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48" r:id="rId1"/>
  </p:sldMasterIdLst>
  <p:notesMasterIdLst>
    <p:notesMasterId r:id="rId41"/>
  </p:notesMasterIdLst>
  <p:handoutMasterIdLst>
    <p:handoutMasterId r:id="rId42"/>
  </p:handoutMasterIdLst>
  <p:sldIdLst>
    <p:sldId id="256" r:id="rId2"/>
    <p:sldId id="257" r:id="rId3"/>
    <p:sldId id="282" r:id="rId4"/>
    <p:sldId id="286" r:id="rId5"/>
    <p:sldId id="287" r:id="rId6"/>
    <p:sldId id="261" r:id="rId7"/>
    <p:sldId id="284" r:id="rId8"/>
    <p:sldId id="262" r:id="rId9"/>
    <p:sldId id="264" r:id="rId10"/>
    <p:sldId id="1250" r:id="rId11"/>
    <p:sldId id="1251" r:id="rId12"/>
    <p:sldId id="268" r:id="rId13"/>
    <p:sldId id="1252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1256" r:id="rId25"/>
    <p:sldId id="280" r:id="rId26"/>
    <p:sldId id="1257" r:id="rId27"/>
    <p:sldId id="1258" r:id="rId28"/>
    <p:sldId id="1259" r:id="rId29"/>
    <p:sldId id="1260" r:id="rId30"/>
    <p:sldId id="1261" r:id="rId31"/>
    <p:sldId id="1262" r:id="rId32"/>
    <p:sldId id="1263" r:id="rId33"/>
    <p:sldId id="1264" r:id="rId34"/>
    <p:sldId id="266" r:id="rId35"/>
    <p:sldId id="1253" r:id="rId36"/>
    <p:sldId id="1226" r:id="rId37"/>
    <p:sldId id="1254" r:id="rId38"/>
    <p:sldId id="1249" r:id="rId39"/>
    <p:sldId id="1248" r:id="rId40"/>
  </p:sldIdLst>
  <p:sldSz cx="12192000" cy="6858000"/>
  <p:notesSz cx="6858000" cy="9144000"/>
  <p:embeddedFontLst>
    <p:embeddedFont>
      <p:font typeface="Georgia" panose="02040502050405020303" pitchFamily="18" charset="0"/>
      <p:regular r:id="rId43"/>
      <p:bold r:id="rId44"/>
      <p:italic r:id="rId45"/>
      <p:boldItalic r:id="rId46"/>
    </p:embeddedFont>
    <p:embeddedFont>
      <p:font typeface="Open Sans" panose="020B0606030504020204" pitchFamily="34" charset="0"/>
      <p:regular r:id="rId47"/>
      <p:bold r:id="rId48"/>
      <p:italic r:id="rId49"/>
      <p:boldItalic r:id="rId50"/>
    </p:embeddedFont>
  </p:embeddedFontLst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04040"/>
    <a:srgbClr val="E63946"/>
    <a:srgbClr val="0070C0"/>
    <a:srgbClr val="FAEDCD"/>
    <a:srgbClr val="F4D8C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9118"/>
    <p:restoredTop sz="95788"/>
  </p:normalViewPr>
  <p:slideViewPr>
    <p:cSldViewPr snapToGrid="0" snapToObjects="1">
      <p:cViewPr varScale="1">
        <p:scale>
          <a:sx n="133" d="100"/>
          <a:sy n="133" d="100"/>
        </p:scale>
        <p:origin x="896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109" d="100"/>
          <a:sy n="109" d="100"/>
        </p:scale>
        <p:origin x="4136" y="1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handoutMaster" Target="handoutMasters/handoutMaster1.xml"/><Relationship Id="rId47" Type="http://schemas.openxmlformats.org/officeDocument/2006/relationships/font" Target="fonts/font5.fntdata"/><Relationship Id="rId50" Type="http://schemas.openxmlformats.org/officeDocument/2006/relationships/font" Target="fonts/font8.fntdata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font" Target="fonts/font3.fntdata"/><Relationship Id="rId53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font" Target="fonts/font2.fntdata"/><Relationship Id="rId52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font" Target="fonts/font1.fntdata"/><Relationship Id="rId48" Type="http://schemas.openxmlformats.org/officeDocument/2006/relationships/font" Target="fonts/font6.fntdata"/><Relationship Id="rId8" Type="http://schemas.openxmlformats.org/officeDocument/2006/relationships/slide" Target="slides/slide7.xml"/><Relationship Id="rId51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font" Target="fonts/font4.fntdata"/><Relationship Id="rId20" Type="http://schemas.openxmlformats.org/officeDocument/2006/relationships/slide" Target="slides/slide19.xml"/><Relationship Id="rId41" Type="http://schemas.openxmlformats.org/officeDocument/2006/relationships/notesMaster" Target="notesMasters/notesMaster1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font" Target="fonts/font7.fntdata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2.5949726932502754E-3"/>
          <c:y val="0.12482208077703978"/>
          <c:w val="0.99740505799447288"/>
          <c:h val="0.71920169480066343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One</c:v>
                </c:pt>
              </c:strCache>
            </c:strRef>
          </c:tx>
          <c:spPr>
            <a:ln w="19050" cap="rnd" cmpd="sng" algn="ctr">
              <a:solidFill>
                <a:schemeClr val="accent1"/>
              </a:solidFill>
              <a:prstDash val="solid"/>
              <a:round/>
            </a:ln>
            <a:effectLst/>
          </c:spPr>
          <c:marker>
            <c:symbol val="none"/>
          </c:marker>
          <c:cat>
            <c:numRef>
              <c:f>Sheet1!$A$2:$A$13</c:f>
              <c:numCache>
                <c:formatCode>General</c:formatCode>
                <c:ptCount val="12"/>
                <c:pt idx="0">
                  <c:v>1914</c:v>
                </c:pt>
                <c:pt idx="1">
                  <c:v>1915</c:v>
                </c:pt>
                <c:pt idx="2">
                  <c:v>1916</c:v>
                </c:pt>
                <c:pt idx="3">
                  <c:v>1917</c:v>
                </c:pt>
                <c:pt idx="4">
                  <c:v>1918</c:v>
                </c:pt>
              </c:numCache>
            </c:numRef>
          </c:cat>
          <c:val>
            <c:numRef>
              <c:f>Sheet1!$B$2:$B$13</c:f>
              <c:numCache>
                <c:formatCode>General</c:formatCode>
                <c:ptCount val="12"/>
                <c:pt idx="0">
                  <c:v>40</c:v>
                </c:pt>
                <c:pt idx="1">
                  <c:v>80</c:v>
                </c:pt>
                <c:pt idx="2">
                  <c:v>60</c:v>
                </c:pt>
                <c:pt idx="3">
                  <c:v>70</c:v>
                </c:pt>
                <c:pt idx="4">
                  <c:v>190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A-1932-C146-9BCD-C92030173ED2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Two</c:v>
                </c:pt>
              </c:strCache>
            </c:strRef>
          </c:tx>
          <c:spPr>
            <a:ln w="19050" cap="rnd" cmpd="sng" algn="ctr">
              <a:solidFill>
                <a:srgbClr val="0075FF"/>
              </a:solidFill>
              <a:prstDash val="solid"/>
              <a:round/>
            </a:ln>
            <a:effectLst/>
          </c:spPr>
          <c:marker>
            <c:symbol val="none"/>
          </c:marker>
          <c:cat>
            <c:numRef>
              <c:f>Sheet1!$A$2:$A$13</c:f>
              <c:numCache>
                <c:formatCode>General</c:formatCode>
                <c:ptCount val="12"/>
                <c:pt idx="0">
                  <c:v>1914</c:v>
                </c:pt>
                <c:pt idx="1">
                  <c:v>1915</c:v>
                </c:pt>
                <c:pt idx="2">
                  <c:v>1916</c:v>
                </c:pt>
                <c:pt idx="3">
                  <c:v>1917</c:v>
                </c:pt>
                <c:pt idx="4">
                  <c:v>1918</c:v>
                </c:pt>
              </c:numCache>
            </c:numRef>
          </c:cat>
          <c:val>
            <c:numRef>
              <c:f>Sheet1!$C$2:$C$13</c:f>
              <c:numCache>
                <c:formatCode>General</c:formatCode>
                <c:ptCount val="12"/>
                <c:pt idx="0">
                  <c:v>20</c:v>
                </c:pt>
                <c:pt idx="1">
                  <c:v>40</c:v>
                </c:pt>
                <c:pt idx="2">
                  <c:v>20</c:v>
                </c:pt>
                <c:pt idx="3">
                  <c:v>10</c:v>
                </c:pt>
                <c:pt idx="4">
                  <c:v>170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B-1932-C146-9BCD-C92030173ED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284817952"/>
        <c:axId val="284818512"/>
      </c:lineChart>
      <c:catAx>
        <c:axId val="284817952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noFill/>
          <a:ln w="12700" cap="flat" cmpd="sng" algn="ctr">
            <a:noFill/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284818512"/>
        <c:crosses val="autoZero"/>
        <c:auto val="1"/>
        <c:lblAlgn val="ctr"/>
        <c:lblOffset val="100"/>
        <c:noMultiLvlLbl val="0"/>
      </c:catAx>
      <c:valAx>
        <c:axId val="284818512"/>
        <c:scaling>
          <c:orientation val="minMax"/>
          <c:max val="600"/>
        </c:scaling>
        <c:delete val="1"/>
        <c:axPos val="l"/>
        <c:numFmt formatCode="0&quot;%&quot;" sourceLinked="0"/>
        <c:majorTickMark val="none"/>
        <c:minorTickMark val="none"/>
        <c:tickLblPos val="nextTo"/>
        <c:crossAx val="284817952"/>
        <c:crosses val="autoZero"/>
        <c:crossBetween val="between"/>
      </c:valAx>
      <c:spPr>
        <a:noFill/>
        <a:ln w="25400">
          <a:noFill/>
        </a:ln>
        <a:effectLst/>
      </c:spPr>
    </c:plotArea>
    <c:plotVisOnly val="1"/>
    <c:dispBlanksAs val="gap"/>
    <c:showDLblsOverMax val="0"/>
  </c:chart>
  <c:spPr>
    <a:noFill/>
    <a:ln w="6350" cap="flat" cmpd="sng" algn="ctr">
      <a:noFill/>
      <a:prstDash val="solid"/>
      <a:miter lim="800000"/>
    </a:ln>
    <a:effectLst/>
  </c:spPr>
  <c:txPr>
    <a:bodyPr/>
    <a:lstStyle/>
    <a:p>
      <a:pPr>
        <a:defRPr sz="900">
          <a:solidFill>
            <a:schemeClr val="tx1"/>
          </a:solidFill>
        </a:defRPr>
      </a:pPr>
      <a:endParaRPr lang="es-E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solidFill>
              <a:schemeClr val="bg2"/>
            </a:solidFill>
            <a:ln w="28575">
              <a:solidFill>
                <a:schemeClr val="bg1">
                  <a:lumMod val="95000"/>
                </a:schemeClr>
              </a:solidFill>
            </a:ln>
            <a:effectLst/>
          </c:spPr>
          <c:dPt>
            <c:idx val="0"/>
            <c:bubble3D val="0"/>
            <c:spPr>
              <a:solidFill>
                <a:srgbClr val="FF0000"/>
              </a:solidFill>
              <a:ln w="28575">
                <a:solidFill>
                  <a:schemeClr val="bg1">
                    <a:lumMod val="95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3501-AB4D-AE81-07C748163250}"/>
              </c:ext>
            </c:extLst>
          </c:dPt>
          <c:dPt>
            <c:idx val="1"/>
            <c:bubble3D val="0"/>
            <c:spPr>
              <a:solidFill>
                <a:schemeClr val="bg2"/>
              </a:solidFill>
              <a:ln w="28575">
                <a:solidFill>
                  <a:schemeClr val="bg1">
                    <a:lumMod val="95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3501-AB4D-AE81-07C748163250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0%</c:formatCode>
                <c:ptCount val="2"/>
                <c:pt idx="0">
                  <c:v>0.3</c:v>
                </c:pt>
                <c:pt idx="1">
                  <c:v>0.4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3501-AB4D-AE81-07C74816325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90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E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solidFill>
              <a:schemeClr val="accent6"/>
            </a:solidFill>
            <a:ln w="28575">
              <a:solidFill>
                <a:schemeClr val="bg1">
                  <a:lumMod val="95000"/>
                </a:schemeClr>
              </a:solidFill>
            </a:ln>
            <a:effectLst/>
          </c:spPr>
          <c:dPt>
            <c:idx val="0"/>
            <c:bubble3D val="0"/>
            <c:spPr>
              <a:solidFill>
                <a:srgbClr val="E63946"/>
              </a:solidFill>
              <a:ln w="28575">
                <a:solidFill>
                  <a:schemeClr val="bg1">
                    <a:lumMod val="95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3501-AB4D-AE81-07C748163250}"/>
              </c:ext>
            </c:extLst>
          </c:dPt>
          <c:dPt>
            <c:idx val="1"/>
            <c:bubble3D val="0"/>
            <c:spPr>
              <a:solidFill>
                <a:schemeClr val="bg2"/>
              </a:solidFill>
              <a:ln w="28575">
                <a:solidFill>
                  <a:schemeClr val="bg1">
                    <a:lumMod val="95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3501-AB4D-AE81-07C748163250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0%</c:formatCode>
                <c:ptCount val="2"/>
                <c:pt idx="0">
                  <c:v>0.24</c:v>
                </c:pt>
                <c:pt idx="1">
                  <c:v>0.76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3501-AB4D-AE81-07C74816325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90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E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solidFill>
              <a:schemeClr val="accent6"/>
            </a:solidFill>
            <a:ln w="28575">
              <a:solidFill>
                <a:schemeClr val="bg1">
                  <a:lumMod val="95000"/>
                </a:schemeClr>
              </a:solidFill>
            </a:ln>
            <a:effectLst/>
          </c:spPr>
          <c:dPt>
            <c:idx val="0"/>
            <c:bubble3D val="0"/>
            <c:spPr>
              <a:solidFill>
                <a:srgbClr val="E63946"/>
              </a:solidFill>
              <a:ln w="28575">
                <a:solidFill>
                  <a:schemeClr val="bg1">
                    <a:lumMod val="95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3501-AB4D-AE81-07C748163250}"/>
              </c:ext>
            </c:extLst>
          </c:dPt>
          <c:dPt>
            <c:idx val="1"/>
            <c:bubble3D val="0"/>
            <c:spPr>
              <a:solidFill>
                <a:schemeClr val="bg2"/>
              </a:solidFill>
              <a:ln w="28575">
                <a:solidFill>
                  <a:schemeClr val="bg1">
                    <a:lumMod val="95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3501-AB4D-AE81-07C748163250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0%</c:formatCode>
                <c:ptCount val="2"/>
                <c:pt idx="0">
                  <c:v>0.76</c:v>
                </c:pt>
                <c:pt idx="1">
                  <c:v>0.24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3501-AB4D-AE81-07C74816325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90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E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>
            <a:extLst>
              <a:ext uri="{FF2B5EF4-FFF2-40B4-BE49-F238E27FC236}">
                <a16:creationId xmlns:a16="http://schemas.microsoft.com/office/drawing/2014/main" id="{AE1333CD-E411-4C4C-AD7E-5BAB7C91CC75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 dirty="0">
              <a:latin typeface="Open Sans" panose="020B0606030504020204" pitchFamily="34" charset="0"/>
            </a:endParaRP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3EB88B1E-CF63-2845-BE4B-BA702E96363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1F6D05B-D3FF-4C4A-8091-D87E71E196DF}" type="datetimeFigureOut">
              <a:rPr lang="es-ES" smtClean="0">
                <a:latin typeface="Open Sans" panose="020B0606030504020204" pitchFamily="34" charset="0"/>
              </a:rPr>
              <a:t>30/6/22</a:t>
            </a:fld>
            <a:endParaRPr lang="es-ES" dirty="0">
              <a:latin typeface="Open Sans" panose="020B0606030504020204" pitchFamily="34" charset="0"/>
            </a:endParaRPr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A45CCA2C-EF4C-DE4F-9C77-E92E8D81DB9C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 dirty="0">
              <a:latin typeface="Open Sans" panose="020B0606030504020204" pitchFamily="34" charset="0"/>
            </a:endParaRPr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D51AF956-B49F-2B45-9192-0B840FDCBB57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10CD3CF-8B4A-EC4F-A41D-3603716887F4}" type="slidenum">
              <a:rPr lang="es-ES" smtClean="0">
                <a:latin typeface="Open Sans" panose="020B0606030504020204" pitchFamily="34" charset="0"/>
              </a:rPr>
              <a:t>‹Nº›</a:t>
            </a:fld>
            <a:endParaRPr lang="es-ES" dirty="0">
              <a:latin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842942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b="0" i="0">
                <a:latin typeface="Open Sans" panose="020B0606030504020204" pitchFamily="34" charset="0"/>
              </a:defRPr>
            </a:lvl1pPr>
          </a:lstStyle>
          <a:p>
            <a:endParaRPr lang="es-ES" dirty="0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b="0" i="0">
                <a:latin typeface="Open Sans" panose="020B0606030504020204" pitchFamily="34" charset="0"/>
              </a:defRPr>
            </a:lvl1pPr>
          </a:lstStyle>
          <a:p>
            <a:fld id="{CB5E9708-F4EC-9344-B644-A01F1813C335}" type="datetimeFigureOut">
              <a:rPr lang="es-ES" smtClean="0"/>
              <a:pPr/>
              <a:t>30/6/22</a:t>
            </a:fld>
            <a:endParaRPr lang="es-ES" dirty="0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 dirty="0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b="0" i="0">
                <a:latin typeface="Open Sans" panose="020B0606030504020204" pitchFamily="34" charset="0"/>
              </a:defRPr>
            </a:lvl1pPr>
          </a:lstStyle>
          <a:p>
            <a:endParaRPr lang="es-ES" dirty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b="0" i="0">
                <a:latin typeface="Open Sans" panose="020B0606030504020204" pitchFamily="34" charset="0"/>
              </a:defRPr>
            </a:lvl1pPr>
          </a:lstStyle>
          <a:p>
            <a:fld id="{623515E9-D43F-2147-A80D-11F3EE763710}" type="slidenum">
              <a:rPr lang="es-ES" smtClean="0"/>
              <a:pPr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535931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b="0" i="0" kern="1200">
        <a:solidFill>
          <a:schemeClr val="tx1"/>
        </a:solidFill>
        <a:latin typeface="Open Sans" panose="020B0606030504020204" pitchFamily="34" charset="0"/>
        <a:ea typeface="+mn-ea"/>
        <a:cs typeface="+mn-cs"/>
      </a:defRPr>
    </a:lvl1pPr>
    <a:lvl2pPr marL="457200" algn="l" defTabSz="914400" rtl="0" eaLnBrk="1" latinLnBrk="0" hangingPunct="1">
      <a:defRPr sz="1200" b="0" i="0" kern="1200">
        <a:solidFill>
          <a:schemeClr val="tx1"/>
        </a:solidFill>
        <a:latin typeface="Open Sans" panose="020B0606030504020204" pitchFamily="34" charset="0"/>
        <a:ea typeface="+mn-ea"/>
        <a:cs typeface="+mn-cs"/>
      </a:defRPr>
    </a:lvl2pPr>
    <a:lvl3pPr marL="914400" algn="l" defTabSz="914400" rtl="0" eaLnBrk="1" latinLnBrk="0" hangingPunct="1">
      <a:defRPr sz="1200" b="0" i="0" kern="1200">
        <a:solidFill>
          <a:schemeClr val="tx1"/>
        </a:solidFill>
        <a:latin typeface="Open Sans" panose="020B0606030504020204" pitchFamily="34" charset="0"/>
        <a:ea typeface="+mn-ea"/>
        <a:cs typeface="+mn-cs"/>
      </a:defRPr>
    </a:lvl3pPr>
    <a:lvl4pPr marL="1371600" algn="l" defTabSz="914400" rtl="0" eaLnBrk="1" latinLnBrk="0" hangingPunct="1">
      <a:defRPr sz="1200" b="0" i="0" kern="1200">
        <a:solidFill>
          <a:schemeClr val="tx1"/>
        </a:solidFill>
        <a:latin typeface="Open Sans" panose="020B0606030504020204" pitchFamily="34" charset="0"/>
        <a:ea typeface="+mn-ea"/>
        <a:cs typeface="+mn-cs"/>
      </a:defRPr>
    </a:lvl4pPr>
    <a:lvl5pPr marL="1828800" algn="l" defTabSz="914400" rtl="0" eaLnBrk="1" latinLnBrk="0" hangingPunct="1">
      <a:defRPr sz="1200" b="0" i="0" kern="1200">
        <a:solidFill>
          <a:schemeClr val="tx1"/>
        </a:solidFill>
        <a:latin typeface="Open Sans" panose="020B060603050402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23515E9-D43F-2147-A80D-11F3EE763710}" type="slidenum">
              <a:rPr lang="es-ES" smtClean="0"/>
              <a:t>24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641895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23515E9-D43F-2147-A80D-11F3EE763710}" type="slidenum">
              <a:rPr lang="es-ES" smtClean="0"/>
              <a:t>25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1425962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23515E9-D43F-2147-A80D-11F3EE763710}" type="slidenum">
              <a:rPr lang="es-ES" smtClean="0"/>
              <a:t>26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4908051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23515E9-D43F-2147-A80D-11F3EE763710}" type="slidenum">
              <a:rPr lang="es-ES" smtClean="0"/>
              <a:t>27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1881749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23515E9-D43F-2147-A80D-11F3EE763710}" type="slidenum">
              <a:rPr lang="es-ES" smtClean="0"/>
              <a:t>28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2558143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23515E9-D43F-2147-A80D-11F3EE763710}" type="slidenum">
              <a:rPr lang="es-ES" smtClean="0"/>
              <a:t>29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9263275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23515E9-D43F-2147-A80D-11F3EE763710}" type="slidenum">
              <a:rPr lang="es-ES" smtClean="0"/>
              <a:t>30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7308613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23515E9-D43F-2147-A80D-11F3EE763710}" type="slidenum">
              <a:rPr lang="es-ES" smtClean="0"/>
              <a:t>31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7048095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23515E9-D43F-2147-A80D-11F3EE763710}" type="slidenum">
              <a:rPr lang="es-ES" smtClean="0"/>
              <a:t>32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011007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hyperlink" Target="https://www.britannica.com/" TargetMode="Externa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409968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>
            <a:extLst>
              <a:ext uri="{FF2B5EF4-FFF2-40B4-BE49-F238E27FC236}">
                <a16:creationId xmlns:a16="http://schemas.microsoft.com/office/drawing/2014/main" id="{DA038238-5AA3-4149-AF5C-368A85119126}"/>
              </a:ext>
            </a:extLst>
          </p:cNvPr>
          <p:cNvSpPr/>
          <p:nvPr userDrawn="1"/>
        </p:nvSpPr>
        <p:spPr>
          <a:xfrm>
            <a:off x="3019426" y="0"/>
            <a:ext cx="9172574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BCAD395B-6A9F-B34F-BE3F-9FC1B1ADAE9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alphaModFix amt="12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Marcador de posición de imagen 3">
            <a:extLst>
              <a:ext uri="{FF2B5EF4-FFF2-40B4-BE49-F238E27FC236}">
                <a16:creationId xmlns:a16="http://schemas.microsoft.com/office/drawing/2014/main" id="{0E41B212-88AD-8A42-870E-0FCCFA077BBC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1359694"/>
            <a:ext cx="5119981" cy="4138612"/>
          </a:xfrm>
          <a:solidFill>
            <a:schemeClr val="bg1">
              <a:lumMod val="8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2000"/>
            </a:lvl1pPr>
          </a:lstStyle>
          <a:p>
            <a:r>
              <a:rPr lang="es-ES" dirty="0"/>
              <a:t>Place </a:t>
            </a:r>
            <a:r>
              <a:rPr lang="es-ES" dirty="0" err="1"/>
              <a:t>your</a:t>
            </a:r>
            <a:r>
              <a:rPr lang="es-ES" dirty="0"/>
              <a:t> </a:t>
            </a:r>
            <a:r>
              <a:rPr lang="es-ES" dirty="0" err="1"/>
              <a:t>image</a:t>
            </a:r>
            <a:r>
              <a:rPr lang="es-ES" dirty="0"/>
              <a:t> </a:t>
            </a:r>
            <a:r>
              <a:rPr lang="es-ES" dirty="0" err="1"/>
              <a:t>here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4764359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>
            <a:extLst>
              <a:ext uri="{FF2B5EF4-FFF2-40B4-BE49-F238E27FC236}">
                <a16:creationId xmlns:a16="http://schemas.microsoft.com/office/drawing/2014/main" id="{98CFAC50-5C82-0841-A9EB-30DA7B2A5975}"/>
              </a:ext>
            </a:extLst>
          </p:cNvPr>
          <p:cNvSpPr/>
          <p:nvPr userDrawn="1"/>
        </p:nvSpPr>
        <p:spPr>
          <a:xfrm>
            <a:off x="0" y="0"/>
            <a:ext cx="9172574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6127747A-23B7-6C46-9346-BC1571589D5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alphaModFix amt="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1541" t="976" r="11653" b="555"/>
          <a:stretch/>
        </p:blipFill>
        <p:spPr>
          <a:xfrm rot="5400000">
            <a:off x="2666998" y="-2666998"/>
            <a:ext cx="6858001" cy="12192001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510F1961-AC74-9143-AF39-5FFEADD3097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alphaModFix amt="12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0800000"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Rectángulo 6">
            <a:extLst>
              <a:ext uri="{FF2B5EF4-FFF2-40B4-BE49-F238E27FC236}">
                <a16:creationId xmlns:a16="http://schemas.microsoft.com/office/drawing/2014/main" id="{FBBC0E13-67BD-854C-886F-683699DD93A6}"/>
              </a:ext>
            </a:extLst>
          </p:cNvPr>
          <p:cNvSpPr/>
          <p:nvPr userDrawn="1"/>
        </p:nvSpPr>
        <p:spPr>
          <a:xfrm>
            <a:off x="9909440" y="298974"/>
            <a:ext cx="1952779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1000" dirty="0" err="1">
                <a:solidFill>
                  <a:schemeClr val="bg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Source</a:t>
            </a:r>
            <a:r>
              <a:rPr lang="es-ES" sz="1000" dirty="0">
                <a:solidFill>
                  <a:schemeClr val="bg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1000" dirty="0" err="1">
                <a:solidFill>
                  <a:schemeClr val="bg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article</a:t>
            </a:r>
            <a:r>
              <a:rPr lang="es-ES" sz="1000" dirty="0">
                <a:solidFill>
                  <a:schemeClr val="bg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: </a:t>
            </a:r>
            <a:r>
              <a:rPr lang="es-ES" sz="1000" dirty="0" err="1">
                <a:solidFill>
                  <a:schemeClr val="bg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britannica.com</a:t>
            </a:r>
            <a:endParaRPr lang="es-ES" sz="1000" dirty="0">
              <a:solidFill>
                <a:schemeClr val="bg1">
                  <a:lumMod val="50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9" name="Marcador de posición de imagen 3">
            <a:extLst>
              <a:ext uri="{FF2B5EF4-FFF2-40B4-BE49-F238E27FC236}">
                <a16:creationId xmlns:a16="http://schemas.microsoft.com/office/drawing/2014/main" id="{EBB09654-B476-7049-90E1-308D39F2D589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7082716" y="1359694"/>
            <a:ext cx="5119981" cy="4138612"/>
          </a:xfrm>
          <a:solidFill>
            <a:schemeClr val="bg1">
              <a:lumMod val="8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2000"/>
            </a:lvl1pPr>
          </a:lstStyle>
          <a:p>
            <a:r>
              <a:rPr lang="es-ES" dirty="0"/>
              <a:t>Place </a:t>
            </a:r>
            <a:r>
              <a:rPr lang="es-ES" dirty="0" err="1"/>
              <a:t>your</a:t>
            </a:r>
            <a:r>
              <a:rPr lang="es-ES" dirty="0"/>
              <a:t> </a:t>
            </a:r>
            <a:r>
              <a:rPr lang="es-ES" dirty="0" err="1"/>
              <a:t>image</a:t>
            </a:r>
            <a:r>
              <a:rPr lang="es-ES" dirty="0"/>
              <a:t> </a:t>
            </a:r>
            <a:r>
              <a:rPr lang="es-ES" dirty="0" err="1"/>
              <a:t>here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0859670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ángulo 13">
            <a:extLst>
              <a:ext uri="{FF2B5EF4-FFF2-40B4-BE49-F238E27FC236}">
                <a16:creationId xmlns:a16="http://schemas.microsoft.com/office/drawing/2014/main" id="{BB37D702-52C8-1D47-91F2-EF734A36808E}"/>
              </a:ext>
            </a:extLst>
          </p:cNvPr>
          <p:cNvSpPr/>
          <p:nvPr userDrawn="1"/>
        </p:nvSpPr>
        <p:spPr>
          <a:xfrm>
            <a:off x="0" y="0"/>
            <a:ext cx="12192000" cy="318183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2" name="Marcador de posición de imagen 11">
            <a:extLst>
              <a:ext uri="{FF2B5EF4-FFF2-40B4-BE49-F238E27FC236}">
                <a16:creationId xmlns:a16="http://schemas.microsoft.com/office/drawing/2014/main" id="{FA953C48-A65B-AE42-8125-0678DF560731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084263" y="2147888"/>
            <a:ext cx="2338387" cy="1473200"/>
          </a:xfrm>
          <a:solidFill>
            <a:schemeClr val="bg2"/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2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s-ES" dirty="0" err="1"/>
              <a:t>Image</a:t>
            </a:r>
            <a:endParaRPr lang="es-ES" dirty="0"/>
          </a:p>
        </p:txBody>
      </p:sp>
      <p:sp>
        <p:nvSpPr>
          <p:cNvPr id="13" name="Marcador de posición de imagen 11">
            <a:extLst>
              <a:ext uri="{FF2B5EF4-FFF2-40B4-BE49-F238E27FC236}">
                <a16:creationId xmlns:a16="http://schemas.microsoft.com/office/drawing/2014/main" id="{2E8368A3-BBBE-4941-B093-54E60052F30A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348990" y="2147888"/>
            <a:ext cx="2338387" cy="1473200"/>
          </a:xfrm>
          <a:solidFill>
            <a:schemeClr val="bg2"/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2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s-ES" dirty="0" err="1"/>
              <a:t>Image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1816168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-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027171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ítulo 7">
            <a:extLst>
              <a:ext uri="{FF2B5EF4-FFF2-40B4-BE49-F238E27FC236}">
                <a16:creationId xmlns:a16="http://schemas.microsoft.com/office/drawing/2014/main" id="{2877C7BC-802C-B846-B15C-4D33C68B4C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s-ES" dirty="0" err="1"/>
              <a:t>Slide</a:t>
            </a:r>
            <a:r>
              <a:rPr lang="es-ES" dirty="0"/>
              <a:t> </a:t>
            </a:r>
            <a:r>
              <a:rPr lang="es-ES" dirty="0" err="1"/>
              <a:t>title</a:t>
            </a:r>
            <a:r>
              <a:rPr lang="es-ES" dirty="0"/>
              <a:t> </a:t>
            </a:r>
            <a:r>
              <a:rPr lang="es-ES" dirty="0" err="1"/>
              <a:t>goes</a:t>
            </a:r>
            <a:r>
              <a:rPr lang="es-ES" dirty="0"/>
              <a:t> </a:t>
            </a:r>
            <a:r>
              <a:rPr lang="es-ES" dirty="0" err="1"/>
              <a:t>here</a:t>
            </a:r>
            <a:endParaRPr lang="es-ES" dirty="0"/>
          </a:p>
        </p:txBody>
      </p:sp>
      <p:sp>
        <p:nvSpPr>
          <p:cNvPr id="6" name="Marcador de número de diapositiva 9">
            <a:extLst>
              <a:ext uri="{FF2B5EF4-FFF2-40B4-BE49-F238E27FC236}">
                <a16:creationId xmlns:a16="http://schemas.microsoft.com/office/drawing/2014/main" id="{4C154CD6-CB6C-CB48-83B9-EC8938886B30}"/>
              </a:ext>
            </a:extLst>
          </p:cNvPr>
          <p:cNvSpPr txBox="1">
            <a:spLocks/>
          </p:cNvSpPr>
          <p:nvPr userDrawn="1"/>
        </p:nvSpPr>
        <p:spPr>
          <a:xfrm>
            <a:off x="11137396" y="6379545"/>
            <a:ext cx="817294" cy="365125"/>
          </a:xfrm>
          <a:prstGeom prst="rect">
            <a:avLst/>
          </a:prstGeom>
        </p:spPr>
        <p:txBody>
          <a:bodyPr/>
          <a:lstStyle>
            <a:defPPr>
              <a:defRPr lang="es-ES"/>
            </a:defPPr>
            <a:lvl1pPr marL="0" algn="l" defTabSz="914400" rtl="0" eaLnBrk="1" latinLnBrk="0" hangingPunct="1">
              <a:defRPr sz="1800" kern="1200">
                <a:solidFill>
                  <a:schemeClr val="bg2">
                    <a:lumMod val="1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s-ES" sz="1200" dirty="0">
                <a:solidFill>
                  <a:schemeClr val="bg2">
                    <a:lumMod val="50000"/>
                  </a:schemeClr>
                </a:solidFill>
              </a:rPr>
              <a:t>-</a:t>
            </a:r>
            <a:fld id="{F540E274-C6F5-7D40-AAE8-F8E74B52E2D5}" type="slidenum">
              <a:rPr lang="es-ES" sz="1200" smtClean="0">
                <a:solidFill>
                  <a:schemeClr val="bg2">
                    <a:lumMod val="50000"/>
                  </a:schemeClr>
                </a:solidFill>
              </a:rPr>
              <a:pPr algn="r"/>
              <a:t>‹Nº›</a:t>
            </a:fld>
            <a:endParaRPr lang="es-ES" sz="1200" dirty="0">
              <a:solidFill>
                <a:schemeClr val="bg2">
                  <a:lumMod val="50000"/>
                </a:schemeClr>
              </a:solidFill>
            </a:endParaRPr>
          </a:p>
        </p:txBody>
      </p:sp>
      <p:cxnSp>
        <p:nvCxnSpPr>
          <p:cNvPr id="7" name="Conector recto 6">
            <a:extLst>
              <a:ext uri="{FF2B5EF4-FFF2-40B4-BE49-F238E27FC236}">
                <a16:creationId xmlns:a16="http://schemas.microsoft.com/office/drawing/2014/main" id="{86A63A08-A747-E643-BBAE-C25BB2243C50}"/>
              </a:ext>
            </a:extLst>
          </p:cNvPr>
          <p:cNvCxnSpPr>
            <a:cxnSpLocks/>
          </p:cNvCxnSpPr>
          <p:nvPr userDrawn="1"/>
        </p:nvCxnSpPr>
        <p:spPr>
          <a:xfrm flipV="1">
            <a:off x="11954690" y="6394721"/>
            <a:ext cx="0" cy="243858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69506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93420978-A062-3746-BB09-9FC2CA4A41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0F20E6B-877D-3643-B0AB-F3D34EAC62E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0228892-8CEF-C444-81AF-79924ECD395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5972C2-D50D-1542-B344-E8ADEF6D9631}" type="datetimeFigureOut">
              <a:rPr lang="es-ES" smtClean="0"/>
              <a:t>30/6/22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0CD11D2-E77A-0D4D-8421-8A0E11A76B5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7315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s-ES" dirty="0" err="1"/>
              <a:t>Source</a:t>
            </a:r>
            <a:r>
              <a:rPr lang="es-ES" dirty="0"/>
              <a:t> </a:t>
            </a:r>
            <a:r>
              <a:rPr lang="es-ES" dirty="0" err="1"/>
              <a:t>article</a:t>
            </a:r>
            <a:r>
              <a:rPr lang="es-ES" dirty="0"/>
              <a:t>: </a:t>
            </a:r>
            <a:r>
              <a:rPr lang="es-ES" dirty="0" err="1"/>
              <a:t>britannica.com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9266217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7" r:id="rId4"/>
    <p:sldLayoutId id="2147483652" r:id="rId5"/>
    <p:sldLayoutId id="2147483653" r:id="rId6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0.sv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4" Type="http://schemas.microsoft.com/office/2007/relationships/hdphoto" Target="../media/hdphoto8.wdp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8.jpeg"/><Relationship Id="rId4" Type="http://schemas.openxmlformats.org/officeDocument/2006/relationships/image" Target="../media/image29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7.jpeg"/><Relationship Id="rId5" Type="http://schemas.microsoft.com/office/2007/relationships/hdphoto" Target="../media/hdphoto9.wdp"/><Relationship Id="rId4" Type="http://schemas.openxmlformats.org/officeDocument/2006/relationships/image" Target="../media/image36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9.gif"/><Relationship Id="rId4" Type="http://schemas.openxmlformats.org/officeDocument/2006/relationships/image" Target="../media/image38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0.jpe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6.xml"/><Relationship Id="rId4" Type="http://schemas.openxmlformats.org/officeDocument/2006/relationships/chart" Target="../charts/chart4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hyperlink" Target="https://pixabay.com/es/" TargetMode="External"/><Relationship Id="rId7" Type="http://schemas.openxmlformats.org/officeDocument/2006/relationships/hyperlink" Target="https://www.britannica.com/summary/Key-Facts-of-World-War-I" TargetMode="External"/><Relationship Id="rId2" Type="http://schemas.openxmlformats.org/officeDocument/2006/relationships/hyperlink" Target="https://unsplash.com/" TargetMode="Externa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2.png"/><Relationship Id="rId5" Type="http://schemas.openxmlformats.org/officeDocument/2006/relationships/hyperlink" Target="https://niceandserious.com/" TargetMode="External"/><Relationship Id="rId4" Type="http://schemas.openxmlformats.org/officeDocument/2006/relationships/hyperlink" Target="http://www.slidecoretemplates.com/" TargetMode="Externa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Imagen 26">
            <a:extLst>
              <a:ext uri="{FF2B5EF4-FFF2-40B4-BE49-F238E27FC236}">
                <a16:creationId xmlns:a16="http://schemas.microsoft.com/office/drawing/2014/main" id="{42A7C028-D23D-5A48-A781-6B4D702EA1C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  <p:sp>
        <p:nvSpPr>
          <p:cNvPr id="24" name="Rectángulo 23">
            <a:extLst>
              <a:ext uri="{FF2B5EF4-FFF2-40B4-BE49-F238E27FC236}">
                <a16:creationId xmlns:a16="http://schemas.microsoft.com/office/drawing/2014/main" id="{1D8C5C82-AB87-A541-9791-117C3122D8F6}"/>
              </a:ext>
            </a:extLst>
          </p:cNvPr>
          <p:cNvSpPr/>
          <p:nvPr/>
        </p:nvSpPr>
        <p:spPr>
          <a:xfrm>
            <a:off x="465116" y="420914"/>
            <a:ext cx="11248572" cy="5965372"/>
          </a:xfrm>
          <a:prstGeom prst="rect">
            <a:avLst/>
          </a:prstGeom>
          <a:noFill/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E36839AC-E1FF-2941-B932-9E4266BD7C56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0" y="2121751"/>
            <a:ext cx="12192000" cy="2387600"/>
          </a:xfrm>
        </p:spPr>
        <p:txBody>
          <a:bodyPr>
            <a:normAutofit/>
          </a:bodyPr>
          <a:lstStyle/>
          <a:p>
            <a:pPr algn="ctr"/>
            <a:r>
              <a:rPr lang="es-ES" sz="11500" dirty="0" err="1">
                <a:solidFill>
                  <a:schemeClr val="bg1"/>
                </a:solidFill>
              </a:rPr>
              <a:t>World</a:t>
            </a:r>
            <a:r>
              <a:rPr lang="es-ES" sz="11500" dirty="0">
                <a:solidFill>
                  <a:schemeClr val="bg1"/>
                </a:solidFill>
              </a:rPr>
              <a:t> </a:t>
            </a:r>
            <a:r>
              <a:rPr lang="es-ES" sz="11500" dirty="0" err="1">
                <a:solidFill>
                  <a:schemeClr val="bg1"/>
                </a:solidFill>
              </a:rPr>
              <a:t>War</a:t>
            </a:r>
            <a:r>
              <a:rPr lang="es-ES" sz="11500" dirty="0">
                <a:solidFill>
                  <a:schemeClr val="bg1"/>
                </a:solidFill>
              </a:rPr>
              <a:t> </a:t>
            </a:r>
            <a:r>
              <a:rPr lang="es-ES" sz="11500" dirty="0">
                <a:solidFill>
                  <a:srgbClr val="E63946"/>
                </a:solidFill>
              </a:rPr>
              <a:t>I</a:t>
            </a:r>
            <a:endParaRPr lang="es-ES" sz="3600" dirty="0">
              <a:solidFill>
                <a:srgbClr val="E63946"/>
              </a:solidFill>
            </a:endParaRP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43250E0-2D21-974B-BC7F-014ACB5ABA3B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13199" y="4864157"/>
            <a:ext cx="12192000" cy="487021"/>
          </a:xfrm>
          <a:noFill/>
        </p:spPr>
        <p:txBody>
          <a:bodyPr anchor="ctr">
            <a:normAutofit/>
          </a:bodyPr>
          <a:lstStyle/>
          <a:p>
            <a:pPr marL="0" indent="0" algn="ctr">
              <a:buNone/>
            </a:pPr>
            <a:r>
              <a:rPr lang="es-ES" sz="1400" spc="6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KEY FACTS OF WWI </a:t>
            </a:r>
          </a:p>
        </p:txBody>
      </p:sp>
      <p:sp>
        <p:nvSpPr>
          <p:cNvPr id="6" name="Subtítulo 2">
            <a:extLst>
              <a:ext uri="{FF2B5EF4-FFF2-40B4-BE49-F238E27FC236}">
                <a16:creationId xmlns:a16="http://schemas.microsoft.com/office/drawing/2014/main" id="{34CD66D6-E261-D743-8D86-106C96B315E0}"/>
              </a:ext>
            </a:extLst>
          </p:cNvPr>
          <p:cNvSpPr txBox="1">
            <a:spLocks/>
          </p:cNvSpPr>
          <p:nvPr/>
        </p:nvSpPr>
        <p:spPr>
          <a:xfrm>
            <a:off x="-13197" y="1618994"/>
            <a:ext cx="12192000" cy="487021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s-ES" sz="1600" spc="7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HISTORY CLASS</a:t>
            </a:r>
          </a:p>
        </p:txBody>
      </p:sp>
      <p:cxnSp>
        <p:nvCxnSpPr>
          <p:cNvPr id="8" name="Conector recto 7">
            <a:extLst>
              <a:ext uri="{FF2B5EF4-FFF2-40B4-BE49-F238E27FC236}">
                <a16:creationId xmlns:a16="http://schemas.microsoft.com/office/drawing/2014/main" id="{6B689231-9F5B-D34F-9D21-C34C240FFC18}"/>
              </a:ext>
            </a:extLst>
          </p:cNvPr>
          <p:cNvCxnSpPr>
            <a:cxnSpLocks/>
          </p:cNvCxnSpPr>
          <p:nvPr/>
        </p:nvCxnSpPr>
        <p:spPr>
          <a:xfrm>
            <a:off x="5753263" y="4493844"/>
            <a:ext cx="685474" cy="0"/>
          </a:xfrm>
          <a:prstGeom prst="line">
            <a:avLst/>
          </a:prstGeom>
          <a:ln w="508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Subtítulo 2">
            <a:extLst>
              <a:ext uri="{FF2B5EF4-FFF2-40B4-BE49-F238E27FC236}">
                <a16:creationId xmlns:a16="http://schemas.microsoft.com/office/drawing/2014/main" id="{8204698C-D891-CC45-9CE6-951C834D227D}"/>
              </a:ext>
            </a:extLst>
          </p:cNvPr>
          <p:cNvSpPr txBox="1">
            <a:spLocks/>
          </p:cNvSpPr>
          <p:nvPr/>
        </p:nvSpPr>
        <p:spPr>
          <a:xfrm>
            <a:off x="4854974" y="6193006"/>
            <a:ext cx="2482053" cy="386559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s-ES" sz="900" spc="7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BY SLIDECORE</a:t>
            </a:r>
          </a:p>
        </p:txBody>
      </p:sp>
      <p:grpSp>
        <p:nvGrpSpPr>
          <p:cNvPr id="5" name="Grupo 4">
            <a:extLst>
              <a:ext uri="{FF2B5EF4-FFF2-40B4-BE49-F238E27FC236}">
                <a16:creationId xmlns:a16="http://schemas.microsoft.com/office/drawing/2014/main" id="{E1FC0887-68AD-2349-A28A-3BE36848A878}"/>
              </a:ext>
            </a:extLst>
          </p:cNvPr>
          <p:cNvGrpSpPr/>
          <p:nvPr/>
        </p:nvGrpSpPr>
        <p:grpSpPr>
          <a:xfrm>
            <a:off x="5223164" y="0"/>
            <a:ext cx="1745673" cy="1059630"/>
            <a:chOff x="5181600" y="0"/>
            <a:chExt cx="1745673" cy="1059630"/>
          </a:xfrm>
        </p:grpSpPr>
        <p:sp>
          <p:nvSpPr>
            <p:cNvPr id="10" name="Rectángulo 9">
              <a:extLst>
                <a:ext uri="{FF2B5EF4-FFF2-40B4-BE49-F238E27FC236}">
                  <a16:creationId xmlns:a16="http://schemas.microsoft.com/office/drawing/2014/main" id="{0D1B6619-61FA-A741-8AE6-4C1B16690B13}"/>
                </a:ext>
              </a:extLst>
            </p:cNvPr>
            <p:cNvSpPr/>
            <p:nvPr/>
          </p:nvSpPr>
          <p:spPr>
            <a:xfrm>
              <a:off x="5181600" y="0"/>
              <a:ext cx="1745673" cy="105963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1" name="TextBox 13">
              <a:extLst>
                <a:ext uri="{FF2B5EF4-FFF2-40B4-BE49-F238E27FC236}">
                  <a16:creationId xmlns:a16="http://schemas.microsoft.com/office/drawing/2014/main" id="{FDE39879-121B-A747-8FDF-78626C89373B}"/>
                </a:ext>
              </a:extLst>
            </p:cNvPr>
            <p:cNvSpPr txBox="1"/>
            <p:nvPr/>
          </p:nvSpPr>
          <p:spPr>
            <a:xfrm>
              <a:off x="5409670" y="314817"/>
              <a:ext cx="1334158" cy="461665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pPr algn="ctr"/>
              <a:r>
                <a:rPr lang="en-US" sz="2400" b="1" spc="700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WW1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0803486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ángulo 8">
            <a:extLst>
              <a:ext uri="{FF2B5EF4-FFF2-40B4-BE49-F238E27FC236}">
                <a16:creationId xmlns:a16="http://schemas.microsoft.com/office/drawing/2014/main" id="{F5B17DB3-304D-A54E-BA85-AA41745008F2}"/>
              </a:ext>
            </a:extLst>
          </p:cNvPr>
          <p:cNvSpPr/>
          <p:nvPr/>
        </p:nvSpPr>
        <p:spPr>
          <a:xfrm>
            <a:off x="7082716" y="5498306"/>
            <a:ext cx="5119981" cy="135969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Ins="576000" rtlCol="0" anchor="ctr"/>
          <a:lstStyle/>
          <a:p>
            <a:pPr lvl="1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es-ES" sz="10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Woodrow Wilson.</a:t>
            </a:r>
          </a:p>
          <a:p>
            <a:pPr lvl="1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es-ES" sz="10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Library of </a:t>
            </a:r>
            <a:r>
              <a:rPr lang="es-ES" sz="10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Congress</a:t>
            </a:r>
            <a:r>
              <a:rPr lang="es-ES" sz="10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Washington, D.C. (</a:t>
            </a:r>
            <a:r>
              <a:rPr lang="es-ES" sz="10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neg</a:t>
            </a:r>
            <a:r>
              <a:rPr lang="es-ES" sz="10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 no. LC-USZ62-13028)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A031DBBD-44EC-A34F-AB7C-572AC6A2A8B6}"/>
              </a:ext>
            </a:extLst>
          </p:cNvPr>
          <p:cNvSpPr txBox="1"/>
          <p:nvPr/>
        </p:nvSpPr>
        <p:spPr>
          <a:xfrm>
            <a:off x="847848" y="2573453"/>
            <a:ext cx="5119981" cy="29503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s-ES" dirty="0" err="1"/>
              <a:t>The</a:t>
            </a:r>
            <a:r>
              <a:rPr lang="es-ES" dirty="0"/>
              <a:t> </a:t>
            </a:r>
            <a:r>
              <a:rPr lang="es-ES" dirty="0" err="1"/>
              <a:t>United</a:t>
            </a:r>
            <a:r>
              <a:rPr lang="es-ES" dirty="0"/>
              <a:t> </a:t>
            </a:r>
            <a:r>
              <a:rPr lang="es-ES" dirty="0" err="1"/>
              <a:t>States</a:t>
            </a:r>
            <a:r>
              <a:rPr lang="es-ES" dirty="0"/>
              <a:t> </a:t>
            </a:r>
            <a:r>
              <a:rPr lang="es-ES" dirty="0" err="1"/>
              <a:t>initially</a:t>
            </a:r>
            <a:r>
              <a:rPr lang="es-ES" dirty="0"/>
              <a:t> </a:t>
            </a:r>
            <a:r>
              <a:rPr lang="es-ES" dirty="0" err="1"/>
              <a:t>stayed</a:t>
            </a:r>
            <a:r>
              <a:rPr lang="es-ES" dirty="0"/>
              <a:t> </a:t>
            </a:r>
            <a:r>
              <a:rPr lang="es-ES" dirty="0" err="1"/>
              <a:t>out</a:t>
            </a:r>
            <a:r>
              <a:rPr lang="es-ES" dirty="0"/>
              <a:t> of </a:t>
            </a:r>
            <a:r>
              <a:rPr lang="es-ES" dirty="0" err="1"/>
              <a:t>the</a:t>
            </a:r>
            <a:r>
              <a:rPr lang="es-ES" dirty="0"/>
              <a:t> </a:t>
            </a:r>
            <a:r>
              <a:rPr lang="es-ES" dirty="0" err="1"/>
              <a:t>war</a:t>
            </a:r>
            <a:r>
              <a:rPr lang="es-ES" dirty="0"/>
              <a:t>. </a:t>
            </a:r>
            <a:r>
              <a:rPr lang="es-ES" dirty="0" err="1"/>
              <a:t>President</a:t>
            </a:r>
            <a:r>
              <a:rPr lang="es-ES" dirty="0"/>
              <a:t> Woodrow Wilson </a:t>
            </a:r>
            <a:r>
              <a:rPr lang="es-ES" dirty="0" err="1"/>
              <a:t>asserted</a:t>
            </a:r>
            <a:r>
              <a:rPr lang="es-ES" dirty="0"/>
              <a:t> a </a:t>
            </a:r>
            <a:r>
              <a:rPr lang="es-ES" dirty="0" err="1"/>
              <a:t>policy</a:t>
            </a:r>
            <a:r>
              <a:rPr lang="es-ES" dirty="0"/>
              <a:t> of </a:t>
            </a:r>
            <a:r>
              <a:rPr lang="es-ES" dirty="0" err="1"/>
              <a:t>neutrality</a:t>
            </a:r>
            <a:r>
              <a:rPr lang="es-ES" dirty="0"/>
              <a:t>. </a:t>
            </a:r>
          </a:p>
          <a:p>
            <a:pPr>
              <a:lnSpc>
                <a:spcPct val="150000"/>
              </a:lnSpc>
            </a:pPr>
            <a:endParaRPr lang="es-ES" dirty="0"/>
          </a:p>
          <a:p>
            <a:pPr>
              <a:lnSpc>
                <a:spcPct val="150000"/>
              </a:lnSpc>
            </a:pPr>
            <a:r>
              <a:rPr lang="es-ES" dirty="0" err="1"/>
              <a:t>Despite</a:t>
            </a:r>
            <a:r>
              <a:rPr lang="es-ES" dirty="0"/>
              <a:t> </a:t>
            </a:r>
            <a:r>
              <a:rPr lang="es-ES" dirty="0" err="1"/>
              <a:t>this</a:t>
            </a:r>
            <a:r>
              <a:rPr lang="es-ES" dirty="0"/>
              <a:t> </a:t>
            </a:r>
            <a:r>
              <a:rPr lang="es-ES" dirty="0" err="1"/>
              <a:t>policy</a:t>
            </a:r>
            <a:r>
              <a:rPr lang="es-ES" dirty="0"/>
              <a:t>, </a:t>
            </a:r>
            <a:r>
              <a:rPr lang="es-ES" dirty="0" err="1"/>
              <a:t>the</a:t>
            </a:r>
            <a:r>
              <a:rPr lang="es-ES" dirty="0"/>
              <a:t> </a:t>
            </a:r>
            <a:r>
              <a:rPr lang="es-ES" dirty="0" err="1"/>
              <a:t>United</a:t>
            </a:r>
            <a:r>
              <a:rPr lang="es-ES" dirty="0"/>
              <a:t> </a:t>
            </a:r>
            <a:r>
              <a:rPr lang="es-ES" dirty="0" err="1"/>
              <a:t>States</a:t>
            </a:r>
            <a:r>
              <a:rPr lang="es-ES" dirty="0"/>
              <a:t> (</a:t>
            </a:r>
            <a:r>
              <a:rPr lang="es-ES" dirty="0" err="1"/>
              <a:t>before</a:t>
            </a:r>
            <a:r>
              <a:rPr lang="es-ES" dirty="0"/>
              <a:t> </a:t>
            </a:r>
            <a:r>
              <a:rPr lang="es-ES" dirty="0" err="1"/>
              <a:t>eventually</a:t>
            </a:r>
            <a:r>
              <a:rPr lang="es-ES" dirty="0"/>
              <a:t> </a:t>
            </a:r>
            <a:r>
              <a:rPr lang="es-ES" dirty="0" err="1"/>
              <a:t>entering</a:t>
            </a:r>
            <a:r>
              <a:rPr lang="es-ES" dirty="0"/>
              <a:t> </a:t>
            </a:r>
            <a:r>
              <a:rPr lang="es-ES" dirty="0" err="1"/>
              <a:t>the</a:t>
            </a:r>
            <a:r>
              <a:rPr lang="es-ES" dirty="0"/>
              <a:t> </a:t>
            </a:r>
            <a:r>
              <a:rPr lang="es-ES" dirty="0" err="1"/>
              <a:t>war</a:t>
            </a:r>
            <a:r>
              <a:rPr lang="es-ES" dirty="0"/>
              <a:t>) </a:t>
            </a:r>
            <a:r>
              <a:rPr lang="es-ES" dirty="0" err="1"/>
              <a:t>supplied</a:t>
            </a:r>
            <a:r>
              <a:rPr lang="es-ES" dirty="0"/>
              <a:t> </a:t>
            </a:r>
            <a:r>
              <a:rPr lang="es-ES" dirty="0" err="1"/>
              <a:t>the</a:t>
            </a:r>
            <a:r>
              <a:rPr lang="es-ES" dirty="0"/>
              <a:t> </a:t>
            </a:r>
            <a:r>
              <a:rPr lang="es-ES" dirty="0" err="1"/>
              <a:t>Allies</a:t>
            </a:r>
            <a:r>
              <a:rPr lang="es-ES" dirty="0"/>
              <a:t> </a:t>
            </a:r>
            <a:r>
              <a:rPr lang="es-ES" dirty="0" err="1"/>
              <a:t>with</a:t>
            </a:r>
            <a:r>
              <a:rPr lang="es-ES" dirty="0"/>
              <a:t> </a:t>
            </a:r>
            <a:r>
              <a:rPr lang="es-ES" dirty="0" err="1"/>
              <a:t>weapons</a:t>
            </a:r>
            <a:r>
              <a:rPr lang="es-ES" dirty="0"/>
              <a:t> and </a:t>
            </a:r>
            <a:r>
              <a:rPr lang="es-ES" dirty="0" err="1"/>
              <a:t>goods</a:t>
            </a:r>
            <a:r>
              <a:rPr lang="es-ES" dirty="0"/>
              <a:t>.</a:t>
            </a:r>
          </a:p>
        </p:txBody>
      </p:sp>
      <p:sp>
        <p:nvSpPr>
          <p:cNvPr id="12" name="Rectángulo 11">
            <a:extLst>
              <a:ext uri="{FF2B5EF4-FFF2-40B4-BE49-F238E27FC236}">
                <a16:creationId xmlns:a16="http://schemas.microsoft.com/office/drawing/2014/main" id="{BF89A873-EA89-F746-8087-10BC2C24F10C}"/>
              </a:ext>
            </a:extLst>
          </p:cNvPr>
          <p:cNvSpPr/>
          <p:nvPr/>
        </p:nvSpPr>
        <p:spPr>
          <a:xfrm>
            <a:off x="847849" y="1276593"/>
            <a:ext cx="323838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4000" dirty="0" err="1"/>
              <a:t>United</a:t>
            </a:r>
            <a:r>
              <a:rPr lang="es-ES" sz="4000" dirty="0"/>
              <a:t> </a:t>
            </a:r>
            <a:r>
              <a:rPr lang="es-ES" sz="4000" dirty="0" err="1"/>
              <a:t>States</a:t>
            </a:r>
            <a:endParaRPr lang="es-ES" sz="4000" dirty="0">
              <a:latin typeface="Georgia" panose="02040502050405020303" pitchFamily="18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4" name="Rectángulo 13">
            <a:extLst>
              <a:ext uri="{FF2B5EF4-FFF2-40B4-BE49-F238E27FC236}">
                <a16:creationId xmlns:a16="http://schemas.microsoft.com/office/drawing/2014/main" id="{FA7393F1-1000-5C4C-819E-EE8DCF6630AE}"/>
              </a:ext>
            </a:extLst>
          </p:cNvPr>
          <p:cNvSpPr/>
          <p:nvPr/>
        </p:nvSpPr>
        <p:spPr>
          <a:xfrm rot="5400000" flipH="1">
            <a:off x="1162194" y="2091317"/>
            <a:ext cx="81124" cy="506618"/>
          </a:xfrm>
          <a:prstGeom prst="rect">
            <a:avLst/>
          </a:prstGeom>
          <a:solidFill>
            <a:srgbClr val="E639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15" name="Marcador de posición de imagen 14">
            <a:extLst>
              <a:ext uri="{FF2B5EF4-FFF2-40B4-BE49-F238E27FC236}">
                <a16:creationId xmlns:a16="http://schemas.microsoft.com/office/drawing/2014/main" id="{0CCD9CC6-82ED-B44F-BC5B-06F574904979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6669"/>
          <a:stretch/>
        </p:blipFill>
        <p:spPr>
          <a:xfrm>
            <a:off x="7082716" y="1"/>
            <a:ext cx="5119981" cy="5498306"/>
          </a:xfrm>
          <a:prstGeom prst="rect">
            <a:avLst/>
          </a:prstGeom>
          <a:solidFill>
            <a:schemeClr val="bg1"/>
          </a:solidFill>
        </p:spPr>
      </p:pic>
    </p:spTree>
    <p:extLst>
      <p:ext uri="{BB962C8B-B14F-4D97-AF65-F5344CB8AC3E}">
        <p14:creationId xmlns:p14="http://schemas.microsoft.com/office/powerpoint/2010/main" val="21978763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>
            <a:extLst>
              <a:ext uri="{FF2B5EF4-FFF2-40B4-BE49-F238E27FC236}">
                <a16:creationId xmlns:a16="http://schemas.microsoft.com/office/drawing/2014/main" id="{A8596A93-A81D-D94C-8532-BB7BC48E2F9C}"/>
              </a:ext>
            </a:extLst>
          </p:cNvPr>
          <p:cNvSpPr txBox="1"/>
          <p:nvPr/>
        </p:nvSpPr>
        <p:spPr>
          <a:xfrm>
            <a:off x="5962478" y="3577757"/>
            <a:ext cx="5772321" cy="26384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s-ES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On</a:t>
            </a:r>
            <a:r>
              <a:rPr lang="es-ES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s-ES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May</a:t>
            </a:r>
            <a:r>
              <a:rPr lang="es-ES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7, 1915, a German </a:t>
            </a:r>
            <a:r>
              <a:rPr lang="es-ES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submarine</a:t>
            </a:r>
            <a:r>
              <a:rPr lang="es-ES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s-ES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sank</a:t>
            </a:r>
            <a:r>
              <a:rPr lang="es-ES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s-ES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the</a:t>
            </a:r>
            <a:r>
              <a:rPr lang="es-ES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British </a:t>
            </a:r>
            <a:r>
              <a:rPr lang="es-ES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passenger</a:t>
            </a:r>
            <a:r>
              <a:rPr lang="es-ES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s-ES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liner</a:t>
            </a:r>
            <a:r>
              <a:rPr lang="es-ES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 Lusitania. </a:t>
            </a:r>
            <a:r>
              <a:rPr lang="es-ES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The</a:t>
            </a:r>
            <a:r>
              <a:rPr lang="es-ES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s-ES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ship</a:t>
            </a:r>
            <a:r>
              <a:rPr lang="es-ES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s-ES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had</a:t>
            </a:r>
            <a:r>
              <a:rPr lang="es-ES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s-ES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been</a:t>
            </a:r>
            <a:r>
              <a:rPr lang="es-ES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s-ES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carrying</a:t>
            </a:r>
            <a:r>
              <a:rPr lang="es-ES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s-ES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some</a:t>
            </a:r>
            <a:r>
              <a:rPr lang="es-ES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s-ES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ammunition</a:t>
            </a:r>
            <a:r>
              <a:rPr lang="es-ES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and </a:t>
            </a:r>
            <a:r>
              <a:rPr lang="es-ES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Germany</a:t>
            </a:r>
            <a:r>
              <a:rPr lang="es-ES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s-ES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felt</a:t>
            </a:r>
            <a:r>
              <a:rPr lang="es-ES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s-ES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justified</a:t>
            </a:r>
            <a:r>
              <a:rPr lang="es-ES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in </a:t>
            </a:r>
            <a:r>
              <a:rPr lang="es-ES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treating</a:t>
            </a:r>
            <a:r>
              <a:rPr lang="es-ES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s-ES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it</a:t>
            </a:r>
            <a:r>
              <a:rPr lang="es-ES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as a </a:t>
            </a:r>
            <a:r>
              <a:rPr lang="es-ES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legitimate</a:t>
            </a:r>
            <a:r>
              <a:rPr lang="es-ES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target in a </a:t>
            </a:r>
            <a:r>
              <a:rPr lang="es-ES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declared</a:t>
            </a:r>
            <a:r>
              <a:rPr lang="es-ES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s-ES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war</a:t>
            </a:r>
            <a:r>
              <a:rPr lang="es-ES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s-ES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zone</a:t>
            </a:r>
            <a:r>
              <a:rPr lang="es-ES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</a:p>
          <a:p>
            <a:pPr>
              <a:lnSpc>
                <a:spcPct val="150000"/>
              </a:lnSpc>
            </a:pPr>
            <a:endParaRPr lang="es-E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>
              <a:lnSpc>
                <a:spcPct val="150000"/>
              </a:lnSpc>
            </a:pPr>
            <a:r>
              <a:rPr lang="es-ES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President</a:t>
            </a:r>
            <a:r>
              <a:rPr lang="es-ES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Wilson </a:t>
            </a:r>
            <a:r>
              <a:rPr lang="es-ES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demanded</a:t>
            </a:r>
            <a:r>
              <a:rPr lang="es-ES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s-ES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an</a:t>
            </a:r>
            <a:r>
              <a:rPr lang="es-ES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s-ES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apology</a:t>
            </a:r>
            <a:r>
              <a:rPr lang="es-ES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s-ES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from</a:t>
            </a:r>
            <a:r>
              <a:rPr lang="es-ES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s-ES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Germany</a:t>
            </a:r>
            <a:r>
              <a:rPr lang="es-ES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 </a:t>
            </a:r>
            <a:r>
              <a:rPr lang="es-ES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The</a:t>
            </a:r>
            <a:r>
              <a:rPr lang="es-ES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s-ES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Germans</a:t>
            </a:r>
            <a:r>
              <a:rPr lang="es-ES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s-ES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agreed</a:t>
            </a:r>
            <a:r>
              <a:rPr lang="es-ES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to stop </a:t>
            </a:r>
            <a:r>
              <a:rPr lang="es-ES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attacking</a:t>
            </a:r>
            <a:r>
              <a:rPr lang="es-ES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s-ES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civilian</a:t>
            </a:r>
            <a:r>
              <a:rPr lang="es-ES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s-ES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ships</a:t>
            </a:r>
            <a:r>
              <a:rPr lang="es-ES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s-ES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but</a:t>
            </a:r>
            <a:r>
              <a:rPr lang="es-ES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s-ES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later</a:t>
            </a:r>
            <a:r>
              <a:rPr lang="es-ES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s-ES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resumed</a:t>
            </a:r>
            <a:r>
              <a:rPr lang="es-ES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s-ES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unlimited</a:t>
            </a:r>
            <a:r>
              <a:rPr lang="es-ES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s-ES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submarine</a:t>
            </a:r>
            <a:r>
              <a:rPr lang="es-ES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s-ES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attacks</a:t>
            </a:r>
            <a:r>
              <a:rPr lang="es-ES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to </a:t>
            </a:r>
            <a:r>
              <a:rPr lang="es-ES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cut</a:t>
            </a:r>
            <a:r>
              <a:rPr lang="es-ES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off </a:t>
            </a:r>
            <a:r>
              <a:rPr lang="es-ES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supplies</a:t>
            </a:r>
            <a:r>
              <a:rPr lang="es-ES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s-ES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coming</a:t>
            </a:r>
            <a:r>
              <a:rPr lang="es-ES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s-ES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into</a:t>
            </a:r>
            <a:r>
              <a:rPr lang="es-ES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Great </a:t>
            </a:r>
            <a:r>
              <a:rPr lang="es-ES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Britain</a:t>
            </a:r>
            <a:r>
              <a:rPr lang="es-ES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12F662E3-BDB8-CD46-8A77-7856925E4501}"/>
              </a:ext>
            </a:extLst>
          </p:cNvPr>
          <p:cNvSpPr/>
          <p:nvPr/>
        </p:nvSpPr>
        <p:spPr>
          <a:xfrm>
            <a:off x="5962478" y="1584458"/>
            <a:ext cx="536592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3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German </a:t>
            </a:r>
            <a:r>
              <a:rPr lang="es-ES" sz="3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submarine</a:t>
            </a:r>
            <a:r>
              <a:rPr lang="es-ES" sz="3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s-ES" sz="3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sank</a:t>
            </a:r>
            <a:r>
              <a:rPr lang="es-ES" sz="3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a British </a:t>
            </a:r>
            <a:r>
              <a:rPr lang="es-ES" sz="3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passenger</a:t>
            </a:r>
            <a:r>
              <a:rPr lang="es-ES" sz="3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s-ES" sz="3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liner</a:t>
            </a:r>
            <a:r>
              <a:rPr lang="es-ES" sz="3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 </a:t>
            </a:r>
            <a:endParaRPr lang="es-ES" sz="3600" dirty="0">
              <a:latin typeface="Georgia" panose="02040502050405020303" pitchFamily="18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7" name="Subtítulo 2">
            <a:extLst>
              <a:ext uri="{FF2B5EF4-FFF2-40B4-BE49-F238E27FC236}">
                <a16:creationId xmlns:a16="http://schemas.microsoft.com/office/drawing/2014/main" id="{8AD26024-BB26-E042-A733-B0BF0FB1EAAF}"/>
              </a:ext>
            </a:extLst>
          </p:cNvPr>
          <p:cNvSpPr txBox="1">
            <a:spLocks/>
          </p:cNvSpPr>
          <p:nvPr/>
        </p:nvSpPr>
        <p:spPr>
          <a:xfrm>
            <a:off x="6025523" y="953675"/>
            <a:ext cx="1967010" cy="363421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s-ES" sz="1050" spc="6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MAY 7, 1915</a:t>
            </a:r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FA50F917-C7DE-614E-A223-EBBF2D73F90E}"/>
              </a:ext>
            </a:extLst>
          </p:cNvPr>
          <p:cNvSpPr/>
          <p:nvPr/>
        </p:nvSpPr>
        <p:spPr>
          <a:xfrm rot="5400000" flipH="1">
            <a:off x="6276824" y="2961259"/>
            <a:ext cx="81124" cy="506618"/>
          </a:xfrm>
          <a:prstGeom prst="rect">
            <a:avLst/>
          </a:prstGeom>
          <a:solidFill>
            <a:srgbClr val="E639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00BFBA29-4C7E-D54D-A128-C6F248121E97}"/>
              </a:ext>
            </a:extLst>
          </p:cNvPr>
          <p:cNvSpPr/>
          <p:nvPr/>
        </p:nvSpPr>
        <p:spPr>
          <a:xfrm>
            <a:off x="0" y="5337279"/>
            <a:ext cx="5119981" cy="152072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Ins="720000" rtlCol="0" anchor="ctr"/>
          <a:lstStyle/>
          <a:p>
            <a:pPr lvl="1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es-ES" sz="1000" dirty="0" err="1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The</a:t>
            </a:r>
            <a:r>
              <a:rPr lang="es-ES" sz="1000" dirty="0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1000" dirty="0" err="1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tragedy</a:t>
            </a:r>
            <a:r>
              <a:rPr lang="es-ES" sz="1000" dirty="0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at sea </a:t>
            </a:r>
            <a:r>
              <a:rPr lang="es-ES" sz="1000" dirty="0" err="1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captured</a:t>
            </a:r>
            <a:r>
              <a:rPr lang="es-ES" sz="1000" dirty="0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1000" dirty="0" err="1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by</a:t>
            </a:r>
            <a:r>
              <a:rPr lang="es-ES" sz="1000" dirty="0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a London </a:t>
            </a:r>
            <a:r>
              <a:rPr lang="es-ES" sz="1000" dirty="0" err="1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Illustrated</a:t>
            </a:r>
            <a:r>
              <a:rPr lang="es-ES" sz="1000" dirty="0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News </a:t>
            </a:r>
            <a:r>
              <a:rPr lang="es-ES" sz="1000" dirty="0" err="1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artist</a:t>
            </a:r>
            <a:r>
              <a:rPr lang="es-ES" sz="1000" dirty="0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 Norman </a:t>
            </a:r>
            <a:r>
              <a:rPr lang="es-ES" sz="1000" dirty="0" err="1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Wilkinson</a:t>
            </a:r>
            <a:endParaRPr lang="es-ES" sz="800" dirty="0">
              <a:solidFill>
                <a:prstClr val="white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9" name="Marcador de posición de imagen 8">
            <a:extLst>
              <a:ext uri="{FF2B5EF4-FFF2-40B4-BE49-F238E27FC236}">
                <a16:creationId xmlns:a16="http://schemas.microsoft.com/office/drawing/2014/main" id="{203889C8-E5FF-D749-B2D5-1A057F993AA8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3406497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uadroTexto 7">
            <a:extLst>
              <a:ext uri="{FF2B5EF4-FFF2-40B4-BE49-F238E27FC236}">
                <a16:creationId xmlns:a16="http://schemas.microsoft.com/office/drawing/2014/main" id="{23961FC0-C962-7349-8417-0403BA91AA6E}"/>
              </a:ext>
            </a:extLst>
          </p:cNvPr>
          <p:cNvSpPr txBox="1"/>
          <p:nvPr/>
        </p:nvSpPr>
        <p:spPr>
          <a:xfrm>
            <a:off x="7072018" y="4827242"/>
            <a:ext cx="5119981" cy="2031665"/>
          </a:xfrm>
          <a:prstGeom prst="rect">
            <a:avLst/>
          </a:prstGeom>
          <a:solidFill>
            <a:schemeClr val="tx1"/>
          </a:solidFill>
        </p:spPr>
        <p:txBody>
          <a:bodyPr wrap="square" lIns="540000" tIns="180000" rIns="540000" bIns="180000" rtlCol="0" anchor="ctr">
            <a:sp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es-ES" sz="10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Zeppelin</a:t>
            </a:r>
          </a:p>
          <a:p>
            <a:pPr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es-ES" sz="10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 </a:t>
            </a:r>
            <a:r>
              <a:rPr lang="es-ES" sz="10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cigar-shaped</a:t>
            </a:r>
            <a:r>
              <a:rPr lang="es-ES" sz="10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German </a:t>
            </a:r>
            <a:r>
              <a:rPr lang="es-ES" sz="10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zeppelin</a:t>
            </a:r>
            <a:r>
              <a:rPr lang="es-ES" sz="10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10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flies</a:t>
            </a:r>
            <a:r>
              <a:rPr lang="es-ES" sz="10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10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over</a:t>
            </a:r>
            <a:r>
              <a:rPr lang="es-ES" sz="10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10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warships</a:t>
            </a:r>
            <a:r>
              <a:rPr lang="es-ES" sz="10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10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anchored</a:t>
            </a:r>
            <a:r>
              <a:rPr lang="es-ES" sz="10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in </a:t>
            </a:r>
            <a:r>
              <a:rPr lang="es-ES" sz="10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the</a:t>
            </a:r>
            <a:r>
              <a:rPr lang="es-ES" sz="10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10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harbor</a:t>
            </a:r>
            <a:r>
              <a:rPr lang="es-ES" sz="10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at Kiel, </a:t>
            </a:r>
            <a:r>
              <a:rPr lang="es-ES" sz="10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Germany</a:t>
            </a:r>
            <a:r>
              <a:rPr lang="es-ES" sz="10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s-ES" sz="10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during</a:t>
            </a:r>
            <a:r>
              <a:rPr lang="es-ES" sz="10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a </a:t>
            </a:r>
            <a:r>
              <a:rPr lang="es-ES" sz="10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World</a:t>
            </a:r>
            <a:r>
              <a:rPr lang="es-ES" sz="10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10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War</a:t>
            </a:r>
            <a:r>
              <a:rPr lang="es-ES" sz="10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I </a:t>
            </a:r>
            <a:r>
              <a:rPr lang="es-ES" sz="10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maneuver</a:t>
            </a:r>
            <a:r>
              <a:rPr lang="es-ES" sz="10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 </a:t>
            </a:r>
            <a:r>
              <a:rPr lang="es-ES" sz="10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They</a:t>
            </a:r>
            <a:r>
              <a:rPr lang="es-ES" sz="10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10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were</a:t>
            </a:r>
            <a:r>
              <a:rPr lang="es-ES" sz="10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10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named</a:t>
            </a:r>
            <a:r>
              <a:rPr lang="es-ES" sz="10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10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for</a:t>
            </a:r>
            <a:r>
              <a:rPr lang="es-ES" sz="10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10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their</a:t>
            </a:r>
            <a:r>
              <a:rPr lang="es-ES" sz="10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10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designer</a:t>
            </a:r>
            <a:r>
              <a:rPr lang="es-ES" sz="10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s-ES" sz="10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Count</a:t>
            </a:r>
            <a:r>
              <a:rPr lang="es-ES" sz="10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Ferdinand von Zeppelin.</a:t>
            </a:r>
          </a:p>
          <a:p>
            <a:pPr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es-ES" sz="10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Source</a:t>
            </a:r>
            <a:r>
              <a:rPr lang="es-ES" sz="10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: </a:t>
            </a:r>
            <a:r>
              <a:rPr lang="es-ES" sz="10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Encyclopædia</a:t>
            </a:r>
            <a:r>
              <a:rPr lang="es-ES" sz="10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10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Britannica</a:t>
            </a:r>
            <a:r>
              <a:rPr lang="es-ES" sz="10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Inc.</a:t>
            </a:r>
            <a:br>
              <a:rPr lang="es-ES" sz="10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endParaRPr lang="es-ES" sz="1000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9" name="Marcador de posición de imagen 8">
            <a:extLst>
              <a:ext uri="{FF2B5EF4-FFF2-40B4-BE49-F238E27FC236}">
                <a16:creationId xmlns:a16="http://schemas.microsoft.com/office/drawing/2014/main" id="{4257EC30-531B-D145-878A-15653A6BE10E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083425" y="692149"/>
            <a:ext cx="5119688" cy="4138613"/>
          </a:xfrm>
          <a:prstGeom prst="rect">
            <a:avLst/>
          </a:prstGeom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B6AE5B1E-99D3-A748-8AA5-D8904FD08989}"/>
              </a:ext>
            </a:extLst>
          </p:cNvPr>
          <p:cNvSpPr txBox="1"/>
          <p:nvPr/>
        </p:nvSpPr>
        <p:spPr>
          <a:xfrm>
            <a:off x="847849" y="3429000"/>
            <a:ext cx="4827237" cy="21193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s-ES" dirty="0"/>
              <a:t>New and </a:t>
            </a:r>
            <a:r>
              <a:rPr lang="es-ES" dirty="0" err="1"/>
              <a:t>improved</a:t>
            </a:r>
            <a:r>
              <a:rPr lang="es-ES" dirty="0"/>
              <a:t> </a:t>
            </a:r>
            <a:r>
              <a:rPr lang="es-ES" dirty="0" err="1"/>
              <a:t>technologies</a:t>
            </a:r>
            <a:r>
              <a:rPr lang="es-ES" dirty="0"/>
              <a:t>, </a:t>
            </a:r>
            <a:r>
              <a:rPr lang="es-ES" dirty="0" err="1"/>
              <a:t>such</a:t>
            </a:r>
            <a:r>
              <a:rPr lang="es-ES" dirty="0"/>
              <a:t> as machine </a:t>
            </a:r>
            <a:r>
              <a:rPr lang="es-ES" dirty="0" err="1"/>
              <a:t>guns</a:t>
            </a:r>
            <a:r>
              <a:rPr lang="es-ES" dirty="0"/>
              <a:t>, air </a:t>
            </a:r>
            <a:r>
              <a:rPr lang="es-ES" dirty="0" err="1"/>
              <a:t>warfare</a:t>
            </a:r>
            <a:r>
              <a:rPr lang="es-ES" dirty="0"/>
              <a:t>, </a:t>
            </a:r>
            <a:r>
              <a:rPr lang="es-ES" dirty="0" err="1"/>
              <a:t>tanks</a:t>
            </a:r>
            <a:r>
              <a:rPr lang="es-ES" dirty="0"/>
              <a:t>, and radio </a:t>
            </a:r>
            <a:r>
              <a:rPr lang="es-ES" dirty="0" err="1"/>
              <a:t>communications</a:t>
            </a:r>
            <a:r>
              <a:rPr lang="es-ES" dirty="0"/>
              <a:t>, </a:t>
            </a:r>
            <a:r>
              <a:rPr lang="es-ES" dirty="0" err="1"/>
              <a:t>made</a:t>
            </a:r>
            <a:r>
              <a:rPr lang="es-ES" dirty="0"/>
              <a:t> </a:t>
            </a:r>
            <a:r>
              <a:rPr lang="es-ES" dirty="0" err="1"/>
              <a:t>fighting</a:t>
            </a:r>
            <a:r>
              <a:rPr lang="es-ES" dirty="0"/>
              <a:t> more </a:t>
            </a:r>
            <a:r>
              <a:rPr lang="es-ES" dirty="0" err="1"/>
              <a:t>deadlier</a:t>
            </a:r>
            <a:r>
              <a:rPr lang="es-ES" dirty="0"/>
              <a:t> </a:t>
            </a:r>
            <a:r>
              <a:rPr lang="es-ES" dirty="0" err="1"/>
              <a:t>than</a:t>
            </a:r>
            <a:r>
              <a:rPr lang="es-ES" dirty="0"/>
              <a:t> </a:t>
            </a:r>
            <a:r>
              <a:rPr lang="es-ES" dirty="0" err="1"/>
              <a:t>ever</a:t>
            </a:r>
            <a:r>
              <a:rPr lang="es-ES" dirty="0"/>
              <a:t> </a:t>
            </a:r>
            <a:r>
              <a:rPr lang="es-ES" dirty="0" err="1"/>
              <a:t>before</a:t>
            </a:r>
            <a:r>
              <a:rPr lang="es-ES" dirty="0"/>
              <a:t> and led to </a:t>
            </a:r>
            <a:r>
              <a:rPr lang="es-ES" dirty="0" err="1"/>
              <a:t>massive</a:t>
            </a:r>
            <a:r>
              <a:rPr lang="es-ES" dirty="0"/>
              <a:t> </a:t>
            </a:r>
            <a:r>
              <a:rPr lang="es-ES" dirty="0" err="1"/>
              <a:t>numbers</a:t>
            </a:r>
            <a:r>
              <a:rPr lang="es-ES" dirty="0"/>
              <a:t> of </a:t>
            </a:r>
            <a:r>
              <a:rPr lang="es-ES" dirty="0" err="1"/>
              <a:t>casualties</a:t>
            </a:r>
            <a:r>
              <a:rPr lang="es-ES" dirty="0"/>
              <a:t>.</a:t>
            </a:r>
          </a:p>
        </p:txBody>
      </p:sp>
      <p:sp>
        <p:nvSpPr>
          <p:cNvPr id="11" name="Rectángulo 10">
            <a:extLst>
              <a:ext uri="{FF2B5EF4-FFF2-40B4-BE49-F238E27FC236}">
                <a16:creationId xmlns:a16="http://schemas.microsoft.com/office/drawing/2014/main" id="{6C79F6EC-19AA-2B45-974F-6EBB7A89B2B6}"/>
              </a:ext>
            </a:extLst>
          </p:cNvPr>
          <p:cNvSpPr/>
          <p:nvPr/>
        </p:nvSpPr>
        <p:spPr>
          <a:xfrm>
            <a:off x="847849" y="1360265"/>
            <a:ext cx="3026791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4000" dirty="0" err="1"/>
              <a:t>Improved</a:t>
            </a:r>
            <a:r>
              <a:rPr lang="es-ES" sz="4000" dirty="0"/>
              <a:t> </a:t>
            </a:r>
          </a:p>
          <a:p>
            <a:r>
              <a:rPr lang="es-ES" sz="4000" dirty="0" err="1"/>
              <a:t>technologies</a:t>
            </a:r>
            <a:endParaRPr lang="es-ES" sz="4000" dirty="0">
              <a:latin typeface="Georgia" panose="02040502050405020303" pitchFamily="18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2" name="Rectángulo 11">
            <a:extLst>
              <a:ext uri="{FF2B5EF4-FFF2-40B4-BE49-F238E27FC236}">
                <a16:creationId xmlns:a16="http://schemas.microsoft.com/office/drawing/2014/main" id="{DC23CE03-2D49-5140-8CE7-DA0C44123250}"/>
              </a:ext>
            </a:extLst>
          </p:cNvPr>
          <p:cNvSpPr/>
          <p:nvPr/>
        </p:nvSpPr>
        <p:spPr>
          <a:xfrm rot="5400000" flipH="1">
            <a:off x="1162194" y="2851114"/>
            <a:ext cx="81124" cy="506618"/>
          </a:xfrm>
          <a:prstGeom prst="rect">
            <a:avLst/>
          </a:prstGeom>
          <a:solidFill>
            <a:srgbClr val="E639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532340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1A43F6BA-7252-5744-A02C-77CD0DF9103A}"/>
              </a:ext>
            </a:extLst>
          </p:cNvPr>
          <p:cNvSpPr txBox="1"/>
          <p:nvPr/>
        </p:nvSpPr>
        <p:spPr>
          <a:xfrm>
            <a:off x="6567417" y="4778196"/>
            <a:ext cx="4620542" cy="1432078"/>
          </a:xfrm>
          <a:prstGeom prst="rect">
            <a:avLst/>
          </a:prstGeom>
          <a:noFill/>
        </p:spPr>
        <p:txBody>
          <a:bodyPr wrap="square" tIns="180000" bIns="180000" rtlCol="0" anchor="ctr">
            <a:spAutoFit/>
          </a:bodyPr>
          <a:lstStyle/>
          <a:p>
            <a:pPr>
              <a:lnSpc>
                <a:spcPct val="200000"/>
              </a:lnSpc>
              <a:spcBef>
                <a:spcPts val="600"/>
              </a:spcBef>
              <a:spcAft>
                <a:spcPts val="600"/>
              </a:spcAft>
            </a:pPr>
            <a:r>
              <a:rPr lang="es-ES" sz="9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Second</a:t>
            </a:r>
            <a:r>
              <a:rPr lang="es-ES" sz="9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9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Battle</a:t>
            </a:r>
            <a:r>
              <a:rPr lang="es-ES" sz="9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of </a:t>
            </a:r>
            <a:r>
              <a:rPr lang="es-ES" sz="9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Ypres</a:t>
            </a:r>
            <a:r>
              <a:rPr lang="es-ES" sz="9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(</a:t>
            </a:r>
            <a:r>
              <a:rPr lang="es-ES" sz="9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April</a:t>
            </a:r>
            <a:r>
              <a:rPr lang="es-ES" sz="9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22–</a:t>
            </a:r>
            <a:r>
              <a:rPr lang="es-ES" sz="9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May</a:t>
            </a:r>
            <a:r>
              <a:rPr lang="es-ES" sz="9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25, 1915), </a:t>
            </a:r>
            <a:r>
              <a:rPr lang="es-ES" sz="9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second</a:t>
            </a:r>
            <a:r>
              <a:rPr lang="es-ES" sz="9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of </a:t>
            </a:r>
            <a:r>
              <a:rPr lang="es-ES" sz="9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three</a:t>
            </a:r>
            <a:r>
              <a:rPr lang="es-ES" sz="9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9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costly</a:t>
            </a:r>
            <a:r>
              <a:rPr lang="es-ES" sz="9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9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battles</a:t>
            </a:r>
            <a:r>
              <a:rPr lang="es-ES" sz="9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in </a:t>
            </a:r>
            <a:r>
              <a:rPr lang="es-ES" sz="9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World</a:t>
            </a:r>
            <a:r>
              <a:rPr lang="es-ES" sz="9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9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War</a:t>
            </a:r>
            <a:r>
              <a:rPr lang="es-ES" sz="9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I at </a:t>
            </a:r>
            <a:r>
              <a:rPr lang="es-ES" sz="9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Ypres</a:t>
            </a:r>
            <a:r>
              <a:rPr lang="es-ES" sz="9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 (</a:t>
            </a:r>
            <a:r>
              <a:rPr lang="es-ES" sz="9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now</a:t>
            </a:r>
            <a:r>
              <a:rPr lang="es-ES" sz="9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9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Ieper</a:t>
            </a:r>
            <a:r>
              <a:rPr lang="es-ES" sz="9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), in western </a:t>
            </a:r>
            <a:r>
              <a:rPr lang="es-ES" sz="9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Flanders</a:t>
            </a:r>
            <a:r>
              <a:rPr lang="es-ES" sz="9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 </a:t>
            </a:r>
            <a:r>
              <a:rPr lang="es-ES" sz="9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The</a:t>
            </a:r>
            <a:r>
              <a:rPr lang="es-ES" sz="9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9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battle</a:t>
            </a:r>
            <a:r>
              <a:rPr lang="es-ES" sz="9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9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marked</a:t>
            </a:r>
            <a:r>
              <a:rPr lang="es-ES" sz="9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9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the</a:t>
            </a:r>
            <a:r>
              <a:rPr lang="es-ES" sz="9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9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Germans</a:t>
            </a:r>
            <a:r>
              <a:rPr lang="es-ES" sz="9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’ </a:t>
            </a:r>
            <a:r>
              <a:rPr lang="es-ES" sz="9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first</a:t>
            </a:r>
            <a:r>
              <a:rPr lang="es-ES" sz="9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use of </a:t>
            </a:r>
            <a:r>
              <a:rPr lang="es-ES" sz="9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poison</a:t>
            </a:r>
            <a:r>
              <a:rPr lang="es-ES" sz="9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gas as a </a:t>
            </a:r>
            <a:r>
              <a:rPr lang="es-ES" sz="9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weapon</a:t>
            </a:r>
            <a:r>
              <a:rPr lang="es-ES" sz="9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 </a:t>
            </a:r>
            <a:r>
              <a:rPr lang="es-ES" sz="9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Although</a:t>
            </a:r>
            <a:r>
              <a:rPr lang="es-ES" sz="9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9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the</a:t>
            </a:r>
            <a:r>
              <a:rPr lang="es-ES" sz="9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gas </a:t>
            </a:r>
            <a:r>
              <a:rPr lang="es-ES" sz="9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attack</a:t>
            </a:r>
            <a:r>
              <a:rPr lang="es-ES" sz="9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9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opened</a:t>
            </a:r>
            <a:r>
              <a:rPr lang="es-ES" sz="9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a </a:t>
            </a:r>
            <a:r>
              <a:rPr lang="es-ES" sz="9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wide</a:t>
            </a:r>
            <a:r>
              <a:rPr lang="es-ES" sz="9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9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hole</a:t>
            </a:r>
            <a:r>
              <a:rPr lang="es-ES" sz="9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in </a:t>
            </a:r>
            <a:r>
              <a:rPr lang="es-ES" sz="9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the</a:t>
            </a:r>
            <a:r>
              <a:rPr lang="es-ES" sz="9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 </a:t>
            </a:r>
            <a:r>
              <a:rPr lang="es-ES" sz="9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Allied</a:t>
            </a:r>
            <a:r>
              <a:rPr lang="es-ES" sz="9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 line, </a:t>
            </a:r>
            <a:r>
              <a:rPr lang="es-ES" sz="9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the</a:t>
            </a:r>
            <a:r>
              <a:rPr lang="es-ES" sz="9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9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Germans</a:t>
            </a:r>
            <a:r>
              <a:rPr lang="es-ES" sz="9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9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failed</a:t>
            </a:r>
            <a:r>
              <a:rPr lang="es-ES" sz="9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to </a:t>
            </a:r>
            <a:r>
              <a:rPr lang="es-ES" sz="9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exploit</a:t>
            </a:r>
            <a:r>
              <a:rPr lang="es-ES" sz="9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9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that</a:t>
            </a:r>
            <a:r>
              <a:rPr lang="es-ES" sz="9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9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advantage</a:t>
            </a:r>
            <a:r>
              <a:rPr lang="es-ES" sz="9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78D164B6-2417-944B-BF64-2C8A87A3EF1A}"/>
              </a:ext>
            </a:extLst>
          </p:cNvPr>
          <p:cNvSpPr/>
          <p:nvPr/>
        </p:nvSpPr>
        <p:spPr>
          <a:xfrm>
            <a:off x="0" y="5337279"/>
            <a:ext cx="5119981" cy="152072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Ins="720000" rtlCol="0" anchor="ctr"/>
          <a:lstStyle/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s-ES" sz="1000" b="1" dirty="0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Gas </a:t>
            </a:r>
            <a:r>
              <a:rPr lang="es-ES" sz="1000" b="1" dirty="0" err="1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masks</a:t>
            </a:r>
            <a:r>
              <a:rPr lang="es-ES" sz="1000" b="1" dirty="0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at </a:t>
            </a:r>
            <a:r>
              <a:rPr lang="es-ES" sz="1000" b="1" dirty="0" err="1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the</a:t>
            </a:r>
            <a:r>
              <a:rPr lang="es-ES" sz="1000" b="1" dirty="0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1000" b="1" dirty="0" err="1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Second</a:t>
            </a:r>
            <a:r>
              <a:rPr lang="es-ES" sz="1000" b="1" dirty="0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1000" b="1" dirty="0" err="1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Battle</a:t>
            </a:r>
            <a:r>
              <a:rPr lang="es-ES" sz="1000" b="1" dirty="0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of </a:t>
            </a:r>
            <a:r>
              <a:rPr lang="es-ES" sz="1000" b="1" dirty="0" err="1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Ypres</a:t>
            </a:r>
            <a:endParaRPr lang="es-ES" sz="1000" b="1" dirty="0">
              <a:solidFill>
                <a:prstClr val="white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s-ES" sz="1000" dirty="0" err="1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Australian</a:t>
            </a:r>
            <a:r>
              <a:rPr lang="es-ES" sz="1000" dirty="0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1000" dirty="0" err="1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soldiers</a:t>
            </a:r>
            <a:r>
              <a:rPr lang="es-ES" sz="1000" dirty="0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1000" dirty="0" err="1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wearing</a:t>
            </a:r>
            <a:r>
              <a:rPr lang="es-ES" sz="1000" dirty="0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gas </a:t>
            </a:r>
            <a:r>
              <a:rPr lang="es-ES" sz="1000" dirty="0" err="1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masks</a:t>
            </a:r>
            <a:r>
              <a:rPr lang="es-ES" sz="1000" dirty="0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1000" dirty="0" err="1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during</a:t>
            </a:r>
            <a:r>
              <a:rPr lang="es-ES" sz="1000" dirty="0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1000" dirty="0" err="1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the</a:t>
            </a:r>
            <a:r>
              <a:rPr lang="es-ES" sz="1000" dirty="0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1000" dirty="0" err="1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Second</a:t>
            </a:r>
            <a:r>
              <a:rPr lang="es-ES" sz="1000" dirty="0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1000" dirty="0" err="1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Battle</a:t>
            </a:r>
            <a:r>
              <a:rPr lang="es-ES" sz="1000" dirty="0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of </a:t>
            </a:r>
            <a:r>
              <a:rPr lang="es-ES" sz="1000" dirty="0" err="1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Ypres</a:t>
            </a:r>
            <a:r>
              <a:rPr lang="es-ES" sz="1000" dirty="0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1915.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s-ES" sz="1000" dirty="0" err="1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Image</a:t>
            </a:r>
            <a:r>
              <a:rPr lang="es-ES" sz="1000" dirty="0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: </a:t>
            </a:r>
            <a:r>
              <a:rPr lang="es-ES" sz="1000" dirty="0" err="1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Asset</a:t>
            </a:r>
            <a:r>
              <a:rPr lang="es-ES" sz="1000" dirty="0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1000" dirty="0" err="1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Managemen</a:t>
            </a:r>
            <a:r>
              <a:rPr lang="es-ES" sz="1000" dirty="0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/</a:t>
            </a:r>
            <a:r>
              <a:rPr lang="es-ES" sz="1000" dirty="0" err="1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World</a:t>
            </a:r>
            <a:r>
              <a:rPr lang="es-ES" sz="1000" dirty="0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1000" dirty="0" err="1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History</a:t>
            </a:r>
            <a:r>
              <a:rPr lang="es-ES" sz="1000" dirty="0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Archive/</a:t>
            </a:r>
            <a:r>
              <a:rPr lang="es-ES" sz="1000" dirty="0" err="1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age</a:t>
            </a:r>
            <a:r>
              <a:rPr lang="es-ES" sz="1000" dirty="0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1000" dirty="0" err="1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fotostock</a:t>
            </a:r>
            <a:endParaRPr lang="es-ES" sz="1000" dirty="0">
              <a:solidFill>
                <a:prstClr val="white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D98AF494-46DB-2A4A-A0D1-8DF686E6E2C1}"/>
              </a:ext>
            </a:extLst>
          </p:cNvPr>
          <p:cNvSpPr txBox="1"/>
          <p:nvPr/>
        </p:nvSpPr>
        <p:spPr>
          <a:xfrm>
            <a:off x="6119573" y="2404596"/>
            <a:ext cx="5119981" cy="18941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s-ES" sz="1600" dirty="0" err="1"/>
              <a:t>The</a:t>
            </a:r>
            <a:r>
              <a:rPr lang="es-ES" sz="1600" dirty="0"/>
              <a:t> </a:t>
            </a:r>
            <a:r>
              <a:rPr lang="es-ES" sz="1600" dirty="0" err="1"/>
              <a:t>Germans</a:t>
            </a:r>
            <a:r>
              <a:rPr lang="es-ES" sz="1600" dirty="0"/>
              <a:t> </a:t>
            </a:r>
            <a:r>
              <a:rPr lang="es-ES" sz="1600" dirty="0" err="1"/>
              <a:t>introduced</a:t>
            </a:r>
            <a:r>
              <a:rPr lang="es-ES" sz="1600" dirty="0"/>
              <a:t> </a:t>
            </a:r>
            <a:r>
              <a:rPr lang="es-ES" sz="1600" dirty="0" err="1"/>
              <a:t>chemical</a:t>
            </a:r>
            <a:r>
              <a:rPr lang="es-ES" sz="1600" dirty="0"/>
              <a:t> </a:t>
            </a:r>
            <a:r>
              <a:rPr lang="es-ES" sz="1600" dirty="0" err="1"/>
              <a:t>weapons</a:t>
            </a:r>
            <a:r>
              <a:rPr lang="es-ES" sz="1600" dirty="0"/>
              <a:t>, </a:t>
            </a:r>
            <a:r>
              <a:rPr lang="es-ES" sz="1600" dirty="0" err="1"/>
              <a:t>using</a:t>
            </a:r>
            <a:r>
              <a:rPr lang="es-ES" sz="1600" dirty="0"/>
              <a:t> </a:t>
            </a:r>
            <a:r>
              <a:rPr lang="es-ES" sz="1600" dirty="0" err="1"/>
              <a:t>poison</a:t>
            </a:r>
            <a:r>
              <a:rPr lang="es-ES" sz="1600" dirty="0"/>
              <a:t> gas in </a:t>
            </a:r>
            <a:r>
              <a:rPr lang="es-ES" sz="1600" dirty="0" err="1"/>
              <a:t>the</a:t>
            </a:r>
            <a:r>
              <a:rPr lang="es-ES" sz="1600" dirty="0"/>
              <a:t> </a:t>
            </a:r>
            <a:r>
              <a:rPr lang="es-ES" sz="1600" dirty="0" err="1"/>
              <a:t>Second</a:t>
            </a:r>
            <a:r>
              <a:rPr lang="es-ES" sz="1600" dirty="0"/>
              <a:t> </a:t>
            </a:r>
            <a:r>
              <a:rPr lang="es-ES" sz="1600" dirty="0" err="1"/>
              <a:t>Battle</a:t>
            </a:r>
            <a:r>
              <a:rPr lang="es-ES" sz="1600" dirty="0"/>
              <a:t> of </a:t>
            </a:r>
            <a:r>
              <a:rPr lang="es-ES" sz="1600" dirty="0" err="1"/>
              <a:t>Ypres</a:t>
            </a:r>
            <a:r>
              <a:rPr lang="es-ES" sz="1600" dirty="0"/>
              <a:t>  in western </a:t>
            </a:r>
            <a:r>
              <a:rPr lang="es-ES" sz="1600" dirty="0" err="1"/>
              <a:t>Belgium</a:t>
            </a:r>
            <a:r>
              <a:rPr lang="es-ES" sz="1600" dirty="0"/>
              <a:t>. </a:t>
            </a:r>
            <a:r>
              <a:rPr lang="es-ES" sz="1600" dirty="0" err="1"/>
              <a:t>By</a:t>
            </a:r>
            <a:r>
              <a:rPr lang="es-ES" sz="1600" dirty="0"/>
              <a:t> </a:t>
            </a:r>
            <a:r>
              <a:rPr lang="es-ES" sz="1600" dirty="0" err="1"/>
              <a:t>war’s</a:t>
            </a:r>
            <a:r>
              <a:rPr lang="es-ES" sz="1600" dirty="0"/>
              <a:t> </a:t>
            </a:r>
            <a:r>
              <a:rPr lang="es-ES" sz="1600" dirty="0" err="1"/>
              <a:t>end</a:t>
            </a:r>
            <a:r>
              <a:rPr lang="es-ES" sz="1600" dirty="0"/>
              <a:t> </a:t>
            </a:r>
            <a:r>
              <a:rPr lang="es-ES" sz="1600" dirty="0" err="1"/>
              <a:t>both</a:t>
            </a:r>
            <a:r>
              <a:rPr lang="es-ES" sz="1600" dirty="0"/>
              <a:t> </a:t>
            </a:r>
            <a:r>
              <a:rPr lang="es-ES" sz="1600" dirty="0" err="1"/>
              <a:t>sides</a:t>
            </a:r>
            <a:r>
              <a:rPr lang="es-ES" sz="1600" dirty="0"/>
              <a:t> </a:t>
            </a:r>
            <a:r>
              <a:rPr lang="es-ES" sz="1600" dirty="0" err="1"/>
              <a:t>had</a:t>
            </a:r>
            <a:r>
              <a:rPr lang="es-ES" sz="1600" dirty="0"/>
              <a:t> </a:t>
            </a:r>
            <a:r>
              <a:rPr lang="es-ES" sz="1600" dirty="0" err="1"/>
              <a:t>used</a:t>
            </a:r>
            <a:r>
              <a:rPr lang="es-ES" sz="1600" dirty="0"/>
              <a:t> </a:t>
            </a:r>
            <a:r>
              <a:rPr lang="es-ES" sz="1600" dirty="0" err="1"/>
              <a:t>massive</a:t>
            </a:r>
            <a:r>
              <a:rPr lang="es-ES" sz="1600" dirty="0"/>
              <a:t> </a:t>
            </a:r>
            <a:r>
              <a:rPr lang="es-ES" sz="1600" dirty="0" err="1"/>
              <a:t>quantities</a:t>
            </a:r>
            <a:r>
              <a:rPr lang="es-ES" sz="1600" dirty="0"/>
              <a:t> of </a:t>
            </a:r>
            <a:r>
              <a:rPr lang="es-ES" sz="1600" dirty="0" err="1"/>
              <a:t>chemical</a:t>
            </a:r>
            <a:r>
              <a:rPr lang="es-ES" sz="1600" dirty="0"/>
              <a:t> </a:t>
            </a:r>
            <a:r>
              <a:rPr lang="es-ES" sz="1600" dirty="0" err="1"/>
              <a:t>weapons</a:t>
            </a:r>
            <a:r>
              <a:rPr lang="es-ES" sz="1600" dirty="0"/>
              <a:t>, </a:t>
            </a:r>
            <a:r>
              <a:rPr lang="es-ES" sz="1600" dirty="0" err="1"/>
              <a:t>causing</a:t>
            </a:r>
            <a:r>
              <a:rPr lang="es-ES" sz="1600" dirty="0"/>
              <a:t> </a:t>
            </a:r>
            <a:r>
              <a:rPr lang="es-ES" sz="1600" dirty="0" err="1"/>
              <a:t>an</a:t>
            </a:r>
            <a:r>
              <a:rPr lang="es-ES" sz="1600" dirty="0"/>
              <a:t> </a:t>
            </a:r>
            <a:r>
              <a:rPr lang="es-ES" sz="1600" dirty="0" err="1"/>
              <a:t>estimated</a:t>
            </a:r>
            <a:r>
              <a:rPr lang="es-ES" sz="1600" dirty="0"/>
              <a:t> 1,300,000 </a:t>
            </a:r>
            <a:r>
              <a:rPr lang="es-ES" sz="1600" dirty="0" err="1"/>
              <a:t>casualties</a:t>
            </a:r>
            <a:r>
              <a:rPr lang="es-ES" sz="1600" dirty="0"/>
              <a:t>, </a:t>
            </a:r>
            <a:r>
              <a:rPr lang="es-ES" sz="1600" dirty="0" err="1"/>
              <a:t>including</a:t>
            </a:r>
            <a:r>
              <a:rPr lang="es-ES" sz="1600" dirty="0"/>
              <a:t> 91,000 </a:t>
            </a:r>
            <a:r>
              <a:rPr lang="es-ES" sz="1600" dirty="0" err="1"/>
              <a:t>fatalities</a:t>
            </a:r>
            <a:r>
              <a:rPr lang="es-ES" sz="1600" dirty="0"/>
              <a:t>.</a:t>
            </a:r>
          </a:p>
        </p:txBody>
      </p:sp>
      <p:sp>
        <p:nvSpPr>
          <p:cNvPr id="11" name="Rectángulo 10">
            <a:extLst>
              <a:ext uri="{FF2B5EF4-FFF2-40B4-BE49-F238E27FC236}">
                <a16:creationId xmlns:a16="http://schemas.microsoft.com/office/drawing/2014/main" id="{2688DEC3-D963-3243-A4F1-8101AEECFA56}"/>
              </a:ext>
            </a:extLst>
          </p:cNvPr>
          <p:cNvSpPr/>
          <p:nvPr/>
        </p:nvSpPr>
        <p:spPr>
          <a:xfrm>
            <a:off x="6122863" y="1000093"/>
            <a:ext cx="556711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4000" dirty="0" err="1"/>
              <a:t>Second</a:t>
            </a:r>
            <a:r>
              <a:rPr lang="es-ES" sz="4000" dirty="0"/>
              <a:t> </a:t>
            </a:r>
            <a:r>
              <a:rPr lang="es-ES" sz="4000" dirty="0" err="1"/>
              <a:t>Battle</a:t>
            </a:r>
            <a:r>
              <a:rPr lang="es-ES" sz="4000" dirty="0"/>
              <a:t> of </a:t>
            </a:r>
            <a:r>
              <a:rPr lang="es-ES" sz="4000" dirty="0" err="1"/>
              <a:t>Ypres</a:t>
            </a:r>
            <a:r>
              <a:rPr lang="es-ES" sz="4000" dirty="0"/>
              <a:t> </a:t>
            </a:r>
            <a:endParaRPr lang="es-ES" sz="4000" dirty="0">
              <a:latin typeface="Georgia" panose="02040502050405020303" pitchFamily="18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2" name="Rectángulo 11">
            <a:extLst>
              <a:ext uri="{FF2B5EF4-FFF2-40B4-BE49-F238E27FC236}">
                <a16:creationId xmlns:a16="http://schemas.microsoft.com/office/drawing/2014/main" id="{16F99CA0-C01E-5A4A-92B6-FDDB7D0F2341}"/>
              </a:ext>
            </a:extLst>
          </p:cNvPr>
          <p:cNvSpPr/>
          <p:nvPr/>
        </p:nvSpPr>
        <p:spPr>
          <a:xfrm rot="5400000" flipH="1">
            <a:off x="6437209" y="1864872"/>
            <a:ext cx="81124" cy="506618"/>
          </a:xfrm>
          <a:prstGeom prst="rect">
            <a:avLst/>
          </a:prstGeom>
          <a:solidFill>
            <a:srgbClr val="E639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cxnSp>
        <p:nvCxnSpPr>
          <p:cNvPr id="15" name="Conector recto 14">
            <a:extLst>
              <a:ext uri="{FF2B5EF4-FFF2-40B4-BE49-F238E27FC236}">
                <a16:creationId xmlns:a16="http://schemas.microsoft.com/office/drawing/2014/main" id="{A8824E22-92A2-D34C-BA9F-587E4B75BF97}"/>
              </a:ext>
            </a:extLst>
          </p:cNvPr>
          <p:cNvCxnSpPr>
            <a:cxnSpLocks/>
          </p:cNvCxnSpPr>
          <p:nvPr/>
        </p:nvCxnSpPr>
        <p:spPr>
          <a:xfrm>
            <a:off x="6224462" y="4668409"/>
            <a:ext cx="4873852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Gráfico 16">
            <a:extLst>
              <a:ext uri="{FF2B5EF4-FFF2-40B4-BE49-F238E27FC236}">
                <a16:creationId xmlns:a16="http://schemas.microsoft.com/office/drawing/2014/main" id="{2D928757-0DAE-9742-BE20-55100AFF9DC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201818" y="5012567"/>
            <a:ext cx="228600" cy="228600"/>
          </a:xfrm>
          <a:prstGeom prst="rect">
            <a:avLst/>
          </a:prstGeom>
        </p:spPr>
      </p:pic>
      <p:pic>
        <p:nvPicPr>
          <p:cNvPr id="14" name="Marcador de posición de imagen 13">
            <a:extLst>
              <a:ext uri="{FF2B5EF4-FFF2-40B4-BE49-F238E27FC236}">
                <a16:creationId xmlns:a16="http://schemas.microsoft.com/office/drawing/2014/main" id="{2EF8C891-F1E8-E848-A870-BA16C18275C7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1198667"/>
            <a:ext cx="5119981" cy="41386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67317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Marcador de posición de imagen 7">
            <a:extLst>
              <a:ext uri="{FF2B5EF4-FFF2-40B4-BE49-F238E27FC236}">
                <a16:creationId xmlns:a16="http://schemas.microsoft.com/office/drawing/2014/main" id="{D232B8EA-B049-AE4F-9513-58FA3217A779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73"/>
          <a:stretch/>
        </p:blipFill>
        <p:spPr>
          <a:xfrm>
            <a:off x="6431280" y="1149388"/>
            <a:ext cx="5771417" cy="4138612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2A84E4A-64D2-1647-AE3C-26B49AC11FAA}"/>
              </a:ext>
            </a:extLst>
          </p:cNvPr>
          <p:cNvSpPr txBox="1"/>
          <p:nvPr/>
        </p:nvSpPr>
        <p:spPr>
          <a:xfrm>
            <a:off x="847849" y="3429000"/>
            <a:ext cx="4827237" cy="25348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s-ES" dirty="0" err="1"/>
              <a:t>On</a:t>
            </a:r>
            <a:r>
              <a:rPr lang="es-ES" dirty="0"/>
              <a:t> </a:t>
            </a:r>
            <a:r>
              <a:rPr lang="es-ES" dirty="0" err="1"/>
              <a:t>January</a:t>
            </a:r>
            <a:r>
              <a:rPr lang="es-ES" dirty="0"/>
              <a:t> 16, 1917, German </a:t>
            </a:r>
            <a:r>
              <a:rPr lang="es-ES" dirty="0" err="1"/>
              <a:t>foreign</a:t>
            </a:r>
            <a:r>
              <a:rPr lang="es-ES" dirty="0"/>
              <a:t> </a:t>
            </a:r>
            <a:r>
              <a:rPr lang="es-ES" dirty="0" err="1"/>
              <a:t>minister</a:t>
            </a:r>
            <a:r>
              <a:rPr lang="es-ES" dirty="0"/>
              <a:t> Arthur </a:t>
            </a:r>
            <a:r>
              <a:rPr lang="es-ES" dirty="0" err="1"/>
              <a:t>Zimmermann</a:t>
            </a:r>
            <a:r>
              <a:rPr lang="es-ES" dirty="0"/>
              <a:t> </a:t>
            </a:r>
            <a:r>
              <a:rPr lang="es-ES" dirty="0" err="1"/>
              <a:t>secretly</a:t>
            </a:r>
            <a:r>
              <a:rPr lang="es-ES" dirty="0"/>
              <a:t> </a:t>
            </a:r>
            <a:r>
              <a:rPr lang="es-ES" dirty="0" err="1"/>
              <a:t>sent</a:t>
            </a:r>
            <a:r>
              <a:rPr lang="es-ES" dirty="0"/>
              <a:t> a </a:t>
            </a:r>
            <a:r>
              <a:rPr lang="es-ES" dirty="0" err="1"/>
              <a:t>telegram</a:t>
            </a:r>
            <a:r>
              <a:rPr lang="es-ES" dirty="0"/>
              <a:t> to </a:t>
            </a:r>
            <a:r>
              <a:rPr lang="es-ES" dirty="0" err="1"/>
              <a:t>the</a:t>
            </a:r>
            <a:r>
              <a:rPr lang="es-ES" dirty="0"/>
              <a:t> German </a:t>
            </a:r>
            <a:r>
              <a:rPr lang="es-ES" dirty="0" err="1"/>
              <a:t>minister</a:t>
            </a:r>
            <a:r>
              <a:rPr lang="es-ES" dirty="0"/>
              <a:t> in </a:t>
            </a:r>
            <a:r>
              <a:rPr lang="es-ES" dirty="0" err="1"/>
              <a:t>Mexico</a:t>
            </a:r>
            <a:r>
              <a:rPr lang="es-ES" dirty="0"/>
              <a:t>. </a:t>
            </a:r>
            <a:r>
              <a:rPr lang="es-ES" dirty="0" err="1"/>
              <a:t>It</a:t>
            </a:r>
            <a:r>
              <a:rPr lang="es-ES" dirty="0"/>
              <a:t> </a:t>
            </a:r>
            <a:r>
              <a:rPr lang="es-ES" dirty="0" err="1"/>
              <a:t>instructed</a:t>
            </a:r>
            <a:r>
              <a:rPr lang="es-ES" dirty="0"/>
              <a:t> </a:t>
            </a:r>
            <a:r>
              <a:rPr lang="es-ES" dirty="0" err="1"/>
              <a:t>the</a:t>
            </a:r>
            <a:r>
              <a:rPr lang="es-ES" dirty="0"/>
              <a:t> German </a:t>
            </a:r>
            <a:r>
              <a:rPr lang="es-ES" dirty="0" err="1"/>
              <a:t>minister</a:t>
            </a:r>
            <a:r>
              <a:rPr lang="es-ES" dirty="0"/>
              <a:t> to </a:t>
            </a:r>
            <a:r>
              <a:rPr lang="es-ES" dirty="0" err="1"/>
              <a:t>propose</a:t>
            </a:r>
            <a:r>
              <a:rPr lang="es-ES" dirty="0"/>
              <a:t> a </a:t>
            </a:r>
            <a:r>
              <a:rPr lang="es-ES" dirty="0" err="1"/>
              <a:t>Mexican</a:t>
            </a:r>
            <a:r>
              <a:rPr lang="es-ES" dirty="0"/>
              <a:t>-German </a:t>
            </a:r>
            <a:r>
              <a:rPr lang="es-ES" dirty="0" err="1"/>
              <a:t>alliance</a:t>
            </a:r>
            <a:r>
              <a:rPr lang="es-ES" dirty="0"/>
              <a:t> </a:t>
            </a:r>
            <a:r>
              <a:rPr lang="es-ES" dirty="0" err="1"/>
              <a:t>should</a:t>
            </a:r>
            <a:r>
              <a:rPr lang="es-ES" dirty="0"/>
              <a:t> </a:t>
            </a:r>
            <a:r>
              <a:rPr lang="es-ES" dirty="0" err="1"/>
              <a:t>the</a:t>
            </a:r>
            <a:r>
              <a:rPr lang="es-ES" dirty="0"/>
              <a:t> </a:t>
            </a:r>
            <a:r>
              <a:rPr lang="es-ES" dirty="0" err="1"/>
              <a:t>United</a:t>
            </a:r>
            <a:r>
              <a:rPr lang="es-ES" dirty="0"/>
              <a:t> </a:t>
            </a:r>
            <a:r>
              <a:rPr lang="es-ES" dirty="0" err="1"/>
              <a:t>States</a:t>
            </a:r>
            <a:r>
              <a:rPr lang="es-ES" dirty="0"/>
              <a:t> </a:t>
            </a:r>
            <a:r>
              <a:rPr lang="es-ES" dirty="0" err="1"/>
              <a:t>enter</a:t>
            </a:r>
            <a:r>
              <a:rPr lang="es-ES" dirty="0"/>
              <a:t> </a:t>
            </a:r>
            <a:r>
              <a:rPr lang="es-ES" dirty="0" err="1"/>
              <a:t>the</a:t>
            </a:r>
            <a:r>
              <a:rPr lang="es-ES" dirty="0"/>
              <a:t> </a:t>
            </a:r>
            <a:r>
              <a:rPr lang="es-ES" dirty="0" err="1"/>
              <a:t>war</a:t>
            </a:r>
            <a:r>
              <a:rPr lang="es-ES" dirty="0"/>
              <a:t>.</a:t>
            </a:r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B85A3E74-FD12-FB4D-82AD-3D56B59969B3}"/>
              </a:ext>
            </a:extLst>
          </p:cNvPr>
          <p:cNvSpPr/>
          <p:nvPr/>
        </p:nvSpPr>
        <p:spPr>
          <a:xfrm>
            <a:off x="847849" y="1360265"/>
            <a:ext cx="3446777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4000" dirty="0"/>
              <a:t>Arthur </a:t>
            </a:r>
          </a:p>
          <a:p>
            <a:r>
              <a:rPr lang="es-ES" sz="4000" dirty="0" err="1"/>
              <a:t>Zimmermann</a:t>
            </a:r>
            <a:r>
              <a:rPr lang="es-ES" sz="4000" dirty="0"/>
              <a:t> </a:t>
            </a:r>
            <a:endParaRPr lang="es-ES" sz="4000" dirty="0">
              <a:latin typeface="Georgia" panose="02040502050405020303" pitchFamily="18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1" name="Rectángulo 10">
            <a:extLst>
              <a:ext uri="{FF2B5EF4-FFF2-40B4-BE49-F238E27FC236}">
                <a16:creationId xmlns:a16="http://schemas.microsoft.com/office/drawing/2014/main" id="{47A1AA5E-68A5-FE4F-826F-81F59BD127C8}"/>
              </a:ext>
            </a:extLst>
          </p:cNvPr>
          <p:cNvSpPr/>
          <p:nvPr/>
        </p:nvSpPr>
        <p:spPr>
          <a:xfrm rot="5400000" flipH="1">
            <a:off x="1162194" y="2851114"/>
            <a:ext cx="81124" cy="506618"/>
          </a:xfrm>
          <a:prstGeom prst="rect">
            <a:avLst/>
          </a:prstGeom>
          <a:solidFill>
            <a:srgbClr val="E639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DD7FFE9E-21DA-E44E-B4F3-0BCD4C4919B1}"/>
              </a:ext>
            </a:extLst>
          </p:cNvPr>
          <p:cNvSpPr txBox="1"/>
          <p:nvPr/>
        </p:nvSpPr>
        <p:spPr>
          <a:xfrm>
            <a:off x="6431280" y="5288000"/>
            <a:ext cx="5760719" cy="1570000"/>
          </a:xfrm>
          <a:prstGeom prst="rect">
            <a:avLst/>
          </a:prstGeom>
          <a:solidFill>
            <a:schemeClr val="tx1"/>
          </a:solidFill>
        </p:spPr>
        <p:txBody>
          <a:bodyPr wrap="square" lIns="540000" tIns="180000" rIns="540000" bIns="180000" rtlCol="0" anchor="ctr">
            <a:sp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es-ES" sz="10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1000" b="1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Zimmermann</a:t>
            </a:r>
            <a:r>
              <a:rPr lang="es-ES" sz="10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Note</a:t>
            </a:r>
          </a:p>
          <a:p>
            <a:pPr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es-ES" sz="10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Encoded</a:t>
            </a:r>
            <a:r>
              <a:rPr lang="es-ES" sz="10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10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text</a:t>
            </a:r>
            <a:r>
              <a:rPr lang="es-ES" sz="10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of </a:t>
            </a:r>
            <a:r>
              <a:rPr lang="es-ES" sz="10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the</a:t>
            </a:r>
            <a:r>
              <a:rPr lang="es-ES" sz="10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“</a:t>
            </a:r>
            <a:r>
              <a:rPr lang="es-ES" sz="10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Zimmermann</a:t>
            </a:r>
            <a:r>
              <a:rPr lang="es-ES" sz="10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Note,” </a:t>
            </a:r>
            <a:r>
              <a:rPr lang="es-ES" sz="10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sent</a:t>
            </a:r>
            <a:r>
              <a:rPr lang="es-ES" sz="10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10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January</a:t>
            </a:r>
            <a:r>
              <a:rPr lang="es-ES" sz="10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16, 1917, in </a:t>
            </a:r>
            <a:r>
              <a:rPr lang="es-ES" sz="10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which</a:t>
            </a:r>
            <a:r>
              <a:rPr lang="es-ES" sz="10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10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Germany</a:t>
            </a:r>
            <a:r>
              <a:rPr lang="es-ES" sz="10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10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proposed</a:t>
            </a:r>
            <a:r>
              <a:rPr lang="es-ES" sz="10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a </a:t>
            </a:r>
            <a:r>
              <a:rPr lang="es-ES" sz="10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military</a:t>
            </a:r>
            <a:r>
              <a:rPr lang="es-ES" sz="10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10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alliance</a:t>
            </a:r>
            <a:r>
              <a:rPr lang="es-ES" sz="10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10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with</a:t>
            </a:r>
            <a:r>
              <a:rPr lang="es-ES" sz="10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10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Mexico</a:t>
            </a:r>
            <a:r>
              <a:rPr lang="es-ES" sz="10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10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against</a:t>
            </a:r>
            <a:r>
              <a:rPr lang="es-ES" sz="10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10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the</a:t>
            </a:r>
            <a:r>
              <a:rPr lang="es-ES" sz="10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10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United</a:t>
            </a:r>
            <a:r>
              <a:rPr lang="es-ES" sz="10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10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States</a:t>
            </a:r>
            <a:r>
              <a:rPr lang="es-ES" sz="10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</a:p>
          <a:p>
            <a:pPr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es-ES" sz="10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National</a:t>
            </a:r>
            <a:r>
              <a:rPr lang="es-ES" sz="10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Archives, Washington, D.C.</a:t>
            </a:r>
          </a:p>
        </p:txBody>
      </p:sp>
      <p:sp>
        <p:nvSpPr>
          <p:cNvPr id="13" name="Subtítulo 2">
            <a:extLst>
              <a:ext uri="{FF2B5EF4-FFF2-40B4-BE49-F238E27FC236}">
                <a16:creationId xmlns:a16="http://schemas.microsoft.com/office/drawing/2014/main" id="{6CFF0646-5319-FE49-8289-5713B3811F7D}"/>
              </a:ext>
            </a:extLst>
          </p:cNvPr>
          <p:cNvSpPr txBox="1">
            <a:spLocks/>
          </p:cNvSpPr>
          <p:nvPr/>
        </p:nvSpPr>
        <p:spPr>
          <a:xfrm>
            <a:off x="949447" y="770795"/>
            <a:ext cx="1967010" cy="363421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s-ES" sz="1050" spc="6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JAN 16, 1917</a:t>
            </a:r>
          </a:p>
        </p:txBody>
      </p:sp>
    </p:spTree>
    <p:extLst>
      <p:ext uri="{BB962C8B-B14F-4D97-AF65-F5344CB8AC3E}">
        <p14:creationId xmlns:p14="http://schemas.microsoft.com/office/powerpoint/2010/main" val="2801248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Marcador de posición de imagen 13">
            <a:extLst>
              <a:ext uri="{FF2B5EF4-FFF2-40B4-BE49-F238E27FC236}">
                <a16:creationId xmlns:a16="http://schemas.microsoft.com/office/drawing/2014/main" id="{F1706989-948D-FA4A-922A-73B514CC6D16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 rotWithShape="1"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359694"/>
            <a:ext cx="5119981" cy="4138612"/>
          </a:xfrm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1C615364-09B7-F042-82B2-E9922085DE84}"/>
              </a:ext>
            </a:extLst>
          </p:cNvPr>
          <p:cNvSpPr txBox="1"/>
          <p:nvPr/>
        </p:nvSpPr>
        <p:spPr>
          <a:xfrm>
            <a:off x="5963162" y="4027516"/>
            <a:ext cx="4540406" cy="15248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s-ES" sz="1600" dirty="0" err="1"/>
              <a:t>After</a:t>
            </a:r>
            <a:r>
              <a:rPr lang="es-ES" sz="1600" dirty="0"/>
              <a:t> </a:t>
            </a:r>
            <a:r>
              <a:rPr lang="es-ES" sz="1600" dirty="0" err="1"/>
              <a:t>Germany</a:t>
            </a:r>
            <a:r>
              <a:rPr lang="es-ES" sz="1600" dirty="0"/>
              <a:t> </a:t>
            </a:r>
            <a:r>
              <a:rPr lang="es-ES" sz="1600" dirty="0" err="1"/>
              <a:t>resumed</a:t>
            </a:r>
            <a:r>
              <a:rPr lang="es-ES" sz="1600" dirty="0"/>
              <a:t> </a:t>
            </a:r>
            <a:r>
              <a:rPr lang="es-ES" sz="1600" dirty="0" err="1"/>
              <a:t>unrestricted</a:t>
            </a:r>
            <a:r>
              <a:rPr lang="es-ES" sz="1600" dirty="0"/>
              <a:t> </a:t>
            </a:r>
            <a:r>
              <a:rPr lang="es-ES" sz="1600" dirty="0" err="1"/>
              <a:t>submarine</a:t>
            </a:r>
            <a:r>
              <a:rPr lang="es-ES" sz="1600" dirty="0"/>
              <a:t> </a:t>
            </a:r>
            <a:r>
              <a:rPr lang="es-ES" sz="1600" dirty="0" err="1"/>
              <a:t>warfare</a:t>
            </a:r>
            <a:r>
              <a:rPr lang="es-ES" sz="1600" dirty="0"/>
              <a:t> and </a:t>
            </a:r>
            <a:r>
              <a:rPr lang="es-ES" sz="1600" dirty="0" err="1"/>
              <a:t>following</a:t>
            </a:r>
            <a:r>
              <a:rPr lang="es-ES" sz="1600" dirty="0"/>
              <a:t> </a:t>
            </a:r>
            <a:r>
              <a:rPr lang="es-ES" sz="1600" dirty="0" err="1"/>
              <a:t>the</a:t>
            </a:r>
            <a:r>
              <a:rPr lang="es-ES" sz="1600" dirty="0"/>
              <a:t> </a:t>
            </a:r>
            <a:r>
              <a:rPr lang="es-ES" sz="1600" dirty="0" err="1"/>
              <a:t>discovery</a:t>
            </a:r>
            <a:r>
              <a:rPr lang="es-ES" sz="1600" dirty="0"/>
              <a:t> of </a:t>
            </a:r>
            <a:r>
              <a:rPr lang="es-ES" sz="1600" dirty="0" err="1"/>
              <a:t>the</a:t>
            </a:r>
            <a:r>
              <a:rPr lang="es-ES" sz="1600" dirty="0"/>
              <a:t> </a:t>
            </a:r>
            <a:r>
              <a:rPr lang="es-ES" sz="1600" dirty="0" err="1"/>
              <a:t>Zimmermann</a:t>
            </a:r>
            <a:r>
              <a:rPr lang="es-ES" sz="1600" dirty="0"/>
              <a:t> </a:t>
            </a:r>
            <a:r>
              <a:rPr lang="es-ES" sz="1600" dirty="0" err="1"/>
              <a:t>Telegram</a:t>
            </a:r>
            <a:r>
              <a:rPr lang="es-ES" sz="1600" dirty="0"/>
              <a:t>, </a:t>
            </a:r>
            <a:r>
              <a:rPr lang="es-ES" sz="1600" dirty="0" err="1"/>
              <a:t>the</a:t>
            </a:r>
            <a:r>
              <a:rPr lang="es-ES" sz="1600" dirty="0"/>
              <a:t> </a:t>
            </a:r>
            <a:r>
              <a:rPr lang="es-ES" sz="1600" dirty="0" err="1"/>
              <a:t>United</a:t>
            </a:r>
            <a:r>
              <a:rPr lang="es-ES" sz="1600" dirty="0"/>
              <a:t> </a:t>
            </a:r>
            <a:r>
              <a:rPr lang="es-ES" sz="1600" dirty="0" err="1"/>
              <a:t>States</a:t>
            </a:r>
            <a:r>
              <a:rPr lang="es-ES" sz="1600" dirty="0"/>
              <a:t> </a:t>
            </a:r>
            <a:r>
              <a:rPr lang="es-ES" sz="1600" dirty="0" err="1"/>
              <a:t>entered</a:t>
            </a:r>
            <a:r>
              <a:rPr lang="es-ES" sz="1600" dirty="0"/>
              <a:t> </a:t>
            </a:r>
            <a:r>
              <a:rPr lang="es-ES" sz="1600" dirty="0" err="1"/>
              <a:t>the</a:t>
            </a:r>
            <a:r>
              <a:rPr lang="es-ES" sz="1600" dirty="0"/>
              <a:t> </a:t>
            </a:r>
            <a:r>
              <a:rPr lang="es-ES" sz="1600" dirty="0" err="1"/>
              <a:t>war</a:t>
            </a:r>
            <a:r>
              <a:rPr lang="es-ES" sz="1600" dirty="0"/>
              <a:t> </a:t>
            </a:r>
            <a:r>
              <a:rPr lang="es-ES" sz="1600" dirty="0" err="1"/>
              <a:t>on</a:t>
            </a:r>
            <a:r>
              <a:rPr lang="es-ES" sz="1600" dirty="0"/>
              <a:t> </a:t>
            </a:r>
            <a:r>
              <a:rPr lang="es-ES" sz="1600" dirty="0" err="1"/>
              <a:t>April</a:t>
            </a:r>
            <a:r>
              <a:rPr lang="es-ES" sz="1600" dirty="0"/>
              <a:t> 6.</a:t>
            </a:r>
          </a:p>
        </p:txBody>
      </p:sp>
      <p:sp>
        <p:nvSpPr>
          <p:cNvPr id="11" name="Rectángulo 10">
            <a:extLst>
              <a:ext uri="{FF2B5EF4-FFF2-40B4-BE49-F238E27FC236}">
                <a16:creationId xmlns:a16="http://schemas.microsoft.com/office/drawing/2014/main" id="{57C37C2D-54BB-2A4C-9E29-FAA4848F4862}"/>
              </a:ext>
            </a:extLst>
          </p:cNvPr>
          <p:cNvSpPr/>
          <p:nvPr/>
        </p:nvSpPr>
        <p:spPr>
          <a:xfrm>
            <a:off x="5966451" y="2093619"/>
            <a:ext cx="5567115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4000" dirty="0" err="1"/>
              <a:t>United</a:t>
            </a:r>
            <a:r>
              <a:rPr lang="es-ES" sz="4000" dirty="0"/>
              <a:t> </a:t>
            </a:r>
            <a:r>
              <a:rPr lang="es-ES" sz="4000" dirty="0" err="1"/>
              <a:t>States</a:t>
            </a:r>
            <a:r>
              <a:rPr lang="es-ES" sz="4000" dirty="0"/>
              <a:t> </a:t>
            </a:r>
            <a:r>
              <a:rPr lang="es-ES" sz="4000" dirty="0" err="1"/>
              <a:t>enters</a:t>
            </a:r>
            <a:endParaRPr lang="es-ES" sz="4000" dirty="0"/>
          </a:p>
          <a:p>
            <a:r>
              <a:rPr lang="es-ES" sz="4000" dirty="0" err="1"/>
              <a:t>the</a:t>
            </a:r>
            <a:r>
              <a:rPr lang="es-ES" sz="4000" dirty="0"/>
              <a:t> </a:t>
            </a:r>
            <a:r>
              <a:rPr lang="es-ES" sz="4000" dirty="0" err="1"/>
              <a:t>war</a:t>
            </a:r>
            <a:endParaRPr lang="es-ES" sz="4000" dirty="0">
              <a:latin typeface="Georgia" panose="02040502050405020303" pitchFamily="18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2" name="Rectángulo 11">
            <a:extLst>
              <a:ext uri="{FF2B5EF4-FFF2-40B4-BE49-F238E27FC236}">
                <a16:creationId xmlns:a16="http://schemas.microsoft.com/office/drawing/2014/main" id="{E6E858B8-FE43-3D44-A20C-E3B0CAA2B561}"/>
              </a:ext>
            </a:extLst>
          </p:cNvPr>
          <p:cNvSpPr/>
          <p:nvPr/>
        </p:nvSpPr>
        <p:spPr>
          <a:xfrm rot="5400000" flipH="1">
            <a:off x="6280797" y="3487792"/>
            <a:ext cx="81124" cy="506618"/>
          </a:xfrm>
          <a:prstGeom prst="rect">
            <a:avLst/>
          </a:prstGeom>
          <a:solidFill>
            <a:srgbClr val="E639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3" name="Subtítulo 2">
            <a:extLst>
              <a:ext uri="{FF2B5EF4-FFF2-40B4-BE49-F238E27FC236}">
                <a16:creationId xmlns:a16="http://schemas.microsoft.com/office/drawing/2014/main" id="{1686495D-ACD9-F44C-904B-D9EA208A58F0}"/>
              </a:ext>
            </a:extLst>
          </p:cNvPr>
          <p:cNvSpPr txBox="1">
            <a:spLocks/>
          </p:cNvSpPr>
          <p:nvPr/>
        </p:nvSpPr>
        <p:spPr>
          <a:xfrm>
            <a:off x="6025523" y="1359694"/>
            <a:ext cx="2107824" cy="363421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s-ES" sz="1050" spc="6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APRIL 6, 1917</a:t>
            </a:r>
          </a:p>
        </p:txBody>
      </p:sp>
    </p:spTree>
    <p:extLst>
      <p:ext uri="{BB962C8B-B14F-4D97-AF65-F5344CB8AC3E}">
        <p14:creationId xmlns:p14="http://schemas.microsoft.com/office/powerpoint/2010/main" val="14950138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Marcador de posición de imagen 7">
            <a:extLst>
              <a:ext uri="{FF2B5EF4-FFF2-40B4-BE49-F238E27FC236}">
                <a16:creationId xmlns:a16="http://schemas.microsoft.com/office/drawing/2014/main" id="{FC1346CC-8970-BC45-B3E6-84DDDA7B0F68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B5AF0D92-6E2D-4C47-B5CE-9FE2C01FA2B5}"/>
              </a:ext>
            </a:extLst>
          </p:cNvPr>
          <p:cNvSpPr txBox="1"/>
          <p:nvPr/>
        </p:nvSpPr>
        <p:spPr>
          <a:xfrm>
            <a:off x="847849" y="3429000"/>
            <a:ext cx="4827237" cy="12883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s-ES" dirty="0" err="1"/>
              <a:t>The</a:t>
            </a:r>
            <a:r>
              <a:rPr lang="es-ES" dirty="0"/>
              <a:t> </a:t>
            </a:r>
            <a:r>
              <a:rPr lang="es-ES" dirty="0" err="1"/>
              <a:t>United</a:t>
            </a:r>
            <a:r>
              <a:rPr lang="es-ES" dirty="0"/>
              <a:t> </a:t>
            </a:r>
            <a:r>
              <a:rPr lang="es-ES" dirty="0" err="1"/>
              <a:t>States</a:t>
            </a:r>
            <a:r>
              <a:rPr lang="es-ES" dirty="0"/>
              <a:t> </a:t>
            </a:r>
            <a:r>
              <a:rPr lang="es-ES" dirty="0" err="1"/>
              <a:t>established</a:t>
            </a:r>
            <a:r>
              <a:rPr lang="es-ES" dirty="0"/>
              <a:t> </a:t>
            </a:r>
            <a:r>
              <a:rPr lang="es-ES" dirty="0" err="1"/>
              <a:t>the</a:t>
            </a:r>
            <a:r>
              <a:rPr lang="es-ES" dirty="0"/>
              <a:t> American </a:t>
            </a:r>
            <a:r>
              <a:rPr lang="es-ES" dirty="0" err="1"/>
              <a:t>Expeditionary</a:t>
            </a:r>
            <a:r>
              <a:rPr lang="es-ES" dirty="0"/>
              <a:t> </a:t>
            </a:r>
            <a:r>
              <a:rPr lang="es-ES" dirty="0" err="1"/>
              <a:t>Forces</a:t>
            </a:r>
            <a:r>
              <a:rPr lang="es-ES" dirty="0"/>
              <a:t> (AEF), </a:t>
            </a:r>
            <a:r>
              <a:rPr lang="es-ES" dirty="0" err="1"/>
              <a:t>headed</a:t>
            </a:r>
            <a:r>
              <a:rPr lang="es-ES" dirty="0"/>
              <a:t> </a:t>
            </a:r>
            <a:r>
              <a:rPr lang="es-ES" dirty="0" err="1"/>
              <a:t>by</a:t>
            </a:r>
            <a:r>
              <a:rPr lang="es-ES" dirty="0"/>
              <a:t> General John J. </a:t>
            </a:r>
            <a:r>
              <a:rPr lang="es-ES" dirty="0" err="1"/>
              <a:t>Pershing</a:t>
            </a:r>
            <a:r>
              <a:rPr lang="es-ES" dirty="0"/>
              <a:t>, to </a:t>
            </a:r>
            <a:r>
              <a:rPr lang="es-ES" dirty="0" err="1"/>
              <a:t>fight</a:t>
            </a:r>
            <a:r>
              <a:rPr lang="es-ES" dirty="0"/>
              <a:t> in </a:t>
            </a:r>
            <a:r>
              <a:rPr lang="es-ES" dirty="0" err="1"/>
              <a:t>Europe</a:t>
            </a:r>
            <a:r>
              <a:rPr lang="es-ES" dirty="0"/>
              <a:t>.</a:t>
            </a:r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798AC2F8-5391-034C-97A2-278881F14C6E}"/>
              </a:ext>
            </a:extLst>
          </p:cNvPr>
          <p:cNvSpPr/>
          <p:nvPr/>
        </p:nvSpPr>
        <p:spPr>
          <a:xfrm>
            <a:off x="847849" y="2071960"/>
            <a:ext cx="117211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4000" dirty="0"/>
              <a:t>AEF</a:t>
            </a:r>
            <a:endParaRPr lang="es-ES" sz="4000" dirty="0">
              <a:latin typeface="Georgia" panose="02040502050405020303" pitchFamily="18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1" name="Rectángulo 10">
            <a:extLst>
              <a:ext uri="{FF2B5EF4-FFF2-40B4-BE49-F238E27FC236}">
                <a16:creationId xmlns:a16="http://schemas.microsoft.com/office/drawing/2014/main" id="{4771C5D6-715D-0741-AA9F-0F1516B27D33}"/>
              </a:ext>
            </a:extLst>
          </p:cNvPr>
          <p:cNvSpPr/>
          <p:nvPr/>
        </p:nvSpPr>
        <p:spPr>
          <a:xfrm rot="5400000" flipH="1">
            <a:off x="1162194" y="2851114"/>
            <a:ext cx="81124" cy="506618"/>
          </a:xfrm>
          <a:prstGeom prst="rect">
            <a:avLst/>
          </a:prstGeom>
          <a:solidFill>
            <a:srgbClr val="E639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6F3AC1EB-F848-1A43-B92A-BD2CDBB14923}"/>
              </a:ext>
            </a:extLst>
          </p:cNvPr>
          <p:cNvSpPr txBox="1"/>
          <p:nvPr/>
        </p:nvSpPr>
        <p:spPr>
          <a:xfrm>
            <a:off x="7081162" y="5498306"/>
            <a:ext cx="5119981" cy="1359694"/>
          </a:xfrm>
          <a:prstGeom prst="rect">
            <a:avLst/>
          </a:prstGeom>
          <a:solidFill>
            <a:schemeClr val="tx1"/>
          </a:solidFill>
        </p:spPr>
        <p:txBody>
          <a:bodyPr wrap="square" lIns="540000" tIns="180000" rIns="540000" bIns="180000" rtlCol="0" anchor="ctr">
            <a:sp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es-ES" sz="10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John J. </a:t>
            </a:r>
            <a:r>
              <a:rPr lang="es-ES" sz="1000" b="1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Pershing</a:t>
            </a:r>
            <a:r>
              <a:rPr lang="es-ES" sz="10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1917.</a:t>
            </a:r>
          </a:p>
          <a:p>
            <a:pPr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es-ES" sz="10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Image</a:t>
            </a:r>
            <a:r>
              <a:rPr lang="es-ES" sz="10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: Library of </a:t>
            </a:r>
            <a:r>
              <a:rPr lang="es-ES" sz="10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Congress</a:t>
            </a:r>
            <a:r>
              <a:rPr lang="es-ES" sz="10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Washington, D.C.</a:t>
            </a:r>
          </a:p>
          <a:p>
            <a:pPr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endParaRPr lang="es-ES" sz="1000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0266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uadroTexto 8">
            <a:extLst>
              <a:ext uri="{FF2B5EF4-FFF2-40B4-BE49-F238E27FC236}">
                <a16:creationId xmlns:a16="http://schemas.microsoft.com/office/drawing/2014/main" id="{40318391-B972-704A-977B-C9923E722621}"/>
              </a:ext>
            </a:extLst>
          </p:cNvPr>
          <p:cNvSpPr txBox="1"/>
          <p:nvPr/>
        </p:nvSpPr>
        <p:spPr>
          <a:xfrm>
            <a:off x="5963162" y="4870911"/>
            <a:ext cx="2924806" cy="16909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s-ES" sz="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1. Open </a:t>
            </a:r>
            <a:r>
              <a:rPr lang="es-ES" sz="7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diplomacy</a:t>
            </a:r>
            <a:r>
              <a:rPr lang="es-ES" sz="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7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without</a:t>
            </a:r>
            <a:r>
              <a:rPr lang="es-ES" sz="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7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secret</a:t>
            </a:r>
            <a:r>
              <a:rPr lang="es-ES" sz="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 </a:t>
            </a:r>
            <a:r>
              <a:rPr lang="es-ES" sz="7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treaties</a:t>
            </a:r>
            <a:br>
              <a:rPr lang="es-ES" sz="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es-ES" sz="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2. </a:t>
            </a:r>
            <a:r>
              <a:rPr lang="es-ES" sz="7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Economic</a:t>
            </a:r>
            <a:r>
              <a:rPr lang="es-ES" sz="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free </a:t>
            </a:r>
            <a:r>
              <a:rPr lang="es-ES" sz="7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trade</a:t>
            </a:r>
            <a:r>
              <a:rPr lang="es-ES" sz="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7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on</a:t>
            </a:r>
            <a:r>
              <a:rPr lang="es-ES" sz="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7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the</a:t>
            </a:r>
            <a:r>
              <a:rPr lang="es-ES" sz="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seas </a:t>
            </a:r>
            <a:r>
              <a:rPr lang="es-ES" sz="7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during</a:t>
            </a:r>
            <a:r>
              <a:rPr lang="es-ES" sz="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7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war</a:t>
            </a:r>
            <a:r>
              <a:rPr lang="es-ES" sz="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and </a:t>
            </a:r>
            <a:r>
              <a:rPr lang="es-ES" sz="7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peace</a:t>
            </a:r>
            <a:br>
              <a:rPr lang="es-ES" sz="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es-ES" sz="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3. </a:t>
            </a:r>
            <a:r>
              <a:rPr lang="es-ES" sz="7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Equal</a:t>
            </a:r>
            <a:r>
              <a:rPr lang="es-ES" sz="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7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trade</a:t>
            </a:r>
            <a:r>
              <a:rPr lang="es-ES" sz="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 </a:t>
            </a:r>
            <a:r>
              <a:rPr lang="es-ES" sz="7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conditions</a:t>
            </a:r>
            <a:br>
              <a:rPr lang="es-ES" sz="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es-ES" sz="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4. </a:t>
            </a:r>
            <a:r>
              <a:rPr lang="es-ES" sz="7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Decrease</a:t>
            </a:r>
            <a:r>
              <a:rPr lang="es-ES" sz="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7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armaments</a:t>
            </a:r>
            <a:r>
              <a:rPr lang="es-ES" sz="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7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among</a:t>
            </a:r>
            <a:r>
              <a:rPr lang="es-ES" sz="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7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all</a:t>
            </a:r>
            <a:r>
              <a:rPr lang="es-ES" sz="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 </a:t>
            </a:r>
            <a:r>
              <a:rPr lang="es-ES" sz="7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nations</a:t>
            </a:r>
            <a:br>
              <a:rPr lang="es-ES" sz="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es-ES" sz="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5. </a:t>
            </a:r>
            <a:r>
              <a:rPr lang="es-ES" sz="7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Adjust</a:t>
            </a:r>
            <a:r>
              <a:rPr lang="es-ES" sz="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colonial </a:t>
            </a:r>
            <a:r>
              <a:rPr lang="es-ES" sz="7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claims</a:t>
            </a:r>
            <a:br>
              <a:rPr lang="es-ES" sz="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es-ES" sz="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6. </a:t>
            </a:r>
            <a:r>
              <a:rPr lang="es-ES" sz="7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Evacuation</a:t>
            </a:r>
            <a:r>
              <a:rPr lang="es-ES" sz="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of </a:t>
            </a:r>
            <a:r>
              <a:rPr lang="es-ES" sz="7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all</a:t>
            </a:r>
            <a:r>
              <a:rPr lang="es-ES" sz="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Central </a:t>
            </a:r>
            <a:r>
              <a:rPr lang="es-ES" sz="7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Powers</a:t>
            </a:r>
            <a:r>
              <a:rPr lang="es-ES" sz="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7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from</a:t>
            </a:r>
            <a:r>
              <a:rPr lang="es-ES" sz="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7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Russia</a:t>
            </a:r>
            <a:r>
              <a:rPr lang="es-ES" sz="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and </a:t>
            </a:r>
            <a:r>
              <a:rPr lang="es-ES" sz="7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allow</a:t>
            </a:r>
            <a:r>
              <a:rPr lang="es-ES" sz="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7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it</a:t>
            </a:r>
            <a:r>
              <a:rPr lang="es-ES" sz="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to define </a:t>
            </a:r>
            <a:r>
              <a:rPr lang="es-ES" sz="7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its</a:t>
            </a:r>
            <a:r>
              <a:rPr lang="es-ES" sz="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7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own</a:t>
            </a:r>
            <a:r>
              <a:rPr lang="es-ES" sz="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 </a:t>
            </a:r>
            <a:r>
              <a:rPr lang="es-ES" sz="7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independence</a:t>
            </a:r>
            <a:br>
              <a:rPr lang="es-ES" sz="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es-ES" sz="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7. </a:t>
            </a:r>
            <a:r>
              <a:rPr lang="es-ES" sz="7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Belgium</a:t>
            </a:r>
            <a:r>
              <a:rPr lang="es-ES" sz="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to be </a:t>
            </a:r>
            <a:r>
              <a:rPr lang="es-ES" sz="7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evacuated</a:t>
            </a:r>
            <a:r>
              <a:rPr lang="es-ES" sz="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and </a:t>
            </a:r>
            <a:r>
              <a:rPr lang="es-ES" sz="7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restored</a:t>
            </a:r>
            <a:endParaRPr lang="es-ES" sz="7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>
              <a:lnSpc>
                <a:spcPct val="150000"/>
              </a:lnSpc>
            </a:pPr>
            <a:r>
              <a:rPr lang="es-ES" sz="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8. </a:t>
            </a:r>
            <a:r>
              <a:rPr lang="es-ES" sz="7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Return</a:t>
            </a:r>
            <a:r>
              <a:rPr lang="es-ES" sz="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of </a:t>
            </a:r>
            <a:r>
              <a:rPr lang="es-ES" sz="7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Alsace-Lorraine</a:t>
            </a:r>
            <a:r>
              <a:rPr lang="es-ES" sz="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7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region</a:t>
            </a:r>
            <a:r>
              <a:rPr lang="es-ES" sz="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and </a:t>
            </a:r>
            <a:r>
              <a:rPr lang="es-ES" sz="7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all</a:t>
            </a:r>
            <a:r>
              <a:rPr lang="es-ES" sz="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French </a:t>
            </a:r>
            <a:r>
              <a:rPr lang="es-ES" sz="7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territories</a:t>
            </a:r>
            <a:br>
              <a:rPr lang="es-ES" sz="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endParaRPr lang="es-ES" sz="7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0DE68F2B-2D92-5245-B6E5-3D5FF1DA175A}"/>
              </a:ext>
            </a:extLst>
          </p:cNvPr>
          <p:cNvSpPr txBox="1"/>
          <p:nvPr/>
        </p:nvSpPr>
        <p:spPr>
          <a:xfrm>
            <a:off x="5963162" y="3145105"/>
            <a:ext cx="4814164" cy="7861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s-ES" sz="1600" dirty="0" err="1"/>
              <a:t>On</a:t>
            </a:r>
            <a:r>
              <a:rPr lang="es-ES" sz="1600" dirty="0"/>
              <a:t> </a:t>
            </a:r>
            <a:r>
              <a:rPr lang="es-ES" sz="1600" dirty="0" err="1"/>
              <a:t>January</a:t>
            </a:r>
            <a:r>
              <a:rPr lang="es-ES" sz="1600" dirty="0"/>
              <a:t> 8, 1918, </a:t>
            </a:r>
            <a:r>
              <a:rPr lang="es-ES" sz="1600" dirty="0" err="1"/>
              <a:t>President</a:t>
            </a:r>
            <a:r>
              <a:rPr lang="es-ES" sz="1600" dirty="0"/>
              <a:t> Wilson </a:t>
            </a:r>
            <a:r>
              <a:rPr lang="es-ES" sz="1600" dirty="0" err="1"/>
              <a:t>presented</a:t>
            </a:r>
            <a:r>
              <a:rPr lang="es-ES" sz="1600" dirty="0"/>
              <a:t> to </a:t>
            </a:r>
            <a:r>
              <a:rPr lang="es-ES" sz="1600" dirty="0" err="1"/>
              <a:t>Congress</a:t>
            </a:r>
            <a:r>
              <a:rPr lang="es-ES" sz="1600" dirty="0"/>
              <a:t> </a:t>
            </a:r>
            <a:r>
              <a:rPr lang="es-ES" sz="1600" dirty="0" err="1"/>
              <a:t>his</a:t>
            </a:r>
            <a:r>
              <a:rPr lang="es-ES" sz="1600" dirty="0"/>
              <a:t> </a:t>
            </a:r>
            <a:r>
              <a:rPr lang="es-ES" sz="1600" dirty="0" err="1"/>
              <a:t>outline</a:t>
            </a:r>
            <a:r>
              <a:rPr lang="es-ES" sz="1600" dirty="0"/>
              <a:t> of </a:t>
            </a:r>
            <a:r>
              <a:rPr lang="es-ES" sz="1600" dirty="0" err="1"/>
              <a:t>Fourteen</a:t>
            </a:r>
            <a:r>
              <a:rPr lang="es-ES" sz="1600" dirty="0"/>
              <a:t> </a:t>
            </a:r>
            <a:r>
              <a:rPr lang="es-ES" sz="1600" dirty="0" err="1"/>
              <a:t>Points</a:t>
            </a:r>
            <a:r>
              <a:rPr lang="es-ES" sz="1600" dirty="0"/>
              <a:t> </a:t>
            </a:r>
            <a:r>
              <a:rPr lang="es-ES" sz="1600" dirty="0" err="1"/>
              <a:t>for</a:t>
            </a:r>
            <a:r>
              <a:rPr lang="es-ES" sz="1600" dirty="0"/>
              <a:t> </a:t>
            </a:r>
            <a:r>
              <a:rPr lang="es-ES" sz="1600" dirty="0" err="1"/>
              <a:t>peace</a:t>
            </a:r>
            <a:r>
              <a:rPr lang="es-ES" sz="1600" dirty="0"/>
              <a:t>.</a:t>
            </a:r>
          </a:p>
        </p:txBody>
      </p:sp>
      <p:sp>
        <p:nvSpPr>
          <p:cNvPr id="11" name="Rectángulo 10">
            <a:extLst>
              <a:ext uri="{FF2B5EF4-FFF2-40B4-BE49-F238E27FC236}">
                <a16:creationId xmlns:a16="http://schemas.microsoft.com/office/drawing/2014/main" id="{1928A2C2-E7A3-4149-9FCB-8CA18C0C271F}"/>
              </a:ext>
            </a:extLst>
          </p:cNvPr>
          <p:cNvSpPr/>
          <p:nvPr/>
        </p:nvSpPr>
        <p:spPr>
          <a:xfrm>
            <a:off x="5966451" y="1211208"/>
            <a:ext cx="3936501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4000" dirty="0" err="1"/>
              <a:t>Fourteen</a:t>
            </a:r>
            <a:r>
              <a:rPr lang="es-ES" sz="4000" dirty="0"/>
              <a:t> </a:t>
            </a:r>
            <a:r>
              <a:rPr lang="es-ES" sz="4000" dirty="0" err="1"/>
              <a:t>Points</a:t>
            </a:r>
            <a:r>
              <a:rPr lang="es-ES" sz="4000" dirty="0"/>
              <a:t> </a:t>
            </a:r>
            <a:r>
              <a:rPr lang="es-ES" sz="4000" dirty="0" err="1"/>
              <a:t>for</a:t>
            </a:r>
            <a:r>
              <a:rPr lang="es-ES" sz="4000" dirty="0"/>
              <a:t> </a:t>
            </a:r>
            <a:r>
              <a:rPr lang="es-ES" sz="4000" dirty="0" err="1"/>
              <a:t>peace</a:t>
            </a:r>
            <a:endParaRPr lang="es-ES" sz="4000" dirty="0">
              <a:latin typeface="Georgia" panose="02040502050405020303" pitchFamily="18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2" name="Rectángulo 11">
            <a:extLst>
              <a:ext uri="{FF2B5EF4-FFF2-40B4-BE49-F238E27FC236}">
                <a16:creationId xmlns:a16="http://schemas.microsoft.com/office/drawing/2014/main" id="{E4F5CF83-6005-CA4A-8280-CE44E7F7ECCC}"/>
              </a:ext>
            </a:extLst>
          </p:cNvPr>
          <p:cNvSpPr/>
          <p:nvPr/>
        </p:nvSpPr>
        <p:spPr>
          <a:xfrm rot="5400000" flipH="1">
            <a:off x="6280797" y="2605381"/>
            <a:ext cx="81124" cy="506618"/>
          </a:xfrm>
          <a:prstGeom prst="rect">
            <a:avLst/>
          </a:prstGeom>
          <a:solidFill>
            <a:srgbClr val="E639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3" name="Subtítulo 2">
            <a:extLst>
              <a:ext uri="{FF2B5EF4-FFF2-40B4-BE49-F238E27FC236}">
                <a16:creationId xmlns:a16="http://schemas.microsoft.com/office/drawing/2014/main" id="{5AB81E14-3FB7-5F4D-8E67-79BC6E7F61BA}"/>
              </a:ext>
            </a:extLst>
          </p:cNvPr>
          <p:cNvSpPr txBox="1">
            <a:spLocks/>
          </p:cNvSpPr>
          <p:nvPr/>
        </p:nvSpPr>
        <p:spPr>
          <a:xfrm>
            <a:off x="6025523" y="477283"/>
            <a:ext cx="2368670" cy="363421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s-ES" sz="1050" spc="6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JANUARY 8,1918</a:t>
            </a:r>
          </a:p>
        </p:txBody>
      </p:sp>
      <p:pic>
        <p:nvPicPr>
          <p:cNvPr id="14" name="Marcador de posición de imagen 13">
            <a:extLst>
              <a:ext uri="{FF2B5EF4-FFF2-40B4-BE49-F238E27FC236}">
                <a16:creationId xmlns:a16="http://schemas.microsoft.com/office/drawing/2014/main" id="{363B013C-4E9E-7D4E-BE1A-310A72E214E4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 rotWithShape="1"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t="103" b="726"/>
          <a:stretch/>
        </p:blipFill>
        <p:spPr>
          <a:xfrm>
            <a:off x="0" y="-73152"/>
            <a:ext cx="5119981" cy="5815584"/>
          </a:xfrm>
          <a:prstGeom prst="rect">
            <a:avLst/>
          </a:prstGeom>
        </p:spPr>
      </p:pic>
      <p:sp>
        <p:nvSpPr>
          <p:cNvPr id="15" name="Rectángulo 14">
            <a:extLst>
              <a:ext uri="{FF2B5EF4-FFF2-40B4-BE49-F238E27FC236}">
                <a16:creationId xmlns:a16="http://schemas.microsoft.com/office/drawing/2014/main" id="{61DA06A9-123C-F847-A452-82F006979DC1}"/>
              </a:ext>
            </a:extLst>
          </p:cNvPr>
          <p:cNvSpPr/>
          <p:nvPr/>
        </p:nvSpPr>
        <p:spPr>
          <a:xfrm>
            <a:off x="0" y="5742432"/>
            <a:ext cx="5119981" cy="111556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Ins="720000" rtlCol="0" anchor="ctr"/>
          <a:lstStyle/>
          <a:p>
            <a:pPr lvl="1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es-ES" sz="800" dirty="0" err="1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The</a:t>
            </a:r>
            <a:r>
              <a:rPr lang="es-ES" sz="800" dirty="0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800" dirty="0" err="1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Fourteen</a:t>
            </a:r>
            <a:r>
              <a:rPr lang="es-ES" sz="800" dirty="0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800" dirty="0" err="1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Points</a:t>
            </a:r>
            <a:r>
              <a:rPr lang="es-ES" sz="800" dirty="0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800" dirty="0" err="1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were</a:t>
            </a:r>
            <a:r>
              <a:rPr lang="es-ES" sz="800" dirty="0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a </a:t>
            </a:r>
            <a:r>
              <a:rPr lang="es-ES" sz="800" dirty="0" err="1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proposal</a:t>
            </a:r>
            <a:r>
              <a:rPr lang="es-ES" sz="800" dirty="0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800" dirty="0" err="1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made</a:t>
            </a:r>
            <a:r>
              <a:rPr lang="es-ES" sz="800" dirty="0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800" dirty="0" err="1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by</a:t>
            </a:r>
            <a:r>
              <a:rPr lang="es-ES" sz="800" dirty="0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U.S. </a:t>
            </a:r>
            <a:r>
              <a:rPr lang="es-ES" sz="800" dirty="0" err="1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President</a:t>
            </a:r>
            <a:r>
              <a:rPr lang="es-ES" sz="800" dirty="0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 Woodrow Wilson in a </a:t>
            </a:r>
            <a:r>
              <a:rPr lang="es-ES" sz="800" dirty="0" err="1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speech</a:t>
            </a:r>
            <a:r>
              <a:rPr lang="es-ES" sz="800" dirty="0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800" dirty="0" err="1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before</a:t>
            </a:r>
            <a:r>
              <a:rPr lang="es-ES" sz="800" dirty="0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 </a:t>
            </a:r>
            <a:r>
              <a:rPr lang="es-ES" sz="800" dirty="0" err="1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Congress</a:t>
            </a:r>
            <a:r>
              <a:rPr lang="es-ES" sz="800" dirty="0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 </a:t>
            </a:r>
            <a:r>
              <a:rPr lang="es-ES" sz="800" dirty="0" err="1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on</a:t>
            </a:r>
            <a:r>
              <a:rPr lang="es-ES" sz="800" dirty="0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800" dirty="0" err="1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January</a:t>
            </a:r>
            <a:r>
              <a:rPr lang="es-ES" sz="800" dirty="0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8, 1918, </a:t>
            </a:r>
            <a:r>
              <a:rPr lang="es-ES" sz="800" dirty="0" err="1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outlining</a:t>
            </a:r>
            <a:r>
              <a:rPr lang="es-ES" sz="800" dirty="0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800" dirty="0" err="1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his</a:t>
            </a:r>
            <a:r>
              <a:rPr lang="es-ES" sz="800" dirty="0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800" dirty="0" err="1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vision</a:t>
            </a:r>
            <a:r>
              <a:rPr lang="es-ES" sz="800" dirty="0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800" dirty="0" err="1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for</a:t>
            </a:r>
            <a:r>
              <a:rPr lang="es-ES" sz="800" dirty="0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800" dirty="0" err="1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ending</a:t>
            </a:r>
            <a:r>
              <a:rPr lang="es-ES" sz="800" dirty="0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 </a:t>
            </a:r>
            <a:r>
              <a:rPr lang="es-ES" sz="800" dirty="0" err="1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World</a:t>
            </a:r>
            <a:r>
              <a:rPr lang="es-ES" sz="800" dirty="0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800" dirty="0" err="1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War</a:t>
            </a:r>
            <a:r>
              <a:rPr lang="es-ES" sz="800" dirty="0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I in a </a:t>
            </a:r>
            <a:r>
              <a:rPr lang="es-ES" sz="800" dirty="0" err="1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way</a:t>
            </a:r>
            <a:r>
              <a:rPr lang="es-ES" sz="800" dirty="0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800" dirty="0" err="1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that</a:t>
            </a:r>
            <a:r>
              <a:rPr lang="es-ES" sz="800" dirty="0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800" dirty="0" err="1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would</a:t>
            </a:r>
            <a:r>
              <a:rPr lang="es-ES" sz="800" dirty="0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800" dirty="0" err="1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prevent</a:t>
            </a:r>
            <a:r>
              <a:rPr lang="es-ES" sz="800" dirty="0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800" dirty="0" err="1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such</a:t>
            </a:r>
            <a:r>
              <a:rPr lang="es-ES" sz="800" dirty="0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a </a:t>
            </a:r>
            <a:r>
              <a:rPr lang="es-ES" sz="800" dirty="0" err="1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conflagration</a:t>
            </a:r>
            <a:r>
              <a:rPr lang="es-ES" sz="800" dirty="0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800" dirty="0" err="1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from</a:t>
            </a:r>
            <a:r>
              <a:rPr lang="es-ES" sz="800" dirty="0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800" dirty="0" err="1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occurring</a:t>
            </a:r>
            <a:r>
              <a:rPr lang="es-ES" sz="800" dirty="0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800" dirty="0" err="1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again</a:t>
            </a:r>
            <a:r>
              <a:rPr lang="es-ES" sz="800" dirty="0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 </a:t>
            </a:r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05F5913E-903E-3046-B26C-9947180CF41E}"/>
              </a:ext>
            </a:extLst>
          </p:cNvPr>
          <p:cNvSpPr txBox="1"/>
          <p:nvPr/>
        </p:nvSpPr>
        <p:spPr>
          <a:xfrm>
            <a:off x="9034216" y="4870911"/>
            <a:ext cx="2743256" cy="16909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s-ES" sz="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9. </a:t>
            </a:r>
            <a:r>
              <a:rPr lang="es-ES" sz="7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Readjust</a:t>
            </a:r>
            <a:r>
              <a:rPr lang="es-ES" sz="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7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Italian</a:t>
            </a:r>
            <a:r>
              <a:rPr lang="es-ES" sz="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 </a:t>
            </a:r>
            <a:r>
              <a:rPr lang="es-ES" sz="7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borders</a:t>
            </a:r>
            <a:br>
              <a:rPr lang="es-ES" sz="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es-ES" sz="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10. Austria-</a:t>
            </a:r>
            <a:r>
              <a:rPr lang="es-ES" sz="7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Hungary</a:t>
            </a:r>
            <a:r>
              <a:rPr lang="es-ES" sz="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to be </a:t>
            </a:r>
            <a:r>
              <a:rPr lang="es-ES" sz="7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provided</a:t>
            </a:r>
            <a:r>
              <a:rPr lang="es-ES" sz="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7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an</a:t>
            </a:r>
            <a:r>
              <a:rPr lang="es-ES" sz="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7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opportunity</a:t>
            </a:r>
            <a:r>
              <a:rPr lang="es-ES" sz="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7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for</a:t>
            </a:r>
            <a:r>
              <a:rPr lang="es-ES" sz="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 </a:t>
            </a:r>
            <a:r>
              <a:rPr lang="es-ES" sz="7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self-determination</a:t>
            </a:r>
            <a:br>
              <a:rPr lang="es-ES" sz="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es-ES" sz="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11. </a:t>
            </a:r>
            <a:r>
              <a:rPr lang="es-ES" sz="7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Redraw</a:t>
            </a:r>
            <a:r>
              <a:rPr lang="es-ES" sz="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7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the</a:t>
            </a:r>
            <a:r>
              <a:rPr lang="es-ES" sz="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7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borders</a:t>
            </a:r>
            <a:r>
              <a:rPr lang="es-ES" sz="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of </a:t>
            </a:r>
            <a:r>
              <a:rPr lang="es-ES" sz="7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the</a:t>
            </a:r>
            <a:r>
              <a:rPr lang="es-ES" sz="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7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Balkan</a:t>
            </a:r>
            <a:r>
              <a:rPr lang="es-ES" sz="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7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region</a:t>
            </a:r>
            <a:r>
              <a:rPr lang="es-ES" sz="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7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creating</a:t>
            </a:r>
            <a:r>
              <a:rPr lang="es-ES" sz="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7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Roumania</a:t>
            </a:r>
            <a:r>
              <a:rPr lang="es-ES" sz="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Serbia and Montenegro</a:t>
            </a:r>
            <a:br>
              <a:rPr lang="es-ES" sz="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es-ES" sz="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12. </a:t>
            </a:r>
            <a:r>
              <a:rPr lang="es-ES" sz="7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Creation</a:t>
            </a:r>
            <a:r>
              <a:rPr lang="es-ES" sz="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of a </a:t>
            </a:r>
            <a:r>
              <a:rPr lang="es-ES" sz="7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Turkish</a:t>
            </a:r>
            <a:r>
              <a:rPr lang="es-ES" sz="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7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state</a:t>
            </a:r>
            <a:r>
              <a:rPr lang="es-ES" sz="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7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with</a:t>
            </a:r>
            <a:r>
              <a:rPr lang="es-ES" sz="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7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guaranteed</a:t>
            </a:r>
            <a:r>
              <a:rPr lang="es-ES" sz="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free </a:t>
            </a:r>
            <a:r>
              <a:rPr lang="es-ES" sz="7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trade</a:t>
            </a:r>
            <a:r>
              <a:rPr lang="es-ES" sz="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in </a:t>
            </a:r>
            <a:r>
              <a:rPr lang="es-ES" sz="7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the</a:t>
            </a:r>
            <a:r>
              <a:rPr lang="es-ES" sz="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 </a:t>
            </a:r>
            <a:r>
              <a:rPr lang="es-ES" sz="7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Dardanelles</a:t>
            </a:r>
            <a:br>
              <a:rPr lang="es-ES" sz="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es-ES" sz="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13. </a:t>
            </a:r>
            <a:r>
              <a:rPr lang="es-ES" sz="7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Creation</a:t>
            </a:r>
            <a:r>
              <a:rPr lang="es-ES" sz="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of </a:t>
            </a:r>
            <a:r>
              <a:rPr lang="es-ES" sz="7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an</a:t>
            </a:r>
            <a:r>
              <a:rPr lang="es-ES" sz="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7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independent</a:t>
            </a:r>
            <a:r>
              <a:rPr lang="es-ES" sz="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7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Polish</a:t>
            </a:r>
            <a:r>
              <a:rPr lang="es-ES" sz="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 </a:t>
            </a:r>
            <a:r>
              <a:rPr lang="es-ES" sz="7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state</a:t>
            </a:r>
            <a:br>
              <a:rPr lang="es-ES" sz="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es-ES" sz="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14. </a:t>
            </a:r>
            <a:r>
              <a:rPr lang="es-ES" sz="7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Creation</a:t>
            </a:r>
            <a:r>
              <a:rPr lang="es-ES" sz="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of </a:t>
            </a:r>
            <a:r>
              <a:rPr lang="es-ES" sz="7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the</a:t>
            </a:r>
            <a:r>
              <a:rPr lang="es-ES" sz="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League of </a:t>
            </a:r>
            <a:r>
              <a:rPr lang="es-ES" sz="7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Nations</a:t>
            </a:r>
            <a:br>
              <a:rPr lang="es-ES" sz="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endParaRPr lang="es-ES" sz="7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7" name="Rectángulo 16">
            <a:extLst>
              <a:ext uri="{FF2B5EF4-FFF2-40B4-BE49-F238E27FC236}">
                <a16:creationId xmlns:a16="http://schemas.microsoft.com/office/drawing/2014/main" id="{E67737C1-C5BE-7A40-9924-6F12B5FAE3D8}"/>
              </a:ext>
            </a:extLst>
          </p:cNvPr>
          <p:cNvSpPr/>
          <p:nvPr/>
        </p:nvSpPr>
        <p:spPr>
          <a:xfrm>
            <a:off x="6287218" y="4353298"/>
            <a:ext cx="1803699" cy="30886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es-ES" sz="1050" b="1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The</a:t>
            </a:r>
            <a:r>
              <a:rPr lang="es-ES" sz="105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1050" b="1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Points</a:t>
            </a:r>
            <a:r>
              <a:rPr lang="es-ES" sz="105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s-ES" sz="1050" b="1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Summarized</a:t>
            </a:r>
            <a:endParaRPr lang="es-ES" sz="105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cxnSp>
        <p:nvCxnSpPr>
          <p:cNvPr id="18" name="Conector recto 17">
            <a:extLst>
              <a:ext uri="{FF2B5EF4-FFF2-40B4-BE49-F238E27FC236}">
                <a16:creationId xmlns:a16="http://schemas.microsoft.com/office/drawing/2014/main" id="{5A5F6512-BCBC-D046-A1AD-282069CF7BE1}"/>
              </a:ext>
            </a:extLst>
          </p:cNvPr>
          <p:cNvCxnSpPr>
            <a:cxnSpLocks/>
          </p:cNvCxnSpPr>
          <p:nvPr/>
        </p:nvCxnSpPr>
        <p:spPr>
          <a:xfrm>
            <a:off x="6025523" y="4206206"/>
            <a:ext cx="5331325" cy="0"/>
          </a:xfrm>
          <a:prstGeom prst="line">
            <a:avLst/>
          </a:prstGeom>
          <a:ln w="127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9" name="Gráfico 18">
            <a:extLst>
              <a:ext uri="{FF2B5EF4-FFF2-40B4-BE49-F238E27FC236}">
                <a16:creationId xmlns:a16="http://schemas.microsoft.com/office/drawing/2014/main" id="{B8FAF837-2B7F-FE4E-89E8-6709E45C39F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995862" y="4433565"/>
            <a:ext cx="228600" cy="228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69808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Marcador de posición de imagen 7">
            <a:extLst>
              <a:ext uri="{FF2B5EF4-FFF2-40B4-BE49-F238E27FC236}">
                <a16:creationId xmlns:a16="http://schemas.microsoft.com/office/drawing/2014/main" id="{E959E3F1-BA25-9545-99B8-E8C0C1305159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082716" y="1359694"/>
            <a:ext cx="5119981" cy="4138612"/>
          </a:xfrm>
          <a:prstGeom prst="rect">
            <a:avLst/>
          </a:prstGeom>
        </p:spPr>
      </p:pic>
      <p:sp>
        <p:nvSpPr>
          <p:cNvPr id="10" name="Rectángulo 9">
            <a:extLst>
              <a:ext uri="{FF2B5EF4-FFF2-40B4-BE49-F238E27FC236}">
                <a16:creationId xmlns:a16="http://schemas.microsoft.com/office/drawing/2014/main" id="{64DAAD55-5E5D-2840-BD80-1BF46F0A57A6}"/>
              </a:ext>
            </a:extLst>
          </p:cNvPr>
          <p:cNvSpPr/>
          <p:nvPr/>
        </p:nvSpPr>
        <p:spPr>
          <a:xfrm>
            <a:off x="1415810" y="5689131"/>
            <a:ext cx="2076209" cy="30886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es-ES" sz="1050" b="1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Second</a:t>
            </a:r>
            <a:r>
              <a:rPr lang="es-ES" sz="105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1050" b="1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Battle</a:t>
            </a:r>
            <a:r>
              <a:rPr lang="es-ES" sz="105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of </a:t>
            </a:r>
            <a:r>
              <a:rPr lang="es-ES" sz="1050" b="1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the</a:t>
            </a:r>
            <a:r>
              <a:rPr lang="es-ES" sz="105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Somme</a:t>
            </a:r>
          </a:p>
        </p:txBody>
      </p:sp>
      <p:cxnSp>
        <p:nvCxnSpPr>
          <p:cNvPr id="11" name="Conector recto 10">
            <a:extLst>
              <a:ext uri="{FF2B5EF4-FFF2-40B4-BE49-F238E27FC236}">
                <a16:creationId xmlns:a16="http://schemas.microsoft.com/office/drawing/2014/main" id="{8A4137DF-1702-024A-B17F-1642A7675C35}"/>
              </a:ext>
            </a:extLst>
          </p:cNvPr>
          <p:cNvCxnSpPr>
            <a:cxnSpLocks/>
          </p:cNvCxnSpPr>
          <p:nvPr/>
        </p:nvCxnSpPr>
        <p:spPr>
          <a:xfrm>
            <a:off x="1154115" y="5492861"/>
            <a:ext cx="4914519" cy="0"/>
          </a:xfrm>
          <a:prstGeom prst="line">
            <a:avLst/>
          </a:prstGeom>
          <a:ln w="127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Gráfico 11">
            <a:extLst>
              <a:ext uri="{FF2B5EF4-FFF2-40B4-BE49-F238E27FC236}">
                <a16:creationId xmlns:a16="http://schemas.microsoft.com/office/drawing/2014/main" id="{62A9DB1C-08E0-D74F-A044-7714F55F15D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24454" y="5764464"/>
            <a:ext cx="228600" cy="228600"/>
          </a:xfrm>
          <a:prstGeom prst="rect">
            <a:avLst/>
          </a:prstGeom>
        </p:spPr>
      </p:pic>
      <p:sp>
        <p:nvSpPr>
          <p:cNvPr id="13" name="CuadroTexto 12">
            <a:extLst>
              <a:ext uri="{FF2B5EF4-FFF2-40B4-BE49-F238E27FC236}">
                <a16:creationId xmlns:a16="http://schemas.microsoft.com/office/drawing/2014/main" id="{A42CEDE3-85CA-6041-A972-3E5612377A06}"/>
              </a:ext>
            </a:extLst>
          </p:cNvPr>
          <p:cNvSpPr txBox="1"/>
          <p:nvPr/>
        </p:nvSpPr>
        <p:spPr>
          <a:xfrm>
            <a:off x="1079614" y="2665394"/>
            <a:ext cx="4989020" cy="25348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s-ES" dirty="0" err="1"/>
              <a:t>On</a:t>
            </a:r>
            <a:r>
              <a:rPr lang="es-ES" dirty="0"/>
              <a:t> </a:t>
            </a:r>
            <a:r>
              <a:rPr lang="es-ES" dirty="0" err="1"/>
              <a:t>March</a:t>
            </a:r>
            <a:r>
              <a:rPr lang="es-ES" dirty="0"/>
              <a:t> 21 </a:t>
            </a:r>
            <a:r>
              <a:rPr lang="es-ES" dirty="0" err="1"/>
              <a:t>the</a:t>
            </a:r>
            <a:r>
              <a:rPr lang="es-ES" dirty="0"/>
              <a:t> </a:t>
            </a:r>
            <a:r>
              <a:rPr lang="es-ES" dirty="0" err="1"/>
              <a:t>Germans</a:t>
            </a:r>
            <a:r>
              <a:rPr lang="es-ES" dirty="0"/>
              <a:t> </a:t>
            </a:r>
            <a:r>
              <a:rPr lang="es-ES" dirty="0" err="1"/>
              <a:t>launched</a:t>
            </a:r>
            <a:r>
              <a:rPr lang="es-ES" dirty="0"/>
              <a:t> </a:t>
            </a:r>
            <a:r>
              <a:rPr lang="es-ES" dirty="0" err="1"/>
              <a:t>the</a:t>
            </a:r>
            <a:r>
              <a:rPr lang="es-ES" dirty="0"/>
              <a:t> </a:t>
            </a:r>
            <a:r>
              <a:rPr lang="es-ES" dirty="0" err="1"/>
              <a:t>Second</a:t>
            </a:r>
            <a:r>
              <a:rPr lang="es-ES" dirty="0"/>
              <a:t> </a:t>
            </a:r>
            <a:r>
              <a:rPr lang="es-ES" dirty="0" err="1"/>
              <a:t>Battle</a:t>
            </a:r>
            <a:r>
              <a:rPr lang="es-ES" dirty="0"/>
              <a:t> of </a:t>
            </a:r>
            <a:r>
              <a:rPr lang="es-ES" dirty="0" err="1"/>
              <a:t>the</a:t>
            </a:r>
            <a:r>
              <a:rPr lang="es-ES" dirty="0"/>
              <a:t> Somme in France and </a:t>
            </a:r>
            <a:r>
              <a:rPr lang="es-ES" dirty="0" err="1"/>
              <a:t>advanced</a:t>
            </a:r>
            <a:r>
              <a:rPr lang="es-ES" dirty="0"/>
              <a:t> more </a:t>
            </a:r>
            <a:r>
              <a:rPr lang="es-ES" dirty="0" err="1"/>
              <a:t>than</a:t>
            </a:r>
            <a:r>
              <a:rPr lang="es-ES" dirty="0"/>
              <a:t> 40 miles (64 </a:t>
            </a:r>
            <a:r>
              <a:rPr lang="es-ES" dirty="0" err="1"/>
              <a:t>kilometers</a:t>
            </a:r>
            <a:r>
              <a:rPr lang="es-ES" dirty="0"/>
              <a:t>) </a:t>
            </a:r>
            <a:r>
              <a:rPr lang="es-ES" dirty="0" err="1"/>
              <a:t>westward</a:t>
            </a:r>
            <a:r>
              <a:rPr lang="es-ES" dirty="0"/>
              <a:t>. </a:t>
            </a:r>
            <a:r>
              <a:rPr lang="es-ES" dirty="0" err="1"/>
              <a:t>The</a:t>
            </a:r>
            <a:r>
              <a:rPr lang="es-ES" dirty="0"/>
              <a:t> </a:t>
            </a:r>
            <a:r>
              <a:rPr lang="es-ES" dirty="0" err="1"/>
              <a:t>Germans</a:t>
            </a:r>
            <a:r>
              <a:rPr lang="es-ES" dirty="0"/>
              <a:t> </a:t>
            </a:r>
            <a:r>
              <a:rPr lang="es-ES" dirty="0" err="1"/>
              <a:t>continued</a:t>
            </a:r>
            <a:r>
              <a:rPr lang="es-ES" dirty="0"/>
              <a:t> </a:t>
            </a:r>
            <a:r>
              <a:rPr lang="es-ES" dirty="0" err="1"/>
              <a:t>their</a:t>
            </a:r>
            <a:r>
              <a:rPr lang="es-ES" dirty="0"/>
              <a:t> </a:t>
            </a:r>
            <a:r>
              <a:rPr lang="es-ES" dirty="0" err="1"/>
              <a:t>offensive</a:t>
            </a:r>
            <a:r>
              <a:rPr lang="es-ES" dirty="0"/>
              <a:t> </a:t>
            </a:r>
            <a:r>
              <a:rPr lang="es-ES" dirty="0" err="1"/>
              <a:t>push</a:t>
            </a:r>
            <a:r>
              <a:rPr lang="es-ES" dirty="0"/>
              <a:t> </a:t>
            </a:r>
            <a:r>
              <a:rPr lang="es-ES" dirty="0" err="1"/>
              <a:t>over</a:t>
            </a:r>
            <a:r>
              <a:rPr lang="es-ES" dirty="0"/>
              <a:t> </a:t>
            </a:r>
            <a:r>
              <a:rPr lang="es-ES" dirty="0" err="1"/>
              <a:t>the</a:t>
            </a:r>
            <a:r>
              <a:rPr lang="es-ES" dirty="0"/>
              <a:t> </a:t>
            </a:r>
            <a:r>
              <a:rPr lang="es-ES" dirty="0" err="1"/>
              <a:t>next</a:t>
            </a:r>
            <a:r>
              <a:rPr lang="es-ES" dirty="0"/>
              <a:t> </a:t>
            </a:r>
            <a:r>
              <a:rPr lang="es-ES" dirty="0" err="1"/>
              <a:t>couple</a:t>
            </a:r>
            <a:r>
              <a:rPr lang="es-ES" dirty="0"/>
              <a:t> of </a:t>
            </a:r>
            <a:r>
              <a:rPr lang="es-ES" dirty="0" err="1"/>
              <a:t>months</a:t>
            </a:r>
            <a:r>
              <a:rPr lang="es-ES" dirty="0"/>
              <a:t> </a:t>
            </a:r>
            <a:r>
              <a:rPr lang="es-ES" dirty="0" err="1"/>
              <a:t>but</a:t>
            </a:r>
            <a:r>
              <a:rPr lang="es-ES" dirty="0"/>
              <a:t> </a:t>
            </a:r>
            <a:r>
              <a:rPr lang="es-ES" dirty="0" err="1"/>
              <a:t>were</a:t>
            </a:r>
            <a:r>
              <a:rPr lang="es-ES" dirty="0"/>
              <a:t> </a:t>
            </a:r>
            <a:r>
              <a:rPr lang="es-ES" dirty="0" err="1"/>
              <a:t>stopped</a:t>
            </a:r>
            <a:r>
              <a:rPr lang="es-ES" dirty="0"/>
              <a:t> </a:t>
            </a:r>
            <a:r>
              <a:rPr lang="es-ES" dirty="0" err="1"/>
              <a:t>by</a:t>
            </a:r>
            <a:r>
              <a:rPr lang="es-ES" dirty="0"/>
              <a:t> American </a:t>
            </a:r>
            <a:r>
              <a:rPr lang="es-ES" dirty="0" err="1"/>
              <a:t>counterattacks</a:t>
            </a:r>
            <a:r>
              <a:rPr lang="es-ES" dirty="0"/>
              <a:t>.</a:t>
            </a:r>
          </a:p>
        </p:txBody>
      </p:sp>
      <p:sp>
        <p:nvSpPr>
          <p:cNvPr id="14" name="Rectángulo 13">
            <a:extLst>
              <a:ext uri="{FF2B5EF4-FFF2-40B4-BE49-F238E27FC236}">
                <a16:creationId xmlns:a16="http://schemas.microsoft.com/office/drawing/2014/main" id="{8B941A70-9C6E-1F47-9E3E-1280119EA794}"/>
              </a:ext>
            </a:extLst>
          </p:cNvPr>
          <p:cNvSpPr/>
          <p:nvPr/>
        </p:nvSpPr>
        <p:spPr>
          <a:xfrm>
            <a:off x="1079614" y="842010"/>
            <a:ext cx="4464815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4000" dirty="0" err="1"/>
              <a:t>Second</a:t>
            </a:r>
            <a:r>
              <a:rPr lang="es-ES" sz="4000" dirty="0"/>
              <a:t> </a:t>
            </a:r>
            <a:r>
              <a:rPr lang="es-ES" sz="4000" dirty="0" err="1"/>
              <a:t>Battle</a:t>
            </a:r>
            <a:r>
              <a:rPr lang="es-ES" sz="4000" dirty="0"/>
              <a:t> of </a:t>
            </a:r>
            <a:r>
              <a:rPr lang="es-ES" sz="4000" dirty="0" err="1"/>
              <a:t>the</a:t>
            </a:r>
            <a:r>
              <a:rPr lang="es-ES" sz="4000" dirty="0"/>
              <a:t> Somme </a:t>
            </a:r>
            <a:endParaRPr lang="es-ES" sz="4000" dirty="0">
              <a:latin typeface="Georgia" panose="02040502050405020303" pitchFamily="18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5" name="Rectángulo 14">
            <a:extLst>
              <a:ext uri="{FF2B5EF4-FFF2-40B4-BE49-F238E27FC236}">
                <a16:creationId xmlns:a16="http://schemas.microsoft.com/office/drawing/2014/main" id="{FA3EEF25-275B-FF4C-8378-6DD5C56AA102}"/>
              </a:ext>
            </a:extLst>
          </p:cNvPr>
          <p:cNvSpPr/>
          <p:nvPr/>
        </p:nvSpPr>
        <p:spPr>
          <a:xfrm rot="5400000" flipH="1">
            <a:off x="1393959" y="2087508"/>
            <a:ext cx="81124" cy="506618"/>
          </a:xfrm>
          <a:prstGeom prst="rect">
            <a:avLst/>
          </a:prstGeom>
          <a:solidFill>
            <a:srgbClr val="E639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D4B56B64-0928-B24B-BA55-F241997A5973}"/>
              </a:ext>
            </a:extLst>
          </p:cNvPr>
          <p:cNvSpPr txBox="1"/>
          <p:nvPr/>
        </p:nvSpPr>
        <p:spPr>
          <a:xfrm>
            <a:off x="1415810" y="6072024"/>
            <a:ext cx="4680190" cy="3982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s-ES" sz="7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Second</a:t>
            </a:r>
            <a:r>
              <a:rPr lang="es-ES" sz="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7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Battle</a:t>
            </a:r>
            <a:r>
              <a:rPr lang="es-ES" sz="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of </a:t>
            </a:r>
            <a:r>
              <a:rPr lang="es-ES" sz="7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the</a:t>
            </a:r>
            <a:r>
              <a:rPr lang="es-ES" sz="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Somme, </a:t>
            </a:r>
            <a:r>
              <a:rPr lang="es-ES" sz="7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also</a:t>
            </a:r>
            <a:r>
              <a:rPr lang="es-ES" sz="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7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called</a:t>
            </a:r>
            <a:r>
              <a:rPr lang="es-ES" sz="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 </a:t>
            </a:r>
            <a:r>
              <a:rPr lang="es-ES" sz="7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Battle</a:t>
            </a:r>
            <a:r>
              <a:rPr lang="es-ES" sz="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of Saint-Quentin, (</a:t>
            </a:r>
            <a:r>
              <a:rPr lang="es-ES" sz="7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March</a:t>
            </a:r>
            <a:r>
              <a:rPr lang="es-ES" sz="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21–</a:t>
            </a:r>
            <a:r>
              <a:rPr lang="es-ES" sz="7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April</a:t>
            </a:r>
            <a:r>
              <a:rPr lang="es-ES" sz="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5, 1918), </a:t>
            </a:r>
            <a:r>
              <a:rPr lang="es-ES" sz="7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partially</a:t>
            </a:r>
            <a:r>
              <a:rPr lang="es-ES" sz="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7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successful</a:t>
            </a:r>
            <a:r>
              <a:rPr lang="es-ES" sz="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German </a:t>
            </a:r>
            <a:r>
              <a:rPr lang="es-ES" sz="7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offensive</a:t>
            </a:r>
            <a:r>
              <a:rPr lang="es-ES" sz="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7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against</a:t>
            </a:r>
            <a:r>
              <a:rPr lang="es-ES" sz="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7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Allied</a:t>
            </a:r>
            <a:r>
              <a:rPr lang="es-ES" sz="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7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forces</a:t>
            </a:r>
            <a:r>
              <a:rPr lang="es-ES" sz="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7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on</a:t>
            </a:r>
            <a:r>
              <a:rPr lang="es-ES" sz="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7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the</a:t>
            </a:r>
            <a:r>
              <a:rPr lang="es-ES" sz="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Western Front </a:t>
            </a:r>
            <a:r>
              <a:rPr lang="es-ES" sz="7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during</a:t>
            </a:r>
            <a:r>
              <a:rPr lang="es-ES" sz="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7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the</a:t>
            </a:r>
            <a:r>
              <a:rPr lang="es-ES" sz="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7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later</a:t>
            </a:r>
            <a:r>
              <a:rPr lang="es-ES" sz="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7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part</a:t>
            </a:r>
            <a:r>
              <a:rPr lang="es-ES" sz="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of </a:t>
            </a:r>
            <a:r>
              <a:rPr lang="es-ES" sz="7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World</a:t>
            </a:r>
            <a:r>
              <a:rPr lang="es-ES" sz="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7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War</a:t>
            </a:r>
            <a:r>
              <a:rPr lang="es-ES" sz="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I.</a:t>
            </a:r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055F1961-3158-1B46-8773-EB3A0204D955}"/>
              </a:ext>
            </a:extLst>
          </p:cNvPr>
          <p:cNvSpPr txBox="1"/>
          <p:nvPr/>
        </p:nvSpPr>
        <p:spPr>
          <a:xfrm>
            <a:off x="7072019" y="5492860"/>
            <a:ext cx="5119981" cy="1368000"/>
          </a:xfrm>
          <a:prstGeom prst="rect">
            <a:avLst/>
          </a:prstGeom>
          <a:solidFill>
            <a:schemeClr val="tx1"/>
          </a:solidFill>
        </p:spPr>
        <p:txBody>
          <a:bodyPr wrap="square" lIns="540000" tIns="180000" rIns="540000" bIns="180000" rtlCol="0" anchor="ctr">
            <a:sp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es-ES" sz="1000" b="1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Whippets</a:t>
            </a:r>
            <a:r>
              <a:rPr lang="es-ES" sz="10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1000" b="1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going</a:t>
            </a:r>
            <a:r>
              <a:rPr lang="es-ES" sz="10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off to </a:t>
            </a:r>
            <a:r>
              <a:rPr lang="es-ES" sz="1000" b="1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battle</a:t>
            </a:r>
            <a:r>
              <a:rPr lang="es-ES" sz="10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1000" b="1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tank</a:t>
            </a:r>
            <a:r>
              <a:rPr lang="es-ES" sz="10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</a:p>
          <a:p>
            <a:pPr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es-ES" sz="10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Image</a:t>
            </a:r>
            <a:r>
              <a:rPr lang="es-ES" sz="10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: </a:t>
            </a:r>
            <a:r>
              <a:rPr lang="es-ES" sz="10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www.forces-war-records.co.uk</a:t>
            </a:r>
            <a:endParaRPr lang="es-ES" sz="1000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95979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23F420CD-17C4-BA42-8B85-710CE629A41E}"/>
              </a:ext>
            </a:extLst>
          </p:cNvPr>
          <p:cNvSpPr txBox="1"/>
          <p:nvPr/>
        </p:nvSpPr>
        <p:spPr>
          <a:xfrm>
            <a:off x="5963162" y="3145105"/>
            <a:ext cx="4814164" cy="15248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s-ES" sz="1600" dirty="0"/>
              <a:t>Bulgaria </a:t>
            </a:r>
            <a:r>
              <a:rPr lang="es-ES" sz="1600" dirty="0" err="1"/>
              <a:t>signed</a:t>
            </a:r>
            <a:r>
              <a:rPr lang="es-ES" sz="1600" dirty="0"/>
              <a:t> </a:t>
            </a:r>
            <a:r>
              <a:rPr lang="es-ES" sz="1600" dirty="0" err="1"/>
              <a:t>an</a:t>
            </a:r>
            <a:r>
              <a:rPr lang="es-ES" sz="1600" dirty="0"/>
              <a:t> </a:t>
            </a:r>
            <a:r>
              <a:rPr lang="es-ES" sz="1600" dirty="0" err="1"/>
              <a:t>armistice</a:t>
            </a:r>
            <a:r>
              <a:rPr lang="es-ES" sz="1600" dirty="0"/>
              <a:t> </a:t>
            </a:r>
            <a:r>
              <a:rPr lang="es-ES" sz="1600" dirty="0" err="1"/>
              <a:t>on</a:t>
            </a:r>
            <a:r>
              <a:rPr lang="es-ES" sz="1600" dirty="0"/>
              <a:t> </a:t>
            </a:r>
            <a:r>
              <a:rPr lang="es-ES" sz="1600" dirty="0" err="1"/>
              <a:t>September</a:t>
            </a:r>
            <a:r>
              <a:rPr lang="es-ES" sz="1600" dirty="0"/>
              <a:t> 29. </a:t>
            </a:r>
            <a:r>
              <a:rPr lang="es-ES" sz="1600" dirty="0" err="1"/>
              <a:t>The</a:t>
            </a:r>
            <a:r>
              <a:rPr lang="es-ES" sz="1600" dirty="0"/>
              <a:t> </a:t>
            </a:r>
            <a:r>
              <a:rPr lang="es-ES" sz="1600" dirty="0" err="1"/>
              <a:t>Ottoman</a:t>
            </a:r>
            <a:r>
              <a:rPr lang="es-ES" sz="1600" dirty="0"/>
              <a:t> </a:t>
            </a:r>
            <a:r>
              <a:rPr lang="es-ES" sz="1600" dirty="0" err="1"/>
              <a:t>Empire</a:t>
            </a:r>
            <a:r>
              <a:rPr lang="es-ES" sz="1600" dirty="0"/>
              <a:t> </a:t>
            </a:r>
            <a:r>
              <a:rPr lang="es-ES" sz="1600" dirty="0" err="1"/>
              <a:t>surrendered</a:t>
            </a:r>
            <a:r>
              <a:rPr lang="es-ES" sz="1600" dirty="0"/>
              <a:t> </a:t>
            </a:r>
            <a:r>
              <a:rPr lang="es-ES" sz="1600" dirty="0" err="1"/>
              <a:t>on</a:t>
            </a:r>
            <a:r>
              <a:rPr lang="es-ES" sz="1600" dirty="0"/>
              <a:t> </a:t>
            </a:r>
            <a:r>
              <a:rPr lang="es-ES" sz="1600" dirty="0" err="1"/>
              <a:t>October</a:t>
            </a:r>
            <a:r>
              <a:rPr lang="es-ES" sz="1600" dirty="0"/>
              <a:t> 30. Austria-</a:t>
            </a:r>
            <a:r>
              <a:rPr lang="es-ES" sz="1600" dirty="0" err="1"/>
              <a:t>Hungary</a:t>
            </a:r>
            <a:r>
              <a:rPr lang="es-ES" sz="1600" dirty="0"/>
              <a:t> </a:t>
            </a:r>
            <a:r>
              <a:rPr lang="es-ES" sz="1600" dirty="0" err="1"/>
              <a:t>was</a:t>
            </a:r>
            <a:r>
              <a:rPr lang="es-ES" sz="1600" dirty="0"/>
              <a:t> </a:t>
            </a:r>
            <a:r>
              <a:rPr lang="es-ES" sz="1600" dirty="0" err="1"/>
              <a:t>granted</a:t>
            </a:r>
            <a:r>
              <a:rPr lang="es-ES" sz="1600" dirty="0"/>
              <a:t> </a:t>
            </a:r>
            <a:r>
              <a:rPr lang="es-ES" sz="1600" dirty="0" err="1"/>
              <a:t>armistice</a:t>
            </a:r>
            <a:r>
              <a:rPr lang="es-ES" sz="1600" dirty="0"/>
              <a:t> </a:t>
            </a:r>
            <a:r>
              <a:rPr lang="es-ES" sz="1600" dirty="0" err="1"/>
              <a:t>on</a:t>
            </a:r>
            <a:r>
              <a:rPr lang="es-ES" sz="1600" dirty="0"/>
              <a:t> </a:t>
            </a:r>
            <a:r>
              <a:rPr lang="es-ES" sz="1600" dirty="0" err="1"/>
              <a:t>November</a:t>
            </a:r>
            <a:r>
              <a:rPr lang="es-ES" sz="1600" dirty="0"/>
              <a:t> 3.</a:t>
            </a:r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AD105460-2B80-6149-8207-DBE63DA9A480}"/>
              </a:ext>
            </a:extLst>
          </p:cNvPr>
          <p:cNvSpPr/>
          <p:nvPr/>
        </p:nvSpPr>
        <p:spPr>
          <a:xfrm>
            <a:off x="5966451" y="1864389"/>
            <a:ext cx="393650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4000" dirty="0" err="1"/>
              <a:t>Armistice</a:t>
            </a:r>
            <a:endParaRPr lang="es-ES" sz="4000" dirty="0">
              <a:latin typeface="Georgia" panose="02040502050405020303" pitchFamily="18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FBFDACCE-E0D0-4344-9AE2-82B6DD543D3D}"/>
              </a:ext>
            </a:extLst>
          </p:cNvPr>
          <p:cNvSpPr/>
          <p:nvPr/>
        </p:nvSpPr>
        <p:spPr>
          <a:xfrm rot="5400000" flipH="1">
            <a:off x="6280797" y="2605381"/>
            <a:ext cx="81124" cy="506618"/>
          </a:xfrm>
          <a:prstGeom prst="rect">
            <a:avLst/>
          </a:prstGeom>
          <a:solidFill>
            <a:srgbClr val="E639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13" name="Marcador de posición de imagen 12">
            <a:extLst>
              <a:ext uri="{FF2B5EF4-FFF2-40B4-BE49-F238E27FC236}">
                <a16:creationId xmlns:a16="http://schemas.microsoft.com/office/drawing/2014/main" id="{814D9563-DA7B-D449-B35D-F3F4F7B574D7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3512596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>
            <a:extLst>
              <a:ext uri="{FF2B5EF4-FFF2-40B4-BE49-F238E27FC236}">
                <a16:creationId xmlns:a16="http://schemas.microsoft.com/office/drawing/2014/main" id="{A8596A93-A81D-D94C-8532-BB7BC48E2F9C}"/>
              </a:ext>
            </a:extLst>
          </p:cNvPr>
          <p:cNvSpPr txBox="1"/>
          <p:nvPr/>
        </p:nvSpPr>
        <p:spPr>
          <a:xfrm>
            <a:off x="5962479" y="3845869"/>
            <a:ext cx="5619246" cy="12883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s-ES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World</a:t>
            </a:r>
            <a:r>
              <a:rPr lang="es-E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s-ES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War</a:t>
            </a:r>
            <a:r>
              <a:rPr lang="es-E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I (1914–18), </a:t>
            </a:r>
            <a:r>
              <a:rPr lang="es-ES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also</a:t>
            </a:r>
            <a:r>
              <a:rPr lang="es-E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s-ES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called</a:t>
            </a:r>
            <a:r>
              <a:rPr lang="es-E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s-ES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the</a:t>
            </a:r>
            <a:r>
              <a:rPr lang="es-E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s-ES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First</a:t>
            </a:r>
            <a:r>
              <a:rPr lang="es-E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s-ES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World</a:t>
            </a:r>
            <a:r>
              <a:rPr lang="es-E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s-ES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War</a:t>
            </a:r>
            <a:r>
              <a:rPr lang="es-E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s-ES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or</a:t>
            </a:r>
            <a:r>
              <a:rPr lang="es-E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Great </a:t>
            </a:r>
            <a:r>
              <a:rPr lang="es-ES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War</a:t>
            </a:r>
            <a:r>
              <a:rPr lang="es-E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s-ES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was</a:t>
            </a:r>
            <a:r>
              <a:rPr lang="es-E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s-ES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the</a:t>
            </a:r>
            <a:r>
              <a:rPr lang="es-E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s-ES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most</a:t>
            </a:r>
            <a:r>
              <a:rPr lang="es-E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s-ES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deadly</a:t>
            </a:r>
            <a:r>
              <a:rPr lang="es-E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and </a:t>
            </a:r>
            <a:r>
              <a:rPr lang="es-ES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destructive</a:t>
            </a:r>
            <a:r>
              <a:rPr lang="es-E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s-ES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war</a:t>
            </a:r>
            <a:r>
              <a:rPr lang="es-E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s-ES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the</a:t>
            </a:r>
            <a:r>
              <a:rPr lang="es-E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s-ES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world</a:t>
            </a:r>
            <a:r>
              <a:rPr lang="es-E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s-ES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had</a:t>
            </a:r>
            <a:r>
              <a:rPr lang="es-E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s-ES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ever</a:t>
            </a:r>
            <a:r>
              <a:rPr lang="es-E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s-ES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seen</a:t>
            </a:r>
            <a:r>
              <a:rPr lang="es-E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to </a:t>
            </a:r>
            <a:r>
              <a:rPr lang="es-ES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that</a:t>
            </a:r>
            <a:r>
              <a:rPr lang="es-E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time.</a:t>
            </a:r>
          </a:p>
        </p:txBody>
      </p:sp>
      <p:pic>
        <p:nvPicPr>
          <p:cNvPr id="12" name="Marcador de posición de imagen 11">
            <a:extLst>
              <a:ext uri="{FF2B5EF4-FFF2-40B4-BE49-F238E27FC236}">
                <a16:creationId xmlns:a16="http://schemas.microsoft.com/office/drawing/2014/main" id="{FAA25641-D921-A842-B6A9-EF2204C4A2CB}"/>
              </a:ext>
            </a:extLst>
          </p:cNvPr>
          <p:cNvPicPr>
            <a:picLocks noGrp="1" noChangeAspect="1"/>
          </p:cNvPicPr>
          <p:nvPr>
            <p:ph type="pic" sz="quarter" idx="4294967295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1198563"/>
            <a:ext cx="5119688" cy="4138612"/>
          </a:xfrm>
          <a:solidFill>
            <a:schemeClr val="bg1">
              <a:lumMod val="75000"/>
            </a:schemeClr>
          </a:solidFill>
        </p:spPr>
      </p:pic>
      <p:sp>
        <p:nvSpPr>
          <p:cNvPr id="5" name="Rectángulo 4">
            <a:extLst>
              <a:ext uri="{FF2B5EF4-FFF2-40B4-BE49-F238E27FC236}">
                <a16:creationId xmlns:a16="http://schemas.microsoft.com/office/drawing/2014/main" id="{12F662E3-BDB8-CD46-8A77-7856925E4501}"/>
              </a:ext>
            </a:extLst>
          </p:cNvPr>
          <p:cNvSpPr/>
          <p:nvPr/>
        </p:nvSpPr>
        <p:spPr>
          <a:xfrm>
            <a:off x="5962479" y="2549009"/>
            <a:ext cx="352853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4000" dirty="0" err="1">
                <a:latin typeface="Georgia" panose="02040502050405020303" pitchFamily="18" charset="0"/>
                <a:ea typeface="Open Sans" panose="020B0606030504020204" pitchFamily="34" charset="0"/>
                <a:cs typeface="Open Sans" panose="020B0606030504020204" pitchFamily="34" charset="0"/>
              </a:rPr>
              <a:t>The</a:t>
            </a:r>
            <a:r>
              <a:rPr lang="es-ES" sz="4000" dirty="0">
                <a:latin typeface="Georgia" panose="02040502050405020303" pitchFamily="18" charset="0"/>
                <a:ea typeface="Open Sans" panose="020B0606030504020204" pitchFamily="34" charset="0"/>
                <a:cs typeface="Open Sans" panose="020B0606030504020204" pitchFamily="34" charset="0"/>
              </a:rPr>
              <a:t> Great </a:t>
            </a:r>
            <a:r>
              <a:rPr lang="es-ES" sz="4000" dirty="0" err="1">
                <a:latin typeface="Georgia" panose="02040502050405020303" pitchFamily="18" charset="0"/>
                <a:ea typeface="Open Sans" panose="020B0606030504020204" pitchFamily="34" charset="0"/>
                <a:cs typeface="Open Sans" panose="020B0606030504020204" pitchFamily="34" charset="0"/>
              </a:rPr>
              <a:t>War</a:t>
            </a:r>
            <a:endParaRPr lang="es-ES" sz="4000" dirty="0">
              <a:latin typeface="Georgia" panose="02040502050405020303" pitchFamily="18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7" name="Subtítulo 2">
            <a:extLst>
              <a:ext uri="{FF2B5EF4-FFF2-40B4-BE49-F238E27FC236}">
                <a16:creationId xmlns:a16="http://schemas.microsoft.com/office/drawing/2014/main" id="{8AD26024-BB26-E042-A733-B0BF0FB1EAAF}"/>
              </a:ext>
            </a:extLst>
          </p:cNvPr>
          <p:cNvSpPr txBox="1">
            <a:spLocks/>
          </p:cNvSpPr>
          <p:nvPr/>
        </p:nvSpPr>
        <p:spPr>
          <a:xfrm>
            <a:off x="6025523" y="1758683"/>
            <a:ext cx="1486757" cy="386559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s-ES" sz="1050" spc="6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1914–18</a:t>
            </a:r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FA50F917-C7DE-614E-A223-EBBF2D73F90E}"/>
              </a:ext>
            </a:extLst>
          </p:cNvPr>
          <p:cNvSpPr/>
          <p:nvPr/>
        </p:nvSpPr>
        <p:spPr>
          <a:xfrm rot="5400000" flipH="1">
            <a:off x="6276824" y="3363733"/>
            <a:ext cx="81124" cy="506618"/>
          </a:xfrm>
          <a:prstGeom prst="rect">
            <a:avLst/>
          </a:prstGeom>
          <a:solidFill>
            <a:srgbClr val="E639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00BFBA29-4C7E-D54D-A128-C6F248121E97}"/>
              </a:ext>
            </a:extLst>
          </p:cNvPr>
          <p:cNvSpPr/>
          <p:nvPr/>
        </p:nvSpPr>
        <p:spPr>
          <a:xfrm>
            <a:off x="0" y="5337279"/>
            <a:ext cx="5119981" cy="152072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Ins="720000" rtlCol="0" anchor="ctr"/>
          <a:lstStyle/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s-ES" sz="1000" b="1" dirty="0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 British </a:t>
            </a:r>
            <a:r>
              <a:rPr lang="es-ES" sz="1000" b="1" dirty="0" err="1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soldier</a:t>
            </a:r>
            <a:r>
              <a:rPr lang="es-ES" sz="1000" b="1" dirty="0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1000" b="1" dirty="0" err="1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inside</a:t>
            </a:r>
            <a:r>
              <a:rPr lang="es-ES" sz="1000" b="1" dirty="0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a </a:t>
            </a:r>
            <a:r>
              <a:rPr lang="es-ES" sz="1000" b="1" dirty="0" err="1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trench</a:t>
            </a:r>
            <a:r>
              <a:rPr lang="es-ES" sz="1000" b="1" dirty="0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1000" b="1" dirty="0" err="1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on</a:t>
            </a:r>
            <a:r>
              <a:rPr lang="es-ES" sz="1000" b="1" dirty="0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1000" b="1" dirty="0" err="1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the</a:t>
            </a:r>
            <a:r>
              <a:rPr lang="es-ES" sz="1000" b="1" dirty="0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Western Front </a:t>
            </a:r>
            <a:r>
              <a:rPr lang="es-ES" sz="1000" b="1" dirty="0" err="1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during</a:t>
            </a:r>
            <a:r>
              <a:rPr lang="es-ES" sz="1000" b="1" dirty="0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1000" b="1" dirty="0" err="1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World</a:t>
            </a:r>
            <a:r>
              <a:rPr lang="es-ES" sz="1000" b="1" dirty="0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1000" b="1" dirty="0" err="1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War</a:t>
            </a:r>
            <a:r>
              <a:rPr lang="es-ES" sz="1000" b="1" dirty="0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I, 1914–18.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s-ES" sz="800" dirty="0" err="1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Hulton</a:t>
            </a:r>
            <a:r>
              <a:rPr lang="es-ES" sz="800" dirty="0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Archive/</a:t>
            </a:r>
            <a:r>
              <a:rPr lang="es-ES" sz="800" dirty="0" err="1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Getty</a:t>
            </a:r>
            <a:r>
              <a:rPr lang="es-ES" sz="800" dirty="0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800" dirty="0" err="1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Images</a:t>
            </a:r>
            <a:endParaRPr lang="es-ES" sz="800" dirty="0">
              <a:solidFill>
                <a:prstClr val="white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41414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Marcador de posición de imagen 6">
            <a:extLst>
              <a:ext uri="{FF2B5EF4-FFF2-40B4-BE49-F238E27FC236}">
                <a16:creationId xmlns:a16="http://schemas.microsoft.com/office/drawing/2014/main" id="{7332CF5B-9D44-DF4D-B3B2-DF55E58A66D1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072313" y="1263650"/>
            <a:ext cx="5119687" cy="4138613"/>
          </a:xfrm>
          <a:prstGeom prst="rect">
            <a:avLst/>
          </a:prstGeom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6B5671B1-B9DB-7A4F-9755-0227D2BAE066}"/>
              </a:ext>
            </a:extLst>
          </p:cNvPr>
          <p:cNvSpPr txBox="1"/>
          <p:nvPr/>
        </p:nvSpPr>
        <p:spPr>
          <a:xfrm>
            <a:off x="7072019" y="5400178"/>
            <a:ext cx="5119981" cy="1480168"/>
          </a:xfrm>
          <a:prstGeom prst="rect">
            <a:avLst/>
          </a:prstGeom>
          <a:solidFill>
            <a:schemeClr val="tx1"/>
          </a:solidFill>
        </p:spPr>
        <p:txBody>
          <a:bodyPr wrap="square" lIns="540000" tIns="180000" rIns="540000" bIns="180000" rtlCol="0" anchor="ctr">
            <a:sp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es-ES" sz="900" b="1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World</a:t>
            </a:r>
            <a:r>
              <a:rPr lang="es-ES" sz="9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900" b="1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War</a:t>
            </a:r>
            <a:r>
              <a:rPr lang="es-ES" sz="9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I; </a:t>
            </a:r>
            <a:r>
              <a:rPr lang="es-ES" sz="900" b="1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chemical</a:t>
            </a:r>
            <a:r>
              <a:rPr lang="es-ES" sz="9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900" b="1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weapon</a:t>
            </a:r>
            <a:endParaRPr lang="es-ES" sz="900" b="1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es-ES" sz="9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U.S. </a:t>
            </a:r>
            <a:r>
              <a:rPr lang="es-ES" sz="9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soldiers</a:t>
            </a:r>
            <a:r>
              <a:rPr lang="es-ES" sz="9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9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using</a:t>
            </a:r>
            <a:r>
              <a:rPr lang="es-ES" sz="9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gas </a:t>
            </a:r>
            <a:r>
              <a:rPr lang="es-ES" sz="9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equipment</a:t>
            </a:r>
            <a:r>
              <a:rPr lang="es-ES" sz="9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and </a:t>
            </a:r>
            <a:r>
              <a:rPr lang="es-ES" sz="9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receiving</a:t>
            </a:r>
            <a:r>
              <a:rPr lang="es-ES" sz="9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9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telephone</a:t>
            </a:r>
            <a:r>
              <a:rPr lang="es-ES" sz="9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9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instructions</a:t>
            </a:r>
            <a:r>
              <a:rPr lang="es-ES" sz="9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9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during</a:t>
            </a:r>
            <a:r>
              <a:rPr lang="es-ES" sz="9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9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the</a:t>
            </a:r>
            <a:r>
              <a:rPr lang="es-ES" sz="9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Meuse-</a:t>
            </a:r>
            <a:r>
              <a:rPr lang="es-ES" sz="9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Argonne</a:t>
            </a:r>
            <a:r>
              <a:rPr lang="es-ES" sz="9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9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offensive</a:t>
            </a:r>
            <a:r>
              <a:rPr lang="es-ES" sz="9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s-ES" sz="9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Varennes</a:t>
            </a:r>
            <a:r>
              <a:rPr lang="es-ES" sz="9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-en-</a:t>
            </a:r>
            <a:r>
              <a:rPr lang="es-ES" sz="9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Argonne</a:t>
            </a:r>
            <a:r>
              <a:rPr lang="es-ES" sz="9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France, 1918.</a:t>
            </a:r>
          </a:p>
          <a:p>
            <a:pPr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es-ES" sz="9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Source</a:t>
            </a:r>
            <a:r>
              <a:rPr lang="es-ES" sz="9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: </a:t>
            </a:r>
            <a:r>
              <a:rPr lang="es-ES" sz="9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National</a:t>
            </a:r>
            <a:r>
              <a:rPr lang="es-ES" sz="9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Archives, Washington, D.C.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6D9D3528-0730-B642-A376-431349F73539}"/>
              </a:ext>
            </a:extLst>
          </p:cNvPr>
          <p:cNvSpPr txBox="1"/>
          <p:nvPr/>
        </p:nvSpPr>
        <p:spPr>
          <a:xfrm>
            <a:off x="847849" y="3429000"/>
            <a:ext cx="4827237" cy="25348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s-ES" dirty="0" err="1"/>
              <a:t>Allied</a:t>
            </a:r>
            <a:r>
              <a:rPr lang="es-ES" dirty="0"/>
              <a:t> </a:t>
            </a:r>
            <a:r>
              <a:rPr lang="es-ES" dirty="0" err="1"/>
              <a:t>forces</a:t>
            </a:r>
            <a:r>
              <a:rPr lang="es-ES" dirty="0"/>
              <a:t> </a:t>
            </a:r>
            <a:r>
              <a:rPr lang="es-ES" dirty="0" err="1"/>
              <a:t>began</a:t>
            </a:r>
            <a:r>
              <a:rPr lang="es-ES" dirty="0"/>
              <a:t> </a:t>
            </a:r>
            <a:r>
              <a:rPr lang="es-ES" dirty="0" err="1"/>
              <a:t>attacks</a:t>
            </a:r>
            <a:r>
              <a:rPr lang="es-ES" dirty="0"/>
              <a:t> at Meuse-</a:t>
            </a:r>
            <a:r>
              <a:rPr lang="es-ES" dirty="0" err="1"/>
              <a:t>Argonne</a:t>
            </a:r>
            <a:r>
              <a:rPr lang="es-ES" dirty="0"/>
              <a:t>, </a:t>
            </a:r>
            <a:r>
              <a:rPr lang="es-ES" dirty="0" err="1"/>
              <a:t>the</a:t>
            </a:r>
            <a:r>
              <a:rPr lang="es-ES" dirty="0"/>
              <a:t> final </a:t>
            </a:r>
            <a:r>
              <a:rPr lang="es-ES" dirty="0" err="1"/>
              <a:t>offensive</a:t>
            </a:r>
            <a:r>
              <a:rPr lang="es-ES" dirty="0"/>
              <a:t> of </a:t>
            </a:r>
            <a:r>
              <a:rPr lang="es-ES" dirty="0" err="1"/>
              <a:t>the</a:t>
            </a:r>
            <a:r>
              <a:rPr lang="es-ES" dirty="0"/>
              <a:t> </a:t>
            </a:r>
            <a:r>
              <a:rPr lang="es-ES" dirty="0" err="1"/>
              <a:t>war</a:t>
            </a:r>
            <a:r>
              <a:rPr lang="es-ES" dirty="0"/>
              <a:t>. </a:t>
            </a:r>
            <a:r>
              <a:rPr lang="es-ES" dirty="0" err="1"/>
              <a:t>The</a:t>
            </a:r>
            <a:r>
              <a:rPr lang="es-ES" dirty="0"/>
              <a:t> </a:t>
            </a:r>
            <a:r>
              <a:rPr lang="es-ES" dirty="0" err="1"/>
              <a:t>battles</a:t>
            </a:r>
            <a:r>
              <a:rPr lang="es-ES" dirty="0"/>
              <a:t> of </a:t>
            </a:r>
            <a:r>
              <a:rPr lang="es-ES" dirty="0" err="1"/>
              <a:t>the</a:t>
            </a:r>
            <a:r>
              <a:rPr lang="es-ES" dirty="0"/>
              <a:t> Meuse-</a:t>
            </a:r>
            <a:r>
              <a:rPr lang="es-ES" dirty="0" err="1"/>
              <a:t>Argonne</a:t>
            </a:r>
            <a:r>
              <a:rPr lang="es-ES" dirty="0"/>
              <a:t> </a:t>
            </a:r>
            <a:r>
              <a:rPr lang="es-ES" dirty="0" err="1"/>
              <a:t>continued</a:t>
            </a:r>
            <a:r>
              <a:rPr lang="es-ES" dirty="0"/>
              <a:t> </a:t>
            </a:r>
            <a:r>
              <a:rPr lang="es-ES" dirty="0" err="1"/>
              <a:t>from</a:t>
            </a:r>
            <a:r>
              <a:rPr lang="es-ES" dirty="0"/>
              <a:t> </a:t>
            </a:r>
            <a:r>
              <a:rPr lang="es-ES" dirty="0" err="1"/>
              <a:t>September</a:t>
            </a:r>
            <a:r>
              <a:rPr lang="es-ES" dirty="0"/>
              <a:t> 26 </a:t>
            </a:r>
            <a:r>
              <a:rPr lang="es-ES" dirty="0" err="1"/>
              <a:t>until</a:t>
            </a:r>
            <a:r>
              <a:rPr lang="es-ES" dirty="0"/>
              <a:t> </a:t>
            </a:r>
            <a:r>
              <a:rPr lang="es-ES" dirty="0" err="1"/>
              <a:t>November</a:t>
            </a:r>
            <a:r>
              <a:rPr lang="es-ES" dirty="0"/>
              <a:t> 11. </a:t>
            </a:r>
            <a:r>
              <a:rPr lang="es-ES" dirty="0" err="1"/>
              <a:t>The</a:t>
            </a:r>
            <a:r>
              <a:rPr lang="es-ES" dirty="0"/>
              <a:t> </a:t>
            </a:r>
            <a:r>
              <a:rPr lang="es-ES" dirty="0" err="1"/>
              <a:t>Allies</a:t>
            </a:r>
            <a:r>
              <a:rPr lang="es-ES" dirty="0"/>
              <a:t> </a:t>
            </a:r>
            <a:r>
              <a:rPr lang="es-ES" dirty="0" err="1"/>
              <a:t>repeatedly</a:t>
            </a:r>
            <a:r>
              <a:rPr lang="es-ES" dirty="0"/>
              <a:t> </a:t>
            </a:r>
            <a:r>
              <a:rPr lang="es-ES" dirty="0" err="1"/>
              <a:t>attacked</a:t>
            </a:r>
            <a:r>
              <a:rPr lang="es-ES" dirty="0"/>
              <a:t> </a:t>
            </a:r>
            <a:r>
              <a:rPr lang="es-ES" dirty="0" err="1"/>
              <a:t>the</a:t>
            </a:r>
            <a:r>
              <a:rPr lang="es-ES" dirty="0"/>
              <a:t> German </a:t>
            </a:r>
            <a:r>
              <a:rPr lang="es-ES" dirty="0" err="1"/>
              <a:t>defensive</a:t>
            </a:r>
            <a:r>
              <a:rPr lang="es-ES" dirty="0"/>
              <a:t> line, </a:t>
            </a:r>
            <a:r>
              <a:rPr lang="es-ES" dirty="0" err="1"/>
              <a:t>forcing</a:t>
            </a:r>
            <a:r>
              <a:rPr lang="es-ES" dirty="0"/>
              <a:t> </a:t>
            </a:r>
            <a:r>
              <a:rPr lang="es-ES" dirty="0" err="1"/>
              <a:t>the</a:t>
            </a:r>
            <a:r>
              <a:rPr lang="es-ES" dirty="0"/>
              <a:t> </a:t>
            </a:r>
            <a:r>
              <a:rPr lang="es-ES" dirty="0" err="1"/>
              <a:t>Germans</a:t>
            </a:r>
            <a:r>
              <a:rPr lang="es-ES" dirty="0"/>
              <a:t> to </a:t>
            </a:r>
            <a:r>
              <a:rPr lang="es-ES" dirty="0" err="1"/>
              <a:t>retreat</a:t>
            </a:r>
            <a:r>
              <a:rPr lang="es-ES" dirty="0"/>
              <a:t>.</a:t>
            </a:r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9D6F1B65-91BE-EF48-A261-E32CB4FF0DAC}"/>
              </a:ext>
            </a:extLst>
          </p:cNvPr>
          <p:cNvSpPr/>
          <p:nvPr/>
        </p:nvSpPr>
        <p:spPr>
          <a:xfrm>
            <a:off x="847849" y="1360265"/>
            <a:ext cx="2321469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4000" dirty="0" err="1"/>
              <a:t>The</a:t>
            </a:r>
            <a:r>
              <a:rPr lang="es-ES" sz="4000" dirty="0"/>
              <a:t> final </a:t>
            </a:r>
          </a:p>
          <a:p>
            <a:r>
              <a:rPr lang="es-ES" sz="4000" dirty="0" err="1"/>
              <a:t>offensive</a:t>
            </a:r>
            <a:endParaRPr lang="es-ES" sz="4000" dirty="0">
              <a:latin typeface="Georgia" panose="02040502050405020303" pitchFamily="18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1" name="Rectángulo 10">
            <a:extLst>
              <a:ext uri="{FF2B5EF4-FFF2-40B4-BE49-F238E27FC236}">
                <a16:creationId xmlns:a16="http://schemas.microsoft.com/office/drawing/2014/main" id="{C63E65AD-B863-FE44-8B0B-3627F38D89C8}"/>
              </a:ext>
            </a:extLst>
          </p:cNvPr>
          <p:cNvSpPr/>
          <p:nvPr/>
        </p:nvSpPr>
        <p:spPr>
          <a:xfrm rot="5400000" flipH="1">
            <a:off x="1162194" y="2851114"/>
            <a:ext cx="81124" cy="506618"/>
          </a:xfrm>
          <a:prstGeom prst="rect">
            <a:avLst/>
          </a:prstGeom>
          <a:solidFill>
            <a:srgbClr val="E639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31923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D3C8A0FC-F4A0-FB48-BB5B-EE1132274ECA}"/>
              </a:ext>
            </a:extLst>
          </p:cNvPr>
          <p:cNvSpPr txBox="1"/>
          <p:nvPr/>
        </p:nvSpPr>
        <p:spPr>
          <a:xfrm>
            <a:off x="5963162" y="3941263"/>
            <a:ext cx="4814164" cy="11555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s-ES" sz="1600" dirty="0" err="1"/>
              <a:t>The</a:t>
            </a:r>
            <a:r>
              <a:rPr lang="es-ES" sz="1600" dirty="0"/>
              <a:t> </a:t>
            </a:r>
            <a:r>
              <a:rPr lang="es-ES" sz="1600" dirty="0" err="1"/>
              <a:t>November</a:t>
            </a:r>
            <a:r>
              <a:rPr lang="es-ES" sz="1600" dirty="0"/>
              <a:t> 11 </a:t>
            </a:r>
            <a:r>
              <a:rPr lang="es-ES" sz="1600" dirty="0" err="1"/>
              <a:t>Armistice</a:t>
            </a:r>
            <a:r>
              <a:rPr lang="es-ES" sz="1600" dirty="0"/>
              <a:t> </a:t>
            </a:r>
            <a:r>
              <a:rPr lang="es-ES" sz="1600" dirty="0" err="1"/>
              <a:t>between</a:t>
            </a:r>
            <a:r>
              <a:rPr lang="es-ES" sz="1600" dirty="0"/>
              <a:t> </a:t>
            </a:r>
            <a:r>
              <a:rPr lang="es-ES" sz="1600" dirty="0" err="1"/>
              <a:t>Germany</a:t>
            </a:r>
            <a:r>
              <a:rPr lang="es-ES" sz="1600" dirty="0"/>
              <a:t> and </a:t>
            </a:r>
            <a:r>
              <a:rPr lang="es-ES" sz="1600" dirty="0" err="1"/>
              <a:t>the</a:t>
            </a:r>
            <a:r>
              <a:rPr lang="es-ES" sz="1600" dirty="0"/>
              <a:t> </a:t>
            </a:r>
            <a:r>
              <a:rPr lang="es-ES" sz="1600" dirty="0" err="1"/>
              <a:t>Allies</a:t>
            </a:r>
            <a:r>
              <a:rPr lang="es-ES" sz="1600" dirty="0"/>
              <a:t> </a:t>
            </a:r>
            <a:r>
              <a:rPr lang="es-ES" sz="1600" dirty="0" err="1"/>
              <a:t>ended</a:t>
            </a:r>
            <a:r>
              <a:rPr lang="es-ES" sz="1600" dirty="0"/>
              <a:t> </a:t>
            </a:r>
            <a:r>
              <a:rPr lang="es-ES" sz="1600" dirty="0" err="1"/>
              <a:t>the</a:t>
            </a:r>
            <a:r>
              <a:rPr lang="es-ES" sz="1600" dirty="0"/>
              <a:t> </a:t>
            </a:r>
            <a:r>
              <a:rPr lang="es-ES" sz="1600" dirty="0" err="1"/>
              <a:t>fighting</a:t>
            </a:r>
            <a:r>
              <a:rPr lang="es-ES" sz="1600" dirty="0"/>
              <a:t>, and </a:t>
            </a:r>
            <a:r>
              <a:rPr lang="es-ES" sz="1600" dirty="0" err="1"/>
              <a:t>negotiations</a:t>
            </a:r>
            <a:r>
              <a:rPr lang="es-ES" sz="1600" dirty="0"/>
              <a:t> </a:t>
            </a:r>
            <a:r>
              <a:rPr lang="es-ES" sz="1600" dirty="0" err="1"/>
              <a:t>for</a:t>
            </a:r>
            <a:r>
              <a:rPr lang="es-ES" sz="1600" dirty="0"/>
              <a:t> </a:t>
            </a:r>
            <a:r>
              <a:rPr lang="es-ES" sz="1600" dirty="0" err="1"/>
              <a:t>peace</a:t>
            </a:r>
            <a:r>
              <a:rPr lang="es-ES" sz="1600" dirty="0"/>
              <a:t> </a:t>
            </a:r>
            <a:r>
              <a:rPr lang="es-ES" sz="1600" dirty="0" err="1"/>
              <a:t>began</a:t>
            </a:r>
            <a:r>
              <a:rPr lang="es-ES" sz="1600" dirty="0"/>
              <a:t>.</a:t>
            </a:r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6C0CA2D7-8AB9-514F-8E14-9F47E7371564}"/>
              </a:ext>
            </a:extLst>
          </p:cNvPr>
          <p:cNvSpPr/>
          <p:nvPr/>
        </p:nvSpPr>
        <p:spPr>
          <a:xfrm>
            <a:off x="5966451" y="1864389"/>
            <a:ext cx="3936501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4000" dirty="0" err="1"/>
              <a:t>Negotiations</a:t>
            </a:r>
            <a:r>
              <a:rPr lang="es-ES" sz="4000" dirty="0"/>
              <a:t> </a:t>
            </a:r>
          </a:p>
          <a:p>
            <a:r>
              <a:rPr lang="es-ES" sz="4000" dirty="0" err="1"/>
              <a:t>for</a:t>
            </a:r>
            <a:r>
              <a:rPr lang="es-ES" sz="4000" dirty="0"/>
              <a:t> </a:t>
            </a:r>
            <a:r>
              <a:rPr lang="es-ES" sz="4000" dirty="0" err="1"/>
              <a:t>peace</a:t>
            </a:r>
            <a:endParaRPr lang="es-ES" sz="4000" dirty="0">
              <a:latin typeface="Georgia" panose="02040502050405020303" pitchFamily="18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26FE1F81-0243-9844-99E9-82EE6F665267}"/>
              </a:ext>
            </a:extLst>
          </p:cNvPr>
          <p:cNvSpPr/>
          <p:nvPr/>
        </p:nvSpPr>
        <p:spPr>
          <a:xfrm rot="5400000" flipH="1">
            <a:off x="6280797" y="3401539"/>
            <a:ext cx="81124" cy="506618"/>
          </a:xfrm>
          <a:prstGeom prst="rect">
            <a:avLst/>
          </a:prstGeom>
          <a:solidFill>
            <a:srgbClr val="E639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8" name="Marcador de posición de imagen 7">
            <a:extLst>
              <a:ext uri="{FF2B5EF4-FFF2-40B4-BE49-F238E27FC236}">
                <a16:creationId xmlns:a16="http://schemas.microsoft.com/office/drawing/2014/main" id="{FDD3C204-8048-DD45-B324-B3663CFC1120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6674" r="6674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9613668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>
            <a:extLst>
              <a:ext uri="{FF2B5EF4-FFF2-40B4-BE49-F238E27FC236}">
                <a16:creationId xmlns:a16="http://schemas.microsoft.com/office/drawing/2014/main" id="{A8596A93-A81D-D94C-8532-BB7BC48E2F9C}"/>
              </a:ext>
            </a:extLst>
          </p:cNvPr>
          <p:cNvSpPr txBox="1"/>
          <p:nvPr/>
        </p:nvSpPr>
        <p:spPr>
          <a:xfrm>
            <a:off x="847849" y="4017899"/>
            <a:ext cx="4989020" cy="12883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s-ES" dirty="0" err="1"/>
              <a:t>The</a:t>
            </a:r>
            <a:r>
              <a:rPr lang="es-ES" dirty="0"/>
              <a:t> Paris </a:t>
            </a:r>
            <a:r>
              <a:rPr lang="es-ES" dirty="0" err="1"/>
              <a:t>Peace</a:t>
            </a:r>
            <a:r>
              <a:rPr lang="es-ES" dirty="0"/>
              <a:t> </a:t>
            </a:r>
            <a:r>
              <a:rPr lang="es-ES" dirty="0" err="1"/>
              <a:t>Conference</a:t>
            </a:r>
            <a:r>
              <a:rPr lang="es-ES" dirty="0"/>
              <a:t> </a:t>
            </a:r>
            <a:r>
              <a:rPr lang="es-ES" dirty="0" err="1"/>
              <a:t>began</a:t>
            </a:r>
            <a:r>
              <a:rPr lang="es-ES" dirty="0"/>
              <a:t> in </a:t>
            </a:r>
            <a:r>
              <a:rPr lang="es-ES" dirty="0" err="1"/>
              <a:t>January</a:t>
            </a:r>
            <a:r>
              <a:rPr lang="es-ES" dirty="0"/>
              <a:t> 1919 in Paris. </a:t>
            </a:r>
            <a:r>
              <a:rPr lang="es-ES" dirty="0" err="1"/>
              <a:t>The</a:t>
            </a:r>
            <a:r>
              <a:rPr lang="es-ES" dirty="0"/>
              <a:t> </a:t>
            </a:r>
            <a:r>
              <a:rPr lang="es-ES" dirty="0" err="1"/>
              <a:t>conference</a:t>
            </a:r>
            <a:r>
              <a:rPr lang="es-ES" dirty="0"/>
              <a:t> </a:t>
            </a:r>
            <a:r>
              <a:rPr lang="es-ES" dirty="0" err="1"/>
              <a:t>inaugurated</a:t>
            </a:r>
            <a:r>
              <a:rPr lang="es-ES" dirty="0"/>
              <a:t> </a:t>
            </a:r>
            <a:r>
              <a:rPr lang="es-ES" dirty="0" err="1"/>
              <a:t>the</a:t>
            </a:r>
            <a:r>
              <a:rPr lang="es-ES" dirty="0"/>
              <a:t> </a:t>
            </a:r>
            <a:r>
              <a:rPr lang="es-ES" dirty="0" err="1"/>
              <a:t>international</a:t>
            </a:r>
            <a:r>
              <a:rPr lang="es-ES" dirty="0"/>
              <a:t> </a:t>
            </a:r>
            <a:r>
              <a:rPr lang="es-ES" dirty="0" err="1"/>
              <a:t>settlement</a:t>
            </a:r>
            <a:r>
              <a:rPr lang="es-ES" dirty="0"/>
              <a:t> </a:t>
            </a:r>
            <a:r>
              <a:rPr lang="es-ES" dirty="0" err="1"/>
              <a:t>after</a:t>
            </a:r>
            <a:r>
              <a:rPr lang="es-ES" dirty="0"/>
              <a:t> </a:t>
            </a:r>
            <a:r>
              <a:rPr lang="es-ES" dirty="0" err="1"/>
              <a:t>World</a:t>
            </a:r>
            <a:r>
              <a:rPr lang="es-ES" dirty="0"/>
              <a:t> </a:t>
            </a:r>
            <a:r>
              <a:rPr lang="es-ES" dirty="0" err="1"/>
              <a:t>War</a:t>
            </a:r>
            <a:r>
              <a:rPr lang="es-ES" dirty="0"/>
              <a:t> I.</a:t>
            </a:r>
          </a:p>
        </p:txBody>
      </p:sp>
      <p:pic>
        <p:nvPicPr>
          <p:cNvPr id="8" name="Marcador de posición de imagen 7">
            <a:extLst>
              <a:ext uri="{FF2B5EF4-FFF2-40B4-BE49-F238E27FC236}">
                <a16:creationId xmlns:a16="http://schemas.microsoft.com/office/drawing/2014/main" id="{7F5350C4-7C89-7B43-80FD-943E05E8F7E3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461"/>
          <a:stretch/>
        </p:blipFill>
        <p:spPr>
          <a:xfrm>
            <a:off x="7082716" y="2312696"/>
            <a:ext cx="5119981" cy="3087482"/>
          </a:xfrm>
        </p:spPr>
      </p:pic>
      <p:sp>
        <p:nvSpPr>
          <p:cNvPr id="4" name="Subtítulo 2">
            <a:extLst>
              <a:ext uri="{FF2B5EF4-FFF2-40B4-BE49-F238E27FC236}">
                <a16:creationId xmlns:a16="http://schemas.microsoft.com/office/drawing/2014/main" id="{8F0FD3B5-8E02-FF42-BE69-FA84985F6053}"/>
              </a:ext>
            </a:extLst>
          </p:cNvPr>
          <p:cNvSpPr txBox="1">
            <a:spLocks/>
          </p:cNvSpPr>
          <p:nvPr/>
        </p:nvSpPr>
        <p:spPr>
          <a:xfrm>
            <a:off x="949447" y="1359694"/>
            <a:ext cx="1707126" cy="363421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s-ES" sz="1050" spc="6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JAN, 1919</a:t>
            </a:r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C0D285B0-2162-B347-8A5A-2119B599C501}"/>
              </a:ext>
            </a:extLst>
          </p:cNvPr>
          <p:cNvSpPr/>
          <p:nvPr/>
        </p:nvSpPr>
        <p:spPr>
          <a:xfrm>
            <a:off x="847849" y="1949164"/>
            <a:ext cx="3871573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4000" dirty="0" err="1"/>
              <a:t>The</a:t>
            </a:r>
            <a:r>
              <a:rPr lang="es-ES" sz="4000" dirty="0"/>
              <a:t> Paris </a:t>
            </a:r>
            <a:r>
              <a:rPr lang="es-ES" sz="4000" dirty="0" err="1"/>
              <a:t>Peace</a:t>
            </a:r>
            <a:r>
              <a:rPr lang="es-ES" sz="4000" dirty="0"/>
              <a:t> </a:t>
            </a:r>
          </a:p>
          <a:p>
            <a:r>
              <a:rPr lang="es-ES" sz="4000" dirty="0" err="1"/>
              <a:t>Conference</a:t>
            </a:r>
            <a:r>
              <a:rPr lang="es-ES" sz="4000" dirty="0"/>
              <a:t> </a:t>
            </a:r>
            <a:endParaRPr lang="es-ES" sz="4000" dirty="0">
              <a:latin typeface="Georgia" panose="02040502050405020303" pitchFamily="18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04E773E7-E85A-9243-B1AC-D335C112575C}"/>
              </a:ext>
            </a:extLst>
          </p:cNvPr>
          <p:cNvSpPr/>
          <p:nvPr/>
        </p:nvSpPr>
        <p:spPr>
          <a:xfrm rot="5400000" flipH="1">
            <a:off x="1162194" y="3440013"/>
            <a:ext cx="81124" cy="506618"/>
          </a:xfrm>
          <a:prstGeom prst="rect">
            <a:avLst/>
          </a:prstGeom>
          <a:solidFill>
            <a:srgbClr val="E639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BD8DAFF4-35E9-654E-B561-D7F89D53C5CD}"/>
              </a:ext>
            </a:extLst>
          </p:cNvPr>
          <p:cNvSpPr txBox="1"/>
          <p:nvPr/>
        </p:nvSpPr>
        <p:spPr>
          <a:xfrm>
            <a:off x="7072019" y="5400178"/>
            <a:ext cx="5119981" cy="1480168"/>
          </a:xfrm>
          <a:prstGeom prst="rect">
            <a:avLst/>
          </a:prstGeom>
          <a:solidFill>
            <a:schemeClr val="tx1"/>
          </a:solidFill>
        </p:spPr>
        <p:txBody>
          <a:bodyPr wrap="square" lIns="540000" tIns="180000" rIns="540000" bIns="180000" rtlCol="0" anchor="ctr">
            <a:sp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es-ES" sz="9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Paris </a:t>
            </a:r>
            <a:r>
              <a:rPr lang="es-ES" sz="900" b="1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Peace</a:t>
            </a:r>
            <a:r>
              <a:rPr lang="es-ES" sz="9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900" b="1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Conference</a:t>
            </a:r>
            <a:r>
              <a:rPr lang="es-ES" sz="9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 </a:t>
            </a:r>
          </a:p>
          <a:p>
            <a:pPr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es-ES" sz="9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Johannes Bell of </a:t>
            </a:r>
            <a:r>
              <a:rPr lang="es-ES" sz="9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Germany</a:t>
            </a:r>
            <a:r>
              <a:rPr lang="es-ES" sz="9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9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is</a:t>
            </a:r>
            <a:r>
              <a:rPr lang="es-ES" sz="9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9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portrayed</a:t>
            </a:r>
            <a:r>
              <a:rPr lang="es-ES" sz="9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as </a:t>
            </a:r>
            <a:r>
              <a:rPr lang="es-ES" sz="9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signing</a:t>
            </a:r>
            <a:r>
              <a:rPr lang="es-ES" sz="9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9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the</a:t>
            </a:r>
            <a:r>
              <a:rPr lang="es-ES" sz="9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9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peace</a:t>
            </a:r>
            <a:r>
              <a:rPr lang="es-ES" sz="9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9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treaties</a:t>
            </a:r>
            <a:r>
              <a:rPr lang="es-ES" sz="9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9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on</a:t>
            </a:r>
            <a:r>
              <a:rPr lang="es-ES" sz="9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28 June 1919 in </a:t>
            </a:r>
            <a:r>
              <a:rPr lang="es-ES" sz="9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The</a:t>
            </a:r>
            <a:r>
              <a:rPr lang="es-ES" sz="9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9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Signing</a:t>
            </a:r>
            <a:r>
              <a:rPr lang="es-ES" sz="9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of </a:t>
            </a:r>
            <a:r>
              <a:rPr lang="es-ES" sz="9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Peace</a:t>
            </a:r>
            <a:r>
              <a:rPr lang="es-ES" sz="9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in </a:t>
            </a:r>
            <a:r>
              <a:rPr lang="es-ES" sz="9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the</a:t>
            </a:r>
            <a:r>
              <a:rPr lang="es-ES" sz="9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Hall of </a:t>
            </a:r>
            <a:r>
              <a:rPr lang="es-ES" sz="9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Mirrors</a:t>
            </a:r>
            <a:endParaRPr lang="es-ES" sz="900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es-ES" sz="9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Source</a:t>
            </a:r>
            <a:r>
              <a:rPr lang="es-ES" sz="9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: William </a:t>
            </a:r>
            <a:r>
              <a:rPr lang="es-ES" sz="9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Orpen</a:t>
            </a:r>
            <a:r>
              <a:rPr lang="es-ES" sz="9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 - Imperial </a:t>
            </a:r>
            <a:r>
              <a:rPr lang="es-ES" sz="9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War</a:t>
            </a:r>
            <a:r>
              <a:rPr lang="es-ES" sz="9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9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Museum</a:t>
            </a:r>
            <a:r>
              <a:rPr lang="es-ES" sz="9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London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9CACCF3B-6149-C04A-A6FB-E61770294902}"/>
              </a:ext>
            </a:extLst>
          </p:cNvPr>
          <p:cNvSpPr txBox="1"/>
          <p:nvPr/>
        </p:nvSpPr>
        <p:spPr>
          <a:xfrm>
            <a:off x="12995564" y="665018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1684403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uadroTexto 6">
            <a:extLst>
              <a:ext uri="{FF2B5EF4-FFF2-40B4-BE49-F238E27FC236}">
                <a16:creationId xmlns:a16="http://schemas.microsoft.com/office/drawing/2014/main" id="{1D40D736-658A-5B46-A9D5-FC21BCE8F3CB}"/>
              </a:ext>
            </a:extLst>
          </p:cNvPr>
          <p:cNvSpPr txBox="1"/>
          <p:nvPr/>
        </p:nvSpPr>
        <p:spPr>
          <a:xfrm>
            <a:off x="5963162" y="2679211"/>
            <a:ext cx="4814164" cy="30021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s-ES" sz="1600" dirty="0"/>
              <a:t>A </a:t>
            </a:r>
            <a:r>
              <a:rPr lang="es-ES" sz="1600" dirty="0" err="1"/>
              <a:t>major</a:t>
            </a:r>
            <a:r>
              <a:rPr lang="es-ES" sz="1600" dirty="0"/>
              <a:t> </a:t>
            </a:r>
            <a:r>
              <a:rPr lang="es-ES" sz="1600" dirty="0" err="1"/>
              <a:t>product</a:t>
            </a:r>
            <a:r>
              <a:rPr lang="es-ES" sz="1600" dirty="0"/>
              <a:t> of </a:t>
            </a:r>
            <a:r>
              <a:rPr lang="es-ES" sz="1600" dirty="0" err="1"/>
              <a:t>the</a:t>
            </a:r>
            <a:r>
              <a:rPr lang="es-ES" sz="1600" dirty="0"/>
              <a:t> Paris </a:t>
            </a:r>
            <a:r>
              <a:rPr lang="es-ES" sz="1600" dirty="0" err="1"/>
              <a:t>Peace</a:t>
            </a:r>
            <a:r>
              <a:rPr lang="es-ES" sz="1600" dirty="0"/>
              <a:t> </a:t>
            </a:r>
            <a:r>
              <a:rPr lang="es-ES" sz="1600" dirty="0" err="1"/>
              <a:t>Conference</a:t>
            </a:r>
            <a:r>
              <a:rPr lang="es-ES" sz="1600" dirty="0"/>
              <a:t> </a:t>
            </a:r>
            <a:r>
              <a:rPr lang="es-ES" sz="1600" dirty="0" err="1"/>
              <a:t>was</a:t>
            </a:r>
            <a:r>
              <a:rPr lang="es-ES" sz="1600" dirty="0"/>
              <a:t> </a:t>
            </a:r>
            <a:r>
              <a:rPr lang="es-ES" sz="1600" dirty="0" err="1"/>
              <a:t>the</a:t>
            </a:r>
            <a:r>
              <a:rPr lang="es-ES" sz="1600" dirty="0"/>
              <a:t> </a:t>
            </a:r>
            <a:r>
              <a:rPr lang="es-ES" sz="1600" dirty="0" err="1"/>
              <a:t>Treaty</a:t>
            </a:r>
            <a:r>
              <a:rPr lang="es-ES" sz="1600" dirty="0"/>
              <a:t> of </a:t>
            </a:r>
            <a:r>
              <a:rPr lang="es-ES" sz="1600" dirty="0" err="1"/>
              <a:t>Versailles</a:t>
            </a:r>
            <a:r>
              <a:rPr lang="es-ES" sz="1600" dirty="0"/>
              <a:t>, </a:t>
            </a:r>
            <a:r>
              <a:rPr lang="es-ES" sz="1600" dirty="0" err="1"/>
              <a:t>signed</a:t>
            </a:r>
            <a:r>
              <a:rPr lang="es-ES" sz="1600" dirty="0"/>
              <a:t> in June 1919 at </a:t>
            </a:r>
            <a:r>
              <a:rPr lang="es-ES" sz="1600" dirty="0" err="1"/>
              <a:t>the</a:t>
            </a:r>
            <a:r>
              <a:rPr lang="es-ES" sz="1600" dirty="0"/>
              <a:t> Palace of </a:t>
            </a:r>
            <a:r>
              <a:rPr lang="es-ES" sz="1600" dirty="0" err="1"/>
              <a:t>Versailles</a:t>
            </a:r>
            <a:r>
              <a:rPr lang="es-ES" sz="1600" dirty="0"/>
              <a:t> in France. </a:t>
            </a:r>
            <a:r>
              <a:rPr lang="es-ES" sz="1600" dirty="0" err="1"/>
              <a:t>Under</a:t>
            </a:r>
            <a:r>
              <a:rPr lang="es-ES" sz="1600" dirty="0"/>
              <a:t> </a:t>
            </a:r>
            <a:r>
              <a:rPr lang="es-ES" sz="1600" dirty="0" err="1"/>
              <a:t>the</a:t>
            </a:r>
            <a:r>
              <a:rPr lang="es-ES" sz="1600" dirty="0"/>
              <a:t> </a:t>
            </a:r>
            <a:r>
              <a:rPr lang="es-ES" sz="1600" dirty="0" err="1"/>
              <a:t>agreement</a:t>
            </a:r>
            <a:r>
              <a:rPr lang="es-ES" sz="1600" dirty="0"/>
              <a:t>, </a:t>
            </a:r>
            <a:r>
              <a:rPr lang="es-ES" sz="1600" dirty="0" err="1"/>
              <a:t>Germany</a:t>
            </a:r>
            <a:r>
              <a:rPr lang="es-ES" sz="1600" dirty="0"/>
              <a:t> </a:t>
            </a:r>
            <a:r>
              <a:rPr lang="es-ES" sz="1600" dirty="0" err="1"/>
              <a:t>was</a:t>
            </a:r>
            <a:r>
              <a:rPr lang="es-ES" sz="1600" dirty="0"/>
              <a:t> </a:t>
            </a:r>
            <a:r>
              <a:rPr lang="es-ES" sz="1600" dirty="0" err="1"/>
              <a:t>forced</a:t>
            </a:r>
            <a:r>
              <a:rPr lang="es-ES" sz="1600" dirty="0"/>
              <a:t> to </a:t>
            </a:r>
            <a:r>
              <a:rPr lang="es-ES" sz="1600" dirty="0" err="1"/>
              <a:t>accept</a:t>
            </a:r>
            <a:r>
              <a:rPr lang="es-ES" sz="1600" dirty="0"/>
              <a:t> </a:t>
            </a:r>
            <a:r>
              <a:rPr lang="es-ES" sz="1600" dirty="0" err="1"/>
              <a:t>blame</a:t>
            </a:r>
            <a:r>
              <a:rPr lang="es-ES" sz="1600" dirty="0"/>
              <a:t> </a:t>
            </a:r>
            <a:r>
              <a:rPr lang="es-ES" sz="1600" dirty="0" err="1"/>
              <a:t>for</a:t>
            </a:r>
            <a:r>
              <a:rPr lang="es-ES" sz="1600" dirty="0"/>
              <a:t> </a:t>
            </a:r>
            <a:r>
              <a:rPr lang="es-ES" sz="1600" dirty="0" err="1"/>
              <a:t>Allied</a:t>
            </a:r>
            <a:r>
              <a:rPr lang="es-ES" sz="1600" dirty="0"/>
              <a:t> </a:t>
            </a:r>
            <a:r>
              <a:rPr lang="es-ES" sz="1600" dirty="0" err="1"/>
              <a:t>losses</a:t>
            </a:r>
            <a:r>
              <a:rPr lang="es-ES" sz="1600" dirty="0"/>
              <a:t> and to </a:t>
            </a:r>
            <a:r>
              <a:rPr lang="es-ES" sz="1600" dirty="0" err="1"/>
              <a:t>pay</a:t>
            </a:r>
            <a:r>
              <a:rPr lang="es-ES" sz="1600" dirty="0"/>
              <a:t> </a:t>
            </a:r>
            <a:r>
              <a:rPr lang="es-ES" sz="1600" dirty="0" err="1"/>
              <a:t>major</a:t>
            </a:r>
            <a:r>
              <a:rPr lang="es-ES" sz="1600" dirty="0"/>
              <a:t> </a:t>
            </a:r>
            <a:r>
              <a:rPr lang="es-ES" sz="1600" dirty="0" err="1"/>
              <a:t>reparations</a:t>
            </a:r>
            <a:r>
              <a:rPr lang="es-ES" sz="1600" dirty="0"/>
              <a:t>. </a:t>
            </a:r>
            <a:r>
              <a:rPr lang="es-ES" sz="1600" dirty="0" err="1"/>
              <a:t>Also</a:t>
            </a:r>
            <a:r>
              <a:rPr lang="es-ES" sz="1600" dirty="0"/>
              <a:t> </a:t>
            </a:r>
            <a:r>
              <a:rPr lang="es-ES" sz="1600" dirty="0" err="1"/>
              <a:t>formulated</a:t>
            </a:r>
            <a:r>
              <a:rPr lang="es-ES" sz="1600" dirty="0"/>
              <a:t> at </a:t>
            </a:r>
            <a:r>
              <a:rPr lang="es-ES" sz="1600" dirty="0" err="1"/>
              <a:t>the</a:t>
            </a:r>
            <a:r>
              <a:rPr lang="es-ES" sz="1600" dirty="0"/>
              <a:t> Paris </a:t>
            </a:r>
            <a:r>
              <a:rPr lang="es-ES" sz="1600" dirty="0" err="1"/>
              <a:t>Peace</a:t>
            </a:r>
            <a:r>
              <a:rPr lang="es-ES" sz="1600" dirty="0"/>
              <a:t> </a:t>
            </a:r>
            <a:r>
              <a:rPr lang="es-ES" sz="1600" dirty="0" err="1"/>
              <a:t>Conference</a:t>
            </a:r>
            <a:r>
              <a:rPr lang="es-ES" sz="1600" dirty="0"/>
              <a:t> </a:t>
            </a:r>
            <a:r>
              <a:rPr lang="es-ES" sz="1600" dirty="0" err="1"/>
              <a:t>was</a:t>
            </a:r>
            <a:r>
              <a:rPr lang="es-ES" sz="1600" dirty="0"/>
              <a:t> </a:t>
            </a:r>
            <a:r>
              <a:rPr lang="es-ES" sz="1600" dirty="0" err="1"/>
              <a:t>the</a:t>
            </a:r>
            <a:r>
              <a:rPr lang="es-ES" sz="1600" dirty="0"/>
              <a:t> League of </a:t>
            </a:r>
            <a:r>
              <a:rPr lang="es-ES" sz="1600" dirty="0" err="1"/>
              <a:t>Nations</a:t>
            </a:r>
            <a:r>
              <a:rPr lang="es-ES" sz="1600" dirty="0"/>
              <a:t>, </a:t>
            </a:r>
            <a:r>
              <a:rPr lang="es-ES" sz="1600" dirty="0" err="1"/>
              <a:t>an</a:t>
            </a:r>
            <a:r>
              <a:rPr lang="es-ES" sz="1600" dirty="0"/>
              <a:t> </a:t>
            </a:r>
            <a:r>
              <a:rPr lang="es-ES" sz="1600" dirty="0" err="1"/>
              <a:t>organization</a:t>
            </a:r>
            <a:r>
              <a:rPr lang="es-ES" sz="1600" dirty="0"/>
              <a:t> </a:t>
            </a:r>
            <a:r>
              <a:rPr lang="es-ES" sz="1600" dirty="0" err="1"/>
              <a:t>for</a:t>
            </a:r>
            <a:r>
              <a:rPr lang="es-ES" sz="1600" dirty="0"/>
              <a:t> </a:t>
            </a:r>
            <a:r>
              <a:rPr lang="es-ES" sz="1600" dirty="0" err="1"/>
              <a:t>international</a:t>
            </a:r>
            <a:r>
              <a:rPr lang="es-ES" sz="1600" dirty="0"/>
              <a:t> </a:t>
            </a:r>
            <a:r>
              <a:rPr lang="es-ES" sz="1600" dirty="0" err="1"/>
              <a:t>cooperation</a:t>
            </a:r>
            <a:r>
              <a:rPr lang="es-ES" sz="1600" dirty="0"/>
              <a:t> </a:t>
            </a:r>
            <a:r>
              <a:rPr lang="es-ES" sz="1600" dirty="0" err="1"/>
              <a:t>established</a:t>
            </a:r>
            <a:r>
              <a:rPr lang="es-ES" sz="1600" dirty="0"/>
              <a:t> </a:t>
            </a:r>
            <a:r>
              <a:rPr lang="es-ES" sz="1600" dirty="0" err="1"/>
              <a:t>by</a:t>
            </a:r>
            <a:r>
              <a:rPr lang="es-ES" sz="1600" dirty="0"/>
              <a:t> </a:t>
            </a:r>
            <a:r>
              <a:rPr lang="es-ES" sz="1600" dirty="0" err="1"/>
              <a:t>the</a:t>
            </a:r>
            <a:r>
              <a:rPr lang="es-ES" sz="1600" dirty="0"/>
              <a:t> </a:t>
            </a:r>
            <a:r>
              <a:rPr lang="es-ES" sz="1600" dirty="0" err="1"/>
              <a:t>Allies</a:t>
            </a:r>
            <a:r>
              <a:rPr lang="es-ES" sz="1600" dirty="0"/>
              <a:t>.</a:t>
            </a:r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A99E4E2F-3651-BD4A-890D-7AA08FAE9F40}"/>
              </a:ext>
            </a:extLst>
          </p:cNvPr>
          <p:cNvSpPr/>
          <p:nvPr/>
        </p:nvSpPr>
        <p:spPr>
          <a:xfrm>
            <a:off x="5966451" y="1359694"/>
            <a:ext cx="481087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4000" dirty="0" err="1"/>
              <a:t>Treaty</a:t>
            </a:r>
            <a:r>
              <a:rPr lang="es-ES" sz="4000" dirty="0"/>
              <a:t> of </a:t>
            </a:r>
            <a:r>
              <a:rPr lang="es-ES" sz="4000" dirty="0" err="1"/>
              <a:t>Versailles</a:t>
            </a:r>
            <a:endParaRPr lang="es-ES" sz="4000" dirty="0">
              <a:latin typeface="Georgia" panose="02040502050405020303" pitchFamily="18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EFF66D9C-DB02-0645-B92F-7FB44CD293F2}"/>
              </a:ext>
            </a:extLst>
          </p:cNvPr>
          <p:cNvSpPr/>
          <p:nvPr/>
        </p:nvSpPr>
        <p:spPr>
          <a:xfrm rot="5400000" flipH="1">
            <a:off x="6280797" y="2120472"/>
            <a:ext cx="81124" cy="506618"/>
          </a:xfrm>
          <a:prstGeom prst="rect">
            <a:avLst/>
          </a:prstGeom>
          <a:solidFill>
            <a:srgbClr val="E639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E2B3FB0A-1028-B64B-B3F6-036C0043F99A}"/>
              </a:ext>
            </a:extLst>
          </p:cNvPr>
          <p:cNvSpPr/>
          <p:nvPr/>
        </p:nvSpPr>
        <p:spPr>
          <a:xfrm>
            <a:off x="0" y="5498306"/>
            <a:ext cx="5119981" cy="135969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Ins="720000" rtlCol="0" anchor="ctr"/>
          <a:lstStyle/>
          <a:p>
            <a:pPr lvl="1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es-ES" sz="800" b="1" dirty="0" err="1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Treaty</a:t>
            </a:r>
            <a:r>
              <a:rPr lang="es-ES" sz="800" b="1" dirty="0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of </a:t>
            </a:r>
            <a:r>
              <a:rPr lang="es-ES" sz="800" b="1" dirty="0" err="1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Versailles</a:t>
            </a:r>
            <a:endParaRPr lang="es-ES" sz="800" b="1" dirty="0">
              <a:solidFill>
                <a:prstClr val="white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lvl="1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es-ES" sz="800" dirty="0" err="1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Dignitaries</a:t>
            </a:r>
            <a:r>
              <a:rPr lang="es-ES" sz="800" dirty="0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800" dirty="0" err="1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gathering</a:t>
            </a:r>
            <a:r>
              <a:rPr lang="es-ES" sz="800" dirty="0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in </a:t>
            </a:r>
            <a:r>
              <a:rPr lang="es-ES" sz="800" dirty="0" err="1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the</a:t>
            </a:r>
            <a:r>
              <a:rPr lang="es-ES" sz="800" dirty="0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Hall of </a:t>
            </a:r>
            <a:r>
              <a:rPr lang="es-ES" sz="800" dirty="0" err="1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Mirrors</a:t>
            </a:r>
            <a:r>
              <a:rPr lang="es-ES" sz="800" dirty="0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at </a:t>
            </a:r>
            <a:r>
              <a:rPr lang="es-ES" sz="800" dirty="0" err="1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the</a:t>
            </a:r>
            <a:r>
              <a:rPr lang="es-ES" sz="800" dirty="0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Palace of </a:t>
            </a:r>
            <a:r>
              <a:rPr lang="es-ES" sz="800" dirty="0" err="1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Versailles</a:t>
            </a:r>
            <a:r>
              <a:rPr lang="es-ES" sz="800" dirty="0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France, </a:t>
            </a:r>
            <a:r>
              <a:rPr lang="es-ES" sz="800" dirty="0" err="1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for</a:t>
            </a:r>
            <a:r>
              <a:rPr lang="es-ES" sz="800" dirty="0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800" dirty="0" err="1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the</a:t>
            </a:r>
            <a:r>
              <a:rPr lang="es-ES" sz="800" dirty="0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800" dirty="0" err="1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signing</a:t>
            </a:r>
            <a:r>
              <a:rPr lang="es-ES" sz="800" dirty="0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of </a:t>
            </a:r>
            <a:r>
              <a:rPr lang="es-ES" sz="800" dirty="0" err="1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the</a:t>
            </a:r>
            <a:r>
              <a:rPr lang="es-ES" sz="800" dirty="0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800" dirty="0" err="1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Treaty</a:t>
            </a:r>
            <a:r>
              <a:rPr lang="es-ES" sz="800" dirty="0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of </a:t>
            </a:r>
            <a:r>
              <a:rPr lang="es-ES" sz="800" dirty="0" err="1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Versailles</a:t>
            </a:r>
            <a:r>
              <a:rPr lang="es-ES" sz="800" dirty="0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June 28, 1919.</a:t>
            </a:r>
          </a:p>
          <a:p>
            <a:pPr lvl="1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es-ES" sz="800" dirty="0" err="1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Image</a:t>
            </a:r>
            <a:r>
              <a:rPr lang="es-ES" sz="800" dirty="0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: </a:t>
            </a:r>
            <a:r>
              <a:rPr lang="es-ES" sz="800" dirty="0" err="1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Encyclopædia</a:t>
            </a:r>
            <a:r>
              <a:rPr lang="es-ES" sz="800" dirty="0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800" dirty="0" err="1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Britannica</a:t>
            </a:r>
            <a:r>
              <a:rPr lang="es-ES" sz="800" dirty="0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Inc.</a:t>
            </a:r>
          </a:p>
        </p:txBody>
      </p:sp>
      <p:pic>
        <p:nvPicPr>
          <p:cNvPr id="11" name="Marcador de posición de imagen 10">
            <a:extLst>
              <a:ext uri="{FF2B5EF4-FFF2-40B4-BE49-F238E27FC236}">
                <a16:creationId xmlns:a16="http://schemas.microsoft.com/office/drawing/2014/main" id="{30109D2E-5FB4-E149-ADC9-3B4004148C40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81819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n 10">
            <a:extLst>
              <a:ext uri="{FF2B5EF4-FFF2-40B4-BE49-F238E27FC236}">
                <a16:creationId xmlns:a16="http://schemas.microsoft.com/office/drawing/2014/main" id="{BDF3A8C9-C864-4244-941A-0FDA9BD05EA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6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Rectángulo 13">
            <a:extLst>
              <a:ext uri="{FF2B5EF4-FFF2-40B4-BE49-F238E27FC236}">
                <a16:creationId xmlns:a16="http://schemas.microsoft.com/office/drawing/2014/main" id="{AB6C1333-AA1F-6641-8155-43F51AD2447C}"/>
              </a:ext>
            </a:extLst>
          </p:cNvPr>
          <p:cNvSpPr/>
          <p:nvPr/>
        </p:nvSpPr>
        <p:spPr>
          <a:xfrm>
            <a:off x="465116" y="420914"/>
            <a:ext cx="11248572" cy="5965372"/>
          </a:xfrm>
          <a:prstGeom prst="rect">
            <a:avLst/>
          </a:prstGeom>
          <a:noFill/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" name="Título 1">
            <a:extLst>
              <a:ext uri="{FF2B5EF4-FFF2-40B4-BE49-F238E27FC236}">
                <a16:creationId xmlns:a16="http://schemas.microsoft.com/office/drawing/2014/main" id="{0BD35C3E-CDA7-D34C-872E-8790612261AA}"/>
              </a:ext>
            </a:extLst>
          </p:cNvPr>
          <p:cNvSpPr txBox="1">
            <a:spLocks/>
          </p:cNvSpPr>
          <p:nvPr/>
        </p:nvSpPr>
        <p:spPr>
          <a:xfrm>
            <a:off x="1524000" y="2242685"/>
            <a:ext cx="9144000" cy="1500691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ES" sz="6600" dirty="0" err="1">
                <a:solidFill>
                  <a:schemeClr val="bg1"/>
                </a:solidFill>
              </a:rPr>
              <a:t>World</a:t>
            </a:r>
            <a:r>
              <a:rPr lang="es-ES" sz="6600" dirty="0">
                <a:solidFill>
                  <a:schemeClr val="bg1"/>
                </a:solidFill>
              </a:rPr>
              <a:t> </a:t>
            </a:r>
            <a:r>
              <a:rPr lang="es-ES" sz="6600" dirty="0" err="1">
                <a:solidFill>
                  <a:schemeClr val="bg1"/>
                </a:solidFill>
              </a:rPr>
              <a:t>War</a:t>
            </a:r>
            <a:r>
              <a:rPr lang="es-ES" sz="6600" dirty="0">
                <a:solidFill>
                  <a:schemeClr val="bg1"/>
                </a:solidFill>
              </a:rPr>
              <a:t> I </a:t>
            </a:r>
            <a:r>
              <a:rPr lang="es-ES" sz="6600" dirty="0" err="1">
                <a:solidFill>
                  <a:srgbClr val="FF0000"/>
                </a:solidFill>
              </a:rPr>
              <a:t>Timeline</a:t>
            </a:r>
            <a:endParaRPr lang="es-ES" sz="6600" dirty="0">
              <a:solidFill>
                <a:srgbClr val="FF0000"/>
              </a:solidFill>
            </a:endParaRPr>
          </a:p>
        </p:txBody>
      </p:sp>
      <p:sp>
        <p:nvSpPr>
          <p:cNvPr id="5" name="Subtítulo 2">
            <a:extLst>
              <a:ext uri="{FF2B5EF4-FFF2-40B4-BE49-F238E27FC236}">
                <a16:creationId xmlns:a16="http://schemas.microsoft.com/office/drawing/2014/main" id="{13A96939-AEF5-F14A-B34D-CF31E7CA8D0F}"/>
              </a:ext>
            </a:extLst>
          </p:cNvPr>
          <p:cNvSpPr txBox="1">
            <a:spLocks/>
          </p:cNvSpPr>
          <p:nvPr/>
        </p:nvSpPr>
        <p:spPr>
          <a:xfrm>
            <a:off x="3368594" y="3835452"/>
            <a:ext cx="5454809" cy="96755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buNone/>
            </a:pPr>
            <a:r>
              <a:rPr lang="en" sz="2000" dirty="0">
                <a:solidFill>
                  <a:schemeClr val="bg1"/>
                </a:solidFill>
              </a:rPr>
              <a:t>They key facts of WW1 in timeline mode</a:t>
            </a:r>
            <a:endParaRPr lang="es-ES" sz="2000" dirty="0">
              <a:solidFill>
                <a:schemeClr val="bg1"/>
              </a:solidFill>
            </a:endParaRPr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1078A910-8501-8C4D-A3A1-D1DFB38BE258}"/>
              </a:ext>
            </a:extLst>
          </p:cNvPr>
          <p:cNvSpPr/>
          <p:nvPr/>
        </p:nvSpPr>
        <p:spPr>
          <a:xfrm>
            <a:off x="5181600" y="0"/>
            <a:ext cx="1745673" cy="105963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2" name="TextBox 13">
            <a:extLst>
              <a:ext uri="{FF2B5EF4-FFF2-40B4-BE49-F238E27FC236}">
                <a16:creationId xmlns:a16="http://schemas.microsoft.com/office/drawing/2014/main" id="{2591442E-B554-CB4F-9E67-68008EBB0B91}"/>
              </a:ext>
            </a:extLst>
          </p:cNvPr>
          <p:cNvSpPr txBox="1"/>
          <p:nvPr/>
        </p:nvSpPr>
        <p:spPr>
          <a:xfrm>
            <a:off x="5409670" y="314817"/>
            <a:ext cx="1334158" cy="461665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2400" b="1" spc="7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WW1</a:t>
            </a:r>
          </a:p>
        </p:txBody>
      </p:sp>
      <p:sp>
        <p:nvSpPr>
          <p:cNvPr id="16" name="Forma libre 15">
            <a:extLst>
              <a:ext uri="{FF2B5EF4-FFF2-40B4-BE49-F238E27FC236}">
                <a16:creationId xmlns:a16="http://schemas.microsoft.com/office/drawing/2014/main" id="{C7C2113B-AB6C-1243-A095-D2FAD5501848}"/>
              </a:ext>
            </a:extLst>
          </p:cNvPr>
          <p:cNvSpPr/>
          <p:nvPr/>
        </p:nvSpPr>
        <p:spPr>
          <a:xfrm rot="16200000">
            <a:off x="5903520" y="5261965"/>
            <a:ext cx="301831" cy="301831"/>
          </a:xfrm>
          <a:custGeom>
            <a:avLst/>
            <a:gdLst>
              <a:gd name="connsiteX0" fmla="*/ 2915002 w 5829300"/>
              <a:gd name="connsiteY0" fmla="*/ 0 h 5829300"/>
              <a:gd name="connsiteX1" fmla="*/ 0 w 5829300"/>
              <a:gd name="connsiteY1" fmla="*/ 2915012 h 5829300"/>
              <a:gd name="connsiteX2" fmla="*/ 2915002 w 5829300"/>
              <a:gd name="connsiteY2" fmla="*/ 5830015 h 5829300"/>
              <a:gd name="connsiteX3" fmla="*/ 5830005 w 5829300"/>
              <a:gd name="connsiteY3" fmla="*/ 2915012 h 5829300"/>
              <a:gd name="connsiteX4" fmla="*/ 2915002 w 5829300"/>
              <a:gd name="connsiteY4" fmla="*/ 0 h 5829300"/>
              <a:gd name="connsiteX5" fmla="*/ 2915002 w 5829300"/>
              <a:gd name="connsiteY5" fmla="*/ 5546703 h 5829300"/>
              <a:gd name="connsiteX6" fmla="*/ 282597 w 5829300"/>
              <a:gd name="connsiteY6" fmla="*/ 2914298 h 5829300"/>
              <a:gd name="connsiteX7" fmla="*/ 2915002 w 5829300"/>
              <a:gd name="connsiteY7" fmla="*/ 281892 h 5829300"/>
              <a:gd name="connsiteX8" fmla="*/ 5547408 w 5829300"/>
              <a:gd name="connsiteY8" fmla="*/ 2914298 h 5829300"/>
              <a:gd name="connsiteX9" fmla="*/ 2915002 w 5829300"/>
              <a:gd name="connsiteY9" fmla="*/ 5546703 h 5829300"/>
              <a:gd name="connsiteX10" fmla="*/ 4402884 w 5829300"/>
              <a:gd name="connsiteY10" fmla="*/ 2914298 h 5829300"/>
              <a:gd name="connsiteX11" fmla="*/ 4265819 w 5829300"/>
              <a:gd name="connsiteY11" fmla="*/ 3051362 h 5829300"/>
              <a:gd name="connsiteX12" fmla="*/ 2029768 w 5829300"/>
              <a:gd name="connsiteY12" fmla="*/ 3051362 h 5829300"/>
              <a:gd name="connsiteX13" fmla="*/ 2823162 w 5829300"/>
              <a:gd name="connsiteY13" fmla="*/ 3844757 h 5829300"/>
              <a:gd name="connsiteX14" fmla="*/ 2823162 w 5829300"/>
              <a:gd name="connsiteY14" fmla="*/ 4043287 h 5829300"/>
              <a:gd name="connsiteX15" fmla="*/ 2724255 w 5829300"/>
              <a:gd name="connsiteY15" fmla="*/ 4081434 h 5829300"/>
              <a:gd name="connsiteX16" fmla="*/ 2625347 w 5829300"/>
              <a:gd name="connsiteY16" fmla="*/ 4043287 h 5829300"/>
              <a:gd name="connsiteX17" fmla="*/ 1587503 w 5829300"/>
              <a:gd name="connsiteY17" fmla="*/ 3013920 h 5829300"/>
              <a:gd name="connsiteX18" fmla="*/ 1571958 w 5829300"/>
              <a:gd name="connsiteY18" fmla="*/ 2991307 h 5829300"/>
              <a:gd name="connsiteX19" fmla="*/ 1564186 w 5829300"/>
              <a:gd name="connsiteY19" fmla="*/ 2983535 h 5829300"/>
              <a:gd name="connsiteX20" fmla="*/ 1556414 w 5829300"/>
              <a:gd name="connsiteY20" fmla="*/ 2967990 h 5829300"/>
              <a:gd name="connsiteX21" fmla="*/ 1548641 w 5829300"/>
              <a:gd name="connsiteY21" fmla="*/ 2952445 h 5829300"/>
              <a:gd name="connsiteX22" fmla="*/ 1548641 w 5829300"/>
              <a:gd name="connsiteY22" fmla="*/ 2936901 h 5829300"/>
              <a:gd name="connsiteX23" fmla="*/ 1548641 w 5829300"/>
              <a:gd name="connsiteY23" fmla="*/ 2883208 h 5829300"/>
              <a:gd name="connsiteX24" fmla="*/ 1548641 w 5829300"/>
              <a:gd name="connsiteY24" fmla="*/ 2867663 h 5829300"/>
              <a:gd name="connsiteX25" fmla="*/ 1556414 w 5829300"/>
              <a:gd name="connsiteY25" fmla="*/ 2852119 h 5829300"/>
              <a:gd name="connsiteX26" fmla="*/ 1564186 w 5829300"/>
              <a:gd name="connsiteY26" fmla="*/ 2836574 h 5829300"/>
              <a:gd name="connsiteX27" fmla="*/ 1571958 w 5829300"/>
              <a:gd name="connsiteY27" fmla="*/ 2828801 h 5829300"/>
              <a:gd name="connsiteX28" fmla="*/ 1587503 w 5829300"/>
              <a:gd name="connsiteY28" fmla="*/ 2806189 h 5829300"/>
              <a:gd name="connsiteX29" fmla="*/ 2633110 w 5829300"/>
              <a:gd name="connsiteY29" fmla="*/ 1760592 h 5829300"/>
              <a:gd name="connsiteX30" fmla="*/ 2831640 w 5829300"/>
              <a:gd name="connsiteY30" fmla="*/ 1760592 h 5829300"/>
              <a:gd name="connsiteX31" fmla="*/ 2831640 w 5829300"/>
              <a:gd name="connsiteY31" fmla="*/ 1959121 h 5829300"/>
              <a:gd name="connsiteX32" fmla="*/ 2029768 w 5829300"/>
              <a:gd name="connsiteY32" fmla="*/ 2769470 h 5829300"/>
              <a:gd name="connsiteX33" fmla="*/ 4265124 w 5829300"/>
              <a:gd name="connsiteY33" fmla="*/ 2769470 h 5829300"/>
              <a:gd name="connsiteX34" fmla="*/ 4402884 w 5829300"/>
              <a:gd name="connsiteY34" fmla="*/ 2914298 h 5829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5829300" h="5829300">
                <a:moveTo>
                  <a:pt x="2915002" y="0"/>
                </a:moveTo>
                <a:cubicBezTo>
                  <a:pt x="1304896" y="0"/>
                  <a:pt x="0" y="1304906"/>
                  <a:pt x="0" y="2915012"/>
                </a:cubicBezTo>
                <a:cubicBezTo>
                  <a:pt x="0" y="4525118"/>
                  <a:pt x="1312669" y="5830015"/>
                  <a:pt x="2915002" y="5830015"/>
                </a:cubicBezTo>
                <a:cubicBezTo>
                  <a:pt x="4517336" y="5830015"/>
                  <a:pt x="5830005" y="4525118"/>
                  <a:pt x="5830005" y="2915012"/>
                </a:cubicBezTo>
                <a:cubicBezTo>
                  <a:pt x="5837072" y="1304906"/>
                  <a:pt x="4525109" y="0"/>
                  <a:pt x="2915002" y="0"/>
                </a:cubicBezTo>
                <a:close/>
                <a:moveTo>
                  <a:pt x="2915002" y="5546703"/>
                </a:moveTo>
                <a:cubicBezTo>
                  <a:pt x="1465269" y="5546703"/>
                  <a:pt x="282597" y="4364031"/>
                  <a:pt x="282597" y="2914298"/>
                </a:cubicBezTo>
                <a:cubicBezTo>
                  <a:pt x="282597" y="1464564"/>
                  <a:pt x="1465269" y="281892"/>
                  <a:pt x="2915002" y="281892"/>
                </a:cubicBezTo>
                <a:cubicBezTo>
                  <a:pt x="4364736" y="281892"/>
                  <a:pt x="5547408" y="1464564"/>
                  <a:pt x="5547408" y="2914298"/>
                </a:cubicBezTo>
                <a:cubicBezTo>
                  <a:pt x="5547408" y="4364031"/>
                  <a:pt x="4372509" y="5546703"/>
                  <a:pt x="2915002" y="5546703"/>
                </a:cubicBezTo>
                <a:close/>
                <a:moveTo>
                  <a:pt x="4402884" y="2914298"/>
                </a:moveTo>
                <a:cubicBezTo>
                  <a:pt x="4402884" y="2990603"/>
                  <a:pt x="4342124" y="3051362"/>
                  <a:pt x="4265819" y="3051362"/>
                </a:cubicBezTo>
                <a:lnTo>
                  <a:pt x="2029768" y="3051362"/>
                </a:lnTo>
                <a:lnTo>
                  <a:pt x="2823162" y="3844757"/>
                </a:lnTo>
                <a:cubicBezTo>
                  <a:pt x="2876855" y="3898449"/>
                  <a:pt x="2876855" y="3989585"/>
                  <a:pt x="2823162" y="4043287"/>
                </a:cubicBezTo>
                <a:cubicBezTo>
                  <a:pt x="2792787" y="4073662"/>
                  <a:pt x="2762402" y="4081434"/>
                  <a:pt x="2724255" y="4081434"/>
                </a:cubicBezTo>
                <a:cubicBezTo>
                  <a:pt x="2686107" y="4081434"/>
                  <a:pt x="2655723" y="4065889"/>
                  <a:pt x="2625347" y="4043287"/>
                </a:cubicBezTo>
                <a:lnTo>
                  <a:pt x="1587503" y="3013920"/>
                </a:lnTo>
                <a:cubicBezTo>
                  <a:pt x="1579731" y="3006147"/>
                  <a:pt x="1571958" y="2998375"/>
                  <a:pt x="1571958" y="2991307"/>
                </a:cubicBezTo>
                <a:lnTo>
                  <a:pt x="1564186" y="2983535"/>
                </a:lnTo>
                <a:cubicBezTo>
                  <a:pt x="1564186" y="2975762"/>
                  <a:pt x="1556414" y="2975762"/>
                  <a:pt x="1556414" y="2967990"/>
                </a:cubicBezTo>
                <a:cubicBezTo>
                  <a:pt x="1556414" y="2960218"/>
                  <a:pt x="1556414" y="2960218"/>
                  <a:pt x="1548641" y="2952445"/>
                </a:cubicBezTo>
                <a:cubicBezTo>
                  <a:pt x="1548641" y="2944673"/>
                  <a:pt x="1548641" y="2944673"/>
                  <a:pt x="1548641" y="2936901"/>
                </a:cubicBezTo>
                <a:cubicBezTo>
                  <a:pt x="1548641" y="2921356"/>
                  <a:pt x="1548641" y="2898753"/>
                  <a:pt x="1548641" y="2883208"/>
                </a:cubicBezTo>
                <a:cubicBezTo>
                  <a:pt x="1548641" y="2875436"/>
                  <a:pt x="1548641" y="2875436"/>
                  <a:pt x="1548641" y="2867663"/>
                </a:cubicBezTo>
                <a:cubicBezTo>
                  <a:pt x="1548641" y="2859891"/>
                  <a:pt x="1548641" y="2859891"/>
                  <a:pt x="1556414" y="2852119"/>
                </a:cubicBezTo>
                <a:cubicBezTo>
                  <a:pt x="1556414" y="2844346"/>
                  <a:pt x="1564186" y="2844346"/>
                  <a:pt x="1564186" y="2836574"/>
                </a:cubicBezTo>
                <a:cubicBezTo>
                  <a:pt x="1564186" y="2836574"/>
                  <a:pt x="1564186" y="2828801"/>
                  <a:pt x="1571958" y="2828801"/>
                </a:cubicBezTo>
                <a:cubicBezTo>
                  <a:pt x="1579731" y="2821029"/>
                  <a:pt x="1579731" y="2813256"/>
                  <a:pt x="1587503" y="2806189"/>
                </a:cubicBezTo>
                <a:lnTo>
                  <a:pt x="2633110" y="1760592"/>
                </a:lnTo>
                <a:cubicBezTo>
                  <a:pt x="2686803" y="1706899"/>
                  <a:pt x="2777938" y="1706899"/>
                  <a:pt x="2831640" y="1760592"/>
                </a:cubicBezTo>
                <a:cubicBezTo>
                  <a:pt x="2885332" y="1814284"/>
                  <a:pt x="2885332" y="1905419"/>
                  <a:pt x="2831640" y="1959121"/>
                </a:cubicBezTo>
                <a:lnTo>
                  <a:pt x="2029768" y="2769470"/>
                </a:lnTo>
                <a:lnTo>
                  <a:pt x="4265124" y="2769470"/>
                </a:lnTo>
                <a:cubicBezTo>
                  <a:pt x="4341419" y="2769470"/>
                  <a:pt x="4402884" y="2838003"/>
                  <a:pt x="4402884" y="2914298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742351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>
            <a:extLst>
              <a:ext uri="{FF2B5EF4-FFF2-40B4-BE49-F238E27FC236}">
                <a16:creationId xmlns:a16="http://schemas.microsoft.com/office/drawing/2014/main" id="{A8596A93-A81D-D94C-8532-BB7BC48E2F9C}"/>
              </a:ext>
            </a:extLst>
          </p:cNvPr>
          <p:cNvSpPr txBox="1"/>
          <p:nvPr/>
        </p:nvSpPr>
        <p:spPr>
          <a:xfrm>
            <a:off x="916480" y="824060"/>
            <a:ext cx="11275520" cy="10658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s-ES" sz="4800" dirty="0" err="1">
                <a:solidFill>
                  <a:schemeClr val="bg1"/>
                </a:solidFill>
              </a:rPr>
              <a:t>World</a:t>
            </a:r>
            <a:r>
              <a:rPr lang="es-ES" sz="4800" dirty="0">
                <a:solidFill>
                  <a:schemeClr val="bg1"/>
                </a:solidFill>
              </a:rPr>
              <a:t> </a:t>
            </a:r>
            <a:r>
              <a:rPr lang="es-ES" sz="4800" dirty="0" err="1">
                <a:solidFill>
                  <a:schemeClr val="bg1"/>
                </a:solidFill>
              </a:rPr>
              <a:t>War</a:t>
            </a:r>
            <a:r>
              <a:rPr lang="es-ES" sz="4800" dirty="0">
                <a:solidFill>
                  <a:schemeClr val="bg1"/>
                </a:solidFill>
              </a:rPr>
              <a:t> I </a:t>
            </a:r>
            <a:r>
              <a:rPr lang="es-ES" sz="4800" dirty="0" err="1">
                <a:solidFill>
                  <a:srgbClr val="E63946"/>
                </a:solidFill>
              </a:rPr>
              <a:t>Timeline</a:t>
            </a:r>
            <a:endParaRPr lang="es-ES" sz="4800" dirty="0">
              <a:solidFill>
                <a:srgbClr val="E63946"/>
              </a:solidFill>
            </a:endParaRPr>
          </a:p>
        </p:txBody>
      </p:sp>
      <p:cxnSp>
        <p:nvCxnSpPr>
          <p:cNvPr id="3" name="Conector recto 2">
            <a:extLst>
              <a:ext uri="{FF2B5EF4-FFF2-40B4-BE49-F238E27FC236}">
                <a16:creationId xmlns:a16="http://schemas.microsoft.com/office/drawing/2014/main" id="{E2E3AA66-4550-F14E-9DB7-2CC48A425023}"/>
              </a:ext>
            </a:extLst>
          </p:cNvPr>
          <p:cNvCxnSpPr>
            <a:cxnSpLocks/>
            <a:stCxn id="23" idx="6"/>
          </p:cNvCxnSpPr>
          <p:nvPr/>
        </p:nvCxnSpPr>
        <p:spPr>
          <a:xfrm>
            <a:off x="1404211" y="4083050"/>
            <a:ext cx="10787789" cy="0"/>
          </a:xfrm>
          <a:prstGeom prst="line">
            <a:avLst/>
          </a:prstGeom>
          <a:ln w="22225">
            <a:solidFill>
              <a:schemeClr val="tx1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CuadroTexto 6">
            <a:extLst>
              <a:ext uri="{FF2B5EF4-FFF2-40B4-BE49-F238E27FC236}">
                <a16:creationId xmlns:a16="http://schemas.microsoft.com/office/drawing/2014/main" id="{F9356907-B692-B544-A871-E78C9D70A0DF}"/>
              </a:ext>
            </a:extLst>
          </p:cNvPr>
          <p:cNvSpPr txBox="1"/>
          <p:nvPr/>
        </p:nvSpPr>
        <p:spPr>
          <a:xfrm>
            <a:off x="1085034" y="4387310"/>
            <a:ext cx="1775920" cy="4979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s-ES" sz="2000" dirty="0"/>
              <a:t>June 28, 1914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4E4FAD11-88F9-D546-9188-0E458CA9C558}"/>
              </a:ext>
            </a:extLst>
          </p:cNvPr>
          <p:cNvSpPr txBox="1"/>
          <p:nvPr/>
        </p:nvSpPr>
        <p:spPr>
          <a:xfrm>
            <a:off x="1085034" y="4999567"/>
            <a:ext cx="2626820" cy="6934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s-ES" sz="9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Archduke</a:t>
            </a:r>
            <a:r>
              <a:rPr lang="es-ES" sz="9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 </a:t>
            </a:r>
            <a:r>
              <a:rPr lang="es-ES" sz="9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Franz Ferdinand </a:t>
            </a:r>
            <a:r>
              <a:rPr lang="es-ES" sz="9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of Austria and </a:t>
            </a:r>
            <a:r>
              <a:rPr lang="es-ES" sz="9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his</a:t>
            </a:r>
            <a:r>
              <a:rPr lang="es-ES" sz="9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9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wife</a:t>
            </a:r>
            <a:r>
              <a:rPr lang="es-ES" sz="9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s-ES" sz="9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Sophie</a:t>
            </a:r>
            <a:r>
              <a:rPr lang="es-ES" sz="9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are </a:t>
            </a:r>
            <a:r>
              <a:rPr lang="es-ES" sz="900" b="1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assassinated</a:t>
            </a:r>
            <a:r>
              <a:rPr lang="es-ES" sz="9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9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on</a:t>
            </a:r>
            <a:r>
              <a:rPr lang="es-ES" sz="9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a </a:t>
            </a:r>
            <a:r>
              <a:rPr lang="es-ES" sz="9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visit</a:t>
            </a:r>
            <a:r>
              <a:rPr lang="es-ES" sz="9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to </a:t>
            </a:r>
            <a:r>
              <a:rPr lang="es-ES" sz="9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Sarajevo</a:t>
            </a:r>
            <a:r>
              <a:rPr lang="es-ES" sz="9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 </a:t>
            </a:r>
            <a:r>
              <a:rPr lang="es-ES" sz="9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by</a:t>
            </a:r>
            <a:r>
              <a:rPr lang="es-ES" sz="9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a </a:t>
            </a:r>
            <a:r>
              <a:rPr lang="es-ES" sz="9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Bosnian</a:t>
            </a:r>
            <a:r>
              <a:rPr lang="es-ES" sz="9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9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Serb</a:t>
            </a:r>
            <a:r>
              <a:rPr lang="es-ES" sz="9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9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nationalist</a:t>
            </a:r>
            <a:r>
              <a:rPr lang="es-ES" sz="9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89D1BA96-B3AD-8942-BACE-76E41086C199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5034" y="2432994"/>
            <a:ext cx="1981200" cy="1188720"/>
          </a:xfrm>
          <a:prstGeom prst="rect">
            <a:avLst/>
          </a:prstGeom>
        </p:spPr>
      </p:pic>
      <p:sp>
        <p:nvSpPr>
          <p:cNvPr id="16" name="CuadroTexto 15">
            <a:extLst>
              <a:ext uri="{FF2B5EF4-FFF2-40B4-BE49-F238E27FC236}">
                <a16:creationId xmlns:a16="http://schemas.microsoft.com/office/drawing/2014/main" id="{42CE062E-EDC0-0E4B-BABB-721E5C537BDC}"/>
              </a:ext>
            </a:extLst>
          </p:cNvPr>
          <p:cNvSpPr txBox="1"/>
          <p:nvPr/>
        </p:nvSpPr>
        <p:spPr>
          <a:xfrm>
            <a:off x="6314259" y="4387310"/>
            <a:ext cx="1775920" cy="4979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s-ES" sz="2000" dirty="0" err="1"/>
              <a:t>July</a:t>
            </a:r>
            <a:r>
              <a:rPr lang="es-ES" sz="2000" dirty="0"/>
              <a:t> 28, 1914</a:t>
            </a:r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2CD2ABF2-F9A4-CC46-9DC4-2EC467C98A6E}"/>
              </a:ext>
            </a:extLst>
          </p:cNvPr>
          <p:cNvSpPr txBox="1"/>
          <p:nvPr/>
        </p:nvSpPr>
        <p:spPr>
          <a:xfrm>
            <a:off x="6314259" y="4999567"/>
            <a:ext cx="2896416" cy="901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s-ES" sz="9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World</a:t>
            </a:r>
            <a:r>
              <a:rPr lang="es-ES" sz="9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9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War</a:t>
            </a:r>
            <a:r>
              <a:rPr lang="es-ES" sz="9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I </a:t>
            </a:r>
            <a:r>
              <a:rPr lang="es-ES" sz="9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begins</a:t>
            </a:r>
            <a:r>
              <a:rPr lang="es-ES" sz="9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9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when</a:t>
            </a:r>
            <a:r>
              <a:rPr lang="es-ES" sz="9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 </a:t>
            </a:r>
            <a:r>
              <a:rPr lang="es-ES" sz="9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Austria-</a:t>
            </a:r>
            <a:r>
              <a:rPr lang="es-ES" sz="900" b="1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Hungary</a:t>
            </a:r>
            <a:r>
              <a:rPr lang="es-ES" sz="9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 declares </a:t>
            </a:r>
            <a:r>
              <a:rPr lang="es-ES" sz="9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war</a:t>
            </a:r>
            <a:r>
              <a:rPr lang="es-ES" sz="9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9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on</a:t>
            </a:r>
            <a:r>
              <a:rPr lang="es-ES" sz="9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 </a:t>
            </a:r>
            <a:r>
              <a:rPr lang="es-ES" sz="9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Serbia</a:t>
            </a:r>
            <a:r>
              <a:rPr lang="es-ES" sz="9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 A </a:t>
            </a:r>
            <a:r>
              <a:rPr lang="es-ES" sz="9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chain</a:t>
            </a:r>
            <a:r>
              <a:rPr lang="es-ES" sz="9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of </a:t>
            </a:r>
            <a:r>
              <a:rPr lang="es-ES" sz="9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threats</a:t>
            </a:r>
            <a:r>
              <a:rPr lang="es-ES" sz="9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and </a:t>
            </a:r>
            <a:r>
              <a:rPr lang="es-ES" sz="9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mobilizations</a:t>
            </a:r>
            <a:r>
              <a:rPr lang="es-ES" sz="9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9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soon</a:t>
            </a:r>
            <a:r>
              <a:rPr lang="es-ES" sz="9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9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results</a:t>
            </a:r>
            <a:r>
              <a:rPr lang="es-ES" sz="9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in a general </a:t>
            </a:r>
            <a:r>
              <a:rPr lang="es-ES" sz="9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war</a:t>
            </a:r>
            <a:r>
              <a:rPr lang="es-ES" sz="9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9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between</a:t>
            </a:r>
            <a:r>
              <a:rPr lang="es-ES" sz="9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9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the</a:t>
            </a:r>
            <a:r>
              <a:rPr lang="es-ES" sz="9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9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Central</a:t>
            </a:r>
            <a:r>
              <a:rPr lang="es-ES" sz="9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and </a:t>
            </a:r>
            <a:r>
              <a:rPr lang="es-ES" sz="900" b="1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Allied</a:t>
            </a:r>
            <a:r>
              <a:rPr lang="es-ES" sz="9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9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powers</a:t>
            </a:r>
            <a:r>
              <a:rPr lang="es-ES" sz="9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</a:p>
        </p:txBody>
      </p:sp>
      <p:grpSp>
        <p:nvGrpSpPr>
          <p:cNvPr id="22" name="Grupo 21">
            <a:extLst>
              <a:ext uri="{FF2B5EF4-FFF2-40B4-BE49-F238E27FC236}">
                <a16:creationId xmlns:a16="http://schemas.microsoft.com/office/drawing/2014/main" id="{77D102E8-E48B-804F-AEC1-3F8F99F29670}"/>
              </a:ext>
            </a:extLst>
          </p:cNvPr>
          <p:cNvGrpSpPr/>
          <p:nvPr/>
        </p:nvGrpSpPr>
        <p:grpSpPr>
          <a:xfrm>
            <a:off x="1085034" y="3923461"/>
            <a:ext cx="319177" cy="319177"/>
            <a:chOff x="1085034" y="3409111"/>
            <a:chExt cx="319177" cy="319177"/>
          </a:xfrm>
        </p:grpSpPr>
        <p:sp>
          <p:nvSpPr>
            <p:cNvPr id="23" name="Elipse 22">
              <a:extLst>
                <a:ext uri="{FF2B5EF4-FFF2-40B4-BE49-F238E27FC236}">
                  <a16:creationId xmlns:a16="http://schemas.microsoft.com/office/drawing/2014/main" id="{C3D0476D-E1FD-8149-8928-08593D80447B}"/>
                </a:ext>
              </a:extLst>
            </p:cNvPr>
            <p:cNvSpPr/>
            <p:nvPr/>
          </p:nvSpPr>
          <p:spPr>
            <a:xfrm>
              <a:off x="1085034" y="3409111"/>
              <a:ext cx="319177" cy="319177"/>
            </a:xfrm>
            <a:prstGeom prst="ellipse">
              <a:avLst/>
            </a:prstGeom>
            <a:solidFill>
              <a:srgbClr val="FF0000">
                <a:alpha val="27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24" name="Elipse 23">
              <a:extLst>
                <a:ext uri="{FF2B5EF4-FFF2-40B4-BE49-F238E27FC236}">
                  <a16:creationId xmlns:a16="http://schemas.microsoft.com/office/drawing/2014/main" id="{BC006440-030C-0F42-A80B-AF879EF7E6CA}"/>
                </a:ext>
              </a:extLst>
            </p:cNvPr>
            <p:cNvSpPr/>
            <p:nvPr/>
          </p:nvSpPr>
          <p:spPr>
            <a:xfrm>
              <a:off x="1170480" y="3492823"/>
              <a:ext cx="151751" cy="151751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</p:grpSp>
      <p:grpSp>
        <p:nvGrpSpPr>
          <p:cNvPr id="25" name="Grupo 24">
            <a:extLst>
              <a:ext uri="{FF2B5EF4-FFF2-40B4-BE49-F238E27FC236}">
                <a16:creationId xmlns:a16="http://schemas.microsoft.com/office/drawing/2014/main" id="{E958072A-14B1-0C41-8BE3-DF04BAD5A4C6}"/>
              </a:ext>
            </a:extLst>
          </p:cNvPr>
          <p:cNvGrpSpPr/>
          <p:nvPr/>
        </p:nvGrpSpPr>
        <p:grpSpPr>
          <a:xfrm>
            <a:off x="6359293" y="3923461"/>
            <a:ext cx="319177" cy="319177"/>
            <a:chOff x="1085034" y="3409111"/>
            <a:chExt cx="319177" cy="319177"/>
          </a:xfrm>
        </p:grpSpPr>
        <p:sp>
          <p:nvSpPr>
            <p:cNvPr id="26" name="Elipse 25">
              <a:extLst>
                <a:ext uri="{FF2B5EF4-FFF2-40B4-BE49-F238E27FC236}">
                  <a16:creationId xmlns:a16="http://schemas.microsoft.com/office/drawing/2014/main" id="{D9AFA5BA-D526-744B-9275-CB345F4D20E3}"/>
                </a:ext>
              </a:extLst>
            </p:cNvPr>
            <p:cNvSpPr/>
            <p:nvPr/>
          </p:nvSpPr>
          <p:spPr>
            <a:xfrm>
              <a:off x="1085034" y="3409111"/>
              <a:ext cx="319177" cy="319177"/>
            </a:xfrm>
            <a:prstGeom prst="ellipse">
              <a:avLst/>
            </a:prstGeom>
            <a:solidFill>
              <a:srgbClr val="FF0000">
                <a:alpha val="27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27" name="Elipse 26">
              <a:extLst>
                <a:ext uri="{FF2B5EF4-FFF2-40B4-BE49-F238E27FC236}">
                  <a16:creationId xmlns:a16="http://schemas.microsoft.com/office/drawing/2014/main" id="{3DE81F73-A436-0540-AD8A-F324FBFA598E}"/>
                </a:ext>
              </a:extLst>
            </p:cNvPr>
            <p:cNvSpPr/>
            <p:nvPr/>
          </p:nvSpPr>
          <p:spPr>
            <a:xfrm>
              <a:off x="1170480" y="3492823"/>
              <a:ext cx="151751" cy="151751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</p:grpSp>
      <p:sp>
        <p:nvSpPr>
          <p:cNvPr id="29" name="Rectángulo 28">
            <a:extLst>
              <a:ext uri="{FF2B5EF4-FFF2-40B4-BE49-F238E27FC236}">
                <a16:creationId xmlns:a16="http://schemas.microsoft.com/office/drawing/2014/main" id="{C5D9DE6D-5D94-BA4C-9FD3-FBAE00B81592}"/>
              </a:ext>
            </a:extLst>
          </p:cNvPr>
          <p:cNvSpPr/>
          <p:nvPr/>
        </p:nvSpPr>
        <p:spPr>
          <a:xfrm>
            <a:off x="11157487" y="963083"/>
            <a:ext cx="1046313" cy="104631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1" name="CuadroTexto 20">
            <a:extLst>
              <a:ext uri="{FF2B5EF4-FFF2-40B4-BE49-F238E27FC236}">
                <a16:creationId xmlns:a16="http://schemas.microsoft.com/office/drawing/2014/main" id="{70EAE3FC-49B3-0C46-9514-304F01EC46F8}"/>
              </a:ext>
            </a:extLst>
          </p:cNvPr>
          <p:cNvSpPr txBox="1"/>
          <p:nvPr/>
        </p:nvSpPr>
        <p:spPr>
          <a:xfrm>
            <a:off x="11282179" y="838390"/>
            <a:ext cx="1034514" cy="10652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s-ES" sz="4800" dirty="0">
                <a:solidFill>
                  <a:schemeClr val="bg1"/>
                </a:solidFill>
              </a:rPr>
              <a:t>➔</a:t>
            </a:r>
          </a:p>
        </p:txBody>
      </p:sp>
      <p:sp>
        <p:nvSpPr>
          <p:cNvPr id="76" name="Isosceles Triangle 21">
            <a:extLst>
              <a:ext uri="{FF2B5EF4-FFF2-40B4-BE49-F238E27FC236}">
                <a16:creationId xmlns:a16="http://schemas.microsoft.com/office/drawing/2014/main" id="{5172B8D2-D19C-2B45-A708-2C76CA333795}"/>
              </a:ext>
            </a:extLst>
          </p:cNvPr>
          <p:cNvSpPr/>
          <p:nvPr/>
        </p:nvSpPr>
        <p:spPr>
          <a:xfrm rot="14400000">
            <a:off x="1186225" y="3754092"/>
            <a:ext cx="115261" cy="99363"/>
          </a:xfrm>
          <a:prstGeom prst="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9" name="Imagen 18">
            <a:extLst>
              <a:ext uri="{FF2B5EF4-FFF2-40B4-BE49-F238E27FC236}">
                <a16:creationId xmlns:a16="http://schemas.microsoft.com/office/drawing/2014/main" id="{01A38076-419B-B943-9CDC-0BD9568159A0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49762" y="2432994"/>
            <a:ext cx="1981200" cy="1188720"/>
          </a:xfrm>
          <a:prstGeom prst="rect">
            <a:avLst/>
          </a:prstGeom>
        </p:spPr>
      </p:pic>
      <p:sp>
        <p:nvSpPr>
          <p:cNvPr id="20" name="Isosceles Triangle 21">
            <a:extLst>
              <a:ext uri="{FF2B5EF4-FFF2-40B4-BE49-F238E27FC236}">
                <a16:creationId xmlns:a16="http://schemas.microsoft.com/office/drawing/2014/main" id="{E30D0F30-183D-1340-9CD3-03ACBBB22AAF}"/>
              </a:ext>
            </a:extLst>
          </p:cNvPr>
          <p:cNvSpPr/>
          <p:nvPr/>
        </p:nvSpPr>
        <p:spPr>
          <a:xfrm rot="14400000">
            <a:off x="6450953" y="3754092"/>
            <a:ext cx="115261" cy="99363"/>
          </a:xfrm>
          <a:prstGeom prst="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0" name="Marcador de posición de imagen 10">
            <a:extLst>
              <a:ext uri="{FF2B5EF4-FFF2-40B4-BE49-F238E27FC236}">
                <a16:creationId xmlns:a16="http://schemas.microsoft.com/office/drawing/2014/main" id="{C6927279-7247-BC48-A6A2-C0BC27141B7C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pic>
        <p:nvPicPr>
          <p:cNvPr id="4" name="Marcador de posición de imagen 3">
            <a:extLst>
              <a:ext uri="{FF2B5EF4-FFF2-40B4-BE49-F238E27FC236}">
                <a16:creationId xmlns:a16="http://schemas.microsoft.com/office/drawing/2014/main" id="{2FAD55BE-275D-F744-A98C-15AD6277B555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72102263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Conector recto 2">
            <a:extLst>
              <a:ext uri="{FF2B5EF4-FFF2-40B4-BE49-F238E27FC236}">
                <a16:creationId xmlns:a16="http://schemas.microsoft.com/office/drawing/2014/main" id="{E2E3AA66-4550-F14E-9DB7-2CC48A425023}"/>
              </a:ext>
            </a:extLst>
          </p:cNvPr>
          <p:cNvCxnSpPr>
            <a:cxnSpLocks/>
          </p:cNvCxnSpPr>
          <p:nvPr/>
        </p:nvCxnSpPr>
        <p:spPr>
          <a:xfrm>
            <a:off x="0" y="4083050"/>
            <a:ext cx="12192000" cy="0"/>
          </a:xfrm>
          <a:prstGeom prst="line">
            <a:avLst/>
          </a:prstGeom>
          <a:ln w="22225">
            <a:solidFill>
              <a:schemeClr val="tx1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CuadroTexto 6">
            <a:extLst>
              <a:ext uri="{FF2B5EF4-FFF2-40B4-BE49-F238E27FC236}">
                <a16:creationId xmlns:a16="http://schemas.microsoft.com/office/drawing/2014/main" id="{F9356907-B692-B544-A871-E78C9D70A0DF}"/>
              </a:ext>
            </a:extLst>
          </p:cNvPr>
          <p:cNvSpPr txBox="1"/>
          <p:nvPr/>
        </p:nvSpPr>
        <p:spPr>
          <a:xfrm>
            <a:off x="1085033" y="4387310"/>
            <a:ext cx="2447876" cy="4979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s-ES" sz="2000" dirty="0" err="1"/>
              <a:t>September</a:t>
            </a:r>
            <a:r>
              <a:rPr lang="es-ES" sz="2000" dirty="0"/>
              <a:t> 6, 1914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4E4FAD11-88F9-D546-9188-0E458CA9C558}"/>
              </a:ext>
            </a:extLst>
          </p:cNvPr>
          <p:cNvSpPr txBox="1"/>
          <p:nvPr/>
        </p:nvSpPr>
        <p:spPr>
          <a:xfrm>
            <a:off x="1085033" y="4999567"/>
            <a:ext cx="2896415" cy="13167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s-ES" sz="9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The</a:t>
            </a:r>
            <a:r>
              <a:rPr lang="es-ES" sz="9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 </a:t>
            </a:r>
            <a:r>
              <a:rPr lang="es-ES" sz="900" b="1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First</a:t>
            </a:r>
            <a:r>
              <a:rPr lang="es-ES" sz="9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900" b="1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Battle</a:t>
            </a:r>
            <a:r>
              <a:rPr lang="es-ES" sz="9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of </a:t>
            </a:r>
            <a:r>
              <a:rPr lang="es-ES" sz="900" b="1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the</a:t>
            </a:r>
            <a:r>
              <a:rPr lang="es-ES" sz="9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Marne </a:t>
            </a:r>
            <a:r>
              <a:rPr lang="es-ES" sz="9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begins</a:t>
            </a:r>
            <a:r>
              <a:rPr lang="es-ES" sz="9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 </a:t>
            </a:r>
            <a:r>
              <a:rPr lang="es-ES" sz="9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The</a:t>
            </a:r>
            <a:r>
              <a:rPr lang="es-ES" sz="9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9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Germans</a:t>
            </a:r>
            <a:r>
              <a:rPr lang="es-ES" sz="9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9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advance</a:t>
            </a:r>
            <a:r>
              <a:rPr lang="es-ES" sz="9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to </a:t>
            </a:r>
            <a:r>
              <a:rPr lang="es-ES" sz="9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within</a:t>
            </a:r>
            <a:r>
              <a:rPr lang="es-ES" sz="9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30 miles (48 </a:t>
            </a:r>
            <a:r>
              <a:rPr lang="es-ES" sz="9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kilometers</a:t>
            </a:r>
            <a:r>
              <a:rPr lang="es-ES" sz="9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) of Paris </a:t>
            </a:r>
            <a:r>
              <a:rPr lang="es-ES" sz="9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but</a:t>
            </a:r>
            <a:r>
              <a:rPr lang="es-ES" sz="9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are </a:t>
            </a:r>
            <a:r>
              <a:rPr lang="es-ES" sz="9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stopped</a:t>
            </a:r>
            <a:r>
              <a:rPr lang="es-ES" sz="9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9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by</a:t>
            </a:r>
            <a:r>
              <a:rPr lang="es-ES" sz="9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9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the</a:t>
            </a:r>
            <a:r>
              <a:rPr lang="es-ES" sz="9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British and </a:t>
            </a:r>
            <a:r>
              <a:rPr lang="es-ES" sz="9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the</a:t>
            </a:r>
            <a:r>
              <a:rPr lang="es-ES" sz="9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French. </a:t>
            </a:r>
            <a:r>
              <a:rPr lang="es-ES" sz="900" b="1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Trench</a:t>
            </a:r>
            <a:r>
              <a:rPr lang="es-ES" sz="9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900" b="1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warfare</a:t>
            </a:r>
            <a:r>
              <a:rPr lang="es-ES" sz="9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 </a:t>
            </a:r>
            <a:r>
              <a:rPr lang="es-ES" sz="9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begins</a:t>
            </a:r>
            <a:r>
              <a:rPr lang="es-ES" sz="9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</a:p>
          <a:p>
            <a:pPr>
              <a:lnSpc>
                <a:spcPct val="150000"/>
              </a:lnSpc>
            </a:pPr>
            <a:br>
              <a:rPr lang="es-ES" sz="9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endParaRPr lang="es-ES" sz="9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89D1BA96-B3AD-8942-BACE-76E41086C199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5034" y="2432994"/>
            <a:ext cx="1981200" cy="1188720"/>
          </a:xfrm>
          <a:prstGeom prst="rect">
            <a:avLst/>
          </a:prstGeom>
        </p:spPr>
      </p:pic>
      <p:sp>
        <p:nvSpPr>
          <p:cNvPr id="16" name="CuadroTexto 15">
            <a:extLst>
              <a:ext uri="{FF2B5EF4-FFF2-40B4-BE49-F238E27FC236}">
                <a16:creationId xmlns:a16="http://schemas.microsoft.com/office/drawing/2014/main" id="{42CE062E-EDC0-0E4B-BABB-721E5C537BDC}"/>
              </a:ext>
            </a:extLst>
          </p:cNvPr>
          <p:cNvSpPr txBox="1"/>
          <p:nvPr/>
        </p:nvSpPr>
        <p:spPr>
          <a:xfrm>
            <a:off x="6314258" y="4387310"/>
            <a:ext cx="2896415" cy="4979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s-ES" sz="2000" dirty="0" err="1"/>
              <a:t>November</a:t>
            </a:r>
            <a:r>
              <a:rPr lang="es-ES" sz="2000" dirty="0"/>
              <a:t> 5, 1914</a:t>
            </a:r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2CD2ABF2-F9A4-CC46-9DC4-2EC467C98A6E}"/>
              </a:ext>
            </a:extLst>
          </p:cNvPr>
          <p:cNvSpPr txBox="1"/>
          <p:nvPr/>
        </p:nvSpPr>
        <p:spPr>
          <a:xfrm>
            <a:off x="6314259" y="4999567"/>
            <a:ext cx="2275559" cy="485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s-ES" sz="9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Britain</a:t>
            </a:r>
            <a:r>
              <a:rPr lang="es-ES" sz="9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and France declare </a:t>
            </a:r>
            <a:r>
              <a:rPr lang="es-ES" sz="9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war</a:t>
            </a:r>
            <a:r>
              <a:rPr lang="es-ES" sz="9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9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on</a:t>
            </a:r>
            <a:r>
              <a:rPr lang="es-ES" sz="9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9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the</a:t>
            </a:r>
            <a:r>
              <a:rPr lang="es-ES" sz="9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 </a:t>
            </a:r>
            <a:r>
              <a:rPr lang="es-ES" sz="900" b="1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Ottoman</a:t>
            </a:r>
            <a:r>
              <a:rPr lang="es-ES" sz="9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900" b="1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Empire</a:t>
            </a:r>
            <a:r>
              <a:rPr lang="es-ES" sz="9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</a:p>
        </p:txBody>
      </p:sp>
      <p:grpSp>
        <p:nvGrpSpPr>
          <p:cNvPr id="22" name="Grupo 21">
            <a:extLst>
              <a:ext uri="{FF2B5EF4-FFF2-40B4-BE49-F238E27FC236}">
                <a16:creationId xmlns:a16="http://schemas.microsoft.com/office/drawing/2014/main" id="{77D102E8-E48B-804F-AEC1-3F8F99F29670}"/>
              </a:ext>
            </a:extLst>
          </p:cNvPr>
          <p:cNvGrpSpPr/>
          <p:nvPr/>
        </p:nvGrpSpPr>
        <p:grpSpPr>
          <a:xfrm>
            <a:off x="1085034" y="3923461"/>
            <a:ext cx="319177" cy="319177"/>
            <a:chOff x="1085034" y="3409111"/>
            <a:chExt cx="319177" cy="319177"/>
          </a:xfrm>
        </p:grpSpPr>
        <p:sp>
          <p:nvSpPr>
            <p:cNvPr id="23" name="Elipse 22">
              <a:extLst>
                <a:ext uri="{FF2B5EF4-FFF2-40B4-BE49-F238E27FC236}">
                  <a16:creationId xmlns:a16="http://schemas.microsoft.com/office/drawing/2014/main" id="{C3D0476D-E1FD-8149-8928-08593D80447B}"/>
                </a:ext>
              </a:extLst>
            </p:cNvPr>
            <p:cNvSpPr/>
            <p:nvPr/>
          </p:nvSpPr>
          <p:spPr>
            <a:xfrm>
              <a:off x="1085034" y="3409111"/>
              <a:ext cx="319177" cy="319177"/>
            </a:xfrm>
            <a:prstGeom prst="ellipse">
              <a:avLst/>
            </a:prstGeom>
            <a:solidFill>
              <a:srgbClr val="FF0000">
                <a:alpha val="27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24" name="Elipse 23">
              <a:extLst>
                <a:ext uri="{FF2B5EF4-FFF2-40B4-BE49-F238E27FC236}">
                  <a16:creationId xmlns:a16="http://schemas.microsoft.com/office/drawing/2014/main" id="{BC006440-030C-0F42-A80B-AF879EF7E6CA}"/>
                </a:ext>
              </a:extLst>
            </p:cNvPr>
            <p:cNvSpPr/>
            <p:nvPr/>
          </p:nvSpPr>
          <p:spPr>
            <a:xfrm>
              <a:off x="1170480" y="3492823"/>
              <a:ext cx="151751" cy="151751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</p:grpSp>
      <p:grpSp>
        <p:nvGrpSpPr>
          <p:cNvPr id="25" name="Grupo 24">
            <a:extLst>
              <a:ext uri="{FF2B5EF4-FFF2-40B4-BE49-F238E27FC236}">
                <a16:creationId xmlns:a16="http://schemas.microsoft.com/office/drawing/2014/main" id="{E958072A-14B1-0C41-8BE3-DF04BAD5A4C6}"/>
              </a:ext>
            </a:extLst>
          </p:cNvPr>
          <p:cNvGrpSpPr/>
          <p:nvPr/>
        </p:nvGrpSpPr>
        <p:grpSpPr>
          <a:xfrm>
            <a:off x="6359293" y="3923461"/>
            <a:ext cx="319177" cy="319177"/>
            <a:chOff x="1085034" y="3409111"/>
            <a:chExt cx="319177" cy="319177"/>
          </a:xfrm>
        </p:grpSpPr>
        <p:sp>
          <p:nvSpPr>
            <p:cNvPr id="26" name="Elipse 25">
              <a:extLst>
                <a:ext uri="{FF2B5EF4-FFF2-40B4-BE49-F238E27FC236}">
                  <a16:creationId xmlns:a16="http://schemas.microsoft.com/office/drawing/2014/main" id="{D9AFA5BA-D526-744B-9275-CB345F4D20E3}"/>
                </a:ext>
              </a:extLst>
            </p:cNvPr>
            <p:cNvSpPr/>
            <p:nvPr/>
          </p:nvSpPr>
          <p:spPr>
            <a:xfrm>
              <a:off x="1085034" y="3409111"/>
              <a:ext cx="319177" cy="319177"/>
            </a:xfrm>
            <a:prstGeom prst="ellipse">
              <a:avLst/>
            </a:prstGeom>
            <a:solidFill>
              <a:srgbClr val="FF0000">
                <a:alpha val="27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27" name="Elipse 26">
              <a:extLst>
                <a:ext uri="{FF2B5EF4-FFF2-40B4-BE49-F238E27FC236}">
                  <a16:creationId xmlns:a16="http://schemas.microsoft.com/office/drawing/2014/main" id="{3DE81F73-A436-0540-AD8A-F324FBFA598E}"/>
                </a:ext>
              </a:extLst>
            </p:cNvPr>
            <p:cNvSpPr/>
            <p:nvPr/>
          </p:nvSpPr>
          <p:spPr>
            <a:xfrm>
              <a:off x="1170480" y="3492823"/>
              <a:ext cx="151751" cy="151751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</p:grpSp>
      <p:sp>
        <p:nvSpPr>
          <p:cNvPr id="29" name="Rectángulo 28">
            <a:extLst>
              <a:ext uri="{FF2B5EF4-FFF2-40B4-BE49-F238E27FC236}">
                <a16:creationId xmlns:a16="http://schemas.microsoft.com/office/drawing/2014/main" id="{C5D9DE6D-5D94-BA4C-9FD3-FBAE00B81592}"/>
              </a:ext>
            </a:extLst>
          </p:cNvPr>
          <p:cNvSpPr/>
          <p:nvPr/>
        </p:nvSpPr>
        <p:spPr>
          <a:xfrm>
            <a:off x="11157487" y="963083"/>
            <a:ext cx="1046313" cy="104631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1" name="CuadroTexto 20">
            <a:extLst>
              <a:ext uri="{FF2B5EF4-FFF2-40B4-BE49-F238E27FC236}">
                <a16:creationId xmlns:a16="http://schemas.microsoft.com/office/drawing/2014/main" id="{70EAE3FC-49B3-0C46-9514-304F01EC46F8}"/>
              </a:ext>
            </a:extLst>
          </p:cNvPr>
          <p:cNvSpPr txBox="1"/>
          <p:nvPr/>
        </p:nvSpPr>
        <p:spPr>
          <a:xfrm>
            <a:off x="11282179" y="838390"/>
            <a:ext cx="1034514" cy="10652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s-ES" sz="4800" dirty="0">
                <a:solidFill>
                  <a:schemeClr val="bg1"/>
                </a:solidFill>
              </a:rPr>
              <a:t>➔</a:t>
            </a:r>
          </a:p>
        </p:txBody>
      </p:sp>
      <p:sp>
        <p:nvSpPr>
          <p:cNvPr id="76" name="Isosceles Triangle 21">
            <a:extLst>
              <a:ext uri="{FF2B5EF4-FFF2-40B4-BE49-F238E27FC236}">
                <a16:creationId xmlns:a16="http://schemas.microsoft.com/office/drawing/2014/main" id="{5172B8D2-D19C-2B45-A708-2C76CA333795}"/>
              </a:ext>
            </a:extLst>
          </p:cNvPr>
          <p:cNvSpPr/>
          <p:nvPr/>
        </p:nvSpPr>
        <p:spPr>
          <a:xfrm rot="14400000">
            <a:off x="1186225" y="3754092"/>
            <a:ext cx="115261" cy="99363"/>
          </a:xfrm>
          <a:prstGeom prst="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9" name="Imagen 18">
            <a:extLst>
              <a:ext uri="{FF2B5EF4-FFF2-40B4-BE49-F238E27FC236}">
                <a16:creationId xmlns:a16="http://schemas.microsoft.com/office/drawing/2014/main" id="{01A38076-419B-B943-9CDC-0BD9568159A0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49762" y="2432994"/>
            <a:ext cx="1981200" cy="1188720"/>
          </a:xfrm>
          <a:prstGeom prst="rect">
            <a:avLst/>
          </a:prstGeom>
        </p:spPr>
      </p:pic>
      <p:sp>
        <p:nvSpPr>
          <p:cNvPr id="20" name="Isosceles Triangle 21">
            <a:extLst>
              <a:ext uri="{FF2B5EF4-FFF2-40B4-BE49-F238E27FC236}">
                <a16:creationId xmlns:a16="http://schemas.microsoft.com/office/drawing/2014/main" id="{E30D0F30-183D-1340-9CD3-03ACBBB22AAF}"/>
              </a:ext>
            </a:extLst>
          </p:cNvPr>
          <p:cNvSpPr/>
          <p:nvPr/>
        </p:nvSpPr>
        <p:spPr>
          <a:xfrm rot="14400000">
            <a:off x="6450953" y="3754092"/>
            <a:ext cx="115261" cy="99363"/>
          </a:xfrm>
          <a:prstGeom prst="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Marcador de posición de imagen 13">
            <a:extLst>
              <a:ext uri="{FF2B5EF4-FFF2-40B4-BE49-F238E27FC236}">
                <a16:creationId xmlns:a16="http://schemas.microsoft.com/office/drawing/2014/main" id="{5B05B2B3-56BC-3B45-9DB5-35D0A270E7F6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prstGeom prst="rect">
            <a:avLst/>
          </a:prstGeom>
        </p:spPr>
      </p:pic>
      <p:pic>
        <p:nvPicPr>
          <p:cNvPr id="6" name="Marcador de posición de imagen 5">
            <a:extLst>
              <a:ext uri="{FF2B5EF4-FFF2-40B4-BE49-F238E27FC236}">
                <a16:creationId xmlns:a16="http://schemas.microsoft.com/office/drawing/2014/main" id="{F5982464-A3BC-A648-89D8-B7F51C6CD1AD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solidFill>
            <a:schemeClr val="bg2"/>
          </a:solidFill>
        </p:spPr>
      </p:pic>
    </p:spTree>
    <p:extLst>
      <p:ext uri="{BB962C8B-B14F-4D97-AF65-F5344CB8AC3E}">
        <p14:creationId xmlns:p14="http://schemas.microsoft.com/office/powerpoint/2010/main" val="4289662339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Conector recto 2">
            <a:extLst>
              <a:ext uri="{FF2B5EF4-FFF2-40B4-BE49-F238E27FC236}">
                <a16:creationId xmlns:a16="http://schemas.microsoft.com/office/drawing/2014/main" id="{E2E3AA66-4550-F14E-9DB7-2CC48A425023}"/>
              </a:ext>
            </a:extLst>
          </p:cNvPr>
          <p:cNvCxnSpPr>
            <a:cxnSpLocks/>
          </p:cNvCxnSpPr>
          <p:nvPr/>
        </p:nvCxnSpPr>
        <p:spPr>
          <a:xfrm>
            <a:off x="0" y="4083050"/>
            <a:ext cx="12192000" cy="0"/>
          </a:xfrm>
          <a:prstGeom prst="line">
            <a:avLst/>
          </a:prstGeom>
          <a:ln w="22225">
            <a:solidFill>
              <a:schemeClr val="tx1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CuadroTexto 6">
            <a:extLst>
              <a:ext uri="{FF2B5EF4-FFF2-40B4-BE49-F238E27FC236}">
                <a16:creationId xmlns:a16="http://schemas.microsoft.com/office/drawing/2014/main" id="{F9356907-B692-B544-A871-E78C9D70A0DF}"/>
              </a:ext>
            </a:extLst>
          </p:cNvPr>
          <p:cNvSpPr txBox="1"/>
          <p:nvPr/>
        </p:nvSpPr>
        <p:spPr>
          <a:xfrm>
            <a:off x="1085033" y="4387310"/>
            <a:ext cx="2447876" cy="4979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s-ES" sz="2000" dirty="0" err="1"/>
              <a:t>April</a:t>
            </a:r>
            <a:r>
              <a:rPr lang="es-ES" sz="2000" dirty="0"/>
              <a:t> 22, 1915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4E4FAD11-88F9-D546-9188-0E458CA9C558}"/>
              </a:ext>
            </a:extLst>
          </p:cNvPr>
          <p:cNvSpPr txBox="1"/>
          <p:nvPr/>
        </p:nvSpPr>
        <p:spPr>
          <a:xfrm>
            <a:off x="1085033" y="4999567"/>
            <a:ext cx="3348422" cy="901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s-ES" sz="9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The</a:t>
            </a:r>
            <a:r>
              <a:rPr lang="es-ES" sz="9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 </a:t>
            </a:r>
            <a:r>
              <a:rPr lang="es-ES" sz="900" b="1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Second</a:t>
            </a:r>
            <a:r>
              <a:rPr lang="es-ES" sz="9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900" b="1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Battle</a:t>
            </a:r>
            <a:r>
              <a:rPr lang="es-ES" sz="9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of </a:t>
            </a:r>
            <a:r>
              <a:rPr lang="es-ES" sz="900" b="1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Ypres</a:t>
            </a:r>
            <a:r>
              <a:rPr lang="es-ES" sz="9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 </a:t>
            </a:r>
            <a:r>
              <a:rPr lang="es-ES" sz="9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begins</a:t>
            </a:r>
            <a:r>
              <a:rPr lang="es-ES" sz="9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 </a:t>
            </a:r>
            <a:r>
              <a:rPr lang="es-ES" sz="9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The</a:t>
            </a:r>
            <a:r>
              <a:rPr lang="es-ES" sz="9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German </a:t>
            </a:r>
            <a:r>
              <a:rPr lang="es-ES" sz="9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army</a:t>
            </a:r>
            <a:r>
              <a:rPr lang="es-ES" sz="9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9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initiates</a:t>
            </a:r>
            <a:r>
              <a:rPr lang="es-ES" sz="9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9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the</a:t>
            </a:r>
            <a:r>
              <a:rPr lang="es-ES" sz="9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9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modern</a:t>
            </a:r>
            <a:r>
              <a:rPr lang="es-ES" sz="9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era of </a:t>
            </a:r>
            <a:r>
              <a:rPr lang="es-ES" sz="900" b="1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chemical</a:t>
            </a:r>
            <a:r>
              <a:rPr lang="es-ES" sz="9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900" b="1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warfare</a:t>
            </a:r>
            <a:r>
              <a:rPr lang="es-ES" sz="9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 </a:t>
            </a:r>
            <a:r>
              <a:rPr lang="es-ES" sz="9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by</a:t>
            </a:r>
            <a:r>
              <a:rPr lang="es-ES" sz="9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9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using</a:t>
            </a:r>
            <a:r>
              <a:rPr lang="es-ES" sz="9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9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chlorine</a:t>
            </a:r>
            <a:r>
              <a:rPr lang="es-ES" sz="9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gas as a </a:t>
            </a:r>
            <a:r>
              <a:rPr lang="es-ES" sz="9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weapon</a:t>
            </a:r>
            <a:r>
              <a:rPr lang="es-ES" sz="9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9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on</a:t>
            </a:r>
            <a:r>
              <a:rPr lang="es-ES" sz="9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9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Allied</a:t>
            </a:r>
            <a:r>
              <a:rPr lang="es-ES" sz="9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9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trenches</a:t>
            </a:r>
            <a:r>
              <a:rPr lang="es-ES" sz="9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 </a:t>
            </a:r>
            <a:r>
              <a:rPr lang="es-ES" sz="9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Some</a:t>
            </a:r>
            <a:r>
              <a:rPr lang="es-ES" sz="9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5,000 French and Algerian </a:t>
            </a:r>
            <a:r>
              <a:rPr lang="es-ES" sz="9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troops</a:t>
            </a:r>
            <a:r>
              <a:rPr lang="es-ES" sz="9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are </a:t>
            </a:r>
            <a:r>
              <a:rPr lang="es-ES" sz="9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killed</a:t>
            </a:r>
            <a:r>
              <a:rPr lang="es-ES" sz="9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89D1BA96-B3AD-8942-BACE-76E41086C199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5034" y="2432994"/>
            <a:ext cx="1981200" cy="1188720"/>
          </a:xfrm>
          <a:prstGeom prst="rect">
            <a:avLst/>
          </a:prstGeom>
        </p:spPr>
      </p:pic>
      <p:sp>
        <p:nvSpPr>
          <p:cNvPr id="16" name="CuadroTexto 15">
            <a:extLst>
              <a:ext uri="{FF2B5EF4-FFF2-40B4-BE49-F238E27FC236}">
                <a16:creationId xmlns:a16="http://schemas.microsoft.com/office/drawing/2014/main" id="{42CE062E-EDC0-0E4B-BABB-721E5C537BDC}"/>
              </a:ext>
            </a:extLst>
          </p:cNvPr>
          <p:cNvSpPr txBox="1"/>
          <p:nvPr/>
        </p:nvSpPr>
        <p:spPr>
          <a:xfrm>
            <a:off x="6314258" y="4387310"/>
            <a:ext cx="2896415" cy="4979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s-ES" sz="2000" dirty="0" err="1"/>
              <a:t>April</a:t>
            </a:r>
            <a:r>
              <a:rPr lang="es-ES" sz="2000" dirty="0"/>
              <a:t> 25, 1915</a:t>
            </a:r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2CD2ABF2-F9A4-CC46-9DC4-2EC467C98A6E}"/>
              </a:ext>
            </a:extLst>
          </p:cNvPr>
          <p:cNvSpPr txBox="1"/>
          <p:nvPr/>
        </p:nvSpPr>
        <p:spPr>
          <a:xfrm>
            <a:off x="6314258" y="4999567"/>
            <a:ext cx="3799005" cy="11089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s-ES" sz="9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Allied</a:t>
            </a:r>
            <a:r>
              <a:rPr lang="es-ES" sz="9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9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forces</a:t>
            </a:r>
            <a:r>
              <a:rPr lang="es-ES" sz="9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9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land</a:t>
            </a:r>
            <a:r>
              <a:rPr lang="es-ES" sz="9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9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on</a:t>
            </a:r>
            <a:r>
              <a:rPr lang="es-ES" sz="9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9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the</a:t>
            </a:r>
            <a:r>
              <a:rPr lang="es-ES" sz="9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 </a:t>
            </a:r>
            <a:r>
              <a:rPr lang="es-ES" sz="9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Gallipoli </a:t>
            </a:r>
            <a:r>
              <a:rPr lang="es-ES" sz="900" b="1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Peninsula</a:t>
            </a:r>
            <a:r>
              <a:rPr lang="es-ES" sz="9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 </a:t>
            </a:r>
            <a:r>
              <a:rPr lang="es-ES" sz="9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of </a:t>
            </a:r>
            <a:r>
              <a:rPr lang="es-ES" sz="9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the</a:t>
            </a:r>
            <a:r>
              <a:rPr lang="es-ES" sz="9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9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Ottoman</a:t>
            </a:r>
            <a:r>
              <a:rPr lang="es-ES" sz="9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9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Empire</a:t>
            </a:r>
            <a:r>
              <a:rPr lang="es-ES" sz="9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s-ES" sz="9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beginning</a:t>
            </a:r>
            <a:r>
              <a:rPr lang="es-ES" sz="9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9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the</a:t>
            </a:r>
            <a:r>
              <a:rPr lang="es-ES" sz="9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9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nine-month-long</a:t>
            </a:r>
            <a:r>
              <a:rPr lang="es-ES" sz="9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 </a:t>
            </a:r>
            <a:r>
              <a:rPr lang="es-ES" sz="9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Gallipoli </a:t>
            </a:r>
            <a:r>
              <a:rPr lang="es-ES" sz="900" b="1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Campaign</a:t>
            </a:r>
            <a:r>
              <a:rPr lang="es-ES" sz="9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 </a:t>
            </a:r>
            <a:r>
              <a:rPr lang="es-ES" sz="9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The</a:t>
            </a:r>
            <a:r>
              <a:rPr lang="es-ES" sz="9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9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campaign</a:t>
            </a:r>
            <a:r>
              <a:rPr lang="es-ES" sz="9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9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is</a:t>
            </a:r>
            <a:r>
              <a:rPr lang="es-ES" sz="9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a </a:t>
            </a:r>
            <a:r>
              <a:rPr lang="es-ES" sz="9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disaster</a:t>
            </a:r>
            <a:r>
              <a:rPr lang="es-ES" sz="9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9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almost</a:t>
            </a:r>
            <a:r>
              <a:rPr lang="es-ES" sz="9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9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from</a:t>
            </a:r>
            <a:r>
              <a:rPr lang="es-ES" sz="9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9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the</a:t>
            </a:r>
            <a:r>
              <a:rPr lang="es-ES" sz="9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9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beginning</a:t>
            </a:r>
            <a:r>
              <a:rPr lang="es-ES" sz="9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 </a:t>
            </a:r>
            <a:r>
              <a:rPr lang="es-ES" sz="9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Altogether</a:t>
            </a:r>
            <a:r>
              <a:rPr lang="es-ES" sz="9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s-ES" sz="9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the</a:t>
            </a:r>
            <a:r>
              <a:rPr lang="es-ES" sz="9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9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Allies</a:t>
            </a:r>
            <a:r>
              <a:rPr lang="es-ES" sz="9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9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suffer</a:t>
            </a:r>
            <a:r>
              <a:rPr lang="es-ES" sz="9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more </a:t>
            </a:r>
            <a:r>
              <a:rPr lang="es-ES" sz="9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than</a:t>
            </a:r>
            <a:r>
              <a:rPr lang="es-ES" sz="9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200,000 </a:t>
            </a:r>
            <a:r>
              <a:rPr lang="es-ES" sz="9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casualties</a:t>
            </a:r>
            <a:r>
              <a:rPr lang="es-ES" sz="9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and </a:t>
            </a:r>
            <a:r>
              <a:rPr lang="es-ES" sz="9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fail</a:t>
            </a:r>
            <a:r>
              <a:rPr lang="es-ES" sz="9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to capture </a:t>
            </a:r>
            <a:r>
              <a:rPr lang="es-ES" sz="9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the</a:t>
            </a:r>
            <a:r>
              <a:rPr lang="es-ES" sz="9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9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Ottoman</a:t>
            </a:r>
            <a:r>
              <a:rPr lang="es-ES" sz="9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capital of </a:t>
            </a:r>
            <a:r>
              <a:rPr lang="es-ES" sz="9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Constantinople</a:t>
            </a:r>
            <a:r>
              <a:rPr lang="es-ES" sz="9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(</a:t>
            </a:r>
            <a:r>
              <a:rPr lang="es-ES" sz="9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now</a:t>
            </a:r>
            <a:r>
              <a:rPr lang="es-ES" sz="9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9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Istanbul</a:t>
            </a:r>
            <a:r>
              <a:rPr lang="es-ES" sz="9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).</a:t>
            </a:r>
          </a:p>
        </p:txBody>
      </p:sp>
      <p:grpSp>
        <p:nvGrpSpPr>
          <p:cNvPr id="22" name="Grupo 21">
            <a:extLst>
              <a:ext uri="{FF2B5EF4-FFF2-40B4-BE49-F238E27FC236}">
                <a16:creationId xmlns:a16="http://schemas.microsoft.com/office/drawing/2014/main" id="{77D102E8-E48B-804F-AEC1-3F8F99F29670}"/>
              </a:ext>
            </a:extLst>
          </p:cNvPr>
          <p:cNvGrpSpPr/>
          <p:nvPr/>
        </p:nvGrpSpPr>
        <p:grpSpPr>
          <a:xfrm>
            <a:off x="1085034" y="3923461"/>
            <a:ext cx="319177" cy="319177"/>
            <a:chOff x="1085034" y="3409111"/>
            <a:chExt cx="319177" cy="319177"/>
          </a:xfrm>
        </p:grpSpPr>
        <p:sp>
          <p:nvSpPr>
            <p:cNvPr id="23" name="Elipse 22">
              <a:extLst>
                <a:ext uri="{FF2B5EF4-FFF2-40B4-BE49-F238E27FC236}">
                  <a16:creationId xmlns:a16="http://schemas.microsoft.com/office/drawing/2014/main" id="{C3D0476D-E1FD-8149-8928-08593D80447B}"/>
                </a:ext>
              </a:extLst>
            </p:cNvPr>
            <p:cNvSpPr/>
            <p:nvPr/>
          </p:nvSpPr>
          <p:spPr>
            <a:xfrm>
              <a:off x="1085034" y="3409111"/>
              <a:ext cx="319177" cy="319177"/>
            </a:xfrm>
            <a:prstGeom prst="ellipse">
              <a:avLst/>
            </a:prstGeom>
            <a:solidFill>
              <a:srgbClr val="FF0000">
                <a:alpha val="27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24" name="Elipse 23">
              <a:extLst>
                <a:ext uri="{FF2B5EF4-FFF2-40B4-BE49-F238E27FC236}">
                  <a16:creationId xmlns:a16="http://schemas.microsoft.com/office/drawing/2014/main" id="{BC006440-030C-0F42-A80B-AF879EF7E6CA}"/>
                </a:ext>
              </a:extLst>
            </p:cNvPr>
            <p:cNvSpPr/>
            <p:nvPr/>
          </p:nvSpPr>
          <p:spPr>
            <a:xfrm>
              <a:off x="1170480" y="3492823"/>
              <a:ext cx="151751" cy="151751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</p:grpSp>
      <p:grpSp>
        <p:nvGrpSpPr>
          <p:cNvPr id="25" name="Grupo 24">
            <a:extLst>
              <a:ext uri="{FF2B5EF4-FFF2-40B4-BE49-F238E27FC236}">
                <a16:creationId xmlns:a16="http://schemas.microsoft.com/office/drawing/2014/main" id="{E958072A-14B1-0C41-8BE3-DF04BAD5A4C6}"/>
              </a:ext>
            </a:extLst>
          </p:cNvPr>
          <p:cNvGrpSpPr/>
          <p:nvPr/>
        </p:nvGrpSpPr>
        <p:grpSpPr>
          <a:xfrm>
            <a:off x="6359293" y="3923461"/>
            <a:ext cx="319177" cy="319177"/>
            <a:chOff x="1085034" y="3409111"/>
            <a:chExt cx="319177" cy="319177"/>
          </a:xfrm>
        </p:grpSpPr>
        <p:sp>
          <p:nvSpPr>
            <p:cNvPr id="26" name="Elipse 25">
              <a:extLst>
                <a:ext uri="{FF2B5EF4-FFF2-40B4-BE49-F238E27FC236}">
                  <a16:creationId xmlns:a16="http://schemas.microsoft.com/office/drawing/2014/main" id="{D9AFA5BA-D526-744B-9275-CB345F4D20E3}"/>
                </a:ext>
              </a:extLst>
            </p:cNvPr>
            <p:cNvSpPr/>
            <p:nvPr/>
          </p:nvSpPr>
          <p:spPr>
            <a:xfrm>
              <a:off x="1085034" y="3409111"/>
              <a:ext cx="319177" cy="319177"/>
            </a:xfrm>
            <a:prstGeom prst="ellipse">
              <a:avLst/>
            </a:prstGeom>
            <a:solidFill>
              <a:srgbClr val="FF0000">
                <a:alpha val="27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27" name="Elipse 26">
              <a:extLst>
                <a:ext uri="{FF2B5EF4-FFF2-40B4-BE49-F238E27FC236}">
                  <a16:creationId xmlns:a16="http://schemas.microsoft.com/office/drawing/2014/main" id="{3DE81F73-A436-0540-AD8A-F324FBFA598E}"/>
                </a:ext>
              </a:extLst>
            </p:cNvPr>
            <p:cNvSpPr/>
            <p:nvPr/>
          </p:nvSpPr>
          <p:spPr>
            <a:xfrm>
              <a:off x="1170480" y="3492823"/>
              <a:ext cx="151751" cy="151751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</p:grpSp>
      <p:sp>
        <p:nvSpPr>
          <p:cNvPr id="29" name="Rectángulo 28">
            <a:extLst>
              <a:ext uri="{FF2B5EF4-FFF2-40B4-BE49-F238E27FC236}">
                <a16:creationId xmlns:a16="http://schemas.microsoft.com/office/drawing/2014/main" id="{C5D9DE6D-5D94-BA4C-9FD3-FBAE00B81592}"/>
              </a:ext>
            </a:extLst>
          </p:cNvPr>
          <p:cNvSpPr/>
          <p:nvPr/>
        </p:nvSpPr>
        <p:spPr>
          <a:xfrm>
            <a:off x="11157487" y="963083"/>
            <a:ext cx="1046313" cy="104631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1" name="CuadroTexto 20">
            <a:extLst>
              <a:ext uri="{FF2B5EF4-FFF2-40B4-BE49-F238E27FC236}">
                <a16:creationId xmlns:a16="http://schemas.microsoft.com/office/drawing/2014/main" id="{70EAE3FC-49B3-0C46-9514-304F01EC46F8}"/>
              </a:ext>
            </a:extLst>
          </p:cNvPr>
          <p:cNvSpPr txBox="1"/>
          <p:nvPr/>
        </p:nvSpPr>
        <p:spPr>
          <a:xfrm>
            <a:off x="11282179" y="838390"/>
            <a:ext cx="1034514" cy="10652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s-ES" sz="4800" dirty="0">
                <a:solidFill>
                  <a:schemeClr val="bg1"/>
                </a:solidFill>
              </a:rPr>
              <a:t>➔</a:t>
            </a:r>
          </a:p>
        </p:txBody>
      </p:sp>
      <p:sp>
        <p:nvSpPr>
          <p:cNvPr id="76" name="Isosceles Triangle 21">
            <a:extLst>
              <a:ext uri="{FF2B5EF4-FFF2-40B4-BE49-F238E27FC236}">
                <a16:creationId xmlns:a16="http://schemas.microsoft.com/office/drawing/2014/main" id="{5172B8D2-D19C-2B45-A708-2C76CA333795}"/>
              </a:ext>
            </a:extLst>
          </p:cNvPr>
          <p:cNvSpPr/>
          <p:nvPr/>
        </p:nvSpPr>
        <p:spPr>
          <a:xfrm rot="14400000">
            <a:off x="1186225" y="3754092"/>
            <a:ext cx="115261" cy="99363"/>
          </a:xfrm>
          <a:prstGeom prst="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9" name="Imagen 18">
            <a:extLst>
              <a:ext uri="{FF2B5EF4-FFF2-40B4-BE49-F238E27FC236}">
                <a16:creationId xmlns:a16="http://schemas.microsoft.com/office/drawing/2014/main" id="{01A38076-419B-B943-9CDC-0BD9568159A0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49762" y="2432994"/>
            <a:ext cx="1981200" cy="1188720"/>
          </a:xfrm>
          <a:prstGeom prst="rect">
            <a:avLst/>
          </a:prstGeom>
        </p:spPr>
      </p:pic>
      <p:sp>
        <p:nvSpPr>
          <p:cNvPr id="20" name="Isosceles Triangle 21">
            <a:extLst>
              <a:ext uri="{FF2B5EF4-FFF2-40B4-BE49-F238E27FC236}">
                <a16:creationId xmlns:a16="http://schemas.microsoft.com/office/drawing/2014/main" id="{E30D0F30-183D-1340-9CD3-03ACBBB22AAF}"/>
              </a:ext>
            </a:extLst>
          </p:cNvPr>
          <p:cNvSpPr/>
          <p:nvPr/>
        </p:nvSpPr>
        <p:spPr>
          <a:xfrm rot="14400000">
            <a:off x="6450953" y="3754092"/>
            <a:ext cx="115261" cy="99363"/>
          </a:xfrm>
          <a:prstGeom prst="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Marcador de posición de imagen 4">
            <a:extLst>
              <a:ext uri="{FF2B5EF4-FFF2-40B4-BE49-F238E27FC236}">
                <a16:creationId xmlns:a16="http://schemas.microsoft.com/office/drawing/2014/main" id="{19374F98-417D-A64D-8EF8-5D6E9CF87D43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348990" y="2147888"/>
            <a:ext cx="2338387" cy="1473200"/>
          </a:xfrm>
        </p:spPr>
      </p:pic>
      <p:pic>
        <p:nvPicPr>
          <p:cNvPr id="28" name="Marcador de posición de imagen 13">
            <a:extLst>
              <a:ext uri="{FF2B5EF4-FFF2-40B4-BE49-F238E27FC236}">
                <a16:creationId xmlns:a16="http://schemas.microsoft.com/office/drawing/2014/main" id="{59669B61-4679-F544-B6FB-84D0C02CD0FF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2187892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Conector recto 2">
            <a:extLst>
              <a:ext uri="{FF2B5EF4-FFF2-40B4-BE49-F238E27FC236}">
                <a16:creationId xmlns:a16="http://schemas.microsoft.com/office/drawing/2014/main" id="{E2E3AA66-4550-F14E-9DB7-2CC48A425023}"/>
              </a:ext>
            </a:extLst>
          </p:cNvPr>
          <p:cNvCxnSpPr>
            <a:cxnSpLocks/>
          </p:cNvCxnSpPr>
          <p:nvPr/>
        </p:nvCxnSpPr>
        <p:spPr>
          <a:xfrm>
            <a:off x="0" y="4083050"/>
            <a:ext cx="12192000" cy="0"/>
          </a:xfrm>
          <a:prstGeom prst="line">
            <a:avLst/>
          </a:prstGeom>
          <a:ln w="22225">
            <a:solidFill>
              <a:schemeClr val="tx1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CuadroTexto 6">
            <a:extLst>
              <a:ext uri="{FF2B5EF4-FFF2-40B4-BE49-F238E27FC236}">
                <a16:creationId xmlns:a16="http://schemas.microsoft.com/office/drawing/2014/main" id="{F9356907-B692-B544-A871-E78C9D70A0DF}"/>
              </a:ext>
            </a:extLst>
          </p:cNvPr>
          <p:cNvSpPr txBox="1"/>
          <p:nvPr/>
        </p:nvSpPr>
        <p:spPr>
          <a:xfrm>
            <a:off x="1085033" y="4387310"/>
            <a:ext cx="2447876" cy="4979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s-ES" sz="2000" dirty="0" err="1"/>
              <a:t>May</a:t>
            </a:r>
            <a:r>
              <a:rPr lang="es-ES" sz="2000" dirty="0"/>
              <a:t> 7, 1915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4E4FAD11-88F9-D546-9188-0E458CA9C558}"/>
              </a:ext>
            </a:extLst>
          </p:cNvPr>
          <p:cNvSpPr txBox="1"/>
          <p:nvPr/>
        </p:nvSpPr>
        <p:spPr>
          <a:xfrm>
            <a:off x="1085033" y="4999567"/>
            <a:ext cx="3348422" cy="901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s-ES" sz="9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 German U-</a:t>
            </a:r>
            <a:r>
              <a:rPr lang="es-ES" sz="9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boat</a:t>
            </a:r>
            <a:r>
              <a:rPr lang="es-ES" sz="9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9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sinks</a:t>
            </a:r>
            <a:r>
              <a:rPr lang="es-ES" sz="9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9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the</a:t>
            </a:r>
            <a:r>
              <a:rPr lang="es-ES" sz="9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British </a:t>
            </a:r>
            <a:r>
              <a:rPr lang="es-ES" sz="9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ocean</a:t>
            </a:r>
            <a:r>
              <a:rPr lang="es-ES" sz="9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9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liner</a:t>
            </a:r>
            <a:r>
              <a:rPr lang="es-ES" sz="9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 </a:t>
            </a:r>
            <a:r>
              <a:rPr lang="es-ES" sz="9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Lusitania</a:t>
            </a:r>
            <a:r>
              <a:rPr lang="es-ES" sz="9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 off </a:t>
            </a:r>
            <a:r>
              <a:rPr lang="es-ES" sz="9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the</a:t>
            </a:r>
            <a:r>
              <a:rPr lang="es-ES" sz="9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9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southern</a:t>
            </a:r>
            <a:r>
              <a:rPr lang="es-ES" sz="9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9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coast</a:t>
            </a:r>
            <a:r>
              <a:rPr lang="es-ES" sz="9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of </a:t>
            </a:r>
            <a:r>
              <a:rPr lang="es-ES" sz="9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Ireland</a:t>
            </a:r>
            <a:r>
              <a:rPr lang="es-ES" sz="9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9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during</a:t>
            </a:r>
            <a:r>
              <a:rPr lang="es-ES" sz="9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9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the</a:t>
            </a:r>
            <a:r>
              <a:rPr lang="es-ES" sz="9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9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ocean</a:t>
            </a:r>
            <a:r>
              <a:rPr lang="es-ES" sz="9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9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liner’s</a:t>
            </a:r>
            <a:r>
              <a:rPr lang="es-ES" sz="9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9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crossing</a:t>
            </a:r>
            <a:r>
              <a:rPr lang="es-ES" sz="9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9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from</a:t>
            </a:r>
            <a:r>
              <a:rPr lang="es-ES" sz="9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New York to </a:t>
            </a:r>
            <a:r>
              <a:rPr lang="es-ES" sz="9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England</a:t>
            </a:r>
            <a:r>
              <a:rPr lang="es-ES" sz="9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 </a:t>
            </a:r>
            <a:r>
              <a:rPr lang="es-ES" sz="9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Nearly</a:t>
            </a:r>
            <a:r>
              <a:rPr lang="es-ES" sz="9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9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1,200 </a:t>
            </a:r>
            <a:r>
              <a:rPr lang="es-ES" sz="900" b="1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people</a:t>
            </a:r>
            <a:r>
              <a:rPr lang="es-ES" sz="9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are </a:t>
            </a:r>
            <a:r>
              <a:rPr lang="es-ES" sz="900" b="1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killed</a:t>
            </a:r>
            <a:r>
              <a:rPr lang="es-ES" sz="9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s-ES" sz="9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including</a:t>
            </a:r>
            <a:r>
              <a:rPr lang="es-ES" sz="9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128 U.S. </a:t>
            </a:r>
            <a:r>
              <a:rPr lang="es-ES" sz="9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citizens</a:t>
            </a:r>
            <a:r>
              <a:rPr lang="es-ES" sz="9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89D1BA96-B3AD-8942-BACE-76E41086C199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5034" y="2432994"/>
            <a:ext cx="1981200" cy="1188720"/>
          </a:xfrm>
          <a:prstGeom prst="rect">
            <a:avLst/>
          </a:prstGeom>
        </p:spPr>
      </p:pic>
      <p:sp>
        <p:nvSpPr>
          <p:cNvPr id="16" name="CuadroTexto 15">
            <a:extLst>
              <a:ext uri="{FF2B5EF4-FFF2-40B4-BE49-F238E27FC236}">
                <a16:creationId xmlns:a16="http://schemas.microsoft.com/office/drawing/2014/main" id="{42CE062E-EDC0-0E4B-BABB-721E5C537BDC}"/>
              </a:ext>
            </a:extLst>
          </p:cNvPr>
          <p:cNvSpPr txBox="1"/>
          <p:nvPr/>
        </p:nvSpPr>
        <p:spPr>
          <a:xfrm>
            <a:off x="6314258" y="4387310"/>
            <a:ext cx="2896415" cy="4979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s-ES" sz="2000" dirty="0" err="1"/>
              <a:t>February</a:t>
            </a:r>
            <a:r>
              <a:rPr lang="es-ES" sz="2000" dirty="0"/>
              <a:t> 21, 1916</a:t>
            </a:r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2CD2ABF2-F9A4-CC46-9DC4-2EC467C98A6E}"/>
              </a:ext>
            </a:extLst>
          </p:cNvPr>
          <p:cNvSpPr txBox="1"/>
          <p:nvPr/>
        </p:nvSpPr>
        <p:spPr>
          <a:xfrm>
            <a:off x="6314259" y="4999567"/>
            <a:ext cx="3577886" cy="901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s-ES" sz="9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The</a:t>
            </a:r>
            <a:r>
              <a:rPr lang="es-ES" sz="9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 </a:t>
            </a:r>
            <a:r>
              <a:rPr lang="es-ES" sz="900" b="1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Battle</a:t>
            </a:r>
            <a:r>
              <a:rPr lang="es-ES" sz="9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of </a:t>
            </a:r>
            <a:r>
              <a:rPr lang="es-ES" sz="900" b="1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Verdun</a:t>
            </a:r>
            <a:r>
              <a:rPr lang="es-ES" sz="9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 </a:t>
            </a:r>
            <a:r>
              <a:rPr lang="es-ES" sz="9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begins</a:t>
            </a:r>
            <a:r>
              <a:rPr lang="es-ES" sz="9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 </a:t>
            </a:r>
            <a:r>
              <a:rPr lang="es-ES" sz="9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Over</a:t>
            </a:r>
            <a:r>
              <a:rPr lang="es-ES" sz="9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9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the</a:t>
            </a:r>
            <a:r>
              <a:rPr lang="es-ES" sz="9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9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next</a:t>
            </a:r>
            <a:r>
              <a:rPr lang="es-ES" sz="9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10 </a:t>
            </a:r>
            <a:r>
              <a:rPr lang="es-ES" sz="9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months</a:t>
            </a:r>
            <a:r>
              <a:rPr lang="es-ES" sz="9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French and German </a:t>
            </a:r>
            <a:r>
              <a:rPr lang="es-ES" sz="9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armies</a:t>
            </a:r>
            <a:r>
              <a:rPr lang="es-ES" sz="9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at </a:t>
            </a:r>
            <a:r>
              <a:rPr lang="es-ES" sz="9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Verdun</a:t>
            </a:r>
            <a:r>
              <a:rPr lang="es-ES" sz="9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France, </a:t>
            </a:r>
            <a:r>
              <a:rPr lang="es-ES" sz="9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suffer</a:t>
            </a:r>
            <a:r>
              <a:rPr lang="es-ES" sz="9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more </a:t>
            </a:r>
            <a:r>
              <a:rPr lang="es-ES" sz="9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than</a:t>
            </a:r>
            <a:r>
              <a:rPr lang="es-ES" sz="9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9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700,000 </a:t>
            </a:r>
            <a:r>
              <a:rPr lang="es-ES" sz="900" b="1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casualties</a:t>
            </a:r>
            <a:r>
              <a:rPr lang="es-ES" sz="9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s-ES" sz="9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including</a:t>
            </a:r>
            <a:r>
              <a:rPr lang="es-ES" sz="9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9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some</a:t>
            </a:r>
            <a:r>
              <a:rPr lang="es-ES" sz="9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300,000 </a:t>
            </a:r>
            <a:r>
              <a:rPr lang="es-ES" sz="9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killed</a:t>
            </a:r>
            <a:r>
              <a:rPr lang="es-ES" sz="9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</a:p>
          <a:p>
            <a:pPr>
              <a:lnSpc>
                <a:spcPct val="150000"/>
              </a:lnSpc>
            </a:pPr>
            <a:endParaRPr lang="es-ES" sz="9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grpSp>
        <p:nvGrpSpPr>
          <p:cNvPr id="22" name="Grupo 21">
            <a:extLst>
              <a:ext uri="{FF2B5EF4-FFF2-40B4-BE49-F238E27FC236}">
                <a16:creationId xmlns:a16="http://schemas.microsoft.com/office/drawing/2014/main" id="{77D102E8-E48B-804F-AEC1-3F8F99F29670}"/>
              </a:ext>
            </a:extLst>
          </p:cNvPr>
          <p:cNvGrpSpPr/>
          <p:nvPr/>
        </p:nvGrpSpPr>
        <p:grpSpPr>
          <a:xfrm>
            <a:off x="1085034" y="3923461"/>
            <a:ext cx="319177" cy="319177"/>
            <a:chOff x="1085034" y="3409111"/>
            <a:chExt cx="319177" cy="319177"/>
          </a:xfrm>
        </p:grpSpPr>
        <p:sp>
          <p:nvSpPr>
            <p:cNvPr id="23" name="Elipse 22">
              <a:extLst>
                <a:ext uri="{FF2B5EF4-FFF2-40B4-BE49-F238E27FC236}">
                  <a16:creationId xmlns:a16="http://schemas.microsoft.com/office/drawing/2014/main" id="{C3D0476D-E1FD-8149-8928-08593D80447B}"/>
                </a:ext>
              </a:extLst>
            </p:cNvPr>
            <p:cNvSpPr/>
            <p:nvPr/>
          </p:nvSpPr>
          <p:spPr>
            <a:xfrm>
              <a:off x="1085034" y="3409111"/>
              <a:ext cx="319177" cy="319177"/>
            </a:xfrm>
            <a:prstGeom prst="ellipse">
              <a:avLst/>
            </a:prstGeom>
            <a:solidFill>
              <a:srgbClr val="FF0000">
                <a:alpha val="27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24" name="Elipse 23">
              <a:extLst>
                <a:ext uri="{FF2B5EF4-FFF2-40B4-BE49-F238E27FC236}">
                  <a16:creationId xmlns:a16="http://schemas.microsoft.com/office/drawing/2014/main" id="{BC006440-030C-0F42-A80B-AF879EF7E6CA}"/>
                </a:ext>
              </a:extLst>
            </p:cNvPr>
            <p:cNvSpPr/>
            <p:nvPr/>
          </p:nvSpPr>
          <p:spPr>
            <a:xfrm>
              <a:off x="1170480" y="3492823"/>
              <a:ext cx="151751" cy="151751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</p:grpSp>
      <p:grpSp>
        <p:nvGrpSpPr>
          <p:cNvPr id="25" name="Grupo 24">
            <a:extLst>
              <a:ext uri="{FF2B5EF4-FFF2-40B4-BE49-F238E27FC236}">
                <a16:creationId xmlns:a16="http://schemas.microsoft.com/office/drawing/2014/main" id="{E958072A-14B1-0C41-8BE3-DF04BAD5A4C6}"/>
              </a:ext>
            </a:extLst>
          </p:cNvPr>
          <p:cNvGrpSpPr/>
          <p:nvPr/>
        </p:nvGrpSpPr>
        <p:grpSpPr>
          <a:xfrm>
            <a:off x="6359293" y="3923461"/>
            <a:ext cx="319177" cy="319177"/>
            <a:chOff x="1085034" y="3409111"/>
            <a:chExt cx="319177" cy="319177"/>
          </a:xfrm>
        </p:grpSpPr>
        <p:sp>
          <p:nvSpPr>
            <p:cNvPr id="26" name="Elipse 25">
              <a:extLst>
                <a:ext uri="{FF2B5EF4-FFF2-40B4-BE49-F238E27FC236}">
                  <a16:creationId xmlns:a16="http://schemas.microsoft.com/office/drawing/2014/main" id="{D9AFA5BA-D526-744B-9275-CB345F4D20E3}"/>
                </a:ext>
              </a:extLst>
            </p:cNvPr>
            <p:cNvSpPr/>
            <p:nvPr/>
          </p:nvSpPr>
          <p:spPr>
            <a:xfrm>
              <a:off x="1085034" y="3409111"/>
              <a:ext cx="319177" cy="319177"/>
            </a:xfrm>
            <a:prstGeom prst="ellipse">
              <a:avLst/>
            </a:prstGeom>
            <a:solidFill>
              <a:srgbClr val="FF0000">
                <a:alpha val="27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27" name="Elipse 26">
              <a:extLst>
                <a:ext uri="{FF2B5EF4-FFF2-40B4-BE49-F238E27FC236}">
                  <a16:creationId xmlns:a16="http://schemas.microsoft.com/office/drawing/2014/main" id="{3DE81F73-A436-0540-AD8A-F324FBFA598E}"/>
                </a:ext>
              </a:extLst>
            </p:cNvPr>
            <p:cNvSpPr/>
            <p:nvPr/>
          </p:nvSpPr>
          <p:spPr>
            <a:xfrm>
              <a:off x="1170480" y="3492823"/>
              <a:ext cx="151751" cy="151751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</p:grpSp>
      <p:sp>
        <p:nvSpPr>
          <p:cNvPr id="29" name="Rectángulo 28">
            <a:extLst>
              <a:ext uri="{FF2B5EF4-FFF2-40B4-BE49-F238E27FC236}">
                <a16:creationId xmlns:a16="http://schemas.microsoft.com/office/drawing/2014/main" id="{C5D9DE6D-5D94-BA4C-9FD3-FBAE00B81592}"/>
              </a:ext>
            </a:extLst>
          </p:cNvPr>
          <p:cNvSpPr/>
          <p:nvPr/>
        </p:nvSpPr>
        <p:spPr>
          <a:xfrm>
            <a:off x="11157487" y="963083"/>
            <a:ext cx="1046313" cy="104631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1" name="CuadroTexto 20">
            <a:extLst>
              <a:ext uri="{FF2B5EF4-FFF2-40B4-BE49-F238E27FC236}">
                <a16:creationId xmlns:a16="http://schemas.microsoft.com/office/drawing/2014/main" id="{70EAE3FC-49B3-0C46-9514-304F01EC46F8}"/>
              </a:ext>
            </a:extLst>
          </p:cNvPr>
          <p:cNvSpPr txBox="1"/>
          <p:nvPr/>
        </p:nvSpPr>
        <p:spPr>
          <a:xfrm>
            <a:off x="11282179" y="838390"/>
            <a:ext cx="1034514" cy="10652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s-ES" sz="4800" dirty="0">
                <a:solidFill>
                  <a:schemeClr val="bg1"/>
                </a:solidFill>
              </a:rPr>
              <a:t>➔</a:t>
            </a:r>
          </a:p>
        </p:txBody>
      </p:sp>
      <p:sp>
        <p:nvSpPr>
          <p:cNvPr id="76" name="Isosceles Triangle 21">
            <a:extLst>
              <a:ext uri="{FF2B5EF4-FFF2-40B4-BE49-F238E27FC236}">
                <a16:creationId xmlns:a16="http://schemas.microsoft.com/office/drawing/2014/main" id="{5172B8D2-D19C-2B45-A708-2C76CA333795}"/>
              </a:ext>
            </a:extLst>
          </p:cNvPr>
          <p:cNvSpPr/>
          <p:nvPr/>
        </p:nvSpPr>
        <p:spPr>
          <a:xfrm rot="14400000">
            <a:off x="1186225" y="3754092"/>
            <a:ext cx="115261" cy="99363"/>
          </a:xfrm>
          <a:prstGeom prst="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9" name="Imagen 18">
            <a:extLst>
              <a:ext uri="{FF2B5EF4-FFF2-40B4-BE49-F238E27FC236}">
                <a16:creationId xmlns:a16="http://schemas.microsoft.com/office/drawing/2014/main" id="{01A38076-419B-B943-9CDC-0BD9568159A0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49762" y="2432994"/>
            <a:ext cx="1981200" cy="1188720"/>
          </a:xfrm>
          <a:prstGeom prst="rect">
            <a:avLst/>
          </a:prstGeom>
        </p:spPr>
      </p:pic>
      <p:sp>
        <p:nvSpPr>
          <p:cNvPr id="20" name="Isosceles Triangle 21">
            <a:extLst>
              <a:ext uri="{FF2B5EF4-FFF2-40B4-BE49-F238E27FC236}">
                <a16:creationId xmlns:a16="http://schemas.microsoft.com/office/drawing/2014/main" id="{E30D0F30-183D-1340-9CD3-03ACBBB22AAF}"/>
              </a:ext>
            </a:extLst>
          </p:cNvPr>
          <p:cNvSpPr/>
          <p:nvPr/>
        </p:nvSpPr>
        <p:spPr>
          <a:xfrm rot="14400000">
            <a:off x="6450953" y="3754092"/>
            <a:ext cx="115261" cy="99363"/>
          </a:xfrm>
          <a:prstGeom prst="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Marcador de posición de imagen 3">
            <a:extLst>
              <a:ext uri="{FF2B5EF4-FFF2-40B4-BE49-F238E27FC236}">
                <a16:creationId xmlns:a16="http://schemas.microsoft.com/office/drawing/2014/main" id="{BF8D023B-E45E-3346-820C-21BDE61174F5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pic>
        <p:nvPicPr>
          <p:cNvPr id="5" name="Marcador de posición de imagen 4">
            <a:extLst>
              <a:ext uri="{FF2B5EF4-FFF2-40B4-BE49-F238E27FC236}">
                <a16:creationId xmlns:a16="http://schemas.microsoft.com/office/drawing/2014/main" id="{26506FF9-E98B-4A4F-8CEE-BF201CAFBBE3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84263" y="2147888"/>
            <a:ext cx="2338387" cy="1473200"/>
          </a:xfrm>
        </p:spPr>
      </p:pic>
    </p:spTree>
    <p:extLst>
      <p:ext uri="{BB962C8B-B14F-4D97-AF65-F5344CB8AC3E}">
        <p14:creationId xmlns:p14="http://schemas.microsoft.com/office/powerpoint/2010/main" val="3899316411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Conector recto 2">
            <a:extLst>
              <a:ext uri="{FF2B5EF4-FFF2-40B4-BE49-F238E27FC236}">
                <a16:creationId xmlns:a16="http://schemas.microsoft.com/office/drawing/2014/main" id="{E2E3AA66-4550-F14E-9DB7-2CC48A425023}"/>
              </a:ext>
            </a:extLst>
          </p:cNvPr>
          <p:cNvCxnSpPr>
            <a:cxnSpLocks/>
          </p:cNvCxnSpPr>
          <p:nvPr/>
        </p:nvCxnSpPr>
        <p:spPr>
          <a:xfrm>
            <a:off x="0" y="4083050"/>
            <a:ext cx="12192000" cy="0"/>
          </a:xfrm>
          <a:prstGeom prst="line">
            <a:avLst/>
          </a:prstGeom>
          <a:ln w="22225">
            <a:solidFill>
              <a:schemeClr val="tx1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CuadroTexto 6">
            <a:extLst>
              <a:ext uri="{FF2B5EF4-FFF2-40B4-BE49-F238E27FC236}">
                <a16:creationId xmlns:a16="http://schemas.microsoft.com/office/drawing/2014/main" id="{F9356907-B692-B544-A871-E78C9D70A0DF}"/>
              </a:ext>
            </a:extLst>
          </p:cNvPr>
          <p:cNvSpPr txBox="1"/>
          <p:nvPr/>
        </p:nvSpPr>
        <p:spPr>
          <a:xfrm>
            <a:off x="1085033" y="4387310"/>
            <a:ext cx="2447876" cy="4979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s-ES" sz="2000" dirty="0" err="1"/>
              <a:t>May</a:t>
            </a:r>
            <a:r>
              <a:rPr lang="es-ES" sz="2000" dirty="0"/>
              <a:t> 31, 1916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4E4FAD11-88F9-D546-9188-0E458CA9C558}"/>
              </a:ext>
            </a:extLst>
          </p:cNvPr>
          <p:cNvSpPr txBox="1"/>
          <p:nvPr/>
        </p:nvSpPr>
        <p:spPr>
          <a:xfrm>
            <a:off x="1085033" y="4999567"/>
            <a:ext cx="3348422" cy="11089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s-ES" sz="9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The</a:t>
            </a:r>
            <a:r>
              <a:rPr lang="es-ES" sz="9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9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British</a:t>
            </a:r>
            <a:r>
              <a:rPr lang="es-ES" sz="9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and </a:t>
            </a:r>
            <a:r>
              <a:rPr lang="es-ES" sz="9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German</a:t>
            </a:r>
            <a:r>
              <a:rPr lang="es-ES" sz="9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9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fleets</a:t>
            </a:r>
            <a:r>
              <a:rPr lang="es-ES" sz="9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9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meet</a:t>
            </a:r>
            <a:r>
              <a:rPr lang="es-ES" sz="9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60 miles (97 </a:t>
            </a:r>
            <a:r>
              <a:rPr lang="es-ES" sz="9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kilometers</a:t>
            </a:r>
            <a:r>
              <a:rPr lang="es-ES" sz="9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) off </a:t>
            </a:r>
            <a:r>
              <a:rPr lang="es-ES" sz="9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the</a:t>
            </a:r>
            <a:r>
              <a:rPr lang="es-ES" sz="9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9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coast</a:t>
            </a:r>
            <a:r>
              <a:rPr lang="es-ES" sz="9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of </a:t>
            </a:r>
            <a:r>
              <a:rPr lang="es-ES" sz="9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Jutland</a:t>
            </a:r>
            <a:r>
              <a:rPr lang="es-ES" sz="9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s-ES" sz="9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Denmark</a:t>
            </a:r>
            <a:r>
              <a:rPr lang="es-ES" sz="9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s-ES" sz="9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marking</a:t>
            </a:r>
            <a:r>
              <a:rPr lang="es-ES" sz="9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9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the</a:t>
            </a:r>
            <a:r>
              <a:rPr lang="es-ES" sz="9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9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start</a:t>
            </a:r>
            <a:r>
              <a:rPr lang="es-ES" sz="9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of </a:t>
            </a:r>
            <a:r>
              <a:rPr lang="es-ES" sz="9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the</a:t>
            </a:r>
            <a:r>
              <a:rPr lang="es-ES" sz="9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 </a:t>
            </a:r>
            <a:r>
              <a:rPr lang="es-ES" sz="900" b="1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Battle</a:t>
            </a:r>
            <a:r>
              <a:rPr lang="es-ES" sz="9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of </a:t>
            </a:r>
            <a:r>
              <a:rPr lang="es-ES" sz="900" b="1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Jutland</a:t>
            </a:r>
            <a:r>
              <a:rPr lang="es-ES" sz="9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 </a:t>
            </a:r>
            <a:r>
              <a:rPr lang="es-ES" sz="9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It</a:t>
            </a:r>
            <a:r>
              <a:rPr lang="es-ES" sz="9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9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is</a:t>
            </a:r>
            <a:r>
              <a:rPr lang="es-ES" sz="9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9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the</a:t>
            </a:r>
            <a:r>
              <a:rPr lang="es-ES" sz="9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9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war’s</a:t>
            </a:r>
            <a:r>
              <a:rPr lang="es-ES" sz="9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9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only</a:t>
            </a:r>
            <a:r>
              <a:rPr lang="es-ES" sz="9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9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major</a:t>
            </a:r>
            <a:r>
              <a:rPr lang="es-ES" sz="9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9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battle</a:t>
            </a:r>
            <a:r>
              <a:rPr lang="es-ES" sz="9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9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between</a:t>
            </a:r>
            <a:r>
              <a:rPr lang="es-ES" sz="9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9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the</a:t>
            </a:r>
            <a:r>
              <a:rPr lang="es-ES" sz="9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9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world’s</a:t>
            </a:r>
            <a:r>
              <a:rPr lang="es-ES" sz="9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9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two</a:t>
            </a:r>
            <a:r>
              <a:rPr lang="es-ES" sz="9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9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largest</a:t>
            </a:r>
            <a:r>
              <a:rPr lang="es-ES" sz="9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sea </a:t>
            </a:r>
            <a:r>
              <a:rPr lang="es-ES" sz="9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powers</a:t>
            </a:r>
            <a:r>
              <a:rPr lang="es-ES" sz="9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 </a:t>
            </a:r>
            <a:r>
              <a:rPr lang="es-ES" sz="9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The</a:t>
            </a:r>
            <a:r>
              <a:rPr lang="es-ES" sz="9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9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clash</a:t>
            </a:r>
            <a:r>
              <a:rPr lang="es-ES" sz="9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of </a:t>
            </a:r>
            <a:r>
              <a:rPr lang="es-ES" sz="9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the</a:t>
            </a:r>
            <a:r>
              <a:rPr lang="es-ES" sz="9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9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battleships</a:t>
            </a:r>
            <a:r>
              <a:rPr lang="es-ES" sz="9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9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is</a:t>
            </a:r>
            <a:r>
              <a:rPr lang="es-ES" sz="9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9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largely</a:t>
            </a:r>
            <a:r>
              <a:rPr lang="es-ES" sz="9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9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indecisive</a:t>
            </a:r>
            <a:r>
              <a:rPr lang="es-ES" sz="9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89D1BA96-B3AD-8942-BACE-76E41086C199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5034" y="2432994"/>
            <a:ext cx="1981200" cy="1188720"/>
          </a:xfrm>
          <a:prstGeom prst="rect">
            <a:avLst/>
          </a:prstGeom>
        </p:spPr>
      </p:pic>
      <p:sp>
        <p:nvSpPr>
          <p:cNvPr id="16" name="CuadroTexto 15">
            <a:extLst>
              <a:ext uri="{FF2B5EF4-FFF2-40B4-BE49-F238E27FC236}">
                <a16:creationId xmlns:a16="http://schemas.microsoft.com/office/drawing/2014/main" id="{42CE062E-EDC0-0E4B-BABB-721E5C537BDC}"/>
              </a:ext>
            </a:extLst>
          </p:cNvPr>
          <p:cNvSpPr txBox="1"/>
          <p:nvPr/>
        </p:nvSpPr>
        <p:spPr>
          <a:xfrm>
            <a:off x="6314258" y="4387310"/>
            <a:ext cx="2896415" cy="4979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s-ES" sz="2000" dirty="0" err="1"/>
              <a:t>July</a:t>
            </a:r>
            <a:r>
              <a:rPr lang="es-ES" sz="2000" dirty="0"/>
              <a:t> 1, 1916</a:t>
            </a:r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2CD2ABF2-F9A4-CC46-9DC4-2EC467C98A6E}"/>
              </a:ext>
            </a:extLst>
          </p:cNvPr>
          <p:cNvSpPr txBox="1"/>
          <p:nvPr/>
        </p:nvSpPr>
        <p:spPr>
          <a:xfrm>
            <a:off x="6314259" y="4999567"/>
            <a:ext cx="3577886" cy="11089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s-ES" sz="9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The</a:t>
            </a:r>
            <a:r>
              <a:rPr lang="es-ES" sz="9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9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first</a:t>
            </a:r>
            <a:r>
              <a:rPr lang="es-ES" sz="9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9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day</a:t>
            </a:r>
            <a:r>
              <a:rPr lang="es-ES" sz="9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of </a:t>
            </a:r>
            <a:r>
              <a:rPr lang="es-ES" sz="9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the</a:t>
            </a:r>
            <a:r>
              <a:rPr lang="es-ES" sz="9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 </a:t>
            </a:r>
            <a:r>
              <a:rPr lang="es-ES" sz="900" b="1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First</a:t>
            </a:r>
            <a:r>
              <a:rPr lang="es-ES" sz="9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900" b="1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Battle</a:t>
            </a:r>
            <a:r>
              <a:rPr lang="es-ES" sz="9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of </a:t>
            </a:r>
            <a:r>
              <a:rPr lang="es-ES" sz="900" b="1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the</a:t>
            </a:r>
            <a:r>
              <a:rPr lang="es-ES" sz="9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Somme </a:t>
            </a:r>
            <a:r>
              <a:rPr lang="es-ES" sz="9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marks</a:t>
            </a:r>
            <a:r>
              <a:rPr lang="es-ES" sz="9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9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the</a:t>
            </a:r>
            <a:r>
              <a:rPr lang="es-ES" sz="9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single </a:t>
            </a:r>
            <a:r>
              <a:rPr lang="es-ES" sz="900" b="1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bloodiest</a:t>
            </a:r>
            <a:r>
              <a:rPr lang="es-ES" sz="9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900" b="1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day</a:t>
            </a:r>
            <a:r>
              <a:rPr lang="es-ES" sz="9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9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 </a:t>
            </a:r>
            <a:r>
              <a:rPr lang="es-ES" sz="9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the</a:t>
            </a:r>
            <a:r>
              <a:rPr lang="es-ES" sz="9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9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history</a:t>
            </a:r>
            <a:r>
              <a:rPr lang="es-ES" sz="9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of </a:t>
            </a:r>
            <a:r>
              <a:rPr lang="es-ES" sz="9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the</a:t>
            </a:r>
            <a:r>
              <a:rPr lang="es-ES" sz="9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British </a:t>
            </a:r>
            <a:r>
              <a:rPr lang="es-ES" sz="9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army</a:t>
            </a:r>
            <a:r>
              <a:rPr lang="es-ES" sz="9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s-ES" sz="9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with</a:t>
            </a:r>
            <a:r>
              <a:rPr lang="es-ES" sz="9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9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nearly</a:t>
            </a:r>
            <a:r>
              <a:rPr lang="es-ES" sz="9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20,000 British </a:t>
            </a:r>
            <a:r>
              <a:rPr lang="es-ES" sz="9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soldiers</a:t>
            </a:r>
            <a:r>
              <a:rPr lang="es-ES" sz="9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9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killed</a:t>
            </a:r>
            <a:r>
              <a:rPr lang="es-ES" sz="9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in </a:t>
            </a:r>
            <a:r>
              <a:rPr lang="es-ES" sz="9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action</a:t>
            </a:r>
            <a:r>
              <a:rPr lang="es-ES" sz="9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 </a:t>
            </a:r>
            <a:r>
              <a:rPr lang="es-ES" sz="9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By</a:t>
            </a:r>
            <a:r>
              <a:rPr lang="es-ES" sz="9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9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the</a:t>
            </a:r>
            <a:r>
              <a:rPr lang="es-ES" sz="9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time </a:t>
            </a:r>
            <a:r>
              <a:rPr lang="es-ES" sz="9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the</a:t>
            </a:r>
            <a:r>
              <a:rPr lang="es-ES" sz="9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Somme </a:t>
            </a:r>
            <a:r>
              <a:rPr lang="es-ES" sz="9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campaign</a:t>
            </a:r>
            <a:r>
              <a:rPr lang="es-ES" sz="9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9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ends</a:t>
            </a:r>
            <a:r>
              <a:rPr lang="es-ES" sz="9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s-ES" sz="9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some</a:t>
            </a:r>
            <a:r>
              <a:rPr lang="es-ES" sz="9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9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four</a:t>
            </a:r>
            <a:r>
              <a:rPr lang="es-ES" sz="9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and a </a:t>
            </a:r>
            <a:r>
              <a:rPr lang="es-ES" sz="9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half</a:t>
            </a:r>
            <a:r>
              <a:rPr lang="es-ES" sz="9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9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months</a:t>
            </a:r>
            <a:r>
              <a:rPr lang="es-ES" sz="9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9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later</a:t>
            </a:r>
            <a:r>
              <a:rPr lang="es-ES" sz="9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s-ES" sz="9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the</a:t>
            </a:r>
            <a:r>
              <a:rPr lang="es-ES" sz="9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9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combined</a:t>
            </a:r>
            <a:r>
              <a:rPr lang="es-ES" sz="9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900" b="1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casualties</a:t>
            </a:r>
            <a:r>
              <a:rPr lang="es-ES" sz="9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of </a:t>
            </a:r>
            <a:r>
              <a:rPr lang="es-ES" sz="900" b="1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both</a:t>
            </a:r>
            <a:r>
              <a:rPr lang="es-ES" sz="9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900" b="1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sides</a:t>
            </a:r>
            <a:r>
              <a:rPr lang="es-ES" sz="9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900" b="1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surpass</a:t>
            </a:r>
            <a:r>
              <a:rPr lang="es-ES" sz="9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1,000,000</a:t>
            </a:r>
            <a:r>
              <a:rPr lang="es-ES" sz="9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</a:p>
        </p:txBody>
      </p:sp>
      <p:grpSp>
        <p:nvGrpSpPr>
          <p:cNvPr id="22" name="Grupo 21">
            <a:extLst>
              <a:ext uri="{FF2B5EF4-FFF2-40B4-BE49-F238E27FC236}">
                <a16:creationId xmlns:a16="http://schemas.microsoft.com/office/drawing/2014/main" id="{77D102E8-E48B-804F-AEC1-3F8F99F29670}"/>
              </a:ext>
            </a:extLst>
          </p:cNvPr>
          <p:cNvGrpSpPr/>
          <p:nvPr/>
        </p:nvGrpSpPr>
        <p:grpSpPr>
          <a:xfrm>
            <a:off x="1085034" y="3923461"/>
            <a:ext cx="319177" cy="319177"/>
            <a:chOff x="1085034" y="3409111"/>
            <a:chExt cx="319177" cy="319177"/>
          </a:xfrm>
        </p:grpSpPr>
        <p:sp>
          <p:nvSpPr>
            <p:cNvPr id="23" name="Elipse 22">
              <a:extLst>
                <a:ext uri="{FF2B5EF4-FFF2-40B4-BE49-F238E27FC236}">
                  <a16:creationId xmlns:a16="http://schemas.microsoft.com/office/drawing/2014/main" id="{C3D0476D-E1FD-8149-8928-08593D80447B}"/>
                </a:ext>
              </a:extLst>
            </p:cNvPr>
            <p:cNvSpPr/>
            <p:nvPr/>
          </p:nvSpPr>
          <p:spPr>
            <a:xfrm>
              <a:off x="1085034" y="3409111"/>
              <a:ext cx="319177" cy="319177"/>
            </a:xfrm>
            <a:prstGeom prst="ellipse">
              <a:avLst/>
            </a:prstGeom>
            <a:solidFill>
              <a:srgbClr val="FF0000">
                <a:alpha val="27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24" name="Elipse 23">
              <a:extLst>
                <a:ext uri="{FF2B5EF4-FFF2-40B4-BE49-F238E27FC236}">
                  <a16:creationId xmlns:a16="http://schemas.microsoft.com/office/drawing/2014/main" id="{BC006440-030C-0F42-A80B-AF879EF7E6CA}"/>
                </a:ext>
              </a:extLst>
            </p:cNvPr>
            <p:cNvSpPr/>
            <p:nvPr/>
          </p:nvSpPr>
          <p:spPr>
            <a:xfrm>
              <a:off x="1170480" y="3492823"/>
              <a:ext cx="151751" cy="151751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</p:grpSp>
      <p:grpSp>
        <p:nvGrpSpPr>
          <p:cNvPr id="25" name="Grupo 24">
            <a:extLst>
              <a:ext uri="{FF2B5EF4-FFF2-40B4-BE49-F238E27FC236}">
                <a16:creationId xmlns:a16="http://schemas.microsoft.com/office/drawing/2014/main" id="{E958072A-14B1-0C41-8BE3-DF04BAD5A4C6}"/>
              </a:ext>
            </a:extLst>
          </p:cNvPr>
          <p:cNvGrpSpPr/>
          <p:nvPr/>
        </p:nvGrpSpPr>
        <p:grpSpPr>
          <a:xfrm>
            <a:off x="6359293" y="3923461"/>
            <a:ext cx="319177" cy="319177"/>
            <a:chOff x="1085034" y="3409111"/>
            <a:chExt cx="319177" cy="319177"/>
          </a:xfrm>
        </p:grpSpPr>
        <p:sp>
          <p:nvSpPr>
            <p:cNvPr id="26" name="Elipse 25">
              <a:extLst>
                <a:ext uri="{FF2B5EF4-FFF2-40B4-BE49-F238E27FC236}">
                  <a16:creationId xmlns:a16="http://schemas.microsoft.com/office/drawing/2014/main" id="{D9AFA5BA-D526-744B-9275-CB345F4D20E3}"/>
                </a:ext>
              </a:extLst>
            </p:cNvPr>
            <p:cNvSpPr/>
            <p:nvPr/>
          </p:nvSpPr>
          <p:spPr>
            <a:xfrm>
              <a:off x="1085034" y="3409111"/>
              <a:ext cx="319177" cy="319177"/>
            </a:xfrm>
            <a:prstGeom prst="ellipse">
              <a:avLst/>
            </a:prstGeom>
            <a:solidFill>
              <a:srgbClr val="FF0000">
                <a:alpha val="27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27" name="Elipse 26">
              <a:extLst>
                <a:ext uri="{FF2B5EF4-FFF2-40B4-BE49-F238E27FC236}">
                  <a16:creationId xmlns:a16="http://schemas.microsoft.com/office/drawing/2014/main" id="{3DE81F73-A436-0540-AD8A-F324FBFA598E}"/>
                </a:ext>
              </a:extLst>
            </p:cNvPr>
            <p:cNvSpPr/>
            <p:nvPr/>
          </p:nvSpPr>
          <p:spPr>
            <a:xfrm>
              <a:off x="1170480" y="3492823"/>
              <a:ext cx="151751" cy="151751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</p:grpSp>
      <p:sp>
        <p:nvSpPr>
          <p:cNvPr id="29" name="Rectángulo 28">
            <a:extLst>
              <a:ext uri="{FF2B5EF4-FFF2-40B4-BE49-F238E27FC236}">
                <a16:creationId xmlns:a16="http://schemas.microsoft.com/office/drawing/2014/main" id="{C5D9DE6D-5D94-BA4C-9FD3-FBAE00B81592}"/>
              </a:ext>
            </a:extLst>
          </p:cNvPr>
          <p:cNvSpPr/>
          <p:nvPr/>
        </p:nvSpPr>
        <p:spPr>
          <a:xfrm>
            <a:off x="11157487" y="963083"/>
            <a:ext cx="1046313" cy="104631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1" name="CuadroTexto 20">
            <a:extLst>
              <a:ext uri="{FF2B5EF4-FFF2-40B4-BE49-F238E27FC236}">
                <a16:creationId xmlns:a16="http://schemas.microsoft.com/office/drawing/2014/main" id="{70EAE3FC-49B3-0C46-9514-304F01EC46F8}"/>
              </a:ext>
            </a:extLst>
          </p:cNvPr>
          <p:cNvSpPr txBox="1"/>
          <p:nvPr/>
        </p:nvSpPr>
        <p:spPr>
          <a:xfrm>
            <a:off x="11282179" y="838390"/>
            <a:ext cx="1034514" cy="10652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s-ES" sz="4800" dirty="0">
                <a:solidFill>
                  <a:schemeClr val="bg1"/>
                </a:solidFill>
              </a:rPr>
              <a:t>➔</a:t>
            </a:r>
          </a:p>
        </p:txBody>
      </p:sp>
      <p:sp>
        <p:nvSpPr>
          <p:cNvPr id="76" name="Isosceles Triangle 21">
            <a:extLst>
              <a:ext uri="{FF2B5EF4-FFF2-40B4-BE49-F238E27FC236}">
                <a16:creationId xmlns:a16="http://schemas.microsoft.com/office/drawing/2014/main" id="{5172B8D2-D19C-2B45-A708-2C76CA333795}"/>
              </a:ext>
            </a:extLst>
          </p:cNvPr>
          <p:cNvSpPr/>
          <p:nvPr/>
        </p:nvSpPr>
        <p:spPr>
          <a:xfrm rot="14400000">
            <a:off x="1186225" y="3754092"/>
            <a:ext cx="115261" cy="99363"/>
          </a:xfrm>
          <a:prstGeom prst="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9" name="Imagen 18">
            <a:extLst>
              <a:ext uri="{FF2B5EF4-FFF2-40B4-BE49-F238E27FC236}">
                <a16:creationId xmlns:a16="http://schemas.microsoft.com/office/drawing/2014/main" id="{01A38076-419B-B943-9CDC-0BD9568159A0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49762" y="2432994"/>
            <a:ext cx="1981200" cy="1188720"/>
          </a:xfrm>
          <a:prstGeom prst="rect">
            <a:avLst/>
          </a:prstGeom>
        </p:spPr>
      </p:pic>
      <p:sp>
        <p:nvSpPr>
          <p:cNvPr id="20" name="Isosceles Triangle 21">
            <a:extLst>
              <a:ext uri="{FF2B5EF4-FFF2-40B4-BE49-F238E27FC236}">
                <a16:creationId xmlns:a16="http://schemas.microsoft.com/office/drawing/2014/main" id="{E30D0F30-183D-1340-9CD3-03ACBBB22AAF}"/>
              </a:ext>
            </a:extLst>
          </p:cNvPr>
          <p:cNvSpPr/>
          <p:nvPr/>
        </p:nvSpPr>
        <p:spPr>
          <a:xfrm rot="14400000">
            <a:off x="6450953" y="3754092"/>
            <a:ext cx="115261" cy="99363"/>
          </a:xfrm>
          <a:prstGeom prst="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Marcador de posición de imagen 8">
            <a:extLst>
              <a:ext uri="{FF2B5EF4-FFF2-40B4-BE49-F238E27FC236}">
                <a16:creationId xmlns:a16="http://schemas.microsoft.com/office/drawing/2014/main" id="{D095C569-99C7-744E-9378-C8BED8A39BB9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pic>
        <p:nvPicPr>
          <p:cNvPr id="5" name="Marcador de posición de imagen 4">
            <a:extLst>
              <a:ext uri="{FF2B5EF4-FFF2-40B4-BE49-F238E27FC236}">
                <a16:creationId xmlns:a16="http://schemas.microsoft.com/office/drawing/2014/main" id="{D5BC94B7-A3B5-A14B-87A5-4E09541ADF70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98258993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>
            <a:extLst>
              <a:ext uri="{FF2B5EF4-FFF2-40B4-BE49-F238E27FC236}">
                <a16:creationId xmlns:a16="http://schemas.microsoft.com/office/drawing/2014/main" id="{A8596A93-A81D-D94C-8532-BB7BC48E2F9C}"/>
              </a:ext>
            </a:extLst>
          </p:cNvPr>
          <p:cNvSpPr txBox="1"/>
          <p:nvPr/>
        </p:nvSpPr>
        <p:spPr>
          <a:xfrm>
            <a:off x="847849" y="3845869"/>
            <a:ext cx="4827237" cy="1703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s-ES" dirty="0" err="1"/>
              <a:t>On</a:t>
            </a:r>
            <a:r>
              <a:rPr lang="es-ES" dirty="0"/>
              <a:t> June 28, 1914, </a:t>
            </a:r>
            <a:r>
              <a:rPr lang="es-ES" dirty="0" err="1"/>
              <a:t>Austrian</a:t>
            </a:r>
            <a:r>
              <a:rPr lang="es-ES" dirty="0"/>
              <a:t> </a:t>
            </a:r>
            <a:r>
              <a:rPr lang="es-ES" dirty="0" err="1"/>
              <a:t>Archduke</a:t>
            </a:r>
            <a:r>
              <a:rPr lang="es-ES" dirty="0"/>
              <a:t> </a:t>
            </a:r>
            <a:r>
              <a:rPr lang="es-ES" dirty="0">
                <a:solidFill>
                  <a:schemeClr val="bg1"/>
                </a:solidFill>
                <a:highlight>
                  <a:srgbClr val="000000"/>
                </a:highlight>
              </a:rPr>
              <a:t>Franz Ferdinand </a:t>
            </a:r>
            <a:r>
              <a:rPr lang="es-ES" dirty="0"/>
              <a:t> and </a:t>
            </a:r>
            <a:r>
              <a:rPr lang="es-ES" dirty="0" err="1"/>
              <a:t>his</a:t>
            </a:r>
            <a:r>
              <a:rPr lang="es-ES" dirty="0"/>
              <a:t> </a:t>
            </a:r>
            <a:r>
              <a:rPr lang="es-ES" dirty="0" err="1"/>
              <a:t>wife</a:t>
            </a:r>
            <a:r>
              <a:rPr lang="es-ES" dirty="0"/>
              <a:t> </a:t>
            </a:r>
            <a:r>
              <a:rPr lang="es-ES" dirty="0" err="1"/>
              <a:t>were</a:t>
            </a:r>
            <a:r>
              <a:rPr lang="es-ES" dirty="0"/>
              <a:t> </a:t>
            </a:r>
            <a:r>
              <a:rPr lang="es-ES" dirty="0" err="1"/>
              <a:t>assassinated</a:t>
            </a:r>
            <a:r>
              <a:rPr lang="es-ES" dirty="0"/>
              <a:t> </a:t>
            </a:r>
            <a:r>
              <a:rPr lang="es-ES" dirty="0" err="1"/>
              <a:t>by</a:t>
            </a:r>
            <a:r>
              <a:rPr lang="es-ES" dirty="0"/>
              <a:t> a </a:t>
            </a:r>
            <a:r>
              <a:rPr lang="es-ES" dirty="0" err="1"/>
              <a:t>Bosnian</a:t>
            </a:r>
            <a:r>
              <a:rPr lang="es-ES" dirty="0"/>
              <a:t> </a:t>
            </a:r>
            <a:r>
              <a:rPr lang="es-ES" dirty="0" err="1"/>
              <a:t>Serb</a:t>
            </a:r>
            <a:r>
              <a:rPr lang="es-ES" dirty="0"/>
              <a:t> </a:t>
            </a:r>
            <a:r>
              <a:rPr lang="es-ES" dirty="0" err="1"/>
              <a:t>nationalist</a:t>
            </a:r>
            <a:r>
              <a:rPr lang="es-ES" dirty="0"/>
              <a:t>, </a:t>
            </a:r>
            <a:r>
              <a:rPr lang="es-ES" dirty="0" err="1"/>
              <a:t>leading</a:t>
            </a:r>
            <a:r>
              <a:rPr lang="es-ES" dirty="0"/>
              <a:t> Austria-</a:t>
            </a:r>
            <a:r>
              <a:rPr lang="es-ES" dirty="0" err="1"/>
              <a:t>Hungary</a:t>
            </a:r>
            <a:r>
              <a:rPr lang="es-ES" dirty="0"/>
              <a:t> to declare </a:t>
            </a:r>
            <a:r>
              <a:rPr lang="es-ES" dirty="0" err="1"/>
              <a:t>war</a:t>
            </a:r>
            <a:r>
              <a:rPr lang="es-ES" dirty="0"/>
              <a:t> </a:t>
            </a:r>
            <a:r>
              <a:rPr lang="es-ES" dirty="0" err="1"/>
              <a:t>on</a:t>
            </a:r>
            <a:r>
              <a:rPr lang="es-ES" dirty="0"/>
              <a:t> Serbia </a:t>
            </a:r>
            <a:r>
              <a:rPr lang="es-ES" dirty="0" err="1"/>
              <a:t>on</a:t>
            </a:r>
            <a:r>
              <a:rPr lang="es-ES" dirty="0"/>
              <a:t> </a:t>
            </a:r>
            <a:r>
              <a:rPr lang="es-ES" dirty="0" err="1"/>
              <a:t>July</a:t>
            </a:r>
            <a:r>
              <a:rPr lang="es-ES" dirty="0"/>
              <a:t> 28.</a:t>
            </a:r>
          </a:p>
        </p:txBody>
      </p:sp>
      <p:pic>
        <p:nvPicPr>
          <p:cNvPr id="11" name="Marcador de posición de imagen 10">
            <a:extLst>
              <a:ext uri="{FF2B5EF4-FFF2-40B4-BE49-F238E27FC236}">
                <a16:creationId xmlns:a16="http://schemas.microsoft.com/office/drawing/2014/main" id="{1310CFD3-72ED-0F41-8C80-8EC84451A7A3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083425" y="1187450"/>
            <a:ext cx="5119688" cy="4138613"/>
          </a:xfrm>
        </p:spPr>
      </p:pic>
      <p:sp>
        <p:nvSpPr>
          <p:cNvPr id="5" name="Rectángulo 4">
            <a:extLst>
              <a:ext uri="{FF2B5EF4-FFF2-40B4-BE49-F238E27FC236}">
                <a16:creationId xmlns:a16="http://schemas.microsoft.com/office/drawing/2014/main" id="{12F662E3-BDB8-CD46-8A77-7856925E4501}"/>
              </a:ext>
            </a:extLst>
          </p:cNvPr>
          <p:cNvSpPr/>
          <p:nvPr/>
        </p:nvSpPr>
        <p:spPr>
          <a:xfrm>
            <a:off x="847849" y="2549009"/>
            <a:ext cx="410881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4000" dirty="0">
                <a:latin typeface="Georgia" panose="02040502050405020303" pitchFamily="18" charset="0"/>
                <a:ea typeface="Open Sans" panose="020B0606030504020204" pitchFamily="34" charset="0"/>
                <a:cs typeface="Open Sans" panose="020B0606030504020204" pitchFamily="34" charset="0"/>
              </a:rPr>
              <a:t>Franz Ferdinand </a:t>
            </a:r>
          </a:p>
        </p:txBody>
      </p:sp>
      <p:sp>
        <p:nvSpPr>
          <p:cNvPr id="7" name="Subtítulo 2">
            <a:extLst>
              <a:ext uri="{FF2B5EF4-FFF2-40B4-BE49-F238E27FC236}">
                <a16:creationId xmlns:a16="http://schemas.microsoft.com/office/drawing/2014/main" id="{8AD26024-BB26-E042-A733-B0BF0FB1EAAF}"/>
              </a:ext>
            </a:extLst>
          </p:cNvPr>
          <p:cNvSpPr txBox="1">
            <a:spLocks/>
          </p:cNvSpPr>
          <p:nvPr/>
        </p:nvSpPr>
        <p:spPr>
          <a:xfrm>
            <a:off x="910893" y="1758683"/>
            <a:ext cx="2224193" cy="386559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s-ES" sz="1050" spc="6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JUNE 28, 1914</a:t>
            </a:r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FA50F917-C7DE-614E-A223-EBBF2D73F90E}"/>
              </a:ext>
            </a:extLst>
          </p:cNvPr>
          <p:cNvSpPr/>
          <p:nvPr/>
        </p:nvSpPr>
        <p:spPr>
          <a:xfrm rot="5400000" flipH="1">
            <a:off x="1162194" y="3363733"/>
            <a:ext cx="81124" cy="506618"/>
          </a:xfrm>
          <a:prstGeom prst="rect">
            <a:avLst/>
          </a:prstGeom>
          <a:solidFill>
            <a:srgbClr val="E639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00BFBA29-4C7E-D54D-A128-C6F248121E97}"/>
              </a:ext>
            </a:extLst>
          </p:cNvPr>
          <p:cNvSpPr/>
          <p:nvPr/>
        </p:nvSpPr>
        <p:spPr>
          <a:xfrm>
            <a:off x="7082716" y="5322765"/>
            <a:ext cx="5119981" cy="153523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s-ES" sz="1000" b="1" dirty="0" err="1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Archduke</a:t>
            </a:r>
            <a:r>
              <a:rPr lang="es-ES" sz="1000" b="1" dirty="0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Franz Ferdinand and </a:t>
            </a:r>
            <a:r>
              <a:rPr lang="es-ES" sz="1000" b="1" dirty="0" err="1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his</a:t>
            </a:r>
            <a:r>
              <a:rPr lang="es-ES" sz="1000" b="1" dirty="0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1000" b="1" dirty="0" err="1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wife</a:t>
            </a:r>
            <a:r>
              <a:rPr lang="es-ES" sz="1000" b="1" dirty="0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s-ES" sz="1000" b="1" dirty="0" err="1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Sophie</a:t>
            </a:r>
            <a:endParaRPr lang="es-ES" sz="1000" b="1" dirty="0">
              <a:solidFill>
                <a:prstClr val="white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s-ES" sz="800" dirty="0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Henry </a:t>
            </a:r>
            <a:r>
              <a:rPr lang="es-ES" sz="800" dirty="0" err="1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Guttmann</a:t>
            </a:r>
            <a:r>
              <a:rPr lang="es-ES" sz="800" dirty="0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800" dirty="0" err="1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Collection</a:t>
            </a:r>
            <a:r>
              <a:rPr lang="es-ES" sz="800" dirty="0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—</a:t>
            </a:r>
            <a:r>
              <a:rPr lang="es-ES" sz="800" dirty="0" err="1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Hulton</a:t>
            </a:r>
            <a:r>
              <a:rPr lang="es-ES" sz="800" dirty="0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Archive/</a:t>
            </a:r>
            <a:r>
              <a:rPr lang="es-ES" sz="800" dirty="0" err="1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Getty</a:t>
            </a:r>
            <a:r>
              <a:rPr lang="es-ES" sz="800" dirty="0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800" dirty="0" err="1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Images</a:t>
            </a:r>
            <a:endParaRPr lang="es-ES" sz="800" dirty="0">
              <a:solidFill>
                <a:prstClr val="white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AACB69B3-A9DD-FA46-9D92-4B5DF3678C97}"/>
              </a:ext>
            </a:extLst>
          </p:cNvPr>
          <p:cNvSpPr txBox="1"/>
          <p:nvPr/>
        </p:nvSpPr>
        <p:spPr>
          <a:xfrm>
            <a:off x="9205993" y="-30996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8250983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Conector recto 2">
            <a:extLst>
              <a:ext uri="{FF2B5EF4-FFF2-40B4-BE49-F238E27FC236}">
                <a16:creationId xmlns:a16="http://schemas.microsoft.com/office/drawing/2014/main" id="{E2E3AA66-4550-F14E-9DB7-2CC48A425023}"/>
              </a:ext>
            </a:extLst>
          </p:cNvPr>
          <p:cNvCxnSpPr>
            <a:cxnSpLocks/>
          </p:cNvCxnSpPr>
          <p:nvPr/>
        </p:nvCxnSpPr>
        <p:spPr>
          <a:xfrm>
            <a:off x="0" y="4083050"/>
            <a:ext cx="12192000" cy="0"/>
          </a:xfrm>
          <a:prstGeom prst="line">
            <a:avLst/>
          </a:prstGeom>
          <a:ln w="22225">
            <a:solidFill>
              <a:schemeClr val="tx1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CuadroTexto 6">
            <a:extLst>
              <a:ext uri="{FF2B5EF4-FFF2-40B4-BE49-F238E27FC236}">
                <a16:creationId xmlns:a16="http://schemas.microsoft.com/office/drawing/2014/main" id="{F9356907-B692-B544-A871-E78C9D70A0DF}"/>
              </a:ext>
            </a:extLst>
          </p:cNvPr>
          <p:cNvSpPr txBox="1"/>
          <p:nvPr/>
        </p:nvSpPr>
        <p:spPr>
          <a:xfrm>
            <a:off x="1085033" y="4387310"/>
            <a:ext cx="2447876" cy="4979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s-ES" sz="2000" dirty="0" err="1"/>
              <a:t>March</a:t>
            </a:r>
            <a:r>
              <a:rPr lang="es-ES" sz="2000" dirty="0"/>
              <a:t> 15, 1917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4E4FAD11-88F9-D546-9188-0E458CA9C558}"/>
              </a:ext>
            </a:extLst>
          </p:cNvPr>
          <p:cNvSpPr txBox="1"/>
          <p:nvPr/>
        </p:nvSpPr>
        <p:spPr>
          <a:xfrm>
            <a:off x="1085033" y="4999567"/>
            <a:ext cx="3348422" cy="901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s-ES" sz="9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Tsar</a:t>
            </a:r>
            <a:r>
              <a:rPr lang="es-ES" sz="9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Nicholas II of </a:t>
            </a:r>
            <a:r>
              <a:rPr lang="es-ES" sz="9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Russia</a:t>
            </a:r>
            <a:r>
              <a:rPr lang="es-ES" sz="9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9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abdicates</a:t>
            </a:r>
            <a:r>
              <a:rPr lang="es-ES" sz="9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9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the</a:t>
            </a:r>
            <a:r>
              <a:rPr lang="es-ES" sz="9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9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throne</a:t>
            </a:r>
            <a:r>
              <a:rPr lang="es-ES" sz="9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9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after</a:t>
            </a:r>
            <a:r>
              <a:rPr lang="es-ES" sz="9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a </a:t>
            </a:r>
            <a:r>
              <a:rPr lang="es-ES" sz="9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week</a:t>
            </a:r>
            <a:r>
              <a:rPr lang="es-ES" sz="9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of </a:t>
            </a:r>
            <a:r>
              <a:rPr lang="es-ES" sz="9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riots</a:t>
            </a:r>
            <a:r>
              <a:rPr lang="es-ES" sz="9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in </a:t>
            </a:r>
            <a:r>
              <a:rPr lang="es-ES" sz="9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the</a:t>
            </a:r>
            <a:r>
              <a:rPr lang="es-ES" sz="9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9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Russian</a:t>
            </a:r>
            <a:r>
              <a:rPr lang="es-ES" sz="9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capital of St. Petersburg. </a:t>
            </a:r>
            <a:r>
              <a:rPr lang="es-ES" sz="9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The</a:t>
            </a:r>
            <a:r>
              <a:rPr lang="es-ES" sz="9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 </a:t>
            </a:r>
            <a:r>
              <a:rPr lang="es-ES" sz="900" b="1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Russian</a:t>
            </a:r>
            <a:r>
              <a:rPr lang="es-ES" sz="9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900" b="1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Revolution</a:t>
            </a:r>
            <a:r>
              <a:rPr lang="es-ES" sz="9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 </a:t>
            </a:r>
            <a:r>
              <a:rPr lang="es-ES" sz="9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will</a:t>
            </a:r>
            <a:r>
              <a:rPr lang="es-ES" sz="9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9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ultimately</a:t>
            </a:r>
            <a:r>
              <a:rPr lang="es-ES" sz="9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place </a:t>
            </a:r>
            <a:r>
              <a:rPr lang="es-ES" sz="9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the</a:t>
            </a:r>
            <a:r>
              <a:rPr lang="es-ES" sz="9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 </a:t>
            </a:r>
            <a:r>
              <a:rPr lang="es-ES" sz="900" b="1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Bolsheviks</a:t>
            </a:r>
            <a:r>
              <a:rPr lang="es-ES" sz="9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 in </a:t>
            </a:r>
            <a:r>
              <a:rPr lang="es-ES" sz="9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power</a:t>
            </a:r>
            <a:r>
              <a:rPr lang="es-ES" sz="9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89D1BA96-B3AD-8942-BACE-76E41086C199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5034" y="2432994"/>
            <a:ext cx="1981200" cy="1188720"/>
          </a:xfrm>
          <a:prstGeom prst="rect">
            <a:avLst/>
          </a:prstGeom>
        </p:spPr>
      </p:pic>
      <p:sp>
        <p:nvSpPr>
          <p:cNvPr id="16" name="CuadroTexto 15">
            <a:extLst>
              <a:ext uri="{FF2B5EF4-FFF2-40B4-BE49-F238E27FC236}">
                <a16:creationId xmlns:a16="http://schemas.microsoft.com/office/drawing/2014/main" id="{42CE062E-EDC0-0E4B-BABB-721E5C537BDC}"/>
              </a:ext>
            </a:extLst>
          </p:cNvPr>
          <p:cNvSpPr txBox="1"/>
          <p:nvPr/>
        </p:nvSpPr>
        <p:spPr>
          <a:xfrm>
            <a:off x="6314258" y="4387310"/>
            <a:ext cx="2896415" cy="4979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s-ES" sz="2000" dirty="0" err="1"/>
              <a:t>April</a:t>
            </a:r>
            <a:r>
              <a:rPr lang="es-ES" sz="2000" dirty="0"/>
              <a:t> 6, 1917</a:t>
            </a:r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2CD2ABF2-F9A4-CC46-9DC4-2EC467C98A6E}"/>
              </a:ext>
            </a:extLst>
          </p:cNvPr>
          <p:cNvSpPr txBox="1"/>
          <p:nvPr/>
        </p:nvSpPr>
        <p:spPr>
          <a:xfrm>
            <a:off x="6314259" y="4999567"/>
            <a:ext cx="3245377" cy="901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s-ES" sz="9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The</a:t>
            </a:r>
            <a:r>
              <a:rPr lang="es-ES" sz="9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900" b="1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United</a:t>
            </a:r>
            <a:r>
              <a:rPr lang="es-ES" sz="9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900" b="1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States</a:t>
            </a:r>
            <a:r>
              <a:rPr lang="es-ES" sz="9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declares </a:t>
            </a:r>
            <a:r>
              <a:rPr lang="es-ES" sz="900" b="1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war</a:t>
            </a:r>
            <a:r>
              <a:rPr lang="es-ES" sz="9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9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on</a:t>
            </a:r>
            <a:r>
              <a:rPr lang="es-ES" sz="9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9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Germany</a:t>
            </a:r>
            <a:r>
              <a:rPr lang="es-ES" sz="9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 </a:t>
            </a:r>
          </a:p>
          <a:p>
            <a:pPr>
              <a:lnSpc>
                <a:spcPct val="150000"/>
              </a:lnSpc>
            </a:pPr>
            <a:r>
              <a:rPr lang="es-ES" sz="9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By</a:t>
            </a:r>
            <a:r>
              <a:rPr lang="es-ES" sz="9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June, American </a:t>
            </a:r>
            <a:r>
              <a:rPr lang="es-ES" sz="9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forces</a:t>
            </a:r>
            <a:r>
              <a:rPr lang="es-ES" sz="9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9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arrive</a:t>
            </a:r>
            <a:r>
              <a:rPr lang="es-ES" sz="9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in France.</a:t>
            </a:r>
          </a:p>
          <a:p>
            <a:pPr>
              <a:lnSpc>
                <a:spcPct val="150000"/>
              </a:lnSpc>
            </a:pPr>
            <a:br>
              <a:rPr lang="es-ES" sz="9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endParaRPr lang="es-ES" sz="9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grpSp>
        <p:nvGrpSpPr>
          <p:cNvPr id="22" name="Grupo 21">
            <a:extLst>
              <a:ext uri="{FF2B5EF4-FFF2-40B4-BE49-F238E27FC236}">
                <a16:creationId xmlns:a16="http://schemas.microsoft.com/office/drawing/2014/main" id="{77D102E8-E48B-804F-AEC1-3F8F99F29670}"/>
              </a:ext>
            </a:extLst>
          </p:cNvPr>
          <p:cNvGrpSpPr/>
          <p:nvPr/>
        </p:nvGrpSpPr>
        <p:grpSpPr>
          <a:xfrm>
            <a:off x="1085034" y="3923461"/>
            <a:ext cx="319177" cy="319177"/>
            <a:chOff x="1085034" y="3409111"/>
            <a:chExt cx="319177" cy="319177"/>
          </a:xfrm>
        </p:grpSpPr>
        <p:sp>
          <p:nvSpPr>
            <p:cNvPr id="23" name="Elipse 22">
              <a:extLst>
                <a:ext uri="{FF2B5EF4-FFF2-40B4-BE49-F238E27FC236}">
                  <a16:creationId xmlns:a16="http://schemas.microsoft.com/office/drawing/2014/main" id="{C3D0476D-E1FD-8149-8928-08593D80447B}"/>
                </a:ext>
              </a:extLst>
            </p:cNvPr>
            <p:cNvSpPr/>
            <p:nvPr/>
          </p:nvSpPr>
          <p:spPr>
            <a:xfrm>
              <a:off x="1085034" y="3409111"/>
              <a:ext cx="319177" cy="319177"/>
            </a:xfrm>
            <a:prstGeom prst="ellipse">
              <a:avLst/>
            </a:prstGeom>
            <a:solidFill>
              <a:srgbClr val="FF0000">
                <a:alpha val="27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24" name="Elipse 23">
              <a:extLst>
                <a:ext uri="{FF2B5EF4-FFF2-40B4-BE49-F238E27FC236}">
                  <a16:creationId xmlns:a16="http://schemas.microsoft.com/office/drawing/2014/main" id="{BC006440-030C-0F42-A80B-AF879EF7E6CA}"/>
                </a:ext>
              </a:extLst>
            </p:cNvPr>
            <p:cNvSpPr/>
            <p:nvPr/>
          </p:nvSpPr>
          <p:spPr>
            <a:xfrm>
              <a:off x="1170480" y="3492823"/>
              <a:ext cx="151751" cy="151751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</p:grpSp>
      <p:grpSp>
        <p:nvGrpSpPr>
          <p:cNvPr id="25" name="Grupo 24">
            <a:extLst>
              <a:ext uri="{FF2B5EF4-FFF2-40B4-BE49-F238E27FC236}">
                <a16:creationId xmlns:a16="http://schemas.microsoft.com/office/drawing/2014/main" id="{E958072A-14B1-0C41-8BE3-DF04BAD5A4C6}"/>
              </a:ext>
            </a:extLst>
          </p:cNvPr>
          <p:cNvGrpSpPr/>
          <p:nvPr/>
        </p:nvGrpSpPr>
        <p:grpSpPr>
          <a:xfrm>
            <a:off x="6359293" y="3923461"/>
            <a:ext cx="319177" cy="319177"/>
            <a:chOff x="1085034" y="3409111"/>
            <a:chExt cx="319177" cy="319177"/>
          </a:xfrm>
        </p:grpSpPr>
        <p:sp>
          <p:nvSpPr>
            <p:cNvPr id="26" name="Elipse 25">
              <a:extLst>
                <a:ext uri="{FF2B5EF4-FFF2-40B4-BE49-F238E27FC236}">
                  <a16:creationId xmlns:a16="http://schemas.microsoft.com/office/drawing/2014/main" id="{D9AFA5BA-D526-744B-9275-CB345F4D20E3}"/>
                </a:ext>
              </a:extLst>
            </p:cNvPr>
            <p:cNvSpPr/>
            <p:nvPr/>
          </p:nvSpPr>
          <p:spPr>
            <a:xfrm>
              <a:off x="1085034" y="3409111"/>
              <a:ext cx="319177" cy="319177"/>
            </a:xfrm>
            <a:prstGeom prst="ellipse">
              <a:avLst/>
            </a:prstGeom>
            <a:solidFill>
              <a:srgbClr val="FF0000">
                <a:alpha val="27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27" name="Elipse 26">
              <a:extLst>
                <a:ext uri="{FF2B5EF4-FFF2-40B4-BE49-F238E27FC236}">
                  <a16:creationId xmlns:a16="http://schemas.microsoft.com/office/drawing/2014/main" id="{3DE81F73-A436-0540-AD8A-F324FBFA598E}"/>
                </a:ext>
              </a:extLst>
            </p:cNvPr>
            <p:cNvSpPr/>
            <p:nvPr/>
          </p:nvSpPr>
          <p:spPr>
            <a:xfrm>
              <a:off x="1170480" y="3492823"/>
              <a:ext cx="151751" cy="151751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</p:grpSp>
      <p:sp>
        <p:nvSpPr>
          <p:cNvPr id="29" name="Rectángulo 28">
            <a:extLst>
              <a:ext uri="{FF2B5EF4-FFF2-40B4-BE49-F238E27FC236}">
                <a16:creationId xmlns:a16="http://schemas.microsoft.com/office/drawing/2014/main" id="{C5D9DE6D-5D94-BA4C-9FD3-FBAE00B81592}"/>
              </a:ext>
            </a:extLst>
          </p:cNvPr>
          <p:cNvSpPr/>
          <p:nvPr/>
        </p:nvSpPr>
        <p:spPr>
          <a:xfrm>
            <a:off x="11157487" y="963083"/>
            <a:ext cx="1046313" cy="104631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1" name="CuadroTexto 20">
            <a:extLst>
              <a:ext uri="{FF2B5EF4-FFF2-40B4-BE49-F238E27FC236}">
                <a16:creationId xmlns:a16="http://schemas.microsoft.com/office/drawing/2014/main" id="{70EAE3FC-49B3-0C46-9514-304F01EC46F8}"/>
              </a:ext>
            </a:extLst>
          </p:cNvPr>
          <p:cNvSpPr txBox="1"/>
          <p:nvPr/>
        </p:nvSpPr>
        <p:spPr>
          <a:xfrm>
            <a:off x="11282179" y="838390"/>
            <a:ext cx="1034514" cy="10652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s-ES" sz="4800" dirty="0">
                <a:solidFill>
                  <a:schemeClr val="bg1"/>
                </a:solidFill>
              </a:rPr>
              <a:t>➔</a:t>
            </a:r>
          </a:p>
        </p:txBody>
      </p:sp>
      <p:sp>
        <p:nvSpPr>
          <p:cNvPr id="76" name="Isosceles Triangle 21">
            <a:extLst>
              <a:ext uri="{FF2B5EF4-FFF2-40B4-BE49-F238E27FC236}">
                <a16:creationId xmlns:a16="http://schemas.microsoft.com/office/drawing/2014/main" id="{5172B8D2-D19C-2B45-A708-2C76CA333795}"/>
              </a:ext>
            </a:extLst>
          </p:cNvPr>
          <p:cNvSpPr/>
          <p:nvPr/>
        </p:nvSpPr>
        <p:spPr>
          <a:xfrm rot="14400000">
            <a:off x="1186225" y="3754092"/>
            <a:ext cx="115261" cy="99363"/>
          </a:xfrm>
          <a:prstGeom prst="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9" name="Imagen 18">
            <a:extLst>
              <a:ext uri="{FF2B5EF4-FFF2-40B4-BE49-F238E27FC236}">
                <a16:creationId xmlns:a16="http://schemas.microsoft.com/office/drawing/2014/main" id="{01A38076-419B-B943-9CDC-0BD9568159A0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49762" y="2432994"/>
            <a:ext cx="1981200" cy="1188720"/>
          </a:xfrm>
          <a:prstGeom prst="rect">
            <a:avLst/>
          </a:prstGeom>
        </p:spPr>
      </p:pic>
      <p:sp>
        <p:nvSpPr>
          <p:cNvPr id="20" name="Isosceles Triangle 21">
            <a:extLst>
              <a:ext uri="{FF2B5EF4-FFF2-40B4-BE49-F238E27FC236}">
                <a16:creationId xmlns:a16="http://schemas.microsoft.com/office/drawing/2014/main" id="{E30D0F30-183D-1340-9CD3-03ACBBB22AAF}"/>
              </a:ext>
            </a:extLst>
          </p:cNvPr>
          <p:cNvSpPr/>
          <p:nvPr/>
        </p:nvSpPr>
        <p:spPr>
          <a:xfrm rot="14400000">
            <a:off x="6450953" y="3754092"/>
            <a:ext cx="115261" cy="99363"/>
          </a:xfrm>
          <a:prstGeom prst="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Marcador de posición de imagen 1">
            <a:extLst>
              <a:ext uri="{FF2B5EF4-FFF2-40B4-BE49-F238E27FC236}">
                <a16:creationId xmlns:a16="http://schemas.microsoft.com/office/drawing/2014/main" id="{0FCA5BC7-234C-3244-8BE4-CE3C3EA69BDD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 rotWithShape="1">
          <a:blip r:embed="rId4" cstate="screen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348990" y="2147888"/>
            <a:ext cx="2338387" cy="1473200"/>
          </a:xfrm>
          <a:prstGeom prst="rect">
            <a:avLst/>
          </a:prstGeom>
        </p:spPr>
      </p:pic>
      <p:pic>
        <p:nvPicPr>
          <p:cNvPr id="6" name="Marcador de posición de imagen 5">
            <a:extLst>
              <a:ext uri="{FF2B5EF4-FFF2-40B4-BE49-F238E27FC236}">
                <a16:creationId xmlns:a16="http://schemas.microsoft.com/office/drawing/2014/main" id="{A6B9DAAE-5018-344F-9A66-E77C906AE6D2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84263" y="2147888"/>
            <a:ext cx="2338387" cy="1473200"/>
          </a:xfrm>
        </p:spPr>
      </p:pic>
    </p:spTree>
    <p:extLst>
      <p:ext uri="{BB962C8B-B14F-4D97-AF65-F5344CB8AC3E}">
        <p14:creationId xmlns:p14="http://schemas.microsoft.com/office/powerpoint/2010/main" val="3404558149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Conector recto 2">
            <a:extLst>
              <a:ext uri="{FF2B5EF4-FFF2-40B4-BE49-F238E27FC236}">
                <a16:creationId xmlns:a16="http://schemas.microsoft.com/office/drawing/2014/main" id="{E2E3AA66-4550-F14E-9DB7-2CC48A425023}"/>
              </a:ext>
            </a:extLst>
          </p:cNvPr>
          <p:cNvCxnSpPr>
            <a:cxnSpLocks/>
          </p:cNvCxnSpPr>
          <p:nvPr/>
        </p:nvCxnSpPr>
        <p:spPr>
          <a:xfrm>
            <a:off x="0" y="4083050"/>
            <a:ext cx="12192000" cy="0"/>
          </a:xfrm>
          <a:prstGeom prst="line">
            <a:avLst/>
          </a:prstGeom>
          <a:ln w="22225">
            <a:solidFill>
              <a:schemeClr val="tx1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CuadroTexto 6">
            <a:extLst>
              <a:ext uri="{FF2B5EF4-FFF2-40B4-BE49-F238E27FC236}">
                <a16:creationId xmlns:a16="http://schemas.microsoft.com/office/drawing/2014/main" id="{F9356907-B692-B544-A871-E78C9D70A0DF}"/>
              </a:ext>
            </a:extLst>
          </p:cNvPr>
          <p:cNvSpPr txBox="1"/>
          <p:nvPr/>
        </p:nvSpPr>
        <p:spPr>
          <a:xfrm>
            <a:off x="1085033" y="4387310"/>
            <a:ext cx="2447876" cy="4979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s-ES" sz="2000" dirty="0" err="1"/>
              <a:t>November</a:t>
            </a:r>
            <a:r>
              <a:rPr lang="es-ES" sz="2000" dirty="0"/>
              <a:t> 20, 1917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4E4FAD11-88F9-D546-9188-0E458CA9C558}"/>
              </a:ext>
            </a:extLst>
          </p:cNvPr>
          <p:cNvSpPr txBox="1"/>
          <p:nvPr/>
        </p:nvSpPr>
        <p:spPr>
          <a:xfrm>
            <a:off x="1085033" y="4999567"/>
            <a:ext cx="3348422" cy="901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s-ES" sz="9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 British </a:t>
            </a:r>
            <a:r>
              <a:rPr lang="es-ES" sz="9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offensive</a:t>
            </a:r>
            <a:r>
              <a:rPr lang="es-ES" sz="9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at </a:t>
            </a:r>
            <a:r>
              <a:rPr lang="es-ES" sz="900" b="1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Cambrai</a:t>
            </a:r>
            <a:r>
              <a:rPr lang="es-ES" sz="9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France, </a:t>
            </a:r>
            <a:r>
              <a:rPr lang="es-ES" sz="9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marks</a:t>
            </a:r>
            <a:r>
              <a:rPr lang="es-ES" sz="9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9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the</a:t>
            </a:r>
            <a:r>
              <a:rPr lang="es-ES" sz="9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9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first</a:t>
            </a:r>
            <a:r>
              <a:rPr lang="es-ES" sz="9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9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large-scale</a:t>
            </a:r>
            <a:r>
              <a:rPr lang="es-ES" sz="9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use of </a:t>
            </a:r>
            <a:r>
              <a:rPr lang="es-ES" sz="900" b="1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tanks</a:t>
            </a:r>
            <a:r>
              <a:rPr lang="es-ES" sz="9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in </a:t>
            </a:r>
            <a:r>
              <a:rPr lang="es-ES" sz="9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combat</a:t>
            </a:r>
            <a:r>
              <a:rPr lang="es-ES" sz="9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 British </a:t>
            </a:r>
            <a:r>
              <a:rPr lang="es-ES" sz="9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advances</a:t>
            </a:r>
            <a:r>
              <a:rPr lang="es-ES" sz="9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are short-</a:t>
            </a:r>
            <a:r>
              <a:rPr lang="es-ES" sz="9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lived</a:t>
            </a:r>
            <a:r>
              <a:rPr lang="es-ES" sz="9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s-ES" sz="9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however</a:t>
            </a:r>
            <a:r>
              <a:rPr lang="es-ES" sz="9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 </a:t>
            </a:r>
            <a:r>
              <a:rPr lang="es-ES" sz="9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British </a:t>
            </a:r>
            <a:r>
              <a:rPr lang="es-ES" sz="900" b="1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forces</a:t>
            </a:r>
            <a:r>
              <a:rPr lang="es-ES" sz="9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are </a:t>
            </a:r>
            <a:r>
              <a:rPr lang="es-ES" sz="900" b="1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driven</a:t>
            </a:r>
            <a:r>
              <a:rPr lang="es-ES" sz="9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back </a:t>
            </a:r>
            <a:r>
              <a:rPr lang="es-ES" sz="9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almost</a:t>
            </a:r>
            <a:r>
              <a:rPr lang="es-ES" sz="9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to </a:t>
            </a:r>
            <a:r>
              <a:rPr lang="es-ES" sz="9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their</a:t>
            </a:r>
            <a:r>
              <a:rPr lang="es-ES" sz="9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original positions </a:t>
            </a:r>
            <a:r>
              <a:rPr lang="es-ES" sz="9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two</a:t>
            </a:r>
            <a:r>
              <a:rPr lang="es-ES" sz="9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9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weeks</a:t>
            </a:r>
            <a:r>
              <a:rPr lang="es-ES" sz="9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9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later</a:t>
            </a:r>
            <a:r>
              <a:rPr lang="es-ES" sz="9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89D1BA96-B3AD-8942-BACE-76E41086C199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5034" y="2432994"/>
            <a:ext cx="1981200" cy="1188720"/>
          </a:xfrm>
          <a:prstGeom prst="rect">
            <a:avLst/>
          </a:prstGeom>
        </p:spPr>
      </p:pic>
      <p:sp>
        <p:nvSpPr>
          <p:cNvPr id="16" name="CuadroTexto 15">
            <a:extLst>
              <a:ext uri="{FF2B5EF4-FFF2-40B4-BE49-F238E27FC236}">
                <a16:creationId xmlns:a16="http://schemas.microsoft.com/office/drawing/2014/main" id="{42CE062E-EDC0-0E4B-BABB-721E5C537BDC}"/>
              </a:ext>
            </a:extLst>
          </p:cNvPr>
          <p:cNvSpPr txBox="1"/>
          <p:nvPr/>
        </p:nvSpPr>
        <p:spPr>
          <a:xfrm>
            <a:off x="6314258" y="4387310"/>
            <a:ext cx="4229051" cy="4979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s-ES" sz="2000" dirty="0" err="1"/>
              <a:t>September</a:t>
            </a:r>
            <a:r>
              <a:rPr lang="es-ES" sz="2000" dirty="0"/>
              <a:t> 26–</a:t>
            </a:r>
            <a:r>
              <a:rPr lang="es-ES" sz="2000" dirty="0" err="1"/>
              <a:t>November</a:t>
            </a:r>
            <a:r>
              <a:rPr lang="es-ES" sz="2000" dirty="0"/>
              <a:t> 11, 1918</a:t>
            </a:r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2CD2ABF2-F9A4-CC46-9DC4-2EC467C98A6E}"/>
              </a:ext>
            </a:extLst>
          </p:cNvPr>
          <p:cNvSpPr txBox="1"/>
          <p:nvPr/>
        </p:nvSpPr>
        <p:spPr>
          <a:xfrm>
            <a:off x="6314259" y="4999567"/>
            <a:ext cx="4076650" cy="15244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s-ES" sz="9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The</a:t>
            </a:r>
            <a:r>
              <a:rPr lang="es-ES" sz="9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9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battles</a:t>
            </a:r>
            <a:r>
              <a:rPr lang="es-ES" sz="9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of </a:t>
            </a:r>
            <a:r>
              <a:rPr lang="es-ES" sz="9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the</a:t>
            </a:r>
            <a:r>
              <a:rPr lang="es-ES" sz="9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9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Meuse-</a:t>
            </a:r>
            <a:r>
              <a:rPr lang="es-ES" sz="900" b="1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Argonne</a:t>
            </a:r>
            <a:r>
              <a:rPr lang="es-ES" sz="9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9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take</a:t>
            </a:r>
            <a:r>
              <a:rPr lang="es-ES" sz="9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place. </a:t>
            </a:r>
            <a:r>
              <a:rPr lang="es-ES" sz="9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The</a:t>
            </a:r>
            <a:r>
              <a:rPr lang="es-ES" sz="9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9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battles</a:t>
            </a:r>
            <a:r>
              <a:rPr lang="es-ES" sz="9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are </a:t>
            </a:r>
            <a:r>
              <a:rPr lang="es-ES" sz="9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the</a:t>
            </a:r>
            <a:r>
              <a:rPr lang="es-ES" sz="9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final </a:t>
            </a:r>
            <a:r>
              <a:rPr lang="es-ES" sz="9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confrontations</a:t>
            </a:r>
            <a:r>
              <a:rPr lang="es-ES" sz="9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9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on</a:t>
            </a:r>
            <a:r>
              <a:rPr lang="es-ES" sz="9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9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the</a:t>
            </a:r>
            <a:r>
              <a:rPr lang="es-ES" sz="9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Western Front in </a:t>
            </a:r>
            <a:r>
              <a:rPr lang="es-ES" sz="9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northeastern</a:t>
            </a:r>
            <a:r>
              <a:rPr lang="es-ES" sz="9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France in </a:t>
            </a:r>
            <a:r>
              <a:rPr lang="es-ES" sz="9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World</a:t>
            </a:r>
            <a:r>
              <a:rPr lang="es-ES" sz="9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9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War</a:t>
            </a:r>
            <a:r>
              <a:rPr lang="es-ES" sz="9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I. </a:t>
            </a:r>
            <a:r>
              <a:rPr lang="es-ES" sz="9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The</a:t>
            </a:r>
            <a:r>
              <a:rPr lang="es-ES" sz="9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9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Argonne</a:t>
            </a:r>
            <a:r>
              <a:rPr lang="es-ES" sz="9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9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Forest</a:t>
            </a:r>
            <a:r>
              <a:rPr lang="es-ES" sz="9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9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is</a:t>
            </a:r>
            <a:r>
              <a:rPr lang="es-ES" sz="9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9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cleared</a:t>
            </a:r>
            <a:r>
              <a:rPr lang="es-ES" sz="9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of German </a:t>
            </a:r>
            <a:r>
              <a:rPr lang="es-ES" sz="9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troops</a:t>
            </a:r>
            <a:r>
              <a:rPr lang="es-ES" sz="9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9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by</a:t>
            </a:r>
            <a:r>
              <a:rPr lang="es-ES" sz="9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9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the</a:t>
            </a:r>
            <a:r>
              <a:rPr lang="es-ES" sz="9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9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end</a:t>
            </a:r>
            <a:r>
              <a:rPr lang="es-ES" sz="9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of </a:t>
            </a:r>
            <a:r>
              <a:rPr lang="es-ES" sz="9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October</a:t>
            </a:r>
            <a:r>
              <a:rPr lang="es-ES" sz="9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and </a:t>
            </a:r>
            <a:r>
              <a:rPr lang="es-ES" sz="9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the</a:t>
            </a:r>
            <a:r>
              <a:rPr lang="es-ES" sz="9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9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Allies</a:t>
            </a:r>
            <a:r>
              <a:rPr lang="es-ES" sz="9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9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soon</a:t>
            </a:r>
            <a:r>
              <a:rPr lang="es-ES" sz="9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9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advance</a:t>
            </a:r>
            <a:r>
              <a:rPr lang="es-ES" sz="9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to </a:t>
            </a:r>
            <a:r>
              <a:rPr lang="es-ES" sz="9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the</a:t>
            </a:r>
            <a:r>
              <a:rPr lang="es-ES" sz="9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9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town</a:t>
            </a:r>
            <a:r>
              <a:rPr lang="es-ES" sz="9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of Sedan, France. </a:t>
            </a:r>
            <a:r>
              <a:rPr lang="es-ES" sz="9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The</a:t>
            </a:r>
            <a:r>
              <a:rPr lang="es-ES" sz="9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 </a:t>
            </a:r>
            <a:r>
              <a:rPr lang="es-ES" sz="900" b="1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Armistice</a:t>
            </a:r>
            <a:r>
              <a:rPr lang="es-ES" sz="9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 </a:t>
            </a:r>
            <a:r>
              <a:rPr lang="es-ES" sz="9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is</a:t>
            </a:r>
            <a:r>
              <a:rPr lang="es-ES" sz="9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9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declared</a:t>
            </a:r>
            <a:r>
              <a:rPr lang="es-ES" sz="9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9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on</a:t>
            </a:r>
            <a:r>
              <a:rPr lang="es-ES" sz="9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9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November</a:t>
            </a:r>
            <a:r>
              <a:rPr lang="es-ES" sz="9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11, </a:t>
            </a:r>
            <a:r>
              <a:rPr lang="es-ES" sz="9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before</a:t>
            </a:r>
            <a:r>
              <a:rPr lang="es-ES" sz="9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a final </a:t>
            </a:r>
            <a:r>
              <a:rPr lang="es-ES" sz="9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offensive</a:t>
            </a:r>
            <a:r>
              <a:rPr lang="es-ES" sz="9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9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against</a:t>
            </a:r>
            <a:r>
              <a:rPr lang="es-ES" sz="9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9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Germany</a:t>
            </a:r>
            <a:r>
              <a:rPr lang="es-ES" sz="9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9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itself</a:t>
            </a:r>
            <a:r>
              <a:rPr lang="es-ES" sz="9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can </a:t>
            </a:r>
            <a:r>
              <a:rPr lang="es-ES" sz="9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begin</a:t>
            </a:r>
            <a:r>
              <a:rPr lang="es-ES" sz="9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  <a:br>
              <a:rPr lang="es-ES" sz="9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endParaRPr lang="es-ES" sz="9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grpSp>
        <p:nvGrpSpPr>
          <p:cNvPr id="22" name="Grupo 21">
            <a:extLst>
              <a:ext uri="{FF2B5EF4-FFF2-40B4-BE49-F238E27FC236}">
                <a16:creationId xmlns:a16="http://schemas.microsoft.com/office/drawing/2014/main" id="{77D102E8-E48B-804F-AEC1-3F8F99F29670}"/>
              </a:ext>
            </a:extLst>
          </p:cNvPr>
          <p:cNvGrpSpPr/>
          <p:nvPr/>
        </p:nvGrpSpPr>
        <p:grpSpPr>
          <a:xfrm>
            <a:off x="1085034" y="3923461"/>
            <a:ext cx="319177" cy="319177"/>
            <a:chOff x="1085034" y="3409111"/>
            <a:chExt cx="319177" cy="319177"/>
          </a:xfrm>
        </p:grpSpPr>
        <p:sp>
          <p:nvSpPr>
            <p:cNvPr id="23" name="Elipse 22">
              <a:extLst>
                <a:ext uri="{FF2B5EF4-FFF2-40B4-BE49-F238E27FC236}">
                  <a16:creationId xmlns:a16="http://schemas.microsoft.com/office/drawing/2014/main" id="{C3D0476D-E1FD-8149-8928-08593D80447B}"/>
                </a:ext>
              </a:extLst>
            </p:cNvPr>
            <p:cNvSpPr/>
            <p:nvPr/>
          </p:nvSpPr>
          <p:spPr>
            <a:xfrm>
              <a:off x="1085034" y="3409111"/>
              <a:ext cx="319177" cy="319177"/>
            </a:xfrm>
            <a:prstGeom prst="ellipse">
              <a:avLst/>
            </a:prstGeom>
            <a:solidFill>
              <a:srgbClr val="FF0000">
                <a:alpha val="27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24" name="Elipse 23">
              <a:extLst>
                <a:ext uri="{FF2B5EF4-FFF2-40B4-BE49-F238E27FC236}">
                  <a16:creationId xmlns:a16="http://schemas.microsoft.com/office/drawing/2014/main" id="{BC006440-030C-0F42-A80B-AF879EF7E6CA}"/>
                </a:ext>
              </a:extLst>
            </p:cNvPr>
            <p:cNvSpPr/>
            <p:nvPr/>
          </p:nvSpPr>
          <p:spPr>
            <a:xfrm>
              <a:off x="1170480" y="3492823"/>
              <a:ext cx="151751" cy="151751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</p:grpSp>
      <p:grpSp>
        <p:nvGrpSpPr>
          <p:cNvPr id="25" name="Grupo 24">
            <a:extLst>
              <a:ext uri="{FF2B5EF4-FFF2-40B4-BE49-F238E27FC236}">
                <a16:creationId xmlns:a16="http://schemas.microsoft.com/office/drawing/2014/main" id="{E958072A-14B1-0C41-8BE3-DF04BAD5A4C6}"/>
              </a:ext>
            </a:extLst>
          </p:cNvPr>
          <p:cNvGrpSpPr/>
          <p:nvPr/>
        </p:nvGrpSpPr>
        <p:grpSpPr>
          <a:xfrm>
            <a:off x="6359293" y="3923461"/>
            <a:ext cx="319177" cy="319177"/>
            <a:chOff x="1085034" y="3409111"/>
            <a:chExt cx="319177" cy="319177"/>
          </a:xfrm>
        </p:grpSpPr>
        <p:sp>
          <p:nvSpPr>
            <p:cNvPr id="26" name="Elipse 25">
              <a:extLst>
                <a:ext uri="{FF2B5EF4-FFF2-40B4-BE49-F238E27FC236}">
                  <a16:creationId xmlns:a16="http://schemas.microsoft.com/office/drawing/2014/main" id="{D9AFA5BA-D526-744B-9275-CB345F4D20E3}"/>
                </a:ext>
              </a:extLst>
            </p:cNvPr>
            <p:cNvSpPr/>
            <p:nvPr/>
          </p:nvSpPr>
          <p:spPr>
            <a:xfrm>
              <a:off x="1085034" y="3409111"/>
              <a:ext cx="319177" cy="319177"/>
            </a:xfrm>
            <a:prstGeom prst="ellipse">
              <a:avLst/>
            </a:prstGeom>
            <a:solidFill>
              <a:srgbClr val="FF0000">
                <a:alpha val="27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27" name="Elipse 26">
              <a:extLst>
                <a:ext uri="{FF2B5EF4-FFF2-40B4-BE49-F238E27FC236}">
                  <a16:creationId xmlns:a16="http://schemas.microsoft.com/office/drawing/2014/main" id="{3DE81F73-A436-0540-AD8A-F324FBFA598E}"/>
                </a:ext>
              </a:extLst>
            </p:cNvPr>
            <p:cNvSpPr/>
            <p:nvPr/>
          </p:nvSpPr>
          <p:spPr>
            <a:xfrm>
              <a:off x="1170480" y="3492823"/>
              <a:ext cx="151751" cy="151751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</p:grpSp>
      <p:sp>
        <p:nvSpPr>
          <p:cNvPr id="29" name="Rectángulo 28">
            <a:extLst>
              <a:ext uri="{FF2B5EF4-FFF2-40B4-BE49-F238E27FC236}">
                <a16:creationId xmlns:a16="http://schemas.microsoft.com/office/drawing/2014/main" id="{C5D9DE6D-5D94-BA4C-9FD3-FBAE00B81592}"/>
              </a:ext>
            </a:extLst>
          </p:cNvPr>
          <p:cNvSpPr/>
          <p:nvPr/>
        </p:nvSpPr>
        <p:spPr>
          <a:xfrm>
            <a:off x="11157487" y="963083"/>
            <a:ext cx="1046313" cy="104631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1" name="CuadroTexto 20">
            <a:extLst>
              <a:ext uri="{FF2B5EF4-FFF2-40B4-BE49-F238E27FC236}">
                <a16:creationId xmlns:a16="http://schemas.microsoft.com/office/drawing/2014/main" id="{70EAE3FC-49B3-0C46-9514-304F01EC46F8}"/>
              </a:ext>
            </a:extLst>
          </p:cNvPr>
          <p:cNvSpPr txBox="1"/>
          <p:nvPr/>
        </p:nvSpPr>
        <p:spPr>
          <a:xfrm>
            <a:off x="11282179" y="838390"/>
            <a:ext cx="1034514" cy="10652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s-ES" sz="4800" dirty="0">
                <a:solidFill>
                  <a:schemeClr val="bg1"/>
                </a:solidFill>
              </a:rPr>
              <a:t>➔</a:t>
            </a:r>
          </a:p>
        </p:txBody>
      </p:sp>
      <p:sp>
        <p:nvSpPr>
          <p:cNvPr id="76" name="Isosceles Triangle 21">
            <a:extLst>
              <a:ext uri="{FF2B5EF4-FFF2-40B4-BE49-F238E27FC236}">
                <a16:creationId xmlns:a16="http://schemas.microsoft.com/office/drawing/2014/main" id="{5172B8D2-D19C-2B45-A708-2C76CA333795}"/>
              </a:ext>
            </a:extLst>
          </p:cNvPr>
          <p:cNvSpPr/>
          <p:nvPr/>
        </p:nvSpPr>
        <p:spPr>
          <a:xfrm rot="14400000">
            <a:off x="1186225" y="3754092"/>
            <a:ext cx="115261" cy="99363"/>
          </a:xfrm>
          <a:prstGeom prst="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9" name="Imagen 18">
            <a:extLst>
              <a:ext uri="{FF2B5EF4-FFF2-40B4-BE49-F238E27FC236}">
                <a16:creationId xmlns:a16="http://schemas.microsoft.com/office/drawing/2014/main" id="{01A38076-419B-B943-9CDC-0BD9568159A0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49762" y="2432994"/>
            <a:ext cx="1981200" cy="1188720"/>
          </a:xfrm>
          <a:prstGeom prst="rect">
            <a:avLst/>
          </a:prstGeom>
        </p:spPr>
      </p:pic>
      <p:sp>
        <p:nvSpPr>
          <p:cNvPr id="20" name="Isosceles Triangle 21">
            <a:extLst>
              <a:ext uri="{FF2B5EF4-FFF2-40B4-BE49-F238E27FC236}">
                <a16:creationId xmlns:a16="http://schemas.microsoft.com/office/drawing/2014/main" id="{E30D0F30-183D-1340-9CD3-03ACBBB22AAF}"/>
              </a:ext>
            </a:extLst>
          </p:cNvPr>
          <p:cNvSpPr/>
          <p:nvPr/>
        </p:nvSpPr>
        <p:spPr>
          <a:xfrm rot="14400000">
            <a:off x="6450953" y="3754092"/>
            <a:ext cx="115261" cy="99363"/>
          </a:xfrm>
          <a:prstGeom prst="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Marcador de posición de imagen 4">
            <a:extLst>
              <a:ext uri="{FF2B5EF4-FFF2-40B4-BE49-F238E27FC236}">
                <a16:creationId xmlns:a16="http://schemas.microsoft.com/office/drawing/2014/main" id="{AC075B13-2752-0A47-9518-96DCB58856BE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pic>
        <p:nvPicPr>
          <p:cNvPr id="10" name="Marcador de posición de imagen 9">
            <a:extLst>
              <a:ext uri="{FF2B5EF4-FFF2-40B4-BE49-F238E27FC236}">
                <a16:creationId xmlns:a16="http://schemas.microsoft.com/office/drawing/2014/main" id="{D96F51DC-400B-3E4C-953F-8C7BFF0908A3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9518" b="9518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964055675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Conector recto 2">
            <a:extLst>
              <a:ext uri="{FF2B5EF4-FFF2-40B4-BE49-F238E27FC236}">
                <a16:creationId xmlns:a16="http://schemas.microsoft.com/office/drawing/2014/main" id="{E2E3AA66-4550-F14E-9DB7-2CC48A425023}"/>
              </a:ext>
            </a:extLst>
          </p:cNvPr>
          <p:cNvCxnSpPr>
            <a:cxnSpLocks/>
          </p:cNvCxnSpPr>
          <p:nvPr/>
        </p:nvCxnSpPr>
        <p:spPr>
          <a:xfrm>
            <a:off x="0" y="4083050"/>
            <a:ext cx="9488567" cy="0"/>
          </a:xfrm>
          <a:prstGeom prst="line">
            <a:avLst/>
          </a:prstGeom>
          <a:ln w="22225">
            <a:solidFill>
              <a:schemeClr val="tx1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CuadroTexto 6">
            <a:extLst>
              <a:ext uri="{FF2B5EF4-FFF2-40B4-BE49-F238E27FC236}">
                <a16:creationId xmlns:a16="http://schemas.microsoft.com/office/drawing/2014/main" id="{F9356907-B692-B544-A871-E78C9D70A0DF}"/>
              </a:ext>
            </a:extLst>
          </p:cNvPr>
          <p:cNvSpPr txBox="1"/>
          <p:nvPr/>
        </p:nvSpPr>
        <p:spPr>
          <a:xfrm>
            <a:off x="1085033" y="4387310"/>
            <a:ext cx="24478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/>
              <a:t>June 28, 1919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4E4FAD11-88F9-D546-9188-0E458CA9C558}"/>
              </a:ext>
            </a:extLst>
          </p:cNvPr>
          <p:cNvSpPr txBox="1"/>
          <p:nvPr/>
        </p:nvSpPr>
        <p:spPr>
          <a:xfrm>
            <a:off x="1085033" y="4999567"/>
            <a:ext cx="3348422" cy="485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s-ES" sz="9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The</a:t>
            </a:r>
            <a:r>
              <a:rPr lang="es-ES" sz="9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9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Allied</a:t>
            </a:r>
            <a:r>
              <a:rPr lang="es-ES" sz="9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and </a:t>
            </a:r>
            <a:r>
              <a:rPr lang="es-ES" sz="9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associated</a:t>
            </a:r>
            <a:r>
              <a:rPr lang="es-ES" sz="9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9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powers</a:t>
            </a:r>
            <a:r>
              <a:rPr lang="es-ES" sz="9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and </a:t>
            </a:r>
            <a:r>
              <a:rPr lang="es-ES" sz="9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Germany</a:t>
            </a:r>
            <a:r>
              <a:rPr lang="es-ES" sz="9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9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sign</a:t>
            </a:r>
            <a:r>
              <a:rPr lang="es-ES" sz="9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9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the</a:t>
            </a:r>
            <a:r>
              <a:rPr lang="es-ES" sz="9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 </a:t>
            </a:r>
            <a:r>
              <a:rPr lang="es-ES" sz="900" b="1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Treaty</a:t>
            </a:r>
            <a:r>
              <a:rPr lang="es-ES" sz="9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of </a:t>
            </a:r>
            <a:r>
              <a:rPr lang="es-ES" sz="900" b="1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Versailles</a:t>
            </a:r>
            <a:r>
              <a:rPr lang="es-ES" sz="9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 </a:t>
            </a:r>
            <a:r>
              <a:rPr lang="es-ES" sz="9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peace</a:t>
            </a:r>
            <a:r>
              <a:rPr lang="es-ES" sz="9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9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agreement</a:t>
            </a:r>
            <a:r>
              <a:rPr lang="es-ES" sz="9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89D1BA96-B3AD-8942-BACE-76E41086C199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5034" y="2432994"/>
            <a:ext cx="1981200" cy="1188720"/>
          </a:xfrm>
          <a:prstGeom prst="rect">
            <a:avLst/>
          </a:prstGeom>
        </p:spPr>
      </p:pic>
      <p:grpSp>
        <p:nvGrpSpPr>
          <p:cNvPr id="22" name="Grupo 21">
            <a:extLst>
              <a:ext uri="{FF2B5EF4-FFF2-40B4-BE49-F238E27FC236}">
                <a16:creationId xmlns:a16="http://schemas.microsoft.com/office/drawing/2014/main" id="{77D102E8-E48B-804F-AEC1-3F8F99F29670}"/>
              </a:ext>
            </a:extLst>
          </p:cNvPr>
          <p:cNvGrpSpPr/>
          <p:nvPr/>
        </p:nvGrpSpPr>
        <p:grpSpPr>
          <a:xfrm>
            <a:off x="1085034" y="3923461"/>
            <a:ext cx="319177" cy="319177"/>
            <a:chOff x="1085034" y="3409111"/>
            <a:chExt cx="319177" cy="319177"/>
          </a:xfrm>
        </p:grpSpPr>
        <p:sp>
          <p:nvSpPr>
            <p:cNvPr id="23" name="Elipse 22">
              <a:extLst>
                <a:ext uri="{FF2B5EF4-FFF2-40B4-BE49-F238E27FC236}">
                  <a16:creationId xmlns:a16="http://schemas.microsoft.com/office/drawing/2014/main" id="{C3D0476D-E1FD-8149-8928-08593D80447B}"/>
                </a:ext>
              </a:extLst>
            </p:cNvPr>
            <p:cNvSpPr/>
            <p:nvPr/>
          </p:nvSpPr>
          <p:spPr>
            <a:xfrm>
              <a:off x="1085034" y="3409111"/>
              <a:ext cx="319177" cy="319177"/>
            </a:xfrm>
            <a:prstGeom prst="ellipse">
              <a:avLst/>
            </a:prstGeom>
            <a:solidFill>
              <a:srgbClr val="FF0000">
                <a:alpha val="27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24" name="Elipse 23">
              <a:extLst>
                <a:ext uri="{FF2B5EF4-FFF2-40B4-BE49-F238E27FC236}">
                  <a16:creationId xmlns:a16="http://schemas.microsoft.com/office/drawing/2014/main" id="{BC006440-030C-0F42-A80B-AF879EF7E6CA}"/>
                </a:ext>
              </a:extLst>
            </p:cNvPr>
            <p:cNvSpPr/>
            <p:nvPr/>
          </p:nvSpPr>
          <p:spPr>
            <a:xfrm>
              <a:off x="1170480" y="3492823"/>
              <a:ext cx="151751" cy="151751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</p:grpSp>
      <p:sp>
        <p:nvSpPr>
          <p:cNvPr id="29" name="Rectángulo 28">
            <a:extLst>
              <a:ext uri="{FF2B5EF4-FFF2-40B4-BE49-F238E27FC236}">
                <a16:creationId xmlns:a16="http://schemas.microsoft.com/office/drawing/2014/main" id="{C5D9DE6D-5D94-BA4C-9FD3-FBAE00B81592}"/>
              </a:ext>
            </a:extLst>
          </p:cNvPr>
          <p:cNvSpPr/>
          <p:nvPr/>
        </p:nvSpPr>
        <p:spPr>
          <a:xfrm>
            <a:off x="8442254" y="3539838"/>
            <a:ext cx="1046313" cy="104631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76" name="Isosceles Triangle 21">
            <a:extLst>
              <a:ext uri="{FF2B5EF4-FFF2-40B4-BE49-F238E27FC236}">
                <a16:creationId xmlns:a16="http://schemas.microsoft.com/office/drawing/2014/main" id="{5172B8D2-D19C-2B45-A708-2C76CA333795}"/>
              </a:ext>
            </a:extLst>
          </p:cNvPr>
          <p:cNvSpPr/>
          <p:nvPr/>
        </p:nvSpPr>
        <p:spPr>
          <a:xfrm rot="14400000">
            <a:off x="1186225" y="3754092"/>
            <a:ext cx="115261" cy="99363"/>
          </a:xfrm>
          <a:prstGeom prst="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Forma libre 27">
            <a:extLst>
              <a:ext uri="{FF2B5EF4-FFF2-40B4-BE49-F238E27FC236}">
                <a16:creationId xmlns:a16="http://schemas.microsoft.com/office/drawing/2014/main" id="{67A438DE-D3E5-0040-877E-3FC29E8EA290}"/>
              </a:ext>
            </a:extLst>
          </p:cNvPr>
          <p:cNvSpPr/>
          <p:nvPr/>
        </p:nvSpPr>
        <p:spPr>
          <a:xfrm>
            <a:off x="8814813" y="3842969"/>
            <a:ext cx="398458" cy="442151"/>
          </a:xfrm>
          <a:custGeom>
            <a:avLst/>
            <a:gdLst>
              <a:gd name="connsiteX0" fmla="*/ 5799305 w 5816917"/>
              <a:gd name="connsiteY0" fmla="*/ 4843227 h 6454779"/>
              <a:gd name="connsiteX1" fmla="*/ 5243795 w 5816917"/>
              <a:gd name="connsiteY1" fmla="*/ 3578690 h 6454779"/>
              <a:gd name="connsiteX2" fmla="*/ 5767888 w 5816917"/>
              <a:gd name="connsiteY2" fmla="*/ 2275596 h 6454779"/>
              <a:gd name="connsiteX3" fmla="*/ 5752180 w 5816917"/>
              <a:gd name="connsiteY3" fmla="*/ 2036397 h 6454779"/>
              <a:gd name="connsiteX4" fmla="*/ 5536545 w 5816917"/>
              <a:gd name="connsiteY4" fmla="*/ 1928580 h 6454779"/>
              <a:gd name="connsiteX5" fmla="*/ 4241305 w 5816917"/>
              <a:gd name="connsiteY5" fmla="*/ 1928580 h 6454779"/>
              <a:gd name="connsiteX6" fmla="*/ 4241305 w 5816917"/>
              <a:gd name="connsiteY6" fmla="*/ 1180282 h 6454779"/>
              <a:gd name="connsiteX7" fmla="*/ 3924992 w 5816917"/>
              <a:gd name="connsiteY7" fmla="*/ 863969 h 6454779"/>
              <a:gd name="connsiteX8" fmla="*/ 1635116 w 5816917"/>
              <a:gd name="connsiteY8" fmla="*/ 863969 h 6454779"/>
              <a:gd name="connsiteX9" fmla="*/ 1635116 w 5816917"/>
              <a:gd name="connsiteY9" fmla="*/ 817558 h 6454779"/>
              <a:gd name="connsiteX10" fmla="*/ 817558 w 5816917"/>
              <a:gd name="connsiteY10" fmla="*/ 0 h 6454779"/>
              <a:gd name="connsiteX11" fmla="*/ 0 w 5816917"/>
              <a:gd name="connsiteY11" fmla="*/ 817558 h 6454779"/>
              <a:gd name="connsiteX12" fmla="*/ 231344 w 5816917"/>
              <a:gd name="connsiteY12" fmla="*/ 1388063 h 6454779"/>
              <a:gd name="connsiteX13" fmla="*/ 223490 w 5816917"/>
              <a:gd name="connsiteY13" fmla="*/ 1473032 h 6454779"/>
              <a:gd name="connsiteX14" fmla="*/ 223490 w 5816917"/>
              <a:gd name="connsiteY14" fmla="*/ 5868566 h 6454779"/>
              <a:gd name="connsiteX15" fmla="*/ 817558 w 5816917"/>
              <a:gd name="connsiteY15" fmla="*/ 6462634 h 6454779"/>
              <a:gd name="connsiteX16" fmla="*/ 1411626 w 5816917"/>
              <a:gd name="connsiteY16" fmla="*/ 5868566 h 6454779"/>
              <a:gd name="connsiteX17" fmla="*/ 1411626 w 5816917"/>
              <a:gd name="connsiteY17" fmla="*/ 4172758 h 6454779"/>
              <a:gd name="connsiteX18" fmla="*/ 2876090 w 5816917"/>
              <a:gd name="connsiteY18" fmla="*/ 4172758 h 6454779"/>
              <a:gd name="connsiteX19" fmla="*/ 2876090 w 5816917"/>
              <a:gd name="connsiteY19" fmla="*/ 4882498 h 6454779"/>
              <a:gd name="connsiteX20" fmla="*/ 2876090 w 5816917"/>
              <a:gd name="connsiteY20" fmla="*/ 4921056 h 6454779"/>
              <a:gd name="connsiteX21" fmla="*/ 3192403 w 5816917"/>
              <a:gd name="connsiteY21" fmla="*/ 5237368 h 6454779"/>
              <a:gd name="connsiteX22" fmla="*/ 5567962 w 5816917"/>
              <a:gd name="connsiteY22" fmla="*/ 5237368 h 6454779"/>
              <a:gd name="connsiteX23" fmla="*/ 5598665 w 5816917"/>
              <a:gd name="connsiteY23" fmla="*/ 5237368 h 6454779"/>
              <a:gd name="connsiteX24" fmla="*/ 5807160 w 5816917"/>
              <a:gd name="connsiteY24" fmla="*/ 5090994 h 6454779"/>
              <a:gd name="connsiteX25" fmla="*/ 5799305 w 5816917"/>
              <a:gd name="connsiteY25" fmla="*/ 4843227 h 6454779"/>
              <a:gd name="connsiteX26" fmla="*/ 825412 w 5816917"/>
              <a:gd name="connsiteY26" fmla="*/ 286324 h 6454779"/>
              <a:gd name="connsiteX27" fmla="*/ 1357360 w 5816917"/>
              <a:gd name="connsiteY27" fmla="*/ 818272 h 6454779"/>
              <a:gd name="connsiteX28" fmla="*/ 1334511 w 5816917"/>
              <a:gd name="connsiteY28" fmla="*/ 972501 h 6454779"/>
              <a:gd name="connsiteX29" fmla="*/ 1303808 w 5816917"/>
              <a:gd name="connsiteY29" fmla="*/ 1049616 h 6454779"/>
              <a:gd name="connsiteX30" fmla="*/ 1303808 w 5816917"/>
              <a:gd name="connsiteY30" fmla="*/ 1057470 h 6454779"/>
              <a:gd name="connsiteX31" fmla="*/ 1210985 w 5816917"/>
              <a:gd name="connsiteY31" fmla="*/ 1188851 h 6454779"/>
              <a:gd name="connsiteX32" fmla="*/ 1210985 w 5816917"/>
              <a:gd name="connsiteY32" fmla="*/ 1188851 h 6454779"/>
              <a:gd name="connsiteX33" fmla="*/ 1156720 w 5816917"/>
              <a:gd name="connsiteY33" fmla="*/ 1243116 h 6454779"/>
              <a:gd name="connsiteX34" fmla="*/ 1102454 w 5816917"/>
              <a:gd name="connsiteY34" fmla="*/ 1281674 h 6454779"/>
              <a:gd name="connsiteX35" fmla="*/ 1086745 w 5816917"/>
              <a:gd name="connsiteY35" fmla="*/ 1289528 h 6454779"/>
              <a:gd name="connsiteX36" fmla="*/ 492677 w 5816917"/>
              <a:gd name="connsiteY36" fmla="*/ 1243116 h 6454779"/>
              <a:gd name="connsiteX37" fmla="*/ 292036 w 5816917"/>
              <a:gd name="connsiteY37" fmla="*/ 826840 h 6454779"/>
              <a:gd name="connsiteX38" fmla="*/ 825412 w 5816917"/>
              <a:gd name="connsiteY38" fmla="*/ 286324 h 6454779"/>
              <a:gd name="connsiteX39" fmla="*/ 1133871 w 5816917"/>
              <a:gd name="connsiteY39" fmla="*/ 5869280 h 6454779"/>
              <a:gd name="connsiteX40" fmla="*/ 825412 w 5816917"/>
              <a:gd name="connsiteY40" fmla="*/ 6177739 h 6454779"/>
              <a:gd name="connsiteX41" fmla="*/ 516954 w 5816917"/>
              <a:gd name="connsiteY41" fmla="*/ 5869280 h 6454779"/>
              <a:gd name="connsiteX42" fmla="*/ 516954 w 5816917"/>
              <a:gd name="connsiteY42" fmla="*/ 1573710 h 6454779"/>
              <a:gd name="connsiteX43" fmla="*/ 539802 w 5816917"/>
              <a:gd name="connsiteY43" fmla="*/ 1581564 h 6454779"/>
              <a:gd name="connsiteX44" fmla="*/ 594068 w 5816917"/>
              <a:gd name="connsiteY44" fmla="*/ 1597272 h 6454779"/>
              <a:gd name="connsiteX45" fmla="*/ 601923 w 5816917"/>
              <a:gd name="connsiteY45" fmla="*/ 1597272 h 6454779"/>
              <a:gd name="connsiteX46" fmla="*/ 601923 w 5816917"/>
              <a:gd name="connsiteY46" fmla="*/ 1597272 h 6454779"/>
              <a:gd name="connsiteX47" fmla="*/ 601923 w 5816917"/>
              <a:gd name="connsiteY47" fmla="*/ 1597272 h 6454779"/>
              <a:gd name="connsiteX48" fmla="*/ 701886 w 5816917"/>
              <a:gd name="connsiteY48" fmla="*/ 1620121 h 6454779"/>
              <a:gd name="connsiteX49" fmla="*/ 709740 w 5816917"/>
              <a:gd name="connsiteY49" fmla="*/ 1620121 h 6454779"/>
              <a:gd name="connsiteX50" fmla="*/ 717594 w 5816917"/>
              <a:gd name="connsiteY50" fmla="*/ 1620121 h 6454779"/>
              <a:gd name="connsiteX51" fmla="*/ 717594 w 5816917"/>
              <a:gd name="connsiteY51" fmla="*/ 1620121 h 6454779"/>
              <a:gd name="connsiteX52" fmla="*/ 717594 w 5816917"/>
              <a:gd name="connsiteY52" fmla="*/ 1620121 h 6454779"/>
              <a:gd name="connsiteX53" fmla="*/ 725449 w 5816917"/>
              <a:gd name="connsiteY53" fmla="*/ 1620121 h 6454779"/>
              <a:gd name="connsiteX54" fmla="*/ 764006 w 5816917"/>
              <a:gd name="connsiteY54" fmla="*/ 1627975 h 6454779"/>
              <a:gd name="connsiteX55" fmla="*/ 833266 w 5816917"/>
              <a:gd name="connsiteY55" fmla="*/ 1627975 h 6454779"/>
              <a:gd name="connsiteX56" fmla="*/ 833266 w 5816917"/>
              <a:gd name="connsiteY56" fmla="*/ 1627975 h 6454779"/>
              <a:gd name="connsiteX57" fmla="*/ 833266 w 5816917"/>
              <a:gd name="connsiteY57" fmla="*/ 1627975 h 6454779"/>
              <a:gd name="connsiteX58" fmla="*/ 902527 w 5816917"/>
              <a:gd name="connsiteY58" fmla="*/ 1627975 h 6454779"/>
              <a:gd name="connsiteX59" fmla="*/ 941084 w 5816917"/>
              <a:gd name="connsiteY59" fmla="*/ 1620121 h 6454779"/>
              <a:gd name="connsiteX60" fmla="*/ 963933 w 5816917"/>
              <a:gd name="connsiteY60" fmla="*/ 1620121 h 6454779"/>
              <a:gd name="connsiteX61" fmla="*/ 963933 w 5816917"/>
              <a:gd name="connsiteY61" fmla="*/ 1620121 h 6454779"/>
              <a:gd name="connsiteX62" fmla="*/ 971787 w 5816917"/>
              <a:gd name="connsiteY62" fmla="*/ 1620121 h 6454779"/>
              <a:gd name="connsiteX63" fmla="*/ 987496 w 5816917"/>
              <a:gd name="connsiteY63" fmla="*/ 1620121 h 6454779"/>
              <a:gd name="connsiteX64" fmla="*/ 1018199 w 5816917"/>
              <a:gd name="connsiteY64" fmla="*/ 1612267 h 6454779"/>
              <a:gd name="connsiteX65" fmla="*/ 1048902 w 5816917"/>
              <a:gd name="connsiteY65" fmla="*/ 1604413 h 6454779"/>
              <a:gd name="connsiteX66" fmla="*/ 1064610 w 5816917"/>
              <a:gd name="connsiteY66" fmla="*/ 1596558 h 6454779"/>
              <a:gd name="connsiteX67" fmla="*/ 1064610 w 5816917"/>
              <a:gd name="connsiteY67" fmla="*/ 1596558 h 6454779"/>
              <a:gd name="connsiteX68" fmla="*/ 1087459 w 5816917"/>
              <a:gd name="connsiteY68" fmla="*/ 1588704 h 6454779"/>
              <a:gd name="connsiteX69" fmla="*/ 1087459 w 5816917"/>
              <a:gd name="connsiteY69" fmla="*/ 1588704 h 6454779"/>
              <a:gd name="connsiteX70" fmla="*/ 1087459 w 5816917"/>
              <a:gd name="connsiteY70" fmla="*/ 1588704 h 6454779"/>
              <a:gd name="connsiteX71" fmla="*/ 1095313 w 5816917"/>
              <a:gd name="connsiteY71" fmla="*/ 1588704 h 6454779"/>
              <a:gd name="connsiteX72" fmla="*/ 1103168 w 5816917"/>
              <a:gd name="connsiteY72" fmla="*/ 1588704 h 6454779"/>
              <a:gd name="connsiteX73" fmla="*/ 1126016 w 5816917"/>
              <a:gd name="connsiteY73" fmla="*/ 1580850 h 6454779"/>
              <a:gd name="connsiteX74" fmla="*/ 1141725 w 5816917"/>
              <a:gd name="connsiteY74" fmla="*/ 1572996 h 6454779"/>
              <a:gd name="connsiteX75" fmla="*/ 1141725 w 5816917"/>
              <a:gd name="connsiteY75" fmla="*/ 4024955 h 6454779"/>
              <a:gd name="connsiteX76" fmla="*/ 1141725 w 5816917"/>
              <a:gd name="connsiteY76" fmla="*/ 5867852 h 6454779"/>
              <a:gd name="connsiteX77" fmla="*/ 1133871 w 5816917"/>
              <a:gd name="connsiteY77" fmla="*/ 5867852 h 6454779"/>
              <a:gd name="connsiteX78" fmla="*/ 1133871 w 5816917"/>
              <a:gd name="connsiteY78" fmla="*/ 5869280 h 6454779"/>
              <a:gd name="connsiteX79" fmla="*/ 1418766 w 5816917"/>
              <a:gd name="connsiteY79" fmla="*/ 1473746 h 6454779"/>
              <a:gd name="connsiteX80" fmla="*/ 1410912 w 5816917"/>
              <a:gd name="connsiteY80" fmla="*/ 1388777 h 6454779"/>
              <a:gd name="connsiteX81" fmla="*/ 1433761 w 5816917"/>
              <a:gd name="connsiteY81" fmla="*/ 1358074 h 6454779"/>
              <a:gd name="connsiteX82" fmla="*/ 1449469 w 5816917"/>
              <a:gd name="connsiteY82" fmla="*/ 1335226 h 6454779"/>
              <a:gd name="connsiteX83" fmla="*/ 1534438 w 5816917"/>
              <a:gd name="connsiteY83" fmla="*/ 1211699 h 6454779"/>
              <a:gd name="connsiteX84" fmla="*/ 1550147 w 5816917"/>
              <a:gd name="connsiteY84" fmla="*/ 1188851 h 6454779"/>
              <a:gd name="connsiteX85" fmla="*/ 1565855 w 5816917"/>
              <a:gd name="connsiteY85" fmla="*/ 1158147 h 6454779"/>
              <a:gd name="connsiteX86" fmla="*/ 3925706 w 5816917"/>
              <a:gd name="connsiteY86" fmla="*/ 1158147 h 6454779"/>
              <a:gd name="connsiteX87" fmla="*/ 3956409 w 5816917"/>
              <a:gd name="connsiteY87" fmla="*/ 1188851 h 6454779"/>
              <a:gd name="connsiteX88" fmla="*/ 3956409 w 5816917"/>
              <a:gd name="connsiteY88" fmla="*/ 2075669 h 6454779"/>
              <a:gd name="connsiteX89" fmla="*/ 3956409 w 5816917"/>
              <a:gd name="connsiteY89" fmla="*/ 3865014 h 6454779"/>
              <a:gd name="connsiteX90" fmla="*/ 3925706 w 5816917"/>
              <a:gd name="connsiteY90" fmla="*/ 3895717 h 6454779"/>
              <a:gd name="connsiteX91" fmla="*/ 3023179 w 5816917"/>
              <a:gd name="connsiteY91" fmla="*/ 3895717 h 6454779"/>
              <a:gd name="connsiteX92" fmla="*/ 1418766 w 5816917"/>
              <a:gd name="connsiteY92" fmla="*/ 3895717 h 6454779"/>
              <a:gd name="connsiteX93" fmla="*/ 1418766 w 5816917"/>
              <a:gd name="connsiteY93" fmla="*/ 1473746 h 6454779"/>
              <a:gd name="connsiteX94" fmla="*/ 3678653 w 5816917"/>
              <a:gd name="connsiteY94" fmla="*/ 4172758 h 6454779"/>
              <a:gd name="connsiteX95" fmla="*/ 3169554 w 5816917"/>
              <a:gd name="connsiteY95" fmla="*/ 4728269 h 6454779"/>
              <a:gd name="connsiteX96" fmla="*/ 3169554 w 5816917"/>
              <a:gd name="connsiteY96" fmla="*/ 4172758 h 6454779"/>
              <a:gd name="connsiteX97" fmla="*/ 3678653 w 5816917"/>
              <a:gd name="connsiteY97" fmla="*/ 4172758 h 6454779"/>
              <a:gd name="connsiteX98" fmla="*/ 3678653 w 5816917"/>
              <a:gd name="connsiteY98" fmla="*/ 4172758 h 6454779"/>
              <a:gd name="connsiteX99" fmla="*/ 3346632 w 5816917"/>
              <a:gd name="connsiteY99" fmla="*/ 4943904 h 6454779"/>
              <a:gd name="connsiteX100" fmla="*/ 4102070 w 5816917"/>
              <a:gd name="connsiteY100" fmla="*/ 4126346 h 6454779"/>
              <a:gd name="connsiteX101" fmla="*/ 4117778 w 5816917"/>
              <a:gd name="connsiteY101" fmla="*/ 4103498 h 6454779"/>
              <a:gd name="connsiteX102" fmla="*/ 4241305 w 5816917"/>
              <a:gd name="connsiteY102" fmla="*/ 3856445 h 6454779"/>
              <a:gd name="connsiteX103" fmla="*/ 4241305 w 5816917"/>
              <a:gd name="connsiteY103" fmla="*/ 2214189 h 6454779"/>
              <a:gd name="connsiteX104" fmla="*/ 5490847 w 5816917"/>
              <a:gd name="connsiteY104" fmla="*/ 2214189 h 6454779"/>
              <a:gd name="connsiteX105" fmla="*/ 4958899 w 5816917"/>
              <a:gd name="connsiteY105" fmla="*/ 3525138 h 6454779"/>
              <a:gd name="connsiteX106" fmla="*/ 4958899 w 5816917"/>
              <a:gd name="connsiteY106" fmla="*/ 3632956 h 6454779"/>
              <a:gd name="connsiteX107" fmla="*/ 5529404 w 5816917"/>
              <a:gd name="connsiteY107" fmla="*/ 4943904 h 6454779"/>
              <a:gd name="connsiteX108" fmla="*/ 3346632 w 5816917"/>
              <a:gd name="connsiteY108" fmla="*/ 4943904 h 6454779"/>
              <a:gd name="connsiteX109" fmla="*/ 3346632 w 5816917"/>
              <a:gd name="connsiteY109" fmla="*/ 4943904 h 64547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</a:cxnLst>
            <a:rect l="l" t="t" r="r" b="b"/>
            <a:pathLst>
              <a:path w="5816917" h="6454779">
                <a:moveTo>
                  <a:pt x="5799305" y="4843227"/>
                </a:moveTo>
                <a:lnTo>
                  <a:pt x="5243795" y="3578690"/>
                </a:lnTo>
                <a:lnTo>
                  <a:pt x="5767888" y="2275596"/>
                </a:lnTo>
                <a:cubicBezTo>
                  <a:pt x="5814300" y="2159924"/>
                  <a:pt x="5790737" y="2082809"/>
                  <a:pt x="5752180" y="2036397"/>
                </a:cubicBezTo>
                <a:cubicBezTo>
                  <a:pt x="5682920" y="1936434"/>
                  <a:pt x="5567247" y="1928580"/>
                  <a:pt x="5536545" y="1928580"/>
                </a:cubicBezTo>
                <a:lnTo>
                  <a:pt x="4241305" y="1928580"/>
                </a:lnTo>
                <a:lnTo>
                  <a:pt x="4241305" y="1180282"/>
                </a:lnTo>
                <a:cubicBezTo>
                  <a:pt x="4241305" y="1010344"/>
                  <a:pt x="4102784" y="863969"/>
                  <a:pt x="3924992" y="863969"/>
                </a:cubicBezTo>
                <a:lnTo>
                  <a:pt x="1635116" y="863969"/>
                </a:lnTo>
                <a:cubicBezTo>
                  <a:pt x="1635116" y="848261"/>
                  <a:pt x="1635116" y="833266"/>
                  <a:pt x="1635116" y="817558"/>
                </a:cubicBezTo>
                <a:cubicBezTo>
                  <a:pt x="1635116" y="370579"/>
                  <a:pt x="1265251" y="0"/>
                  <a:pt x="817558" y="0"/>
                </a:cubicBezTo>
                <a:cubicBezTo>
                  <a:pt x="369865" y="0"/>
                  <a:pt x="0" y="369865"/>
                  <a:pt x="0" y="817558"/>
                </a:cubicBezTo>
                <a:cubicBezTo>
                  <a:pt x="0" y="1041047"/>
                  <a:pt x="84969" y="1241688"/>
                  <a:pt x="231344" y="1388063"/>
                </a:cubicBezTo>
                <a:cubicBezTo>
                  <a:pt x="223490" y="1418766"/>
                  <a:pt x="223490" y="1449469"/>
                  <a:pt x="223490" y="1473032"/>
                </a:cubicBezTo>
                <a:lnTo>
                  <a:pt x="223490" y="5868566"/>
                </a:lnTo>
                <a:cubicBezTo>
                  <a:pt x="223490" y="6192733"/>
                  <a:pt x="493391" y="6462634"/>
                  <a:pt x="817558" y="6462634"/>
                </a:cubicBezTo>
                <a:cubicBezTo>
                  <a:pt x="1141725" y="6462634"/>
                  <a:pt x="1411626" y="6192733"/>
                  <a:pt x="1411626" y="5868566"/>
                </a:cubicBezTo>
                <a:lnTo>
                  <a:pt x="1411626" y="4172758"/>
                </a:lnTo>
                <a:lnTo>
                  <a:pt x="2876090" y="4172758"/>
                </a:lnTo>
                <a:lnTo>
                  <a:pt x="2876090" y="4882498"/>
                </a:lnTo>
                <a:lnTo>
                  <a:pt x="2876090" y="4921056"/>
                </a:lnTo>
                <a:cubicBezTo>
                  <a:pt x="2876090" y="5090994"/>
                  <a:pt x="3014611" y="5237368"/>
                  <a:pt x="3192403" y="5237368"/>
                </a:cubicBezTo>
                <a:lnTo>
                  <a:pt x="5567962" y="5237368"/>
                </a:lnTo>
                <a:cubicBezTo>
                  <a:pt x="5575816" y="5237368"/>
                  <a:pt x="5583670" y="5237368"/>
                  <a:pt x="5598665" y="5237368"/>
                </a:cubicBezTo>
                <a:cubicBezTo>
                  <a:pt x="5621513" y="5229514"/>
                  <a:pt x="5745040" y="5206666"/>
                  <a:pt x="5807160" y="5090994"/>
                </a:cubicBezTo>
                <a:cubicBezTo>
                  <a:pt x="5822154" y="5028873"/>
                  <a:pt x="5845003" y="4951759"/>
                  <a:pt x="5799305" y="4843227"/>
                </a:cubicBezTo>
                <a:close/>
                <a:moveTo>
                  <a:pt x="825412" y="286324"/>
                </a:moveTo>
                <a:cubicBezTo>
                  <a:pt x="1118162" y="286324"/>
                  <a:pt x="1357360" y="525522"/>
                  <a:pt x="1357360" y="818272"/>
                </a:cubicBezTo>
                <a:cubicBezTo>
                  <a:pt x="1357360" y="872538"/>
                  <a:pt x="1349506" y="918235"/>
                  <a:pt x="1334511" y="972501"/>
                </a:cubicBezTo>
                <a:cubicBezTo>
                  <a:pt x="1326657" y="995350"/>
                  <a:pt x="1318803" y="1026767"/>
                  <a:pt x="1303808" y="1049616"/>
                </a:cubicBezTo>
                <a:cubicBezTo>
                  <a:pt x="1303808" y="1049616"/>
                  <a:pt x="1303808" y="1049616"/>
                  <a:pt x="1303808" y="1057470"/>
                </a:cubicBezTo>
                <a:cubicBezTo>
                  <a:pt x="1280960" y="1103882"/>
                  <a:pt x="1249543" y="1150293"/>
                  <a:pt x="1210985" y="1188851"/>
                </a:cubicBezTo>
                <a:lnTo>
                  <a:pt x="1210985" y="1188851"/>
                </a:lnTo>
                <a:cubicBezTo>
                  <a:pt x="1195277" y="1204559"/>
                  <a:pt x="1172428" y="1227408"/>
                  <a:pt x="1156720" y="1243116"/>
                </a:cubicBezTo>
                <a:cubicBezTo>
                  <a:pt x="1141011" y="1258825"/>
                  <a:pt x="1126016" y="1265965"/>
                  <a:pt x="1102454" y="1281674"/>
                </a:cubicBezTo>
                <a:cubicBezTo>
                  <a:pt x="1094599" y="1281674"/>
                  <a:pt x="1094599" y="1289528"/>
                  <a:pt x="1086745" y="1289528"/>
                </a:cubicBezTo>
                <a:cubicBezTo>
                  <a:pt x="901813" y="1389491"/>
                  <a:pt x="654760" y="1374497"/>
                  <a:pt x="492677" y="1243116"/>
                </a:cubicBezTo>
                <a:cubicBezTo>
                  <a:pt x="369151" y="1143153"/>
                  <a:pt x="292036" y="996064"/>
                  <a:pt x="292036" y="826840"/>
                </a:cubicBezTo>
                <a:cubicBezTo>
                  <a:pt x="292750" y="524808"/>
                  <a:pt x="531948" y="286324"/>
                  <a:pt x="825412" y="286324"/>
                </a:cubicBezTo>
                <a:close/>
                <a:moveTo>
                  <a:pt x="1133871" y="5869280"/>
                </a:moveTo>
                <a:cubicBezTo>
                  <a:pt x="1133871" y="6039218"/>
                  <a:pt x="995350" y="6177739"/>
                  <a:pt x="825412" y="6177739"/>
                </a:cubicBezTo>
                <a:cubicBezTo>
                  <a:pt x="655474" y="6177739"/>
                  <a:pt x="516954" y="6039218"/>
                  <a:pt x="516954" y="5869280"/>
                </a:cubicBezTo>
                <a:lnTo>
                  <a:pt x="516954" y="1573710"/>
                </a:lnTo>
                <a:cubicBezTo>
                  <a:pt x="524808" y="1573710"/>
                  <a:pt x="532662" y="1581564"/>
                  <a:pt x="539802" y="1581564"/>
                </a:cubicBezTo>
                <a:cubicBezTo>
                  <a:pt x="555511" y="1589418"/>
                  <a:pt x="570505" y="1597272"/>
                  <a:pt x="594068" y="1597272"/>
                </a:cubicBezTo>
                <a:cubicBezTo>
                  <a:pt x="594068" y="1597272"/>
                  <a:pt x="594068" y="1597272"/>
                  <a:pt x="601923" y="1597272"/>
                </a:cubicBezTo>
                <a:lnTo>
                  <a:pt x="601923" y="1597272"/>
                </a:lnTo>
                <a:lnTo>
                  <a:pt x="601923" y="1597272"/>
                </a:lnTo>
                <a:cubicBezTo>
                  <a:pt x="632626" y="1605127"/>
                  <a:pt x="663329" y="1612981"/>
                  <a:pt x="701886" y="1620121"/>
                </a:cubicBezTo>
                <a:lnTo>
                  <a:pt x="709740" y="1620121"/>
                </a:lnTo>
                <a:lnTo>
                  <a:pt x="717594" y="1620121"/>
                </a:lnTo>
                <a:lnTo>
                  <a:pt x="717594" y="1620121"/>
                </a:lnTo>
                <a:lnTo>
                  <a:pt x="717594" y="1620121"/>
                </a:lnTo>
                <a:lnTo>
                  <a:pt x="725449" y="1620121"/>
                </a:lnTo>
                <a:cubicBezTo>
                  <a:pt x="741157" y="1620121"/>
                  <a:pt x="748297" y="1620121"/>
                  <a:pt x="764006" y="1627975"/>
                </a:cubicBezTo>
                <a:cubicBezTo>
                  <a:pt x="786855" y="1627975"/>
                  <a:pt x="810418" y="1627975"/>
                  <a:pt x="833266" y="1627975"/>
                </a:cubicBezTo>
                <a:lnTo>
                  <a:pt x="833266" y="1627975"/>
                </a:lnTo>
                <a:lnTo>
                  <a:pt x="833266" y="1627975"/>
                </a:lnTo>
                <a:cubicBezTo>
                  <a:pt x="856115" y="1627975"/>
                  <a:pt x="879678" y="1627975"/>
                  <a:pt x="902527" y="1627975"/>
                </a:cubicBezTo>
                <a:cubicBezTo>
                  <a:pt x="918235" y="1627975"/>
                  <a:pt x="925376" y="1627975"/>
                  <a:pt x="941084" y="1620121"/>
                </a:cubicBezTo>
                <a:cubicBezTo>
                  <a:pt x="948938" y="1620121"/>
                  <a:pt x="956793" y="1620121"/>
                  <a:pt x="963933" y="1620121"/>
                </a:cubicBezTo>
                <a:lnTo>
                  <a:pt x="963933" y="1620121"/>
                </a:lnTo>
                <a:lnTo>
                  <a:pt x="971787" y="1620121"/>
                </a:lnTo>
                <a:cubicBezTo>
                  <a:pt x="979641" y="1620121"/>
                  <a:pt x="979641" y="1620121"/>
                  <a:pt x="987496" y="1620121"/>
                </a:cubicBezTo>
                <a:cubicBezTo>
                  <a:pt x="995350" y="1620121"/>
                  <a:pt x="1010344" y="1612267"/>
                  <a:pt x="1018199" y="1612267"/>
                </a:cubicBezTo>
                <a:cubicBezTo>
                  <a:pt x="1026053" y="1612267"/>
                  <a:pt x="1041047" y="1604413"/>
                  <a:pt x="1048902" y="1604413"/>
                </a:cubicBezTo>
                <a:cubicBezTo>
                  <a:pt x="1056756" y="1604413"/>
                  <a:pt x="1056756" y="1604413"/>
                  <a:pt x="1064610" y="1596558"/>
                </a:cubicBezTo>
                <a:lnTo>
                  <a:pt x="1064610" y="1596558"/>
                </a:lnTo>
                <a:cubicBezTo>
                  <a:pt x="1072465" y="1596558"/>
                  <a:pt x="1080319" y="1588704"/>
                  <a:pt x="1087459" y="1588704"/>
                </a:cubicBezTo>
                <a:lnTo>
                  <a:pt x="1087459" y="1588704"/>
                </a:lnTo>
                <a:lnTo>
                  <a:pt x="1087459" y="1588704"/>
                </a:lnTo>
                <a:cubicBezTo>
                  <a:pt x="1087459" y="1588704"/>
                  <a:pt x="1087459" y="1588704"/>
                  <a:pt x="1095313" y="1588704"/>
                </a:cubicBezTo>
                <a:lnTo>
                  <a:pt x="1103168" y="1588704"/>
                </a:lnTo>
                <a:cubicBezTo>
                  <a:pt x="1111022" y="1588704"/>
                  <a:pt x="1118876" y="1580850"/>
                  <a:pt x="1126016" y="1580850"/>
                </a:cubicBezTo>
                <a:cubicBezTo>
                  <a:pt x="1133871" y="1580850"/>
                  <a:pt x="1133871" y="1580850"/>
                  <a:pt x="1141725" y="1572996"/>
                </a:cubicBezTo>
                <a:lnTo>
                  <a:pt x="1141725" y="4024955"/>
                </a:lnTo>
                <a:lnTo>
                  <a:pt x="1141725" y="5867852"/>
                </a:lnTo>
                <a:lnTo>
                  <a:pt x="1133871" y="5867852"/>
                </a:lnTo>
                <a:lnTo>
                  <a:pt x="1133871" y="5869280"/>
                </a:lnTo>
                <a:close/>
                <a:moveTo>
                  <a:pt x="1418766" y="1473746"/>
                </a:moveTo>
                <a:cubicBezTo>
                  <a:pt x="1418766" y="1443043"/>
                  <a:pt x="1418766" y="1419480"/>
                  <a:pt x="1410912" y="1388777"/>
                </a:cubicBezTo>
                <a:cubicBezTo>
                  <a:pt x="1418766" y="1380923"/>
                  <a:pt x="1426621" y="1365929"/>
                  <a:pt x="1433761" y="1358074"/>
                </a:cubicBezTo>
                <a:cubicBezTo>
                  <a:pt x="1441615" y="1350220"/>
                  <a:pt x="1449469" y="1342366"/>
                  <a:pt x="1449469" y="1335226"/>
                </a:cubicBezTo>
                <a:cubicBezTo>
                  <a:pt x="1480172" y="1296668"/>
                  <a:pt x="1510876" y="1258111"/>
                  <a:pt x="1534438" y="1211699"/>
                </a:cubicBezTo>
                <a:cubicBezTo>
                  <a:pt x="1542293" y="1203845"/>
                  <a:pt x="1542293" y="1195991"/>
                  <a:pt x="1550147" y="1188851"/>
                </a:cubicBezTo>
                <a:cubicBezTo>
                  <a:pt x="1558001" y="1180996"/>
                  <a:pt x="1565855" y="1166002"/>
                  <a:pt x="1565855" y="1158147"/>
                </a:cubicBezTo>
                <a:lnTo>
                  <a:pt x="3925706" y="1158147"/>
                </a:lnTo>
                <a:cubicBezTo>
                  <a:pt x="3941414" y="1158147"/>
                  <a:pt x="3956409" y="1173856"/>
                  <a:pt x="3956409" y="1188851"/>
                </a:cubicBezTo>
                <a:lnTo>
                  <a:pt x="3956409" y="2075669"/>
                </a:lnTo>
                <a:lnTo>
                  <a:pt x="3956409" y="3865014"/>
                </a:lnTo>
                <a:cubicBezTo>
                  <a:pt x="3956409" y="3880722"/>
                  <a:pt x="3940700" y="3895717"/>
                  <a:pt x="3925706" y="3895717"/>
                </a:cubicBezTo>
                <a:lnTo>
                  <a:pt x="3023179" y="3895717"/>
                </a:lnTo>
                <a:lnTo>
                  <a:pt x="1418766" y="3895717"/>
                </a:lnTo>
                <a:lnTo>
                  <a:pt x="1418766" y="1473746"/>
                </a:lnTo>
                <a:close/>
                <a:moveTo>
                  <a:pt x="3678653" y="4172758"/>
                </a:moveTo>
                <a:lnTo>
                  <a:pt x="3169554" y="4728269"/>
                </a:lnTo>
                <a:lnTo>
                  <a:pt x="3169554" y="4172758"/>
                </a:lnTo>
                <a:lnTo>
                  <a:pt x="3678653" y="4172758"/>
                </a:lnTo>
                <a:lnTo>
                  <a:pt x="3678653" y="4172758"/>
                </a:lnTo>
                <a:close/>
                <a:moveTo>
                  <a:pt x="3346632" y="4943904"/>
                </a:moveTo>
                <a:lnTo>
                  <a:pt x="4102070" y="4126346"/>
                </a:lnTo>
                <a:cubicBezTo>
                  <a:pt x="4109924" y="4118492"/>
                  <a:pt x="4109924" y="4110638"/>
                  <a:pt x="4117778" y="4103498"/>
                </a:cubicBezTo>
                <a:cubicBezTo>
                  <a:pt x="4194893" y="4049232"/>
                  <a:pt x="4241305" y="3957123"/>
                  <a:pt x="4241305" y="3856445"/>
                </a:cubicBezTo>
                <a:lnTo>
                  <a:pt x="4241305" y="2214189"/>
                </a:lnTo>
                <a:lnTo>
                  <a:pt x="5490847" y="2214189"/>
                </a:lnTo>
                <a:lnTo>
                  <a:pt x="4958899" y="3525138"/>
                </a:lnTo>
                <a:cubicBezTo>
                  <a:pt x="4943190" y="3563696"/>
                  <a:pt x="4943190" y="3602253"/>
                  <a:pt x="4958899" y="3632956"/>
                </a:cubicBezTo>
                <a:lnTo>
                  <a:pt x="5529404" y="4943904"/>
                </a:lnTo>
                <a:lnTo>
                  <a:pt x="3346632" y="4943904"/>
                </a:lnTo>
                <a:lnTo>
                  <a:pt x="3346632" y="4943904"/>
                </a:lnTo>
                <a:close/>
              </a:path>
            </a:pathLst>
          </a:custGeom>
          <a:solidFill>
            <a:schemeClr val="bg1"/>
          </a:solidFill>
          <a:ln w="9511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pic>
        <p:nvPicPr>
          <p:cNvPr id="13" name="Marcador de posición de imagen 10">
            <a:extLst>
              <a:ext uri="{FF2B5EF4-FFF2-40B4-BE49-F238E27FC236}">
                <a16:creationId xmlns:a16="http://schemas.microsoft.com/office/drawing/2014/main" id="{E3216CF7-2CAC-974C-84C2-DECFEA4F2392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0096989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>
            <a:extLst>
              <a:ext uri="{FF2B5EF4-FFF2-40B4-BE49-F238E27FC236}">
                <a16:creationId xmlns:a16="http://schemas.microsoft.com/office/drawing/2014/main" id="{8DB0EC9C-6DA7-A34E-AACB-37BB968F0DF9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>
              <a:lumMod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13" name="Imagen 12">
            <a:extLst>
              <a:ext uri="{FF2B5EF4-FFF2-40B4-BE49-F238E27FC236}">
                <a16:creationId xmlns:a16="http://schemas.microsoft.com/office/drawing/2014/main" id="{32FF764E-E1A9-D149-954A-42EF3117602F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82297" y="0"/>
            <a:ext cx="3480342" cy="4749742"/>
          </a:xfrm>
          <a:prstGeom prst="rect">
            <a:avLst/>
          </a:prstGeom>
        </p:spPr>
      </p:pic>
      <p:sp>
        <p:nvSpPr>
          <p:cNvPr id="4" name="Título 1">
            <a:extLst>
              <a:ext uri="{FF2B5EF4-FFF2-40B4-BE49-F238E27FC236}">
                <a16:creationId xmlns:a16="http://schemas.microsoft.com/office/drawing/2014/main" id="{0BD35C3E-CDA7-D34C-872E-8790612261AA}"/>
              </a:ext>
            </a:extLst>
          </p:cNvPr>
          <p:cNvSpPr txBox="1">
            <a:spLocks/>
          </p:cNvSpPr>
          <p:nvPr/>
        </p:nvSpPr>
        <p:spPr>
          <a:xfrm>
            <a:off x="1524000" y="3720238"/>
            <a:ext cx="9144000" cy="1500691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ES" sz="6600" dirty="0" err="1">
                <a:solidFill>
                  <a:schemeClr val="bg1"/>
                </a:solidFill>
              </a:rPr>
              <a:t>This</a:t>
            </a:r>
            <a:r>
              <a:rPr lang="es-ES" sz="6600" dirty="0">
                <a:solidFill>
                  <a:schemeClr val="bg1"/>
                </a:solidFill>
              </a:rPr>
              <a:t> </a:t>
            </a:r>
            <a:r>
              <a:rPr lang="es-ES" sz="6600" dirty="0" err="1">
                <a:solidFill>
                  <a:schemeClr val="bg1"/>
                </a:solidFill>
              </a:rPr>
              <a:t>is</a:t>
            </a:r>
            <a:r>
              <a:rPr lang="es-ES" sz="6600" dirty="0">
                <a:solidFill>
                  <a:schemeClr val="bg1"/>
                </a:solidFill>
              </a:rPr>
              <a:t> a </a:t>
            </a:r>
            <a:r>
              <a:rPr lang="es-ES" sz="6600" dirty="0" err="1">
                <a:solidFill>
                  <a:schemeClr val="bg1"/>
                </a:solidFill>
              </a:rPr>
              <a:t>war</a:t>
            </a:r>
            <a:r>
              <a:rPr lang="es-ES" sz="6600" dirty="0">
                <a:solidFill>
                  <a:schemeClr val="bg1"/>
                </a:solidFill>
              </a:rPr>
              <a:t> to </a:t>
            </a:r>
          </a:p>
          <a:p>
            <a:pPr algn="ctr"/>
            <a:r>
              <a:rPr lang="es-ES" sz="6600" dirty="0" err="1">
                <a:solidFill>
                  <a:schemeClr val="bg1"/>
                </a:solidFill>
              </a:rPr>
              <a:t>end</a:t>
            </a:r>
            <a:r>
              <a:rPr lang="es-ES" sz="6600" dirty="0">
                <a:solidFill>
                  <a:schemeClr val="bg1"/>
                </a:solidFill>
              </a:rPr>
              <a:t> </a:t>
            </a:r>
            <a:r>
              <a:rPr lang="es-ES" sz="6600" dirty="0" err="1">
                <a:solidFill>
                  <a:schemeClr val="bg1"/>
                </a:solidFill>
              </a:rPr>
              <a:t>all</a:t>
            </a:r>
            <a:r>
              <a:rPr lang="es-ES" sz="6600" dirty="0">
                <a:solidFill>
                  <a:schemeClr val="bg1"/>
                </a:solidFill>
              </a:rPr>
              <a:t> </a:t>
            </a:r>
            <a:r>
              <a:rPr lang="es-ES" sz="6600" dirty="0" err="1">
                <a:solidFill>
                  <a:schemeClr val="bg1"/>
                </a:solidFill>
              </a:rPr>
              <a:t>wars</a:t>
            </a:r>
            <a:endParaRPr lang="es-ES" sz="6600" dirty="0">
              <a:solidFill>
                <a:schemeClr val="bg1"/>
              </a:solidFill>
            </a:endParaRPr>
          </a:p>
        </p:txBody>
      </p:sp>
      <p:sp>
        <p:nvSpPr>
          <p:cNvPr id="6" name="Título 1">
            <a:extLst>
              <a:ext uri="{FF2B5EF4-FFF2-40B4-BE49-F238E27FC236}">
                <a16:creationId xmlns:a16="http://schemas.microsoft.com/office/drawing/2014/main" id="{9E8A9220-491E-394B-8C0E-72C37E040986}"/>
              </a:ext>
            </a:extLst>
          </p:cNvPr>
          <p:cNvSpPr txBox="1">
            <a:spLocks/>
          </p:cNvSpPr>
          <p:nvPr/>
        </p:nvSpPr>
        <p:spPr>
          <a:xfrm>
            <a:off x="1649930" y="5985900"/>
            <a:ext cx="8892139" cy="5967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es-ES" sz="1050" spc="3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WOODROW WILSON, 1917</a:t>
            </a:r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3411D02F-541F-4443-8326-D8A4CD10255E}"/>
              </a:ext>
            </a:extLst>
          </p:cNvPr>
          <p:cNvSpPr/>
          <p:nvPr/>
        </p:nvSpPr>
        <p:spPr>
          <a:xfrm>
            <a:off x="6076749" y="5294214"/>
            <a:ext cx="45719" cy="50965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bg1"/>
              </a:solidFill>
            </a:endParaRPr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6318CA76-6360-C045-8EB2-EFFF081BDF4C}"/>
              </a:ext>
            </a:extLst>
          </p:cNvPr>
          <p:cNvSpPr/>
          <p:nvPr/>
        </p:nvSpPr>
        <p:spPr>
          <a:xfrm>
            <a:off x="2627962" y="3074657"/>
            <a:ext cx="123080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12000" dirty="0">
                <a:solidFill>
                  <a:srgbClr val="FF0000"/>
                </a:solidFill>
              </a:rPr>
              <a:t>“</a:t>
            </a:r>
          </a:p>
        </p:txBody>
      </p:sp>
      <p:sp>
        <p:nvSpPr>
          <p:cNvPr id="11" name="Rectángulo 10">
            <a:extLst>
              <a:ext uri="{FF2B5EF4-FFF2-40B4-BE49-F238E27FC236}">
                <a16:creationId xmlns:a16="http://schemas.microsoft.com/office/drawing/2014/main" id="{2387BF11-F380-2744-B400-CE163E6735F4}"/>
              </a:ext>
            </a:extLst>
          </p:cNvPr>
          <p:cNvSpPr/>
          <p:nvPr/>
        </p:nvSpPr>
        <p:spPr>
          <a:xfrm>
            <a:off x="8187514" y="4430832"/>
            <a:ext cx="123080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12000" dirty="0">
                <a:solidFill>
                  <a:srgbClr val="FF0000"/>
                </a:solidFill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875906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>
            <a:extLst>
              <a:ext uri="{FF2B5EF4-FFF2-40B4-BE49-F238E27FC236}">
                <a16:creationId xmlns:a16="http://schemas.microsoft.com/office/drawing/2014/main" id="{8DB0EC9C-6DA7-A34E-AACB-37BB968F0DF9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>
              <a:lumMod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" name="Título 1">
            <a:extLst>
              <a:ext uri="{FF2B5EF4-FFF2-40B4-BE49-F238E27FC236}">
                <a16:creationId xmlns:a16="http://schemas.microsoft.com/office/drawing/2014/main" id="{0BD35C3E-CDA7-D34C-872E-8790612261AA}"/>
              </a:ext>
            </a:extLst>
          </p:cNvPr>
          <p:cNvSpPr txBox="1">
            <a:spLocks/>
          </p:cNvSpPr>
          <p:nvPr/>
        </p:nvSpPr>
        <p:spPr>
          <a:xfrm>
            <a:off x="1524000" y="2242685"/>
            <a:ext cx="9144000" cy="1500691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ES" sz="6600" dirty="0" err="1">
                <a:solidFill>
                  <a:schemeClr val="bg1"/>
                </a:solidFill>
              </a:rPr>
              <a:t>Transition</a:t>
            </a:r>
            <a:r>
              <a:rPr lang="es-ES" sz="6600" dirty="0">
                <a:solidFill>
                  <a:schemeClr val="bg1"/>
                </a:solidFill>
              </a:rPr>
              <a:t> </a:t>
            </a:r>
            <a:r>
              <a:rPr lang="es-ES" sz="6600" dirty="0" err="1">
                <a:solidFill>
                  <a:schemeClr val="bg1"/>
                </a:solidFill>
              </a:rPr>
              <a:t>slide</a:t>
            </a:r>
            <a:endParaRPr lang="es-ES" sz="6600" dirty="0">
              <a:solidFill>
                <a:schemeClr val="bg1"/>
              </a:solidFill>
            </a:endParaRPr>
          </a:p>
        </p:txBody>
      </p:sp>
      <p:sp>
        <p:nvSpPr>
          <p:cNvPr id="5" name="Subtítulo 2">
            <a:extLst>
              <a:ext uri="{FF2B5EF4-FFF2-40B4-BE49-F238E27FC236}">
                <a16:creationId xmlns:a16="http://schemas.microsoft.com/office/drawing/2014/main" id="{13A96939-AEF5-F14A-B34D-CF31E7CA8D0F}"/>
              </a:ext>
            </a:extLst>
          </p:cNvPr>
          <p:cNvSpPr txBox="1">
            <a:spLocks/>
          </p:cNvSpPr>
          <p:nvPr/>
        </p:nvSpPr>
        <p:spPr>
          <a:xfrm>
            <a:off x="3368594" y="3835452"/>
            <a:ext cx="5454809" cy="967554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buNone/>
            </a:pPr>
            <a:r>
              <a:rPr lang="en" sz="2000" dirty="0">
                <a:solidFill>
                  <a:schemeClr val="bg1"/>
                </a:solidFill>
              </a:rPr>
              <a:t>A beautiful and artsy template to inspire yourself and others </a:t>
            </a:r>
            <a:br>
              <a:rPr lang="en" sz="2000" dirty="0">
                <a:solidFill>
                  <a:schemeClr val="bg1"/>
                </a:solidFill>
              </a:rPr>
            </a:br>
            <a:endParaRPr lang="es-ES" sz="2000" dirty="0">
              <a:solidFill>
                <a:schemeClr val="bg1"/>
              </a:solidFill>
            </a:endParaRPr>
          </a:p>
        </p:txBody>
      </p:sp>
      <p:sp>
        <p:nvSpPr>
          <p:cNvPr id="6" name="Título 1">
            <a:extLst>
              <a:ext uri="{FF2B5EF4-FFF2-40B4-BE49-F238E27FC236}">
                <a16:creationId xmlns:a16="http://schemas.microsoft.com/office/drawing/2014/main" id="{9E8A9220-491E-394B-8C0E-72C37E040986}"/>
              </a:ext>
            </a:extLst>
          </p:cNvPr>
          <p:cNvSpPr txBox="1">
            <a:spLocks/>
          </p:cNvSpPr>
          <p:nvPr/>
        </p:nvSpPr>
        <p:spPr>
          <a:xfrm>
            <a:off x="1649930" y="5986061"/>
            <a:ext cx="8892139" cy="5967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es-ES" sz="1200" spc="300" dirty="0">
                <a:solidFill>
                  <a:schemeClr val="bg1"/>
                </a:solidFill>
              </a:rPr>
              <a:t>NEXT CHAPTER</a:t>
            </a:r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3411D02F-541F-4443-8326-D8A4CD10255E}"/>
              </a:ext>
            </a:extLst>
          </p:cNvPr>
          <p:cNvSpPr/>
          <p:nvPr/>
        </p:nvSpPr>
        <p:spPr>
          <a:xfrm>
            <a:off x="6076749" y="4889633"/>
            <a:ext cx="45719" cy="9144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bg1"/>
              </a:solidFill>
            </a:endParaRPr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30C290FE-79C9-D44D-9C88-6A46FCAD80F8}"/>
              </a:ext>
            </a:extLst>
          </p:cNvPr>
          <p:cNvSpPr/>
          <p:nvPr/>
        </p:nvSpPr>
        <p:spPr>
          <a:xfrm>
            <a:off x="5181600" y="0"/>
            <a:ext cx="1745673" cy="105963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0" name="TextBox 13">
            <a:extLst>
              <a:ext uri="{FF2B5EF4-FFF2-40B4-BE49-F238E27FC236}">
                <a16:creationId xmlns:a16="http://schemas.microsoft.com/office/drawing/2014/main" id="{A09CF1C4-D29C-AC46-95FE-A991EB456030}"/>
              </a:ext>
            </a:extLst>
          </p:cNvPr>
          <p:cNvSpPr txBox="1"/>
          <p:nvPr/>
        </p:nvSpPr>
        <p:spPr>
          <a:xfrm>
            <a:off x="5409670" y="314817"/>
            <a:ext cx="1334158" cy="461665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2400" b="1" spc="7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WW1</a:t>
            </a:r>
          </a:p>
        </p:txBody>
      </p:sp>
    </p:spTree>
    <p:extLst>
      <p:ext uri="{BB962C8B-B14F-4D97-AF65-F5344CB8AC3E}">
        <p14:creationId xmlns:p14="http://schemas.microsoft.com/office/powerpoint/2010/main" val="3369142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Conector recto 10">
            <a:extLst>
              <a:ext uri="{FF2B5EF4-FFF2-40B4-BE49-F238E27FC236}">
                <a16:creationId xmlns:a16="http://schemas.microsoft.com/office/drawing/2014/main" id="{77974438-66F4-274A-8BBF-EF0B318F1EA0}"/>
              </a:ext>
            </a:extLst>
          </p:cNvPr>
          <p:cNvCxnSpPr/>
          <p:nvPr/>
        </p:nvCxnSpPr>
        <p:spPr>
          <a:xfrm>
            <a:off x="0" y="5522463"/>
            <a:ext cx="12192000" cy="0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ítulo 1">
            <a:extLst>
              <a:ext uri="{FF2B5EF4-FFF2-40B4-BE49-F238E27FC236}">
                <a16:creationId xmlns:a16="http://schemas.microsoft.com/office/drawing/2014/main" id="{37E72692-213E-6748-8167-C118A474D9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s-ES" dirty="0" err="1"/>
              <a:t>Chronology</a:t>
            </a:r>
            <a:r>
              <a:rPr lang="es-ES" dirty="0"/>
              <a:t> </a:t>
            </a:r>
            <a:r>
              <a:rPr lang="es-ES" dirty="0" err="1"/>
              <a:t>editbale</a:t>
            </a:r>
            <a:r>
              <a:rPr lang="es-ES" dirty="0"/>
              <a:t> </a:t>
            </a:r>
            <a:r>
              <a:rPr lang="es-ES" dirty="0" err="1"/>
              <a:t>template</a:t>
            </a:r>
            <a:r>
              <a:rPr lang="es-ES" dirty="0"/>
              <a:t> (</a:t>
            </a:r>
            <a:r>
              <a:rPr lang="es-ES" dirty="0" err="1"/>
              <a:t>excel</a:t>
            </a:r>
            <a:r>
              <a:rPr lang="es-ES" dirty="0"/>
              <a:t>)</a:t>
            </a:r>
          </a:p>
        </p:txBody>
      </p:sp>
      <p:graphicFrame>
        <p:nvGraphicFramePr>
          <p:cNvPr id="3" name="Content Placeholder 5">
            <a:extLst>
              <a:ext uri="{FF2B5EF4-FFF2-40B4-BE49-F238E27FC236}">
                <a16:creationId xmlns:a16="http://schemas.microsoft.com/office/drawing/2014/main" id="{EEFA017F-C554-5943-A840-4EBE3B0753C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91628093"/>
              </p:ext>
            </p:extLst>
          </p:nvPr>
        </p:nvGraphicFramePr>
        <p:xfrm>
          <a:off x="4765971" y="1458677"/>
          <a:ext cx="14570703" cy="48021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Rectangle 26">
            <a:extLst>
              <a:ext uri="{FF2B5EF4-FFF2-40B4-BE49-F238E27FC236}">
                <a16:creationId xmlns:a16="http://schemas.microsoft.com/office/drawing/2014/main" id="{B8381D80-B36D-C44B-B56E-C486CF94ECDD}"/>
              </a:ext>
            </a:extLst>
          </p:cNvPr>
          <p:cNvSpPr/>
          <p:nvPr/>
        </p:nvSpPr>
        <p:spPr>
          <a:xfrm>
            <a:off x="838199" y="1491883"/>
            <a:ext cx="5257801" cy="7042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41755">
              <a:lnSpc>
                <a:spcPct val="150000"/>
              </a:lnSpc>
            </a:pPr>
            <a:r>
              <a:rPr lang="en-US" sz="14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Suspendisse</a:t>
            </a:r>
            <a:r>
              <a:rPr lang="en-US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4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quis</a:t>
            </a:r>
            <a:r>
              <a:rPr lang="en-US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4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facilisis</a:t>
            </a:r>
            <a:r>
              <a:rPr lang="en-US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tempus </a:t>
            </a:r>
            <a:r>
              <a:rPr lang="en-US" sz="14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massa</a:t>
            </a:r>
            <a:r>
              <a:rPr lang="en-US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 In </a:t>
            </a:r>
            <a:r>
              <a:rPr lang="en-US" sz="14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eleifend</a:t>
            </a:r>
            <a:r>
              <a:rPr lang="en-US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4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volutpat</a:t>
            </a:r>
            <a:r>
              <a:rPr lang="en-US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4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porttito</a:t>
            </a:r>
            <a:r>
              <a:rPr lang="en-US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4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scelerisque</a:t>
            </a:r>
            <a:r>
              <a:rPr lang="en-US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ipsum ac </a:t>
            </a:r>
            <a:r>
              <a:rPr lang="en-US" sz="14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pretium</a:t>
            </a:r>
            <a:r>
              <a:rPr lang="en-US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4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pretium</a:t>
            </a:r>
            <a:r>
              <a:rPr lang="en-US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</a:p>
        </p:txBody>
      </p:sp>
      <p:grpSp>
        <p:nvGrpSpPr>
          <p:cNvPr id="9" name="Grupo 8">
            <a:extLst>
              <a:ext uri="{FF2B5EF4-FFF2-40B4-BE49-F238E27FC236}">
                <a16:creationId xmlns:a16="http://schemas.microsoft.com/office/drawing/2014/main" id="{D6B7AA72-DC8F-CF4B-8234-D8D4540F6F08}"/>
              </a:ext>
            </a:extLst>
          </p:cNvPr>
          <p:cNvGrpSpPr/>
          <p:nvPr/>
        </p:nvGrpSpPr>
        <p:grpSpPr>
          <a:xfrm>
            <a:off x="1033912" y="4532511"/>
            <a:ext cx="1825771" cy="584905"/>
            <a:chOff x="976423" y="2651218"/>
            <a:chExt cx="2219061" cy="710900"/>
          </a:xfrm>
        </p:grpSpPr>
        <p:sp>
          <p:nvSpPr>
            <p:cNvPr id="5" name="Rectángulo 4">
              <a:extLst>
                <a:ext uri="{FF2B5EF4-FFF2-40B4-BE49-F238E27FC236}">
                  <a16:creationId xmlns:a16="http://schemas.microsoft.com/office/drawing/2014/main" id="{5FA8DA1F-EAF0-2441-8CC0-89D4001B3A5B}"/>
                </a:ext>
              </a:extLst>
            </p:cNvPr>
            <p:cNvSpPr/>
            <p:nvPr/>
          </p:nvSpPr>
          <p:spPr>
            <a:xfrm>
              <a:off x="976423" y="2716213"/>
              <a:ext cx="242777" cy="24277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6" name="Rectangle 26">
              <a:extLst>
                <a:ext uri="{FF2B5EF4-FFF2-40B4-BE49-F238E27FC236}">
                  <a16:creationId xmlns:a16="http://schemas.microsoft.com/office/drawing/2014/main" id="{15F3EB12-2AEB-A345-B1EF-27D987F32D2F}"/>
                </a:ext>
              </a:extLst>
            </p:cNvPr>
            <p:cNvSpPr/>
            <p:nvPr/>
          </p:nvSpPr>
          <p:spPr>
            <a:xfrm>
              <a:off x="1290483" y="2651218"/>
              <a:ext cx="1905001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defTabSz="941755"/>
              <a:r>
                <a:rPr lang="en-US" sz="1400" dirty="0">
                  <a:solidFill>
                    <a:schemeClr val="tx2">
                      <a:lumMod val="90000"/>
                      <a:lumOff val="10000"/>
                    </a:schemeClr>
                  </a:solidFill>
                  <a:ea typeface="Roboto Light" panose="02000000000000000000" pitchFamily="2" charset="0"/>
                  <a:cs typeface="Open Sans Light" panose="020B0306030504020204" pitchFamily="34" charset="0"/>
                </a:rPr>
                <a:t>Data name one</a:t>
              </a:r>
            </a:p>
          </p:txBody>
        </p:sp>
        <p:sp>
          <p:nvSpPr>
            <p:cNvPr id="7" name="Rectángulo 6">
              <a:extLst>
                <a:ext uri="{FF2B5EF4-FFF2-40B4-BE49-F238E27FC236}">
                  <a16:creationId xmlns:a16="http://schemas.microsoft.com/office/drawing/2014/main" id="{67D13AF9-8C74-2442-B7A7-C526C927619A}"/>
                </a:ext>
              </a:extLst>
            </p:cNvPr>
            <p:cNvSpPr/>
            <p:nvPr/>
          </p:nvSpPr>
          <p:spPr>
            <a:xfrm>
              <a:off x="976423" y="3119336"/>
              <a:ext cx="242777" cy="242777"/>
            </a:xfrm>
            <a:prstGeom prst="rect">
              <a:avLst/>
            </a:prstGeom>
            <a:solidFill>
              <a:srgbClr val="0075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8" name="Rectangle 26">
              <a:extLst>
                <a:ext uri="{FF2B5EF4-FFF2-40B4-BE49-F238E27FC236}">
                  <a16:creationId xmlns:a16="http://schemas.microsoft.com/office/drawing/2014/main" id="{B72852DB-861F-274A-A04A-4E7389EBB671}"/>
                </a:ext>
              </a:extLst>
            </p:cNvPr>
            <p:cNvSpPr/>
            <p:nvPr/>
          </p:nvSpPr>
          <p:spPr>
            <a:xfrm>
              <a:off x="1290483" y="3054341"/>
              <a:ext cx="1905001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defTabSz="941755"/>
              <a:r>
                <a:rPr lang="en-US" sz="1400" dirty="0">
                  <a:solidFill>
                    <a:schemeClr val="tx2">
                      <a:lumMod val="90000"/>
                      <a:lumOff val="10000"/>
                    </a:schemeClr>
                  </a:solidFill>
                  <a:ea typeface="Roboto Light" panose="02000000000000000000" pitchFamily="2" charset="0"/>
                  <a:cs typeface="Open Sans Light" panose="020B0306030504020204" pitchFamily="34" charset="0"/>
                </a:rPr>
                <a:t>Data name two</a:t>
              </a:r>
            </a:p>
          </p:txBody>
        </p:sp>
      </p:grpSp>
      <p:sp>
        <p:nvSpPr>
          <p:cNvPr id="23" name="Título 1">
            <a:extLst>
              <a:ext uri="{FF2B5EF4-FFF2-40B4-BE49-F238E27FC236}">
                <a16:creationId xmlns:a16="http://schemas.microsoft.com/office/drawing/2014/main" id="{DFB9E680-551A-9A4E-911E-10DA9816FF28}"/>
              </a:ext>
            </a:extLst>
          </p:cNvPr>
          <p:cNvSpPr txBox="1">
            <a:spLocks/>
          </p:cNvSpPr>
          <p:nvPr/>
        </p:nvSpPr>
        <p:spPr>
          <a:xfrm>
            <a:off x="9507971" y="2907235"/>
            <a:ext cx="1406015" cy="28334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sz="1200" spc="300" dirty="0">
                <a:solidFill>
                  <a:schemeClr val="bg2">
                    <a:lumMod val="25000"/>
                  </a:schemeClr>
                </a:solidFill>
              </a:rPr>
              <a:t>1918</a:t>
            </a:r>
          </a:p>
        </p:txBody>
      </p:sp>
      <p:grpSp>
        <p:nvGrpSpPr>
          <p:cNvPr id="18" name="Grupo 17">
            <a:extLst>
              <a:ext uri="{FF2B5EF4-FFF2-40B4-BE49-F238E27FC236}">
                <a16:creationId xmlns:a16="http://schemas.microsoft.com/office/drawing/2014/main" id="{4ED8331F-720C-0045-9183-22AD88E5FADF}"/>
              </a:ext>
            </a:extLst>
          </p:cNvPr>
          <p:cNvGrpSpPr/>
          <p:nvPr/>
        </p:nvGrpSpPr>
        <p:grpSpPr>
          <a:xfrm>
            <a:off x="9493625" y="3209329"/>
            <a:ext cx="1406016" cy="1093240"/>
            <a:chOff x="7224995" y="239535"/>
            <a:chExt cx="1609256" cy="1093240"/>
          </a:xfrm>
        </p:grpSpPr>
        <p:grpSp>
          <p:nvGrpSpPr>
            <p:cNvPr id="19" name="Group 47">
              <a:extLst>
                <a:ext uri="{FF2B5EF4-FFF2-40B4-BE49-F238E27FC236}">
                  <a16:creationId xmlns:a16="http://schemas.microsoft.com/office/drawing/2014/main" id="{CD6665B9-86AE-6F4A-8722-08713A7990B0}"/>
                </a:ext>
              </a:extLst>
            </p:cNvPr>
            <p:cNvGrpSpPr/>
            <p:nvPr/>
          </p:nvGrpSpPr>
          <p:grpSpPr>
            <a:xfrm>
              <a:off x="7224995" y="239535"/>
              <a:ext cx="1609255" cy="1093240"/>
              <a:chOff x="3691236" y="3304673"/>
              <a:chExt cx="345402" cy="234647"/>
            </a:xfrm>
            <a:solidFill>
              <a:srgbClr val="011627"/>
            </a:solidFill>
          </p:grpSpPr>
          <p:sp>
            <p:nvSpPr>
              <p:cNvPr id="21" name="Rounded Rectangle 48">
                <a:extLst>
                  <a:ext uri="{FF2B5EF4-FFF2-40B4-BE49-F238E27FC236}">
                    <a16:creationId xmlns:a16="http://schemas.microsoft.com/office/drawing/2014/main" id="{A9F81FB8-B8B2-3D4D-8EFC-C5351777AD30}"/>
                  </a:ext>
                </a:extLst>
              </p:cNvPr>
              <p:cNvSpPr/>
              <p:nvPr/>
            </p:nvSpPr>
            <p:spPr>
              <a:xfrm>
                <a:off x="3691236" y="3304673"/>
                <a:ext cx="345402" cy="198532"/>
              </a:xfrm>
              <a:prstGeom prst="roundRect">
                <a:avLst>
                  <a:gd name="adj" fmla="val 10650"/>
                </a:avLst>
              </a:prstGeom>
              <a:solidFill>
                <a:schemeClr val="bg2">
                  <a:lumMod val="10000"/>
                </a:schemeClr>
              </a:solidFill>
              <a:ln w="38100" cap="rnd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algn="ctr" defTabSz="119055"/>
                <a:endParaRPr lang="en-US" sz="1719" kern="0" dirty="0">
                  <a:solidFill>
                    <a:prstClr val="white"/>
                  </a:solidFill>
                  <a:latin typeface="Open Sans" panose="020B0606030504020204" pitchFamily="34" charset="0"/>
                </a:endParaRPr>
              </a:p>
            </p:txBody>
          </p:sp>
          <p:sp>
            <p:nvSpPr>
              <p:cNvPr id="22" name="Isosceles Triangle 49">
                <a:extLst>
                  <a:ext uri="{FF2B5EF4-FFF2-40B4-BE49-F238E27FC236}">
                    <a16:creationId xmlns:a16="http://schemas.microsoft.com/office/drawing/2014/main" id="{DCD3750D-83CF-4248-8382-2457FBB0523D}"/>
                  </a:ext>
                </a:extLst>
              </p:cNvPr>
              <p:cNvSpPr/>
              <p:nvPr/>
            </p:nvSpPr>
            <p:spPr>
              <a:xfrm rot="10800000">
                <a:off x="3827903" y="3503037"/>
                <a:ext cx="72069" cy="36283"/>
              </a:xfrm>
              <a:prstGeom prst="triangle">
                <a:avLst/>
              </a:prstGeom>
              <a:solidFill>
                <a:schemeClr val="bg2">
                  <a:lumMod val="10000"/>
                </a:schemeClr>
              </a:solidFill>
              <a:ln w="38100" cap="rnd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algn="ctr" defTabSz="119055"/>
                <a:endParaRPr lang="en-US" sz="1719" kern="0" dirty="0">
                  <a:solidFill>
                    <a:prstClr val="white"/>
                  </a:solidFill>
                  <a:latin typeface="Open Sans" panose="020B0606030504020204" pitchFamily="34" charset="0"/>
                </a:endParaRPr>
              </a:p>
            </p:txBody>
          </p:sp>
        </p:grpSp>
        <p:sp>
          <p:nvSpPr>
            <p:cNvPr id="20" name="TextBox 51">
              <a:extLst>
                <a:ext uri="{FF2B5EF4-FFF2-40B4-BE49-F238E27FC236}">
                  <a16:creationId xmlns:a16="http://schemas.microsoft.com/office/drawing/2014/main" id="{BCCFE13E-C747-7644-8D24-559CB775BCD1}"/>
                </a:ext>
              </a:extLst>
            </p:cNvPr>
            <p:cNvSpPr txBox="1"/>
            <p:nvPr/>
          </p:nvSpPr>
          <p:spPr>
            <a:xfrm>
              <a:off x="7224995" y="759286"/>
              <a:ext cx="160925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 sz="1200">
                  <a:solidFill>
                    <a:schemeClr val="bg2">
                      <a:lumMod val="50000"/>
                    </a:schemeClr>
                  </a:solidFill>
                  <a:latin typeface="Roboto Lt" pitchFamily="2" charset="0"/>
                  <a:ea typeface="Roboto Lt" pitchFamily="2" charset="0"/>
                </a:defRPr>
              </a:lvl1pPr>
            </a:lstStyle>
            <a:p>
              <a:pPr algn="ctr" defTabSz="238110">
                <a:defRPr/>
              </a:pPr>
              <a:r>
                <a:rPr lang="en-US" kern="0" dirty="0">
                  <a:solidFill>
                    <a:schemeClr val="bg1"/>
                  </a:solidFill>
                  <a:latin typeface="+mn-lt"/>
                </a:rPr>
                <a:t>Important event</a:t>
              </a:r>
            </a:p>
          </p:txBody>
        </p:sp>
      </p:grpSp>
      <p:sp>
        <p:nvSpPr>
          <p:cNvPr id="52" name="Título 1">
            <a:extLst>
              <a:ext uri="{FF2B5EF4-FFF2-40B4-BE49-F238E27FC236}">
                <a16:creationId xmlns:a16="http://schemas.microsoft.com/office/drawing/2014/main" id="{BD1AB519-C272-2146-84D2-A6D6474D6976}"/>
              </a:ext>
            </a:extLst>
          </p:cNvPr>
          <p:cNvSpPr txBox="1">
            <a:spLocks/>
          </p:cNvSpPr>
          <p:nvPr/>
        </p:nvSpPr>
        <p:spPr>
          <a:xfrm>
            <a:off x="5894561" y="3499560"/>
            <a:ext cx="1406015" cy="28334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sz="1200" spc="300" dirty="0">
                <a:solidFill>
                  <a:schemeClr val="bg2">
                    <a:lumMod val="25000"/>
                  </a:schemeClr>
                </a:solidFill>
              </a:rPr>
              <a:t>1914</a:t>
            </a:r>
          </a:p>
        </p:txBody>
      </p:sp>
      <p:grpSp>
        <p:nvGrpSpPr>
          <p:cNvPr id="54" name="Grupo 53">
            <a:extLst>
              <a:ext uri="{FF2B5EF4-FFF2-40B4-BE49-F238E27FC236}">
                <a16:creationId xmlns:a16="http://schemas.microsoft.com/office/drawing/2014/main" id="{2854580C-38E4-4F4E-806C-4691FC391C76}"/>
              </a:ext>
            </a:extLst>
          </p:cNvPr>
          <p:cNvGrpSpPr/>
          <p:nvPr/>
        </p:nvGrpSpPr>
        <p:grpSpPr>
          <a:xfrm>
            <a:off x="5894562" y="3797346"/>
            <a:ext cx="1406016" cy="1093240"/>
            <a:chOff x="7224995" y="239535"/>
            <a:chExt cx="1609256" cy="1093240"/>
          </a:xfrm>
        </p:grpSpPr>
        <p:grpSp>
          <p:nvGrpSpPr>
            <p:cNvPr id="56" name="Group 47">
              <a:extLst>
                <a:ext uri="{FF2B5EF4-FFF2-40B4-BE49-F238E27FC236}">
                  <a16:creationId xmlns:a16="http://schemas.microsoft.com/office/drawing/2014/main" id="{3214D6C0-E82A-C04D-9772-904B747D53EA}"/>
                </a:ext>
              </a:extLst>
            </p:cNvPr>
            <p:cNvGrpSpPr/>
            <p:nvPr/>
          </p:nvGrpSpPr>
          <p:grpSpPr>
            <a:xfrm>
              <a:off x="7224995" y="239535"/>
              <a:ext cx="1609255" cy="1093240"/>
              <a:chOff x="3691236" y="3304673"/>
              <a:chExt cx="345402" cy="234647"/>
            </a:xfrm>
            <a:solidFill>
              <a:srgbClr val="011627"/>
            </a:solidFill>
          </p:grpSpPr>
          <p:sp>
            <p:nvSpPr>
              <p:cNvPr id="58" name="Rounded Rectangle 48">
                <a:extLst>
                  <a:ext uri="{FF2B5EF4-FFF2-40B4-BE49-F238E27FC236}">
                    <a16:creationId xmlns:a16="http://schemas.microsoft.com/office/drawing/2014/main" id="{D73AABEB-30ED-D84F-83DB-C5CDC147A623}"/>
                  </a:ext>
                </a:extLst>
              </p:cNvPr>
              <p:cNvSpPr/>
              <p:nvPr/>
            </p:nvSpPr>
            <p:spPr>
              <a:xfrm>
                <a:off x="3691236" y="3304673"/>
                <a:ext cx="345402" cy="198532"/>
              </a:xfrm>
              <a:prstGeom prst="roundRect">
                <a:avLst>
                  <a:gd name="adj" fmla="val 10650"/>
                </a:avLst>
              </a:prstGeom>
              <a:solidFill>
                <a:schemeClr val="bg2">
                  <a:lumMod val="10000"/>
                </a:schemeClr>
              </a:solidFill>
              <a:ln w="38100" cap="rnd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algn="ctr" defTabSz="119055"/>
                <a:endParaRPr lang="en-US" sz="1719" kern="0" dirty="0">
                  <a:solidFill>
                    <a:prstClr val="white"/>
                  </a:solidFill>
                  <a:latin typeface="Open Sans" panose="020B0606030504020204" pitchFamily="34" charset="0"/>
                </a:endParaRPr>
              </a:p>
            </p:txBody>
          </p:sp>
          <p:sp>
            <p:nvSpPr>
              <p:cNvPr id="59" name="Isosceles Triangle 49">
                <a:extLst>
                  <a:ext uri="{FF2B5EF4-FFF2-40B4-BE49-F238E27FC236}">
                    <a16:creationId xmlns:a16="http://schemas.microsoft.com/office/drawing/2014/main" id="{C0BFD829-EEEB-AF49-A09C-85C938FBD834}"/>
                  </a:ext>
                </a:extLst>
              </p:cNvPr>
              <p:cNvSpPr/>
              <p:nvPr/>
            </p:nvSpPr>
            <p:spPr>
              <a:xfrm rot="10800000">
                <a:off x="3827903" y="3503037"/>
                <a:ext cx="72069" cy="36283"/>
              </a:xfrm>
              <a:prstGeom prst="triangle">
                <a:avLst/>
              </a:prstGeom>
              <a:solidFill>
                <a:schemeClr val="bg2">
                  <a:lumMod val="10000"/>
                </a:schemeClr>
              </a:solidFill>
              <a:ln w="38100" cap="rnd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algn="ctr" defTabSz="119055"/>
                <a:endParaRPr lang="en-US" sz="1719" kern="0" dirty="0">
                  <a:solidFill>
                    <a:prstClr val="white"/>
                  </a:solidFill>
                  <a:latin typeface="Open Sans" panose="020B0606030504020204" pitchFamily="34" charset="0"/>
                </a:endParaRPr>
              </a:p>
            </p:txBody>
          </p:sp>
        </p:grpSp>
        <p:sp>
          <p:nvSpPr>
            <p:cNvPr id="57" name="TextBox 51">
              <a:extLst>
                <a:ext uri="{FF2B5EF4-FFF2-40B4-BE49-F238E27FC236}">
                  <a16:creationId xmlns:a16="http://schemas.microsoft.com/office/drawing/2014/main" id="{8F49484F-E82D-404E-9AF1-569193B01FAD}"/>
                </a:ext>
              </a:extLst>
            </p:cNvPr>
            <p:cNvSpPr txBox="1"/>
            <p:nvPr/>
          </p:nvSpPr>
          <p:spPr>
            <a:xfrm>
              <a:off x="7224995" y="759286"/>
              <a:ext cx="160925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 sz="1200">
                  <a:solidFill>
                    <a:schemeClr val="bg2">
                      <a:lumMod val="50000"/>
                    </a:schemeClr>
                  </a:solidFill>
                  <a:latin typeface="Roboto Lt" pitchFamily="2" charset="0"/>
                  <a:ea typeface="Roboto Lt" pitchFamily="2" charset="0"/>
                </a:defRPr>
              </a:lvl1pPr>
            </a:lstStyle>
            <a:p>
              <a:pPr algn="ctr" defTabSz="238110">
                <a:defRPr/>
              </a:pPr>
              <a:r>
                <a:rPr lang="en-US" kern="0" dirty="0">
                  <a:solidFill>
                    <a:schemeClr val="bg1"/>
                  </a:solidFill>
                  <a:latin typeface="+mn-lt"/>
                </a:rPr>
                <a:t>Important event</a:t>
              </a:r>
            </a:p>
          </p:txBody>
        </p:sp>
      </p:grpSp>
      <p:sp>
        <p:nvSpPr>
          <p:cNvPr id="60" name="Elipse 59">
            <a:extLst>
              <a:ext uri="{FF2B5EF4-FFF2-40B4-BE49-F238E27FC236}">
                <a16:creationId xmlns:a16="http://schemas.microsoft.com/office/drawing/2014/main" id="{4F6E1769-17CC-914C-A25E-D525C47A89EF}"/>
              </a:ext>
            </a:extLst>
          </p:cNvPr>
          <p:cNvSpPr/>
          <p:nvPr/>
        </p:nvSpPr>
        <p:spPr>
          <a:xfrm>
            <a:off x="6521132" y="4937562"/>
            <a:ext cx="160937" cy="160937"/>
          </a:xfrm>
          <a:prstGeom prst="ellipse">
            <a:avLst/>
          </a:prstGeom>
          <a:solidFill>
            <a:schemeClr val="accent1">
              <a:alpha val="4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1" name="Elipse 60">
            <a:extLst>
              <a:ext uri="{FF2B5EF4-FFF2-40B4-BE49-F238E27FC236}">
                <a16:creationId xmlns:a16="http://schemas.microsoft.com/office/drawing/2014/main" id="{1CCD76CE-3206-C449-8D2F-E0569E2E33E1}"/>
              </a:ext>
            </a:extLst>
          </p:cNvPr>
          <p:cNvSpPr/>
          <p:nvPr/>
        </p:nvSpPr>
        <p:spPr>
          <a:xfrm>
            <a:off x="10119751" y="4345236"/>
            <a:ext cx="160937" cy="160937"/>
          </a:xfrm>
          <a:prstGeom prst="ellipse">
            <a:avLst/>
          </a:prstGeom>
          <a:solidFill>
            <a:schemeClr val="accent1">
              <a:alpha val="4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1" name="Forma libre 30">
            <a:extLst>
              <a:ext uri="{FF2B5EF4-FFF2-40B4-BE49-F238E27FC236}">
                <a16:creationId xmlns:a16="http://schemas.microsoft.com/office/drawing/2014/main" id="{28828C39-E755-5249-A697-652C9D46AB00}"/>
              </a:ext>
            </a:extLst>
          </p:cNvPr>
          <p:cNvSpPr/>
          <p:nvPr/>
        </p:nvSpPr>
        <p:spPr>
          <a:xfrm>
            <a:off x="10085965" y="3349585"/>
            <a:ext cx="257354" cy="355095"/>
          </a:xfrm>
          <a:custGeom>
            <a:avLst/>
            <a:gdLst>
              <a:gd name="connsiteX0" fmla="*/ 4907289 w 4970318"/>
              <a:gd name="connsiteY0" fmla="*/ 5670718 h 6858000"/>
              <a:gd name="connsiteX1" fmla="*/ 4170348 w 4970318"/>
              <a:gd name="connsiteY1" fmla="*/ 4265884 h 6858000"/>
              <a:gd name="connsiteX2" fmla="*/ 4941804 w 4970318"/>
              <a:gd name="connsiteY2" fmla="*/ 2470906 h 6858000"/>
              <a:gd name="connsiteX3" fmla="*/ 2470898 w 4970318"/>
              <a:gd name="connsiteY3" fmla="*/ 0 h 6858000"/>
              <a:gd name="connsiteX4" fmla="*/ 0 w 4970318"/>
              <a:gd name="connsiteY4" fmla="*/ 2471703 h 6858000"/>
              <a:gd name="connsiteX5" fmla="*/ 884647 w 4970318"/>
              <a:gd name="connsiteY5" fmla="*/ 4361402 h 6858000"/>
              <a:gd name="connsiteX6" fmla="*/ 199895 w 4970318"/>
              <a:gd name="connsiteY6" fmla="*/ 5670709 h 6858000"/>
              <a:gd name="connsiteX7" fmla="*/ 174204 w 4970318"/>
              <a:gd name="connsiteY7" fmla="*/ 6017506 h 6858000"/>
              <a:gd name="connsiteX8" fmla="*/ 434297 w 4970318"/>
              <a:gd name="connsiteY8" fmla="*/ 6147556 h 6858000"/>
              <a:gd name="connsiteX9" fmla="*/ 459988 w 4970318"/>
              <a:gd name="connsiteY9" fmla="*/ 6147556 h 6858000"/>
              <a:gd name="connsiteX10" fmla="*/ 485680 w 4970318"/>
              <a:gd name="connsiteY10" fmla="*/ 6147556 h 6858000"/>
              <a:gd name="connsiteX11" fmla="*/ 1213788 w 4970318"/>
              <a:gd name="connsiteY11" fmla="*/ 5982990 h 6858000"/>
              <a:gd name="connsiteX12" fmla="*/ 1473881 w 4970318"/>
              <a:gd name="connsiteY12" fmla="*/ 6615563 h 6858000"/>
              <a:gd name="connsiteX13" fmla="*/ 1751630 w 4970318"/>
              <a:gd name="connsiteY13" fmla="*/ 6858000 h 6858000"/>
              <a:gd name="connsiteX14" fmla="*/ 2046247 w 4970318"/>
              <a:gd name="connsiteY14" fmla="*/ 6641254 h 6858000"/>
              <a:gd name="connsiteX15" fmla="*/ 2046247 w 4970318"/>
              <a:gd name="connsiteY15" fmla="*/ 6632422 h 6858000"/>
              <a:gd name="connsiteX16" fmla="*/ 2566433 w 4970318"/>
              <a:gd name="connsiteY16" fmla="*/ 5644221 h 6858000"/>
              <a:gd name="connsiteX17" fmla="*/ 3086620 w 4970318"/>
              <a:gd name="connsiteY17" fmla="*/ 6632422 h 6858000"/>
              <a:gd name="connsiteX18" fmla="*/ 3086620 w 4970318"/>
              <a:gd name="connsiteY18" fmla="*/ 6641254 h 6858000"/>
              <a:gd name="connsiteX19" fmla="*/ 3086620 w 4970318"/>
              <a:gd name="connsiteY19" fmla="*/ 6641254 h 6858000"/>
              <a:gd name="connsiteX20" fmla="*/ 3372404 w 4970318"/>
              <a:gd name="connsiteY20" fmla="*/ 6858000 h 6858000"/>
              <a:gd name="connsiteX21" fmla="*/ 3650162 w 4970318"/>
              <a:gd name="connsiteY21" fmla="*/ 6615563 h 6858000"/>
              <a:gd name="connsiteX22" fmla="*/ 3910255 w 4970318"/>
              <a:gd name="connsiteY22" fmla="*/ 5982990 h 6858000"/>
              <a:gd name="connsiteX23" fmla="*/ 4638364 w 4970318"/>
              <a:gd name="connsiteY23" fmla="*/ 6147556 h 6858000"/>
              <a:gd name="connsiteX24" fmla="*/ 4664055 w 4970318"/>
              <a:gd name="connsiteY24" fmla="*/ 6147556 h 6858000"/>
              <a:gd name="connsiteX25" fmla="*/ 4689747 w 4970318"/>
              <a:gd name="connsiteY25" fmla="*/ 6147556 h 6858000"/>
              <a:gd name="connsiteX26" fmla="*/ 4949840 w 4970318"/>
              <a:gd name="connsiteY26" fmla="*/ 6017506 h 6858000"/>
              <a:gd name="connsiteX27" fmla="*/ 4907289 w 4970318"/>
              <a:gd name="connsiteY27" fmla="*/ 5670718 h 6858000"/>
              <a:gd name="connsiteX28" fmla="*/ 329937 w 4970318"/>
              <a:gd name="connsiteY28" fmla="*/ 2471703 h 6858000"/>
              <a:gd name="connsiteX29" fmla="*/ 2479739 w 4970318"/>
              <a:gd name="connsiteY29" fmla="*/ 321902 h 6858000"/>
              <a:gd name="connsiteX30" fmla="*/ 4629540 w 4970318"/>
              <a:gd name="connsiteY30" fmla="*/ 2471703 h 6858000"/>
              <a:gd name="connsiteX31" fmla="*/ 3874943 w 4970318"/>
              <a:gd name="connsiteY31" fmla="*/ 4110141 h 6858000"/>
              <a:gd name="connsiteX32" fmla="*/ 3874943 w 4970318"/>
              <a:gd name="connsiteY32" fmla="*/ 4110141 h 6858000"/>
              <a:gd name="connsiteX33" fmla="*/ 2860254 w 4970318"/>
              <a:gd name="connsiteY33" fmla="*/ 4595813 h 6858000"/>
              <a:gd name="connsiteX34" fmla="*/ 2851421 w 4970318"/>
              <a:gd name="connsiteY34" fmla="*/ 4595813 h 6858000"/>
              <a:gd name="connsiteX35" fmla="*/ 2825730 w 4970318"/>
              <a:gd name="connsiteY35" fmla="*/ 4595813 h 6858000"/>
              <a:gd name="connsiteX36" fmla="*/ 2816898 w 4970318"/>
              <a:gd name="connsiteY36" fmla="*/ 4595813 h 6858000"/>
              <a:gd name="connsiteX37" fmla="*/ 2643499 w 4970318"/>
              <a:gd name="connsiteY37" fmla="*/ 4621504 h 6858000"/>
              <a:gd name="connsiteX38" fmla="*/ 2478933 w 4970318"/>
              <a:gd name="connsiteY38" fmla="*/ 4630337 h 6858000"/>
              <a:gd name="connsiteX39" fmla="*/ 2366547 w 4970318"/>
              <a:gd name="connsiteY39" fmla="*/ 4621504 h 6858000"/>
              <a:gd name="connsiteX40" fmla="*/ 2305535 w 4970318"/>
              <a:gd name="connsiteY40" fmla="*/ 4612672 h 6858000"/>
              <a:gd name="connsiteX41" fmla="*/ 2296703 w 4970318"/>
              <a:gd name="connsiteY41" fmla="*/ 4612672 h 6858000"/>
              <a:gd name="connsiteX42" fmla="*/ 2287871 w 4970318"/>
              <a:gd name="connsiteY42" fmla="*/ 4612672 h 6858000"/>
              <a:gd name="connsiteX43" fmla="*/ 2140164 w 4970318"/>
              <a:gd name="connsiteY43" fmla="*/ 4595007 h 6858000"/>
              <a:gd name="connsiteX44" fmla="*/ 2122499 w 4970318"/>
              <a:gd name="connsiteY44" fmla="*/ 4595007 h 6858000"/>
              <a:gd name="connsiteX45" fmla="*/ 1974792 w 4970318"/>
              <a:gd name="connsiteY45" fmla="*/ 4569316 h 6858000"/>
              <a:gd name="connsiteX46" fmla="*/ 1957128 w 4970318"/>
              <a:gd name="connsiteY46" fmla="*/ 4569316 h 6858000"/>
              <a:gd name="connsiteX47" fmla="*/ 1801394 w 4970318"/>
              <a:gd name="connsiteY47" fmla="*/ 4525969 h 6858000"/>
              <a:gd name="connsiteX48" fmla="*/ 1792562 w 4970318"/>
              <a:gd name="connsiteY48" fmla="*/ 4525969 h 6858000"/>
              <a:gd name="connsiteX49" fmla="*/ 1185672 w 4970318"/>
              <a:gd name="connsiteY49" fmla="*/ 4204864 h 6858000"/>
              <a:gd name="connsiteX50" fmla="*/ 1176840 w 4970318"/>
              <a:gd name="connsiteY50" fmla="*/ 4196031 h 6858000"/>
              <a:gd name="connsiteX51" fmla="*/ 329937 w 4970318"/>
              <a:gd name="connsiteY51" fmla="*/ 2471703 h 6858000"/>
              <a:gd name="connsiteX52" fmla="*/ 2557601 w 4970318"/>
              <a:gd name="connsiteY52" fmla="*/ 4942609 h 6858000"/>
              <a:gd name="connsiteX53" fmla="*/ 2557601 w 4970318"/>
              <a:gd name="connsiteY53" fmla="*/ 4942609 h 6858000"/>
              <a:gd name="connsiteX54" fmla="*/ 2557601 w 4970318"/>
              <a:gd name="connsiteY54" fmla="*/ 4942609 h 6858000"/>
              <a:gd name="connsiteX55" fmla="*/ 2557601 w 4970318"/>
              <a:gd name="connsiteY55" fmla="*/ 4942609 h 6858000"/>
              <a:gd name="connsiteX56" fmla="*/ 1760454 w 4970318"/>
              <a:gd name="connsiteY56" fmla="*/ 6467856 h 6858000"/>
              <a:gd name="connsiteX57" fmla="*/ 1457013 w 4970318"/>
              <a:gd name="connsiteY57" fmla="*/ 5730924 h 6858000"/>
              <a:gd name="connsiteX58" fmla="*/ 1309307 w 4970318"/>
              <a:gd name="connsiteY58" fmla="*/ 5635397 h 6858000"/>
              <a:gd name="connsiteX59" fmla="*/ 1274791 w 4970318"/>
              <a:gd name="connsiteY59" fmla="*/ 5635397 h 6858000"/>
              <a:gd name="connsiteX60" fmla="*/ 494503 w 4970318"/>
              <a:gd name="connsiteY60" fmla="*/ 5808795 h 6858000"/>
              <a:gd name="connsiteX61" fmla="*/ 1153573 w 4970318"/>
              <a:gd name="connsiteY61" fmla="*/ 4560501 h 6858000"/>
              <a:gd name="connsiteX62" fmla="*/ 1778118 w 4970318"/>
              <a:gd name="connsiteY62" fmla="*/ 4846286 h 6858000"/>
              <a:gd name="connsiteX63" fmla="*/ 1803810 w 4970318"/>
              <a:gd name="connsiteY63" fmla="*/ 4855118 h 6858000"/>
              <a:gd name="connsiteX64" fmla="*/ 1933861 w 4970318"/>
              <a:gd name="connsiteY64" fmla="*/ 4889633 h 6858000"/>
              <a:gd name="connsiteX65" fmla="*/ 1959552 w 4970318"/>
              <a:gd name="connsiteY65" fmla="*/ 4898466 h 6858000"/>
              <a:gd name="connsiteX66" fmla="*/ 2115286 w 4970318"/>
              <a:gd name="connsiteY66" fmla="*/ 4924157 h 6858000"/>
              <a:gd name="connsiteX67" fmla="*/ 2149801 w 4970318"/>
              <a:gd name="connsiteY67" fmla="*/ 4932989 h 6858000"/>
              <a:gd name="connsiteX68" fmla="*/ 2184316 w 4970318"/>
              <a:gd name="connsiteY68" fmla="*/ 4941821 h 6858000"/>
              <a:gd name="connsiteX69" fmla="*/ 2375370 w 4970318"/>
              <a:gd name="connsiteY69" fmla="*/ 5306274 h 6858000"/>
              <a:gd name="connsiteX70" fmla="*/ 1760454 w 4970318"/>
              <a:gd name="connsiteY70" fmla="*/ 6467856 h 6858000"/>
              <a:gd name="connsiteX71" fmla="*/ 3841216 w 4970318"/>
              <a:gd name="connsiteY71" fmla="*/ 5636194 h 6858000"/>
              <a:gd name="connsiteX72" fmla="*/ 3658986 w 4970318"/>
              <a:gd name="connsiteY72" fmla="*/ 5731721 h 6858000"/>
              <a:gd name="connsiteX73" fmla="*/ 3355545 w 4970318"/>
              <a:gd name="connsiteY73" fmla="*/ 6468653 h 6858000"/>
              <a:gd name="connsiteX74" fmla="*/ 2739823 w 4970318"/>
              <a:gd name="connsiteY74" fmla="*/ 5289406 h 6858000"/>
              <a:gd name="connsiteX75" fmla="*/ 2938904 w 4970318"/>
              <a:gd name="connsiteY75" fmla="*/ 4899262 h 6858000"/>
              <a:gd name="connsiteX76" fmla="*/ 3918274 w 4970318"/>
              <a:gd name="connsiteY76" fmla="*/ 4474603 h 6858000"/>
              <a:gd name="connsiteX77" fmla="*/ 3918274 w 4970318"/>
              <a:gd name="connsiteY77" fmla="*/ 4474603 h 6858000"/>
              <a:gd name="connsiteX78" fmla="*/ 4611858 w 4970318"/>
              <a:gd name="connsiteY78" fmla="*/ 5809601 h 6858000"/>
              <a:gd name="connsiteX79" fmla="*/ 3841216 w 4970318"/>
              <a:gd name="connsiteY79" fmla="*/ 5636194 h 6858000"/>
              <a:gd name="connsiteX80" fmla="*/ 2479730 w 4970318"/>
              <a:gd name="connsiteY80" fmla="*/ 3719997 h 6858000"/>
              <a:gd name="connsiteX81" fmla="*/ 3719192 w 4970318"/>
              <a:gd name="connsiteY81" fmla="*/ 2480535 h 6858000"/>
              <a:gd name="connsiteX82" fmla="*/ 2479730 w 4970318"/>
              <a:gd name="connsiteY82" fmla="*/ 1241073 h 6858000"/>
              <a:gd name="connsiteX83" fmla="*/ 1240268 w 4970318"/>
              <a:gd name="connsiteY83" fmla="*/ 2480535 h 6858000"/>
              <a:gd name="connsiteX84" fmla="*/ 2479730 w 4970318"/>
              <a:gd name="connsiteY84" fmla="*/ 3719997 h 6858000"/>
              <a:gd name="connsiteX85" fmla="*/ 2479730 w 4970318"/>
              <a:gd name="connsiteY85" fmla="*/ 1552540 h 6858000"/>
              <a:gd name="connsiteX86" fmla="*/ 3398893 w 4970318"/>
              <a:gd name="connsiteY86" fmla="*/ 2471703 h 6858000"/>
              <a:gd name="connsiteX87" fmla="*/ 2479730 w 4970318"/>
              <a:gd name="connsiteY87" fmla="*/ 3390866 h 6858000"/>
              <a:gd name="connsiteX88" fmla="*/ 1560567 w 4970318"/>
              <a:gd name="connsiteY88" fmla="*/ 2471703 h 6858000"/>
              <a:gd name="connsiteX89" fmla="*/ 2479730 w 4970318"/>
              <a:gd name="connsiteY89" fmla="*/ 155254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</a:cxnLst>
            <a:rect l="l" t="t" r="r" b="b"/>
            <a:pathLst>
              <a:path w="4970318" h="6858000">
                <a:moveTo>
                  <a:pt x="4907289" y="5670718"/>
                </a:moveTo>
                <a:lnTo>
                  <a:pt x="4170348" y="4265884"/>
                </a:lnTo>
                <a:cubicBezTo>
                  <a:pt x="4647187" y="3814728"/>
                  <a:pt x="4941804" y="3182156"/>
                  <a:pt x="4941804" y="2470906"/>
                </a:cubicBezTo>
                <a:cubicBezTo>
                  <a:pt x="4941804" y="1109420"/>
                  <a:pt x="3832384" y="0"/>
                  <a:pt x="2470898" y="0"/>
                </a:cubicBezTo>
                <a:cubicBezTo>
                  <a:pt x="1109411" y="0"/>
                  <a:pt x="0" y="1110217"/>
                  <a:pt x="0" y="2471703"/>
                </a:cubicBezTo>
                <a:cubicBezTo>
                  <a:pt x="0" y="3226299"/>
                  <a:pt x="346797" y="3911052"/>
                  <a:pt x="884647" y="4361402"/>
                </a:cubicBezTo>
                <a:lnTo>
                  <a:pt x="199895" y="5670709"/>
                </a:lnTo>
                <a:cubicBezTo>
                  <a:pt x="130856" y="5809583"/>
                  <a:pt x="122024" y="5921970"/>
                  <a:pt x="174204" y="6017506"/>
                </a:cubicBezTo>
                <a:cubicBezTo>
                  <a:pt x="226383" y="6095377"/>
                  <a:pt x="321910" y="6147556"/>
                  <a:pt x="434297" y="6147556"/>
                </a:cubicBezTo>
                <a:cubicBezTo>
                  <a:pt x="434297" y="6147556"/>
                  <a:pt x="451961" y="6147556"/>
                  <a:pt x="459988" y="6147556"/>
                </a:cubicBezTo>
                <a:cubicBezTo>
                  <a:pt x="468821" y="6147556"/>
                  <a:pt x="477653" y="6147556"/>
                  <a:pt x="485680" y="6147556"/>
                </a:cubicBezTo>
                <a:lnTo>
                  <a:pt x="1213788" y="5982990"/>
                </a:lnTo>
                <a:lnTo>
                  <a:pt x="1473881" y="6615563"/>
                </a:lnTo>
                <a:cubicBezTo>
                  <a:pt x="1551735" y="6814653"/>
                  <a:pt x="1672954" y="6858000"/>
                  <a:pt x="1751630" y="6858000"/>
                </a:cubicBezTo>
                <a:cubicBezTo>
                  <a:pt x="1907364" y="6858000"/>
                  <a:pt x="2002891" y="6710294"/>
                  <a:pt x="2046247" y="6641254"/>
                </a:cubicBezTo>
                <a:cubicBezTo>
                  <a:pt x="2046247" y="6641254"/>
                  <a:pt x="2046247" y="6641254"/>
                  <a:pt x="2046247" y="6632422"/>
                </a:cubicBezTo>
                <a:lnTo>
                  <a:pt x="2566433" y="5644221"/>
                </a:lnTo>
                <a:lnTo>
                  <a:pt x="3086620" y="6632422"/>
                </a:lnTo>
                <a:cubicBezTo>
                  <a:pt x="3086620" y="6632422"/>
                  <a:pt x="3086620" y="6632422"/>
                  <a:pt x="3086620" y="6641254"/>
                </a:cubicBezTo>
                <a:lnTo>
                  <a:pt x="3086620" y="6641254"/>
                </a:lnTo>
                <a:cubicBezTo>
                  <a:pt x="3121143" y="6710294"/>
                  <a:pt x="3216671" y="6858000"/>
                  <a:pt x="3372404" y="6858000"/>
                </a:cubicBezTo>
                <a:cubicBezTo>
                  <a:pt x="3450276" y="6858000"/>
                  <a:pt x="3571494" y="6814653"/>
                  <a:pt x="3650162" y="6615563"/>
                </a:cubicBezTo>
                <a:lnTo>
                  <a:pt x="3910255" y="5982990"/>
                </a:lnTo>
                <a:lnTo>
                  <a:pt x="4638364" y="6147556"/>
                </a:lnTo>
                <a:cubicBezTo>
                  <a:pt x="4647196" y="6147556"/>
                  <a:pt x="4656028" y="6147556"/>
                  <a:pt x="4664055" y="6147556"/>
                </a:cubicBezTo>
                <a:cubicBezTo>
                  <a:pt x="4664055" y="6147556"/>
                  <a:pt x="4681711" y="6147556"/>
                  <a:pt x="4689747" y="6147556"/>
                </a:cubicBezTo>
                <a:cubicBezTo>
                  <a:pt x="4802133" y="6147556"/>
                  <a:pt x="4897660" y="6104209"/>
                  <a:pt x="4949840" y="6017506"/>
                </a:cubicBezTo>
                <a:cubicBezTo>
                  <a:pt x="4993983" y="5921979"/>
                  <a:pt x="4985152" y="5809592"/>
                  <a:pt x="4907289" y="5670718"/>
                </a:cubicBezTo>
                <a:close/>
                <a:moveTo>
                  <a:pt x="329937" y="2471703"/>
                </a:moveTo>
                <a:cubicBezTo>
                  <a:pt x="329937" y="1283615"/>
                  <a:pt x="1292447" y="321902"/>
                  <a:pt x="2479739" y="321902"/>
                </a:cubicBezTo>
                <a:cubicBezTo>
                  <a:pt x="3667030" y="321902"/>
                  <a:pt x="4629540" y="1284412"/>
                  <a:pt x="4629540" y="2471703"/>
                </a:cubicBezTo>
                <a:cubicBezTo>
                  <a:pt x="4629540" y="3121940"/>
                  <a:pt x="4334923" y="3711165"/>
                  <a:pt x="3874943" y="4110141"/>
                </a:cubicBezTo>
                <a:lnTo>
                  <a:pt x="3874943" y="4110141"/>
                </a:lnTo>
                <a:cubicBezTo>
                  <a:pt x="3580327" y="4361402"/>
                  <a:pt x="3233538" y="4525969"/>
                  <a:pt x="2860254" y="4595813"/>
                </a:cubicBezTo>
                <a:lnTo>
                  <a:pt x="2851421" y="4595813"/>
                </a:lnTo>
                <a:cubicBezTo>
                  <a:pt x="2842589" y="4595813"/>
                  <a:pt x="2833757" y="4595813"/>
                  <a:pt x="2825730" y="4595813"/>
                </a:cubicBezTo>
                <a:lnTo>
                  <a:pt x="2816898" y="4595813"/>
                </a:lnTo>
                <a:cubicBezTo>
                  <a:pt x="2755886" y="4604645"/>
                  <a:pt x="2695679" y="4613477"/>
                  <a:pt x="2643499" y="4621504"/>
                </a:cubicBezTo>
                <a:cubicBezTo>
                  <a:pt x="2591320" y="4621504"/>
                  <a:pt x="2539140" y="4630337"/>
                  <a:pt x="2478933" y="4630337"/>
                </a:cubicBezTo>
                <a:cubicBezTo>
                  <a:pt x="2444418" y="4630337"/>
                  <a:pt x="2401062" y="4630337"/>
                  <a:pt x="2366547" y="4621504"/>
                </a:cubicBezTo>
                <a:cubicBezTo>
                  <a:pt x="2348882" y="4621504"/>
                  <a:pt x="2323199" y="4621504"/>
                  <a:pt x="2305535" y="4612672"/>
                </a:cubicBezTo>
                <a:lnTo>
                  <a:pt x="2296703" y="4612672"/>
                </a:lnTo>
                <a:cubicBezTo>
                  <a:pt x="2296703" y="4612672"/>
                  <a:pt x="2296703" y="4612672"/>
                  <a:pt x="2287871" y="4612672"/>
                </a:cubicBezTo>
                <a:cubicBezTo>
                  <a:pt x="2235691" y="4603840"/>
                  <a:pt x="2183511" y="4603840"/>
                  <a:pt x="2140164" y="4595007"/>
                </a:cubicBezTo>
                <a:cubicBezTo>
                  <a:pt x="2131331" y="4595007"/>
                  <a:pt x="2131331" y="4595007"/>
                  <a:pt x="2122499" y="4595007"/>
                </a:cubicBezTo>
                <a:cubicBezTo>
                  <a:pt x="2070320" y="4586175"/>
                  <a:pt x="2026972" y="4577343"/>
                  <a:pt x="1974792" y="4569316"/>
                </a:cubicBezTo>
                <a:cubicBezTo>
                  <a:pt x="1965960" y="4569316"/>
                  <a:pt x="1965960" y="4569316"/>
                  <a:pt x="1957128" y="4569316"/>
                </a:cubicBezTo>
                <a:cubicBezTo>
                  <a:pt x="1904948" y="4551652"/>
                  <a:pt x="1852768" y="4543625"/>
                  <a:pt x="1801394" y="4525969"/>
                </a:cubicBezTo>
                <a:lnTo>
                  <a:pt x="1792562" y="4525969"/>
                </a:lnTo>
                <a:cubicBezTo>
                  <a:pt x="1575816" y="4456930"/>
                  <a:pt x="1376735" y="4343738"/>
                  <a:pt x="1185672" y="4204864"/>
                </a:cubicBezTo>
                <a:cubicBezTo>
                  <a:pt x="1185672" y="4204864"/>
                  <a:pt x="1176840" y="4204864"/>
                  <a:pt x="1176840" y="4196031"/>
                </a:cubicBezTo>
                <a:cubicBezTo>
                  <a:pt x="659069" y="3797869"/>
                  <a:pt x="329937" y="3173323"/>
                  <a:pt x="329937" y="2471703"/>
                </a:cubicBezTo>
                <a:close/>
                <a:moveTo>
                  <a:pt x="2557601" y="4942609"/>
                </a:moveTo>
                <a:lnTo>
                  <a:pt x="2557601" y="4942609"/>
                </a:lnTo>
                <a:lnTo>
                  <a:pt x="2557601" y="4942609"/>
                </a:lnTo>
                <a:lnTo>
                  <a:pt x="2557601" y="4942609"/>
                </a:lnTo>
                <a:close/>
                <a:moveTo>
                  <a:pt x="1760454" y="6467856"/>
                </a:moveTo>
                <a:lnTo>
                  <a:pt x="1457013" y="5730924"/>
                </a:lnTo>
                <a:cubicBezTo>
                  <a:pt x="1431322" y="5669913"/>
                  <a:pt x="1370319" y="5635397"/>
                  <a:pt x="1309307" y="5635397"/>
                </a:cubicBezTo>
                <a:cubicBezTo>
                  <a:pt x="1300474" y="5635397"/>
                  <a:pt x="1283615" y="5635397"/>
                  <a:pt x="1274791" y="5635397"/>
                </a:cubicBezTo>
                <a:lnTo>
                  <a:pt x="494503" y="5808795"/>
                </a:lnTo>
                <a:lnTo>
                  <a:pt x="1153573" y="4560501"/>
                </a:lnTo>
                <a:cubicBezTo>
                  <a:pt x="1344627" y="4681720"/>
                  <a:pt x="1552549" y="4777247"/>
                  <a:pt x="1778118" y="4846286"/>
                </a:cubicBezTo>
                <a:cubicBezTo>
                  <a:pt x="1786951" y="4846286"/>
                  <a:pt x="1795783" y="4855118"/>
                  <a:pt x="1803810" y="4855118"/>
                </a:cubicBezTo>
                <a:cubicBezTo>
                  <a:pt x="1847157" y="4863950"/>
                  <a:pt x="1890505" y="4880810"/>
                  <a:pt x="1933861" y="4889633"/>
                </a:cubicBezTo>
                <a:cubicBezTo>
                  <a:pt x="1942693" y="4889633"/>
                  <a:pt x="1951525" y="4898466"/>
                  <a:pt x="1959552" y="4898466"/>
                </a:cubicBezTo>
                <a:cubicBezTo>
                  <a:pt x="2011732" y="4907297"/>
                  <a:pt x="2063912" y="4916130"/>
                  <a:pt x="2115286" y="4924157"/>
                </a:cubicBezTo>
                <a:cubicBezTo>
                  <a:pt x="2124118" y="4924157"/>
                  <a:pt x="2140978" y="4924157"/>
                  <a:pt x="2149801" y="4932989"/>
                </a:cubicBezTo>
                <a:cubicBezTo>
                  <a:pt x="2158633" y="4932989"/>
                  <a:pt x="2175493" y="4932989"/>
                  <a:pt x="2184316" y="4941821"/>
                </a:cubicBezTo>
                <a:lnTo>
                  <a:pt x="2375370" y="5306274"/>
                </a:lnTo>
                <a:lnTo>
                  <a:pt x="1760454" y="6467856"/>
                </a:lnTo>
                <a:close/>
                <a:moveTo>
                  <a:pt x="3841216" y="5636194"/>
                </a:moveTo>
                <a:cubicBezTo>
                  <a:pt x="3763345" y="5618529"/>
                  <a:pt x="3685482" y="5661886"/>
                  <a:pt x="3658986" y="5731721"/>
                </a:cubicBezTo>
                <a:lnTo>
                  <a:pt x="3355545" y="6468653"/>
                </a:lnTo>
                <a:lnTo>
                  <a:pt x="2739823" y="5289406"/>
                </a:lnTo>
                <a:lnTo>
                  <a:pt x="2938904" y="4899262"/>
                </a:lnTo>
                <a:cubicBezTo>
                  <a:pt x="3294524" y="4830223"/>
                  <a:pt x="3632489" y="4682516"/>
                  <a:pt x="3918274" y="4474603"/>
                </a:cubicBezTo>
                <a:lnTo>
                  <a:pt x="3918274" y="4474603"/>
                </a:lnTo>
                <a:lnTo>
                  <a:pt x="4611858" y="5809601"/>
                </a:lnTo>
                <a:lnTo>
                  <a:pt x="3841216" y="5636194"/>
                </a:lnTo>
                <a:close/>
                <a:moveTo>
                  <a:pt x="2479730" y="3719997"/>
                </a:moveTo>
                <a:cubicBezTo>
                  <a:pt x="3164491" y="3719997"/>
                  <a:pt x="3719192" y="3165288"/>
                  <a:pt x="3719192" y="2480535"/>
                </a:cubicBezTo>
                <a:cubicBezTo>
                  <a:pt x="3719192" y="1795783"/>
                  <a:pt x="3164482" y="1241073"/>
                  <a:pt x="2479730" y="1241073"/>
                </a:cubicBezTo>
                <a:cubicBezTo>
                  <a:pt x="1794978" y="1241073"/>
                  <a:pt x="1240268" y="1795783"/>
                  <a:pt x="1240268" y="2480535"/>
                </a:cubicBezTo>
                <a:cubicBezTo>
                  <a:pt x="1231435" y="3156464"/>
                  <a:pt x="1794978" y="3719997"/>
                  <a:pt x="2479730" y="3719997"/>
                </a:cubicBezTo>
                <a:close/>
                <a:moveTo>
                  <a:pt x="2479730" y="1552540"/>
                </a:moveTo>
                <a:cubicBezTo>
                  <a:pt x="2991093" y="1552540"/>
                  <a:pt x="3398893" y="1968367"/>
                  <a:pt x="3398893" y="2471703"/>
                </a:cubicBezTo>
                <a:cubicBezTo>
                  <a:pt x="3398893" y="2983066"/>
                  <a:pt x="2983066" y="3390866"/>
                  <a:pt x="2479730" y="3390866"/>
                </a:cubicBezTo>
                <a:cubicBezTo>
                  <a:pt x="1968367" y="3390866"/>
                  <a:pt x="1560567" y="2975039"/>
                  <a:pt x="1560567" y="2471703"/>
                </a:cubicBezTo>
                <a:cubicBezTo>
                  <a:pt x="1552540" y="1968376"/>
                  <a:pt x="1968376" y="1552540"/>
                  <a:pt x="2479730" y="1552540"/>
                </a:cubicBezTo>
                <a:close/>
              </a:path>
            </a:pathLst>
          </a:custGeom>
          <a:solidFill>
            <a:schemeClr val="accent1"/>
          </a:solidFill>
          <a:ln w="8659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2" name="Forma libre 31">
            <a:extLst>
              <a:ext uri="{FF2B5EF4-FFF2-40B4-BE49-F238E27FC236}">
                <a16:creationId xmlns:a16="http://schemas.microsoft.com/office/drawing/2014/main" id="{55FB9E6E-AEA7-BE42-88C5-5ADD086A0306}"/>
              </a:ext>
            </a:extLst>
          </p:cNvPr>
          <p:cNvSpPr/>
          <p:nvPr/>
        </p:nvSpPr>
        <p:spPr>
          <a:xfrm>
            <a:off x="6479763" y="3973318"/>
            <a:ext cx="211932" cy="277547"/>
          </a:xfrm>
          <a:custGeom>
            <a:avLst/>
            <a:gdLst>
              <a:gd name="connsiteX0" fmla="*/ 4920667 w 5230090"/>
              <a:gd name="connsiteY0" fmla="*/ 905931 h 6849340"/>
              <a:gd name="connsiteX1" fmla="*/ 4496562 w 5230090"/>
              <a:gd name="connsiteY1" fmla="*/ 905931 h 6849340"/>
              <a:gd name="connsiteX2" fmla="*/ 4496562 w 5230090"/>
              <a:gd name="connsiteY2" fmla="*/ 540327 h 6849340"/>
              <a:gd name="connsiteX3" fmla="*/ 4122489 w 5230090"/>
              <a:gd name="connsiteY3" fmla="*/ 166255 h 6849340"/>
              <a:gd name="connsiteX4" fmla="*/ 3225027 w 5230090"/>
              <a:gd name="connsiteY4" fmla="*/ 166255 h 6849340"/>
              <a:gd name="connsiteX5" fmla="*/ 3225027 w 5230090"/>
              <a:gd name="connsiteY5" fmla="*/ 149317 h 6849340"/>
              <a:gd name="connsiteX6" fmla="*/ 3075709 w 5230090"/>
              <a:gd name="connsiteY6" fmla="*/ 0 h 6849340"/>
              <a:gd name="connsiteX7" fmla="*/ 1453957 w 5230090"/>
              <a:gd name="connsiteY7" fmla="*/ 0 h 6849340"/>
              <a:gd name="connsiteX8" fmla="*/ 1304639 w 5230090"/>
              <a:gd name="connsiteY8" fmla="*/ 149317 h 6849340"/>
              <a:gd name="connsiteX9" fmla="*/ 1304639 w 5230090"/>
              <a:gd name="connsiteY9" fmla="*/ 173944 h 6849340"/>
              <a:gd name="connsiteX10" fmla="*/ 523390 w 5230090"/>
              <a:gd name="connsiteY10" fmla="*/ 173944 h 6849340"/>
              <a:gd name="connsiteX11" fmla="*/ 0 w 5230090"/>
              <a:gd name="connsiteY11" fmla="*/ 672708 h 6849340"/>
              <a:gd name="connsiteX12" fmla="*/ 0 w 5230090"/>
              <a:gd name="connsiteY12" fmla="*/ 697334 h 6849340"/>
              <a:gd name="connsiteX13" fmla="*/ 0 w 5230090"/>
              <a:gd name="connsiteY13" fmla="*/ 6325362 h 6849340"/>
              <a:gd name="connsiteX14" fmla="*/ 0 w 5230090"/>
              <a:gd name="connsiteY14" fmla="*/ 6325362 h 6849340"/>
              <a:gd name="connsiteX15" fmla="*/ 0 w 5230090"/>
              <a:gd name="connsiteY15" fmla="*/ 6333831 h 6849340"/>
              <a:gd name="connsiteX16" fmla="*/ 523390 w 5230090"/>
              <a:gd name="connsiteY16" fmla="*/ 6857221 h 6849340"/>
              <a:gd name="connsiteX17" fmla="*/ 4488873 w 5230090"/>
              <a:gd name="connsiteY17" fmla="*/ 6857221 h 6849340"/>
              <a:gd name="connsiteX18" fmla="*/ 4497342 w 5230090"/>
              <a:gd name="connsiteY18" fmla="*/ 6857221 h 6849340"/>
              <a:gd name="connsiteX19" fmla="*/ 5237019 w 5230090"/>
              <a:gd name="connsiteY19" fmla="*/ 6034417 h 6849340"/>
              <a:gd name="connsiteX20" fmla="*/ 5237019 w 5230090"/>
              <a:gd name="connsiteY20" fmla="*/ 1213035 h 6849340"/>
              <a:gd name="connsiteX21" fmla="*/ 4920667 w 5230090"/>
              <a:gd name="connsiteY21" fmla="*/ 905931 h 6849340"/>
              <a:gd name="connsiteX22" fmla="*/ 1612513 w 5230090"/>
              <a:gd name="connsiteY22" fmla="*/ 298643 h 6849340"/>
              <a:gd name="connsiteX23" fmla="*/ 2917923 w 5230090"/>
              <a:gd name="connsiteY23" fmla="*/ 298643 h 6849340"/>
              <a:gd name="connsiteX24" fmla="*/ 2917923 w 5230090"/>
              <a:gd name="connsiteY24" fmla="*/ 315581 h 6849340"/>
              <a:gd name="connsiteX25" fmla="*/ 2917923 w 5230090"/>
              <a:gd name="connsiteY25" fmla="*/ 3067249 h 6849340"/>
              <a:gd name="connsiteX26" fmla="*/ 2360659 w 5230090"/>
              <a:gd name="connsiteY26" fmla="*/ 2593112 h 6849340"/>
              <a:gd name="connsiteX27" fmla="*/ 2319095 w 5230090"/>
              <a:gd name="connsiteY27" fmla="*/ 2568486 h 6849340"/>
              <a:gd name="connsiteX28" fmla="*/ 2319095 w 5230090"/>
              <a:gd name="connsiteY28" fmla="*/ 2568486 h 6849340"/>
              <a:gd name="connsiteX29" fmla="*/ 2269063 w 5230090"/>
              <a:gd name="connsiteY29" fmla="*/ 2560017 h 6849340"/>
              <a:gd name="connsiteX30" fmla="*/ 2269063 w 5230090"/>
              <a:gd name="connsiteY30" fmla="*/ 2560017 h 6849340"/>
              <a:gd name="connsiteX31" fmla="*/ 2269063 w 5230090"/>
              <a:gd name="connsiteY31" fmla="*/ 2560017 h 6849340"/>
              <a:gd name="connsiteX32" fmla="*/ 2235968 w 5230090"/>
              <a:gd name="connsiteY32" fmla="*/ 2568486 h 6849340"/>
              <a:gd name="connsiteX33" fmla="*/ 2219031 w 5230090"/>
              <a:gd name="connsiteY33" fmla="*/ 2568486 h 6849340"/>
              <a:gd name="connsiteX34" fmla="*/ 2168999 w 5230090"/>
              <a:gd name="connsiteY34" fmla="*/ 2593112 h 6849340"/>
              <a:gd name="connsiteX35" fmla="*/ 1611734 w 5230090"/>
              <a:gd name="connsiteY35" fmla="*/ 3025686 h 6849340"/>
              <a:gd name="connsiteX36" fmla="*/ 1611734 w 5230090"/>
              <a:gd name="connsiteY36" fmla="*/ 324049 h 6849340"/>
              <a:gd name="connsiteX37" fmla="*/ 1611734 w 5230090"/>
              <a:gd name="connsiteY37" fmla="*/ 298652 h 6849340"/>
              <a:gd name="connsiteX38" fmla="*/ 1612513 w 5230090"/>
              <a:gd name="connsiteY38" fmla="*/ 298652 h 6849340"/>
              <a:gd name="connsiteX39" fmla="*/ 307103 w 5230090"/>
              <a:gd name="connsiteY39" fmla="*/ 714280 h 6849340"/>
              <a:gd name="connsiteX40" fmla="*/ 307103 w 5230090"/>
              <a:gd name="connsiteY40" fmla="*/ 697343 h 6849340"/>
              <a:gd name="connsiteX41" fmla="*/ 523390 w 5230090"/>
              <a:gd name="connsiteY41" fmla="*/ 481056 h 6849340"/>
              <a:gd name="connsiteX42" fmla="*/ 1304631 w 5230090"/>
              <a:gd name="connsiteY42" fmla="*/ 481056 h 6849340"/>
              <a:gd name="connsiteX43" fmla="*/ 1304631 w 5230090"/>
              <a:gd name="connsiteY43" fmla="*/ 3340478 h 6849340"/>
              <a:gd name="connsiteX44" fmla="*/ 1387758 w 5230090"/>
              <a:gd name="connsiteY44" fmla="*/ 3482106 h 6849340"/>
              <a:gd name="connsiteX45" fmla="*/ 1545544 w 5230090"/>
              <a:gd name="connsiteY45" fmla="*/ 3465169 h 6849340"/>
              <a:gd name="connsiteX46" fmla="*/ 2252126 w 5230090"/>
              <a:gd name="connsiteY46" fmla="*/ 2916373 h 6849340"/>
              <a:gd name="connsiteX47" fmla="*/ 2967176 w 5230090"/>
              <a:gd name="connsiteY47" fmla="*/ 3522891 h 6849340"/>
              <a:gd name="connsiteX48" fmla="*/ 3000271 w 5230090"/>
              <a:gd name="connsiteY48" fmla="*/ 3547517 h 6849340"/>
              <a:gd name="connsiteX49" fmla="*/ 3008740 w 5230090"/>
              <a:gd name="connsiteY49" fmla="*/ 3547517 h 6849340"/>
              <a:gd name="connsiteX50" fmla="*/ 3041835 w 5230090"/>
              <a:gd name="connsiteY50" fmla="*/ 3555986 h 6849340"/>
              <a:gd name="connsiteX51" fmla="*/ 3050303 w 5230090"/>
              <a:gd name="connsiteY51" fmla="*/ 3555986 h 6849340"/>
              <a:gd name="connsiteX52" fmla="*/ 3067241 w 5230090"/>
              <a:gd name="connsiteY52" fmla="*/ 3555986 h 6849340"/>
              <a:gd name="connsiteX53" fmla="*/ 3084178 w 5230090"/>
              <a:gd name="connsiteY53" fmla="*/ 3555986 h 6849340"/>
              <a:gd name="connsiteX54" fmla="*/ 3092646 w 5230090"/>
              <a:gd name="connsiteY54" fmla="*/ 3555986 h 6849340"/>
              <a:gd name="connsiteX55" fmla="*/ 3134210 w 5230090"/>
              <a:gd name="connsiteY55" fmla="*/ 3547517 h 6849340"/>
              <a:gd name="connsiteX56" fmla="*/ 3225806 w 5230090"/>
              <a:gd name="connsiteY56" fmla="*/ 3405889 h 6849340"/>
              <a:gd name="connsiteX57" fmla="*/ 3225806 w 5230090"/>
              <a:gd name="connsiteY57" fmla="*/ 473367 h 6849340"/>
              <a:gd name="connsiteX58" fmla="*/ 4123269 w 5230090"/>
              <a:gd name="connsiteY58" fmla="*/ 473367 h 6849340"/>
              <a:gd name="connsiteX59" fmla="*/ 4189459 w 5230090"/>
              <a:gd name="connsiteY59" fmla="*/ 539557 h 6849340"/>
              <a:gd name="connsiteX60" fmla="*/ 4189459 w 5230090"/>
              <a:gd name="connsiteY60" fmla="*/ 1062947 h 6849340"/>
              <a:gd name="connsiteX61" fmla="*/ 4189459 w 5230090"/>
              <a:gd name="connsiteY61" fmla="*/ 5684979 h 6849340"/>
              <a:gd name="connsiteX62" fmla="*/ 4097863 w 5230090"/>
              <a:gd name="connsiteY62" fmla="*/ 5818139 h 6849340"/>
              <a:gd name="connsiteX63" fmla="*/ 523390 w 5230090"/>
              <a:gd name="connsiteY63" fmla="*/ 5818139 h 6849340"/>
              <a:gd name="connsiteX64" fmla="*/ 464889 w 5230090"/>
              <a:gd name="connsiteY64" fmla="*/ 5818139 h 6849340"/>
              <a:gd name="connsiteX65" fmla="*/ 431794 w 5230090"/>
              <a:gd name="connsiteY65" fmla="*/ 5826607 h 6849340"/>
              <a:gd name="connsiteX66" fmla="*/ 407168 w 5230090"/>
              <a:gd name="connsiteY66" fmla="*/ 5826607 h 6849340"/>
              <a:gd name="connsiteX67" fmla="*/ 365604 w 5230090"/>
              <a:gd name="connsiteY67" fmla="*/ 5835076 h 6849340"/>
              <a:gd name="connsiteX68" fmla="*/ 357136 w 5230090"/>
              <a:gd name="connsiteY68" fmla="*/ 5835076 h 6849340"/>
              <a:gd name="connsiteX69" fmla="*/ 315572 w 5230090"/>
              <a:gd name="connsiteY69" fmla="*/ 5852013 h 6849340"/>
              <a:gd name="connsiteX70" fmla="*/ 307103 w 5230090"/>
              <a:gd name="connsiteY70" fmla="*/ 5852013 h 6849340"/>
              <a:gd name="connsiteX71" fmla="*/ 298635 w 5230090"/>
              <a:gd name="connsiteY71" fmla="*/ 5860482 h 6849340"/>
              <a:gd name="connsiteX72" fmla="*/ 298635 w 5230090"/>
              <a:gd name="connsiteY72" fmla="*/ 714280 h 6849340"/>
              <a:gd name="connsiteX73" fmla="*/ 307103 w 5230090"/>
              <a:gd name="connsiteY73" fmla="*/ 714280 h 6849340"/>
              <a:gd name="connsiteX74" fmla="*/ 4929136 w 5230090"/>
              <a:gd name="connsiteY74" fmla="*/ 6042894 h 6849340"/>
              <a:gd name="connsiteX75" fmla="*/ 4488873 w 5230090"/>
              <a:gd name="connsiteY75" fmla="*/ 6558595 h 6849340"/>
              <a:gd name="connsiteX76" fmla="*/ 523390 w 5230090"/>
              <a:gd name="connsiteY76" fmla="*/ 6558595 h 6849340"/>
              <a:gd name="connsiteX77" fmla="*/ 307103 w 5230090"/>
              <a:gd name="connsiteY77" fmla="*/ 6342308 h 6849340"/>
              <a:gd name="connsiteX78" fmla="*/ 307103 w 5230090"/>
              <a:gd name="connsiteY78" fmla="*/ 6333839 h 6849340"/>
              <a:gd name="connsiteX79" fmla="*/ 348667 w 5230090"/>
              <a:gd name="connsiteY79" fmla="*/ 6217617 h 6849340"/>
              <a:gd name="connsiteX80" fmla="*/ 357136 w 5230090"/>
              <a:gd name="connsiteY80" fmla="*/ 6209149 h 6849340"/>
              <a:gd name="connsiteX81" fmla="*/ 374073 w 5230090"/>
              <a:gd name="connsiteY81" fmla="*/ 6184522 h 6849340"/>
              <a:gd name="connsiteX82" fmla="*/ 391010 w 5230090"/>
              <a:gd name="connsiteY82" fmla="*/ 6167585 h 6849340"/>
              <a:gd name="connsiteX83" fmla="*/ 399479 w 5230090"/>
              <a:gd name="connsiteY83" fmla="*/ 6159116 h 6849340"/>
              <a:gd name="connsiteX84" fmla="*/ 432574 w 5230090"/>
              <a:gd name="connsiteY84" fmla="*/ 6142179 h 6849340"/>
              <a:gd name="connsiteX85" fmla="*/ 441042 w 5230090"/>
              <a:gd name="connsiteY85" fmla="*/ 6142179 h 6849340"/>
              <a:gd name="connsiteX86" fmla="*/ 474137 w 5230090"/>
              <a:gd name="connsiteY86" fmla="*/ 6133710 h 6849340"/>
              <a:gd name="connsiteX87" fmla="*/ 482606 w 5230090"/>
              <a:gd name="connsiteY87" fmla="*/ 6133710 h 6849340"/>
              <a:gd name="connsiteX88" fmla="*/ 524169 w 5230090"/>
              <a:gd name="connsiteY88" fmla="*/ 6125242 h 6849340"/>
              <a:gd name="connsiteX89" fmla="*/ 4123269 w 5230090"/>
              <a:gd name="connsiteY89" fmla="*/ 6125242 h 6849340"/>
              <a:gd name="connsiteX90" fmla="*/ 4497342 w 5230090"/>
              <a:gd name="connsiteY90" fmla="*/ 5734232 h 6849340"/>
              <a:gd name="connsiteX91" fmla="*/ 4497342 w 5230090"/>
              <a:gd name="connsiteY91" fmla="*/ 5684200 h 6849340"/>
              <a:gd name="connsiteX92" fmla="*/ 4497342 w 5230090"/>
              <a:gd name="connsiteY92" fmla="*/ 1212273 h 6849340"/>
              <a:gd name="connsiteX93" fmla="*/ 4929915 w 5230090"/>
              <a:gd name="connsiteY93" fmla="*/ 1212273 h 6849340"/>
              <a:gd name="connsiteX94" fmla="*/ 4929915 w 5230090"/>
              <a:gd name="connsiteY94" fmla="*/ 6042894 h 6849340"/>
              <a:gd name="connsiteX95" fmla="*/ 4929136 w 5230090"/>
              <a:gd name="connsiteY95" fmla="*/ 6042894 h 68493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</a:cxnLst>
            <a:rect l="l" t="t" r="r" b="b"/>
            <a:pathLst>
              <a:path w="5230090" h="6849340">
                <a:moveTo>
                  <a:pt x="4920667" y="905931"/>
                </a:moveTo>
                <a:lnTo>
                  <a:pt x="4496562" y="905931"/>
                </a:lnTo>
                <a:lnTo>
                  <a:pt x="4496562" y="540327"/>
                </a:lnTo>
                <a:cubicBezTo>
                  <a:pt x="4496562" y="290945"/>
                  <a:pt x="4313370" y="174723"/>
                  <a:pt x="4122489" y="166255"/>
                </a:cubicBezTo>
                <a:lnTo>
                  <a:pt x="3225027" y="166255"/>
                </a:lnTo>
                <a:lnTo>
                  <a:pt x="3225027" y="149317"/>
                </a:lnTo>
                <a:cubicBezTo>
                  <a:pt x="3225027" y="66190"/>
                  <a:pt x="3158836" y="0"/>
                  <a:pt x="3075709" y="0"/>
                </a:cubicBezTo>
                <a:lnTo>
                  <a:pt x="1453957" y="0"/>
                </a:lnTo>
                <a:cubicBezTo>
                  <a:pt x="1370829" y="0"/>
                  <a:pt x="1304639" y="66190"/>
                  <a:pt x="1304639" y="149317"/>
                </a:cubicBezTo>
                <a:lnTo>
                  <a:pt x="1304639" y="173944"/>
                </a:lnTo>
                <a:lnTo>
                  <a:pt x="523390" y="173944"/>
                </a:lnTo>
                <a:cubicBezTo>
                  <a:pt x="240913" y="173944"/>
                  <a:pt x="16158" y="398699"/>
                  <a:pt x="0" y="672708"/>
                </a:cubicBezTo>
                <a:cubicBezTo>
                  <a:pt x="0" y="681176"/>
                  <a:pt x="0" y="689645"/>
                  <a:pt x="0" y="697334"/>
                </a:cubicBezTo>
                <a:lnTo>
                  <a:pt x="0" y="6325362"/>
                </a:lnTo>
                <a:lnTo>
                  <a:pt x="0" y="6325362"/>
                </a:lnTo>
                <a:lnTo>
                  <a:pt x="0" y="6333831"/>
                </a:lnTo>
                <a:cubicBezTo>
                  <a:pt x="0" y="6624776"/>
                  <a:pt x="232445" y="6857221"/>
                  <a:pt x="523390" y="6857221"/>
                </a:cubicBezTo>
                <a:lnTo>
                  <a:pt x="4488873" y="6857221"/>
                </a:lnTo>
                <a:lnTo>
                  <a:pt x="4497342" y="6857221"/>
                </a:lnTo>
                <a:cubicBezTo>
                  <a:pt x="4854477" y="6840284"/>
                  <a:pt x="5237019" y="6616308"/>
                  <a:pt x="5237019" y="6034417"/>
                </a:cubicBezTo>
                <a:lnTo>
                  <a:pt x="5237019" y="1213035"/>
                </a:lnTo>
                <a:cubicBezTo>
                  <a:pt x="5236248" y="1046789"/>
                  <a:pt x="5095390" y="905931"/>
                  <a:pt x="4920667" y="905931"/>
                </a:cubicBezTo>
                <a:close/>
                <a:moveTo>
                  <a:pt x="1612513" y="298643"/>
                </a:moveTo>
                <a:lnTo>
                  <a:pt x="2917923" y="298643"/>
                </a:lnTo>
                <a:lnTo>
                  <a:pt x="2917923" y="315581"/>
                </a:lnTo>
                <a:lnTo>
                  <a:pt x="2917923" y="3067249"/>
                </a:lnTo>
                <a:lnTo>
                  <a:pt x="2360659" y="2593112"/>
                </a:lnTo>
                <a:cubicBezTo>
                  <a:pt x="2343721" y="2584644"/>
                  <a:pt x="2336032" y="2576175"/>
                  <a:pt x="2319095" y="2568486"/>
                </a:cubicBezTo>
                <a:lnTo>
                  <a:pt x="2319095" y="2568486"/>
                </a:lnTo>
                <a:cubicBezTo>
                  <a:pt x="2302158" y="2560017"/>
                  <a:pt x="2286000" y="2560017"/>
                  <a:pt x="2269063" y="2560017"/>
                </a:cubicBezTo>
                <a:lnTo>
                  <a:pt x="2269063" y="2560017"/>
                </a:lnTo>
                <a:lnTo>
                  <a:pt x="2269063" y="2560017"/>
                </a:lnTo>
                <a:cubicBezTo>
                  <a:pt x="2260594" y="2560017"/>
                  <a:pt x="2244437" y="2560017"/>
                  <a:pt x="2235968" y="2568486"/>
                </a:cubicBezTo>
                <a:cubicBezTo>
                  <a:pt x="2227499" y="2568486"/>
                  <a:pt x="2227499" y="2568486"/>
                  <a:pt x="2219031" y="2568486"/>
                </a:cubicBezTo>
                <a:cubicBezTo>
                  <a:pt x="2202094" y="2576954"/>
                  <a:pt x="2185936" y="2585423"/>
                  <a:pt x="2168999" y="2593112"/>
                </a:cubicBezTo>
                <a:lnTo>
                  <a:pt x="1611734" y="3025686"/>
                </a:lnTo>
                <a:lnTo>
                  <a:pt x="1611734" y="324049"/>
                </a:lnTo>
                <a:lnTo>
                  <a:pt x="1611734" y="298652"/>
                </a:lnTo>
                <a:lnTo>
                  <a:pt x="1612513" y="298652"/>
                </a:lnTo>
                <a:close/>
                <a:moveTo>
                  <a:pt x="307103" y="714280"/>
                </a:moveTo>
                <a:cubicBezTo>
                  <a:pt x="307103" y="705811"/>
                  <a:pt x="307103" y="697343"/>
                  <a:pt x="307103" y="697343"/>
                </a:cubicBezTo>
                <a:cubicBezTo>
                  <a:pt x="307103" y="581120"/>
                  <a:pt x="407168" y="481056"/>
                  <a:pt x="523390" y="481056"/>
                </a:cubicBezTo>
                <a:lnTo>
                  <a:pt x="1304631" y="481056"/>
                </a:lnTo>
                <a:lnTo>
                  <a:pt x="1304631" y="3340478"/>
                </a:lnTo>
                <a:cubicBezTo>
                  <a:pt x="1304631" y="3398979"/>
                  <a:pt x="1337726" y="3456701"/>
                  <a:pt x="1387758" y="3482106"/>
                </a:cubicBezTo>
                <a:cubicBezTo>
                  <a:pt x="1437790" y="3507504"/>
                  <a:pt x="1503980" y="3499043"/>
                  <a:pt x="1545544" y="3465169"/>
                </a:cubicBezTo>
                <a:lnTo>
                  <a:pt x="2252126" y="2916373"/>
                </a:lnTo>
                <a:lnTo>
                  <a:pt x="2967176" y="3522891"/>
                </a:lnTo>
                <a:cubicBezTo>
                  <a:pt x="2975645" y="3531359"/>
                  <a:pt x="2991803" y="3539828"/>
                  <a:pt x="3000271" y="3547517"/>
                </a:cubicBezTo>
                <a:lnTo>
                  <a:pt x="3008740" y="3547517"/>
                </a:lnTo>
                <a:cubicBezTo>
                  <a:pt x="3017208" y="3555986"/>
                  <a:pt x="3033366" y="3555986"/>
                  <a:pt x="3041835" y="3555986"/>
                </a:cubicBezTo>
                <a:cubicBezTo>
                  <a:pt x="3041835" y="3555986"/>
                  <a:pt x="3041835" y="3555986"/>
                  <a:pt x="3050303" y="3555986"/>
                </a:cubicBezTo>
                <a:cubicBezTo>
                  <a:pt x="3058772" y="3555986"/>
                  <a:pt x="3058772" y="3555986"/>
                  <a:pt x="3067241" y="3555986"/>
                </a:cubicBezTo>
                <a:cubicBezTo>
                  <a:pt x="3075709" y="3555986"/>
                  <a:pt x="3075709" y="3555986"/>
                  <a:pt x="3084178" y="3555986"/>
                </a:cubicBezTo>
                <a:lnTo>
                  <a:pt x="3092646" y="3555986"/>
                </a:lnTo>
                <a:cubicBezTo>
                  <a:pt x="3109584" y="3555986"/>
                  <a:pt x="3117273" y="3547517"/>
                  <a:pt x="3134210" y="3547517"/>
                </a:cubicBezTo>
                <a:cubicBezTo>
                  <a:pt x="3192711" y="3522891"/>
                  <a:pt x="3225806" y="3464390"/>
                  <a:pt x="3225806" y="3405889"/>
                </a:cubicBezTo>
                <a:lnTo>
                  <a:pt x="3225806" y="473367"/>
                </a:lnTo>
                <a:lnTo>
                  <a:pt x="4123269" y="473367"/>
                </a:lnTo>
                <a:cubicBezTo>
                  <a:pt x="4189459" y="473367"/>
                  <a:pt x="4189459" y="506462"/>
                  <a:pt x="4189459" y="539557"/>
                </a:cubicBezTo>
                <a:lnTo>
                  <a:pt x="4189459" y="1062947"/>
                </a:lnTo>
                <a:lnTo>
                  <a:pt x="4189459" y="5684979"/>
                </a:lnTo>
                <a:cubicBezTo>
                  <a:pt x="4189459" y="5792733"/>
                  <a:pt x="4147895" y="5809670"/>
                  <a:pt x="4097863" y="5818139"/>
                </a:cubicBezTo>
                <a:lnTo>
                  <a:pt x="523390" y="5818139"/>
                </a:lnTo>
                <a:cubicBezTo>
                  <a:pt x="506453" y="5818139"/>
                  <a:pt x="490295" y="5818139"/>
                  <a:pt x="464889" y="5818139"/>
                </a:cubicBezTo>
                <a:cubicBezTo>
                  <a:pt x="456421" y="5818139"/>
                  <a:pt x="447952" y="5818139"/>
                  <a:pt x="431794" y="5826607"/>
                </a:cubicBezTo>
                <a:cubicBezTo>
                  <a:pt x="423326" y="5826607"/>
                  <a:pt x="414857" y="5826607"/>
                  <a:pt x="407168" y="5826607"/>
                </a:cubicBezTo>
                <a:cubicBezTo>
                  <a:pt x="390231" y="5826607"/>
                  <a:pt x="382541" y="5835076"/>
                  <a:pt x="365604" y="5835076"/>
                </a:cubicBezTo>
                <a:lnTo>
                  <a:pt x="357136" y="5835076"/>
                </a:lnTo>
                <a:cubicBezTo>
                  <a:pt x="340198" y="5843544"/>
                  <a:pt x="332509" y="5843544"/>
                  <a:pt x="315572" y="5852013"/>
                </a:cubicBezTo>
                <a:cubicBezTo>
                  <a:pt x="315572" y="5852013"/>
                  <a:pt x="315572" y="5852013"/>
                  <a:pt x="307103" y="5852013"/>
                </a:cubicBezTo>
                <a:cubicBezTo>
                  <a:pt x="307103" y="5852013"/>
                  <a:pt x="298635" y="5852013"/>
                  <a:pt x="298635" y="5860482"/>
                </a:cubicBezTo>
                <a:lnTo>
                  <a:pt x="298635" y="714280"/>
                </a:lnTo>
                <a:lnTo>
                  <a:pt x="307103" y="714280"/>
                </a:lnTo>
                <a:close/>
                <a:moveTo>
                  <a:pt x="4929136" y="6042894"/>
                </a:moveTo>
                <a:cubicBezTo>
                  <a:pt x="4929136" y="6441593"/>
                  <a:pt x="4688223" y="6541658"/>
                  <a:pt x="4488873" y="6558595"/>
                </a:cubicBezTo>
                <a:lnTo>
                  <a:pt x="523390" y="6558595"/>
                </a:lnTo>
                <a:cubicBezTo>
                  <a:pt x="407168" y="6558595"/>
                  <a:pt x="307103" y="6458530"/>
                  <a:pt x="307103" y="6342308"/>
                </a:cubicBezTo>
                <a:lnTo>
                  <a:pt x="307103" y="6333839"/>
                </a:lnTo>
                <a:cubicBezTo>
                  <a:pt x="307103" y="6292276"/>
                  <a:pt x="324040" y="6250712"/>
                  <a:pt x="348667" y="6217617"/>
                </a:cubicBezTo>
                <a:cubicBezTo>
                  <a:pt x="348667" y="6217617"/>
                  <a:pt x="348667" y="6209149"/>
                  <a:pt x="357136" y="6209149"/>
                </a:cubicBezTo>
                <a:cubicBezTo>
                  <a:pt x="365604" y="6200680"/>
                  <a:pt x="365604" y="6192212"/>
                  <a:pt x="374073" y="6184522"/>
                </a:cubicBezTo>
                <a:cubicBezTo>
                  <a:pt x="382541" y="6176054"/>
                  <a:pt x="391010" y="6176054"/>
                  <a:pt x="391010" y="6167585"/>
                </a:cubicBezTo>
                <a:lnTo>
                  <a:pt x="399479" y="6159116"/>
                </a:lnTo>
                <a:cubicBezTo>
                  <a:pt x="407947" y="6150648"/>
                  <a:pt x="416416" y="6150648"/>
                  <a:pt x="432574" y="6142179"/>
                </a:cubicBezTo>
                <a:cubicBezTo>
                  <a:pt x="432574" y="6142179"/>
                  <a:pt x="432574" y="6142179"/>
                  <a:pt x="441042" y="6142179"/>
                </a:cubicBezTo>
                <a:cubicBezTo>
                  <a:pt x="449511" y="6133710"/>
                  <a:pt x="465669" y="6133710"/>
                  <a:pt x="474137" y="6133710"/>
                </a:cubicBezTo>
                <a:cubicBezTo>
                  <a:pt x="474137" y="6133710"/>
                  <a:pt x="474137" y="6133710"/>
                  <a:pt x="482606" y="6133710"/>
                </a:cubicBezTo>
                <a:cubicBezTo>
                  <a:pt x="499543" y="6133710"/>
                  <a:pt x="507232" y="6125242"/>
                  <a:pt x="524169" y="6125242"/>
                </a:cubicBezTo>
                <a:lnTo>
                  <a:pt x="4123269" y="6125242"/>
                </a:lnTo>
                <a:cubicBezTo>
                  <a:pt x="4306461" y="6125242"/>
                  <a:pt x="4497342" y="6000551"/>
                  <a:pt x="4497342" y="5734232"/>
                </a:cubicBezTo>
                <a:lnTo>
                  <a:pt x="4497342" y="5684200"/>
                </a:lnTo>
                <a:lnTo>
                  <a:pt x="4497342" y="1212273"/>
                </a:lnTo>
                <a:lnTo>
                  <a:pt x="4929915" y="1212273"/>
                </a:lnTo>
                <a:lnTo>
                  <a:pt x="4929915" y="6042894"/>
                </a:lnTo>
                <a:lnTo>
                  <a:pt x="4929136" y="6042894"/>
                </a:lnTo>
                <a:close/>
              </a:path>
            </a:pathLst>
          </a:custGeom>
          <a:solidFill>
            <a:schemeClr val="accent1"/>
          </a:solidFill>
          <a:ln w="8659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145733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" grpId="0">
        <p:bldSub>
          <a:bldChart bld="series"/>
        </p:bldSub>
      </p:bldGraphic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BF36112-6AB5-6640-8B1F-BC38238CD3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Social </a:t>
            </a:r>
            <a:r>
              <a:rPr lang="es-ES" dirty="0" err="1"/>
              <a:t>editbale</a:t>
            </a:r>
            <a:r>
              <a:rPr lang="es-ES" dirty="0"/>
              <a:t> </a:t>
            </a:r>
            <a:r>
              <a:rPr lang="es-ES" dirty="0" err="1"/>
              <a:t>template</a:t>
            </a:r>
            <a:r>
              <a:rPr lang="es-ES" dirty="0"/>
              <a:t> (</a:t>
            </a:r>
            <a:r>
              <a:rPr lang="es-ES" dirty="0" err="1"/>
              <a:t>excel</a:t>
            </a:r>
            <a:r>
              <a:rPr lang="es-ES" dirty="0"/>
              <a:t>)</a:t>
            </a:r>
          </a:p>
        </p:txBody>
      </p:sp>
      <p:grpSp>
        <p:nvGrpSpPr>
          <p:cNvPr id="25" name="Grupo 24">
            <a:extLst>
              <a:ext uri="{FF2B5EF4-FFF2-40B4-BE49-F238E27FC236}">
                <a16:creationId xmlns:a16="http://schemas.microsoft.com/office/drawing/2014/main" id="{E381AB90-C4ED-C245-A1BC-51E71C418189}"/>
              </a:ext>
            </a:extLst>
          </p:cNvPr>
          <p:cNvGrpSpPr/>
          <p:nvPr/>
        </p:nvGrpSpPr>
        <p:grpSpPr>
          <a:xfrm>
            <a:off x="1374504" y="5448676"/>
            <a:ext cx="1700105" cy="276999"/>
            <a:chOff x="4634281" y="2415000"/>
            <a:chExt cx="1700105" cy="276999"/>
          </a:xfrm>
        </p:grpSpPr>
        <p:sp>
          <p:nvSpPr>
            <p:cNvPr id="15" name="Rectángulo 14">
              <a:extLst>
                <a:ext uri="{FF2B5EF4-FFF2-40B4-BE49-F238E27FC236}">
                  <a16:creationId xmlns:a16="http://schemas.microsoft.com/office/drawing/2014/main" id="{74D7B69B-5081-284B-867E-9B0C357121CE}"/>
                </a:ext>
              </a:extLst>
            </p:cNvPr>
            <p:cNvSpPr/>
            <p:nvPr/>
          </p:nvSpPr>
          <p:spPr>
            <a:xfrm>
              <a:off x="4634281" y="2436255"/>
              <a:ext cx="234492" cy="234491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16" name="Rectangle 26">
              <a:extLst>
                <a:ext uri="{FF2B5EF4-FFF2-40B4-BE49-F238E27FC236}">
                  <a16:creationId xmlns:a16="http://schemas.microsoft.com/office/drawing/2014/main" id="{96FC60DF-894F-D541-93B5-4C73A80DF98D}"/>
                </a:ext>
              </a:extLst>
            </p:cNvPr>
            <p:cNvSpPr/>
            <p:nvPr/>
          </p:nvSpPr>
          <p:spPr>
            <a:xfrm>
              <a:off x="4937624" y="2415000"/>
              <a:ext cx="1396762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defTabSz="941755"/>
              <a:r>
                <a:rPr lang="en-US" sz="1200" dirty="0">
                  <a:solidFill>
                    <a:schemeClr val="tx2">
                      <a:lumMod val="90000"/>
                      <a:lumOff val="10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Social group 1</a:t>
              </a:r>
            </a:p>
          </p:txBody>
        </p:sp>
      </p:grpSp>
      <p:grpSp>
        <p:nvGrpSpPr>
          <p:cNvPr id="24" name="Grupo 23">
            <a:extLst>
              <a:ext uri="{FF2B5EF4-FFF2-40B4-BE49-F238E27FC236}">
                <a16:creationId xmlns:a16="http://schemas.microsoft.com/office/drawing/2014/main" id="{33FF2152-3C0E-DE44-B86F-1AAC8490A3A2}"/>
              </a:ext>
            </a:extLst>
          </p:cNvPr>
          <p:cNvGrpSpPr/>
          <p:nvPr/>
        </p:nvGrpSpPr>
        <p:grpSpPr>
          <a:xfrm>
            <a:off x="1374504" y="5847247"/>
            <a:ext cx="1700105" cy="276999"/>
            <a:chOff x="6709886" y="2436250"/>
            <a:chExt cx="1700105" cy="276999"/>
          </a:xfrm>
        </p:grpSpPr>
        <p:sp>
          <p:nvSpPr>
            <p:cNvPr id="17" name="Rectángulo 16">
              <a:extLst>
                <a:ext uri="{FF2B5EF4-FFF2-40B4-BE49-F238E27FC236}">
                  <a16:creationId xmlns:a16="http://schemas.microsoft.com/office/drawing/2014/main" id="{AE41704F-F58D-6F40-9F52-FF4F6612D513}"/>
                </a:ext>
              </a:extLst>
            </p:cNvPr>
            <p:cNvSpPr/>
            <p:nvPr/>
          </p:nvSpPr>
          <p:spPr>
            <a:xfrm>
              <a:off x="6709886" y="2436250"/>
              <a:ext cx="234492" cy="234491"/>
            </a:xfrm>
            <a:prstGeom prst="rect">
              <a:avLst/>
            </a:prstGeom>
            <a:solidFill>
              <a:schemeClr val="tx2">
                <a:lumMod val="25000"/>
                <a:lumOff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18" name="Rectangle 26">
              <a:extLst>
                <a:ext uri="{FF2B5EF4-FFF2-40B4-BE49-F238E27FC236}">
                  <a16:creationId xmlns:a16="http://schemas.microsoft.com/office/drawing/2014/main" id="{8DF1C8F5-7187-254E-B6D7-DF21AD1C60AB}"/>
                </a:ext>
              </a:extLst>
            </p:cNvPr>
            <p:cNvSpPr/>
            <p:nvPr/>
          </p:nvSpPr>
          <p:spPr>
            <a:xfrm>
              <a:off x="7013229" y="2436250"/>
              <a:ext cx="1396762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defTabSz="941755"/>
              <a:r>
                <a:rPr lang="en-US" sz="1200" dirty="0">
                  <a:solidFill>
                    <a:schemeClr val="tx2">
                      <a:lumMod val="90000"/>
                      <a:lumOff val="10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Social group 2</a:t>
              </a:r>
            </a:p>
          </p:txBody>
        </p:sp>
      </p:grpSp>
      <p:grpSp>
        <p:nvGrpSpPr>
          <p:cNvPr id="35" name="Grupo 34">
            <a:extLst>
              <a:ext uri="{FF2B5EF4-FFF2-40B4-BE49-F238E27FC236}">
                <a16:creationId xmlns:a16="http://schemas.microsoft.com/office/drawing/2014/main" id="{70E01489-7930-9F40-B0B3-A6821D9FB49E}"/>
              </a:ext>
            </a:extLst>
          </p:cNvPr>
          <p:cNvGrpSpPr/>
          <p:nvPr/>
        </p:nvGrpSpPr>
        <p:grpSpPr>
          <a:xfrm>
            <a:off x="787162" y="2537942"/>
            <a:ext cx="2895600" cy="2666035"/>
            <a:chOff x="838200" y="2544751"/>
            <a:chExt cx="2393624" cy="2203856"/>
          </a:xfrm>
        </p:grpSpPr>
        <p:graphicFrame>
          <p:nvGraphicFramePr>
            <p:cNvPr id="33" name="Chart 3">
              <a:extLst>
                <a:ext uri="{FF2B5EF4-FFF2-40B4-BE49-F238E27FC236}">
                  <a16:creationId xmlns:a16="http://schemas.microsoft.com/office/drawing/2014/main" id="{6FDE8838-1353-B246-A7B6-1BD80E23B104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948361163"/>
                </p:ext>
              </p:extLst>
            </p:nvPr>
          </p:nvGraphicFramePr>
          <p:xfrm>
            <a:off x="838200" y="2544751"/>
            <a:ext cx="2393624" cy="2203856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sp>
          <p:nvSpPr>
            <p:cNvPr id="34" name="Oval 7">
              <a:extLst>
                <a:ext uri="{FF2B5EF4-FFF2-40B4-BE49-F238E27FC236}">
                  <a16:creationId xmlns:a16="http://schemas.microsoft.com/office/drawing/2014/main" id="{8D2A7D21-9386-EF43-8285-A032A9B3D73B}"/>
                </a:ext>
              </a:extLst>
            </p:cNvPr>
            <p:cNvSpPr/>
            <p:nvPr/>
          </p:nvSpPr>
          <p:spPr>
            <a:xfrm>
              <a:off x="1298304" y="2909972"/>
              <a:ext cx="1473416" cy="1473416"/>
            </a:xfrm>
            <a:prstGeom prst="ellipse">
              <a:avLst/>
            </a:prstGeom>
            <a:solidFill>
              <a:schemeClr val="bg2">
                <a:lumMod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41755"/>
              <a:r>
                <a:rPr lang="en-US" sz="4800" dirty="0">
                  <a:solidFill>
                    <a:srgbClr val="F8FAFB">
                      <a:lumMod val="65000"/>
                      <a:lumOff val="35000"/>
                    </a:srgb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43</a:t>
              </a:r>
              <a:r>
                <a:rPr lang="en-US" sz="1100" dirty="0">
                  <a:solidFill>
                    <a:srgbClr val="F8FAFB">
                      <a:lumMod val="65000"/>
                      <a:lumOff val="35000"/>
                    </a:srgb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%</a:t>
              </a:r>
            </a:p>
          </p:txBody>
        </p:sp>
      </p:grpSp>
      <p:sp>
        <p:nvSpPr>
          <p:cNvPr id="37" name="TextBox 14">
            <a:extLst>
              <a:ext uri="{FF2B5EF4-FFF2-40B4-BE49-F238E27FC236}">
                <a16:creationId xmlns:a16="http://schemas.microsoft.com/office/drawing/2014/main" id="{A942065C-EA4D-5E44-A5F3-BB85C9633BD0}"/>
              </a:ext>
            </a:extLst>
          </p:cNvPr>
          <p:cNvSpPr txBox="1"/>
          <p:nvPr/>
        </p:nvSpPr>
        <p:spPr>
          <a:xfrm>
            <a:off x="1093569" y="2081424"/>
            <a:ext cx="2412917" cy="30777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spc="100" dirty="0">
                <a:solidFill>
                  <a:schemeClr val="bg2">
                    <a:lumMod val="25000"/>
                  </a:schemeClr>
                </a:solidFill>
                <a:ea typeface="Source Sans Pro" charset="0"/>
                <a:cs typeface="Source Sans Pro" charset="0"/>
              </a:rPr>
              <a:t>POPULATION</a:t>
            </a:r>
          </a:p>
        </p:txBody>
      </p:sp>
      <p:grpSp>
        <p:nvGrpSpPr>
          <p:cNvPr id="44" name="Grupo 43">
            <a:extLst>
              <a:ext uri="{FF2B5EF4-FFF2-40B4-BE49-F238E27FC236}">
                <a16:creationId xmlns:a16="http://schemas.microsoft.com/office/drawing/2014/main" id="{D215C28F-0BD1-2E47-B60A-D332EC22E805}"/>
              </a:ext>
            </a:extLst>
          </p:cNvPr>
          <p:cNvGrpSpPr/>
          <p:nvPr/>
        </p:nvGrpSpPr>
        <p:grpSpPr>
          <a:xfrm>
            <a:off x="4349216" y="2537942"/>
            <a:ext cx="2895600" cy="2666035"/>
            <a:chOff x="838200" y="2544751"/>
            <a:chExt cx="2393624" cy="2203856"/>
          </a:xfrm>
        </p:grpSpPr>
        <p:graphicFrame>
          <p:nvGraphicFramePr>
            <p:cNvPr id="45" name="Chart 3">
              <a:extLst>
                <a:ext uri="{FF2B5EF4-FFF2-40B4-BE49-F238E27FC236}">
                  <a16:creationId xmlns:a16="http://schemas.microsoft.com/office/drawing/2014/main" id="{52418587-2D66-B943-8B9A-962EC838B891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4065277308"/>
                </p:ext>
              </p:extLst>
            </p:nvPr>
          </p:nvGraphicFramePr>
          <p:xfrm>
            <a:off x="838200" y="2544751"/>
            <a:ext cx="2393624" cy="2203856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sp>
          <p:nvSpPr>
            <p:cNvPr id="46" name="Oval 7">
              <a:extLst>
                <a:ext uri="{FF2B5EF4-FFF2-40B4-BE49-F238E27FC236}">
                  <a16:creationId xmlns:a16="http://schemas.microsoft.com/office/drawing/2014/main" id="{AD3B48AD-86CD-C942-83CD-FF50C3512520}"/>
                </a:ext>
              </a:extLst>
            </p:cNvPr>
            <p:cNvSpPr/>
            <p:nvPr/>
          </p:nvSpPr>
          <p:spPr>
            <a:xfrm>
              <a:off x="1298304" y="2909972"/>
              <a:ext cx="1473416" cy="1473416"/>
            </a:xfrm>
            <a:prstGeom prst="ellipse">
              <a:avLst/>
            </a:prstGeom>
            <a:solidFill>
              <a:schemeClr val="bg2">
                <a:lumMod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41755"/>
              <a:r>
                <a:rPr lang="en-US" sz="4800" dirty="0">
                  <a:solidFill>
                    <a:srgbClr val="F8FAFB">
                      <a:lumMod val="65000"/>
                      <a:lumOff val="35000"/>
                    </a:srgb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24</a:t>
              </a:r>
              <a:r>
                <a:rPr lang="en-US" sz="1100" dirty="0">
                  <a:solidFill>
                    <a:srgbClr val="F8FAFB">
                      <a:lumMod val="65000"/>
                      <a:lumOff val="35000"/>
                    </a:srgb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%</a:t>
              </a:r>
            </a:p>
          </p:txBody>
        </p:sp>
      </p:grpSp>
      <p:sp>
        <p:nvSpPr>
          <p:cNvPr id="47" name="TextBox 14">
            <a:extLst>
              <a:ext uri="{FF2B5EF4-FFF2-40B4-BE49-F238E27FC236}">
                <a16:creationId xmlns:a16="http://schemas.microsoft.com/office/drawing/2014/main" id="{9883BD0D-FA0A-2A4A-BFD0-E7AAA83A4ADF}"/>
              </a:ext>
            </a:extLst>
          </p:cNvPr>
          <p:cNvSpPr txBox="1"/>
          <p:nvPr/>
        </p:nvSpPr>
        <p:spPr>
          <a:xfrm>
            <a:off x="4655623" y="2081424"/>
            <a:ext cx="2412917" cy="30777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spc="100" dirty="0">
                <a:solidFill>
                  <a:schemeClr val="bg2">
                    <a:lumMod val="25000"/>
                  </a:schemeClr>
                </a:solidFill>
                <a:ea typeface="Source Sans Pro" charset="0"/>
                <a:cs typeface="Source Sans Pro" charset="0"/>
              </a:rPr>
              <a:t>ARMY</a:t>
            </a:r>
          </a:p>
        </p:txBody>
      </p:sp>
      <p:grpSp>
        <p:nvGrpSpPr>
          <p:cNvPr id="54" name="Grupo 53">
            <a:extLst>
              <a:ext uri="{FF2B5EF4-FFF2-40B4-BE49-F238E27FC236}">
                <a16:creationId xmlns:a16="http://schemas.microsoft.com/office/drawing/2014/main" id="{35CD5688-2655-C342-81EA-FE92EB6AD7CF}"/>
              </a:ext>
            </a:extLst>
          </p:cNvPr>
          <p:cNvGrpSpPr/>
          <p:nvPr/>
        </p:nvGrpSpPr>
        <p:grpSpPr>
          <a:xfrm>
            <a:off x="8102362" y="2537942"/>
            <a:ext cx="2895600" cy="2666035"/>
            <a:chOff x="838200" y="2544751"/>
            <a:chExt cx="2393624" cy="2203856"/>
          </a:xfrm>
        </p:grpSpPr>
        <p:graphicFrame>
          <p:nvGraphicFramePr>
            <p:cNvPr id="55" name="Chart 3">
              <a:extLst>
                <a:ext uri="{FF2B5EF4-FFF2-40B4-BE49-F238E27FC236}">
                  <a16:creationId xmlns:a16="http://schemas.microsoft.com/office/drawing/2014/main" id="{2B100DDB-5F51-C34F-B4FD-22F85CB4BAE4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846715479"/>
                </p:ext>
              </p:extLst>
            </p:nvPr>
          </p:nvGraphicFramePr>
          <p:xfrm>
            <a:off x="838200" y="2544751"/>
            <a:ext cx="2393624" cy="2203856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4"/>
            </a:graphicData>
          </a:graphic>
        </p:graphicFrame>
        <p:sp>
          <p:nvSpPr>
            <p:cNvPr id="56" name="Oval 7">
              <a:extLst>
                <a:ext uri="{FF2B5EF4-FFF2-40B4-BE49-F238E27FC236}">
                  <a16:creationId xmlns:a16="http://schemas.microsoft.com/office/drawing/2014/main" id="{349B964F-F31F-4C40-9A81-5C95C6B708A8}"/>
                </a:ext>
              </a:extLst>
            </p:cNvPr>
            <p:cNvSpPr/>
            <p:nvPr/>
          </p:nvSpPr>
          <p:spPr>
            <a:xfrm>
              <a:off x="1298304" y="2909972"/>
              <a:ext cx="1473416" cy="1473416"/>
            </a:xfrm>
            <a:prstGeom prst="ellipse">
              <a:avLst/>
            </a:prstGeom>
            <a:solidFill>
              <a:schemeClr val="bg2">
                <a:lumMod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41755"/>
              <a:r>
                <a:rPr lang="en-US" sz="4800" dirty="0">
                  <a:solidFill>
                    <a:srgbClr val="F8FAFB">
                      <a:lumMod val="65000"/>
                      <a:lumOff val="35000"/>
                    </a:srgb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76</a:t>
              </a:r>
              <a:r>
                <a:rPr lang="en-US" sz="1100" dirty="0">
                  <a:solidFill>
                    <a:srgbClr val="F8FAFB">
                      <a:lumMod val="65000"/>
                      <a:lumOff val="35000"/>
                    </a:srgb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%</a:t>
              </a:r>
            </a:p>
          </p:txBody>
        </p:sp>
      </p:grpSp>
      <p:sp>
        <p:nvSpPr>
          <p:cNvPr id="57" name="TextBox 14">
            <a:extLst>
              <a:ext uri="{FF2B5EF4-FFF2-40B4-BE49-F238E27FC236}">
                <a16:creationId xmlns:a16="http://schemas.microsoft.com/office/drawing/2014/main" id="{8BA42053-4ABA-6341-BC22-DE8DB8393AD0}"/>
              </a:ext>
            </a:extLst>
          </p:cNvPr>
          <p:cNvSpPr txBox="1"/>
          <p:nvPr/>
        </p:nvSpPr>
        <p:spPr>
          <a:xfrm>
            <a:off x="8408769" y="2081424"/>
            <a:ext cx="2412917" cy="30777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spc="100" dirty="0">
                <a:solidFill>
                  <a:schemeClr val="bg2">
                    <a:lumMod val="25000"/>
                  </a:schemeClr>
                </a:solidFill>
                <a:ea typeface="Source Sans Pro" charset="0"/>
                <a:cs typeface="Source Sans Pro" charset="0"/>
              </a:rPr>
              <a:t>DIPLOMACY</a:t>
            </a:r>
          </a:p>
        </p:txBody>
      </p:sp>
      <p:grpSp>
        <p:nvGrpSpPr>
          <p:cNvPr id="36" name="Grupo 35">
            <a:extLst>
              <a:ext uri="{FF2B5EF4-FFF2-40B4-BE49-F238E27FC236}">
                <a16:creationId xmlns:a16="http://schemas.microsoft.com/office/drawing/2014/main" id="{C6DA3875-4A3E-D349-AF07-74CA51A9B745}"/>
              </a:ext>
            </a:extLst>
          </p:cNvPr>
          <p:cNvGrpSpPr/>
          <p:nvPr/>
        </p:nvGrpSpPr>
        <p:grpSpPr>
          <a:xfrm>
            <a:off x="5004672" y="5448676"/>
            <a:ext cx="1700105" cy="276999"/>
            <a:chOff x="4634281" y="2415000"/>
            <a:chExt cx="1700105" cy="276999"/>
          </a:xfrm>
        </p:grpSpPr>
        <p:sp>
          <p:nvSpPr>
            <p:cNvPr id="58" name="Rectángulo 57">
              <a:extLst>
                <a:ext uri="{FF2B5EF4-FFF2-40B4-BE49-F238E27FC236}">
                  <a16:creationId xmlns:a16="http://schemas.microsoft.com/office/drawing/2014/main" id="{39B20667-C62A-4A40-967C-13A97653795B}"/>
                </a:ext>
              </a:extLst>
            </p:cNvPr>
            <p:cNvSpPr/>
            <p:nvPr/>
          </p:nvSpPr>
          <p:spPr>
            <a:xfrm>
              <a:off x="4634281" y="2436255"/>
              <a:ext cx="234492" cy="234491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59" name="Rectangle 26">
              <a:extLst>
                <a:ext uri="{FF2B5EF4-FFF2-40B4-BE49-F238E27FC236}">
                  <a16:creationId xmlns:a16="http://schemas.microsoft.com/office/drawing/2014/main" id="{E9816BDC-7081-6B4A-BAA2-8C2EB6FE21A0}"/>
                </a:ext>
              </a:extLst>
            </p:cNvPr>
            <p:cNvSpPr/>
            <p:nvPr/>
          </p:nvSpPr>
          <p:spPr>
            <a:xfrm>
              <a:off x="4937624" y="2415000"/>
              <a:ext cx="1396762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defTabSz="941755"/>
              <a:r>
                <a:rPr lang="en-US" sz="1200" dirty="0">
                  <a:solidFill>
                    <a:schemeClr val="tx2">
                      <a:lumMod val="90000"/>
                      <a:lumOff val="10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Social group 1</a:t>
              </a:r>
            </a:p>
          </p:txBody>
        </p:sp>
      </p:grpSp>
      <p:grpSp>
        <p:nvGrpSpPr>
          <p:cNvPr id="60" name="Grupo 59">
            <a:extLst>
              <a:ext uri="{FF2B5EF4-FFF2-40B4-BE49-F238E27FC236}">
                <a16:creationId xmlns:a16="http://schemas.microsoft.com/office/drawing/2014/main" id="{8ED6E2CC-1663-E848-8E27-C6887917D110}"/>
              </a:ext>
            </a:extLst>
          </p:cNvPr>
          <p:cNvGrpSpPr/>
          <p:nvPr/>
        </p:nvGrpSpPr>
        <p:grpSpPr>
          <a:xfrm>
            <a:off x="5004672" y="5847247"/>
            <a:ext cx="1700105" cy="276999"/>
            <a:chOff x="6709886" y="2436250"/>
            <a:chExt cx="1700105" cy="276999"/>
          </a:xfrm>
        </p:grpSpPr>
        <p:sp>
          <p:nvSpPr>
            <p:cNvPr id="61" name="Rectángulo 60">
              <a:extLst>
                <a:ext uri="{FF2B5EF4-FFF2-40B4-BE49-F238E27FC236}">
                  <a16:creationId xmlns:a16="http://schemas.microsoft.com/office/drawing/2014/main" id="{D4187625-2ABB-3E4C-9FAC-DC19BA59D77F}"/>
                </a:ext>
              </a:extLst>
            </p:cNvPr>
            <p:cNvSpPr/>
            <p:nvPr/>
          </p:nvSpPr>
          <p:spPr>
            <a:xfrm>
              <a:off x="6709886" y="2436250"/>
              <a:ext cx="234492" cy="234491"/>
            </a:xfrm>
            <a:prstGeom prst="rect">
              <a:avLst/>
            </a:prstGeom>
            <a:solidFill>
              <a:schemeClr val="tx2">
                <a:lumMod val="25000"/>
                <a:lumOff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62" name="Rectangle 26">
              <a:extLst>
                <a:ext uri="{FF2B5EF4-FFF2-40B4-BE49-F238E27FC236}">
                  <a16:creationId xmlns:a16="http://schemas.microsoft.com/office/drawing/2014/main" id="{A2C0F722-1236-1C41-86F4-2AD5ED3F1945}"/>
                </a:ext>
              </a:extLst>
            </p:cNvPr>
            <p:cNvSpPr/>
            <p:nvPr/>
          </p:nvSpPr>
          <p:spPr>
            <a:xfrm>
              <a:off x="7013229" y="2436250"/>
              <a:ext cx="1396762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defTabSz="941755"/>
              <a:r>
                <a:rPr lang="en-US" sz="1200" dirty="0">
                  <a:solidFill>
                    <a:schemeClr val="tx2">
                      <a:lumMod val="90000"/>
                      <a:lumOff val="10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Social group 2</a:t>
              </a:r>
            </a:p>
          </p:txBody>
        </p:sp>
      </p:grpSp>
      <p:grpSp>
        <p:nvGrpSpPr>
          <p:cNvPr id="63" name="Grupo 62">
            <a:extLst>
              <a:ext uri="{FF2B5EF4-FFF2-40B4-BE49-F238E27FC236}">
                <a16:creationId xmlns:a16="http://schemas.microsoft.com/office/drawing/2014/main" id="{745BBDD3-B877-7F4D-ACDC-3BBC760B666D}"/>
              </a:ext>
            </a:extLst>
          </p:cNvPr>
          <p:cNvGrpSpPr/>
          <p:nvPr/>
        </p:nvGrpSpPr>
        <p:grpSpPr>
          <a:xfrm>
            <a:off x="8890872" y="5448676"/>
            <a:ext cx="1700105" cy="276999"/>
            <a:chOff x="4634281" y="2415000"/>
            <a:chExt cx="1700105" cy="276999"/>
          </a:xfrm>
        </p:grpSpPr>
        <p:sp>
          <p:nvSpPr>
            <p:cNvPr id="64" name="Rectángulo 63">
              <a:extLst>
                <a:ext uri="{FF2B5EF4-FFF2-40B4-BE49-F238E27FC236}">
                  <a16:creationId xmlns:a16="http://schemas.microsoft.com/office/drawing/2014/main" id="{1A66C523-17E5-1D4C-BC1F-0E5A8044645B}"/>
                </a:ext>
              </a:extLst>
            </p:cNvPr>
            <p:cNvSpPr/>
            <p:nvPr/>
          </p:nvSpPr>
          <p:spPr>
            <a:xfrm>
              <a:off x="4634281" y="2436255"/>
              <a:ext cx="234492" cy="234491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65" name="Rectangle 26">
              <a:extLst>
                <a:ext uri="{FF2B5EF4-FFF2-40B4-BE49-F238E27FC236}">
                  <a16:creationId xmlns:a16="http://schemas.microsoft.com/office/drawing/2014/main" id="{FB77850D-961C-0441-B80C-F3D3578C807D}"/>
                </a:ext>
              </a:extLst>
            </p:cNvPr>
            <p:cNvSpPr/>
            <p:nvPr/>
          </p:nvSpPr>
          <p:spPr>
            <a:xfrm>
              <a:off x="4937624" y="2415000"/>
              <a:ext cx="1396762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defTabSz="941755"/>
              <a:r>
                <a:rPr lang="en-US" sz="1200" dirty="0">
                  <a:solidFill>
                    <a:schemeClr val="tx2">
                      <a:lumMod val="90000"/>
                      <a:lumOff val="10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Social group 1</a:t>
              </a:r>
            </a:p>
          </p:txBody>
        </p:sp>
      </p:grpSp>
      <p:grpSp>
        <p:nvGrpSpPr>
          <p:cNvPr id="66" name="Grupo 65">
            <a:extLst>
              <a:ext uri="{FF2B5EF4-FFF2-40B4-BE49-F238E27FC236}">
                <a16:creationId xmlns:a16="http://schemas.microsoft.com/office/drawing/2014/main" id="{EE4BB0E4-4792-2E4F-A7E3-22D9E8A72E94}"/>
              </a:ext>
            </a:extLst>
          </p:cNvPr>
          <p:cNvGrpSpPr/>
          <p:nvPr/>
        </p:nvGrpSpPr>
        <p:grpSpPr>
          <a:xfrm>
            <a:off x="8890872" y="5847247"/>
            <a:ext cx="1700105" cy="276999"/>
            <a:chOff x="6709886" y="2436250"/>
            <a:chExt cx="1700105" cy="276999"/>
          </a:xfrm>
        </p:grpSpPr>
        <p:sp>
          <p:nvSpPr>
            <p:cNvPr id="67" name="Rectángulo 66">
              <a:extLst>
                <a:ext uri="{FF2B5EF4-FFF2-40B4-BE49-F238E27FC236}">
                  <a16:creationId xmlns:a16="http://schemas.microsoft.com/office/drawing/2014/main" id="{10D44671-36CE-4542-9D85-7D827FC401F5}"/>
                </a:ext>
              </a:extLst>
            </p:cNvPr>
            <p:cNvSpPr/>
            <p:nvPr/>
          </p:nvSpPr>
          <p:spPr>
            <a:xfrm>
              <a:off x="6709886" y="2436250"/>
              <a:ext cx="234492" cy="234491"/>
            </a:xfrm>
            <a:prstGeom prst="rect">
              <a:avLst/>
            </a:prstGeom>
            <a:solidFill>
              <a:schemeClr val="tx2">
                <a:lumMod val="25000"/>
                <a:lumOff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68" name="Rectangle 26">
              <a:extLst>
                <a:ext uri="{FF2B5EF4-FFF2-40B4-BE49-F238E27FC236}">
                  <a16:creationId xmlns:a16="http://schemas.microsoft.com/office/drawing/2014/main" id="{B9B896DA-7AFE-7348-A2C4-AA955EFA3C5A}"/>
                </a:ext>
              </a:extLst>
            </p:cNvPr>
            <p:cNvSpPr/>
            <p:nvPr/>
          </p:nvSpPr>
          <p:spPr>
            <a:xfrm>
              <a:off x="7013229" y="2436250"/>
              <a:ext cx="1396762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defTabSz="941755"/>
              <a:r>
                <a:rPr lang="en-US" sz="1200" dirty="0">
                  <a:solidFill>
                    <a:schemeClr val="tx2">
                      <a:lumMod val="90000"/>
                      <a:lumOff val="10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Social group 2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6941880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1">
            <a:extLst>
              <a:ext uri="{FF2B5EF4-FFF2-40B4-BE49-F238E27FC236}">
                <a16:creationId xmlns:a16="http://schemas.microsoft.com/office/drawing/2014/main" id="{0E2D90C0-0E6C-3847-9330-1EC3D163D658}"/>
              </a:ext>
            </a:extLst>
          </p:cNvPr>
          <p:cNvSpPr txBox="1">
            <a:spLocks/>
          </p:cNvSpPr>
          <p:nvPr/>
        </p:nvSpPr>
        <p:spPr>
          <a:xfrm>
            <a:off x="0" y="2256911"/>
            <a:ext cx="12192000" cy="1500691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ES" sz="13600" dirty="0" err="1"/>
              <a:t>Clean</a:t>
            </a:r>
            <a:r>
              <a:rPr lang="es-ES" sz="13600" dirty="0"/>
              <a:t> </a:t>
            </a:r>
            <a:r>
              <a:rPr lang="es-ES" sz="13600" dirty="0" err="1"/>
              <a:t>Slide</a:t>
            </a:r>
            <a:endParaRPr lang="es-ES" sz="13600" dirty="0"/>
          </a:p>
        </p:txBody>
      </p:sp>
      <p:sp>
        <p:nvSpPr>
          <p:cNvPr id="8" name="Rectangle 26">
            <a:extLst>
              <a:ext uri="{FF2B5EF4-FFF2-40B4-BE49-F238E27FC236}">
                <a16:creationId xmlns:a16="http://schemas.microsoft.com/office/drawing/2014/main" id="{5308AEA6-B55E-3645-B611-63572985C749}"/>
              </a:ext>
            </a:extLst>
          </p:cNvPr>
          <p:cNvSpPr/>
          <p:nvPr/>
        </p:nvSpPr>
        <p:spPr>
          <a:xfrm>
            <a:off x="3591023" y="5066436"/>
            <a:ext cx="5257801" cy="7916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941755">
              <a:lnSpc>
                <a:spcPct val="150000"/>
              </a:lnSpc>
            </a:pPr>
            <a:r>
              <a:rPr 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Suspendisse</a:t>
            </a: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quis</a:t>
            </a: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facilisis</a:t>
            </a: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tempus </a:t>
            </a:r>
            <a:r>
              <a:rPr 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massa</a:t>
            </a: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 </a:t>
            </a:r>
          </a:p>
          <a:p>
            <a:pPr algn="ctr" defTabSz="941755">
              <a:lnSpc>
                <a:spcPct val="150000"/>
              </a:lnSpc>
            </a:pP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 </a:t>
            </a:r>
            <a:r>
              <a:rPr 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eleifend</a:t>
            </a: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volutpat</a:t>
            </a: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porttito</a:t>
            </a: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scelerisque</a:t>
            </a: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832F14D0-ED23-944A-9C1D-9AC1052B5925}"/>
              </a:ext>
            </a:extLst>
          </p:cNvPr>
          <p:cNvSpPr/>
          <p:nvPr/>
        </p:nvSpPr>
        <p:spPr>
          <a:xfrm>
            <a:off x="5181600" y="0"/>
            <a:ext cx="1745673" cy="105963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0" name="TextBox 13">
            <a:extLst>
              <a:ext uri="{FF2B5EF4-FFF2-40B4-BE49-F238E27FC236}">
                <a16:creationId xmlns:a16="http://schemas.microsoft.com/office/drawing/2014/main" id="{02887C02-42B4-FF4C-A5A7-702966015D0A}"/>
              </a:ext>
            </a:extLst>
          </p:cNvPr>
          <p:cNvSpPr txBox="1"/>
          <p:nvPr/>
        </p:nvSpPr>
        <p:spPr>
          <a:xfrm>
            <a:off x="5409670" y="314817"/>
            <a:ext cx="1334158" cy="461665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2400" b="1" spc="7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WW1</a:t>
            </a:r>
          </a:p>
        </p:txBody>
      </p:sp>
      <p:sp>
        <p:nvSpPr>
          <p:cNvPr id="11" name="Rectángulo 10">
            <a:extLst>
              <a:ext uri="{FF2B5EF4-FFF2-40B4-BE49-F238E27FC236}">
                <a16:creationId xmlns:a16="http://schemas.microsoft.com/office/drawing/2014/main" id="{B7AFE5F4-6BAB-2C47-9F39-A4CCFA5A256A}"/>
              </a:ext>
            </a:extLst>
          </p:cNvPr>
          <p:cNvSpPr/>
          <p:nvPr/>
        </p:nvSpPr>
        <p:spPr>
          <a:xfrm>
            <a:off x="6076749" y="3885618"/>
            <a:ext cx="45719" cy="9144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2524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Forma libre 254">
            <a:extLst>
              <a:ext uri="{FF2B5EF4-FFF2-40B4-BE49-F238E27FC236}">
                <a16:creationId xmlns:a16="http://schemas.microsoft.com/office/drawing/2014/main" id="{641740E4-12CC-2E42-BCD9-8F4772D3A737}"/>
              </a:ext>
            </a:extLst>
          </p:cNvPr>
          <p:cNvSpPr/>
          <p:nvPr/>
        </p:nvSpPr>
        <p:spPr>
          <a:xfrm>
            <a:off x="8919553" y="5707561"/>
            <a:ext cx="289670" cy="355095"/>
          </a:xfrm>
          <a:custGeom>
            <a:avLst/>
            <a:gdLst>
              <a:gd name="connsiteX0" fmla="*/ 5543902 w 5594443"/>
              <a:gd name="connsiteY0" fmla="*/ 5429018 h 6858000"/>
              <a:gd name="connsiteX1" fmla="*/ 5534975 w 5594443"/>
              <a:gd name="connsiteY1" fmla="*/ 5411154 h 6858000"/>
              <a:gd name="connsiteX2" fmla="*/ 4982818 w 5594443"/>
              <a:gd name="connsiteY2" fmla="*/ 2981655 h 6858000"/>
              <a:gd name="connsiteX3" fmla="*/ 4982818 w 5594443"/>
              <a:gd name="connsiteY3" fmla="*/ 2955670 h 6858000"/>
              <a:gd name="connsiteX4" fmla="*/ 3807857 w 5594443"/>
              <a:gd name="connsiteY4" fmla="*/ 1052351 h 6858000"/>
              <a:gd name="connsiteX5" fmla="*/ 3807857 w 5594443"/>
              <a:gd name="connsiteY5" fmla="*/ 648791 h 6858000"/>
              <a:gd name="connsiteX6" fmla="*/ 3159057 w 5594443"/>
              <a:gd name="connsiteY6" fmla="*/ 0 h 6858000"/>
              <a:gd name="connsiteX7" fmla="*/ 2545189 w 5594443"/>
              <a:gd name="connsiteY7" fmla="*/ 0 h 6858000"/>
              <a:gd name="connsiteX8" fmla="*/ 1896398 w 5594443"/>
              <a:gd name="connsiteY8" fmla="*/ 648791 h 6858000"/>
              <a:gd name="connsiteX9" fmla="*/ 1896398 w 5594443"/>
              <a:gd name="connsiteY9" fmla="*/ 1008501 h 6858000"/>
              <a:gd name="connsiteX10" fmla="*/ 624811 w 5594443"/>
              <a:gd name="connsiteY10" fmla="*/ 2981655 h 6858000"/>
              <a:gd name="connsiteX11" fmla="*/ 72655 w 5594443"/>
              <a:gd name="connsiteY11" fmla="*/ 5411154 h 6858000"/>
              <a:gd name="connsiteX12" fmla="*/ 63728 w 5594443"/>
              <a:gd name="connsiteY12" fmla="*/ 5420091 h 6858000"/>
              <a:gd name="connsiteX13" fmla="*/ 54801 w 5594443"/>
              <a:gd name="connsiteY13" fmla="*/ 5876436 h 6858000"/>
              <a:gd name="connsiteX14" fmla="*/ 458360 w 5594443"/>
              <a:gd name="connsiteY14" fmla="*/ 6077809 h 6858000"/>
              <a:gd name="connsiteX15" fmla="*/ 1940256 w 5594443"/>
              <a:gd name="connsiteY15" fmla="*/ 6077809 h 6858000"/>
              <a:gd name="connsiteX16" fmla="*/ 2799347 w 5594443"/>
              <a:gd name="connsiteY16" fmla="*/ 6858138 h 6858000"/>
              <a:gd name="connsiteX17" fmla="*/ 3658437 w 5594443"/>
              <a:gd name="connsiteY17" fmla="*/ 6077809 h 6858000"/>
              <a:gd name="connsiteX18" fmla="*/ 5140333 w 5594443"/>
              <a:gd name="connsiteY18" fmla="*/ 6077809 h 6858000"/>
              <a:gd name="connsiteX19" fmla="*/ 5149269 w 5594443"/>
              <a:gd name="connsiteY19" fmla="*/ 6077809 h 6858000"/>
              <a:gd name="connsiteX20" fmla="*/ 5543902 w 5594443"/>
              <a:gd name="connsiteY20" fmla="*/ 5876436 h 6858000"/>
              <a:gd name="connsiteX21" fmla="*/ 5543902 w 5594443"/>
              <a:gd name="connsiteY21" fmla="*/ 5429018 h 6858000"/>
              <a:gd name="connsiteX22" fmla="*/ 2228512 w 5594443"/>
              <a:gd name="connsiteY22" fmla="*/ 640669 h 6858000"/>
              <a:gd name="connsiteX23" fmla="*/ 2553310 w 5594443"/>
              <a:gd name="connsiteY23" fmla="*/ 315871 h 6858000"/>
              <a:gd name="connsiteX24" fmla="*/ 3158252 w 5594443"/>
              <a:gd name="connsiteY24" fmla="*/ 315871 h 6858000"/>
              <a:gd name="connsiteX25" fmla="*/ 3483050 w 5594443"/>
              <a:gd name="connsiteY25" fmla="*/ 640669 h 6858000"/>
              <a:gd name="connsiteX26" fmla="*/ 3483050 w 5594443"/>
              <a:gd name="connsiteY26" fmla="*/ 912691 h 6858000"/>
              <a:gd name="connsiteX27" fmla="*/ 3150130 w 5594443"/>
              <a:gd name="connsiteY27" fmla="*/ 833929 h 6858000"/>
              <a:gd name="connsiteX28" fmla="*/ 3150130 w 5594443"/>
              <a:gd name="connsiteY28" fmla="*/ 833929 h 6858000"/>
              <a:gd name="connsiteX29" fmla="*/ 2992607 w 5594443"/>
              <a:gd name="connsiteY29" fmla="*/ 816065 h 6858000"/>
              <a:gd name="connsiteX30" fmla="*/ 2957694 w 5594443"/>
              <a:gd name="connsiteY30" fmla="*/ 816065 h 6858000"/>
              <a:gd name="connsiteX31" fmla="*/ 2808283 w 5594443"/>
              <a:gd name="connsiteY31" fmla="*/ 807129 h 6858000"/>
              <a:gd name="connsiteX32" fmla="*/ 2676736 w 5594443"/>
              <a:gd name="connsiteY32" fmla="*/ 816065 h 6858000"/>
              <a:gd name="connsiteX33" fmla="*/ 2641823 w 5594443"/>
              <a:gd name="connsiteY33" fmla="*/ 816065 h 6858000"/>
              <a:gd name="connsiteX34" fmla="*/ 2528140 w 5594443"/>
              <a:gd name="connsiteY34" fmla="*/ 825002 h 6858000"/>
              <a:gd name="connsiteX35" fmla="*/ 2510276 w 5594443"/>
              <a:gd name="connsiteY35" fmla="*/ 825002 h 6858000"/>
              <a:gd name="connsiteX36" fmla="*/ 2229327 w 5594443"/>
              <a:gd name="connsiteY36" fmla="*/ 886715 h 6858000"/>
              <a:gd name="connsiteX37" fmla="*/ 2228512 w 5594443"/>
              <a:gd name="connsiteY37" fmla="*/ 640669 h 6858000"/>
              <a:gd name="connsiteX38" fmla="*/ 2228512 w 5594443"/>
              <a:gd name="connsiteY38" fmla="*/ 640669 h 6858000"/>
              <a:gd name="connsiteX39" fmla="*/ 2807468 w 5594443"/>
              <a:gd name="connsiteY39" fmla="*/ 6533339 h 6858000"/>
              <a:gd name="connsiteX40" fmla="*/ 2272361 w 5594443"/>
              <a:gd name="connsiteY40" fmla="*/ 6076994 h 6858000"/>
              <a:gd name="connsiteX41" fmla="*/ 3342575 w 5594443"/>
              <a:gd name="connsiteY41" fmla="*/ 6076994 h 6858000"/>
              <a:gd name="connsiteX42" fmla="*/ 2807468 w 5594443"/>
              <a:gd name="connsiteY42" fmla="*/ 6533339 h 6858000"/>
              <a:gd name="connsiteX43" fmla="*/ 5280817 w 5594443"/>
              <a:gd name="connsiteY43" fmla="*/ 5709162 h 6858000"/>
              <a:gd name="connsiteX44" fmla="*/ 5149269 w 5594443"/>
              <a:gd name="connsiteY44" fmla="*/ 5753011 h 6858000"/>
              <a:gd name="connsiteX45" fmla="*/ 3509035 w 5594443"/>
              <a:gd name="connsiteY45" fmla="*/ 5753011 h 6858000"/>
              <a:gd name="connsiteX46" fmla="*/ 3509035 w 5594443"/>
              <a:gd name="connsiteY46" fmla="*/ 5753011 h 6858000"/>
              <a:gd name="connsiteX47" fmla="*/ 2105901 w 5594443"/>
              <a:gd name="connsiteY47" fmla="*/ 5753011 h 6858000"/>
              <a:gd name="connsiteX48" fmla="*/ 2105901 w 5594443"/>
              <a:gd name="connsiteY48" fmla="*/ 5753011 h 6858000"/>
              <a:gd name="connsiteX49" fmla="*/ 474594 w 5594443"/>
              <a:gd name="connsiteY49" fmla="*/ 5753011 h 6858000"/>
              <a:gd name="connsiteX50" fmla="*/ 334120 w 5594443"/>
              <a:gd name="connsiteY50" fmla="*/ 5709162 h 6858000"/>
              <a:gd name="connsiteX51" fmla="*/ 360105 w 5594443"/>
              <a:gd name="connsiteY51" fmla="*/ 5559751 h 6858000"/>
              <a:gd name="connsiteX52" fmla="*/ 956110 w 5594443"/>
              <a:gd name="connsiteY52" fmla="*/ 2981655 h 6858000"/>
              <a:gd name="connsiteX53" fmla="*/ 2122144 w 5594443"/>
              <a:gd name="connsiteY53" fmla="*/ 1262650 h 6858000"/>
              <a:gd name="connsiteX54" fmla="*/ 2131072 w 5594443"/>
              <a:gd name="connsiteY54" fmla="*/ 1262650 h 6858000"/>
              <a:gd name="connsiteX55" fmla="*/ 2858624 w 5594443"/>
              <a:gd name="connsiteY55" fmla="*/ 1131103 h 6858000"/>
              <a:gd name="connsiteX56" fmla="*/ 2858624 w 5594443"/>
              <a:gd name="connsiteY56" fmla="*/ 1131103 h 6858000"/>
              <a:gd name="connsiteX57" fmla="*/ 3578055 w 5594443"/>
              <a:gd name="connsiteY57" fmla="*/ 1297563 h 6858000"/>
              <a:gd name="connsiteX58" fmla="*/ 3586982 w 5594443"/>
              <a:gd name="connsiteY58" fmla="*/ 1297563 h 6858000"/>
              <a:gd name="connsiteX59" fmla="*/ 4666939 w 5594443"/>
              <a:gd name="connsiteY59" fmla="*/ 2981646 h 6858000"/>
              <a:gd name="connsiteX60" fmla="*/ 4666939 w 5594443"/>
              <a:gd name="connsiteY60" fmla="*/ 3007632 h 6858000"/>
              <a:gd name="connsiteX61" fmla="*/ 5254822 w 5594443"/>
              <a:gd name="connsiteY61" fmla="*/ 5559742 h 6858000"/>
              <a:gd name="connsiteX62" fmla="*/ 5280817 w 5594443"/>
              <a:gd name="connsiteY62" fmla="*/ 5709162 h 6858000"/>
              <a:gd name="connsiteX63" fmla="*/ 2403899 w 5594443"/>
              <a:gd name="connsiteY63" fmla="*/ 1877343 h 6858000"/>
              <a:gd name="connsiteX64" fmla="*/ 2351123 w 5594443"/>
              <a:gd name="connsiteY64" fmla="*/ 2096580 h 6858000"/>
              <a:gd name="connsiteX65" fmla="*/ 1850928 w 5594443"/>
              <a:gd name="connsiteY65" fmla="*/ 3148930 h 6858000"/>
              <a:gd name="connsiteX66" fmla="*/ 1728317 w 5594443"/>
              <a:gd name="connsiteY66" fmla="*/ 4446502 h 6858000"/>
              <a:gd name="connsiteX67" fmla="*/ 1570794 w 5594443"/>
              <a:gd name="connsiteY67" fmla="*/ 4578049 h 6858000"/>
              <a:gd name="connsiteX68" fmla="*/ 1535881 w 5594443"/>
              <a:gd name="connsiteY68" fmla="*/ 4578049 h 6858000"/>
              <a:gd name="connsiteX69" fmla="*/ 1413271 w 5594443"/>
              <a:gd name="connsiteY69" fmla="*/ 4384799 h 6858000"/>
              <a:gd name="connsiteX70" fmla="*/ 1526954 w 5594443"/>
              <a:gd name="connsiteY70" fmla="*/ 3157061 h 6858000"/>
              <a:gd name="connsiteX71" fmla="*/ 1526954 w 5594443"/>
              <a:gd name="connsiteY71" fmla="*/ 3148134 h 6858000"/>
              <a:gd name="connsiteX72" fmla="*/ 2184672 w 5594443"/>
              <a:gd name="connsiteY72" fmla="*/ 1823761 h 6858000"/>
              <a:gd name="connsiteX73" fmla="*/ 2403899 w 5594443"/>
              <a:gd name="connsiteY73" fmla="*/ 1877343 h 6858000"/>
              <a:gd name="connsiteX74" fmla="*/ 1570794 w 5594443"/>
              <a:gd name="connsiteY74" fmla="*/ 5025458 h 6858000"/>
              <a:gd name="connsiteX75" fmla="*/ 1395407 w 5594443"/>
              <a:gd name="connsiteY75" fmla="*/ 5200846 h 6858000"/>
              <a:gd name="connsiteX76" fmla="*/ 1220020 w 5594443"/>
              <a:gd name="connsiteY76" fmla="*/ 5025458 h 6858000"/>
              <a:gd name="connsiteX77" fmla="*/ 1395407 w 5594443"/>
              <a:gd name="connsiteY77" fmla="*/ 4850071 h 6858000"/>
              <a:gd name="connsiteX78" fmla="*/ 1570794 w 5594443"/>
              <a:gd name="connsiteY78" fmla="*/ 502545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</a:cxnLst>
            <a:rect l="l" t="t" r="r" b="b"/>
            <a:pathLst>
              <a:path w="5594443" h="6858000">
                <a:moveTo>
                  <a:pt x="5543902" y="5429018"/>
                </a:moveTo>
                <a:cubicBezTo>
                  <a:pt x="5543902" y="5420091"/>
                  <a:pt x="5534975" y="5411154"/>
                  <a:pt x="5534975" y="5411154"/>
                </a:cubicBezTo>
                <a:cubicBezTo>
                  <a:pt x="4990940" y="4428638"/>
                  <a:pt x="4982818" y="2999519"/>
                  <a:pt x="4982818" y="2981655"/>
                </a:cubicBezTo>
                <a:cubicBezTo>
                  <a:pt x="4982818" y="2972719"/>
                  <a:pt x="4982818" y="2963791"/>
                  <a:pt x="4982818" y="2955670"/>
                </a:cubicBezTo>
                <a:cubicBezTo>
                  <a:pt x="4973891" y="2131492"/>
                  <a:pt x="4500488" y="1412061"/>
                  <a:pt x="3807857" y="1052351"/>
                </a:cubicBezTo>
                <a:lnTo>
                  <a:pt x="3807857" y="648791"/>
                </a:lnTo>
                <a:cubicBezTo>
                  <a:pt x="3807848" y="289071"/>
                  <a:pt x="3518777" y="0"/>
                  <a:pt x="3159057" y="0"/>
                </a:cubicBezTo>
                <a:lnTo>
                  <a:pt x="2545189" y="0"/>
                </a:lnTo>
                <a:cubicBezTo>
                  <a:pt x="2185478" y="0"/>
                  <a:pt x="1896398" y="289071"/>
                  <a:pt x="1896398" y="648791"/>
                </a:cubicBezTo>
                <a:lnTo>
                  <a:pt x="1896398" y="1008501"/>
                </a:lnTo>
                <a:cubicBezTo>
                  <a:pt x="1150982" y="1350349"/>
                  <a:pt x="624811" y="2104701"/>
                  <a:pt x="624811" y="2981655"/>
                </a:cubicBezTo>
                <a:cubicBezTo>
                  <a:pt x="624811" y="2999519"/>
                  <a:pt x="615884" y="4437566"/>
                  <a:pt x="72655" y="5411154"/>
                </a:cubicBezTo>
                <a:lnTo>
                  <a:pt x="63728" y="5420091"/>
                </a:lnTo>
                <a:cubicBezTo>
                  <a:pt x="-15034" y="5604415"/>
                  <a:pt x="-23970" y="5753011"/>
                  <a:pt x="54801" y="5876436"/>
                </a:cubicBezTo>
                <a:cubicBezTo>
                  <a:pt x="124635" y="5999047"/>
                  <a:pt x="265110" y="6060760"/>
                  <a:pt x="458360" y="6077809"/>
                </a:cubicBezTo>
                <a:lnTo>
                  <a:pt x="1940256" y="6077809"/>
                </a:lnTo>
                <a:cubicBezTo>
                  <a:pt x="1984105" y="6516290"/>
                  <a:pt x="2352753" y="6858138"/>
                  <a:pt x="2799347" y="6858138"/>
                </a:cubicBezTo>
                <a:cubicBezTo>
                  <a:pt x="3246756" y="6858138"/>
                  <a:pt x="3614597" y="6516290"/>
                  <a:pt x="3658437" y="6077809"/>
                </a:cubicBezTo>
                <a:lnTo>
                  <a:pt x="5140333" y="6077809"/>
                </a:lnTo>
                <a:lnTo>
                  <a:pt x="5149269" y="6077809"/>
                </a:lnTo>
                <a:cubicBezTo>
                  <a:pt x="5333593" y="6068872"/>
                  <a:pt x="5474068" y="5999047"/>
                  <a:pt x="5543902" y="5876436"/>
                </a:cubicBezTo>
                <a:cubicBezTo>
                  <a:pt x="5622664" y="5753011"/>
                  <a:pt x="5622664" y="5604415"/>
                  <a:pt x="5543902" y="5429018"/>
                </a:cubicBezTo>
                <a:close/>
                <a:moveTo>
                  <a:pt x="2228512" y="640669"/>
                </a:moveTo>
                <a:cubicBezTo>
                  <a:pt x="2228512" y="465282"/>
                  <a:pt x="2368987" y="315871"/>
                  <a:pt x="2553310" y="315871"/>
                </a:cubicBezTo>
                <a:lnTo>
                  <a:pt x="3158252" y="315871"/>
                </a:lnTo>
                <a:cubicBezTo>
                  <a:pt x="3333648" y="315871"/>
                  <a:pt x="3483050" y="456345"/>
                  <a:pt x="3483050" y="640669"/>
                </a:cubicBezTo>
                <a:lnTo>
                  <a:pt x="3483050" y="912691"/>
                </a:lnTo>
                <a:cubicBezTo>
                  <a:pt x="3377488" y="877778"/>
                  <a:pt x="3263814" y="850978"/>
                  <a:pt x="3150130" y="833929"/>
                </a:cubicBezTo>
                <a:lnTo>
                  <a:pt x="3150130" y="833929"/>
                </a:lnTo>
                <a:cubicBezTo>
                  <a:pt x="3097354" y="824993"/>
                  <a:pt x="3044568" y="816065"/>
                  <a:pt x="2992607" y="816065"/>
                </a:cubicBezTo>
                <a:cubicBezTo>
                  <a:pt x="2983679" y="816065"/>
                  <a:pt x="2974743" y="816065"/>
                  <a:pt x="2957694" y="816065"/>
                </a:cubicBezTo>
                <a:cubicBezTo>
                  <a:pt x="2913845" y="807129"/>
                  <a:pt x="2861069" y="807129"/>
                  <a:pt x="2808283" y="807129"/>
                </a:cubicBezTo>
                <a:cubicBezTo>
                  <a:pt x="2764434" y="807129"/>
                  <a:pt x="2720585" y="807129"/>
                  <a:pt x="2676736" y="816065"/>
                </a:cubicBezTo>
                <a:cubicBezTo>
                  <a:pt x="2667808" y="816065"/>
                  <a:pt x="2658872" y="816065"/>
                  <a:pt x="2641823" y="816065"/>
                </a:cubicBezTo>
                <a:cubicBezTo>
                  <a:pt x="2606910" y="816065"/>
                  <a:pt x="2563061" y="825002"/>
                  <a:pt x="2528140" y="825002"/>
                </a:cubicBezTo>
                <a:cubicBezTo>
                  <a:pt x="2519212" y="825002"/>
                  <a:pt x="2519212" y="825002"/>
                  <a:pt x="2510276" y="825002"/>
                </a:cubicBezTo>
                <a:cubicBezTo>
                  <a:pt x="2413650" y="842866"/>
                  <a:pt x="2317016" y="859914"/>
                  <a:pt x="2229327" y="886715"/>
                </a:cubicBezTo>
                <a:lnTo>
                  <a:pt x="2228512" y="640669"/>
                </a:lnTo>
                <a:lnTo>
                  <a:pt x="2228512" y="640669"/>
                </a:lnTo>
                <a:close/>
                <a:moveTo>
                  <a:pt x="2807468" y="6533339"/>
                </a:moveTo>
                <a:cubicBezTo>
                  <a:pt x="2535446" y="6533339"/>
                  <a:pt x="2316210" y="6331967"/>
                  <a:pt x="2272361" y="6076994"/>
                </a:cubicBezTo>
                <a:lnTo>
                  <a:pt x="3342575" y="6076994"/>
                </a:lnTo>
                <a:cubicBezTo>
                  <a:pt x="3298726" y="6331967"/>
                  <a:pt x="3079481" y="6533339"/>
                  <a:pt x="2807468" y="6533339"/>
                </a:cubicBezTo>
                <a:close/>
                <a:moveTo>
                  <a:pt x="5280817" y="5709162"/>
                </a:moveTo>
                <a:cubicBezTo>
                  <a:pt x="5271880" y="5727025"/>
                  <a:pt x="5228040" y="5744074"/>
                  <a:pt x="5149269" y="5753011"/>
                </a:cubicBezTo>
                <a:lnTo>
                  <a:pt x="3509035" y="5753011"/>
                </a:lnTo>
                <a:lnTo>
                  <a:pt x="3509035" y="5753011"/>
                </a:lnTo>
                <a:lnTo>
                  <a:pt x="2105901" y="5753011"/>
                </a:lnTo>
                <a:lnTo>
                  <a:pt x="2105901" y="5753011"/>
                </a:lnTo>
                <a:lnTo>
                  <a:pt x="474594" y="5753011"/>
                </a:lnTo>
                <a:cubicBezTo>
                  <a:pt x="386896" y="5744084"/>
                  <a:pt x="343047" y="5727025"/>
                  <a:pt x="334120" y="5709162"/>
                </a:cubicBezTo>
                <a:cubicBezTo>
                  <a:pt x="325193" y="5691298"/>
                  <a:pt x="325193" y="5647449"/>
                  <a:pt x="360105" y="5559751"/>
                </a:cubicBezTo>
                <a:cubicBezTo>
                  <a:pt x="939061" y="4507400"/>
                  <a:pt x="956110" y="3042553"/>
                  <a:pt x="956110" y="2981655"/>
                </a:cubicBezTo>
                <a:cubicBezTo>
                  <a:pt x="956110" y="2201327"/>
                  <a:pt x="1438441" y="1534672"/>
                  <a:pt x="2122144" y="1262650"/>
                </a:cubicBezTo>
                <a:cubicBezTo>
                  <a:pt x="2122144" y="1262650"/>
                  <a:pt x="2122144" y="1262650"/>
                  <a:pt x="2131072" y="1262650"/>
                </a:cubicBezTo>
                <a:cubicBezTo>
                  <a:pt x="2368172" y="1166025"/>
                  <a:pt x="2613402" y="1131103"/>
                  <a:pt x="2858624" y="1131103"/>
                </a:cubicBezTo>
                <a:lnTo>
                  <a:pt x="2858624" y="1131103"/>
                </a:lnTo>
                <a:cubicBezTo>
                  <a:pt x="3103845" y="1140040"/>
                  <a:pt x="3349882" y="1192816"/>
                  <a:pt x="3578055" y="1297563"/>
                </a:cubicBezTo>
                <a:cubicBezTo>
                  <a:pt x="3578055" y="1297563"/>
                  <a:pt x="3578055" y="1297563"/>
                  <a:pt x="3586982" y="1297563"/>
                </a:cubicBezTo>
                <a:cubicBezTo>
                  <a:pt x="4228457" y="1587448"/>
                  <a:pt x="4666939" y="2236230"/>
                  <a:pt x="4666939" y="2981646"/>
                </a:cubicBezTo>
                <a:cubicBezTo>
                  <a:pt x="4666939" y="2990583"/>
                  <a:pt x="4666939" y="2999510"/>
                  <a:pt x="4666939" y="3007632"/>
                </a:cubicBezTo>
                <a:cubicBezTo>
                  <a:pt x="4666939" y="3226868"/>
                  <a:pt x="4710788" y="4568289"/>
                  <a:pt x="5254822" y="5559742"/>
                </a:cubicBezTo>
                <a:cubicBezTo>
                  <a:pt x="5288929" y="5648264"/>
                  <a:pt x="5288929" y="5692113"/>
                  <a:pt x="5280817" y="5709162"/>
                </a:cubicBezTo>
                <a:close/>
                <a:moveTo>
                  <a:pt x="2403899" y="1877343"/>
                </a:moveTo>
                <a:cubicBezTo>
                  <a:pt x="2447748" y="1956105"/>
                  <a:pt x="2429885" y="2052730"/>
                  <a:pt x="2351123" y="2096580"/>
                </a:cubicBezTo>
                <a:cubicBezTo>
                  <a:pt x="2333259" y="2114443"/>
                  <a:pt x="1877728" y="2412450"/>
                  <a:pt x="1850928" y="3148930"/>
                </a:cubicBezTo>
                <a:cubicBezTo>
                  <a:pt x="1850928" y="3218764"/>
                  <a:pt x="1868792" y="3788784"/>
                  <a:pt x="1728317" y="4446502"/>
                </a:cubicBezTo>
                <a:cubicBezTo>
                  <a:pt x="1710454" y="4525264"/>
                  <a:pt x="1649556" y="4578049"/>
                  <a:pt x="1570794" y="4578049"/>
                </a:cubicBezTo>
                <a:cubicBezTo>
                  <a:pt x="1561867" y="4578049"/>
                  <a:pt x="1552930" y="4578049"/>
                  <a:pt x="1535881" y="4578049"/>
                </a:cubicBezTo>
                <a:cubicBezTo>
                  <a:pt x="1448183" y="4560186"/>
                  <a:pt x="1395407" y="4472487"/>
                  <a:pt x="1413271" y="4384799"/>
                </a:cubicBezTo>
                <a:cubicBezTo>
                  <a:pt x="1544818" y="3736008"/>
                  <a:pt x="1526954" y="3157061"/>
                  <a:pt x="1526954" y="3157061"/>
                </a:cubicBezTo>
                <a:lnTo>
                  <a:pt x="1526954" y="3148134"/>
                </a:lnTo>
                <a:cubicBezTo>
                  <a:pt x="1561867" y="2227330"/>
                  <a:pt x="2158687" y="1841625"/>
                  <a:pt x="2184672" y="1823761"/>
                </a:cubicBezTo>
                <a:cubicBezTo>
                  <a:pt x="2255303" y="1780709"/>
                  <a:pt x="2351123" y="1806694"/>
                  <a:pt x="2403899" y="1877343"/>
                </a:cubicBezTo>
                <a:close/>
                <a:moveTo>
                  <a:pt x="1570794" y="5025458"/>
                </a:moveTo>
                <a:cubicBezTo>
                  <a:pt x="1570794" y="5122084"/>
                  <a:pt x="1492032" y="5200846"/>
                  <a:pt x="1395407" y="5200846"/>
                </a:cubicBezTo>
                <a:cubicBezTo>
                  <a:pt x="1298781" y="5200846"/>
                  <a:pt x="1220020" y="5122084"/>
                  <a:pt x="1220020" y="5025458"/>
                </a:cubicBezTo>
                <a:cubicBezTo>
                  <a:pt x="1220020" y="4928833"/>
                  <a:pt x="1298781" y="4850071"/>
                  <a:pt x="1395407" y="4850071"/>
                </a:cubicBezTo>
                <a:cubicBezTo>
                  <a:pt x="1492032" y="4850071"/>
                  <a:pt x="1570794" y="4928833"/>
                  <a:pt x="1570794" y="5025458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156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257" name="Forma libre 256">
            <a:extLst>
              <a:ext uri="{FF2B5EF4-FFF2-40B4-BE49-F238E27FC236}">
                <a16:creationId xmlns:a16="http://schemas.microsoft.com/office/drawing/2014/main" id="{3CF7709D-C5BC-FE4E-B8D0-A94014CAB870}"/>
              </a:ext>
            </a:extLst>
          </p:cNvPr>
          <p:cNvSpPr/>
          <p:nvPr/>
        </p:nvSpPr>
        <p:spPr>
          <a:xfrm>
            <a:off x="8053013" y="1186438"/>
            <a:ext cx="301831" cy="301831"/>
          </a:xfrm>
          <a:custGeom>
            <a:avLst/>
            <a:gdLst>
              <a:gd name="connsiteX0" fmla="*/ 5829300 w 5829300"/>
              <a:gd name="connsiteY0" fmla="*/ 2914993 h 5829300"/>
              <a:gd name="connsiteX1" fmla="*/ 2914307 w 5829300"/>
              <a:gd name="connsiteY1" fmla="*/ 0 h 5829300"/>
              <a:gd name="connsiteX2" fmla="*/ 0 w 5829300"/>
              <a:gd name="connsiteY2" fmla="*/ 2914993 h 5829300"/>
              <a:gd name="connsiteX3" fmla="*/ 1025823 w 5829300"/>
              <a:gd name="connsiteY3" fmla="*/ 5130499 h 5829300"/>
              <a:gd name="connsiteX4" fmla="*/ 1055427 w 5829300"/>
              <a:gd name="connsiteY4" fmla="*/ 5152530 h 5829300"/>
              <a:gd name="connsiteX5" fmla="*/ 2921880 w 5829300"/>
              <a:gd name="connsiteY5" fmla="*/ 5829300 h 5829300"/>
              <a:gd name="connsiteX6" fmla="*/ 4773187 w 5829300"/>
              <a:gd name="connsiteY6" fmla="*/ 5167675 h 5829300"/>
              <a:gd name="connsiteX7" fmla="*/ 4839967 w 5829300"/>
              <a:gd name="connsiteY7" fmla="*/ 5115354 h 5829300"/>
              <a:gd name="connsiteX8" fmla="*/ 5829300 w 5829300"/>
              <a:gd name="connsiteY8" fmla="*/ 2914993 h 5829300"/>
              <a:gd name="connsiteX9" fmla="*/ 267814 w 5829300"/>
              <a:gd name="connsiteY9" fmla="*/ 2914993 h 5829300"/>
              <a:gd name="connsiteX10" fmla="*/ 2914993 w 5829300"/>
              <a:gd name="connsiteY10" fmla="*/ 267814 h 5829300"/>
              <a:gd name="connsiteX11" fmla="*/ 5562172 w 5829300"/>
              <a:gd name="connsiteY11" fmla="*/ 2914993 h 5829300"/>
              <a:gd name="connsiteX12" fmla="*/ 4818622 w 5829300"/>
              <a:gd name="connsiteY12" fmla="*/ 4751842 h 5829300"/>
              <a:gd name="connsiteX13" fmla="*/ 3836861 w 5829300"/>
              <a:gd name="connsiteY13" fmla="*/ 3421028 h 5829300"/>
              <a:gd name="connsiteX14" fmla="*/ 4081958 w 5829300"/>
              <a:gd name="connsiteY14" fmla="*/ 2707081 h 5829300"/>
              <a:gd name="connsiteX15" fmla="*/ 2921880 w 5829300"/>
              <a:gd name="connsiteY15" fmla="*/ 1547003 h 5829300"/>
              <a:gd name="connsiteX16" fmla="*/ 1761801 w 5829300"/>
              <a:gd name="connsiteY16" fmla="*/ 2707081 h 5829300"/>
              <a:gd name="connsiteX17" fmla="*/ 2006898 w 5829300"/>
              <a:gd name="connsiteY17" fmla="*/ 3421028 h 5829300"/>
              <a:gd name="connsiteX18" fmla="*/ 1026509 w 5829300"/>
              <a:gd name="connsiteY18" fmla="*/ 4751842 h 5829300"/>
              <a:gd name="connsiteX19" fmla="*/ 267814 w 5829300"/>
              <a:gd name="connsiteY19" fmla="*/ 2914993 h 5829300"/>
              <a:gd name="connsiteX20" fmla="*/ 2022729 w 5829300"/>
              <a:gd name="connsiteY20" fmla="*/ 2713958 h 5829300"/>
              <a:gd name="connsiteX21" fmla="*/ 2914993 w 5829300"/>
              <a:gd name="connsiteY21" fmla="*/ 1821694 h 5829300"/>
              <a:gd name="connsiteX22" fmla="*/ 3807257 w 5829300"/>
              <a:gd name="connsiteY22" fmla="*/ 2713958 h 5829300"/>
              <a:gd name="connsiteX23" fmla="*/ 2914993 w 5829300"/>
              <a:gd name="connsiteY23" fmla="*/ 3606222 h 5829300"/>
              <a:gd name="connsiteX24" fmla="*/ 2022729 w 5829300"/>
              <a:gd name="connsiteY24" fmla="*/ 2713958 h 5829300"/>
              <a:gd name="connsiteX25" fmla="*/ 1264034 w 5829300"/>
              <a:gd name="connsiteY25" fmla="*/ 4981794 h 5829300"/>
              <a:gd name="connsiteX26" fmla="*/ 2201047 w 5829300"/>
              <a:gd name="connsiteY26" fmla="*/ 3628254 h 5829300"/>
              <a:gd name="connsiteX27" fmla="*/ 2914993 w 5829300"/>
              <a:gd name="connsiteY27" fmla="*/ 3873351 h 5829300"/>
              <a:gd name="connsiteX28" fmla="*/ 3636512 w 5829300"/>
              <a:gd name="connsiteY28" fmla="*/ 3620681 h 5829300"/>
              <a:gd name="connsiteX29" fmla="*/ 4581096 w 5829300"/>
              <a:gd name="connsiteY29" fmla="*/ 4974222 h 5829300"/>
              <a:gd name="connsiteX30" fmla="*/ 2923251 w 5829300"/>
              <a:gd name="connsiteY30" fmla="*/ 5561486 h 5829300"/>
              <a:gd name="connsiteX31" fmla="*/ 1264034 w 5829300"/>
              <a:gd name="connsiteY31" fmla="*/ 4981794 h 5829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5829300" h="5829300">
                <a:moveTo>
                  <a:pt x="5829300" y="2914993"/>
                </a:moveTo>
                <a:cubicBezTo>
                  <a:pt x="5829300" y="1308783"/>
                  <a:pt x="4520518" y="0"/>
                  <a:pt x="2914307" y="0"/>
                </a:cubicBezTo>
                <a:cubicBezTo>
                  <a:pt x="1308097" y="0"/>
                  <a:pt x="0" y="1308783"/>
                  <a:pt x="0" y="2914993"/>
                </a:cubicBezTo>
                <a:cubicBezTo>
                  <a:pt x="0" y="3799684"/>
                  <a:pt x="401384" y="4595555"/>
                  <a:pt x="1025823" y="5130499"/>
                </a:cubicBezTo>
                <a:cubicBezTo>
                  <a:pt x="1033396" y="5138071"/>
                  <a:pt x="1040968" y="5145643"/>
                  <a:pt x="1055427" y="5152530"/>
                </a:cubicBezTo>
                <a:cubicBezTo>
                  <a:pt x="1560767" y="5576631"/>
                  <a:pt x="2207933" y="5829300"/>
                  <a:pt x="2921880" y="5829300"/>
                </a:cubicBezTo>
                <a:cubicBezTo>
                  <a:pt x="3620681" y="5829300"/>
                  <a:pt x="4267848" y="5576631"/>
                  <a:pt x="4773187" y="5167675"/>
                </a:cubicBezTo>
                <a:cubicBezTo>
                  <a:pt x="4802791" y="5160102"/>
                  <a:pt x="4825508" y="5138071"/>
                  <a:pt x="4839967" y="5115354"/>
                </a:cubicBezTo>
                <a:cubicBezTo>
                  <a:pt x="5443071" y="4572839"/>
                  <a:pt x="5829300" y="3792112"/>
                  <a:pt x="5829300" y="2914993"/>
                </a:cubicBezTo>
                <a:close/>
                <a:moveTo>
                  <a:pt x="267814" y="2914993"/>
                </a:moveTo>
                <a:cubicBezTo>
                  <a:pt x="267814" y="1457497"/>
                  <a:pt x="1457497" y="267814"/>
                  <a:pt x="2914993" y="267814"/>
                </a:cubicBezTo>
                <a:cubicBezTo>
                  <a:pt x="4372489" y="267814"/>
                  <a:pt x="5562172" y="1457497"/>
                  <a:pt x="5562172" y="2914993"/>
                </a:cubicBezTo>
                <a:cubicBezTo>
                  <a:pt x="5562172" y="3628939"/>
                  <a:pt x="5279898" y="4275411"/>
                  <a:pt x="4818622" y="4751842"/>
                </a:cubicBezTo>
                <a:cubicBezTo>
                  <a:pt x="4744269" y="4402093"/>
                  <a:pt x="4521203" y="3807257"/>
                  <a:pt x="3836861" y="3421028"/>
                </a:cubicBezTo>
                <a:cubicBezTo>
                  <a:pt x="3993147" y="3227565"/>
                  <a:pt x="4081958" y="2974896"/>
                  <a:pt x="4081958" y="2707081"/>
                </a:cubicBezTo>
                <a:cubicBezTo>
                  <a:pt x="4081958" y="2067487"/>
                  <a:pt x="3561474" y="1547003"/>
                  <a:pt x="2921880" y="1547003"/>
                </a:cubicBezTo>
                <a:cubicBezTo>
                  <a:pt x="2282285" y="1547003"/>
                  <a:pt x="1761801" y="2067487"/>
                  <a:pt x="1761801" y="2707081"/>
                </a:cubicBezTo>
                <a:cubicBezTo>
                  <a:pt x="1761801" y="2974896"/>
                  <a:pt x="1858185" y="3219993"/>
                  <a:pt x="2006898" y="3421028"/>
                </a:cubicBezTo>
                <a:cubicBezTo>
                  <a:pt x="1316365" y="3807257"/>
                  <a:pt x="1093299" y="4402103"/>
                  <a:pt x="1026509" y="4751842"/>
                </a:cubicBezTo>
                <a:cubicBezTo>
                  <a:pt x="557660" y="4282993"/>
                  <a:pt x="267814" y="3628939"/>
                  <a:pt x="267814" y="2914993"/>
                </a:cubicBezTo>
                <a:close/>
                <a:moveTo>
                  <a:pt x="2022729" y="2713958"/>
                </a:moveTo>
                <a:cubicBezTo>
                  <a:pt x="2022729" y="2223078"/>
                  <a:pt x="2424113" y="1821694"/>
                  <a:pt x="2914993" y="1821694"/>
                </a:cubicBezTo>
                <a:cubicBezTo>
                  <a:pt x="3405873" y="1821694"/>
                  <a:pt x="3807257" y="2223078"/>
                  <a:pt x="3807257" y="2713958"/>
                </a:cubicBezTo>
                <a:cubicBezTo>
                  <a:pt x="3807257" y="3204839"/>
                  <a:pt x="3405873" y="3606222"/>
                  <a:pt x="2914993" y="3606222"/>
                </a:cubicBezTo>
                <a:cubicBezTo>
                  <a:pt x="2424113" y="3606222"/>
                  <a:pt x="2022729" y="3204839"/>
                  <a:pt x="2022729" y="2713958"/>
                </a:cubicBezTo>
                <a:close/>
                <a:moveTo>
                  <a:pt x="1264034" y="4981794"/>
                </a:moveTo>
                <a:cubicBezTo>
                  <a:pt x="1279179" y="4766301"/>
                  <a:pt x="1397594" y="4037210"/>
                  <a:pt x="2201047" y="3628254"/>
                </a:cubicBezTo>
                <a:cubicBezTo>
                  <a:pt x="2402081" y="3784540"/>
                  <a:pt x="2647179" y="3873351"/>
                  <a:pt x="2914993" y="3873351"/>
                </a:cubicBezTo>
                <a:cubicBezTo>
                  <a:pt x="3182808" y="3873351"/>
                  <a:pt x="3435477" y="3776968"/>
                  <a:pt x="3636512" y="3620681"/>
                </a:cubicBezTo>
                <a:cubicBezTo>
                  <a:pt x="4432383" y="4029637"/>
                  <a:pt x="4558380" y="4743584"/>
                  <a:pt x="4581096" y="4974222"/>
                </a:cubicBezTo>
                <a:cubicBezTo>
                  <a:pt x="4127392" y="5338430"/>
                  <a:pt x="3547701" y="5561486"/>
                  <a:pt x="2923251" y="5561486"/>
                </a:cubicBezTo>
                <a:cubicBezTo>
                  <a:pt x="2290553" y="5562172"/>
                  <a:pt x="1717739" y="5346678"/>
                  <a:pt x="1264034" y="4981794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259" name="Forma libre 258">
            <a:extLst>
              <a:ext uri="{FF2B5EF4-FFF2-40B4-BE49-F238E27FC236}">
                <a16:creationId xmlns:a16="http://schemas.microsoft.com/office/drawing/2014/main" id="{F66DF2BE-4C87-2A42-9FDD-86196BD642E7}"/>
              </a:ext>
            </a:extLst>
          </p:cNvPr>
          <p:cNvSpPr/>
          <p:nvPr/>
        </p:nvSpPr>
        <p:spPr>
          <a:xfrm>
            <a:off x="3663984" y="5708762"/>
            <a:ext cx="257354" cy="355095"/>
          </a:xfrm>
          <a:custGeom>
            <a:avLst/>
            <a:gdLst>
              <a:gd name="connsiteX0" fmla="*/ 4907289 w 4970318"/>
              <a:gd name="connsiteY0" fmla="*/ 5670718 h 6858000"/>
              <a:gd name="connsiteX1" fmla="*/ 4170348 w 4970318"/>
              <a:gd name="connsiteY1" fmla="*/ 4265884 h 6858000"/>
              <a:gd name="connsiteX2" fmla="*/ 4941804 w 4970318"/>
              <a:gd name="connsiteY2" fmla="*/ 2470906 h 6858000"/>
              <a:gd name="connsiteX3" fmla="*/ 2470898 w 4970318"/>
              <a:gd name="connsiteY3" fmla="*/ 0 h 6858000"/>
              <a:gd name="connsiteX4" fmla="*/ 0 w 4970318"/>
              <a:gd name="connsiteY4" fmla="*/ 2471703 h 6858000"/>
              <a:gd name="connsiteX5" fmla="*/ 884647 w 4970318"/>
              <a:gd name="connsiteY5" fmla="*/ 4361402 h 6858000"/>
              <a:gd name="connsiteX6" fmla="*/ 199895 w 4970318"/>
              <a:gd name="connsiteY6" fmla="*/ 5670709 h 6858000"/>
              <a:gd name="connsiteX7" fmla="*/ 174204 w 4970318"/>
              <a:gd name="connsiteY7" fmla="*/ 6017506 h 6858000"/>
              <a:gd name="connsiteX8" fmla="*/ 434297 w 4970318"/>
              <a:gd name="connsiteY8" fmla="*/ 6147556 h 6858000"/>
              <a:gd name="connsiteX9" fmla="*/ 459988 w 4970318"/>
              <a:gd name="connsiteY9" fmla="*/ 6147556 h 6858000"/>
              <a:gd name="connsiteX10" fmla="*/ 485680 w 4970318"/>
              <a:gd name="connsiteY10" fmla="*/ 6147556 h 6858000"/>
              <a:gd name="connsiteX11" fmla="*/ 1213788 w 4970318"/>
              <a:gd name="connsiteY11" fmla="*/ 5982990 h 6858000"/>
              <a:gd name="connsiteX12" fmla="*/ 1473881 w 4970318"/>
              <a:gd name="connsiteY12" fmla="*/ 6615563 h 6858000"/>
              <a:gd name="connsiteX13" fmla="*/ 1751630 w 4970318"/>
              <a:gd name="connsiteY13" fmla="*/ 6858000 h 6858000"/>
              <a:gd name="connsiteX14" fmla="*/ 2046247 w 4970318"/>
              <a:gd name="connsiteY14" fmla="*/ 6641254 h 6858000"/>
              <a:gd name="connsiteX15" fmla="*/ 2046247 w 4970318"/>
              <a:gd name="connsiteY15" fmla="*/ 6632422 h 6858000"/>
              <a:gd name="connsiteX16" fmla="*/ 2566433 w 4970318"/>
              <a:gd name="connsiteY16" fmla="*/ 5644221 h 6858000"/>
              <a:gd name="connsiteX17" fmla="*/ 3086620 w 4970318"/>
              <a:gd name="connsiteY17" fmla="*/ 6632422 h 6858000"/>
              <a:gd name="connsiteX18" fmla="*/ 3086620 w 4970318"/>
              <a:gd name="connsiteY18" fmla="*/ 6641254 h 6858000"/>
              <a:gd name="connsiteX19" fmla="*/ 3086620 w 4970318"/>
              <a:gd name="connsiteY19" fmla="*/ 6641254 h 6858000"/>
              <a:gd name="connsiteX20" fmla="*/ 3372404 w 4970318"/>
              <a:gd name="connsiteY20" fmla="*/ 6858000 h 6858000"/>
              <a:gd name="connsiteX21" fmla="*/ 3650162 w 4970318"/>
              <a:gd name="connsiteY21" fmla="*/ 6615563 h 6858000"/>
              <a:gd name="connsiteX22" fmla="*/ 3910255 w 4970318"/>
              <a:gd name="connsiteY22" fmla="*/ 5982990 h 6858000"/>
              <a:gd name="connsiteX23" fmla="*/ 4638364 w 4970318"/>
              <a:gd name="connsiteY23" fmla="*/ 6147556 h 6858000"/>
              <a:gd name="connsiteX24" fmla="*/ 4664055 w 4970318"/>
              <a:gd name="connsiteY24" fmla="*/ 6147556 h 6858000"/>
              <a:gd name="connsiteX25" fmla="*/ 4689747 w 4970318"/>
              <a:gd name="connsiteY25" fmla="*/ 6147556 h 6858000"/>
              <a:gd name="connsiteX26" fmla="*/ 4949840 w 4970318"/>
              <a:gd name="connsiteY26" fmla="*/ 6017506 h 6858000"/>
              <a:gd name="connsiteX27" fmla="*/ 4907289 w 4970318"/>
              <a:gd name="connsiteY27" fmla="*/ 5670718 h 6858000"/>
              <a:gd name="connsiteX28" fmla="*/ 329937 w 4970318"/>
              <a:gd name="connsiteY28" fmla="*/ 2471703 h 6858000"/>
              <a:gd name="connsiteX29" fmla="*/ 2479739 w 4970318"/>
              <a:gd name="connsiteY29" fmla="*/ 321902 h 6858000"/>
              <a:gd name="connsiteX30" fmla="*/ 4629540 w 4970318"/>
              <a:gd name="connsiteY30" fmla="*/ 2471703 h 6858000"/>
              <a:gd name="connsiteX31" fmla="*/ 3874943 w 4970318"/>
              <a:gd name="connsiteY31" fmla="*/ 4110141 h 6858000"/>
              <a:gd name="connsiteX32" fmla="*/ 3874943 w 4970318"/>
              <a:gd name="connsiteY32" fmla="*/ 4110141 h 6858000"/>
              <a:gd name="connsiteX33" fmla="*/ 2860254 w 4970318"/>
              <a:gd name="connsiteY33" fmla="*/ 4595813 h 6858000"/>
              <a:gd name="connsiteX34" fmla="*/ 2851421 w 4970318"/>
              <a:gd name="connsiteY34" fmla="*/ 4595813 h 6858000"/>
              <a:gd name="connsiteX35" fmla="*/ 2825730 w 4970318"/>
              <a:gd name="connsiteY35" fmla="*/ 4595813 h 6858000"/>
              <a:gd name="connsiteX36" fmla="*/ 2816898 w 4970318"/>
              <a:gd name="connsiteY36" fmla="*/ 4595813 h 6858000"/>
              <a:gd name="connsiteX37" fmla="*/ 2643499 w 4970318"/>
              <a:gd name="connsiteY37" fmla="*/ 4621504 h 6858000"/>
              <a:gd name="connsiteX38" fmla="*/ 2478933 w 4970318"/>
              <a:gd name="connsiteY38" fmla="*/ 4630337 h 6858000"/>
              <a:gd name="connsiteX39" fmla="*/ 2366547 w 4970318"/>
              <a:gd name="connsiteY39" fmla="*/ 4621504 h 6858000"/>
              <a:gd name="connsiteX40" fmla="*/ 2305535 w 4970318"/>
              <a:gd name="connsiteY40" fmla="*/ 4612672 h 6858000"/>
              <a:gd name="connsiteX41" fmla="*/ 2296703 w 4970318"/>
              <a:gd name="connsiteY41" fmla="*/ 4612672 h 6858000"/>
              <a:gd name="connsiteX42" fmla="*/ 2287871 w 4970318"/>
              <a:gd name="connsiteY42" fmla="*/ 4612672 h 6858000"/>
              <a:gd name="connsiteX43" fmla="*/ 2140164 w 4970318"/>
              <a:gd name="connsiteY43" fmla="*/ 4595007 h 6858000"/>
              <a:gd name="connsiteX44" fmla="*/ 2122499 w 4970318"/>
              <a:gd name="connsiteY44" fmla="*/ 4595007 h 6858000"/>
              <a:gd name="connsiteX45" fmla="*/ 1974792 w 4970318"/>
              <a:gd name="connsiteY45" fmla="*/ 4569316 h 6858000"/>
              <a:gd name="connsiteX46" fmla="*/ 1957128 w 4970318"/>
              <a:gd name="connsiteY46" fmla="*/ 4569316 h 6858000"/>
              <a:gd name="connsiteX47" fmla="*/ 1801394 w 4970318"/>
              <a:gd name="connsiteY47" fmla="*/ 4525969 h 6858000"/>
              <a:gd name="connsiteX48" fmla="*/ 1792562 w 4970318"/>
              <a:gd name="connsiteY48" fmla="*/ 4525969 h 6858000"/>
              <a:gd name="connsiteX49" fmla="*/ 1185672 w 4970318"/>
              <a:gd name="connsiteY49" fmla="*/ 4204864 h 6858000"/>
              <a:gd name="connsiteX50" fmla="*/ 1176840 w 4970318"/>
              <a:gd name="connsiteY50" fmla="*/ 4196031 h 6858000"/>
              <a:gd name="connsiteX51" fmla="*/ 329937 w 4970318"/>
              <a:gd name="connsiteY51" fmla="*/ 2471703 h 6858000"/>
              <a:gd name="connsiteX52" fmla="*/ 2557601 w 4970318"/>
              <a:gd name="connsiteY52" fmla="*/ 4942609 h 6858000"/>
              <a:gd name="connsiteX53" fmla="*/ 2557601 w 4970318"/>
              <a:gd name="connsiteY53" fmla="*/ 4942609 h 6858000"/>
              <a:gd name="connsiteX54" fmla="*/ 2557601 w 4970318"/>
              <a:gd name="connsiteY54" fmla="*/ 4942609 h 6858000"/>
              <a:gd name="connsiteX55" fmla="*/ 2557601 w 4970318"/>
              <a:gd name="connsiteY55" fmla="*/ 4942609 h 6858000"/>
              <a:gd name="connsiteX56" fmla="*/ 1760454 w 4970318"/>
              <a:gd name="connsiteY56" fmla="*/ 6467856 h 6858000"/>
              <a:gd name="connsiteX57" fmla="*/ 1457013 w 4970318"/>
              <a:gd name="connsiteY57" fmla="*/ 5730924 h 6858000"/>
              <a:gd name="connsiteX58" fmla="*/ 1309307 w 4970318"/>
              <a:gd name="connsiteY58" fmla="*/ 5635397 h 6858000"/>
              <a:gd name="connsiteX59" fmla="*/ 1274791 w 4970318"/>
              <a:gd name="connsiteY59" fmla="*/ 5635397 h 6858000"/>
              <a:gd name="connsiteX60" fmla="*/ 494503 w 4970318"/>
              <a:gd name="connsiteY60" fmla="*/ 5808795 h 6858000"/>
              <a:gd name="connsiteX61" fmla="*/ 1153573 w 4970318"/>
              <a:gd name="connsiteY61" fmla="*/ 4560501 h 6858000"/>
              <a:gd name="connsiteX62" fmla="*/ 1778118 w 4970318"/>
              <a:gd name="connsiteY62" fmla="*/ 4846286 h 6858000"/>
              <a:gd name="connsiteX63" fmla="*/ 1803810 w 4970318"/>
              <a:gd name="connsiteY63" fmla="*/ 4855118 h 6858000"/>
              <a:gd name="connsiteX64" fmla="*/ 1933861 w 4970318"/>
              <a:gd name="connsiteY64" fmla="*/ 4889633 h 6858000"/>
              <a:gd name="connsiteX65" fmla="*/ 1959552 w 4970318"/>
              <a:gd name="connsiteY65" fmla="*/ 4898466 h 6858000"/>
              <a:gd name="connsiteX66" fmla="*/ 2115286 w 4970318"/>
              <a:gd name="connsiteY66" fmla="*/ 4924157 h 6858000"/>
              <a:gd name="connsiteX67" fmla="*/ 2149801 w 4970318"/>
              <a:gd name="connsiteY67" fmla="*/ 4932989 h 6858000"/>
              <a:gd name="connsiteX68" fmla="*/ 2184316 w 4970318"/>
              <a:gd name="connsiteY68" fmla="*/ 4941821 h 6858000"/>
              <a:gd name="connsiteX69" fmla="*/ 2375370 w 4970318"/>
              <a:gd name="connsiteY69" fmla="*/ 5306274 h 6858000"/>
              <a:gd name="connsiteX70" fmla="*/ 1760454 w 4970318"/>
              <a:gd name="connsiteY70" fmla="*/ 6467856 h 6858000"/>
              <a:gd name="connsiteX71" fmla="*/ 3841216 w 4970318"/>
              <a:gd name="connsiteY71" fmla="*/ 5636194 h 6858000"/>
              <a:gd name="connsiteX72" fmla="*/ 3658986 w 4970318"/>
              <a:gd name="connsiteY72" fmla="*/ 5731721 h 6858000"/>
              <a:gd name="connsiteX73" fmla="*/ 3355545 w 4970318"/>
              <a:gd name="connsiteY73" fmla="*/ 6468653 h 6858000"/>
              <a:gd name="connsiteX74" fmla="*/ 2739823 w 4970318"/>
              <a:gd name="connsiteY74" fmla="*/ 5289406 h 6858000"/>
              <a:gd name="connsiteX75" fmla="*/ 2938904 w 4970318"/>
              <a:gd name="connsiteY75" fmla="*/ 4899262 h 6858000"/>
              <a:gd name="connsiteX76" fmla="*/ 3918274 w 4970318"/>
              <a:gd name="connsiteY76" fmla="*/ 4474603 h 6858000"/>
              <a:gd name="connsiteX77" fmla="*/ 3918274 w 4970318"/>
              <a:gd name="connsiteY77" fmla="*/ 4474603 h 6858000"/>
              <a:gd name="connsiteX78" fmla="*/ 4611858 w 4970318"/>
              <a:gd name="connsiteY78" fmla="*/ 5809601 h 6858000"/>
              <a:gd name="connsiteX79" fmla="*/ 3841216 w 4970318"/>
              <a:gd name="connsiteY79" fmla="*/ 5636194 h 6858000"/>
              <a:gd name="connsiteX80" fmla="*/ 2479730 w 4970318"/>
              <a:gd name="connsiteY80" fmla="*/ 3719997 h 6858000"/>
              <a:gd name="connsiteX81" fmla="*/ 3719192 w 4970318"/>
              <a:gd name="connsiteY81" fmla="*/ 2480535 h 6858000"/>
              <a:gd name="connsiteX82" fmla="*/ 2479730 w 4970318"/>
              <a:gd name="connsiteY82" fmla="*/ 1241073 h 6858000"/>
              <a:gd name="connsiteX83" fmla="*/ 1240268 w 4970318"/>
              <a:gd name="connsiteY83" fmla="*/ 2480535 h 6858000"/>
              <a:gd name="connsiteX84" fmla="*/ 2479730 w 4970318"/>
              <a:gd name="connsiteY84" fmla="*/ 3719997 h 6858000"/>
              <a:gd name="connsiteX85" fmla="*/ 2479730 w 4970318"/>
              <a:gd name="connsiteY85" fmla="*/ 1552540 h 6858000"/>
              <a:gd name="connsiteX86" fmla="*/ 3398893 w 4970318"/>
              <a:gd name="connsiteY86" fmla="*/ 2471703 h 6858000"/>
              <a:gd name="connsiteX87" fmla="*/ 2479730 w 4970318"/>
              <a:gd name="connsiteY87" fmla="*/ 3390866 h 6858000"/>
              <a:gd name="connsiteX88" fmla="*/ 1560567 w 4970318"/>
              <a:gd name="connsiteY88" fmla="*/ 2471703 h 6858000"/>
              <a:gd name="connsiteX89" fmla="*/ 2479730 w 4970318"/>
              <a:gd name="connsiteY89" fmla="*/ 155254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</a:cxnLst>
            <a:rect l="l" t="t" r="r" b="b"/>
            <a:pathLst>
              <a:path w="4970318" h="6858000">
                <a:moveTo>
                  <a:pt x="4907289" y="5670718"/>
                </a:moveTo>
                <a:lnTo>
                  <a:pt x="4170348" y="4265884"/>
                </a:lnTo>
                <a:cubicBezTo>
                  <a:pt x="4647187" y="3814728"/>
                  <a:pt x="4941804" y="3182156"/>
                  <a:pt x="4941804" y="2470906"/>
                </a:cubicBezTo>
                <a:cubicBezTo>
                  <a:pt x="4941804" y="1109420"/>
                  <a:pt x="3832384" y="0"/>
                  <a:pt x="2470898" y="0"/>
                </a:cubicBezTo>
                <a:cubicBezTo>
                  <a:pt x="1109411" y="0"/>
                  <a:pt x="0" y="1110217"/>
                  <a:pt x="0" y="2471703"/>
                </a:cubicBezTo>
                <a:cubicBezTo>
                  <a:pt x="0" y="3226299"/>
                  <a:pt x="346797" y="3911052"/>
                  <a:pt x="884647" y="4361402"/>
                </a:cubicBezTo>
                <a:lnTo>
                  <a:pt x="199895" y="5670709"/>
                </a:lnTo>
                <a:cubicBezTo>
                  <a:pt x="130856" y="5809583"/>
                  <a:pt x="122024" y="5921970"/>
                  <a:pt x="174204" y="6017506"/>
                </a:cubicBezTo>
                <a:cubicBezTo>
                  <a:pt x="226383" y="6095377"/>
                  <a:pt x="321910" y="6147556"/>
                  <a:pt x="434297" y="6147556"/>
                </a:cubicBezTo>
                <a:cubicBezTo>
                  <a:pt x="434297" y="6147556"/>
                  <a:pt x="451961" y="6147556"/>
                  <a:pt x="459988" y="6147556"/>
                </a:cubicBezTo>
                <a:cubicBezTo>
                  <a:pt x="468821" y="6147556"/>
                  <a:pt x="477653" y="6147556"/>
                  <a:pt x="485680" y="6147556"/>
                </a:cubicBezTo>
                <a:lnTo>
                  <a:pt x="1213788" y="5982990"/>
                </a:lnTo>
                <a:lnTo>
                  <a:pt x="1473881" y="6615563"/>
                </a:lnTo>
                <a:cubicBezTo>
                  <a:pt x="1551735" y="6814653"/>
                  <a:pt x="1672954" y="6858000"/>
                  <a:pt x="1751630" y="6858000"/>
                </a:cubicBezTo>
                <a:cubicBezTo>
                  <a:pt x="1907364" y="6858000"/>
                  <a:pt x="2002891" y="6710294"/>
                  <a:pt x="2046247" y="6641254"/>
                </a:cubicBezTo>
                <a:cubicBezTo>
                  <a:pt x="2046247" y="6641254"/>
                  <a:pt x="2046247" y="6641254"/>
                  <a:pt x="2046247" y="6632422"/>
                </a:cubicBezTo>
                <a:lnTo>
                  <a:pt x="2566433" y="5644221"/>
                </a:lnTo>
                <a:lnTo>
                  <a:pt x="3086620" y="6632422"/>
                </a:lnTo>
                <a:cubicBezTo>
                  <a:pt x="3086620" y="6632422"/>
                  <a:pt x="3086620" y="6632422"/>
                  <a:pt x="3086620" y="6641254"/>
                </a:cubicBezTo>
                <a:lnTo>
                  <a:pt x="3086620" y="6641254"/>
                </a:lnTo>
                <a:cubicBezTo>
                  <a:pt x="3121143" y="6710294"/>
                  <a:pt x="3216671" y="6858000"/>
                  <a:pt x="3372404" y="6858000"/>
                </a:cubicBezTo>
                <a:cubicBezTo>
                  <a:pt x="3450276" y="6858000"/>
                  <a:pt x="3571494" y="6814653"/>
                  <a:pt x="3650162" y="6615563"/>
                </a:cubicBezTo>
                <a:lnTo>
                  <a:pt x="3910255" y="5982990"/>
                </a:lnTo>
                <a:lnTo>
                  <a:pt x="4638364" y="6147556"/>
                </a:lnTo>
                <a:cubicBezTo>
                  <a:pt x="4647196" y="6147556"/>
                  <a:pt x="4656028" y="6147556"/>
                  <a:pt x="4664055" y="6147556"/>
                </a:cubicBezTo>
                <a:cubicBezTo>
                  <a:pt x="4664055" y="6147556"/>
                  <a:pt x="4681711" y="6147556"/>
                  <a:pt x="4689747" y="6147556"/>
                </a:cubicBezTo>
                <a:cubicBezTo>
                  <a:pt x="4802133" y="6147556"/>
                  <a:pt x="4897660" y="6104209"/>
                  <a:pt x="4949840" y="6017506"/>
                </a:cubicBezTo>
                <a:cubicBezTo>
                  <a:pt x="4993983" y="5921979"/>
                  <a:pt x="4985152" y="5809592"/>
                  <a:pt x="4907289" y="5670718"/>
                </a:cubicBezTo>
                <a:close/>
                <a:moveTo>
                  <a:pt x="329937" y="2471703"/>
                </a:moveTo>
                <a:cubicBezTo>
                  <a:pt x="329937" y="1283615"/>
                  <a:pt x="1292447" y="321902"/>
                  <a:pt x="2479739" y="321902"/>
                </a:cubicBezTo>
                <a:cubicBezTo>
                  <a:pt x="3667030" y="321902"/>
                  <a:pt x="4629540" y="1284412"/>
                  <a:pt x="4629540" y="2471703"/>
                </a:cubicBezTo>
                <a:cubicBezTo>
                  <a:pt x="4629540" y="3121940"/>
                  <a:pt x="4334923" y="3711165"/>
                  <a:pt x="3874943" y="4110141"/>
                </a:cubicBezTo>
                <a:lnTo>
                  <a:pt x="3874943" y="4110141"/>
                </a:lnTo>
                <a:cubicBezTo>
                  <a:pt x="3580327" y="4361402"/>
                  <a:pt x="3233538" y="4525969"/>
                  <a:pt x="2860254" y="4595813"/>
                </a:cubicBezTo>
                <a:lnTo>
                  <a:pt x="2851421" y="4595813"/>
                </a:lnTo>
                <a:cubicBezTo>
                  <a:pt x="2842589" y="4595813"/>
                  <a:pt x="2833757" y="4595813"/>
                  <a:pt x="2825730" y="4595813"/>
                </a:cubicBezTo>
                <a:lnTo>
                  <a:pt x="2816898" y="4595813"/>
                </a:lnTo>
                <a:cubicBezTo>
                  <a:pt x="2755886" y="4604645"/>
                  <a:pt x="2695679" y="4613477"/>
                  <a:pt x="2643499" y="4621504"/>
                </a:cubicBezTo>
                <a:cubicBezTo>
                  <a:pt x="2591320" y="4621504"/>
                  <a:pt x="2539140" y="4630337"/>
                  <a:pt x="2478933" y="4630337"/>
                </a:cubicBezTo>
                <a:cubicBezTo>
                  <a:pt x="2444418" y="4630337"/>
                  <a:pt x="2401062" y="4630337"/>
                  <a:pt x="2366547" y="4621504"/>
                </a:cubicBezTo>
                <a:cubicBezTo>
                  <a:pt x="2348882" y="4621504"/>
                  <a:pt x="2323199" y="4621504"/>
                  <a:pt x="2305535" y="4612672"/>
                </a:cubicBezTo>
                <a:lnTo>
                  <a:pt x="2296703" y="4612672"/>
                </a:lnTo>
                <a:cubicBezTo>
                  <a:pt x="2296703" y="4612672"/>
                  <a:pt x="2296703" y="4612672"/>
                  <a:pt x="2287871" y="4612672"/>
                </a:cubicBezTo>
                <a:cubicBezTo>
                  <a:pt x="2235691" y="4603840"/>
                  <a:pt x="2183511" y="4603840"/>
                  <a:pt x="2140164" y="4595007"/>
                </a:cubicBezTo>
                <a:cubicBezTo>
                  <a:pt x="2131331" y="4595007"/>
                  <a:pt x="2131331" y="4595007"/>
                  <a:pt x="2122499" y="4595007"/>
                </a:cubicBezTo>
                <a:cubicBezTo>
                  <a:pt x="2070320" y="4586175"/>
                  <a:pt x="2026972" y="4577343"/>
                  <a:pt x="1974792" y="4569316"/>
                </a:cubicBezTo>
                <a:cubicBezTo>
                  <a:pt x="1965960" y="4569316"/>
                  <a:pt x="1965960" y="4569316"/>
                  <a:pt x="1957128" y="4569316"/>
                </a:cubicBezTo>
                <a:cubicBezTo>
                  <a:pt x="1904948" y="4551652"/>
                  <a:pt x="1852768" y="4543625"/>
                  <a:pt x="1801394" y="4525969"/>
                </a:cubicBezTo>
                <a:lnTo>
                  <a:pt x="1792562" y="4525969"/>
                </a:lnTo>
                <a:cubicBezTo>
                  <a:pt x="1575816" y="4456930"/>
                  <a:pt x="1376735" y="4343738"/>
                  <a:pt x="1185672" y="4204864"/>
                </a:cubicBezTo>
                <a:cubicBezTo>
                  <a:pt x="1185672" y="4204864"/>
                  <a:pt x="1176840" y="4204864"/>
                  <a:pt x="1176840" y="4196031"/>
                </a:cubicBezTo>
                <a:cubicBezTo>
                  <a:pt x="659069" y="3797869"/>
                  <a:pt x="329937" y="3173323"/>
                  <a:pt x="329937" y="2471703"/>
                </a:cubicBezTo>
                <a:close/>
                <a:moveTo>
                  <a:pt x="2557601" y="4942609"/>
                </a:moveTo>
                <a:lnTo>
                  <a:pt x="2557601" y="4942609"/>
                </a:lnTo>
                <a:lnTo>
                  <a:pt x="2557601" y="4942609"/>
                </a:lnTo>
                <a:lnTo>
                  <a:pt x="2557601" y="4942609"/>
                </a:lnTo>
                <a:close/>
                <a:moveTo>
                  <a:pt x="1760454" y="6467856"/>
                </a:moveTo>
                <a:lnTo>
                  <a:pt x="1457013" y="5730924"/>
                </a:lnTo>
                <a:cubicBezTo>
                  <a:pt x="1431322" y="5669913"/>
                  <a:pt x="1370319" y="5635397"/>
                  <a:pt x="1309307" y="5635397"/>
                </a:cubicBezTo>
                <a:cubicBezTo>
                  <a:pt x="1300474" y="5635397"/>
                  <a:pt x="1283615" y="5635397"/>
                  <a:pt x="1274791" y="5635397"/>
                </a:cubicBezTo>
                <a:lnTo>
                  <a:pt x="494503" y="5808795"/>
                </a:lnTo>
                <a:lnTo>
                  <a:pt x="1153573" y="4560501"/>
                </a:lnTo>
                <a:cubicBezTo>
                  <a:pt x="1344627" y="4681720"/>
                  <a:pt x="1552549" y="4777247"/>
                  <a:pt x="1778118" y="4846286"/>
                </a:cubicBezTo>
                <a:cubicBezTo>
                  <a:pt x="1786951" y="4846286"/>
                  <a:pt x="1795783" y="4855118"/>
                  <a:pt x="1803810" y="4855118"/>
                </a:cubicBezTo>
                <a:cubicBezTo>
                  <a:pt x="1847157" y="4863950"/>
                  <a:pt x="1890505" y="4880810"/>
                  <a:pt x="1933861" y="4889633"/>
                </a:cubicBezTo>
                <a:cubicBezTo>
                  <a:pt x="1942693" y="4889633"/>
                  <a:pt x="1951525" y="4898466"/>
                  <a:pt x="1959552" y="4898466"/>
                </a:cubicBezTo>
                <a:cubicBezTo>
                  <a:pt x="2011732" y="4907297"/>
                  <a:pt x="2063912" y="4916130"/>
                  <a:pt x="2115286" y="4924157"/>
                </a:cubicBezTo>
                <a:cubicBezTo>
                  <a:pt x="2124118" y="4924157"/>
                  <a:pt x="2140978" y="4924157"/>
                  <a:pt x="2149801" y="4932989"/>
                </a:cubicBezTo>
                <a:cubicBezTo>
                  <a:pt x="2158633" y="4932989"/>
                  <a:pt x="2175493" y="4932989"/>
                  <a:pt x="2184316" y="4941821"/>
                </a:cubicBezTo>
                <a:lnTo>
                  <a:pt x="2375370" y="5306274"/>
                </a:lnTo>
                <a:lnTo>
                  <a:pt x="1760454" y="6467856"/>
                </a:lnTo>
                <a:close/>
                <a:moveTo>
                  <a:pt x="3841216" y="5636194"/>
                </a:moveTo>
                <a:cubicBezTo>
                  <a:pt x="3763345" y="5618529"/>
                  <a:pt x="3685482" y="5661886"/>
                  <a:pt x="3658986" y="5731721"/>
                </a:cubicBezTo>
                <a:lnTo>
                  <a:pt x="3355545" y="6468653"/>
                </a:lnTo>
                <a:lnTo>
                  <a:pt x="2739823" y="5289406"/>
                </a:lnTo>
                <a:lnTo>
                  <a:pt x="2938904" y="4899262"/>
                </a:lnTo>
                <a:cubicBezTo>
                  <a:pt x="3294524" y="4830223"/>
                  <a:pt x="3632489" y="4682516"/>
                  <a:pt x="3918274" y="4474603"/>
                </a:cubicBezTo>
                <a:lnTo>
                  <a:pt x="3918274" y="4474603"/>
                </a:lnTo>
                <a:lnTo>
                  <a:pt x="4611858" y="5809601"/>
                </a:lnTo>
                <a:lnTo>
                  <a:pt x="3841216" y="5636194"/>
                </a:lnTo>
                <a:close/>
                <a:moveTo>
                  <a:pt x="2479730" y="3719997"/>
                </a:moveTo>
                <a:cubicBezTo>
                  <a:pt x="3164491" y="3719997"/>
                  <a:pt x="3719192" y="3165288"/>
                  <a:pt x="3719192" y="2480535"/>
                </a:cubicBezTo>
                <a:cubicBezTo>
                  <a:pt x="3719192" y="1795783"/>
                  <a:pt x="3164482" y="1241073"/>
                  <a:pt x="2479730" y="1241073"/>
                </a:cubicBezTo>
                <a:cubicBezTo>
                  <a:pt x="1794978" y="1241073"/>
                  <a:pt x="1240268" y="1795783"/>
                  <a:pt x="1240268" y="2480535"/>
                </a:cubicBezTo>
                <a:cubicBezTo>
                  <a:pt x="1231435" y="3156464"/>
                  <a:pt x="1794978" y="3719997"/>
                  <a:pt x="2479730" y="3719997"/>
                </a:cubicBezTo>
                <a:close/>
                <a:moveTo>
                  <a:pt x="2479730" y="1552540"/>
                </a:moveTo>
                <a:cubicBezTo>
                  <a:pt x="2991093" y="1552540"/>
                  <a:pt x="3398893" y="1968367"/>
                  <a:pt x="3398893" y="2471703"/>
                </a:cubicBezTo>
                <a:cubicBezTo>
                  <a:pt x="3398893" y="2983066"/>
                  <a:pt x="2983066" y="3390866"/>
                  <a:pt x="2479730" y="3390866"/>
                </a:cubicBezTo>
                <a:cubicBezTo>
                  <a:pt x="1968367" y="3390866"/>
                  <a:pt x="1560567" y="2975039"/>
                  <a:pt x="1560567" y="2471703"/>
                </a:cubicBezTo>
                <a:cubicBezTo>
                  <a:pt x="1552540" y="1968376"/>
                  <a:pt x="1968376" y="1552540"/>
                  <a:pt x="2479730" y="1552540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8659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261" name="Forma libre 260">
            <a:extLst>
              <a:ext uri="{FF2B5EF4-FFF2-40B4-BE49-F238E27FC236}">
                <a16:creationId xmlns:a16="http://schemas.microsoft.com/office/drawing/2014/main" id="{D490F226-BB3B-614E-A7E3-986668ACDFB9}"/>
              </a:ext>
            </a:extLst>
          </p:cNvPr>
          <p:cNvSpPr/>
          <p:nvPr/>
        </p:nvSpPr>
        <p:spPr>
          <a:xfrm>
            <a:off x="8924646" y="1880638"/>
            <a:ext cx="260029" cy="260880"/>
          </a:xfrm>
          <a:custGeom>
            <a:avLst/>
            <a:gdLst>
              <a:gd name="connsiteX0" fmla="*/ 4497243 w 5810281"/>
              <a:gd name="connsiteY0" fmla="*/ 2917027 h 5829300"/>
              <a:gd name="connsiteX1" fmla="*/ 5596357 w 5810281"/>
              <a:gd name="connsiteY1" fmla="*/ 1817914 h 5829300"/>
              <a:gd name="connsiteX2" fmla="*/ 5596357 w 5810281"/>
              <a:gd name="connsiteY2" fmla="*/ 729262 h 5829300"/>
              <a:gd name="connsiteX3" fmla="*/ 5093392 w 5810281"/>
              <a:gd name="connsiteY3" fmla="*/ 226297 h 5829300"/>
              <a:gd name="connsiteX4" fmla="*/ 4549536 w 5810281"/>
              <a:gd name="connsiteY4" fmla="*/ 0 h 5829300"/>
              <a:gd name="connsiteX5" fmla="*/ 4005680 w 5810281"/>
              <a:gd name="connsiteY5" fmla="*/ 226287 h 5829300"/>
              <a:gd name="connsiteX6" fmla="*/ 2905626 w 5810281"/>
              <a:gd name="connsiteY6" fmla="*/ 1335861 h 5829300"/>
              <a:gd name="connsiteX7" fmla="*/ 1807454 w 5810281"/>
              <a:gd name="connsiteY7" fmla="*/ 236748 h 5829300"/>
              <a:gd name="connsiteX8" fmla="*/ 1263608 w 5810281"/>
              <a:gd name="connsiteY8" fmla="*/ 10460 h 5829300"/>
              <a:gd name="connsiteX9" fmla="*/ 719752 w 5810281"/>
              <a:gd name="connsiteY9" fmla="*/ 236748 h 5829300"/>
              <a:gd name="connsiteX10" fmla="*/ 215836 w 5810281"/>
              <a:gd name="connsiteY10" fmla="*/ 739713 h 5829300"/>
              <a:gd name="connsiteX11" fmla="*/ 0 w 5810281"/>
              <a:gd name="connsiteY11" fmla="*/ 1274059 h 5829300"/>
              <a:gd name="connsiteX12" fmla="*/ 226287 w 5810281"/>
              <a:gd name="connsiteY12" fmla="*/ 1817914 h 5829300"/>
              <a:gd name="connsiteX13" fmla="*/ 1324459 w 5810281"/>
              <a:gd name="connsiteY13" fmla="*/ 2917027 h 5829300"/>
              <a:gd name="connsiteX14" fmla="*/ 226297 w 5810281"/>
              <a:gd name="connsiteY14" fmla="*/ 4016141 h 5829300"/>
              <a:gd name="connsiteX15" fmla="*/ 0 w 5810281"/>
              <a:gd name="connsiteY15" fmla="*/ 4559996 h 5829300"/>
              <a:gd name="connsiteX16" fmla="*/ 226287 w 5810281"/>
              <a:gd name="connsiteY16" fmla="*/ 5103852 h 5829300"/>
              <a:gd name="connsiteX17" fmla="*/ 729262 w 5810281"/>
              <a:gd name="connsiteY17" fmla="*/ 5606817 h 5829300"/>
              <a:gd name="connsiteX18" fmla="*/ 1273117 w 5810281"/>
              <a:gd name="connsiteY18" fmla="*/ 5833104 h 5829300"/>
              <a:gd name="connsiteX19" fmla="*/ 1816973 w 5810281"/>
              <a:gd name="connsiteY19" fmla="*/ 5606817 h 5829300"/>
              <a:gd name="connsiteX20" fmla="*/ 2916086 w 5810281"/>
              <a:gd name="connsiteY20" fmla="*/ 4507704 h 5829300"/>
              <a:gd name="connsiteX21" fmla="*/ 4004739 w 5810281"/>
              <a:gd name="connsiteY21" fmla="*/ 5596357 h 5829300"/>
              <a:gd name="connsiteX22" fmla="*/ 4548595 w 5810281"/>
              <a:gd name="connsiteY22" fmla="*/ 5822644 h 5829300"/>
              <a:gd name="connsiteX23" fmla="*/ 5092450 w 5810281"/>
              <a:gd name="connsiteY23" fmla="*/ 5596357 h 5829300"/>
              <a:gd name="connsiteX24" fmla="*/ 5595415 w 5810281"/>
              <a:gd name="connsiteY24" fmla="*/ 5093391 h 5829300"/>
              <a:gd name="connsiteX25" fmla="*/ 5595415 w 5810281"/>
              <a:gd name="connsiteY25" fmla="*/ 4004739 h 5829300"/>
              <a:gd name="connsiteX26" fmla="*/ 4497243 w 5810281"/>
              <a:gd name="connsiteY26" fmla="*/ 2917027 h 5829300"/>
              <a:gd name="connsiteX27" fmla="*/ 5318728 w 5810281"/>
              <a:gd name="connsiteY27" fmla="*/ 4827165 h 5829300"/>
              <a:gd name="connsiteX28" fmla="*/ 4826214 w 5810281"/>
              <a:gd name="connsiteY28" fmla="*/ 5330130 h 5829300"/>
              <a:gd name="connsiteX29" fmla="*/ 4282358 w 5810281"/>
              <a:gd name="connsiteY29" fmla="*/ 5330130 h 5829300"/>
              <a:gd name="connsiteX30" fmla="*/ 3050141 w 5810281"/>
              <a:gd name="connsiteY30" fmla="*/ 4097912 h 5829300"/>
              <a:gd name="connsiteX31" fmla="*/ 2917028 w 5810281"/>
              <a:gd name="connsiteY31" fmla="*/ 4046571 h 5829300"/>
              <a:gd name="connsiteX32" fmla="*/ 2783914 w 5810281"/>
              <a:gd name="connsiteY32" fmla="*/ 4097912 h 5829300"/>
              <a:gd name="connsiteX33" fmla="*/ 1550746 w 5810281"/>
              <a:gd name="connsiteY33" fmla="*/ 5330130 h 5829300"/>
              <a:gd name="connsiteX34" fmla="*/ 1006890 w 5810281"/>
              <a:gd name="connsiteY34" fmla="*/ 5330130 h 5829300"/>
              <a:gd name="connsiteX35" fmla="*/ 503925 w 5810281"/>
              <a:gd name="connsiteY35" fmla="*/ 4827165 h 5829300"/>
              <a:gd name="connsiteX36" fmla="*/ 390782 w 5810281"/>
              <a:gd name="connsiteY36" fmla="*/ 4549536 h 5829300"/>
              <a:gd name="connsiteX37" fmla="*/ 503925 w 5810281"/>
              <a:gd name="connsiteY37" fmla="*/ 4271907 h 5829300"/>
              <a:gd name="connsiteX38" fmla="*/ 1735201 w 5810281"/>
              <a:gd name="connsiteY38" fmla="*/ 3040631 h 5829300"/>
              <a:gd name="connsiteX39" fmla="*/ 1735201 w 5810281"/>
              <a:gd name="connsiteY39" fmla="*/ 2773463 h 5829300"/>
              <a:gd name="connsiteX40" fmla="*/ 502974 w 5810281"/>
              <a:gd name="connsiteY40" fmla="*/ 1541237 h 5829300"/>
              <a:gd name="connsiteX41" fmla="*/ 379370 w 5810281"/>
              <a:gd name="connsiteY41" fmla="*/ 1274068 h 5829300"/>
              <a:gd name="connsiteX42" fmla="*/ 492514 w 5810281"/>
              <a:gd name="connsiteY42" fmla="*/ 996439 h 5829300"/>
              <a:gd name="connsiteX43" fmla="*/ 995479 w 5810281"/>
              <a:gd name="connsiteY43" fmla="*/ 493475 h 5829300"/>
              <a:gd name="connsiteX44" fmla="*/ 1539335 w 5810281"/>
              <a:gd name="connsiteY44" fmla="*/ 493475 h 5829300"/>
              <a:gd name="connsiteX45" fmla="*/ 2771561 w 5810281"/>
              <a:gd name="connsiteY45" fmla="*/ 1725682 h 5829300"/>
              <a:gd name="connsiteX46" fmla="*/ 2904675 w 5810281"/>
              <a:gd name="connsiteY46" fmla="*/ 1777024 h 5829300"/>
              <a:gd name="connsiteX47" fmla="*/ 3037788 w 5810281"/>
              <a:gd name="connsiteY47" fmla="*/ 1725682 h 5829300"/>
              <a:gd name="connsiteX48" fmla="*/ 4270005 w 5810281"/>
              <a:gd name="connsiteY48" fmla="*/ 493465 h 5829300"/>
              <a:gd name="connsiteX49" fmla="*/ 4813861 w 5810281"/>
              <a:gd name="connsiteY49" fmla="*/ 493465 h 5829300"/>
              <a:gd name="connsiteX50" fmla="*/ 5318728 w 5810281"/>
              <a:gd name="connsiteY50" fmla="*/ 996430 h 5829300"/>
              <a:gd name="connsiteX51" fmla="*/ 5318728 w 5810281"/>
              <a:gd name="connsiteY51" fmla="*/ 1540286 h 5829300"/>
              <a:gd name="connsiteX52" fmla="*/ 4086501 w 5810281"/>
              <a:gd name="connsiteY52" fmla="*/ 2772503 h 5829300"/>
              <a:gd name="connsiteX53" fmla="*/ 4035159 w 5810281"/>
              <a:gd name="connsiteY53" fmla="*/ 2905616 h 5829300"/>
              <a:gd name="connsiteX54" fmla="*/ 4086501 w 5810281"/>
              <a:gd name="connsiteY54" fmla="*/ 3038730 h 5829300"/>
              <a:gd name="connsiteX55" fmla="*/ 5318728 w 5810281"/>
              <a:gd name="connsiteY55" fmla="*/ 4272858 h 5829300"/>
              <a:gd name="connsiteX56" fmla="*/ 5318728 w 5810281"/>
              <a:gd name="connsiteY56" fmla="*/ 4827165 h 5829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</a:cxnLst>
            <a:rect l="l" t="t" r="r" b="b"/>
            <a:pathLst>
              <a:path w="5810281" h="5829300">
                <a:moveTo>
                  <a:pt x="4497243" y="2917027"/>
                </a:moveTo>
                <a:lnTo>
                  <a:pt x="5596357" y="1817914"/>
                </a:lnTo>
                <a:cubicBezTo>
                  <a:pt x="5893955" y="1520316"/>
                  <a:pt x="5893955" y="1037311"/>
                  <a:pt x="5596357" y="729262"/>
                </a:cubicBezTo>
                <a:lnTo>
                  <a:pt x="5093392" y="226297"/>
                </a:lnTo>
                <a:cubicBezTo>
                  <a:pt x="4949818" y="82723"/>
                  <a:pt x="4754912" y="0"/>
                  <a:pt x="4549536" y="0"/>
                </a:cubicBezTo>
                <a:cubicBezTo>
                  <a:pt x="4344170" y="0"/>
                  <a:pt x="4149254" y="81772"/>
                  <a:pt x="4005680" y="226287"/>
                </a:cubicBezTo>
                <a:lnTo>
                  <a:pt x="2905626" y="1335861"/>
                </a:lnTo>
                <a:lnTo>
                  <a:pt x="1807454" y="236748"/>
                </a:lnTo>
                <a:cubicBezTo>
                  <a:pt x="1663890" y="93174"/>
                  <a:pt x="1468974" y="10460"/>
                  <a:pt x="1263608" y="10460"/>
                </a:cubicBezTo>
                <a:cubicBezTo>
                  <a:pt x="1058242" y="10460"/>
                  <a:pt x="863326" y="92232"/>
                  <a:pt x="719752" y="236748"/>
                </a:cubicBezTo>
                <a:lnTo>
                  <a:pt x="215836" y="739713"/>
                </a:lnTo>
                <a:cubicBezTo>
                  <a:pt x="82723" y="872826"/>
                  <a:pt x="0" y="1068692"/>
                  <a:pt x="0" y="1274059"/>
                </a:cubicBezTo>
                <a:cubicBezTo>
                  <a:pt x="0" y="1479425"/>
                  <a:pt x="81772" y="1674340"/>
                  <a:pt x="226287" y="1817914"/>
                </a:cubicBezTo>
                <a:lnTo>
                  <a:pt x="1324459" y="2917027"/>
                </a:lnTo>
                <a:lnTo>
                  <a:pt x="226297" y="4016141"/>
                </a:lnTo>
                <a:cubicBezTo>
                  <a:pt x="82723" y="4159705"/>
                  <a:pt x="0" y="4354620"/>
                  <a:pt x="0" y="4559996"/>
                </a:cubicBezTo>
                <a:cubicBezTo>
                  <a:pt x="0" y="4765363"/>
                  <a:pt x="81772" y="4960278"/>
                  <a:pt x="226287" y="5103852"/>
                </a:cubicBezTo>
                <a:lnTo>
                  <a:pt x="729262" y="5606817"/>
                </a:lnTo>
                <a:cubicBezTo>
                  <a:pt x="872835" y="5750391"/>
                  <a:pt x="1067741" y="5833104"/>
                  <a:pt x="1273117" y="5833104"/>
                </a:cubicBezTo>
                <a:cubicBezTo>
                  <a:pt x="1478484" y="5833104"/>
                  <a:pt x="1673399" y="5751332"/>
                  <a:pt x="1816973" y="5606817"/>
                </a:cubicBezTo>
                <a:lnTo>
                  <a:pt x="2916086" y="4507704"/>
                </a:lnTo>
                <a:lnTo>
                  <a:pt x="4004739" y="5596357"/>
                </a:lnTo>
                <a:cubicBezTo>
                  <a:pt x="4148312" y="5739930"/>
                  <a:pt x="4343219" y="5822644"/>
                  <a:pt x="4548595" y="5822644"/>
                </a:cubicBezTo>
                <a:cubicBezTo>
                  <a:pt x="4753961" y="5822644"/>
                  <a:pt x="4948876" y="5740872"/>
                  <a:pt x="5092450" y="5596357"/>
                </a:cubicBezTo>
                <a:lnTo>
                  <a:pt x="5595415" y="5093391"/>
                </a:lnTo>
                <a:cubicBezTo>
                  <a:pt x="5893014" y="4795793"/>
                  <a:pt x="5893014" y="4312788"/>
                  <a:pt x="5595415" y="4004739"/>
                </a:cubicBezTo>
                <a:lnTo>
                  <a:pt x="4497243" y="2917027"/>
                </a:lnTo>
                <a:close/>
                <a:moveTo>
                  <a:pt x="5318728" y="4827165"/>
                </a:moveTo>
                <a:lnTo>
                  <a:pt x="4826214" y="5330130"/>
                </a:lnTo>
                <a:cubicBezTo>
                  <a:pt x="4682640" y="5473704"/>
                  <a:pt x="4425932" y="5473704"/>
                  <a:pt x="4282358" y="5330130"/>
                </a:cubicBezTo>
                <a:lnTo>
                  <a:pt x="3050141" y="4097912"/>
                </a:lnTo>
                <a:cubicBezTo>
                  <a:pt x="3009260" y="4057031"/>
                  <a:pt x="2968369" y="4046571"/>
                  <a:pt x="2917028" y="4046571"/>
                </a:cubicBezTo>
                <a:cubicBezTo>
                  <a:pt x="2865686" y="4046571"/>
                  <a:pt x="2824805" y="4067492"/>
                  <a:pt x="2783914" y="4097912"/>
                </a:cubicBezTo>
                <a:lnTo>
                  <a:pt x="1550746" y="5330130"/>
                </a:lnTo>
                <a:cubicBezTo>
                  <a:pt x="1407172" y="5473704"/>
                  <a:pt x="1150464" y="5473704"/>
                  <a:pt x="1006890" y="5330130"/>
                </a:cubicBezTo>
                <a:lnTo>
                  <a:pt x="503925" y="4827165"/>
                </a:lnTo>
                <a:cubicBezTo>
                  <a:pt x="431663" y="4754902"/>
                  <a:pt x="390782" y="4652219"/>
                  <a:pt x="390782" y="4549536"/>
                </a:cubicBezTo>
                <a:cubicBezTo>
                  <a:pt x="390782" y="4446853"/>
                  <a:pt x="431663" y="4344169"/>
                  <a:pt x="503925" y="4271907"/>
                </a:cubicBezTo>
                <a:lnTo>
                  <a:pt x="1735201" y="3040631"/>
                </a:lnTo>
                <a:cubicBezTo>
                  <a:pt x="1807463" y="2968369"/>
                  <a:pt x="1807463" y="2845716"/>
                  <a:pt x="1735201" y="2773463"/>
                </a:cubicBezTo>
                <a:lnTo>
                  <a:pt x="502974" y="1541237"/>
                </a:lnTo>
                <a:cubicBezTo>
                  <a:pt x="421203" y="1479435"/>
                  <a:pt x="379370" y="1376751"/>
                  <a:pt x="379370" y="1274068"/>
                </a:cubicBezTo>
                <a:cubicBezTo>
                  <a:pt x="379370" y="1171385"/>
                  <a:pt x="420252" y="1068702"/>
                  <a:pt x="492514" y="996439"/>
                </a:cubicBezTo>
                <a:lnTo>
                  <a:pt x="995479" y="493475"/>
                </a:lnTo>
                <a:cubicBezTo>
                  <a:pt x="1139053" y="349901"/>
                  <a:pt x="1395761" y="349901"/>
                  <a:pt x="1539335" y="493475"/>
                </a:cubicBezTo>
                <a:lnTo>
                  <a:pt x="2771561" y="1725682"/>
                </a:lnTo>
                <a:cubicBezTo>
                  <a:pt x="2801982" y="1756103"/>
                  <a:pt x="2853333" y="1777024"/>
                  <a:pt x="2904675" y="1777024"/>
                </a:cubicBezTo>
                <a:cubicBezTo>
                  <a:pt x="2956016" y="1777024"/>
                  <a:pt x="3007358" y="1756103"/>
                  <a:pt x="3037788" y="1725682"/>
                </a:cubicBezTo>
                <a:lnTo>
                  <a:pt x="4270005" y="493465"/>
                </a:lnTo>
                <a:cubicBezTo>
                  <a:pt x="4413579" y="349891"/>
                  <a:pt x="4670287" y="349891"/>
                  <a:pt x="4813861" y="493465"/>
                </a:cubicBezTo>
                <a:lnTo>
                  <a:pt x="5318728" y="996430"/>
                </a:lnTo>
                <a:cubicBezTo>
                  <a:pt x="5472753" y="1150455"/>
                  <a:pt x="5472753" y="1396712"/>
                  <a:pt x="5318728" y="1540286"/>
                </a:cubicBezTo>
                <a:lnTo>
                  <a:pt x="4086501" y="2772503"/>
                </a:lnTo>
                <a:cubicBezTo>
                  <a:pt x="4056080" y="2802924"/>
                  <a:pt x="4035159" y="2854275"/>
                  <a:pt x="4035159" y="2905616"/>
                </a:cubicBezTo>
                <a:cubicBezTo>
                  <a:pt x="4035159" y="2956958"/>
                  <a:pt x="4056080" y="3008299"/>
                  <a:pt x="4086501" y="3038730"/>
                </a:cubicBezTo>
                <a:lnTo>
                  <a:pt x="5318728" y="4272858"/>
                </a:lnTo>
                <a:cubicBezTo>
                  <a:pt x="5472753" y="4436392"/>
                  <a:pt x="5472753" y="4683600"/>
                  <a:pt x="5318728" y="4827165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09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263" name="Forma libre 262">
            <a:extLst>
              <a:ext uri="{FF2B5EF4-FFF2-40B4-BE49-F238E27FC236}">
                <a16:creationId xmlns:a16="http://schemas.microsoft.com/office/drawing/2014/main" id="{5922B87E-AB40-AA4D-89A5-0C1093DEC01F}"/>
              </a:ext>
            </a:extLst>
          </p:cNvPr>
          <p:cNvSpPr/>
          <p:nvPr/>
        </p:nvSpPr>
        <p:spPr>
          <a:xfrm>
            <a:off x="2950918" y="1221288"/>
            <a:ext cx="301338" cy="244621"/>
          </a:xfrm>
          <a:custGeom>
            <a:avLst/>
            <a:gdLst>
              <a:gd name="connsiteX0" fmla="*/ 5682644 w 5819775"/>
              <a:gd name="connsiteY0" fmla="*/ 709860 h 4724400"/>
              <a:gd name="connsiteX1" fmla="*/ 5119449 w 5819775"/>
              <a:gd name="connsiteY1" fmla="*/ 146656 h 4724400"/>
              <a:gd name="connsiteX2" fmla="*/ 4768682 w 5819775"/>
              <a:gd name="connsiteY2" fmla="*/ 0 h 4724400"/>
              <a:gd name="connsiteX3" fmla="*/ 4417914 w 5819775"/>
              <a:gd name="connsiteY3" fmla="*/ 146656 h 4724400"/>
              <a:gd name="connsiteX4" fmla="*/ 2146964 w 5819775"/>
              <a:gd name="connsiteY4" fmla="*/ 2424408 h 4724400"/>
              <a:gd name="connsiteX5" fmla="*/ 1412157 w 5819775"/>
              <a:gd name="connsiteY5" fmla="*/ 1689602 h 4724400"/>
              <a:gd name="connsiteX6" fmla="*/ 1012250 w 5819775"/>
              <a:gd name="connsiteY6" fmla="*/ 1526315 h 4724400"/>
              <a:gd name="connsiteX7" fmla="*/ 612343 w 5819775"/>
              <a:gd name="connsiteY7" fmla="*/ 1689602 h 4724400"/>
              <a:gd name="connsiteX8" fmla="*/ 163297 w 5819775"/>
              <a:gd name="connsiteY8" fmla="*/ 2138648 h 4724400"/>
              <a:gd name="connsiteX9" fmla="*/ 0 w 5819775"/>
              <a:gd name="connsiteY9" fmla="*/ 2538555 h 4724400"/>
              <a:gd name="connsiteX10" fmla="*/ 163287 w 5819775"/>
              <a:gd name="connsiteY10" fmla="*/ 2938463 h 4724400"/>
              <a:gd name="connsiteX11" fmla="*/ 1804502 w 5819775"/>
              <a:gd name="connsiteY11" fmla="*/ 4579677 h 4724400"/>
              <a:gd name="connsiteX12" fmla="*/ 2155269 w 5819775"/>
              <a:gd name="connsiteY12" fmla="*/ 4726334 h 4724400"/>
              <a:gd name="connsiteX13" fmla="*/ 2506037 w 5819775"/>
              <a:gd name="connsiteY13" fmla="*/ 4579677 h 4724400"/>
              <a:gd name="connsiteX14" fmla="*/ 5682634 w 5819775"/>
              <a:gd name="connsiteY14" fmla="*/ 1403842 h 4724400"/>
              <a:gd name="connsiteX15" fmla="*/ 5829291 w 5819775"/>
              <a:gd name="connsiteY15" fmla="*/ 1053075 h 4724400"/>
              <a:gd name="connsiteX16" fmla="*/ 5682644 w 5819775"/>
              <a:gd name="connsiteY16" fmla="*/ 709860 h 4724400"/>
              <a:gd name="connsiteX17" fmla="*/ 5461902 w 5819775"/>
              <a:gd name="connsiteY17" fmla="*/ 1191416 h 4724400"/>
              <a:gd name="connsiteX18" fmla="*/ 2294373 w 5819775"/>
              <a:gd name="connsiteY18" fmla="*/ 4367251 h 4724400"/>
              <a:gd name="connsiteX19" fmla="*/ 2025244 w 5819775"/>
              <a:gd name="connsiteY19" fmla="*/ 4367251 h 4724400"/>
              <a:gd name="connsiteX20" fmla="*/ 383276 w 5819775"/>
              <a:gd name="connsiteY20" fmla="*/ 2717721 h 4724400"/>
              <a:gd name="connsiteX21" fmla="*/ 309944 w 5819775"/>
              <a:gd name="connsiteY21" fmla="*/ 2530240 h 4724400"/>
              <a:gd name="connsiteX22" fmla="*/ 383276 w 5819775"/>
              <a:gd name="connsiteY22" fmla="*/ 2342760 h 4724400"/>
              <a:gd name="connsiteX23" fmla="*/ 832323 w 5819775"/>
              <a:gd name="connsiteY23" fmla="*/ 1893713 h 4724400"/>
              <a:gd name="connsiteX24" fmla="*/ 1019804 w 5819775"/>
              <a:gd name="connsiteY24" fmla="*/ 1820380 h 4724400"/>
              <a:gd name="connsiteX25" fmla="*/ 1207284 w 5819775"/>
              <a:gd name="connsiteY25" fmla="*/ 1893713 h 4724400"/>
              <a:gd name="connsiteX26" fmla="*/ 2032054 w 5819775"/>
              <a:gd name="connsiteY26" fmla="*/ 2742667 h 4724400"/>
              <a:gd name="connsiteX27" fmla="*/ 2244481 w 5819775"/>
              <a:gd name="connsiteY27" fmla="*/ 2742667 h 4724400"/>
              <a:gd name="connsiteX28" fmla="*/ 4628817 w 5819775"/>
              <a:gd name="connsiteY28" fmla="*/ 358331 h 4724400"/>
              <a:gd name="connsiteX29" fmla="*/ 4897945 w 5819775"/>
              <a:gd name="connsiteY29" fmla="*/ 358331 h 4724400"/>
              <a:gd name="connsiteX30" fmla="*/ 5461149 w 5819775"/>
              <a:gd name="connsiteY30" fmla="*/ 921534 h 4724400"/>
              <a:gd name="connsiteX31" fmla="*/ 5518604 w 5819775"/>
              <a:gd name="connsiteY31" fmla="*/ 1052313 h 4724400"/>
              <a:gd name="connsiteX32" fmla="*/ 5461902 w 5819775"/>
              <a:gd name="connsiteY32" fmla="*/ 1191416 h 472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5819775" h="4724400">
                <a:moveTo>
                  <a:pt x="5682644" y="709860"/>
                </a:moveTo>
                <a:lnTo>
                  <a:pt x="5119449" y="146656"/>
                </a:lnTo>
                <a:cubicBezTo>
                  <a:pt x="5029486" y="56693"/>
                  <a:pt x="4907023" y="0"/>
                  <a:pt x="4768682" y="0"/>
                </a:cubicBezTo>
                <a:cubicBezTo>
                  <a:pt x="4629579" y="0"/>
                  <a:pt x="4515431" y="49139"/>
                  <a:pt x="4417914" y="146656"/>
                </a:cubicBezTo>
                <a:lnTo>
                  <a:pt x="2146964" y="2424408"/>
                </a:lnTo>
                <a:lnTo>
                  <a:pt x="1412157" y="1689602"/>
                </a:lnTo>
                <a:cubicBezTo>
                  <a:pt x="1306325" y="1583769"/>
                  <a:pt x="1167222" y="1526315"/>
                  <a:pt x="1012250" y="1526315"/>
                </a:cubicBezTo>
                <a:cubicBezTo>
                  <a:pt x="865594" y="1526315"/>
                  <a:pt x="718176" y="1583769"/>
                  <a:pt x="612343" y="1689602"/>
                </a:cubicBezTo>
                <a:lnTo>
                  <a:pt x="163297" y="2138648"/>
                </a:lnTo>
                <a:cubicBezTo>
                  <a:pt x="57455" y="2244481"/>
                  <a:pt x="0" y="2383584"/>
                  <a:pt x="0" y="2538555"/>
                </a:cubicBezTo>
                <a:cubicBezTo>
                  <a:pt x="0" y="2693527"/>
                  <a:pt x="57455" y="2832630"/>
                  <a:pt x="163287" y="2938463"/>
                </a:cubicBezTo>
                <a:lnTo>
                  <a:pt x="1804502" y="4579677"/>
                </a:lnTo>
                <a:cubicBezTo>
                  <a:pt x="1894465" y="4669641"/>
                  <a:pt x="2016928" y="4726334"/>
                  <a:pt x="2155269" y="4726334"/>
                </a:cubicBezTo>
                <a:cubicBezTo>
                  <a:pt x="2294373" y="4726334"/>
                  <a:pt x="2408520" y="4677195"/>
                  <a:pt x="2506037" y="4579677"/>
                </a:cubicBezTo>
                <a:lnTo>
                  <a:pt x="5682634" y="1403842"/>
                </a:lnTo>
                <a:cubicBezTo>
                  <a:pt x="5772598" y="1313879"/>
                  <a:pt x="5829291" y="1191416"/>
                  <a:pt x="5829291" y="1053075"/>
                </a:cubicBezTo>
                <a:cubicBezTo>
                  <a:pt x="5829300" y="913971"/>
                  <a:pt x="5771846" y="799062"/>
                  <a:pt x="5682644" y="709860"/>
                </a:cubicBezTo>
                <a:close/>
                <a:moveTo>
                  <a:pt x="5461902" y="1191416"/>
                </a:moveTo>
                <a:lnTo>
                  <a:pt x="2294373" y="4367251"/>
                </a:lnTo>
                <a:cubicBezTo>
                  <a:pt x="2221040" y="4440584"/>
                  <a:pt x="2098577" y="4440584"/>
                  <a:pt x="2025244" y="4367251"/>
                </a:cubicBezTo>
                <a:lnTo>
                  <a:pt x="383276" y="2717721"/>
                </a:lnTo>
                <a:cubicBezTo>
                  <a:pt x="334137" y="2668581"/>
                  <a:pt x="309944" y="2603573"/>
                  <a:pt x="309944" y="2530240"/>
                </a:cubicBezTo>
                <a:cubicBezTo>
                  <a:pt x="309944" y="2456907"/>
                  <a:pt x="334137" y="2391137"/>
                  <a:pt x="383276" y="2342760"/>
                </a:cubicBezTo>
                <a:lnTo>
                  <a:pt x="832323" y="1893713"/>
                </a:lnTo>
                <a:cubicBezTo>
                  <a:pt x="881463" y="1844573"/>
                  <a:pt x="946471" y="1820380"/>
                  <a:pt x="1019804" y="1820380"/>
                </a:cubicBezTo>
                <a:cubicBezTo>
                  <a:pt x="1093137" y="1820380"/>
                  <a:pt x="1158907" y="1844573"/>
                  <a:pt x="1207284" y="1893713"/>
                </a:cubicBezTo>
                <a:lnTo>
                  <a:pt x="2032054" y="2742667"/>
                </a:lnTo>
                <a:cubicBezTo>
                  <a:pt x="2089509" y="2800121"/>
                  <a:pt x="2187026" y="2800121"/>
                  <a:pt x="2244481" y="2742667"/>
                </a:cubicBezTo>
                <a:lnTo>
                  <a:pt x="4628817" y="358331"/>
                </a:lnTo>
                <a:cubicBezTo>
                  <a:pt x="4702150" y="284998"/>
                  <a:pt x="4824613" y="284998"/>
                  <a:pt x="4897945" y="358331"/>
                </a:cubicBezTo>
                <a:lnTo>
                  <a:pt x="5461149" y="921534"/>
                </a:lnTo>
                <a:cubicBezTo>
                  <a:pt x="5493659" y="954043"/>
                  <a:pt x="5518604" y="1003183"/>
                  <a:pt x="5518604" y="1052313"/>
                </a:cubicBezTo>
                <a:cubicBezTo>
                  <a:pt x="5519357" y="1109767"/>
                  <a:pt x="5502717" y="1158907"/>
                  <a:pt x="5461902" y="1191416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265" name="Forma libre 264">
            <a:extLst>
              <a:ext uri="{FF2B5EF4-FFF2-40B4-BE49-F238E27FC236}">
                <a16:creationId xmlns:a16="http://schemas.microsoft.com/office/drawing/2014/main" id="{C06D503B-43C0-704F-8E2F-4CCE7921572D}"/>
              </a:ext>
            </a:extLst>
          </p:cNvPr>
          <p:cNvSpPr/>
          <p:nvPr/>
        </p:nvSpPr>
        <p:spPr>
          <a:xfrm>
            <a:off x="3635291" y="5072548"/>
            <a:ext cx="301831" cy="301831"/>
          </a:xfrm>
          <a:custGeom>
            <a:avLst/>
            <a:gdLst>
              <a:gd name="connsiteX0" fmla="*/ 2914650 w 5829300"/>
              <a:gd name="connsiteY0" fmla="*/ 0 h 5829300"/>
              <a:gd name="connsiteX1" fmla="*/ 0 w 5829300"/>
              <a:gd name="connsiteY1" fmla="*/ 2914650 h 5829300"/>
              <a:gd name="connsiteX2" fmla="*/ 2914650 w 5829300"/>
              <a:gd name="connsiteY2" fmla="*/ 5829300 h 5829300"/>
              <a:gd name="connsiteX3" fmla="*/ 5829300 w 5829300"/>
              <a:gd name="connsiteY3" fmla="*/ 2914650 h 5829300"/>
              <a:gd name="connsiteX4" fmla="*/ 2914650 w 5829300"/>
              <a:gd name="connsiteY4" fmla="*/ 0 h 5829300"/>
              <a:gd name="connsiteX5" fmla="*/ 2914650 w 5829300"/>
              <a:gd name="connsiteY5" fmla="*/ 5533578 h 5829300"/>
              <a:gd name="connsiteX6" fmla="*/ 304086 w 5829300"/>
              <a:gd name="connsiteY6" fmla="*/ 2923013 h 5829300"/>
              <a:gd name="connsiteX7" fmla="*/ 2914650 w 5829300"/>
              <a:gd name="connsiteY7" fmla="*/ 312449 h 5829300"/>
              <a:gd name="connsiteX8" fmla="*/ 5525215 w 5829300"/>
              <a:gd name="connsiteY8" fmla="*/ 2923013 h 5829300"/>
              <a:gd name="connsiteX9" fmla="*/ 2914650 w 5829300"/>
              <a:gd name="connsiteY9" fmla="*/ 5533578 h 5829300"/>
              <a:gd name="connsiteX10" fmla="*/ 2808218 w 5829300"/>
              <a:gd name="connsiteY10" fmla="*/ 894769 h 5829300"/>
              <a:gd name="connsiteX11" fmla="*/ 2767165 w 5829300"/>
              <a:gd name="connsiteY11" fmla="*/ 788337 h 5829300"/>
              <a:gd name="connsiteX12" fmla="*/ 2808218 w 5829300"/>
              <a:gd name="connsiteY12" fmla="*/ 681904 h 5829300"/>
              <a:gd name="connsiteX13" fmla="*/ 3021835 w 5829300"/>
              <a:gd name="connsiteY13" fmla="*/ 681904 h 5829300"/>
              <a:gd name="connsiteX14" fmla="*/ 3062888 w 5829300"/>
              <a:gd name="connsiteY14" fmla="*/ 788337 h 5829300"/>
              <a:gd name="connsiteX15" fmla="*/ 3021835 w 5829300"/>
              <a:gd name="connsiteY15" fmla="*/ 894769 h 5829300"/>
              <a:gd name="connsiteX16" fmla="*/ 2915403 w 5829300"/>
              <a:gd name="connsiteY16" fmla="*/ 935822 h 5829300"/>
              <a:gd name="connsiteX17" fmla="*/ 2808218 w 5829300"/>
              <a:gd name="connsiteY17" fmla="*/ 894769 h 5829300"/>
              <a:gd name="connsiteX18" fmla="*/ 1954502 w 5829300"/>
              <a:gd name="connsiteY18" fmla="*/ 968512 h 5829300"/>
              <a:gd name="connsiteX19" fmla="*/ 1995554 w 5829300"/>
              <a:gd name="connsiteY19" fmla="*/ 1074944 h 5829300"/>
              <a:gd name="connsiteX20" fmla="*/ 1954502 w 5829300"/>
              <a:gd name="connsiteY20" fmla="*/ 1181376 h 5829300"/>
              <a:gd name="connsiteX21" fmla="*/ 1848069 w 5829300"/>
              <a:gd name="connsiteY21" fmla="*/ 1222429 h 5829300"/>
              <a:gd name="connsiteX22" fmla="*/ 1741637 w 5829300"/>
              <a:gd name="connsiteY22" fmla="*/ 1181376 h 5829300"/>
              <a:gd name="connsiteX23" fmla="*/ 1700584 w 5829300"/>
              <a:gd name="connsiteY23" fmla="*/ 1074944 h 5829300"/>
              <a:gd name="connsiteX24" fmla="*/ 1741637 w 5829300"/>
              <a:gd name="connsiteY24" fmla="*/ 968512 h 5829300"/>
              <a:gd name="connsiteX25" fmla="*/ 1954502 w 5829300"/>
              <a:gd name="connsiteY25" fmla="*/ 968512 h 5829300"/>
              <a:gd name="connsiteX26" fmla="*/ 1174528 w 5829300"/>
              <a:gd name="connsiteY26" fmla="*/ 1748485 h 5829300"/>
              <a:gd name="connsiteX27" fmla="*/ 1215581 w 5829300"/>
              <a:gd name="connsiteY27" fmla="*/ 1854918 h 5829300"/>
              <a:gd name="connsiteX28" fmla="*/ 1174528 w 5829300"/>
              <a:gd name="connsiteY28" fmla="*/ 1961350 h 5829300"/>
              <a:gd name="connsiteX29" fmla="*/ 1068095 w 5829300"/>
              <a:gd name="connsiteY29" fmla="*/ 2002403 h 5829300"/>
              <a:gd name="connsiteX30" fmla="*/ 961663 w 5829300"/>
              <a:gd name="connsiteY30" fmla="*/ 1961350 h 5829300"/>
              <a:gd name="connsiteX31" fmla="*/ 920610 w 5829300"/>
              <a:gd name="connsiteY31" fmla="*/ 1854918 h 5829300"/>
              <a:gd name="connsiteX32" fmla="*/ 961663 w 5829300"/>
              <a:gd name="connsiteY32" fmla="*/ 1748485 h 5829300"/>
              <a:gd name="connsiteX33" fmla="*/ 1174528 w 5829300"/>
              <a:gd name="connsiteY33" fmla="*/ 1748485 h 5829300"/>
              <a:gd name="connsiteX34" fmla="*/ 936584 w 5829300"/>
              <a:gd name="connsiteY34" fmla="*/ 2922251 h 5829300"/>
              <a:gd name="connsiteX35" fmla="*/ 895531 w 5829300"/>
              <a:gd name="connsiteY35" fmla="*/ 3028683 h 5829300"/>
              <a:gd name="connsiteX36" fmla="*/ 789099 w 5829300"/>
              <a:gd name="connsiteY36" fmla="*/ 3069736 h 5829300"/>
              <a:gd name="connsiteX37" fmla="*/ 682666 w 5829300"/>
              <a:gd name="connsiteY37" fmla="*/ 3028683 h 5829300"/>
              <a:gd name="connsiteX38" fmla="*/ 641614 w 5829300"/>
              <a:gd name="connsiteY38" fmla="*/ 2922251 h 5829300"/>
              <a:gd name="connsiteX39" fmla="*/ 682666 w 5829300"/>
              <a:gd name="connsiteY39" fmla="*/ 2815819 h 5829300"/>
              <a:gd name="connsiteX40" fmla="*/ 896283 w 5829300"/>
              <a:gd name="connsiteY40" fmla="*/ 2815819 h 5829300"/>
              <a:gd name="connsiteX41" fmla="*/ 936584 w 5829300"/>
              <a:gd name="connsiteY41" fmla="*/ 2922251 h 5829300"/>
              <a:gd name="connsiteX42" fmla="*/ 1174528 w 5829300"/>
              <a:gd name="connsiteY42" fmla="*/ 3874799 h 5829300"/>
              <a:gd name="connsiteX43" fmla="*/ 1215581 w 5829300"/>
              <a:gd name="connsiteY43" fmla="*/ 3981231 h 5829300"/>
              <a:gd name="connsiteX44" fmla="*/ 1174528 w 5829300"/>
              <a:gd name="connsiteY44" fmla="*/ 4087663 h 5829300"/>
              <a:gd name="connsiteX45" fmla="*/ 1068095 w 5829300"/>
              <a:gd name="connsiteY45" fmla="*/ 4128716 h 5829300"/>
              <a:gd name="connsiteX46" fmla="*/ 961663 w 5829300"/>
              <a:gd name="connsiteY46" fmla="*/ 4087663 h 5829300"/>
              <a:gd name="connsiteX47" fmla="*/ 920610 w 5829300"/>
              <a:gd name="connsiteY47" fmla="*/ 3981231 h 5829300"/>
              <a:gd name="connsiteX48" fmla="*/ 961663 w 5829300"/>
              <a:gd name="connsiteY48" fmla="*/ 3874799 h 5829300"/>
              <a:gd name="connsiteX49" fmla="*/ 1174528 w 5829300"/>
              <a:gd name="connsiteY49" fmla="*/ 3874799 h 5829300"/>
              <a:gd name="connsiteX50" fmla="*/ 1954502 w 5829300"/>
              <a:gd name="connsiteY50" fmla="*/ 4654773 h 5829300"/>
              <a:gd name="connsiteX51" fmla="*/ 1995554 w 5829300"/>
              <a:gd name="connsiteY51" fmla="*/ 4761205 h 5829300"/>
              <a:gd name="connsiteX52" fmla="*/ 1954502 w 5829300"/>
              <a:gd name="connsiteY52" fmla="*/ 4867637 h 5829300"/>
              <a:gd name="connsiteX53" fmla="*/ 1848069 w 5829300"/>
              <a:gd name="connsiteY53" fmla="*/ 4908690 h 5829300"/>
              <a:gd name="connsiteX54" fmla="*/ 1741637 w 5829300"/>
              <a:gd name="connsiteY54" fmla="*/ 4867637 h 5829300"/>
              <a:gd name="connsiteX55" fmla="*/ 1700584 w 5829300"/>
              <a:gd name="connsiteY55" fmla="*/ 4761205 h 5829300"/>
              <a:gd name="connsiteX56" fmla="*/ 1741637 w 5829300"/>
              <a:gd name="connsiteY56" fmla="*/ 4654773 h 5829300"/>
              <a:gd name="connsiteX57" fmla="*/ 1954502 w 5829300"/>
              <a:gd name="connsiteY57" fmla="*/ 4654773 h 5829300"/>
              <a:gd name="connsiteX58" fmla="*/ 3021844 w 5829300"/>
              <a:gd name="connsiteY58" fmla="*/ 4942132 h 5829300"/>
              <a:gd name="connsiteX59" fmla="*/ 3062897 w 5829300"/>
              <a:gd name="connsiteY59" fmla="*/ 5048565 h 5829300"/>
              <a:gd name="connsiteX60" fmla="*/ 3021844 w 5829300"/>
              <a:gd name="connsiteY60" fmla="*/ 5154997 h 5829300"/>
              <a:gd name="connsiteX61" fmla="*/ 2915412 w 5829300"/>
              <a:gd name="connsiteY61" fmla="*/ 5196050 h 5829300"/>
              <a:gd name="connsiteX62" fmla="*/ 2808980 w 5829300"/>
              <a:gd name="connsiteY62" fmla="*/ 5154997 h 5829300"/>
              <a:gd name="connsiteX63" fmla="*/ 2767927 w 5829300"/>
              <a:gd name="connsiteY63" fmla="*/ 5048565 h 5829300"/>
              <a:gd name="connsiteX64" fmla="*/ 2808980 w 5829300"/>
              <a:gd name="connsiteY64" fmla="*/ 4942132 h 5829300"/>
              <a:gd name="connsiteX65" fmla="*/ 3021844 w 5829300"/>
              <a:gd name="connsiteY65" fmla="*/ 4942132 h 5829300"/>
              <a:gd name="connsiteX66" fmla="*/ 4089178 w 5829300"/>
              <a:gd name="connsiteY66" fmla="*/ 4654773 h 5829300"/>
              <a:gd name="connsiteX67" fmla="*/ 4130231 w 5829300"/>
              <a:gd name="connsiteY67" fmla="*/ 4761205 h 5829300"/>
              <a:gd name="connsiteX68" fmla="*/ 4089178 w 5829300"/>
              <a:gd name="connsiteY68" fmla="*/ 4867637 h 5829300"/>
              <a:gd name="connsiteX69" fmla="*/ 3982745 w 5829300"/>
              <a:gd name="connsiteY69" fmla="*/ 4908690 h 5829300"/>
              <a:gd name="connsiteX70" fmla="*/ 3876313 w 5829300"/>
              <a:gd name="connsiteY70" fmla="*/ 4867637 h 5829300"/>
              <a:gd name="connsiteX71" fmla="*/ 3835261 w 5829300"/>
              <a:gd name="connsiteY71" fmla="*/ 4761205 h 5829300"/>
              <a:gd name="connsiteX72" fmla="*/ 3876313 w 5829300"/>
              <a:gd name="connsiteY72" fmla="*/ 4654773 h 5829300"/>
              <a:gd name="connsiteX73" fmla="*/ 4089178 w 5829300"/>
              <a:gd name="connsiteY73" fmla="*/ 4654773 h 5829300"/>
              <a:gd name="connsiteX74" fmla="*/ 4869152 w 5829300"/>
              <a:gd name="connsiteY74" fmla="*/ 3874799 h 5829300"/>
              <a:gd name="connsiteX75" fmla="*/ 4910205 w 5829300"/>
              <a:gd name="connsiteY75" fmla="*/ 3981231 h 5829300"/>
              <a:gd name="connsiteX76" fmla="*/ 4869152 w 5829300"/>
              <a:gd name="connsiteY76" fmla="*/ 4087663 h 5829300"/>
              <a:gd name="connsiteX77" fmla="*/ 4762719 w 5829300"/>
              <a:gd name="connsiteY77" fmla="*/ 4128716 h 5829300"/>
              <a:gd name="connsiteX78" fmla="*/ 4656287 w 5829300"/>
              <a:gd name="connsiteY78" fmla="*/ 4087663 h 5829300"/>
              <a:gd name="connsiteX79" fmla="*/ 4615234 w 5829300"/>
              <a:gd name="connsiteY79" fmla="*/ 3981231 h 5829300"/>
              <a:gd name="connsiteX80" fmla="*/ 4656287 w 5829300"/>
              <a:gd name="connsiteY80" fmla="*/ 3874799 h 5829300"/>
              <a:gd name="connsiteX81" fmla="*/ 4869152 w 5829300"/>
              <a:gd name="connsiteY81" fmla="*/ 3874799 h 5829300"/>
              <a:gd name="connsiteX82" fmla="*/ 5197564 w 5829300"/>
              <a:gd name="connsiteY82" fmla="*/ 2922251 h 5829300"/>
              <a:gd name="connsiteX83" fmla="*/ 5156512 w 5829300"/>
              <a:gd name="connsiteY83" fmla="*/ 3028683 h 5829300"/>
              <a:gd name="connsiteX84" fmla="*/ 5050079 w 5829300"/>
              <a:gd name="connsiteY84" fmla="*/ 3069736 h 5829300"/>
              <a:gd name="connsiteX85" fmla="*/ 4943647 w 5829300"/>
              <a:gd name="connsiteY85" fmla="*/ 3028683 h 5829300"/>
              <a:gd name="connsiteX86" fmla="*/ 4902594 w 5829300"/>
              <a:gd name="connsiteY86" fmla="*/ 2922251 h 5829300"/>
              <a:gd name="connsiteX87" fmla="*/ 4943647 w 5829300"/>
              <a:gd name="connsiteY87" fmla="*/ 2815819 h 5829300"/>
              <a:gd name="connsiteX88" fmla="*/ 5157264 w 5829300"/>
              <a:gd name="connsiteY88" fmla="*/ 2815819 h 5829300"/>
              <a:gd name="connsiteX89" fmla="*/ 5197564 w 5829300"/>
              <a:gd name="connsiteY89" fmla="*/ 2922251 h 5829300"/>
              <a:gd name="connsiteX90" fmla="*/ 4655534 w 5829300"/>
              <a:gd name="connsiteY90" fmla="*/ 1962102 h 5829300"/>
              <a:gd name="connsiteX91" fmla="*/ 4614482 w 5829300"/>
              <a:gd name="connsiteY91" fmla="*/ 1855670 h 5829300"/>
              <a:gd name="connsiteX92" fmla="*/ 4655534 w 5829300"/>
              <a:gd name="connsiteY92" fmla="*/ 1749238 h 5829300"/>
              <a:gd name="connsiteX93" fmla="*/ 4869152 w 5829300"/>
              <a:gd name="connsiteY93" fmla="*/ 1749238 h 5829300"/>
              <a:gd name="connsiteX94" fmla="*/ 4910205 w 5829300"/>
              <a:gd name="connsiteY94" fmla="*/ 1855670 h 5829300"/>
              <a:gd name="connsiteX95" fmla="*/ 4869152 w 5829300"/>
              <a:gd name="connsiteY95" fmla="*/ 1962102 h 5829300"/>
              <a:gd name="connsiteX96" fmla="*/ 4762719 w 5829300"/>
              <a:gd name="connsiteY96" fmla="*/ 2003155 h 5829300"/>
              <a:gd name="connsiteX97" fmla="*/ 4655534 w 5829300"/>
              <a:gd name="connsiteY97" fmla="*/ 1962102 h 5829300"/>
              <a:gd name="connsiteX98" fmla="*/ 4089178 w 5829300"/>
              <a:gd name="connsiteY98" fmla="*/ 968512 h 5829300"/>
              <a:gd name="connsiteX99" fmla="*/ 4130231 w 5829300"/>
              <a:gd name="connsiteY99" fmla="*/ 1074944 h 5829300"/>
              <a:gd name="connsiteX100" fmla="*/ 4089178 w 5829300"/>
              <a:gd name="connsiteY100" fmla="*/ 1181376 h 5829300"/>
              <a:gd name="connsiteX101" fmla="*/ 3982745 w 5829300"/>
              <a:gd name="connsiteY101" fmla="*/ 1222429 h 5829300"/>
              <a:gd name="connsiteX102" fmla="*/ 3876313 w 5829300"/>
              <a:gd name="connsiteY102" fmla="*/ 1181376 h 5829300"/>
              <a:gd name="connsiteX103" fmla="*/ 3835261 w 5829300"/>
              <a:gd name="connsiteY103" fmla="*/ 1074944 h 5829300"/>
              <a:gd name="connsiteX104" fmla="*/ 3876313 w 5829300"/>
              <a:gd name="connsiteY104" fmla="*/ 968512 h 5829300"/>
              <a:gd name="connsiteX105" fmla="*/ 4089178 w 5829300"/>
              <a:gd name="connsiteY105" fmla="*/ 968512 h 5829300"/>
              <a:gd name="connsiteX106" fmla="*/ 2758812 w 5829300"/>
              <a:gd name="connsiteY106" fmla="*/ 2922251 h 5829300"/>
              <a:gd name="connsiteX107" fmla="*/ 2758812 w 5829300"/>
              <a:gd name="connsiteY107" fmla="*/ 1543231 h 5829300"/>
              <a:gd name="connsiteX108" fmla="*/ 2906297 w 5829300"/>
              <a:gd name="connsiteY108" fmla="*/ 1395746 h 5829300"/>
              <a:gd name="connsiteX109" fmla="*/ 3054534 w 5829300"/>
              <a:gd name="connsiteY109" fmla="*/ 1543231 h 5829300"/>
              <a:gd name="connsiteX110" fmla="*/ 3054534 w 5829300"/>
              <a:gd name="connsiteY110" fmla="*/ 2766413 h 5829300"/>
              <a:gd name="connsiteX111" fmla="*/ 3883924 w 5829300"/>
              <a:gd name="connsiteY111" fmla="*/ 2766413 h 5829300"/>
              <a:gd name="connsiteX112" fmla="*/ 4031409 w 5829300"/>
              <a:gd name="connsiteY112" fmla="*/ 2913898 h 5829300"/>
              <a:gd name="connsiteX113" fmla="*/ 3883924 w 5829300"/>
              <a:gd name="connsiteY113" fmla="*/ 3061383 h 5829300"/>
              <a:gd name="connsiteX114" fmla="*/ 2914650 w 5829300"/>
              <a:gd name="connsiteY114" fmla="*/ 3061383 h 5829300"/>
              <a:gd name="connsiteX115" fmla="*/ 2758812 w 5829300"/>
              <a:gd name="connsiteY115" fmla="*/ 2922251 h 5829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</a:cxnLst>
            <a:rect l="l" t="t" r="r" b="b"/>
            <a:pathLst>
              <a:path w="5829300" h="5829300">
                <a:moveTo>
                  <a:pt x="2914650" y="0"/>
                </a:moveTo>
                <a:cubicBezTo>
                  <a:pt x="1305287" y="0"/>
                  <a:pt x="0" y="1305287"/>
                  <a:pt x="0" y="2914650"/>
                </a:cubicBezTo>
                <a:cubicBezTo>
                  <a:pt x="0" y="4524013"/>
                  <a:pt x="1306040" y="5829300"/>
                  <a:pt x="2914650" y="5829300"/>
                </a:cubicBezTo>
                <a:cubicBezTo>
                  <a:pt x="4523261" y="5829300"/>
                  <a:pt x="5829300" y="4523261"/>
                  <a:pt x="5829300" y="2914650"/>
                </a:cubicBezTo>
                <a:cubicBezTo>
                  <a:pt x="5829300" y="1306040"/>
                  <a:pt x="4524023" y="0"/>
                  <a:pt x="2914650" y="0"/>
                </a:cubicBezTo>
                <a:close/>
                <a:moveTo>
                  <a:pt x="2914650" y="5533578"/>
                </a:moveTo>
                <a:cubicBezTo>
                  <a:pt x="1469488" y="5533578"/>
                  <a:pt x="304086" y="4359812"/>
                  <a:pt x="304086" y="2923013"/>
                </a:cubicBezTo>
                <a:cubicBezTo>
                  <a:pt x="304086" y="1477851"/>
                  <a:pt x="1477851" y="312449"/>
                  <a:pt x="2914650" y="312449"/>
                </a:cubicBezTo>
                <a:cubicBezTo>
                  <a:pt x="4359812" y="312449"/>
                  <a:pt x="5525215" y="1486214"/>
                  <a:pt x="5525215" y="2923013"/>
                </a:cubicBezTo>
                <a:cubicBezTo>
                  <a:pt x="5525215" y="4359812"/>
                  <a:pt x="4359812" y="5533578"/>
                  <a:pt x="2914650" y="5533578"/>
                </a:cubicBezTo>
                <a:close/>
                <a:moveTo>
                  <a:pt x="2808218" y="894769"/>
                </a:moveTo>
                <a:cubicBezTo>
                  <a:pt x="2783891" y="870442"/>
                  <a:pt x="2767165" y="829389"/>
                  <a:pt x="2767165" y="788337"/>
                </a:cubicBezTo>
                <a:cubicBezTo>
                  <a:pt x="2767165" y="747284"/>
                  <a:pt x="2783891" y="706231"/>
                  <a:pt x="2808218" y="681904"/>
                </a:cubicBezTo>
                <a:cubicBezTo>
                  <a:pt x="2865996" y="624126"/>
                  <a:pt x="2964066" y="624126"/>
                  <a:pt x="3021835" y="681904"/>
                </a:cubicBezTo>
                <a:cubicBezTo>
                  <a:pt x="3046162" y="706231"/>
                  <a:pt x="3062888" y="747284"/>
                  <a:pt x="3062888" y="788337"/>
                </a:cubicBezTo>
                <a:cubicBezTo>
                  <a:pt x="3062888" y="829389"/>
                  <a:pt x="3046162" y="870442"/>
                  <a:pt x="3021835" y="894769"/>
                </a:cubicBezTo>
                <a:cubicBezTo>
                  <a:pt x="2997508" y="919096"/>
                  <a:pt x="2956455" y="935822"/>
                  <a:pt x="2915403" y="935822"/>
                </a:cubicBezTo>
                <a:cubicBezTo>
                  <a:pt x="2873597" y="944185"/>
                  <a:pt x="2832545" y="927459"/>
                  <a:pt x="2808218" y="894769"/>
                </a:cubicBezTo>
                <a:close/>
                <a:moveTo>
                  <a:pt x="1954502" y="968512"/>
                </a:moveTo>
                <a:cubicBezTo>
                  <a:pt x="1978828" y="992838"/>
                  <a:pt x="1995554" y="1033891"/>
                  <a:pt x="1995554" y="1074944"/>
                </a:cubicBezTo>
                <a:cubicBezTo>
                  <a:pt x="1995554" y="1115997"/>
                  <a:pt x="1978828" y="1157049"/>
                  <a:pt x="1954502" y="1181376"/>
                </a:cubicBezTo>
                <a:cubicBezTo>
                  <a:pt x="1930175" y="1205703"/>
                  <a:pt x="1889122" y="1222429"/>
                  <a:pt x="1848069" y="1222429"/>
                </a:cubicBezTo>
                <a:cubicBezTo>
                  <a:pt x="1807016" y="1222429"/>
                  <a:pt x="1765964" y="1205703"/>
                  <a:pt x="1741637" y="1181376"/>
                </a:cubicBezTo>
                <a:cubicBezTo>
                  <a:pt x="1717310" y="1157049"/>
                  <a:pt x="1700584" y="1115997"/>
                  <a:pt x="1700584" y="1074944"/>
                </a:cubicBezTo>
                <a:cubicBezTo>
                  <a:pt x="1700584" y="1033891"/>
                  <a:pt x="1717310" y="992838"/>
                  <a:pt x="1741637" y="968512"/>
                </a:cubicBezTo>
                <a:cubicBezTo>
                  <a:pt x="1798663" y="910733"/>
                  <a:pt x="1896732" y="910733"/>
                  <a:pt x="1954502" y="968512"/>
                </a:cubicBezTo>
                <a:close/>
                <a:moveTo>
                  <a:pt x="1174528" y="1748485"/>
                </a:moveTo>
                <a:cubicBezTo>
                  <a:pt x="1198855" y="1772812"/>
                  <a:pt x="1215581" y="1813865"/>
                  <a:pt x="1215581" y="1854918"/>
                </a:cubicBezTo>
                <a:cubicBezTo>
                  <a:pt x="1215581" y="1895970"/>
                  <a:pt x="1198855" y="1937023"/>
                  <a:pt x="1174528" y="1961350"/>
                </a:cubicBezTo>
                <a:cubicBezTo>
                  <a:pt x="1141838" y="1985677"/>
                  <a:pt x="1109148" y="2002403"/>
                  <a:pt x="1068095" y="2002403"/>
                </a:cubicBezTo>
                <a:cubicBezTo>
                  <a:pt x="1027043" y="2002403"/>
                  <a:pt x="985990" y="1985677"/>
                  <a:pt x="961663" y="1961350"/>
                </a:cubicBezTo>
                <a:cubicBezTo>
                  <a:pt x="937336" y="1937023"/>
                  <a:pt x="920610" y="1895970"/>
                  <a:pt x="920610" y="1854918"/>
                </a:cubicBezTo>
                <a:cubicBezTo>
                  <a:pt x="920610" y="1813865"/>
                  <a:pt x="937336" y="1772812"/>
                  <a:pt x="961663" y="1748485"/>
                </a:cubicBezTo>
                <a:cubicBezTo>
                  <a:pt x="1018680" y="1690707"/>
                  <a:pt x="1116749" y="1690707"/>
                  <a:pt x="1174528" y="1748485"/>
                </a:cubicBezTo>
                <a:close/>
                <a:moveTo>
                  <a:pt x="936584" y="2922251"/>
                </a:moveTo>
                <a:cubicBezTo>
                  <a:pt x="936584" y="2963304"/>
                  <a:pt x="919858" y="3004357"/>
                  <a:pt x="895531" y="3028683"/>
                </a:cubicBezTo>
                <a:cubicBezTo>
                  <a:pt x="862841" y="3053010"/>
                  <a:pt x="830151" y="3069736"/>
                  <a:pt x="789099" y="3069736"/>
                </a:cubicBezTo>
                <a:cubicBezTo>
                  <a:pt x="748046" y="3069736"/>
                  <a:pt x="715356" y="3053010"/>
                  <a:pt x="682666" y="3028683"/>
                </a:cubicBezTo>
                <a:cubicBezTo>
                  <a:pt x="658339" y="2995994"/>
                  <a:pt x="641614" y="2963304"/>
                  <a:pt x="641614" y="2922251"/>
                </a:cubicBezTo>
                <a:cubicBezTo>
                  <a:pt x="641614" y="2881198"/>
                  <a:pt x="658339" y="2840146"/>
                  <a:pt x="682666" y="2815819"/>
                </a:cubicBezTo>
                <a:cubicBezTo>
                  <a:pt x="740445" y="2758040"/>
                  <a:pt x="838514" y="2758040"/>
                  <a:pt x="896283" y="2815819"/>
                </a:cubicBezTo>
                <a:cubicBezTo>
                  <a:pt x="919858" y="2840146"/>
                  <a:pt x="936584" y="2881198"/>
                  <a:pt x="936584" y="2922251"/>
                </a:cubicBezTo>
                <a:close/>
                <a:moveTo>
                  <a:pt x="1174528" y="3874799"/>
                </a:moveTo>
                <a:cubicBezTo>
                  <a:pt x="1198855" y="3899125"/>
                  <a:pt x="1215581" y="3940178"/>
                  <a:pt x="1215581" y="3981231"/>
                </a:cubicBezTo>
                <a:cubicBezTo>
                  <a:pt x="1215581" y="4022284"/>
                  <a:pt x="1198855" y="4063336"/>
                  <a:pt x="1174528" y="4087663"/>
                </a:cubicBezTo>
                <a:cubicBezTo>
                  <a:pt x="1150201" y="4111990"/>
                  <a:pt x="1109148" y="4128716"/>
                  <a:pt x="1068095" y="4128716"/>
                </a:cubicBezTo>
                <a:cubicBezTo>
                  <a:pt x="1027043" y="4128716"/>
                  <a:pt x="985990" y="4111990"/>
                  <a:pt x="961663" y="4087663"/>
                </a:cubicBezTo>
                <a:cubicBezTo>
                  <a:pt x="937336" y="4063336"/>
                  <a:pt x="920610" y="4022284"/>
                  <a:pt x="920610" y="3981231"/>
                </a:cubicBezTo>
                <a:cubicBezTo>
                  <a:pt x="920610" y="3940178"/>
                  <a:pt x="937336" y="3899125"/>
                  <a:pt x="961663" y="3874799"/>
                </a:cubicBezTo>
                <a:cubicBezTo>
                  <a:pt x="1018680" y="3825383"/>
                  <a:pt x="1116749" y="3825383"/>
                  <a:pt x="1174528" y="3874799"/>
                </a:cubicBezTo>
                <a:close/>
                <a:moveTo>
                  <a:pt x="1954502" y="4654773"/>
                </a:moveTo>
                <a:cubicBezTo>
                  <a:pt x="1978828" y="4679099"/>
                  <a:pt x="1995554" y="4720152"/>
                  <a:pt x="1995554" y="4761205"/>
                </a:cubicBezTo>
                <a:cubicBezTo>
                  <a:pt x="1995554" y="4802258"/>
                  <a:pt x="1978828" y="4843310"/>
                  <a:pt x="1954502" y="4867637"/>
                </a:cubicBezTo>
                <a:cubicBezTo>
                  <a:pt x="1930175" y="4891964"/>
                  <a:pt x="1889122" y="4908690"/>
                  <a:pt x="1848069" y="4908690"/>
                </a:cubicBezTo>
                <a:cubicBezTo>
                  <a:pt x="1807016" y="4908690"/>
                  <a:pt x="1765964" y="4891964"/>
                  <a:pt x="1741637" y="4867637"/>
                </a:cubicBezTo>
                <a:cubicBezTo>
                  <a:pt x="1717310" y="4843310"/>
                  <a:pt x="1700584" y="4802258"/>
                  <a:pt x="1700584" y="4761205"/>
                </a:cubicBezTo>
                <a:cubicBezTo>
                  <a:pt x="1700584" y="4720152"/>
                  <a:pt x="1717310" y="4679099"/>
                  <a:pt x="1741637" y="4654773"/>
                </a:cubicBezTo>
                <a:cubicBezTo>
                  <a:pt x="1798663" y="4597756"/>
                  <a:pt x="1896732" y="4605357"/>
                  <a:pt x="1954502" y="4654773"/>
                </a:cubicBezTo>
                <a:close/>
                <a:moveTo>
                  <a:pt x="3021844" y="4942132"/>
                </a:moveTo>
                <a:cubicBezTo>
                  <a:pt x="3046171" y="4966459"/>
                  <a:pt x="3062897" y="5007512"/>
                  <a:pt x="3062897" y="5048565"/>
                </a:cubicBezTo>
                <a:cubicBezTo>
                  <a:pt x="3062897" y="5089617"/>
                  <a:pt x="3046171" y="5122307"/>
                  <a:pt x="3021844" y="5154997"/>
                </a:cubicBezTo>
                <a:cubicBezTo>
                  <a:pt x="2997518" y="5187687"/>
                  <a:pt x="2956465" y="5196050"/>
                  <a:pt x="2915412" y="5196050"/>
                </a:cubicBezTo>
                <a:cubicBezTo>
                  <a:pt x="2874359" y="5196050"/>
                  <a:pt x="2833307" y="5179324"/>
                  <a:pt x="2808980" y="5154997"/>
                </a:cubicBezTo>
                <a:cubicBezTo>
                  <a:pt x="2784653" y="5130670"/>
                  <a:pt x="2767927" y="5089617"/>
                  <a:pt x="2767927" y="5048565"/>
                </a:cubicBezTo>
                <a:cubicBezTo>
                  <a:pt x="2767927" y="5007512"/>
                  <a:pt x="2784653" y="4966459"/>
                  <a:pt x="2808980" y="4942132"/>
                </a:cubicBezTo>
                <a:cubicBezTo>
                  <a:pt x="2865996" y="4885115"/>
                  <a:pt x="2964066" y="4885115"/>
                  <a:pt x="3021844" y="4942132"/>
                </a:cubicBezTo>
                <a:close/>
                <a:moveTo>
                  <a:pt x="4089178" y="4654773"/>
                </a:moveTo>
                <a:cubicBezTo>
                  <a:pt x="4113505" y="4687462"/>
                  <a:pt x="4130231" y="4720152"/>
                  <a:pt x="4130231" y="4761205"/>
                </a:cubicBezTo>
                <a:cubicBezTo>
                  <a:pt x="4130231" y="4802258"/>
                  <a:pt x="4113505" y="4843310"/>
                  <a:pt x="4089178" y="4867637"/>
                </a:cubicBezTo>
                <a:cubicBezTo>
                  <a:pt x="4056488" y="4891964"/>
                  <a:pt x="4023798" y="4908690"/>
                  <a:pt x="3982745" y="4908690"/>
                </a:cubicBezTo>
                <a:cubicBezTo>
                  <a:pt x="3941693" y="4908690"/>
                  <a:pt x="3909003" y="4891964"/>
                  <a:pt x="3876313" y="4867637"/>
                </a:cubicBezTo>
                <a:cubicBezTo>
                  <a:pt x="3851986" y="4834947"/>
                  <a:pt x="3835261" y="4802258"/>
                  <a:pt x="3835261" y="4761205"/>
                </a:cubicBezTo>
                <a:cubicBezTo>
                  <a:pt x="3835261" y="4720152"/>
                  <a:pt x="3851986" y="4679099"/>
                  <a:pt x="3876313" y="4654773"/>
                </a:cubicBezTo>
                <a:cubicBezTo>
                  <a:pt x="3933330" y="4597756"/>
                  <a:pt x="4031399" y="4597756"/>
                  <a:pt x="4089178" y="4654773"/>
                </a:cubicBezTo>
                <a:close/>
                <a:moveTo>
                  <a:pt x="4869152" y="3874799"/>
                </a:moveTo>
                <a:cubicBezTo>
                  <a:pt x="4893478" y="3907488"/>
                  <a:pt x="4910205" y="3940178"/>
                  <a:pt x="4910205" y="3981231"/>
                </a:cubicBezTo>
                <a:cubicBezTo>
                  <a:pt x="4910205" y="4022284"/>
                  <a:pt x="4893478" y="4063336"/>
                  <a:pt x="4869152" y="4087663"/>
                </a:cubicBezTo>
                <a:cubicBezTo>
                  <a:pt x="4844825" y="4111990"/>
                  <a:pt x="4803772" y="4128716"/>
                  <a:pt x="4762719" y="4128716"/>
                </a:cubicBezTo>
                <a:cubicBezTo>
                  <a:pt x="4721667" y="4128716"/>
                  <a:pt x="4680614" y="4111990"/>
                  <a:pt x="4656287" y="4087663"/>
                </a:cubicBezTo>
                <a:cubicBezTo>
                  <a:pt x="4631960" y="4063336"/>
                  <a:pt x="4615234" y="4022284"/>
                  <a:pt x="4615234" y="3981231"/>
                </a:cubicBezTo>
                <a:cubicBezTo>
                  <a:pt x="4615234" y="3940178"/>
                  <a:pt x="4631960" y="3899125"/>
                  <a:pt x="4656287" y="3874799"/>
                </a:cubicBezTo>
                <a:cubicBezTo>
                  <a:pt x="4713313" y="3825383"/>
                  <a:pt x="4811382" y="3825383"/>
                  <a:pt x="4869152" y="3874799"/>
                </a:cubicBezTo>
                <a:close/>
                <a:moveTo>
                  <a:pt x="5197564" y="2922251"/>
                </a:moveTo>
                <a:cubicBezTo>
                  <a:pt x="5197564" y="2963304"/>
                  <a:pt x="5180838" y="3004357"/>
                  <a:pt x="5156512" y="3028683"/>
                </a:cubicBezTo>
                <a:cubicBezTo>
                  <a:pt x="5132185" y="3053010"/>
                  <a:pt x="5091132" y="3069736"/>
                  <a:pt x="5050079" y="3069736"/>
                </a:cubicBezTo>
                <a:cubicBezTo>
                  <a:pt x="5009026" y="3069736"/>
                  <a:pt x="4967974" y="3053010"/>
                  <a:pt x="4943647" y="3028683"/>
                </a:cubicBezTo>
                <a:cubicBezTo>
                  <a:pt x="4919320" y="3004357"/>
                  <a:pt x="4902594" y="2963304"/>
                  <a:pt x="4902594" y="2922251"/>
                </a:cubicBezTo>
                <a:cubicBezTo>
                  <a:pt x="4902594" y="2881198"/>
                  <a:pt x="4919320" y="2840146"/>
                  <a:pt x="4943647" y="2815819"/>
                </a:cubicBezTo>
                <a:cubicBezTo>
                  <a:pt x="5001425" y="2758040"/>
                  <a:pt x="5099495" y="2758040"/>
                  <a:pt x="5157264" y="2815819"/>
                </a:cubicBezTo>
                <a:cubicBezTo>
                  <a:pt x="5180838" y="2840146"/>
                  <a:pt x="5197564" y="2881198"/>
                  <a:pt x="5197564" y="2922251"/>
                </a:cubicBezTo>
                <a:close/>
                <a:moveTo>
                  <a:pt x="4655534" y="1962102"/>
                </a:moveTo>
                <a:cubicBezTo>
                  <a:pt x="4631208" y="1937776"/>
                  <a:pt x="4614482" y="1896723"/>
                  <a:pt x="4614482" y="1855670"/>
                </a:cubicBezTo>
                <a:cubicBezTo>
                  <a:pt x="4614482" y="1814617"/>
                  <a:pt x="4631208" y="1773565"/>
                  <a:pt x="4655534" y="1749238"/>
                </a:cubicBezTo>
                <a:cubicBezTo>
                  <a:pt x="4713313" y="1691459"/>
                  <a:pt x="4811382" y="1691459"/>
                  <a:pt x="4869152" y="1749238"/>
                </a:cubicBezTo>
                <a:cubicBezTo>
                  <a:pt x="4893478" y="1781927"/>
                  <a:pt x="4910205" y="1814617"/>
                  <a:pt x="4910205" y="1855670"/>
                </a:cubicBezTo>
                <a:cubicBezTo>
                  <a:pt x="4910205" y="1896723"/>
                  <a:pt x="4893478" y="1937776"/>
                  <a:pt x="4869152" y="1962102"/>
                </a:cubicBezTo>
                <a:cubicBezTo>
                  <a:pt x="4844825" y="1986429"/>
                  <a:pt x="4803772" y="2003155"/>
                  <a:pt x="4762719" y="2003155"/>
                </a:cubicBezTo>
                <a:cubicBezTo>
                  <a:pt x="4720914" y="2011518"/>
                  <a:pt x="4679861" y="1994792"/>
                  <a:pt x="4655534" y="1962102"/>
                </a:cubicBezTo>
                <a:close/>
                <a:moveTo>
                  <a:pt x="4089178" y="968512"/>
                </a:moveTo>
                <a:cubicBezTo>
                  <a:pt x="4113505" y="992838"/>
                  <a:pt x="4130231" y="1033891"/>
                  <a:pt x="4130231" y="1074944"/>
                </a:cubicBezTo>
                <a:cubicBezTo>
                  <a:pt x="4130231" y="1115997"/>
                  <a:pt x="4113505" y="1157049"/>
                  <a:pt x="4089178" y="1181376"/>
                </a:cubicBezTo>
                <a:cubicBezTo>
                  <a:pt x="4056488" y="1205703"/>
                  <a:pt x="4023798" y="1222429"/>
                  <a:pt x="3982745" y="1222429"/>
                </a:cubicBezTo>
                <a:cubicBezTo>
                  <a:pt x="3941693" y="1222429"/>
                  <a:pt x="3909003" y="1205703"/>
                  <a:pt x="3876313" y="1181376"/>
                </a:cubicBezTo>
                <a:cubicBezTo>
                  <a:pt x="3851986" y="1157049"/>
                  <a:pt x="3835261" y="1115997"/>
                  <a:pt x="3835261" y="1074944"/>
                </a:cubicBezTo>
                <a:cubicBezTo>
                  <a:pt x="3835261" y="1033891"/>
                  <a:pt x="3851986" y="992838"/>
                  <a:pt x="3876313" y="968512"/>
                </a:cubicBezTo>
                <a:cubicBezTo>
                  <a:pt x="3933330" y="910733"/>
                  <a:pt x="4031399" y="910733"/>
                  <a:pt x="4089178" y="968512"/>
                </a:cubicBezTo>
                <a:close/>
                <a:moveTo>
                  <a:pt x="2758812" y="2922251"/>
                </a:moveTo>
                <a:lnTo>
                  <a:pt x="2758812" y="1543231"/>
                </a:lnTo>
                <a:cubicBezTo>
                  <a:pt x="2758812" y="1461126"/>
                  <a:pt x="2824191" y="1395746"/>
                  <a:pt x="2906297" y="1395746"/>
                </a:cubicBezTo>
                <a:cubicBezTo>
                  <a:pt x="2988402" y="1395746"/>
                  <a:pt x="3054534" y="1461126"/>
                  <a:pt x="3054534" y="1543231"/>
                </a:cubicBezTo>
                <a:lnTo>
                  <a:pt x="3054534" y="2766413"/>
                </a:lnTo>
                <a:lnTo>
                  <a:pt x="3883924" y="2766413"/>
                </a:lnTo>
                <a:cubicBezTo>
                  <a:pt x="3966029" y="2766413"/>
                  <a:pt x="4031409" y="2831792"/>
                  <a:pt x="4031409" y="2913898"/>
                </a:cubicBezTo>
                <a:cubicBezTo>
                  <a:pt x="4031409" y="2996003"/>
                  <a:pt x="3966029" y="3061383"/>
                  <a:pt x="3883924" y="3061383"/>
                </a:cubicBezTo>
                <a:lnTo>
                  <a:pt x="2914650" y="3061383"/>
                </a:lnTo>
                <a:cubicBezTo>
                  <a:pt x="2832545" y="3070498"/>
                  <a:pt x="2758812" y="3004357"/>
                  <a:pt x="2758812" y="2922251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267" name="Forma libre 266">
            <a:extLst>
              <a:ext uri="{FF2B5EF4-FFF2-40B4-BE49-F238E27FC236}">
                <a16:creationId xmlns:a16="http://schemas.microsoft.com/office/drawing/2014/main" id="{BAA18C5E-DA7B-454F-BCEC-E566691E465C}"/>
              </a:ext>
            </a:extLst>
          </p:cNvPr>
          <p:cNvSpPr/>
          <p:nvPr/>
        </p:nvSpPr>
        <p:spPr>
          <a:xfrm>
            <a:off x="4385634" y="1259454"/>
            <a:ext cx="301831" cy="160779"/>
          </a:xfrm>
          <a:custGeom>
            <a:avLst/>
            <a:gdLst>
              <a:gd name="connsiteX0" fmla="*/ 5823428 w 5829300"/>
              <a:gd name="connsiteY0" fmla="*/ 2064296 h 3105150"/>
              <a:gd name="connsiteX1" fmla="*/ 4888501 w 5829300"/>
              <a:gd name="connsiteY1" fmla="*/ 1208608 h 3105150"/>
              <a:gd name="connsiteX2" fmla="*/ 4845220 w 5829300"/>
              <a:gd name="connsiteY2" fmla="*/ 1208608 h 3105150"/>
              <a:gd name="connsiteX3" fmla="*/ 4830570 w 5829300"/>
              <a:gd name="connsiteY3" fmla="*/ 1165327 h 3105150"/>
              <a:gd name="connsiteX4" fmla="*/ 4039481 w 5829300"/>
              <a:gd name="connsiteY4" fmla="*/ 546706 h 3105150"/>
              <a:gd name="connsiteX5" fmla="*/ 3651261 w 5829300"/>
              <a:gd name="connsiteY5" fmla="*/ 633270 h 3105150"/>
              <a:gd name="connsiteX6" fmla="*/ 3600655 w 5829300"/>
              <a:gd name="connsiteY6" fmla="*/ 654577 h 3105150"/>
              <a:gd name="connsiteX7" fmla="*/ 3564698 w 5829300"/>
              <a:gd name="connsiteY7" fmla="*/ 611295 h 3105150"/>
              <a:gd name="connsiteX8" fmla="*/ 2327457 w 5829300"/>
              <a:gd name="connsiteY8" fmla="*/ 0 h 3105150"/>
              <a:gd name="connsiteX9" fmla="*/ 1284660 w 5829300"/>
              <a:gd name="connsiteY9" fmla="*/ 410194 h 3105150"/>
              <a:gd name="connsiteX10" fmla="*/ 781236 w 5829300"/>
              <a:gd name="connsiteY10" fmla="*/ 1431684 h 3105150"/>
              <a:gd name="connsiteX11" fmla="*/ 781236 w 5829300"/>
              <a:gd name="connsiteY11" fmla="*/ 1496273 h 3105150"/>
              <a:gd name="connsiteX12" fmla="*/ 781236 w 5829300"/>
              <a:gd name="connsiteY12" fmla="*/ 1510922 h 3105150"/>
              <a:gd name="connsiteX13" fmla="*/ 766586 w 5829300"/>
              <a:gd name="connsiteY13" fmla="*/ 1510922 h 3105150"/>
              <a:gd name="connsiteX14" fmla="*/ 709322 w 5829300"/>
              <a:gd name="connsiteY14" fmla="*/ 1518247 h 3105150"/>
              <a:gd name="connsiteX15" fmla="*/ 177265 w 5829300"/>
              <a:gd name="connsiteY15" fmla="*/ 1805921 h 3105150"/>
              <a:gd name="connsiteX16" fmla="*/ 76709 w 5829300"/>
              <a:gd name="connsiteY16" fmla="*/ 2640292 h 3105150"/>
              <a:gd name="connsiteX17" fmla="*/ 810534 w 5829300"/>
              <a:gd name="connsiteY17" fmla="*/ 3107750 h 3105150"/>
              <a:gd name="connsiteX18" fmla="*/ 1680872 w 5829300"/>
              <a:gd name="connsiteY18" fmla="*/ 3107750 h 3105150"/>
              <a:gd name="connsiteX19" fmla="*/ 3745168 w 5829300"/>
              <a:gd name="connsiteY19" fmla="*/ 3107750 h 3105150"/>
              <a:gd name="connsiteX20" fmla="*/ 4888520 w 5829300"/>
              <a:gd name="connsiteY20" fmla="*/ 3107750 h 3105150"/>
              <a:gd name="connsiteX21" fmla="*/ 5118921 w 5829300"/>
              <a:gd name="connsiteY21" fmla="*/ 3079118 h 3105150"/>
              <a:gd name="connsiteX22" fmla="*/ 5823428 w 5829300"/>
              <a:gd name="connsiteY22" fmla="*/ 2064296 h 3105150"/>
              <a:gd name="connsiteX23" fmla="*/ 5054313 w 5829300"/>
              <a:gd name="connsiteY23" fmla="*/ 2826753 h 3105150"/>
              <a:gd name="connsiteX24" fmla="*/ 4889168 w 5829300"/>
              <a:gd name="connsiteY24" fmla="*/ 2848061 h 3105150"/>
              <a:gd name="connsiteX25" fmla="*/ 3745816 w 5829300"/>
              <a:gd name="connsiteY25" fmla="*/ 2848061 h 3105150"/>
              <a:gd name="connsiteX26" fmla="*/ 2860829 w 5829300"/>
              <a:gd name="connsiteY26" fmla="*/ 2848061 h 3105150"/>
              <a:gd name="connsiteX27" fmla="*/ 1681519 w 5829300"/>
              <a:gd name="connsiteY27" fmla="*/ 2848061 h 3105150"/>
              <a:gd name="connsiteX28" fmla="*/ 811182 w 5829300"/>
              <a:gd name="connsiteY28" fmla="*/ 2848061 h 3105150"/>
              <a:gd name="connsiteX29" fmla="*/ 322407 w 5829300"/>
              <a:gd name="connsiteY29" fmla="*/ 2531754 h 3105150"/>
              <a:gd name="connsiteX30" fmla="*/ 401645 w 5829300"/>
              <a:gd name="connsiteY30" fmla="*/ 1971065 h 3105150"/>
              <a:gd name="connsiteX31" fmla="*/ 761233 w 5829300"/>
              <a:gd name="connsiteY31" fmla="*/ 1783947 h 3105150"/>
              <a:gd name="connsiteX32" fmla="*/ 797190 w 5829300"/>
              <a:gd name="connsiteY32" fmla="*/ 1783947 h 3105150"/>
              <a:gd name="connsiteX33" fmla="*/ 1005616 w 5829300"/>
              <a:gd name="connsiteY33" fmla="*/ 1712033 h 3105150"/>
              <a:gd name="connsiteX34" fmla="*/ 1062880 w 5829300"/>
              <a:gd name="connsiteY34" fmla="*/ 1503607 h 3105150"/>
              <a:gd name="connsiteX35" fmla="*/ 1062880 w 5829300"/>
              <a:gd name="connsiteY35" fmla="*/ 1460325 h 3105150"/>
              <a:gd name="connsiteX36" fmla="*/ 1479732 w 5829300"/>
              <a:gd name="connsiteY36" fmla="*/ 611972 h 3105150"/>
              <a:gd name="connsiteX37" fmla="*/ 2342745 w 5829300"/>
              <a:gd name="connsiteY37" fmla="*/ 273691 h 3105150"/>
              <a:gd name="connsiteX38" fmla="*/ 3370893 w 5829300"/>
              <a:gd name="connsiteY38" fmla="*/ 784441 h 3105150"/>
              <a:gd name="connsiteX39" fmla="*/ 3593968 w 5829300"/>
              <a:gd name="connsiteY39" fmla="*/ 942927 h 3105150"/>
              <a:gd name="connsiteX40" fmla="*/ 3773762 w 5829300"/>
              <a:gd name="connsiteY40" fmla="*/ 885663 h 3105150"/>
              <a:gd name="connsiteX41" fmla="*/ 4054102 w 5829300"/>
              <a:gd name="connsiteY41" fmla="*/ 821074 h 3105150"/>
              <a:gd name="connsiteX42" fmla="*/ 4593483 w 5829300"/>
              <a:gd name="connsiteY42" fmla="*/ 1252575 h 3105150"/>
              <a:gd name="connsiteX43" fmla="*/ 4902465 w 5829300"/>
              <a:gd name="connsiteY43" fmla="*/ 1482976 h 3105150"/>
              <a:gd name="connsiteX44" fmla="*/ 5571035 w 5829300"/>
              <a:gd name="connsiteY44" fmla="*/ 2101596 h 3105150"/>
              <a:gd name="connsiteX45" fmla="*/ 5054313 w 5829300"/>
              <a:gd name="connsiteY45" fmla="*/ 2826753 h 3105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</a:cxnLst>
            <a:rect l="l" t="t" r="r" b="b"/>
            <a:pathLst>
              <a:path w="5829300" h="3105150">
                <a:moveTo>
                  <a:pt x="5823428" y="2064296"/>
                </a:moveTo>
                <a:cubicBezTo>
                  <a:pt x="5766163" y="1568196"/>
                  <a:pt x="5384602" y="1222601"/>
                  <a:pt x="4888501" y="1208608"/>
                </a:cubicBezTo>
                <a:cubicBezTo>
                  <a:pt x="4873852" y="1208608"/>
                  <a:pt x="4859869" y="1208608"/>
                  <a:pt x="4845220" y="1208608"/>
                </a:cubicBezTo>
                <a:cubicBezTo>
                  <a:pt x="4837895" y="1193959"/>
                  <a:pt x="4837895" y="1179976"/>
                  <a:pt x="4830570" y="1165327"/>
                </a:cubicBezTo>
                <a:cubicBezTo>
                  <a:pt x="4715366" y="784431"/>
                  <a:pt x="4413718" y="546706"/>
                  <a:pt x="4039481" y="546706"/>
                </a:cubicBezTo>
                <a:cubicBezTo>
                  <a:pt x="3910293" y="546706"/>
                  <a:pt x="3780448" y="575339"/>
                  <a:pt x="3651261" y="633270"/>
                </a:cubicBezTo>
                <a:cubicBezTo>
                  <a:pt x="3636612" y="640594"/>
                  <a:pt x="3615304" y="647919"/>
                  <a:pt x="3600655" y="654577"/>
                </a:cubicBezTo>
                <a:cubicBezTo>
                  <a:pt x="3593330" y="639928"/>
                  <a:pt x="3579347" y="625945"/>
                  <a:pt x="3564698" y="611295"/>
                </a:cubicBezTo>
                <a:cubicBezTo>
                  <a:pt x="3262374" y="223075"/>
                  <a:pt x="2809565" y="0"/>
                  <a:pt x="2327457" y="0"/>
                </a:cubicBezTo>
                <a:cubicBezTo>
                  <a:pt x="1939237" y="0"/>
                  <a:pt x="1572325" y="143837"/>
                  <a:pt x="1284660" y="410194"/>
                </a:cubicBezTo>
                <a:cubicBezTo>
                  <a:pt x="989662" y="683209"/>
                  <a:pt x="817202" y="1028814"/>
                  <a:pt x="781236" y="1431684"/>
                </a:cubicBezTo>
                <a:cubicBezTo>
                  <a:pt x="781236" y="1452991"/>
                  <a:pt x="781236" y="1474965"/>
                  <a:pt x="781236" y="1496273"/>
                </a:cubicBezTo>
                <a:cubicBezTo>
                  <a:pt x="781236" y="1496273"/>
                  <a:pt x="781236" y="1503597"/>
                  <a:pt x="781236" y="1510922"/>
                </a:cubicBezTo>
                <a:cubicBezTo>
                  <a:pt x="773911" y="1510922"/>
                  <a:pt x="773911" y="1510922"/>
                  <a:pt x="766586" y="1510922"/>
                </a:cubicBezTo>
                <a:cubicBezTo>
                  <a:pt x="745279" y="1510922"/>
                  <a:pt x="723304" y="1510922"/>
                  <a:pt x="709322" y="1518247"/>
                </a:cubicBezTo>
                <a:cubicBezTo>
                  <a:pt x="486246" y="1546879"/>
                  <a:pt x="306452" y="1640777"/>
                  <a:pt x="177265" y="1805921"/>
                </a:cubicBezTo>
                <a:cubicBezTo>
                  <a:pt x="-17179" y="2057629"/>
                  <a:pt x="-53135" y="2345303"/>
                  <a:pt x="76709" y="2640292"/>
                </a:cubicBezTo>
                <a:cubicBezTo>
                  <a:pt x="213222" y="2942615"/>
                  <a:pt x="472254" y="3107750"/>
                  <a:pt x="810534" y="3107750"/>
                </a:cubicBezTo>
                <a:cubicBezTo>
                  <a:pt x="1098209" y="3107750"/>
                  <a:pt x="1393198" y="3107750"/>
                  <a:pt x="1680872" y="3107750"/>
                </a:cubicBezTo>
                <a:lnTo>
                  <a:pt x="3745168" y="3107750"/>
                </a:lnTo>
                <a:cubicBezTo>
                  <a:pt x="4126063" y="3107750"/>
                  <a:pt x="4507625" y="3107750"/>
                  <a:pt x="4888520" y="3107750"/>
                </a:cubicBezTo>
                <a:cubicBezTo>
                  <a:pt x="4975084" y="3107750"/>
                  <a:pt x="5047007" y="3100426"/>
                  <a:pt x="5118921" y="3079118"/>
                </a:cubicBezTo>
                <a:cubicBezTo>
                  <a:pt x="5571720" y="2970581"/>
                  <a:pt x="5881359" y="2524430"/>
                  <a:pt x="5823428" y="2064296"/>
                </a:cubicBezTo>
                <a:close/>
                <a:moveTo>
                  <a:pt x="5054313" y="2826753"/>
                </a:moveTo>
                <a:cubicBezTo>
                  <a:pt x="5003706" y="2841403"/>
                  <a:pt x="4946433" y="2841403"/>
                  <a:pt x="4889168" y="2848061"/>
                </a:cubicBezTo>
                <a:cubicBezTo>
                  <a:pt x="4508273" y="2848061"/>
                  <a:pt x="4126711" y="2848061"/>
                  <a:pt x="3745816" y="2848061"/>
                </a:cubicBezTo>
                <a:lnTo>
                  <a:pt x="2860829" y="2848061"/>
                </a:lnTo>
                <a:lnTo>
                  <a:pt x="1681519" y="2848061"/>
                </a:lnTo>
                <a:cubicBezTo>
                  <a:pt x="1393845" y="2848061"/>
                  <a:pt x="1098856" y="2848061"/>
                  <a:pt x="811182" y="2848061"/>
                </a:cubicBezTo>
                <a:cubicBezTo>
                  <a:pt x="580782" y="2848061"/>
                  <a:pt x="415637" y="2740181"/>
                  <a:pt x="322407" y="2531754"/>
                </a:cubicBezTo>
                <a:cubicBezTo>
                  <a:pt x="229176" y="2330653"/>
                  <a:pt x="257818" y="2150859"/>
                  <a:pt x="401645" y="1971065"/>
                </a:cubicBezTo>
                <a:cubicBezTo>
                  <a:pt x="488208" y="1863185"/>
                  <a:pt x="602747" y="1805921"/>
                  <a:pt x="761233" y="1783947"/>
                </a:cubicBezTo>
                <a:cubicBezTo>
                  <a:pt x="775882" y="1783947"/>
                  <a:pt x="789865" y="1783947"/>
                  <a:pt x="797190" y="1783947"/>
                </a:cubicBezTo>
                <a:cubicBezTo>
                  <a:pt x="861779" y="1783947"/>
                  <a:pt x="941027" y="1776622"/>
                  <a:pt x="1005616" y="1712033"/>
                </a:cubicBezTo>
                <a:cubicBezTo>
                  <a:pt x="1062880" y="1647444"/>
                  <a:pt x="1062880" y="1568196"/>
                  <a:pt x="1062880" y="1503607"/>
                </a:cubicBezTo>
                <a:cubicBezTo>
                  <a:pt x="1062880" y="1488958"/>
                  <a:pt x="1062880" y="1474975"/>
                  <a:pt x="1062880" y="1460325"/>
                </a:cubicBezTo>
                <a:cubicBezTo>
                  <a:pt x="1091512" y="1122045"/>
                  <a:pt x="1228025" y="841705"/>
                  <a:pt x="1479732" y="611972"/>
                </a:cubicBezTo>
                <a:cubicBezTo>
                  <a:pt x="1716791" y="388896"/>
                  <a:pt x="2026439" y="273691"/>
                  <a:pt x="2342745" y="273691"/>
                </a:cubicBezTo>
                <a:cubicBezTo>
                  <a:pt x="2745614" y="273691"/>
                  <a:pt x="3119185" y="460810"/>
                  <a:pt x="3370893" y="784441"/>
                </a:cubicBezTo>
                <a:cubicBezTo>
                  <a:pt x="3435482" y="871004"/>
                  <a:pt x="3493422" y="942927"/>
                  <a:pt x="3593968" y="942927"/>
                </a:cubicBezTo>
                <a:cubicBezTo>
                  <a:pt x="3651232" y="942927"/>
                  <a:pt x="3694523" y="921620"/>
                  <a:pt x="3773762" y="885663"/>
                </a:cubicBezTo>
                <a:cubicBezTo>
                  <a:pt x="3866993" y="842381"/>
                  <a:pt x="3960881" y="821074"/>
                  <a:pt x="4054102" y="821074"/>
                </a:cubicBezTo>
                <a:cubicBezTo>
                  <a:pt x="4305809" y="821074"/>
                  <a:pt x="4506911" y="986218"/>
                  <a:pt x="4593483" y="1252575"/>
                </a:cubicBezTo>
                <a:cubicBezTo>
                  <a:pt x="4650748" y="1439694"/>
                  <a:pt x="4701364" y="1482976"/>
                  <a:pt x="4902465" y="1482976"/>
                </a:cubicBezTo>
                <a:cubicBezTo>
                  <a:pt x="5262053" y="1490301"/>
                  <a:pt x="5528410" y="1734684"/>
                  <a:pt x="5571035" y="2101596"/>
                </a:cubicBezTo>
                <a:cubicBezTo>
                  <a:pt x="5601019" y="2423884"/>
                  <a:pt x="5377943" y="2747505"/>
                  <a:pt x="5054313" y="2826753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269" name="Forma libre 268">
            <a:extLst>
              <a:ext uri="{FF2B5EF4-FFF2-40B4-BE49-F238E27FC236}">
                <a16:creationId xmlns:a16="http://schemas.microsoft.com/office/drawing/2014/main" id="{257B3DA4-3077-B244-88B6-A04ADBE40015}"/>
              </a:ext>
            </a:extLst>
          </p:cNvPr>
          <p:cNvSpPr/>
          <p:nvPr/>
        </p:nvSpPr>
        <p:spPr>
          <a:xfrm>
            <a:off x="5099874" y="1160823"/>
            <a:ext cx="301338" cy="297392"/>
          </a:xfrm>
          <a:custGeom>
            <a:avLst/>
            <a:gdLst>
              <a:gd name="connsiteX0" fmla="*/ 3668335 w 5819775"/>
              <a:gd name="connsiteY0" fmla="*/ 5745259 h 5743575"/>
              <a:gd name="connsiteX1" fmla="*/ 3638655 w 5819775"/>
              <a:gd name="connsiteY1" fmla="*/ 5745259 h 5743575"/>
              <a:gd name="connsiteX2" fmla="*/ 3265951 w 5819775"/>
              <a:gd name="connsiteY2" fmla="*/ 5469186 h 5743575"/>
              <a:gd name="connsiteX3" fmla="*/ 3250768 w 5819775"/>
              <a:gd name="connsiteY3" fmla="*/ 5447098 h 5743575"/>
              <a:gd name="connsiteX4" fmla="*/ 3011967 w 5819775"/>
              <a:gd name="connsiteY4" fmla="*/ 5313205 h 5743575"/>
              <a:gd name="connsiteX5" fmla="*/ 3005061 w 5819775"/>
              <a:gd name="connsiteY5" fmla="*/ 5313205 h 5743575"/>
              <a:gd name="connsiteX6" fmla="*/ 2833897 w 5819775"/>
              <a:gd name="connsiteY6" fmla="*/ 5313205 h 5743575"/>
              <a:gd name="connsiteX7" fmla="*/ 2825611 w 5819775"/>
              <a:gd name="connsiteY7" fmla="*/ 5313205 h 5743575"/>
              <a:gd name="connsiteX8" fmla="*/ 2586809 w 5819775"/>
              <a:gd name="connsiteY8" fmla="*/ 5447098 h 5743575"/>
              <a:gd name="connsiteX9" fmla="*/ 2571626 w 5819775"/>
              <a:gd name="connsiteY9" fmla="*/ 5469186 h 5743575"/>
              <a:gd name="connsiteX10" fmla="*/ 2198923 w 5819775"/>
              <a:gd name="connsiteY10" fmla="*/ 5745259 h 5743575"/>
              <a:gd name="connsiteX11" fmla="*/ 2131971 w 5819775"/>
              <a:gd name="connsiteY11" fmla="*/ 5745259 h 5743575"/>
              <a:gd name="connsiteX12" fmla="*/ 1706813 w 5819775"/>
              <a:gd name="connsiteY12" fmla="*/ 5588592 h 5743575"/>
              <a:gd name="connsiteX13" fmla="*/ 1654359 w 5819775"/>
              <a:gd name="connsiteY13" fmla="*/ 5551320 h 5743575"/>
              <a:gd name="connsiteX14" fmla="*/ 1550146 w 5819775"/>
              <a:gd name="connsiteY14" fmla="*/ 5096492 h 5743575"/>
              <a:gd name="connsiteX15" fmla="*/ 1557738 w 5819775"/>
              <a:gd name="connsiteY15" fmla="*/ 5066812 h 5743575"/>
              <a:gd name="connsiteX16" fmla="*/ 1461116 w 5819775"/>
              <a:gd name="connsiteY16" fmla="*/ 4813514 h 5743575"/>
              <a:gd name="connsiteX17" fmla="*/ 1453525 w 5819775"/>
              <a:gd name="connsiteY17" fmla="*/ 4805922 h 5743575"/>
              <a:gd name="connsiteX18" fmla="*/ 1319632 w 5819775"/>
              <a:gd name="connsiteY18" fmla="*/ 4694108 h 5743575"/>
              <a:gd name="connsiteX19" fmla="*/ 1319632 w 5819775"/>
              <a:gd name="connsiteY19" fmla="*/ 4694108 h 5743575"/>
              <a:gd name="connsiteX20" fmla="*/ 1133285 w 5819775"/>
              <a:gd name="connsiteY20" fmla="*/ 4627157 h 5743575"/>
              <a:gd name="connsiteX21" fmla="*/ 1043559 w 5819775"/>
              <a:gd name="connsiteY21" fmla="*/ 4642340 h 5743575"/>
              <a:gd name="connsiteX22" fmla="*/ 1013879 w 5819775"/>
              <a:gd name="connsiteY22" fmla="*/ 4649931 h 5743575"/>
              <a:gd name="connsiteX23" fmla="*/ 544554 w 5819775"/>
              <a:gd name="connsiteY23" fmla="*/ 4620252 h 5743575"/>
              <a:gd name="connsiteX24" fmla="*/ 499691 w 5819775"/>
              <a:gd name="connsiteY24" fmla="*/ 4575389 h 5743575"/>
              <a:gd name="connsiteX25" fmla="*/ 276073 w 5819775"/>
              <a:gd name="connsiteY25" fmla="*/ 4195094 h 5743575"/>
              <a:gd name="connsiteX26" fmla="*/ 260890 w 5819775"/>
              <a:gd name="connsiteY26" fmla="*/ 4135734 h 5743575"/>
              <a:gd name="connsiteX27" fmla="*/ 469325 w 5819775"/>
              <a:gd name="connsiteY27" fmla="*/ 3710576 h 5743575"/>
              <a:gd name="connsiteX28" fmla="*/ 491414 w 5819775"/>
              <a:gd name="connsiteY28" fmla="*/ 3695393 h 5743575"/>
              <a:gd name="connsiteX29" fmla="*/ 581139 w 5819775"/>
              <a:gd name="connsiteY29" fmla="*/ 3434503 h 5743575"/>
              <a:gd name="connsiteX30" fmla="*/ 581139 w 5819775"/>
              <a:gd name="connsiteY30" fmla="*/ 3426912 h 5743575"/>
              <a:gd name="connsiteX31" fmla="*/ 551459 w 5819775"/>
              <a:gd name="connsiteY31" fmla="*/ 3255748 h 5743575"/>
              <a:gd name="connsiteX32" fmla="*/ 551459 w 5819775"/>
              <a:gd name="connsiteY32" fmla="*/ 3248156 h 5743575"/>
              <a:gd name="connsiteX33" fmla="*/ 380295 w 5819775"/>
              <a:gd name="connsiteY33" fmla="*/ 3039721 h 5743575"/>
              <a:gd name="connsiteX34" fmla="*/ 350615 w 5819775"/>
              <a:gd name="connsiteY34" fmla="*/ 3032129 h 5743575"/>
              <a:gd name="connsiteX35" fmla="*/ 7591 w 5819775"/>
              <a:gd name="connsiteY35" fmla="*/ 2696697 h 5743575"/>
              <a:gd name="connsiteX36" fmla="*/ 0 w 5819775"/>
              <a:gd name="connsiteY36" fmla="*/ 2637356 h 5743575"/>
              <a:gd name="connsiteX37" fmla="*/ 74543 w 5819775"/>
              <a:gd name="connsiteY37" fmla="*/ 2219790 h 5743575"/>
              <a:gd name="connsiteX38" fmla="*/ 104223 w 5819775"/>
              <a:gd name="connsiteY38" fmla="*/ 2167335 h 5743575"/>
              <a:gd name="connsiteX39" fmla="*/ 543868 w 5819775"/>
              <a:gd name="connsiteY39" fmla="*/ 1965805 h 5743575"/>
              <a:gd name="connsiteX40" fmla="*/ 573548 w 5819775"/>
              <a:gd name="connsiteY40" fmla="*/ 1965805 h 5743575"/>
              <a:gd name="connsiteX41" fmla="*/ 804758 w 5819775"/>
              <a:gd name="connsiteY41" fmla="*/ 1824321 h 5743575"/>
              <a:gd name="connsiteX42" fmla="*/ 812349 w 5819775"/>
              <a:gd name="connsiteY42" fmla="*/ 1816729 h 5743575"/>
              <a:gd name="connsiteX43" fmla="*/ 902075 w 5819775"/>
              <a:gd name="connsiteY43" fmla="*/ 1667654 h 5743575"/>
              <a:gd name="connsiteX44" fmla="*/ 909666 w 5819775"/>
              <a:gd name="connsiteY44" fmla="*/ 1660062 h 5743575"/>
              <a:gd name="connsiteX45" fmla="*/ 917258 w 5819775"/>
              <a:gd name="connsiteY45" fmla="*/ 1383990 h 5743575"/>
              <a:gd name="connsiteX46" fmla="*/ 902075 w 5819775"/>
              <a:gd name="connsiteY46" fmla="*/ 1361901 h 5743575"/>
              <a:gd name="connsiteX47" fmla="*/ 857212 w 5819775"/>
              <a:gd name="connsiteY47" fmla="*/ 869802 h 5743575"/>
              <a:gd name="connsiteX48" fmla="*/ 886892 w 5819775"/>
              <a:gd name="connsiteY48" fmla="*/ 817347 h 5743575"/>
              <a:gd name="connsiteX49" fmla="*/ 1200236 w 5819775"/>
              <a:gd name="connsiteY49" fmla="*/ 556458 h 5743575"/>
              <a:gd name="connsiteX50" fmla="*/ 1252690 w 5819775"/>
              <a:gd name="connsiteY50" fmla="*/ 534369 h 5743575"/>
              <a:gd name="connsiteX51" fmla="*/ 1729607 w 5819775"/>
              <a:gd name="connsiteY51" fmla="*/ 661366 h 5743575"/>
              <a:gd name="connsiteX52" fmla="*/ 1751695 w 5819775"/>
              <a:gd name="connsiteY52" fmla="*/ 676549 h 5743575"/>
              <a:gd name="connsiteX53" fmla="*/ 1915963 w 5819775"/>
              <a:gd name="connsiteY53" fmla="*/ 735909 h 5743575"/>
              <a:gd name="connsiteX54" fmla="*/ 2020176 w 5819775"/>
              <a:gd name="connsiteY54" fmla="*/ 720726 h 5743575"/>
              <a:gd name="connsiteX55" fmla="*/ 2020176 w 5819775"/>
              <a:gd name="connsiteY55" fmla="*/ 720726 h 5743575"/>
              <a:gd name="connsiteX56" fmla="*/ 2191341 w 5819775"/>
              <a:gd name="connsiteY56" fmla="*/ 661366 h 5743575"/>
              <a:gd name="connsiteX57" fmla="*/ 2370096 w 5819775"/>
              <a:gd name="connsiteY57" fmla="*/ 452930 h 5743575"/>
              <a:gd name="connsiteX58" fmla="*/ 2377688 w 5819775"/>
              <a:gd name="connsiteY58" fmla="*/ 430842 h 5743575"/>
              <a:gd name="connsiteX59" fmla="*/ 2660666 w 5819775"/>
              <a:gd name="connsiteY59" fmla="*/ 20876 h 5743575"/>
              <a:gd name="connsiteX60" fmla="*/ 2713120 w 5819775"/>
              <a:gd name="connsiteY60" fmla="*/ 5694 h 5743575"/>
              <a:gd name="connsiteX61" fmla="*/ 3115494 w 5819775"/>
              <a:gd name="connsiteY61" fmla="*/ 5694 h 5743575"/>
              <a:gd name="connsiteX62" fmla="*/ 3167948 w 5819775"/>
              <a:gd name="connsiteY62" fmla="*/ 20876 h 5743575"/>
              <a:gd name="connsiteX63" fmla="*/ 3450927 w 5819775"/>
              <a:gd name="connsiteY63" fmla="*/ 423251 h 5743575"/>
              <a:gd name="connsiteX64" fmla="*/ 3458518 w 5819775"/>
              <a:gd name="connsiteY64" fmla="*/ 452930 h 5743575"/>
              <a:gd name="connsiteX65" fmla="*/ 3637274 w 5819775"/>
              <a:gd name="connsiteY65" fmla="*/ 661366 h 5743575"/>
              <a:gd name="connsiteX66" fmla="*/ 3637274 w 5819775"/>
              <a:gd name="connsiteY66" fmla="*/ 661366 h 5743575"/>
              <a:gd name="connsiteX67" fmla="*/ 3808438 w 5819775"/>
              <a:gd name="connsiteY67" fmla="*/ 720726 h 5743575"/>
              <a:gd name="connsiteX68" fmla="*/ 3808438 w 5819775"/>
              <a:gd name="connsiteY68" fmla="*/ 720726 h 5743575"/>
              <a:gd name="connsiteX69" fmla="*/ 3912651 w 5819775"/>
              <a:gd name="connsiteY69" fmla="*/ 742814 h 5743575"/>
              <a:gd name="connsiteX70" fmla="*/ 4076919 w 5819775"/>
              <a:gd name="connsiteY70" fmla="*/ 683455 h 5743575"/>
              <a:gd name="connsiteX71" fmla="*/ 4099008 w 5819775"/>
              <a:gd name="connsiteY71" fmla="*/ 668272 h 5743575"/>
              <a:gd name="connsiteX72" fmla="*/ 4575924 w 5819775"/>
              <a:gd name="connsiteY72" fmla="*/ 541275 h 5743575"/>
              <a:gd name="connsiteX73" fmla="*/ 4628379 w 5819775"/>
              <a:gd name="connsiteY73" fmla="*/ 563363 h 5743575"/>
              <a:gd name="connsiteX74" fmla="*/ 4941722 w 5819775"/>
              <a:gd name="connsiteY74" fmla="*/ 824253 h 5743575"/>
              <a:gd name="connsiteX75" fmla="*/ 4971403 w 5819775"/>
              <a:gd name="connsiteY75" fmla="*/ 876707 h 5743575"/>
              <a:gd name="connsiteX76" fmla="*/ 4926540 w 5819775"/>
              <a:gd name="connsiteY76" fmla="*/ 1368807 h 5743575"/>
              <a:gd name="connsiteX77" fmla="*/ 4911357 w 5819775"/>
              <a:gd name="connsiteY77" fmla="*/ 1390895 h 5743575"/>
              <a:gd name="connsiteX78" fmla="*/ 4918948 w 5819775"/>
              <a:gd name="connsiteY78" fmla="*/ 1666968 h 5743575"/>
              <a:gd name="connsiteX79" fmla="*/ 4926540 w 5819775"/>
              <a:gd name="connsiteY79" fmla="*/ 1674559 h 5743575"/>
              <a:gd name="connsiteX80" fmla="*/ 5016266 w 5819775"/>
              <a:gd name="connsiteY80" fmla="*/ 1823635 h 5743575"/>
              <a:gd name="connsiteX81" fmla="*/ 5023857 w 5819775"/>
              <a:gd name="connsiteY81" fmla="*/ 1831227 h 5743575"/>
              <a:gd name="connsiteX82" fmla="*/ 5255067 w 5819775"/>
              <a:gd name="connsiteY82" fmla="*/ 1972711 h 5743575"/>
              <a:gd name="connsiteX83" fmla="*/ 5284746 w 5819775"/>
              <a:gd name="connsiteY83" fmla="*/ 1972711 h 5743575"/>
              <a:gd name="connsiteX84" fmla="*/ 5724392 w 5819775"/>
              <a:gd name="connsiteY84" fmla="*/ 2174241 h 5743575"/>
              <a:gd name="connsiteX85" fmla="*/ 5754072 w 5819775"/>
              <a:gd name="connsiteY85" fmla="*/ 2226695 h 5743575"/>
              <a:gd name="connsiteX86" fmla="*/ 5828614 w 5819775"/>
              <a:gd name="connsiteY86" fmla="*/ 2644262 h 5743575"/>
              <a:gd name="connsiteX87" fmla="*/ 5821023 w 5819775"/>
              <a:gd name="connsiteY87" fmla="*/ 2703621 h 5743575"/>
              <a:gd name="connsiteX88" fmla="*/ 5477999 w 5819775"/>
              <a:gd name="connsiteY88" fmla="*/ 3039054 h 5743575"/>
              <a:gd name="connsiteX89" fmla="*/ 5448319 w 5819775"/>
              <a:gd name="connsiteY89" fmla="*/ 3046645 h 5743575"/>
              <a:gd name="connsiteX90" fmla="*/ 5277155 w 5819775"/>
              <a:gd name="connsiteY90" fmla="*/ 3262672 h 5743575"/>
              <a:gd name="connsiteX91" fmla="*/ 5277155 w 5819775"/>
              <a:gd name="connsiteY91" fmla="*/ 3270263 h 5743575"/>
              <a:gd name="connsiteX92" fmla="*/ 5247475 w 5819775"/>
              <a:gd name="connsiteY92" fmla="*/ 3441428 h 5743575"/>
              <a:gd name="connsiteX93" fmla="*/ 5247475 w 5819775"/>
              <a:gd name="connsiteY93" fmla="*/ 3449019 h 5743575"/>
              <a:gd name="connsiteX94" fmla="*/ 5337201 w 5819775"/>
              <a:gd name="connsiteY94" fmla="*/ 3680229 h 5743575"/>
              <a:gd name="connsiteX95" fmla="*/ 5359289 w 5819775"/>
              <a:gd name="connsiteY95" fmla="*/ 3702318 h 5743575"/>
              <a:gd name="connsiteX96" fmla="*/ 5567725 w 5819775"/>
              <a:gd name="connsiteY96" fmla="*/ 4127475 h 5743575"/>
              <a:gd name="connsiteX97" fmla="*/ 5552542 w 5819775"/>
              <a:gd name="connsiteY97" fmla="*/ 4186835 h 5743575"/>
              <a:gd name="connsiteX98" fmla="*/ 5328923 w 5819775"/>
              <a:gd name="connsiteY98" fmla="*/ 4567131 h 5743575"/>
              <a:gd name="connsiteX99" fmla="*/ 5284061 w 5819775"/>
              <a:gd name="connsiteY99" fmla="*/ 4611993 h 5743575"/>
              <a:gd name="connsiteX100" fmla="*/ 5015580 w 5819775"/>
              <a:gd name="connsiteY100" fmla="*/ 4678944 h 5743575"/>
              <a:gd name="connsiteX101" fmla="*/ 5015580 w 5819775"/>
              <a:gd name="connsiteY101" fmla="*/ 4678944 h 5743575"/>
              <a:gd name="connsiteX102" fmla="*/ 4814049 w 5819775"/>
              <a:gd name="connsiteY102" fmla="*/ 4641673 h 5743575"/>
              <a:gd name="connsiteX103" fmla="*/ 4784370 w 5819775"/>
              <a:gd name="connsiteY103" fmla="*/ 4634082 h 5743575"/>
              <a:gd name="connsiteX104" fmla="*/ 4784370 w 5819775"/>
              <a:gd name="connsiteY104" fmla="*/ 4634082 h 5743575"/>
              <a:gd name="connsiteX105" fmla="*/ 4694644 w 5819775"/>
              <a:gd name="connsiteY105" fmla="*/ 4618899 h 5743575"/>
              <a:gd name="connsiteX106" fmla="*/ 4515889 w 5819775"/>
              <a:gd name="connsiteY106" fmla="*/ 4685850 h 5743575"/>
              <a:gd name="connsiteX107" fmla="*/ 4508297 w 5819775"/>
              <a:gd name="connsiteY107" fmla="*/ 4685850 h 5743575"/>
              <a:gd name="connsiteX108" fmla="*/ 4374404 w 5819775"/>
              <a:gd name="connsiteY108" fmla="*/ 4797664 h 5743575"/>
              <a:gd name="connsiteX109" fmla="*/ 4366813 w 5819775"/>
              <a:gd name="connsiteY109" fmla="*/ 4805256 h 5743575"/>
              <a:gd name="connsiteX110" fmla="*/ 4262600 w 5819775"/>
              <a:gd name="connsiteY110" fmla="*/ 5050962 h 5743575"/>
              <a:gd name="connsiteX111" fmla="*/ 4270191 w 5819775"/>
              <a:gd name="connsiteY111" fmla="*/ 5095825 h 5743575"/>
              <a:gd name="connsiteX112" fmla="*/ 4270191 w 5819775"/>
              <a:gd name="connsiteY112" fmla="*/ 5095825 h 5743575"/>
              <a:gd name="connsiteX113" fmla="*/ 4158377 w 5819775"/>
              <a:gd name="connsiteY113" fmla="*/ 5535471 h 5743575"/>
              <a:gd name="connsiteX114" fmla="*/ 4105923 w 5819775"/>
              <a:gd name="connsiteY114" fmla="*/ 5572742 h 5743575"/>
              <a:gd name="connsiteX115" fmla="*/ 3680765 w 5819775"/>
              <a:gd name="connsiteY115" fmla="*/ 5729409 h 5743575"/>
              <a:gd name="connsiteX116" fmla="*/ 3668335 w 5819775"/>
              <a:gd name="connsiteY116" fmla="*/ 5745259 h 5743575"/>
              <a:gd name="connsiteX117" fmla="*/ 1849698 w 5819775"/>
              <a:gd name="connsiteY117" fmla="*/ 5349781 h 5743575"/>
              <a:gd name="connsiteX118" fmla="*/ 2163042 w 5819775"/>
              <a:gd name="connsiteY118" fmla="*/ 5461595 h 5743575"/>
              <a:gd name="connsiteX119" fmla="*/ 2327310 w 5819775"/>
              <a:gd name="connsiteY119" fmla="*/ 5320111 h 5743575"/>
              <a:gd name="connsiteX120" fmla="*/ 2342493 w 5819775"/>
              <a:gd name="connsiteY120" fmla="*/ 5290430 h 5743575"/>
              <a:gd name="connsiteX121" fmla="*/ 2804913 w 5819775"/>
              <a:gd name="connsiteY121" fmla="*/ 5029541 h 5743575"/>
              <a:gd name="connsiteX122" fmla="*/ 2812504 w 5819775"/>
              <a:gd name="connsiteY122" fmla="*/ 5029541 h 5743575"/>
              <a:gd name="connsiteX123" fmla="*/ 2820095 w 5819775"/>
              <a:gd name="connsiteY123" fmla="*/ 5029541 h 5743575"/>
              <a:gd name="connsiteX124" fmla="*/ 2991260 w 5819775"/>
              <a:gd name="connsiteY124" fmla="*/ 5029541 h 5743575"/>
              <a:gd name="connsiteX125" fmla="*/ 2998851 w 5819775"/>
              <a:gd name="connsiteY125" fmla="*/ 5029541 h 5743575"/>
              <a:gd name="connsiteX126" fmla="*/ 3006442 w 5819775"/>
              <a:gd name="connsiteY126" fmla="*/ 5029541 h 5743575"/>
              <a:gd name="connsiteX127" fmla="*/ 3468862 w 5819775"/>
              <a:gd name="connsiteY127" fmla="*/ 5290430 h 5743575"/>
              <a:gd name="connsiteX128" fmla="*/ 3484045 w 5819775"/>
              <a:gd name="connsiteY128" fmla="*/ 5320111 h 5743575"/>
              <a:gd name="connsiteX129" fmla="*/ 3648313 w 5819775"/>
              <a:gd name="connsiteY129" fmla="*/ 5461595 h 5743575"/>
              <a:gd name="connsiteX130" fmla="*/ 3961657 w 5819775"/>
              <a:gd name="connsiteY130" fmla="*/ 5349781 h 5743575"/>
              <a:gd name="connsiteX131" fmla="*/ 3991337 w 5819775"/>
              <a:gd name="connsiteY131" fmla="*/ 5133754 h 5743575"/>
              <a:gd name="connsiteX132" fmla="*/ 3983746 w 5819775"/>
              <a:gd name="connsiteY132" fmla="*/ 5104074 h 5743575"/>
              <a:gd name="connsiteX133" fmla="*/ 4170093 w 5819775"/>
              <a:gd name="connsiteY133" fmla="*/ 4604383 h 5743575"/>
              <a:gd name="connsiteX134" fmla="*/ 4177684 w 5819775"/>
              <a:gd name="connsiteY134" fmla="*/ 4596791 h 5743575"/>
              <a:gd name="connsiteX135" fmla="*/ 4185275 w 5819775"/>
              <a:gd name="connsiteY135" fmla="*/ 4589200 h 5743575"/>
              <a:gd name="connsiteX136" fmla="*/ 4319169 w 5819775"/>
              <a:gd name="connsiteY136" fmla="*/ 4477386 h 5743575"/>
              <a:gd name="connsiteX137" fmla="*/ 4326760 w 5819775"/>
              <a:gd name="connsiteY137" fmla="*/ 4469794 h 5743575"/>
              <a:gd name="connsiteX138" fmla="*/ 4334351 w 5819775"/>
              <a:gd name="connsiteY138" fmla="*/ 4462203 h 5743575"/>
              <a:gd name="connsiteX139" fmla="*/ 4684967 w 5819775"/>
              <a:gd name="connsiteY139" fmla="*/ 4335206 h 5743575"/>
              <a:gd name="connsiteX140" fmla="*/ 4856131 w 5819775"/>
              <a:gd name="connsiteY140" fmla="*/ 4364886 h 5743575"/>
              <a:gd name="connsiteX141" fmla="*/ 4885811 w 5819775"/>
              <a:gd name="connsiteY141" fmla="*/ 4372478 h 5743575"/>
              <a:gd name="connsiteX142" fmla="*/ 4997625 w 5819775"/>
              <a:gd name="connsiteY142" fmla="*/ 4394566 h 5743575"/>
              <a:gd name="connsiteX143" fmla="*/ 4997625 w 5819775"/>
              <a:gd name="connsiteY143" fmla="*/ 4394566 h 5743575"/>
              <a:gd name="connsiteX144" fmla="*/ 5101848 w 5819775"/>
              <a:gd name="connsiteY144" fmla="*/ 4372478 h 5743575"/>
              <a:gd name="connsiteX145" fmla="*/ 5266115 w 5819775"/>
              <a:gd name="connsiteY145" fmla="*/ 4089499 h 5743575"/>
              <a:gd name="connsiteX146" fmla="*/ 5154301 w 5819775"/>
              <a:gd name="connsiteY146" fmla="*/ 3895561 h 5743575"/>
              <a:gd name="connsiteX147" fmla="*/ 5132213 w 5819775"/>
              <a:gd name="connsiteY147" fmla="*/ 3873472 h 5743575"/>
              <a:gd name="connsiteX148" fmla="*/ 4953457 w 5819775"/>
              <a:gd name="connsiteY148" fmla="*/ 3373781 h 5743575"/>
              <a:gd name="connsiteX149" fmla="*/ 4953457 w 5819775"/>
              <a:gd name="connsiteY149" fmla="*/ 3366190 h 5743575"/>
              <a:gd name="connsiteX150" fmla="*/ 4953457 w 5819775"/>
              <a:gd name="connsiteY150" fmla="*/ 3358599 h 5743575"/>
              <a:gd name="connsiteX151" fmla="*/ 4983137 w 5819775"/>
              <a:gd name="connsiteY151" fmla="*/ 3187434 h 5743575"/>
              <a:gd name="connsiteX152" fmla="*/ 4983137 w 5819775"/>
              <a:gd name="connsiteY152" fmla="*/ 3172251 h 5743575"/>
              <a:gd name="connsiteX153" fmla="*/ 4983137 w 5819775"/>
              <a:gd name="connsiteY153" fmla="*/ 3164660 h 5743575"/>
              <a:gd name="connsiteX154" fmla="*/ 5318570 w 5819775"/>
              <a:gd name="connsiteY154" fmla="*/ 2754694 h 5743575"/>
              <a:gd name="connsiteX155" fmla="*/ 5348249 w 5819775"/>
              <a:gd name="connsiteY155" fmla="*/ 2739512 h 5743575"/>
              <a:gd name="connsiteX156" fmla="*/ 5527005 w 5819775"/>
              <a:gd name="connsiteY156" fmla="*/ 2590436 h 5743575"/>
              <a:gd name="connsiteX157" fmla="*/ 5474551 w 5819775"/>
              <a:gd name="connsiteY157" fmla="*/ 2284683 h 5743575"/>
              <a:gd name="connsiteX158" fmla="*/ 5258524 w 5819775"/>
              <a:gd name="connsiteY158" fmla="*/ 2202549 h 5743575"/>
              <a:gd name="connsiteX159" fmla="*/ 5221253 w 5819775"/>
              <a:gd name="connsiteY159" fmla="*/ 2202549 h 5743575"/>
              <a:gd name="connsiteX160" fmla="*/ 4766424 w 5819775"/>
              <a:gd name="connsiteY160" fmla="*/ 1934068 h 5743575"/>
              <a:gd name="connsiteX161" fmla="*/ 4758833 w 5819775"/>
              <a:gd name="connsiteY161" fmla="*/ 1926477 h 5743575"/>
              <a:gd name="connsiteX162" fmla="*/ 4669108 w 5819775"/>
              <a:gd name="connsiteY162" fmla="*/ 1769800 h 5743575"/>
              <a:gd name="connsiteX163" fmla="*/ 4661516 w 5819775"/>
              <a:gd name="connsiteY163" fmla="*/ 1762208 h 5743575"/>
              <a:gd name="connsiteX164" fmla="*/ 4653925 w 5819775"/>
              <a:gd name="connsiteY164" fmla="*/ 1754617 h 5743575"/>
              <a:gd name="connsiteX165" fmla="*/ 4646333 w 5819775"/>
              <a:gd name="connsiteY165" fmla="*/ 1225246 h 5743575"/>
              <a:gd name="connsiteX166" fmla="*/ 4661516 w 5819775"/>
              <a:gd name="connsiteY166" fmla="*/ 1195566 h 5743575"/>
              <a:gd name="connsiteX167" fmla="*/ 4698788 w 5819775"/>
              <a:gd name="connsiteY167" fmla="*/ 964356 h 5743575"/>
              <a:gd name="connsiteX168" fmla="*/ 4467578 w 5819775"/>
              <a:gd name="connsiteY168" fmla="*/ 770418 h 5743575"/>
              <a:gd name="connsiteX169" fmla="*/ 4243959 w 5819775"/>
              <a:gd name="connsiteY169" fmla="*/ 844960 h 5743575"/>
              <a:gd name="connsiteX170" fmla="*/ 4214279 w 5819775"/>
              <a:gd name="connsiteY170" fmla="*/ 867049 h 5743575"/>
              <a:gd name="connsiteX171" fmla="*/ 3923709 w 5819775"/>
              <a:gd name="connsiteY171" fmla="*/ 994046 h 5743575"/>
              <a:gd name="connsiteX172" fmla="*/ 3737362 w 5819775"/>
              <a:gd name="connsiteY172" fmla="*/ 964366 h 5743575"/>
              <a:gd name="connsiteX173" fmla="*/ 3729771 w 5819775"/>
              <a:gd name="connsiteY173" fmla="*/ 964366 h 5743575"/>
              <a:gd name="connsiteX174" fmla="*/ 3722180 w 5819775"/>
              <a:gd name="connsiteY174" fmla="*/ 964366 h 5743575"/>
              <a:gd name="connsiteX175" fmla="*/ 3557911 w 5819775"/>
              <a:gd name="connsiteY175" fmla="*/ 905006 h 5743575"/>
              <a:gd name="connsiteX176" fmla="*/ 3550320 w 5819775"/>
              <a:gd name="connsiteY176" fmla="*/ 905006 h 5743575"/>
              <a:gd name="connsiteX177" fmla="*/ 3542729 w 5819775"/>
              <a:gd name="connsiteY177" fmla="*/ 905006 h 5743575"/>
              <a:gd name="connsiteX178" fmla="*/ 3192113 w 5819775"/>
              <a:gd name="connsiteY178" fmla="*/ 502632 h 5743575"/>
              <a:gd name="connsiteX179" fmla="*/ 3184522 w 5819775"/>
              <a:gd name="connsiteY179" fmla="*/ 472952 h 5743575"/>
              <a:gd name="connsiteX180" fmla="*/ 3065117 w 5819775"/>
              <a:gd name="connsiteY180" fmla="*/ 271422 h 5743575"/>
              <a:gd name="connsiteX181" fmla="*/ 2766955 w 5819775"/>
              <a:gd name="connsiteY181" fmla="*/ 271422 h 5743575"/>
              <a:gd name="connsiteX182" fmla="*/ 2647550 w 5819775"/>
              <a:gd name="connsiteY182" fmla="*/ 472952 h 5743575"/>
              <a:gd name="connsiteX183" fmla="*/ 2639959 w 5819775"/>
              <a:gd name="connsiteY183" fmla="*/ 502632 h 5743575"/>
              <a:gd name="connsiteX184" fmla="*/ 2289343 w 5819775"/>
              <a:gd name="connsiteY184" fmla="*/ 905006 h 5743575"/>
              <a:gd name="connsiteX185" fmla="*/ 2281752 w 5819775"/>
              <a:gd name="connsiteY185" fmla="*/ 905006 h 5743575"/>
              <a:gd name="connsiteX186" fmla="*/ 2274161 w 5819775"/>
              <a:gd name="connsiteY186" fmla="*/ 905006 h 5743575"/>
              <a:gd name="connsiteX187" fmla="*/ 2109892 w 5819775"/>
              <a:gd name="connsiteY187" fmla="*/ 964366 h 5743575"/>
              <a:gd name="connsiteX188" fmla="*/ 2102301 w 5819775"/>
              <a:gd name="connsiteY188" fmla="*/ 964366 h 5743575"/>
              <a:gd name="connsiteX189" fmla="*/ 2094710 w 5819775"/>
              <a:gd name="connsiteY189" fmla="*/ 964366 h 5743575"/>
              <a:gd name="connsiteX190" fmla="*/ 1908362 w 5819775"/>
              <a:gd name="connsiteY190" fmla="*/ 994046 h 5743575"/>
              <a:gd name="connsiteX191" fmla="*/ 1572930 w 5819775"/>
              <a:gd name="connsiteY191" fmla="*/ 874640 h 5743575"/>
              <a:gd name="connsiteX192" fmla="*/ 1543250 w 5819775"/>
              <a:gd name="connsiteY192" fmla="*/ 852552 h 5743575"/>
              <a:gd name="connsiteX193" fmla="*/ 1319632 w 5819775"/>
              <a:gd name="connsiteY193" fmla="*/ 778009 h 5743575"/>
              <a:gd name="connsiteX194" fmla="*/ 1088422 w 5819775"/>
              <a:gd name="connsiteY194" fmla="*/ 971948 h 5743575"/>
              <a:gd name="connsiteX195" fmla="*/ 1125693 w 5819775"/>
              <a:gd name="connsiteY195" fmla="*/ 1203158 h 5743575"/>
              <a:gd name="connsiteX196" fmla="*/ 1140876 w 5819775"/>
              <a:gd name="connsiteY196" fmla="*/ 1232838 h 5743575"/>
              <a:gd name="connsiteX197" fmla="*/ 1133285 w 5819775"/>
              <a:gd name="connsiteY197" fmla="*/ 1762208 h 5743575"/>
              <a:gd name="connsiteX198" fmla="*/ 1133285 w 5819775"/>
              <a:gd name="connsiteY198" fmla="*/ 1769800 h 5743575"/>
              <a:gd name="connsiteX199" fmla="*/ 1125693 w 5819775"/>
              <a:gd name="connsiteY199" fmla="*/ 1777391 h 5743575"/>
              <a:gd name="connsiteX200" fmla="*/ 1035968 w 5819775"/>
              <a:gd name="connsiteY200" fmla="*/ 1926467 h 5743575"/>
              <a:gd name="connsiteX201" fmla="*/ 1028376 w 5819775"/>
              <a:gd name="connsiteY201" fmla="*/ 1941650 h 5743575"/>
              <a:gd name="connsiteX202" fmla="*/ 573548 w 5819775"/>
              <a:gd name="connsiteY202" fmla="*/ 2210131 h 5743575"/>
              <a:gd name="connsiteX203" fmla="*/ 543868 w 5819775"/>
              <a:gd name="connsiteY203" fmla="*/ 2210131 h 5743575"/>
              <a:gd name="connsiteX204" fmla="*/ 327841 w 5819775"/>
              <a:gd name="connsiteY204" fmla="*/ 2292265 h 5743575"/>
              <a:gd name="connsiteX205" fmla="*/ 275387 w 5819775"/>
              <a:gd name="connsiteY205" fmla="*/ 2598018 h 5743575"/>
              <a:gd name="connsiteX206" fmla="*/ 454142 w 5819775"/>
              <a:gd name="connsiteY206" fmla="*/ 2747093 h 5743575"/>
              <a:gd name="connsiteX207" fmla="*/ 483822 w 5819775"/>
              <a:gd name="connsiteY207" fmla="*/ 2762276 h 5743575"/>
              <a:gd name="connsiteX208" fmla="*/ 819255 w 5819775"/>
              <a:gd name="connsiteY208" fmla="*/ 3172242 h 5743575"/>
              <a:gd name="connsiteX209" fmla="*/ 819255 w 5819775"/>
              <a:gd name="connsiteY209" fmla="*/ 3179833 h 5743575"/>
              <a:gd name="connsiteX210" fmla="*/ 819255 w 5819775"/>
              <a:gd name="connsiteY210" fmla="*/ 3195016 h 5743575"/>
              <a:gd name="connsiteX211" fmla="*/ 848935 w 5819775"/>
              <a:gd name="connsiteY211" fmla="*/ 3366180 h 5743575"/>
              <a:gd name="connsiteX212" fmla="*/ 848935 w 5819775"/>
              <a:gd name="connsiteY212" fmla="*/ 3373772 h 5743575"/>
              <a:gd name="connsiteX213" fmla="*/ 848935 w 5819775"/>
              <a:gd name="connsiteY213" fmla="*/ 3381363 h 5743575"/>
              <a:gd name="connsiteX214" fmla="*/ 670179 w 5819775"/>
              <a:gd name="connsiteY214" fmla="*/ 3881054 h 5743575"/>
              <a:gd name="connsiteX215" fmla="*/ 648091 w 5819775"/>
              <a:gd name="connsiteY215" fmla="*/ 3903143 h 5743575"/>
              <a:gd name="connsiteX216" fmla="*/ 536277 w 5819775"/>
              <a:gd name="connsiteY216" fmla="*/ 4097081 h 5743575"/>
              <a:gd name="connsiteX217" fmla="*/ 700545 w 5819775"/>
              <a:gd name="connsiteY217" fmla="*/ 4380060 h 5743575"/>
              <a:gd name="connsiteX218" fmla="*/ 924163 w 5819775"/>
              <a:gd name="connsiteY218" fmla="*/ 4372468 h 5743575"/>
              <a:gd name="connsiteX219" fmla="*/ 953843 w 5819775"/>
              <a:gd name="connsiteY219" fmla="*/ 4364877 h 5743575"/>
              <a:gd name="connsiteX220" fmla="*/ 1125007 w 5819775"/>
              <a:gd name="connsiteY220" fmla="*/ 4335197 h 5743575"/>
              <a:gd name="connsiteX221" fmla="*/ 1475623 w 5819775"/>
              <a:gd name="connsiteY221" fmla="*/ 4462194 h 5743575"/>
              <a:gd name="connsiteX222" fmla="*/ 1483214 w 5819775"/>
              <a:gd name="connsiteY222" fmla="*/ 4462194 h 5743575"/>
              <a:gd name="connsiteX223" fmla="*/ 1498397 w 5819775"/>
              <a:gd name="connsiteY223" fmla="*/ 4469785 h 5743575"/>
              <a:gd name="connsiteX224" fmla="*/ 1632290 w 5819775"/>
              <a:gd name="connsiteY224" fmla="*/ 4581599 h 5743575"/>
              <a:gd name="connsiteX225" fmla="*/ 1639881 w 5819775"/>
              <a:gd name="connsiteY225" fmla="*/ 4589190 h 5743575"/>
              <a:gd name="connsiteX226" fmla="*/ 1647473 w 5819775"/>
              <a:gd name="connsiteY226" fmla="*/ 4596782 h 5743575"/>
              <a:gd name="connsiteX227" fmla="*/ 1833820 w 5819775"/>
              <a:gd name="connsiteY227" fmla="*/ 5096473 h 5743575"/>
              <a:gd name="connsiteX228" fmla="*/ 1826228 w 5819775"/>
              <a:gd name="connsiteY228" fmla="*/ 5126153 h 5743575"/>
              <a:gd name="connsiteX229" fmla="*/ 1849698 w 5819775"/>
              <a:gd name="connsiteY229" fmla="*/ 5349781 h 5743575"/>
              <a:gd name="connsiteX230" fmla="*/ 2915336 w 5819775"/>
              <a:gd name="connsiteY230" fmla="*/ 4366267 h 5743575"/>
              <a:gd name="connsiteX231" fmla="*/ 1461811 w 5819775"/>
              <a:gd name="connsiteY231" fmla="*/ 2912733 h 5743575"/>
              <a:gd name="connsiteX232" fmla="*/ 2915336 w 5819775"/>
              <a:gd name="connsiteY232" fmla="*/ 1451608 h 5743575"/>
              <a:gd name="connsiteX233" fmla="*/ 4368861 w 5819775"/>
              <a:gd name="connsiteY233" fmla="*/ 2905132 h 5743575"/>
              <a:gd name="connsiteX234" fmla="*/ 2915336 w 5819775"/>
              <a:gd name="connsiteY234" fmla="*/ 4366267 h 5743575"/>
              <a:gd name="connsiteX235" fmla="*/ 2915336 w 5819775"/>
              <a:gd name="connsiteY235" fmla="*/ 1727004 h 5743575"/>
              <a:gd name="connsiteX236" fmla="*/ 1730293 w 5819775"/>
              <a:gd name="connsiteY236" fmla="*/ 2912047 h 5743575"/>
              <a:gd name="connsiteX237" fmla="*/ 2915336 w 5819775"/>
              <a:gd name="connsiteY237" fmla="*/ 4090195 h 5743575"/>
              <a:gd name="connsiteX238" fmla="*/ 4100379 w 5819775"/>
              <a:gd name="connsiteY238" fmla="*/ 2905151 h 5743575"/>
              <a:gd name="connsiteX239" fmla="*/ 2915336 w 5819775"/>
              <a:gd name="connsiteY239" fmla="*/ 1727004 h 5743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</a:cxnLst>
            <a:rect l="l" t="t" r="r" b="b"/>
            <a:pathLst>
              <a:path w="5819775" h="5743575">
                <a:moveTo>
                  <a:pt x="3668335" y="5745259"/>
                </a:moveTo>
                <a:cubicBezTo>
                  <a:pt x="3660743" y="5745259"/>
                  <a:pt x="3646246" y="5745259"/>
                  <a:pt x="3638655" y="5745259"/>
                </a:cubicBezTo>
                <a:cubicBezTo>
                  <a:pt x="3481988" y="5715579"/>
                  <a:pt x="3340494" y="5611366"/>
                  <a:pt x="3265951" y="5469186"/>
                </a:cubicBezTo>
                <a:cubicBezTo>
                  <a:pt x="3258360" y="5461595"/>
                  <a:pt x="3258360" y="5454004"/>
                  <a:pt x="3250768" y="5447098"/>
                </a:cubicBezTo>
                <a:cubicBezTo>
                  <a:pt x="3243177" y="5431915"/>
                  <a:pt x="3183817" y="5320101"/>
                  <a:pt x="3011967" y="5313205"/>
                </a:cubicBezTo>
                <a:lnTo>
                  <a:pt x="3005061" y="5313205"/>
                </a:lnTo>
                <a:cubicBezTo>
                  <a:pt x="2945702" y="5313205"/>
                  <a:pt x="2893247" y="5313205"/>
                  <a:pt x="2833897" y="5313205"/>
                </a:cubicBezTo>
                <a:lnTo>
                  <a:pt x="2825611" y="5313205"/>
                </a:lnTo>
                <a:cubicBezTo>
                  <a:pt x="2646855" y="5313205"/>
                  <a:pt x="2586809" y="5440202"/>
                  <a:pt x="2586809" y="5447098"/>
                </a:cubicBezTo>
                <a:cubicBezTo>
                  <a:pt x="2579218" y="5454689"/>
                  <a:pt x="2579218" y="5462280"/>
                  <a:pt x="2571626" y="5469186"/>
                </a:cubicBezTo>
                <a:cubicBezTo>
                  <a:pt x="2497084" y="5610671"/>
                  <a:pt x="2355599" y="5714893"/>
                  <a:pt x="2198923" y="5745259"/>
                </a:cubicBezTo>
                <a:cubicBezTo>
                  <a:pt x="2176834" y="5752850"/>
                  <a:pt x="2154060" y="5752850"/>
                  <a:pt x="2131971" y="5745259"/>
                </a:cubicBezTo>
                <a:cubicBezTo>
                  <a:pt x="1990487" y="5707988"/>
                  <a:pt x="1841402" y="5655533"/>
                  <a:pt x="1706813" y="5588592"/>
                </a:cubicBezTo>
                <a:cubicBezTo>
                  <a:pt x="1684725" y="5581000"/>
                  <a:pt x="1669542" y="5566503"/>
                  <a:pt x="1654359" y="5551320"/>
                </a:cubicBezTo>
                <a:cubicBezTo>
                  <a:pt x="1557738" y="5424323"/>
                  <a:pt x="1512875" y="5253159"/>
                  <a:pt x="1550146" y="5096492"/>
                </a:cubicBezTo>
                <a:cubicBezTo>
                  <a:pt x="1550146" y="5088900"/>
                  <a:pt x="1550146" y="5081309"/>
                  <a:pt x="1557738" y="5066812"/>
                </a:cubicBezTo>
                <a:cubicBezTo>
                  <a:pt x="1557738" y="5051629"/>
                  <a:pt x="1587418" y="4925328"/>
                  <a:pt x="1461116" y="4813514"/>
                </a:cubicBezTo>
                <a:lnTo>
                  <a:pt x="1453525" y="4805922"/>
                </a:lnTo>
                <a:cubicBezTo>
                  <a:pt x="1408662" y="4768651"/>
                  <a:pt x="1363799" y="4731380"/>
                  <a:pt x="1319632" y="4694108"/>
                </a:cubicBezTo>
                <a:lnTo>
                  <a:pt x="1319632" y="4694108"/>
                </a:lnTo>
                <a:cubicBezTo>
                  <a:pt x="1260272" y="4649246"/>
                  <a:pt x="1200226" y="4627157"/>
                  <a:pt x="1133285" y="4627157"/>
                </a:cubicBezTo>
                <a:cubicBezTo>
                  <a:pt x="1080830" y="4627157"/>
                  <a:pt x="1043559" y="4642340"/>
                  <a:pt x="1043559" y="4642340"/>
                </a:cubicBezTo>
                <a:cubicBezTo>
                  <a:pt x="1035968" y="4649931"/>
                  <a:pt x="1028376" y="4649931"/>
                  <a:pt x="1013879" y="4649931"/>
                </a:cubicBezTo>
                <a:cubicBezTo>
                  <a:pt x="864803" y="4709291"/>
                  <a:pt x="686038" y="4702386"/>
                  <a:pt x="544554" y="4620252"/>
                </a:cubicBezTo>
                <a:cubicBezTo>
                  <a:pt x="522465" y="4612660"/>
                  <a:pt x="507282" y="4598163"/>
                  <a:pt x="499691" y="4575389"/>
                </a:cubicBezTo>
                <a:cubicBezTo>
                  <a:pt x="417557" y="4455983"/>
                  <a:pt x="343014" y="4329682"/>
                  <a:pt x="276073" y="4195094"/>
                </a:cubicBezTo>
                <a:cubicBezTo>
                  <a:pt x="268481" y="4173005"/>
                  <a:pt x="260890" y="4157822"/>
                  <a:pt x="260890" y="4135734"/>
                </a:cubicBezTo>
                <a:cubicBezTo>
                  <a:pt x="260890" y="3971465"/>
                  <a:pt x="343024" y="3807893"/>
                  <a:pt x="469325" y="3710576"/>
                </a:cubicBezTo>
                <a:cubicBezTo>
                  <a:pt x="476917" y="3702984"/>
                  <a:pt x="484508" y="3695393"/>
                  <a:pt x="491414" y="3695393"/>
                </a:cubicBezTo>
                <a:cubicBezTo>
                  <a:pt x="499005" y="3687801"/>
                  <a:pt x="603228" y="3605667"/>
                  <a:pt x="581139" y="3434503"/>
                </a:cubicBezTo>
                <a:cubicBezTo>
                  <a:pt x="581139" y="3434503"/>
                  <a:pt x="581139" y="3434503"/>
                  <a:pt x="581139" y="3426912"/>
                </a:cubicBezTo>
                <a:cubicBezTo>
                  <a:pt x="565956" y="3374458"/>
                  <a:pt x="559051" y="3315098"/>
                  <a:pt x="551459" y="3255748"/>
                </a:cubicBezTo>
                <a:cubicBezTo>
                  <a:pt x="551459" y="3248156"/>
                  <a:pt x="551459" y="3248156"/>
                  <a:pt x="551459" y="3248156"/>
                </a:cubicBezTo>
                <a:cubicBezTo>
                  <a:pt x="521780" y="3076992"/>
                  <a:pt x="380295" y="3039721"/>
                  <a:pt x="380295" y="3039721"/>
                </a:cubicBezTo>
                <a:cubicBezTo>
                  <a:pt x="372704" y="3039721"/>
                  <a:pt x="365112" y="3032129"/>
                  <a:pt x="350615" y="3032129"/>
                </a:cubicBezTo>
                <a:cubicBezTo>
                  <a:pt x="193939" y="2979675"/>
                  <a:pt x="60046" y="2853374"/>
                  <a:pt x="7591" y="2696697"/>
                </a:cubicBezTo>
                <a:cubicBezTo>
                  <a:pt x="0" y="2674627"/>
                  <a:pt x="0" y="2659444"/>
                  <a:pt x="0" y="2637356"/>
                </a:cubicBezTo>
                <a:cubicBezTo>
                  <a:pt x="15183" y="2503463"/>
                  <a:pt x="37271" y="2361283"/>
                  <a:pt x="74543" y="2219790"/>
                </a:cubicBezTo>
                <a:cubicBezTo>
                  <a:pt x="82134" y="2197701"/>
                  <a:pt x="89726" y="2182518"/>
                  <a:pt x="104223" y="2167335"/>
                </a:cubicBezTo>
                <a:cubicBezTo>
                  <a:pt x="216037" y="2033442"/>
                  <a:pt x="380295" y="1958900"/>
                  <a:pt x="543868" y="1965805"/>
                </a:cubicBezTo>
                <a:cubicBezTo>
                  <a:pt x="551459" y="1965805"/>
                  <a:pt x="559051" y="1965805"/>
                  <a:pt x="573548" y="1965805"/>
                </a:cubicBezTo>
                <a:cubicBezTo>
                  <a:pt x="610819" y="1965805"/>
                  <a:pt x="730225" y="1958214"/>
                  <a:pt x="804758" y="1824321"/>
                </a:cubicBezTo>
                <a:cubicBezTo>
                  <a:pt x="804758" y="1824321"/>
                  <a:pt x="804758" y="1816729"/>
                  <a:pt x="812349" y="1816729"/>
                </a:cubicBezTo>
                <a:cubicBezTo>
                  <a:pt x="834438" y="1771867"/>
                  <a:pt x="864803" y="1720108"/>
                  <a:pt x="902075" y="1667654"/>
                </a:cubicBezTo>
                <a:cubicBezTo>
                  <a:pt x="902075" y="1667654"/>
                  <a:pt x="902075" y="1660062"/>
                  <a:pt x="909666" y="1660062"/>
                </a:cubicBezTo>
                <a:cubicBezTo>
                  <a:pt x="991800" y="1510987"/>
                  <a:pt x="924849" y="1399173"/>
                  <a:pt x="917258" y="1383990"/>
                </a:cubicBezTo>
                <a:cubicBezTo>
                  <a:pt x="909666" y="1376398"/>
                  <a:pt x="909666" y="1368807"/>
                  <a:pt x="902075" y="1361901"/>
                </a:cubicBezTo>
                <a:cubicBezTo>
                  <a:pt x="812349" y="1212826"/>
                  <a:pt x="790261" y="1034060"/>
                  <a:pt x="857212" y="869802"/>
                </a:cubicBezTo>
                <a:cubicBezTo>
                  <a:pt x="864803" y="854619"/>
                  <a:pt x="872395" y="832530"/>
                  <a:pt x="886892" y="817347"/>
                </a:cubicBezTo>
                <a:cubicBezTo>
                  <a:pt x="983513" y="720726"/>
                  <a:pt x="1088422" y="631000"/>
                  <a:pt x="1200236" y="556458"/>
                </a:cubicBezTo>
                <a:cubicBezTo>
                  <a:pt x="1215419" y="541275"/>
                  <a:pt x="1237507" y="534369"/>
                  <a:pt x="1252690" y="534369"/>
                </a:cubicBezTo>
                <a:cubicBezTo>
                  <a:pt x="1423854" y="497098"/>
                  <a:pt x="1603305" y="549552"/>
                  <a:pt x="1729607" y="661366"/>
                </a:cubicBezTo>
                <a:cubicBezTo>
                  <a:pt x="1737198" y="668957"/>
                  <a:pt x="1744789" y="668957"/>
                  <a:pt x="1751695" y="676549"/>
                </a:cubicBezTo>
                <a:cubicBezTo>
                  <a:pt x="1751695" y="676549"/>
                  <a:pt x="1818646" y="735909"/>
                  <a:pt x="1915963" y="735909"/>
                </a:cubicBezTo>
                <a:cubicBezTo>
                  <a:pt x="1945643" y="735909"/>
                  <a:pt x="1982914" y="728317"/>
                  <a:pt x="2020176" y="720726"/>
                </a:cubicBezTo>
                <a:lnTo>
                  <a:pt x="2020176" y="720726"/>
                </a:lnTo>
                <a:cubicBezTo>
                  <a:pt x="2079536" y="698637"/>
                  <a:pt x="2139582" y="675863"/>
                  <a:pt x="2191341" y="661366"/>
                </a:cubicBezTo>
                <a:cubicBezTo>
                  <a:pt x="2348017" y="602006"/>
                  <a:pt x="2370096" y="467427"/>
                  <a:pt x="2370096" y="452930"/>
                </a:cubicBezTo>
                <a:cubicBezTo>
                  <a:pt x="2370096" y="445339"/>
                  <a:pt x="2370096" y="437748"/>
                  <a:pt x="2377688" y="430842"/>
                </a:cubicBezTo>
                <a:cubicBezTo>
                  <a:pt x="2399776" y="259678"/>
                  <a:pt x="2504685" y="103001"/>
                  <a:pt x="2660666" y="20876"/>
                </a:cubicBezTo>
                <a:cubicBezTo>
                  <a:pt x="2675849" y="13285"/>
                  <a:pt x="2697937" y="5694"/>
                  <a:pt x="2713120" y="5694"/>
                </a:cubicBezTo>
                <a:cubicBezTo>
                  <a:pt x="2862196" y="-1898"/>
                  <a:pt x="2966418" y="-1898"/>
                  <a:pt x="3115494" y="5694"/>
                </a:cubicBezTo>
                <a:cubicBezTo>
                  <a:pt x="3137583" y="5694"/>
                  <a:pt x="3152766" y="13285"/>
                  <a:pt x="3167948" y="20876"/>
                </a:cubicBezTo>
                <a:cubicBezTo>
                  <a:pt x="3324616" y="103010"/>
                  <a:pt x="3428838" y="252086"/>
                  <a:pt x="3450927" y="423251"/>
                </a:cubicBezTo>
                <a:cubicBezTo>
                  <a:pt x="3450927" y="430842"/>
                  <a:pt x="3458518" y="438433"/>
                  <a:pt x="3458518" y="452930"/>
                </a:cubicBezTo>
                <a:cubicBezTo>
                  <a:pt x="3458518" y="468113"/>
                  <a:pt x="3480607" y="594415"/>
                  <a:pt x="3637274" y="661366"/>
                </a:cubicBezTo>
                <a:lnTo>
                  <a:pt x="3637274" y="661366"/>
                </a:lnTo>
                <a:cubicBezTo>
                  <a:pt x="3696633" y="676549"/>
                  <a:pt x="3756679" y="698637"/>
                  <a:pt x="3808438" y="720726"/>
                </a:cubicBezTo>
                <a:lnTo>
                  <a:pt x="3808438" y="720726"/>
                </a:lnTo>
                <a:cubicBezTo>
                  <a:pt x="3845709" y="735909"/>
                  <a:pt x="3882981" y="742814"/>
                  <a:pt x="3912651" y="742814"/>
                </a:cubicBezTo>
                <a:cubicBezTo>
                  <a:pt x="4016864" y="742814"/>
                  <a:pt x="4076919" y="683455"/>
                  <a:pt x="4076919" y="683455"/>
                </a:cubicBezTo>
                <a:cubicBezTo>
                  <a:pt x="4084511" y="675863"/>
                  <a:pt x="4092102" y="668272"/>
                  <a:pt x="4099008" y="668272"/>
                </a:cubicBezTo>
                <a:cubicBezTo>
                  <a:pt x="4226005" y="556458"/>
                  <a:pt x="4404760" y="504003"/>
                  <a:pt x="4575924" y="541275"/>
                </a:cubicBezTo>
                <a:cubicBezTo>
                  <a:pt x="4598013" y="548866"/>
                  <a:pt x="4613196" y="556458"/>
                  <a:pt x="4628379" y="563363"/>
                </a:cubicBezTo>
                <a:cubicBezTo>
                  <a:pt x="4740193" y="645497"/>
                  <a:pt x="4844406" y="734528"/>
                  <a:pt x="4941722" y="824253"/>
                </a:cubicBezTo>
                <a:cubicBezTo>
                  <a:pt x="4956905" y="839436"/>
                  <a:pt x="4963811" y="853933"/>
                  <a:pt x="4971403" y="876707"/>
                </a:cubicBezTo>
                <a:cubicBezTo>
                  <a:pt x="5030762" y="1040975"/>
                  <a:pt x="5016266" y="1219731"/>
                  <a:pt x="4926540" y="1368807"/>
                </a:cubicBezTo>
                <a:cubicBezTo>
                  <a:pt x="4926540" y="1376398"/>
                  <a:pt x="4918948" y="1383990"/>
                  <a:pt x="4911357" y="1390895"/>
                </a:cubicBezTo>
                <a:cubicBezTo>
                  <a:pt x="4903765" y="1397801"/>
                  <a:pt x="4836814" y="1517892"/>
                  <a:pt x="4918948" y="1666968"/>
                </a:cubicBezTo>
                <a:cubicBezTo>
                  <a:pt x="4918948" y="1666968"/>
                  <a:pt x="4918948" y="1674559"/>
                  <a:pt x="4926540" y="1674559"/>
                </a:cubicBezTo>
                <a:cubicBezTo>
                  <a:pt x="4956220" y="1727014"/>
                  <a:pt x="4985899" y="1771181"/>
                  <a:pt x="5016266" y="1823635"/>
                </a:cubicBezTo>
                <a:cubicBezTo>
                  <a:pt x="5016266" y="1823635"/>
                  <a:pt x="5016266" y="1831227"/>
                  <a:pt x="5023857" y="1831227"/>
                </a:cubicBezTo>
                <a:cubicBezTo>
                  <a:pt x="5098400" y="1958223"/>
                  <a:pt x="5217795" y="1972711"/>
                  <a:pt x="5255067" y="1972711"/>
                </a:cubicBezTo>
                <a:cubicBezTo>
                  <a:pt x="5262658" y="1972711"/>
                  <a:pt x="5277155" y="1972711"/>
                  <a:pt x="5284746" y="1972711"/>
                </a:cubicBezTo>
                <a:cubicBezTo>
                  <a:pt x="5449015" y="1965120"/>
                  <a:pt x="5620179" y="2039662"/>
                  <a:pt x="5724392" y="2174241"/>
                </a:cubicBezTo>
                <a:cubicBezTo>
                  <a:pt x="5739575" y="2189424"/>
                  <a:pt x="5746480" y="2211512"/>
                  <a:pt x="5754072" y="2226695"/>
                </a:cubicBezTo>
                <a:cubicBezTo>
                  <a:pt x="5791343" y="2360588"/>
                  <a:pt x="5813431" y="2502768"/>
                  <a:pt x="5828614" y="2644262"/>
                </a:cubicBezTo>
                <a:cubicBezTo>
                  <a:pt x="5828614" y="2666350"/>
                  <a:pt x="5828614" y="2681533"/>
                  <a:pt x="5821023" y="2703621"/>
                </a:cubicBezTo>
                <a:cubicBezTo>
                  <a:pt x="5761663" y="2867890"/>
                  <a:pt x="5634676" y="2986600"/>
                  <a:pt x="5477999" y="3039054"/>
                </a:cubicBezTo>
                <a:cubicBezTo>
                  <a:pt x="5470408" y="3046645"/>
                  <a:pt x="5462816" y="3046645"/>
                  <a:pt x="5448319" y="3046645"/>
                </a:cubicBezTo>
                <a:cubicBezTo>
                  <a:pt x="5433137" y="3046645"/>
                  <a:pt x="5306835" y="3091508"/>
                  <a:pt x="5277155" y="3262672"/>
                </a:cubicBezTo>
                <a:lnTo>
                  <a:pt x="5277155" y="3270263"/>
                </a:lnTo>
                <a:cubicBezTo>
                  <a:pt x="5269563" y="3329624"/>
                  <a:pt x="5261972" y="3389669"/>
                  <a:pt x="5247475" y="3441428"/>
                </a:cubicBezTo>
                <a:lnTo>
                  <a:pt x="5247475" y="3449019"/>
                </a:lnTo>
                <a:cubicBezTo>
                  <a:pt x="5225387" y="3598095"/>
                  <a:pt x="5337201" y="3680229"/>
                  <a:pt x="5337201" y="3680229"/>
                </a:cubicBezTo>
                <a:cubicBezTo>
                  <a:pt x="5344792" y="3687821"/>
                  <a:pt x="5352383" y="3695412"/>
                  <a:pt x="5359289" y="3702318"/>
                </a:cubicBezTo>
                <a:cubicBezTo>
                  <a:pt x="5486286" y="3806531"/>
                  <a:pt x="5567725" y="3963207"/>
                  <a:pt x="5567725" y="4127475"/>
                </a:cubicBezTo>
                <a:cubicBezTo>
                  <a:pt x="5567725" y="4149564"/>
                  <a:pt x="5560134" y="4172338"/>
                  <a:pt x="5552542" y="4186835"/>
                </a:cubicBezTo>
                <a:cubicBezTo>
                  <a:pt x="5493182" y="4313832"/>
                  <a:pt x="5418649" y="4447725"/>
                  <a:pt x="5328923" y="4567131"/>
                </a:cubicBezTo>
                <a:cubicBezTo>
                  <a:pt x="5313740" y="4582313"/>
                  <a:pt x="5299244" y="4596811"/>
                  <a:pt x="5284061" y="4611993"/>
                </a:cubicBezTo>
                <a:cubicBezTo>
                  <a:pt x="5201926" y="4656856"/>
                  <a:pt x="5112896" y="4678944"/>
                  <a:pt x="5015580" y="4678944"/>
                </a:cubicBezTo>
                <a:lnTo>
                  <a:pt x="5015580" y="4678944"/>
                </a:lnTo>
                <a:cubicBezTo>
                  <a:pt x="4948628" y="4678944"/>
                  <a:pt x="4874095" y="4663762"/>
                  <a:pt x="4814049" y="4641673"/>
                </a:cubicBezTo>
                <a:cubicBezTo>
                  <a:pt x="4806458" y="4641673"/>
                  <a:pt x="4798867" y="4634082"/>
                  <a:pt x="4784370" y="4634082"/>
                </a:cubicBezTo>
                <a:lnTo>
                  <a:pt x="4784370" y="4634082"/>
                </a:lnTo>
                <a:cubicBezTo>
                  <a:pt x="4784370" y="4634082"/>
                  <a:pt x="4747098" y="4618899"/>
                  <a:pt x="4694644" y="4618899"/>
                </a:cubicBezTo>
                <a:cubicBezTo>
                  <a:pt x="4627693" y="4618899"/>
                  <a:pt x="4567647" y="4640988"/>
                  <a:pt x="4515889" y="4685850"/>
                </a:cubicBezTo>
                <a:cubicBezTo>
                  <a:pt x="4515889" y="4685850"/>
                  <a:pt x="4515889" y="4685850"/>
                  <a:pt x="4508297" y="4685850"/>
                </a:cubicBezTo>
                <a:cubicBezTo>
                  <a:pt x="4471026" y="4723121"/>
                  <a:pt x="4426163" y="4760393"/>
                  <a:pt x="4374404" y="4797664"/>
                </a:cubicBezTo>
                <a:cubicBezTo>
                  <a:pt x="4374404" y="4797664"/>
                  <a:pt x="4366813" y="4797664"/>
                  <a:pt x="4366813" y="4805256"/>
                </a:cubicBezTo>
                <a:cubicBezTo>
                  <a:pt x="4254999" y="4901877"/>
                  <a:pt x="4254999" y="5006786"/>
                  <a:pt x="4262600" y="5050962"/>
                </a:cubicBezTo>
                <a:cubicBezTo>
                  <a:pt x="4270191" y="5066145"/>
                  <a:pt x="4270191" y="5080643"/>
                  <a:pt x="4270191" y="5095825"/>
                </a:cubicBezTo>
                <a:lnTo>
                  <a:pt x="4270191" y="5095825"/>
                </a:lnTo>
                <a:cubicBezTo>
                  <a:pt x="4299871" y="5252493"/>
                  <a:pt x="4262600" y="5416075"/>
                  <a:pt x="4158377" y="5535471"/>
                </a:cubicBezTo>
                <a:cubicBezTo>
                  <a:pt x="4143194" y="5550653"/>
                  <a:pt x="4128697" y="5565150"/>
                  <a:pt x="4105923" y="5572742"/>
                </a:cubicBezTo>
                <a:cubicBezTo>
                  <a:pt x="3972030" y="5632102"/>
                  <a:pt x="3822945" y="5684556"/>
                  <a:pt x="3680765" y="5729409"/>
                </a:cubicBezTo>
                <a:cubicBezTo>
                  <a:pt x="3690414" y="5745259"/>
                  <a:pt x="3675926" y="5745259"/>
                  <a:pt x="3668335" y="5745259"/>
                </a:cubicBezTo>
                <a:close/>
                <a:moveTo>
                  <a:pt x="1849698" y="5349781"/>
                </a:moveTo>
                <a:cubicBezTo>
                  <a:pt x="1953911" y="5394643"/>
                  <a:pt x="2058133" y="5431915"/>
                  <a:pt x="2163042" y="5461595"/>
                </a:cubicBezTo>
                <a:cubicBezTo>
                  <a:pt x="2237585" y="5439506"/>
                  <a:pt x="2296935" y="5387052"/>
                  <a:pt x="2327310" y="5320111"/>
                </a:cubicBezTo>
                <a:cubicBezTo>
                  <a:pt x="2334902" y="5312519"/>
                  <a:pt x="2334902" y="5304928"/>
                  <a:pt x="2342493" y="5290430"/>
                </a:cubicBezTo>
                <a:cubicBezTo>
                  <a:pt x="2401853" y="5186218"/>
                  <a:pt x="2550928" y="5037132"/>
                  <a:pt x="2804913" y="5029541"/>
                </a:cubicBezTo>
                <a:cubicBezTo>
                  <a:pt x="2812504" y="5029541"/>
                  <a:pt x="2812504" y="5029541"/>
                  <a:pt x="2812504" y="5029541"/>
                </a:cubicBezTo>
                <a:lnTo>
                  <a:pt x="2820095" y="5029541"/>
                </a:lnTo>
                <a:cubicBezTo>
                  <a:pt x="2879455" y="5029541"/>
                  <a:pt x="2931910" y="5029541"/>
                  <a:pt x="2991260" y="5029541"/>
                </a:cubicBezTo>
                <a:lnTo>
                  <a:pt x="2998851" y="5029541"/>
                </a:lnTo>
                <a:lnTo>
                  <a:pt x="3006442" y="5029541"/>
                </a:lnTo>
                <a:cubicBezTo>
                  <a:pt x="3252150" y="5037132"/>
                  <a:pt x="3408817" y="5186218"/>
                  <a:pt x="3468862" y="5290430"/>
                </a:cubicBezTo>
                <a:cubicBezTo>
                  <a:pt x="3476454" y="5298022"/>
                  <a:pt x="3484045" y="5305613"/>
                  <a:pt x="3484045" y="5320111"/>
                </a:cubicBezTo>
                <a:cubicBezTo>
                  <a:pt x="3513725" y="5387062"/>
                  <a:pt x="3573771" y="5439516"/>
                  <a:pt x="3648313" y="5461595"/>
                </a:cubicBezTo>
                <a:cubicBezTo>
                  <a:pt x="3752526" y="5431915"/>
                  <a:pt x="3864340" y="5394643"/>
                  <a:pt x="3961657" y="5349781"/>
                </a:cubicBezTo>
                <a:cubicBezTo>
                  <a:pt x="3998928" y="5282830"/>
                  <a:pt x="4014111" y="5208296"/>
                  <a:pt x="3991337" y="5133754"/>
                </a:cubicBezTo>
                <a:cubicBezTo>
                  <a:pt x="3991337" y="5126163"/>
                  <a:pt x="3983746" y="5111665"/>
                  <a:pt x="3983746" y="5104074"/>
                </a:cubicBezTo>
                <a:cubicBezTo>
                  <a:pt x="3961657" y="4984668"/>
                  <a:pt x="3983746" y="4776233"/>
                  <a:pt x="4170093" y="4604383"/>
                </a:cubicBezTo>
                <a:lnTo>
                  <a:pt x="4177684" y="4596791"/>
                </a:lnTo>
                <a:lnTo>
                  <a:pt x="4185275" y="4589200"/>
                </a:lnTo>
                <a:cubicBezTo>
                  <a:pt x="4237730" y="4551929"/>
                  <a:pt x="4275001" y="4514657"/>
                  <a:pt x="4319169" y="4477386"/>
                </a:cubicBezTo>
                <a:lnTo>
                  <a:pt x="4326760" y="4469794"/>
                </a:lnTo>
                <a:cubicBezTo>
                  <a:pt x="4326760" y="4469794"/>
                  <a:pt x="4334351" y="4469794"/>
                  <a:pt x="4334351" y="4462203"/>
                </a:cubicBezTo>
                <a:cubicBezTo>
                  <a:pt x="4438564" y="4380069"/>
                  <a:pt x="4557970" y="4335206"/>
                  <a:pt x="4684967" y="4335206"/>
                </a:cubicBezTo>
                <a:cubicBezTo>
                  <a:pt x="4759509" y="4335206"/>
                  <a:pt x="4818860" y="4350389"/>
                  <a:pt x="4856131" y="4364886"/>
                </a:cubicBezTo>
                <a:cubicBezTo>
                  <a:pt x="4863723" y="4364886"/>
                  <a:pt x="4878219" y="4372478"/>
                  <a:pt x="4885811" y="4372478"/>
                </a:cubicBezTo>
                <a:cubicBezTo>
                  <a:pt x="4923082" y="4387661"/>
                  <a:pt x="4960353" y="4394566"/>
                  <a:pt x="4997625" y="4394566"/>
                </a:cubicBezTo>
                <a:lnTo>
                  <a:pt x="4997625" y="4394566"/>
                </a:lnTo>
                <a:cubicBezTo>
                  <a:pt x="5034896" y="4394566"/>
                  <a:pt x="5072167" y="4386975"/>
                  <a:pt x="5101848" y="4372478"/>
                </a:cubicBezTo>
                <a:cubicBezTo>
                  <a:pt x="5161207" y="4282752"/>
                  <a:pt x="5221253" y="4186131"/>
                  <a:pt x="5266115" y="4089499"/>
                </a:cubicBezTo>
                <a:cubicBezTo>
                  <a:pt x="5258524" y="4014957"/>
                  <a:pt x="5213662" y="3940423"/>
                  <a:pt x="5154301" y="3895561"/>
                </a:cubicBezTo>
                <a:cubicBezTo>
                  <a:pt x="5146710" y="3887969"/>
                  <a:pt x="5139119" y="3880378"/>
                  <a:pt x="5132213" y="3873472"/>
                </a:cubicBezTo>
                <a:cubicBezTo>
                  <a:pt x="5035592" y="3791338"/>
                  <a:pt x="4916186" y="3620174"/>
                  <a:pt x="4953457" y="3373781"/>
                </a:cubicBezTo>
                <a:lnTo>
                  <a:pt x="4953457" y="3366190"/>
                </a:lnTo>
                <a:lnTo>
                  <a:pt x="4953457" y="3358599"/>
                </a:lnTo>
                <a:cubicBezTo>
                  <a:pt x="4968641" y="3306144"/>
                  <a:pt x="4975546" y="3246784"/>
                  <a:pt x="4983137" y="3187434"/>
                </a:cubicBezTo>
                <a:cubicBezTo>
                  <a:pt x="4983137" y="3179843"/>
                  <a:pt x="4983137" y="3179843"/>
                  <a:pt x="4983137" y="3172251"/>
                </a:cubicBezTo>
                <a:lnTo>
                  <a:pt x="4983137" y="3164660"/>
                </a:lnTo>
                <a:cubicBezTo>
                  <a:pt x="5035592" y="2918953"/>
                  <a:pt x="5206756" y="2799548"/>
                  <a:pt x="5318570" y="2754694"/>
                </a:cubicBezTo>
                <a:cubicBezTo>
                  <a:pt x="5326161" y="2747103"/>
                  <a:pt x="5333753" y="2747103"/>
                  <a:pt x="5348249" y="2739512"/>
                </a:cubicBezTo>
                <a:cubicBezTo>
                  <a:pt x="5422793" y="2717423"/>
                  <a:pt x="5489734" y="2664969"/>
                  <a:pt x="5527005" y="2590436"/>
                </a:cubicBezTo>
                <a:cubicBezTo>
                  <a:pt x="5511823" y="2486223"/>
                  <a:pt x="5497325" y="2382000"/>
                  <a:pt x="5474551" y="2284683"/>
                </a:cubicBezTo>
                <a:cubicBezTo>
                  <a:pt x="5415191" y="2225324"/>
                  <a:pt x="5340658" y="2194958"/>
                  <a:pt x="5258524" y="2202549"/>
                </a:cubicBezTo>
                <a:cubicBezTo>
                  <a:pt x="5243341" y="2202549"/>
                  <a:pt x="5236436" y="2202549"/>
                  <a:pt x="5221253" y="2202549"/>
                </a:cubicBezTo>
                <a:cubicBezTo>
                  <a:pt x="5139119" y="2202549"/>
                  <a:pt x="4915500" y="2172869"/>
                  <a:pt x="4766424" y="1934068"/>
                </a:cubicBezTo>
                <a:lnTo>
                  <a:pt x="4758833" y="1926477"/>
                </a:lnTo>
                <a:cubicBezTo>
                  <a:pt x="4729153" y="1867117"/>
                  <a:pt x="4699473" y="1822254"/>
                  <a:pt x="4669108" y="1769800"/>
                </a:cubicBezTo>
                <a:lnTo>
                  <a:pt x="4661516" y="1762208"/>
                </a:lnTo>
                <a:cubicBezTo>
                  <a:pt x="4661516" y="1762208"/>
                  <a:pt x="4661516" y="1754617"/>
                  <a:pt x="4653925" y="1754617"/>
                </a:cubicBezTo>
                <a:cubicBezTo>
                  <a:pt x="4534519" y="1530999"/>
                  <a:pt x="4586973" y="1329459"/>
                  <a:pt x="4646333" y="1225246"/>
                </a:cubicBezTo>
                <a:cubicBezTo>
                  <a:pt x="4653925" y="1217655"/>
                  <a:pt x="4653925" y="1210063"/>
                  <a:pt x="4661516" y="1195566"/>
                </a:cubicBezTo>
                <a:cubicBezTo>
                  <a:pt x="4706379" y="1128615"/>
                  <a:pt x="4720876" y="1046490"/>
                  <a:pt x="4698788" y="964356"/>
                </a:cubicBezTo>
                <a:cubicBezTo>
                  <a:pt x="4624245" y="897405"/>
                  <a:pt x="4549712" y="830463"/>
                  <a:pt x="4467578" y="770418"/>
                </a:cubicBezTo>
                <a:cubicBezTo>
                  <a:pt x="4385444" y="762826"/>
                  <a:pt x="4303309" y="792506"/>
                  <a:pt x="4243959" y="844960"/>
                </a:cubicBezTo>
                <a:cubicBezTo>
                  <a:pt x="4236368" y="852552"/>
                  <a:pt x="4228776" y="860143"/>
                  <a:pt x="4214279" y="867049"/>
                </a:cubicBezTo>
                <a:cubicBezTo>
                  <a:pt x="4206688" y="919503"/>
                  <a:pt x="4094874" y="994046"/>
                  <a:pt x="3923709" y="994046"/>
                </a:cubicBezTo>
                <a:cubicBezTo>
                  <a:pt x="3864350" y="994046"/>
                  <a:pt x="3796713" y="986454"/>
                  <a:pt x="3737362" y="964366"/>
                </a:cubicBezTo>
                <a:lnTo>
                  <a:pt x="3729771" y="964366"/>
                </a:lnTo>
                <a:lnTo>
                  <a:pt x="3722180" y="964366"/>
                </a:lnTo>
                <a:cubicBezTo>
                  <a:pt x="3669726" y="942277"/>
                  <a:pt x="3610366" y="919503"/>
                  <a:pt x="3557911" y="905006"/>
                </a:cubicBezTo>
                <a:lnTo>
                  <a:pt x="3550320" y="905006"/>
                </a:lnTo>
                <a:cubicBezTo>
                  <a:pt x="3550320" y="905006"/>
                  <a:pt x="3550320" y="905006"/>
                  <a:pt x="3542729" y="905006"/>
                </a:cubicBezTo>
                <a:cubicBezTo>
                  <a:pt x="3311519" y="815280"/>
                  <a:pt x="3214888" y="622028"/>
                  <a:pt x="3192113" y="502632"/>
                </a:cubicBezTo>
                <a:cubicBezTo>
                  <a:pt x="3192113" y="495040"/>
                  <a:pt x="3184522" y="480543"/>
                  <a:pt x="3184522" y="472952"/>
                </a:cubicBezTo>
                <a:cubicBezTo>
                  <a:pt x="3176931" y="390818"/>
                  <a:pt x="3132068" y="316285"/>
                  <a:pt x="3065117" y="271422"/>
                </a:cubicBezTo>
                <a:cubicBezTo>
                  <a:pt x="2953303" y="263831"/>
                  <a:pt x="2878769" y="263831"/>
                  <a:pt x="2766955" y="271422"/>
                </a:cubicBezTo>
                <a:cubicBezTo>
                  <a:pt x="2700004" y="316285"/>
                  <a:pt x="2655142" y="390827"/>
                  <a:pt x="2647550" y="472952"/>
                </a:cubicBezTo>
                <a:cubicBezTo>
                  <a:pt x="2647550" y="480543"/>
                  <a:pt x="2647550" y="495040"/>
                  <a:pt x="2639959" y="502632"/>
                </a:cubicBezTo>
                <a:cubicBezTo>
                  <a:pt x="2617870" y="622037"/>
                  <a:pt x="2528145" y="815976"/>
                  <a:pt x="2289343" y="905006"/>
                </a:cubicBezTo>
                <a:cubicBezTo>
                  <a:pt x="2289343" y="905006"/>
                  <a:pt x="2289343" y="905006"/>
                  <a:pt x="2281752" y="905006"/>
                </a:cubicBezTo>
                <a:lnTo>
                  <a:pt x="2274161" y="905006"/>
                </a:lnTo>
                <a:cubicBezTo>
                  <a:pt x="2221706" y="920189"/>
                  <a:pt x="2162347" y="942277"/>
                  <a:pt x="2109892" y="964366"/>
                </a:cubicBezTo>
                <a:lnTo>
                  <a:pt x="2102301" y="964366"/>
                </a:lnTo>
                <a:lnTo>
                  <a:pt x="2094710" y="964366"/>
                </a:lnTo>
                <a:cubicBezTo>
                  <a:pt x="2035350" y="986454"/>
                  <a:pt x="1975304" y="994046"/>
                  <a:pt x="1908362" y="994046"/>
                </a:cubicBezTo>
                <a:cubicBezTo>
                  <a:pt x="1737198" y="994046"/>
                  <a:pt x="1625384" y="919503"/>
                  <a:pt x="1572930" y="874640"/>
                </a:cubicBezTo>
                <a:cubicBezTo>
                  <a:pt x="1565339" y="867049"/>
                  <a:pt x="1557747" y="859457"/>
                  <a:pt x="1543250" y="852552"/>
                </a:cubicBezTo>
                <a:cubicBezTo>
                  <a:pt x="1483890" y="793192"/>
                  <a:pt x="1401766" y="762826"/>
                  <a:pt x="1319632" y="778009"/>
                </a:cubicBezTo>
                <a:cubicBezTo>
                  <a:pt x="1237498" y="837369"/>
                  <a:pt x="1162955" y="905006"/>
                  <a:pt x="1088422" y="971948"/>
                </a:cubicBezTo>
                <a:cubicBezTo>
                  <a:pt x="1066333" y="1054082"/>
                  <a:pt x="1080830" y="1136216"/>
                  <a:pt x="1125693" y="1203158"/>
                </a:cubicBezTo>
                <a:cubicBezTo>
                  <a:pt x="1133285" y="1210749"/>
                  <a:pt x="1133285" y="1218340"/>
                  <a:pt x="1140876" y="1232838"/>
                </a:cubicBezTo>
                <a:cubicBezTo>
                  <a:pt x="1200236" y="1337060"/>
                  <a:pt x="1252690" y="1546181"/>
                  <a:pt x="1133285" y="1762208"/>
                </a:cubicBezTo>
                <a:lnTo>
                  <a:pt x="1133285" y="1769800"/>
                </a:lnTo>
                <a:lnTo>
                  <a:pt x="1125693" y="1777391"/>
                </a:lnTo>
                <a:cubicBezTo>
                  <a:pt x="1096013" y="1829845"/>
                  <a:pt x="1066333" y="1874013"/>
                  <a:pt x="1035968" y="1926467"/>
                </a:cubicBezTo>
                <a:cubicBezTo>
                  <a:pt x="1035968" y="1934059"/>
                  <a:pt x="1028376" y="1934059"/>
                  <a:pt x="1028376" y="1941650"/>
                </a:cubicBezTo>
                <a:cubicBezTo>
                  <a:pt x="879300" y="2180451"/>
                  <a:pt x="655672" y="2210131"/>
                  <a:pt x="573548" y="2210131"/>
                </a:cubicBezTo>
                <a:cubicBezTo>
                  <a:pt x="565956" y="2210131"/>
                  <a:pt x="551459" y="2210131"/>
                  <a:pt x="543868" y="2210131"/>
                </a:cubicBezTo>
                <a:cubicBezTo>
                  <a:pt x="461734" y="2202540"/>
                  <a:pt x="387191" y="2232220"/>
                  <a:pt x="327841" y="2292265"/>
                </a:cubicBezTo>
                <a:cubicBezTo>
                  <a:pt x="305753" y="2396488"/>
                  <a:pt x="282978" y="2500701"/>
                  <a:pt x="275387" y="2598018"/>
                </a:cubicBezTo>
                <a:cubicBezTo>
                  <a:pt x="312658" y="2672560"/>
                  <a:pt x="372008" y="2725015"/>
                  <a:pt x="454142" y="2747093"/>
                </a:cubicBezTo>
                <a:cubicBezTo>
                  <a:pt x="461734" y="2747093"/>
                  <a:pt x="476231" y="2754685"/>
                  <a:pt x="483822" y="2762276"/>
                </a:cubicBezTo>
                <a:cubicBezTo>
                  <a:pt x="595636" y="2807139"/>
                  <a:pt x="766801" y="2926544"/>
                  <a:pt x="819255" y="3172242"/>
                </a:cubicBezTo>
                <a:lnTo>
                  <a:pt x="819255" y="3179833"/>
                </a:lnTo>
                <a:cubicBezTo>
                  <a:pt x="819255" y="3187425"/>
                  <a:pt x="819255" y="3187425"/>
                  <a:pt x="819255" y="3195016"/>
                </a:cubicBezTo>
                <a:cubicBezTo>
                  <a:pt x="826846" y="3254376"/>
                  <a:pt x="834438" y="3306830"/>
                  <a:pt x="848935" y="3366180"/>
                </a:cubicBezTo>
                <a:lnTo>
                  <a:pt x="848935" y="3373772"/>
                </a:lnTo>
                <a:lnTo>
                  <a:pt x="848935" y="3381363"/>
                </a:lnTo>
                <a:cubicBezTo>
                  <a:pt x="886206" y="3627070"/>
                  <a:pt x="766801" y="3798930"/>
                  <a:pt x="670179" y="3881054"/>
                </a:cubicBezTo>
                <a:cubicBezTo>
                  <a:pt x="662588" y="3888646"/>
                  <a:pt x="654996" y="3896237"/>
                  <a:pt x="648091" y="3903143"/>
                </a:cubicBezTo>
                <a:cubicBezTo>
                  <a:pt x="581139" y="3948006"/>
                  <a:pt x="543878" y="4022548"/>
                  <a:pt x="536277" y="4097081"/>
                </a:cubicBezTo>
                <a:cubicBezTo>
                  <a:pt x="588731" y="4193703"/>
                  <a:pt x="640490" y="4291020"/>
                  <a:pt x="700545" y="4380060"/>
                </a:cubicBezTo>
                <a:cubicBezTo>
                  <a:pt x="767496" y="4409739"/>
                  <a:pt x="849620" y="4409739"/>
                  <a:pt x="924163" y="4372468"/>
                </a:cubicBezTo>
                <a:cubicBezTo>
                  <a:pt x="931755" y="4364877"/>
                  <a:pt x="946252" y="4364877"/>
                  <a:pt x="953843" y="4364877"/>
                </a:cubicBezTo>
                <a:cubicBezTo>
                  <a:pt x="991114" y="4349694"/>
                  <a:pt x="1050465" y="4335197"/>
                  <a:pt x="1125007" y="4335197"/>
                </a:cubicBezTo>
                <a:cubicBezTo>
                  <a:pt x="1252004" y="4335197"/>
                  <a:pt x="1370714" y="4380060"/>
                  <a:pt x="1475623" y="4462194"/>
                </a:cubicBezTo>
                <a:cubicBezTo>
                  <a:pt x="1475623" y="4462194"/>
                  <a:pt x="1475623" y="4462194"/>
                  <a:pt x="1483214" y="4462194"/>
                </a:cubicBezTo>
                <a:cubicBezTo>
                  <a:pt x="1490805" y="4462194"/>
                  <a:pt x="1490805" y="4469785"/>
                  <a:pt x="1498397" y="4469785"/>
                </a:cubicBezTo>
                <a:cubicBezTo>
                  <a:pt x="1535668" y="4507056"/>
                  <a:pt x="1580531" y="4544328"/>
                  <a:pt x="1632290" y="4581599"/>
                </a:cubicBezTo>
                <a:lnTo>
                  <a:pt x="1639881" y="4589190"/>
                </a:lnTo>
                <a:lnTo>
                  <a:pt x="1647473" y="4596782"/>
                </a:lnTo>
                <a:cubicBezTo>
                  <a:pt x="1833820" y="4761050"/>
                  <a:pt x="1855908" y="4977077"/>
                  <a:pt x="1833820" y="5096473"/>
                </a:cubicBezTo>
                <a:cubicBezTo>
                  <a:pt x="1833820" y="5104064"/>
                  <a:pt x="1833820" y="5118561"/>
                  <a:pt x="1826228" y="5126153"/>
                </a:cubicBezTo>
                <a:cubicBezTo>
                  <a:pt x="1797244" y="5208296"/>
                  <a:pt x="1812427" y="5282830"/>
                  <a:pt x="1849698" y="5349781"/>
                </a:cubicBezTo>
                <a:close/>
                <a:moveTo>
                  <a:pt x="2915336" y="4366267"/>
                </a:moveTo>
                <a:cubicBezTo>
                  <a:pt x="2110578" y="4366267"/>
                  <a:pt x="1461811" y="3710595"/>
                  <a:pt x="1461811" y="2912733"/>
                </a:cubicBezTo>
                <a:cubicBezTo>
                  <a:pt x="1461811" y="2114872"/>
                  <a:pt x="2110588" y="1451608"/>
                  <a:pt x="2915336" y="1451608"/>
                </a:cubicBezTo>
                <a:cubicBezTo>
                  <a:pt x="3720084" y="1451608"/>
                  <a:pt x="4368861" y="2107280"/>
                  <a:pt x="4368861" y="2905132"/>
                </a:cubicBezTo>
                <a:cubicBezTo>
                  <a:pt x="4368861" y="3702984"/>
                  <a:pt x="3720094" y="4366267"/>
                  <a:pt x="2915336" y="4366267"/>
                </a:cubicBezTo>
                <a:close/>
                <a:moveTo>
                  <a:pt x="2915336" y="1727004"/>
                </a:moveTo>
                <a:cubicBezTo>
                  <a:pt x="2266560" y="1727004"/>
                  <a:pt x="1730293" y="2256375"/>
                  <a:pt x="1730293" y="2912047"/>
                </a:cubicBezTo>
                <a:cubicBezTo>
                  <a:pt x="1730293" y="3567720"/>
                  <a:pt x="2266569" y="4090195"/>
                  <a:pt x="2915336" y="4090195"/>
                </a:cubicBezTo>
                <a:cubicBezTo>
                  <a:pt x="3564103" y="4090195"/>
                  <a:pt x="4100379" y="3560824"/>
                  <a:pt x="4100379" y="2905151"/>
                </a:cubicBezTo>
                <a:cubicBezTo>
                  <a:pt x="4100379" y="2249479"/>
                  <a:pt x="3564112" y="1727004"/>
                  <a:pt x="2915336" y="1727004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271" name="Forma libre 270">
            <a:extLst>
              <a:ext uri="{FF2B5EF4-FFF2-40B4-BE49-F238E27FC236}">
                <a16:creationId xmlns:a16="http://schemas.microsoft.com/office/drawing/2014/main" id="{10AC1155-3554-3448-8E10-2918B46A002D}"/>
              </a:ext>
            </a:extLst>
          </p:cNvPr>
          <p:cNvSpPr/>
          <p:nvPr/>
        </p:nvSpPr>
        <p:spPr>
          <a:xfrm>
            <a:off x="5119528" y="5126749"/>
            <a:ext cx="301338" cy="176068"/>
          </a:xfrm>
          <a:custGeom>
            <a:avLst/>
            <a:gdLst>
              <a:gd name="connsiteX0" fmla="*/ 5753624 w 5819775"/>
              <a:gd name="connsiteY0" fmla="*/ 1494665 h 3400425"/>
              <a:gd name="connsiteX1" fmla="*/ 5697407 w 5819775"/>
              <a:gd name="connsiteY1" fmla="*/ 1424066 h 3400425"/>
              <a:gd name="connsiteX2" fmla="*/ 4151338 w 5819775"/>
              <a:gd name="connsiteY2" fmla="*/ 280037 h 3400425"/>
              <a:gd name="connsiteX3" fmla="*/ 1771764 w 5819775"/>
              <a:gd name="connsiteY3" fmla="*/ 244737 h 3400425"/>
              <a:gd name="connsiteX4" fmla="*/ 126987 w 5819775"/>
              <a:gd name="connsiteY4" fmla="*/ 1437791 h 3400425"/>
              <a:gd name="connsiteX5" fmla="*/ 126987 w 5819775"/>
              <a:gd name="connsiteY5" fmla="*/ 1974506 h 3400425"/>
              <a:gd name="connsiteX6" fmla="*/ 1496539 w 5819775"/>
              <a:gd name="connsiteY6" fmla="*/ 3033534 h 3400425"/>
              <a:gd name="connsiteX7" fmla="*/ 2068554 w 5819775"/>
              <a:gd name="connsiteY7" fmla="*/ 3273449 h 3400425"/>
              <a:gd name="connsiteX8" fmla="*/ 2936710 w 5819775"/>
              <a:gd name="connsiteY8" fmla="*/ 3407466 h 3400425"/>
              <a:gd name="connsiteX9" fmla="*/ 2936710 w 5819775"/>
              <a:gd name="connsiteY9" fmla="*/ 3407466 h 3400425"/>
              <a:gd name="connsiteX10" fmla="*/ 3148517 w 5819775"/>
              <a:gd name="connsiteY10" fmla="*/ 3400275 h 3400425"/>
              <a:gd name="connsiteX11" fmla="*/ 3551215 w 5819775"/>
              <a:gd name="connsiteY11" fmla="*/ 3336867 h 3400425"/>
              <a:gd name="connsiteX12" fmla="*/ 5760815 w 5819775"/>
              <a:gd name="connsiteY12" fmla="*/ 1924814 h 3400425"/>
              <a:gd name="connsiteX13" fmla="*/ 5753624 w 5819775"/>
              <a:gd name="connsiteY13" fmla="*/ 1494665 h 3400425"/>
              <a:gd name="connsiteX14" fmla="*/ 5549008 w 5819775"/>
              <a:gd name="connsiteY14" fmla="*/ 1748964 h 3400425"/>
              <a:gd name="connsiteX15" fmla="*/ 3473415 w 5819775"/>
              <a:gd name="connsiteY15" fmla="*/ 3083226 h 3400425"/>
              <a:gd name="connsiteX16" fmla="*/ 3106017 w 5819775"/>
              <a:gd name="connsiteY16" fmla="*/ 3139442 h 3400425"/>
              <a:gd name="connsiteX17" fmla="*/ 2131962 w 5819775"/>
              <a:gd name="connsiteY17" fmla="*/ 3026352 h 3400425"/>
              <a:gd name="connsiteX18" fmla="*/ 1609630 w 5819775"/>
              <a:gd name="connsiteY18" fmla="*/ 2800162 h 3400425"/>
              <a:gd name="connsiteX19" fmla="*/ 310667 w 5819775"/>
              <a:gd name="connsiteY19" fmla="*/ 1790807 h 3400425"/>
              <a:gd name="connsiteX20" fmla="*/ 310667 w 5819775"/>
              <a:gd name="connsiteY20" fmla="*/ 1607108 h 3400425"/>
              <a:gd name="connsiteX21" fmla="*/ 1863928 w 5819775"/>
              <a:gd name="connsiteY21" fmla="*/ 477462 h 3400425"/>
              <a:gd name="connsiteX22" fmla="*/ 2908583 w 5819775"/>
              <a:gd name="connsiteY22" fmla="*/ 251272 h 3400425"/>
              <a:gd name="connsiteX23" fmla="*/ 4031037 w 5819775"/>
              <a:gd name="connsiteY23" fmla="*/ 512761 h 3400425"/>
              <a:gd name="connsiteX24" fmla="*/ 5499316 w 5819775"/>
              <a:gd name="connsiteY24" fmla="*/ 1599916 h 3400425"/>
              <a:gd name="connsiteX25" fmla="*/ 5541807 w 5819775"/>
              <a:gd name="connsiteY25" fmla="*/ 1649599 h 3400425"/>
              <a:gd name="connsiteX26" fmla="*/ 5549008 w 5819775"/>
              <a:gd name="connsiteY26" fmla="*/ 1748964 h 3400425"/>
              <a:gd name="connsiteX27" fmla="*/ 2894210 w 5819775"/>
              <a:gd name="connsiteY27" fmla="*/ 732408 h 3400425"/>
              <a:gd name="connsiteX28" fmla="*/ 1905772 w 5819775"/>
              <a:gd name="connsiteY28" fmla="*/ 1720846 h 3400425"/>
              <a:gd name="connsiteX29" fmla="*/ 2894210 w 5819775"/>
              <a:gd name="connsiteY29" fmla="*/ 2709284 h 3400425"/>
              <a:gd name="connsiteX30" fmla="*/ 3882647 w 5819775"/>
              <a:gd name="connsiteY30" fmla="*/ 1720846 h 3400425"/>
              <a:gd name="connsiteX31" fmla="*/ 2894210 w 5819775"/>
              <a:gd name="connsiteY31" fmla="*/ 732408 h 3400425"/>
              <a:gd name="connsiteX32" fmla="*/ 2894210 w 5819775"/>
              <a:gd name="connsiteY32" fmla="*/ 2454985 h 3400425"/>
              <a:gd name="connsiteX33" fmla="*/ 2167262 w 5819775"/>
              <a:gd name="connsiteY33" fmla="*/ 1728037 h 3400425"/>
              <a:gd name="connsiteX34" fmla="*/ 2894210 w 5819775"/>
              <a:gd name="connsiteY34" fmla="*/ 1000441 h 3400425"/>
              <a:gd name="connsiteX35" fmla="*/ 3621157 w 5819775"/>
              <a:gd name="connsiteY35" fmla="*/ 1727389 h 3400425"/>
              <a:gd name="connsiteX36" fmla="*/ 2894210 w 5819775"/>
              <a:gd name="connsiteY36" fmla="*/ 2454985 h 3400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5819775" h="3400425">
                <a:moveTo>
                  <a:pt x="5753624" y="1494665"/>
                </a:moveTo>
                <a:cubicBezTo>
                  <a:pt x="5732707" y="1473748"/>
                  <a:pt x="5711133" y="1444983"/>
                  <a:pt x="5697407" y="1424066"/>
                </a:cubicBezTo>
                <a:cubicBezTo>
                  <a:pt x="5238493" y="922660"/>
                  <a:pt x="4716161" y="541537"/>
                  <a:pt x="4151338" y="280037"/>
                </a:cubicBezTo>
                <a:cubicBezTo>
                  <a:pt x="3360325" y="-80170"/>
                  <a:pt x="2555586" y="-93895"/>
                  <a:pt x="1771764" y="244737"/>
                </a:cubicBezTo>
                <a:cubicBezTo>
                  <a:pt x="1171642" y="499036"/>
                  <a:pt x="627736" y="894542"/>
                  <a:pt x="126987" y="1437791"/>
                </a:cubicBezTo>
                <a:cubicBezTo>
                  <a:pt x="-42329" y="1614299"/>
                  <a:pt x="-42329" y="1790807"/>
                  <a:pt x="126987" y="1974506"/>
                </a:cubicBezTo>
                <a:cubicBezTo>
                  <a:pt x="515293" y="2405303"/>
                  <a:pt x="974207" y="2758318"/>
                  <a:pt x="1496539" y="3033534"/>
                </a:cubicBezTo>
                <a:cubicBezTo>
                  <a:pt x="1687430" y="3132251"/>
                  <a:pt x="1877663" y="3217233"/>
                  <a:pt x="2068554" y="3273449"/>
                </a:cubicBezTo>
                <a:cubicBezTo>
                  <a:pt x="2350961" y="3358431"/>
                  <a:pt x="2640568" y="3407466"/>
                  <a:pt x="2936710" y="3407466"/>
                </a:cubicBezTo>
                <a:lnTo>
                  <a:pt x="2936710" y="3407466"/>
                </a:lnTo>
                <a:cubicBezTo>
                  <a:pt x="3007309" y="3407466"/>
                  <a:pt x="3077918" y="3407466"/>
                  <a:pt x="3148517" y="3400275"/>
                </a:cubicBezTo>
                <a:cubicBezTo>
                  <a:pt x="3275343" y="3385892"/>
                  <a:pt x="3416551" y="3372167"/>
                  <a:pt x="3551215" y="3336867"/>
                </a:cubicBezTo>
                <a:cubicBezTo>
                  <a:pt x="4355954" y="3132251"/>
                  <a:pt x="5083559" y="2673336"/>
                  <a:pt x="5760815" y="1924814"/>
                </a:cubicBezTo>
                <a:cubicBezTo>
                  <a:pt x="5852989" y="1797989"/>
                  <a:pt x="5852989" y="1628672"/>
                  <a:pt x="5753624" y="1494665"/>
                </a:cubicBezTo>
                <a:close/>
                <a:moveTo>
                  <a:pt x="5549008" y="1748964"/>
                </a:moveTo>
                <a:cubicBezTo>
                  <a:pt x="4906394" y="2454995"/>
                  <a:pt x="4228472" y="2892992"/>
                  <a:pt x="3473415" y="3083226"/>
                </a:cubicBezTo>
                <a:cubicBezTo>
                  <a:pt x="3353134" y="3111334"/>
                  <a:pt x="3219117" y="3125717"/>
                  <a:pt x="3106017" y="3139442"/>
                </a:cubicBezTo>
                <a:cubicBezTo>
                  <a:pt x="2781110" y="3160359"/>
                  <a:pt x="2449668" y="3125060"/>
                  <a:pt x="2131962" y="3026352"/>
                </a:cubicBezTo>
                <a:cubicBezTo>
                  <a:pt x="1955454" y="2970135"/>
                  <a:pt x="1778946" y="2899527"/>
                  <a:pt x="1609630" y="2800162"/>
                </a:cubicBezTo>
                <a:cubicBezTo>
                  <a:pt x="1115416" y="2538672"/>
                  <a:pt x="677409" y="2200039"/>
                  <a:pt x="310667" y="1790807"/>
                </a:cubicBezTo>
                <a:cubicBezTo>
                  <a:pt x="232877" y="1705825"/>
                  <a:pt x="232877" y="1684898"/>
                  <a:pt x="310667" y="1607108"/>
                </a:cubicBezTo>
                <a:cubicBezTo>
                  <a:pt x="790508" y="1091967"/>
                  <a:pt x="1299105" y="717387"/>
                  <a:pt x="1863928" y="477462"/>
                </a:cubicBezTo>
                <a:cubicBezTo>
                  <a:pt x="2209753" y="329062"/>
                  <a:pt x="2562768" y="251272"/>
                  <a:pt x="2908583" y="251272"/>
                </a:cubicBezTo>
                <a:cubicBezTo>
                  <a:pt x="3282515" y="251272"/>
                  <a:pt x="3657105" y="336254"/>
                  <a:pt x="4031037" y="512761"/>
                </a:cubicBezTo>
                <a:cubicBezTo>
                  <a:pt x="4567752" y="759869"/>
                  <a:pt x="5061966" y="1127267"/>
                  <a:pt x="5499316" y="1599916"/>
                </a:cubicBezTo>
                <a:cubicBezTo>
                  <a:pt x="5513699" y="1614299"/>
                  <a:pt x="5527424" y="1635216"/>
                  <a:pt x="5541807" y="1649599"/>
                </a:cubicBezTo>
                <a:cubicBezTo>
                  <a:pt x="5570582" y="1685546"/>
                  <a:pt x="5577117" y="1720846"/>
                  <a:pt x="5549008" y="1748964"/>
                </a:cubicBezTo>
                <a:close/>
                <a:moveTo>
                  <a:pt x="2894210" y="732408"/>
                </a:moveTo>
                <a:cubicBezTo>
                  <a:pt x="2350303" y="732408"/>
                  <a:pt x="1905772" y="1176940"/>
                  <a:pt x="1905772" y="1720846"/>
                </a:cubicBezTo>
                <a:cubicBezTo>
                  <a:pt x="1905772" y="2264752"/>
                  <a:pt x="2350303" y="2709284"/>
                  <a:pt x="2894210" y="2709284"/>
                </a:cubicBezTo>
                <a:cubicBezTo>
                  <a:pt x="3438116" y="2709284"/>
                  <a:pt x="3882647" y="2264752"/>
                  <a:pt x="3882647" y="1720846"/>
                </a:cubicBezTo>
                <a:cubicBezTo>
                  <a:pt x="3889839" y="1176949"/>
                  <a:pt x="3445307" y="732408"/>
                  <a:pt x="2894210" y="732408"/>
                </a:cubicBezTo>
                <a:close/>
                <a:moveTo>
                  <a:pt x="2894210" y="2454985"/>
                </a:moveTo>
                <a:cubicBezTo>
                  <a:pt x="2491511" y="2454985"/>
                  <a:pt x="2167262" y="2130078"/>
                  <a:pt x="2167262" y="1728037"/>
                </a:cubicBezTo>
                <a:cubicBezTo>
                  <a:pt x="2167262" y="1325996"/>
                  <a:pt x="2492169" y="1000441"/>
                  <a:pt x="2894210" y="1000441"/>
                </a:cubicBezTo>
                <a:cubicBezTo>
                  <a:pt x="3296250" y="1000441"/>
                  <a:pt x="3621157" y="1325349"/>
                  <a:pt x="3621157" y="1727389"/>
                </a:cubicBezTo>
                <a:cubicBezTo>
                  <a:pt x="3629006" y="2122896"/>
                  <a:pt x="3296907" y="2454985"/>
                  <a:pt x="2894210" y="2454985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273" name="Forma libre 272">
            <a:extLst>
              <a:ext uri="{FF2B5EF4-FFF2-40B4-BE49-F238E27FC236}">
                <a16:creationId xmlns:a16="http://schemas.microsoft.com/office/drawing/2014/main" id="{70090C90-24A5-1941-A2A7-EB0904758501}"/>
              </a:ext>
            </a:extLst>
          </p:cNvPr>
          <p:cNvSpPr/>
          <p:nvPr/>
        </p:nvSpPr>
        <p:spPr>
          <a:xfrm>
            <a:off x="3649859" y="1227081"/>
            <a:ext cx="301338" cy="205166"/>
          </a:xfrm>
          <a:custGeom>
            <a:avLst/>
            <a:gdLst>
              <a:gd name="connsiteX0" fmla="*/ 5300672 w 5819775"/>
              <a:gd name="connsiteY0" fmla="*/ 176213 h 3962400"/>
              <a:gd name="connsiteX1" fmla="*/ 2438886 w 5819775"/>
              <a:gd name="connsiteY1" fmla="*/ 176213 h 3962400"/>
              <a:gd name="connsiteX2" fmla="*/ 1952673 w 5819775"/>
              <a:gd name="connsiteY2" fmla="*/ 0 h 3962400"/>
              <a:gd name="connsiteX3" fmla="*/ 648719 w 5819775"/>
              <a:gd name="connsiteY3" fmla="*/ 0 h 3962400"/>
              <a:gd name="connsiteX4" fmla="*/ 0 w 5819775"/>
              <a:gd name="connsiteY4" fmla="*/ 507749 h 3962400"/>
              <a:gd name="connsiteX5" fmla="*/ 0 w 5819775"/>
              <a:gd name="connsiteY5" fmla="*/ 522103 h 3962400"/>
              <a:gd name="connsiteX6" fmla="*/ 0 w 5819775"/>
              <a:gd name="connsiteY6" fmla="*/ 3369535 h 3962400"/>
              <a:gd name="connsiteX7" fmla="*/ 599113 w 5819775"/>
              <a:gd name="connsiteY7" fmla="*/ 3968649 h 3962400"/>
              <a:gd name="connsiteX8" fmla="*/ 5230178 w 5819775"/>
              <a:gd name="connsiteY8" fmla="*/ 3968649 h 3962400"/>
              <a:gd name="connsiteX9" fmla="*/ 5829291 w 5819775"/>
              <a:gd name="connsiteY9" fmla="*/ 3369535 h 3962400"/>
              <a:gd name="connsiteX10" fmla="*/ 5829291 w 5819775"/>
              <a:gd name="connsiteY10" fmla="*/ 979599 h 3962400"/>
              <a:gd name="connsiteX11" fmla="*/ 5829291 w 5819775"/>
              <a:gd name="connsiteY11" fmla="*/ 697659 h 3962400"/>
              <a:gd name="connsiteX12" fmla="*/ 5300672 w 5819775"/>
              <a:gd name="connsiteY12" fmla="*/ 176213 h 3962400"/>
              <a:gd name="connsiteX13" fmla="*/ 5568249 w 5819775"/>
              <a:gd name="connsiteY13" fmla="*/ 697659 h 3962400"/>
              <a:gd name="connsiteX14" fmla="*/ 5568249 w 5819775"/>
              <a:gd name="connsiteY14" fmla="*/ 852983 h 3962400"/>
              <a:gd name="connsiteX15" fmla="*/ 3559445 w 5819775"/>
              <a:gd name="connsiteY15" fmla="*/ 852983 h 3962400"/>
              <a:gd name="connsiteX16" fmla="*/ 2945968 w 5819775"/>
              <a:gd name="connsiteY16" fmla="*/ 655892 h 3962400"/>
              <a:gd name="connsiteX17" fmla="*/ 2720807 w 5819775"/>
              <a:gd name="connsiteY17" fmla="*/ 430082 h 3962400"/>
              <a:gd name="connsiteX18" fmla="*/ 5307835 w 5819775"/>
              <a:gd name="connsiteY18" fmla="*/ 430082 h 3962400"/>
              <a:gd name="connsiteX19" fmla="*/ 5568249 w 5819775"/>
              <a:gd name="connsiteY19" fmla="*/ 697659 h 3962400"/>
              <a:gd name="connsiteX20" fmla="*/ 5568249 w 5819775"/>
              <a:gd name="connsiteY20" fmla="*/ 3368878 h 3962400"/>
              <a:gd name="connsiteX21" fmla="*/ 5230187 w 5819775"/>
              <a:gd name="connsiteY21" fmla="*/ 3706940 h 3962400"/>
              <a:gd name="connsiteX22" fmla="*/ 599113 w 5819775"/>
              <a:gd name="connsiteY22" fmla="*/ 3706940 h 3962400"/>
              <a:gd name="connsiteX23" fmla="*/ 261052 w 5819775"/>
              <a:gd name="connsiteY23" fmla="*/ 3368878 h 3962400"/>
              <a:gd name="connsiteX24" fmla="*/ 261052 w 5819775"/>
              <a:gd name="connsiteY24" fmla="*/ 528628 h 3962400"/>
              <a:gd name="connsiteX25" fmla="*/ 648719 w 5819775"/>
              <a:gd name="connsiteY25" fmla="*/ 261052 h 3962400"/>
              <a:gd name="connsiteX26" fmla="*/ 1945500 w 5819775"/>
              <a:gd name="connsiteY26" fmla="*/ 261052 h 3962400"/>
              <a:gd name="connsiteX27" fmla="*/ 2312280 w 5819775"/>
              <a:gd name="connsiteY27" fmla="*/ 409204 h 3962400"/>
              <a:gd name="connsiteX28" fmla="*/ 2312280 w 5819775"/>
              <a:gd name="connsiteY28" fmla="*/ 409204 h 3962400"/>
              <a:gd name="connsiteX29" fmla="*/ 2361876 w 5819775"/>
              <a:gd name="connsiteY29" fmla="*/ 458800 h 3962400"/>
              <a:gd name="connsiteX30" fmla="*/ 2756716 w 5819775"/>
              <a:gd name="connsiteY30" fmla="*/ 846468 h 3962400"/>
              <a:gd name="connsiteX31" fmla="*/ 2763898 w 5819775"/>
              <a:gd name="connsiteY31" fmla="*/ 853650 h 3962400"/>
              <a:gd name="connsiteX32" fmla="*/ 3553578 w 5819775"/>
              <a:gd name="connsiteY32" fmla="*/ 1114701 h 3962400"/>
              <a:gd name="connsiteX33" fmla="*/ 5562372 w 5819775"/>
              <a:gd name="connsiteY33" fmla="*/ 1114701 h 3962400"/>
              <a:gd name="connsiteX34" fmla="*/ 5562372 w 5819775"/>
              <a:gd name="connsiteY34" fmla="*/ 3370193 h 3962400"/>
              <a:gd name="connsiteX35" fmla="*/ 5568249 w 5819775"/>
              <a:gd name="connsiteY35" fmla="*/ 3370193 h 3962400"/>
              <a:gd name="connsiteX36" fmla="*/ 5568249 w 5819775"/>
              <a:gd name="connsiteY36" fmla="*/ 3368878 h 3962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5819775" h="3962400">
                <a:moveTo>
                  <a:pt x="5300672" y="176213"/>
                </a:moveTo>
                <a:lnTo>
                  <a:pt x="2438886" y="176213"/>
                </a:lnTo>
                <a:cubicBezTo>
                  <a:pt x="2206552" y="7182"/>
                  <a:pt x="1959855" y="0"/>
                  <a:pt x="1952673" y="0"/>
                </a:cubicBezTo>
                <a:lnTo>
                  <a:pt x="648719" y="0"/>
                </a:lnTo>
                <a:cubicBezTo>
                  <a:pt x="120091" y="0"/>
                  <a:pt x="21536" y="352425"/>
                  <a:pt x="0" y="507749"/>
                </a:cubicBezTo>
                <a:cubicBezTo>
                  <a:pt x="0" y="514931"/>
                  <a:pt x="0" y="514931"/>
                  <a:pt x="0" y="522103"/>
                </a:cubicBezTo>
                <a:lnTo>
                  <a:pt x="0" y="3369535"/>
                </a:lnTo>
                <a:cubicBezTo>
                  <a:pt x="0" y="3701072"/>
                  <a:pt x="267576" y="3968649"/>
                  <a:pt x="599113" y="3968649"/>
                </a:cubicBezTo>
                <a:lnTo>
                  <a:pt x="5230178" y="3968649"/>
                </a:lnTo>
                <a:cubicBezTo>
                  <a:pt x="5561714" y="3968649"/>
                  <a:pt x="5829291" y="3701072"/>
                  <a:pt x="5829291" y="3369535"/>
                </a:cubicBezTo>
                <a:lnTo>
                  <a:pt x="5829291" y="979599"/>
                </a:lnTo>
                <a:lnTo>
                  <a:pt x="5829291" y="697659"/>
                </a:lnTo>
                <a:cubicBezTo>
                  <a:pt x="5829300" y="408546"/>
                  <a:pt x="5589785" y="176213"/>
                  <a:pt x="5300672" y="176213"/>
                </a:cubicBezTo>
                <a:close/>
                <a:moveTo>
                  <a:pt x="5568249" y="697659"/>
                </a:moveTo>
                <a:lnTo>
                  <a:pt x="5568249" y="852983"/>
                </a:lnTo>
                <a:lnTo>
                  <a:pt x="3559445" y="852983"/>
                </a:lnTo>
                <a:cubicBezTo>
                  <a:pt x="3192666" y="852983"/>
                  <a:pt x="3009929" y="719195"/>
                  <a:pt x="2945968" y="655892"/>
                </a:cubicBezTo>
                <a:lnTo>
                  <a:pt x="2720807" y="430082"/>
                </a:lnTo>
                <a:lnTo>
                  <a:pt x="5307835" y="430082"/>
                </a:lnTo>
                <a:cubicBezTo>
                  <a:pt x="5448815" y="436607"/>
                  <a:pt x="5568249" y="556698"/>
                  <a:pt x="5568249" y="697659"/>
                </a:cubicBezTo>
                <a:close/>
                <a:moveTo>
                  <a:pt x="5568249" y="3368878"/>
                </a:moveTo>
                <a:cubicBezTo>
                  <a:pt x="5568249" y="3552263"/>
                  <a:pt x="5420097" y="3706940"/>
                  <a:pt x="5230187" y="3706940"/>
                </a:cubicBezTo>
                <a:lnTo>
                  <a:pt x="599113" y="3706940"/>
                </a:lnTo>
                <a:cubicBezTo>
                  <a:pt x="415728" y="3706940"/>
                  <a:pt x="261052" y="3558788"/>
                  <a:pt x="261052" y="3368878"/>
                </a:cubicBezTo>
                <a:lnTo>
                  <a:pt x="261052" y="528628"/>
                </a:lnTo>
                <a:cubicBezTo>
                  <a:pt x="281940" y="352416"/>
                  <a:pt x="409204" y="261052"/>
                  <a:pt x="648719" y="261052"/>
                </a:cubicBezTo>
                <a:lnTo>
                  <a:pt x="1945500" y="261052"/>
                </a:lnTo>
                <a:cubicBezTo>
                  <a:pt x="1945500" y="261052"/>
                  <a:pt x="2136067" y="268234"/>
                  <a:pt x="2312280" y="409204"/>
                </a:cubicBezTo>
                <a:lnTo>
                  <a:pt x="2312280" y="409204"/>
                </a:lnTo>
                <a:cubicBezTo>
                  <a:pt x="2333168" y="423558"/>
                  <a:pt x="2347522" y="437264"/>
                  <a:pt x="2361876" y="458800"/>
                </a:cubicBezTo>
                <a:lnTo>
                  <a:pt x="2756716" y="846468"/>
                </a:lnTo>
                <a:lnTo>
                  <a:pt x="2763898" y="853650"/>
                </a:lnTo>
                <a:cubicBezTo>
                  <a:pt x="2848737" y="931316"/>
                  <a:pt x="3101959" y="1114701"/>
                  <a:pt x="3553578" y="1114701"/>
                </a:cubicBezTo>
                <a:lnTo>
                  <a:pt x="5562372" y="1114701"/>
                </a:lnTo>
                <a:lnTo>
                  <a:pt x="5562372" y="3370193"/>
                </a:lnTo>
                <a:lnTo>
                  <a:pt x="5568249" y="3370193"/>
                </a:lnTo>
                <a:lnTo>
                  <a:pt x="5568249" y="3368878"/>
                </a:ln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275" name="Forma libre 274">
            <a:extLst>
              <a:ext uri="{FF2B5EF4-FFF2-40B4-BE49-F238E27FC236}">
                <a16:creationId xmlns:a16="http://schemas.microsoft.com/office/drawing/2014/main" id="{349C541A-E8BD-2145-8321-87E02C9A1DF9}"/>
              </a:ext>
            </a:extLst>
          </p:cNvPr>
          <p:cNvSpPr/>
          <p:nvPr/>
        </p:nvSpPr>
        <p:spPr>
          <a:xfrm>
            <a:off x="4389934" y="5710004"/>
            <a:ext cx="270805" cy="354647"/>
          </a:xfrm>
          <a:custGeom>
            <a:avLst/>
            <a:gdLst>
              <a:gd name="connsiteX0" fmla="*/ 4803215 w 5230090"/>
              <a:gd name="connsiteY0" fmla="*/ 864879 h 6849340"/>
              <a:gd name="connsiteX1" fmla="*/ 3595869 w 5230090"/>
              <a:gd name="connsiteY1" fmla="*/ 864879 h 6849340"/>
              <a:gd name="connsiteX2" fmla="*/ 2602568 w 5230090"/>
              <a:gd name="connsiteY2" fmla="*/ 0 h 6849340"/>
              <a:gd name="connsiteX3" fmla="*/ 1609257 w 5230090"/>
              <a:gd name="connsiteY3" fmla="*/ 864879 h 6849340"/>
              <a:gd name="connsiteX4" fmla="*/ 419360 w 5230090"/>
              <a:gd name="connsiteY4" fmla="*/ 864879 h 6849340"/>
              <a:gd name="connsiteX5" fmla="*/ 0 w 5230090"/>
              <a:gd name="connsiteY5" fmla="*/ 1284239 h 6849340"/>
              <a:gd name="connsiteX6" fmla="*/ 0 w 5230090"/>
              <a:gd name="connsiteY6" fmla="*/ 1712318 h 6849340"/>
              <a:gd name="connsiteX7" fmla="*/ 359906 w 5230090"/>
              <a:gd name="connsiteY7" fmla="*/ 2122958 h 6849340"/>
              <a:gd name="connsiteX8" fmla="*/ 359906 w 5230090"/>
              <a:gd name="connsiteY8" fmla="*/ 6300701 h 6849340"/>
              <a:gd name="connsiteX9" fmla="*/ 916409 w 5230090"/>
              <a:gd name="connsiteY9" fmla="*/ 6857204 h 6849340"/>
              <a:gd name="connsiteX10" fmla="*/ 4314886 w 5230090"/>
              <a:gd name="connsiteY10" fmla="*/ 6857204 h 6849340"/>
              <a:gd name="connsiteX11" fmla="*/ 4871388 w 5230090"/>
              <a:gd name="connsiteY11" fmla="*/ 6300701 h 6849340"/>
              <a:gd name="connsiteX12" fmla="*/ 4871388 w 5230090"/>
              <a:gd name="connsiteY12" fmla="*/ 2130890 h 6849340"/>
              <a:gd name="connsiteX13" fmla="*/ 5231295 w 5230090"/>
              <a:gd name="connsiteY13" fmla="*/ 1720250 h 6849340"/>
              <a:gd name="connsiteX14" fmla="*/ 5231295 w 5230090"/>
              <a:gd name="connsiteY14" fmla="*/ 1292170 h 6849340"/>
              <a:gd name="connsiteX15" fmla="*/ 4803215 w 5230090"/>
              <a:gd name="connsiteY15" fmla="*/ 864879 h 6849340"/>
              <a:gd name="connsiteX16" fmla="*/ 2602568 w 5230090"/>
              <a:gd name="connsiteY16" fmla="*/ 317096 h 6849340"/>
              <a:gd name="connsiteX17" fmla="*/ 3270054 w 5230090"/>
              <a:gd name="connsiteY17" fmla="*/ 864879 h 6849340"/>
              <a:gd name="connsiteX18" fmla="*/ 1926353 w 5230090"/>
              <a:gd name="connsiteY18" fmla="*/ 864879 h 6849340"/>
              <a:gd name="connsiteX19" fmla="*/ 2602568 w 5230090"/>
              <a:gd name="connsiteY19" fmla="*/ 317096 h 6849340"/>
              <a:gd name="connsiteX20" fmla="*/ 4546361 w 5230090"/>
              <a:gd name="connsiteY20" fmla="*/ 6310218 h 6849340"/>
              <a:gd name="connsiteX21" fmla="*/ 4306954 w 5230090"/>
              <a:gd name="connsiteY21" fmla="*/ 6549624 h 6849340"/>
              <a:gd name="connsiteX22" fmla="*/ 907689 w 5230090"/>
              <a:gd name="connsiteY22" fmla="*/ 6549624 h 6849340"/>
              <a:gd name="connsiteX23" fmla="*/ 668283 w 5230090"/>
              <a:gd name="connsiteY23" fmla="*/ 6310218 h 6849340"/>
              <a:gd name="connsiteX24" fmla="*/ 668283 w 5230090"/>
              <a:gd name="connsiteY24" fmla="*/ 2140397 h 6849340"/>
              <a:gd name="connsiteX25" fmla="*/ 4538446 w 5230090"/>
              <a:gd name="connsiteY25" fmla="*/ 2140397 h 6849340"/>
              <a:gd name="connsiteX26" fmla="*/ 4538446 w 5230090"/>
              <a:gd name="connsiteY26" fmla="*/ 6310218 h 6849340"/>
              <a:gd name="connsiteX27" fmla="*/ 4546361 w 5230090"/>
              <a:gd name="connsiteY27" fmla="*/ 6310218 h 6849340"/>
              <a:gd name="connsiteX28" fmla="*/ 4905479 w 5230090"/>
              <a:gd name="connsiteY28" fmla="*/ 1712318 h 6849340"/>
              <a:gd name="connsiteX29" fmla="*/ 4802419 w 5230090"/>
              <a:gd name="connsiteY29" fmla="*/ 1815378 h 6849340"/>
              <a:gd name="connsiteX30" fmla="*/ 418563 w 5230090"/>
              <a:gd name="connsiteY30" fmla="*/ 1815378 h 6849340"/>
              <a:gd name="connsiteX31" fmla="*/ 315503 w 5230090"/>
              <a:gd name="connsiteY31" fmla="*/ 1712318 h 6849340"/>
              <a:gd name="connsiteX32" fmla="*/ 315503 w 5230090"/>
              <a:gd name="connsiteY32" fmla="*/ 1284239 h 6849340"/>
              <a:gd name="connsiteX33" fmla="*/ 418563 w 5230090"/>
              <a:gd name="connsiteY33" fmla="*/ 1181178 h 6849340"/>
              <a:gd name="connsiteX34" fmla="*/ 4793699 w 5230090"/>
              <a:gd name="connsiteY34" fmla="*/ 1181178 h 6849340"/>
              <a:gd name="connsiteX35" fmla="*/ 4896751 w 5230090"/>
              <a:gd name="connsiteY35" fmla="*/ 1284239 h 6849340"/>
              <a:gd name="connsiteX36" fmla="*/ 4896751 w 5230090"/>
              <a:gd name="connsiteY36" fmla="*/ 1712318 h 6849340"/>
              <a:gd name="connsiteX37" fmla="*/ 4905479 w 5230090"/>
              <a:gd name="connsiteY37" fmla="*/ 1712318 h 6849340"/>
              <a:gd name="connsiteX38" fmla="*/ 1378571 w 5230090"/>
              <a:gd name="connsiteY38" fmla="*/ 5727556 h 6849340"/>
              <a:gd name="connsiteX39" fmla="*/ 1378571 w 5230090"/>
              <a:gd name="connsiteY39" fmla="*/ 3022724 h 6849340"/>
              <a:gd name="connsiteX40" fmla="*/ 1532365 w 5230090"/>
              <a:gd name="connsiteY40" fmla="*/ 2868930 h 6849340"/>
              <a:gd name="connsiteX41" fmla="*/ 1686159 w 5230090"/>
              <a:gd name="connsiteY41" fmla="*/ 3022724 h 6849340"/>
              <a:gd name="connsiteX42" fmla="*/ 1686159 w 5230090"/>
              <a:gd name="connsiteY42" fmla="*/ 5727556 h 6849340"/>
              <a:gd name="connsiteX43" fmla="*/ 1532365 w 5230090"/>
              <a:gd name="connsiteY43" fmla="*/ 5881350 h 6849340"/>
              <a:gd name="connsiteX44" fmla="*/ 1378571 w 5230090"/>
              <a:gd name="connsiteY44" fmla="*/ 5727556 h 6849340"/>
              <a:gd name="connsiteX45" fmla="*/ 2465425 w 5230090"/>
              <a:gd name="connsiteY45" fmla="*/ 5727556 h 6849340"/>
              <a:gd name="connsiteX46" fmla="*/ 2465425 w 5230090"/>
              <a:gd name="connsiteY46" fmla="*/ 3022724 h 6849340"/>
              <a:gd name="connsiteX47" fmla="*/ 2619219 w 5230090"/>
              <a:gd name="connsiteY47" fmla="*/ 2868930 h 6849340"/>
              <a:gd name="connsiteX48" fmla="*/ 2773013 w 5230090"/>
              <a:gd name="connsiteY48" fmla="*/ 3022724 h 6849340"/>
              <a:gd name="connsiteX49" fmla="*/ 2773013 w 5230090"/>
              <a:gd name="connsiteY49" fmla="*/ 5727556 h 6849340"/>
              <a:gd name="connsiteX50" fmla="*/ 2619219 w 5230090"/>
              <a:gd name="connsiteY50" fmla="*/ 5881350 h 6849340"/>
              <a:gd name="connsiteX51" fmla="*/ 2465425 w 5230090"/>
              <a:gd name="connsiteY51" fmla="*/ 5727556 h 6849340"/>
              <a:gd name="connsiteX52" fmla="*/ 3553059 w 5230090"/>
              <a:gd name="connsiteY52" fmla="*/ 5727556 h 6849340"/>
              <a:gd name="connsiteX53" fmla="*/ 3553059 w 5230090"/>
              <a:gd name="connsiteY53" fmla="*/ 3022724 h 6849340"/>
              <a:gd name="connsiteX54" fmla="*/ 3706853 w 5230090"/>
              <a:gd name="connsiteY54" fmla="*/ 2868930 h 6849340"/>
              <a:gd name="connsiteX55" fmla="*/ 3860647 w 5230090"/>
              <a:gd name="connsiteY55" fmla="*/ 3022724 h 6849340"/>
              <a:gd name="connsiteX56" fmla="*/ 3860647 w 5230090"/>
              <a:gd name="connsiteY56" fmla="*/ 5727556 h 6849340"/>
              <a:gd name="connsiteX57" fmla="*/ 3706853 w 5230090"/>
              <a:gd name="connsiteY57" fmla="*/ 5881350 h 6849340"/>
              <a:gd name="connsiteX58" fmla="*/ 3553059 w 5230090"/>
              <a:gd name="connsiteY58" fmla="*/ 5727556 h 68493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</a:cxnLst>
            <a:rect l="l" t="t" r="r" b="b"/>
            <a:pathLst>
              <a:path w="5230090" h="6849340">
                <a:moveTo>
                  <a:pt x="4803215" y="864879"/>
                </a:moveTo>
                <a:lnTo>
                  <a:pt x="3595869" y="864879"/>
                </a:lnTo>
                <a:cubicBezTo>
                  <a:pt x="3518977" y="376549"/>
                  <a:pt x="3107540" y="0"/>
                  <a:pt x="2602568" y="0"/>
                </a:cubicBezTo>
                <a:cubicBezTo>
                  <a:pt x="2097596" y="0"/>
                  <a:pt x="1678227" y="376549"/>
                  <a:pt x="1609257" y="864879"/>
                </a:cubicBezTo>
                <a:lnTo>
                  <a:pt x="419360" y="864879"/>
                </a:lnTo>
                <a:cubicBezTo>
                  <a:pt x="187876" y="864879"/>
                  <a:pt x="0" y="1053552"/>
                  <a:pt x="0" y="1284239"/>
                </a:cubicBezTo>
                <a:lnTo>
                  <a:pt x="0" y="1712318"/>
                </a:lnTo>
                <a:cubicBezTo>
                  <a:pt x="0" y="1926362"/>
                  <a:pt x="153794" y="2097587"/>
                  <a:pt x="359906" y="2122958"/>
                </a:cubicBezTo>
                <a:lnTo>
                  <a:pt x="359906" y="6300701"/>
                </a:lnTo>
                <a:cubicBezTo>
                  <a:pt x="359906" y="6609077"/>
                  <a:pt x="608033" y="6857204"/>
                  <a:pt x="916409" y="6857204"/>
                </a:cubicBezTo>
                <a:lnTo>
                  <a:pt x="4314886" y="6857204"/>
                </a:lnTo>
                <a:cubicBezTo>
                  <a:pt x="4623262" y="6857204"/>
                  <a:pt x="4871388" y="6609077"/>
                  <a:pt x="4871388" y="6300701"/>
                </a:cubicBezTo>
                <a:lnTo>
                  <a:pt x="4871388" y="2130890"/>
                </a:lnTo>
                <a:cubicBezTo>
                  <a:pt x="5076704" y="2096799"/>
                  <a:pt x="5231295" y="1925574"/>
                  <a:pt x="5231295" y="1720250"/>
                </a:cubicBezTo>
                <a:lnTo>
                  <a:pt x="5231295" y="1292170"/>
                </a:lnTo>
                <a:cubicBezTo>
                  <a:pt x="5222575" y="1053552"/>
                  <a:pt x="5033902" y="864879"/>
                  <a:pt x="4803215" y="864879"/>
                </a:cubicBezTo>
                <a:close/>
                <a:moveTo>
                  <a:pt x="2602568" y="317096"/>
                </a:moveTo>
                <a:cubicBezTo>
                  <a:pt x="2936315" y="317096"/>
                  <a:pt x="3210600" y="548579"/>
                  <a:pt x="3270054" y="864879"/>
                </a:cubicBezTo>
                <a:lnTo>
                  <a:pt x="1926353" y="864879"/>
                </a:lnTo>
                <a:cubicBezTo>
                  <a:pt x="1994535" y="556502"/>
                  <a:pt x="2268820" y="317096"/>
                  <a:pt x="2602568" y="317096"/>
                </a:cubicBezTo>
                <a:close/>
                <a:moveTo>
                  <a:pt x="4546361" y="6310218"/>
                </a:moveTo>
                <a:cubicBezTo>
                  <a:pt x="4546361" y="6438641"/>
                  <a:pt x="4443309" y="6549624"/>
                  <a:pt x="4306954" y="6549624"/>
                </a:cubicBezTo>
                <a:lnTo>
                  <a:pt x="907689" y="6549624"/>
                </a:lnTo>
                <a:cubicBezTo>
                  <a:pt x="779266" y="6549624"/>
                  <a:pt x="668283" y="6446572"/>
                  <a:pt x="668283" y="6310218"/>
                </a:cubicBezTo>
                <a:lnTo>
                  <a:pt x="668283" y="2140397"/>
                </a:lnTo>
                <a:lnTo>
                  <a:pt x="4538446" y="2140397"/>
                </a:lnTo>
                <a:lnTo>
                  <a:pt x="4538446" y="6310218"/>
                </a:lnTo>
                <a:lnTo>
                  <a:pt x="4546361" y="6310218"/>
                </a:lnTo>
                <a:close/>
                <a:moveTo>
                  <a:pt x="4905479" y="1712318"/>
                </a:moveTo>
                <a:cubicBezTo>
                  <a:pt x="4905479" y="1772568"/>
                  <a:pt x="4862669" y="1815378"/>
                  <a:pt x="4802419" y="1815378"/>
                </a:cubicBezTo>
                <a:lnTo>
                  <a:pt x="418563" y="1815378"/>
                </a:lnTo>
                <a:cubicBezTo>
                  <a:pt x="358313" y="1815378"/>
                  <a:pt x="315503" y="1772568"/>
                  <a:pt x="315503" y="1712318"/>
                </a:cubicBezTo>
                <a:lnTo>
                  <a:pt x="315503" y="1284239"/>
                </a:lnTo>
                <a:cubicBezTo>
                  <a:pt x="315503" y="1223989"/>
                  <a:pt x="358313" y="1181178"/>
                  <a:pt x="418563" y="1181178"/>
                </a:cubicBezTo>
                <a:lnTo>
                  <a:pt x="4793699" y="1181178"/>
                </a:lnTo>
                <a:cubicBezTo>
                  <a:pt x="4853949" y="1181178"/>
                  <a:pt x="4896751" y="1223989"/>
                  <a:pt x="4896751" y="1284239"/>
                </a:cubicBezTo>
                <a:lnTo>
                  <a:pt x="4896751" y="1712318"/>
                </a:lnTo>
                <a:lnTo>
                  <a:pt x="4905479" y="1712318"/>
                </a:lnTo>
                <a:close/>
                <a:moveTo>
                  <a:pt x="1378571" y="5727556"/>
                </a:moveTo>
                <a:lnTo>
                  <a:pt x="1378571" y="3022724"/>
                </a:lnTo>
                <a:cubicBezTo>
                  <a:pt x="1378571" y="2937112"/>
                  <a:pt x="1446744" y="2868930"/>
                  <a:pt x="1532365" y="2868930"/>
                </a:cubicBezTo>
                <a:cubicBezTo>
                  <a:pt x="1617986" y="2868930"/>
                  <a:pt x="1686159" y="2937103"/>
                  <a:pt x="1686159" y="3022724"/>
                </a:cubicBezTo>
                <a:lnTo>
                  <a:pt x="1686159" y="5727556"/>
                </a:lnTo>
                <a:cubicBezTo>
                  <a:pt x="1686159" y="5813168"/>
                  <a:pt x="1617986" y="5881350"/>
                  <a:pt x="1532365" y="5881350"/>
                </a:cubicBezTo>
                <a:cubicBezTo>
                  <a:pt x="1446752" y="5890858"/>
                  <a:pt x="1378571" y="5813168"/>
                  <a:pt x="1378571" y="5727556"/>
                </a:cubicBezTo>
                <a:close/>
                <a:moveTo>
                  <a:pt x="2465425" y="5727556"/>
                </a:moveTo>
                <a:lnTo>
                  <a:pt x="2465425" y="3022724"/>
                </a:lnTo>
                <a:cubicBezTo>
                  <a:pt x="2465425" y="2937112"/>
                  <a:pt x="2533598" y="2868930"/>
                  <a:pt x="2619219" y="2868930"/>
                </a:cubicBezTo>
                <a:cubicBezTo>
                  <a:pt x="2704832" y="2868930"/>
                  <a:pt x="2773013" y="2937103"/>
                  <a:pt x="2773013" y="3022724"/>
                </a:cubicBezTo>
                <a:lnTo>
                  <a:pt x="2773013" y="5727556"/>
                </a:lnTo>
                <a:cubicBezTo>
                  <a:pt x="2773013" y="5813168"/>
                  <a:pt x="2704840" y="5881350"/>
                  <a:pt x="2619219" y="5881350"/>
                </a:cubicBezTo>
                <a:cubicBezTo>
                  <a:pt x="2534386" y="5890858"/>
                  <a:pt x="2465425" y="5813168"/>
                  <a:pt x="2465425" y="5727556"/>
                </a:cubicBezTo>
                <a:close/>
                <a:moveTo>
                  <a:pt x="3553059" y="5727556"/>
                </a:moveTo>
                <a:lnTo>
                  <a:pt x="3553059" y="3022724"/>
                </a:lnTo>
                <a:cubicBezTo>
                  <a:pt x="3553059" y="2937112"/>
                  <a:pt x="3621232" y="2868930"/>
                  <a:pt x="3706853" y="2868930"/>
                </a:cubicBezTo>
                <a:cubicBezTo>
                  <a:pt x="3792474" y="2868930"/>
                  <a:pt x="3860647" y="2937103"/>
                  <a:pt x="3860647" y="3022724"/>
                </a:cubicBezTo>
                <a:lnTo>
                  <a:pt x="3860647" y="5727556"/>
                </a:lnTo>
                <a:cubicBezTo>
                  <a:pt x="3860647" y="5813168"/>
                  <a:pt x="3792474" y="5881350"/>
                  <a:pt x="3706853" y="5881350"/>
                </a:cubicBezTo>
                <a:cubicBezTo>
                  <a:pt x="3629960" y="5890858"/>
                  <a:pt x="3553059" y="5813168"/>
                  <a:pt x="3553059" y="5727556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8659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277" name="Forma libre 276">
            <a:extLst>
              <a:ext uri="{FF2B5EF4-FFF2-40B4-BE49-F238E27FC236}">
                <a16:creationId xmlns:a16="http://schemas.microsoft.com/office/drawing/2014/main" id="{D5B1B53F-52E4-D44F-8916-6C679E65E36E}"/>
              </a:ext>
            </a:extLst>
          </p:cNvPr>
          <p:cNvSpPr/>
          <p:nvPr/>
        </p:nvSpPr>
        <p:spPr>
          <a:xfrm>
            <a:off x="2871739" y="5083286"/>
            <a:ext cx="301831" cy="261883"/>
          </a:xfrm>
          <a:custGeom>
            <a:avLst/>
            <a:gdLst>
              <a:gd name="connsiteX0" fmla="*/ 5503812 w 5829300"/>
              <a:gd name="connsiteY0" fmla="*/ 2857157 h 5057775"/>
              <a:gd name="connsiteX1" fmla="*/ 5503812 w 5829300"/>
              <a:gd name="connsiteY1" fmla="*/ 2592619 h 5057775"/>
              <a:gd name="connsiteX2" fmla="*/ 2911192 w 5829300"/>
              <a:gd name="connsiteY2" fmla="*/ 0 h 5057775"/>
              <a:gd name="connsiteX3" fmla="*/ 319211 w 5829300"/>
              <a:gd name="connsiteY3" fmla="*/ 2592619 h 5057775"/>
              <a:gd name="connsiteX4" fmla="*/ 319211 w 5829300"/>
              <a:gd name="connsiteY4" fmla="*/ 2857157 h 5057775"/>
              <a:gd name="connsiteX5" fmla="*/ 0 w 5829300"/>
              <a:gd name="connsiteY5" fmla="*/ 3339113 h 5057775"/>
              <a:gd name="connsiteX6" fmla="*/ 0 w 5829300"/>
              <a:gd name="connsiteY6" fmla="*/ 4221328 h 5057775"/>
              <a:gd name="connsiteX7" fmla="*/ 522799 w 5829300"/>
              <a:gd name="connsiteY7" fmla="*/ 4744126 h 5057775"/>
              <a:gd name="connsiteX8" fmla="*/ 862108 w 5829300"/>
              <a:gd name="connsiteY8" fmla="*/ 4744126 h 5057775"/>
              <a:gd name="connsiteX9" fmla="*/ 956986 w 5829300"/>
              <a:gd name="connsiteY9" fmla="*/ 4737212 h 5057775"/>
              <a:gd name="connsiteX10" fmla="*/ 1432027 w 5829300"/>
              <a:gd name="connsiteY10" fmla="*/ 5062700 h 5057775"/>
              <a:gd name="connsiteX11" fmla="*/ 1472870 w 5829300"/>
              <a:gd name="connsiteY11" fmla="*/ 5062700 h 5057775"/>
              <a:gd name="connsiteX12" fmla="*/ 1981838 w 5829300"/>
              <a:gd name="connsiteY12" fmla="*/ 4553731 h 5057775"/>
              <a:gd name="connsiteX13" fmla="*/ 1981838 w 5829300"/>
              <a:gd name="connsiteY13" fmla="*/ 3006709 h 5057775"/>
              <a:gd name="connsiteX14" fmla="*/ 1526905 w 5829300"/>
              <a:gd name="connsiteY14" fmla="*/ 2497741 h 5057775"/>
              <a:gd name="connsiteX15" fmla="*/ 2925004 w 5829300"/>
              <a:gd name="connsiteY15" fmla="*/ 1215257 h 5057775"/>
              <a:gd name="connsiteX16" fmla="*/ 4309282 w 5829300"/>
              <a:gd name="connsiteY16" fmla="*/ 2504656 h 5057775"/>
              <a:gd name="connsiteX17" fmla="*/ 3848062 w 5829300"/>
              <a:gd name="connsiteY17" fmla="*/ 3006719 h 5057775"/>
              <a:gd name="connsiteX18" fmla="*/ 3848062 w 5829300"/>
              <a:gd name="connsiteY18" fmla="*/ 4547455 h 5057775"/>
              <a:gd name="connsiteX19" fmla="*/ 4357031 w 5829300"/>
              <a:gd name="connsiteY19" fmla="*/ 5056423 h 5057775"/>
              <a:gd name="connsiteX20" fmla="*/ 4397874 w 5829300"/>
              <a:gd name="connsiteY20" fmla="*/ 5056423 h 5057775"/>
              <a:gd name="connsiteX21" fmla="*/ 4872914 w 5829300"/>
              <a:gd name="connsiteY21" fmla="*/ 4730935 h 5057775"/>
              <a:gd name="connsiteX22" fmla="*/ 4967792 w 5829300"/>
              <a:gd name="connsiteY22" fmla="*/ 4737849 h 5057775"/>
              <a:gd name="connsiteX23" fmla="*/ 5307111 w 5829300"/>
              <a:gd name="connsiteY23" fmla="*/ 4737849 h 5057775"/>
              <a:gd name="connsiteX24" fmla="*/ 5829910 w 5829300"/>
              <a:gd name="connsiteY24" fmla="*/ 4215051 h 5057775"/>
              <a:gd name="connsiteX25" fmla="*/ 5829910 w 5829300"/>
              <a:gd name="connsiteY25" fmla="*/ 3332207 h 5057775"/>
              <a:gd name="connsiteX26" fmla="*/ 5503812 w 5829300"/>
              <a:gd name="connsiteY26" fmla="*/ 2857157 h 5057775"/>
              <a:gd name="connsiteX27" fmla="*/ 515884 w 5829300"/>
              <a:gd name="connsiteY27" fmla="*/ 4485866 h 5057775"/>
              <a:gd name="connsiteX28" fmla="*/ 251346 w 5829300"/>
              <a:gd name="connsiteY28" fmla="*/ 4221328 h 5057775"/>
              <a:gd name="connsiteX29" fmla="*/ 251346 w 5829300"/>
              <a:gd name="connsiteY29" fmla="*/ 3339113 h 5057775"/>
              <a:gd name="connsiteX30" fmla="*/ 461848 w 5829300"/>
              <a:gd name="connsiteY30" fmla="*/ 3081481 h 5057775"/>
              <a:gd name="connsiteX31" fmla="*/ 468763 w 5829300"/>
              <a:gd name="connsiteY31" fmla="*/ 3081481 h 5057775"/>
              <a:gd name="connsiteX32" fmla="*/ 475679 w 5829300"/>
              <a:gd name="connsiteY32" fmla="*/ 3081481 h 5057775"/>
              <a:gd name="connsiteX33" fmla="*/ 516522 w 5829300"/>
              <a:gd name="connsiteY33" fmla="*/ 3074565 h 5057775"/>
              <a:gd name="connsiteX34" fmla="*/ 855840 w 5829300"/>
              <a:gd name="connsiteY34" fmla="*/ 3074565 h 5057775"/>
              <a:gd name="connsiteX35" fmla="*/ 916791 w 5829300"/>
              <a:gd name="connsiteY35" fmla="*/ 3081481 h 5057775"/>
              <a:gd name="connsiteX36" fmla="*/ 916791 w 5829300"/>
              <a:gd name="connsiteY36" fmla="*/ 4472674 h 5057775"/>
              <a:gd name="connsiteX37" fmla="*/ 855840 w 5829300"/>
              <a:gd name="connsiteY37" fmla="*/ 4479589 h 5057775"/>
              <a:gd name="connsiteX38" fmla="*/ 516512 w 5829300"/>
              <a:gd name="connsiteY38" fmla="*/ 4479589 h 5057775"/>
              <a:gd name="connsiteX39" fmla="*/ 516512 w 5829300"/>
              <a:gd name="connsiteY39" fmla="*/ 4485875 h 5057775"/>
              <a:gd name="connsiteX40" fmla="*/ 515884 w 5829300"/>
              <a:gd name="connsiteY40" fmla="*/ 4485875 h 5057775"/>
              <a:gd name="connsiteX41" fmla="*/ 1717310 w 5829300"/>
              <a:gd name="connsiteY41" fmla="*/ 3006709 h 5057775"/>
              <a:gd name="connsiteX42" fmla="*/ 1717310 w 5829300"/>
              <a:gd name="connsiteY42" fmla="*/ 4547445 h 5057775"/>
              <a:gd name="connsiteX43" fmla="*/ 1465964 w 5829300"/>
              <a:gd name="connsiteY43" fmla="*/ 4798790 h 5057775"/>
              <a:gd name="connsiteX44" fmla="*/ 1425121 w 5829300"/>
              <a:gd name="connsiteY44" fmla="*/ 4798790 h 5057775"/>
              <a:gd name="connsiteX45" fmla="*/ 1173775 w 5829300"/>
              <a:gd name="connsiteY45" fmla="*/ 4554360 h 5057775"/>
              <a:gd name="connsiteX46" fmla="*/ 1173775 w 5829300"/>
              <a:gd name="connsiteY46" fmla="*/ 4554360 h 5057775"/>
              <a:gd name="connsiteX47" fmla="*/ 1173775 w 5829300"/>
              <a:gd name="connsiteY47" fmla="*/ 4540539 h 5057775"/>
              <a:gd name="connsiteX48" fmla="*/ 1173775 w 5829300"/>
              <a:gd name="connsiteY48" fmla="*/ 3013624 h 5057775"/>
              <a:gd name="connsiteX49" fmla="*/ 1173775 w 5829300"/>
              <a:gd name="connsiteY49" fmla="*/ 2999804 h 5057775"/>
              <a:gd name="connsiteX50" fmla="*/ 1234726 w 5829300"/>
              <a:gd name="connsiteY50" fmla="*/ 2843975 h 5057775"/>
              <a:gd name="connsiteX51" fmla="*/ 1234726 w 5829300"/>
              <a:gd name="connsiteY51" fmla="*/ 2843975 h 5057775"/>
              <a:gd name="connsiteX52" fmla="*/ 1268654 w 5829300"/>
              <a:gd name="connsiteY52" fmla="*/ 2816952 h 5057775"/>
              <a:gd name="connsiteX53" fmla="*/ 1268654 w 5829300"/>
              <a:gd name="connsiteY53" fmla="*/ 2816952 h 5057775"/>
              <a:gd name="connsiteX54" fmla="*/ 1390555 w 5829300"/>
              <a:gd name="connsiteY54" fmla="*/ 2769194 h 5057775"/>
              <a:gd name="connsiteX55" fmla="*/ 1390555 w 5829300"/>
              <a:gd name="connsiteY55" fmla="*/ 2769194 h 5057775"/>
              <a:gd name="connsiteX56" fmla="*/ 1417577 w 5829300"/>
              <a:gd name="connsiteY56" fmla="*/ 2769194 h 5057775"/>
              <a:gd name="connsiteX57" fmla="*/ 1458420 w 5829300"/>
              <a:gd name="connsiteY57" fmla="*/ 2769194 h 5057775"/>
              <a:gd name="connsiteX58" fmla="*/ 1717310 w 5829300"/>
              <a:gd name="connsiteY58" fmla="*/ 3006709 h 5057775"/>
              <a:gd name="connsiteX59" fmla="*/ 2911821 w 5829300"/>
              <a:gd name="connsiteY59" fmla="*/ 956996 h 5057775"/>
              <a:gd name="connsiteX60" fmla="*/ 1256090 w 5829300"/>
              <a:gd name="connsiteY60" fmla="*/ 2524754 h 5057775"/>
              <a:gd name="connsiteX61" fmla="*/ 1113454 w 5829300"/>
              <a:gd name="connsiteY61" fmla="*/ 2606440 h 5057775"/>
              <a:gd name="connsiteX62" fmla="*/ 1113454 w 5829300"/>
              <a:gd name="connsiteY62" fmla="*/ 2606440 h 5057775"/>
              <a:gd name="connsiteX63" fmla="*/ 1072610 w 5829300"/>
              <a:gd name="connsiteY63" fmla="*/ 2640368 h 5057775"/>
              <a:gd name="connsiteX64" fmla="*/ 1072610 w 5829300"/>
              <a:gd name="connsiteY64" fmla="*/ 2640368 h 5057775"/>
              <a:gd name="connsiteX65" fmla="*/ 1004745 w 5829300"/>
              <a:gd name="connsiteY65" fmla="*/ 2722055 h 5057775"/>
              <a:gd name="connsiteX66" fmla="*/ 997830 w 5829300"/>
              <a:gd name="connsiteY66" fmla="*/ 2728970 h 5057775"/>
              <a:gd name="connsiteX67" fmla="*/ 977722 w 5829300"/>
              <a:gd name="connsiteY67" fmla="*/ 2769813 h 5057775"/>
              <a:gd name="connsiteX68" fmla="*/ 977722 w 5829300"/>
              <a:gd name="connsiteY68" fmla="*/ 2776728 h 5057775"/>
              <a:gd name="connsiteX69" fmla="*/ 957615 w 5829300"/>
              <a:gd name="connsiteY69" fmla="*/ 2824487 h 5057775"/>
              <a:gd name="connsiteX70" fmla="*/ 957615 w 5829300"/>
              <a:gd name="connsiteY70" fmla="*/ 2824487 h 5057775"/>
              <a:gd name="connsiteX71" fmla="*/ 943794 w 5829300"/>
              <a:gd name="connsiteY71" fmla="*/ 2824487 h 5057775"/>
              <a:gd name="connsiteX72" fmla="*/ 862108 w 5829300"/>
              <a:gd name="connsiteY72" fmla="*/ 2817571 h 5057775"/>
              <a:gd name="connsiteX73" fmla="*/ 583749 w 5829300"/>
              <a:gd name="connsiteY73" fmla="*/ 2817571 h 5057775"/>
              <a:gd name="connsiteX74" fmla="*/ 583749 w 5829300"/>
              <a:gd name="connsiteY74" fmla="*/ 2593877 h 5057775"/>
              <a:gd name="connsiteX75" fmla="*/ 2918108 w 5829300"/>
              <a:gd name="connsiteY75" fmla="*/ 259518 h 5057775"/>
              <a:gd name="connsiteX76" fmla="*/ 5252466 w 5829300"/>
              <a:gd name="connsiteY76" fmla="*/ 2593877 h 5057775"/>
              <a:gd name="connsiteX77" fmla="*/ 5252466 w 5829300"/>
              <a:gd name="connsiteY77" fmla="*/ 2817571 h 5057775"/>
              <a:gd name="connsiteX78" fmla="*/ 4974098 w 5829300"/>
              <a:gd name="connsiteY78" fmla="*/ 2817571 h 5057775"/>
              <a:gd name="connsiteX79" fmla="*/ 4892412 w 5829300"/>
              <a:gd name="connsiteY79" fmla="*/ 2824487 h 5057775"/>
              <a:gd name="connsiteX80" fmla="*/ 4885497 w 5829300"/>
              <a:gd name="connsiteY80" fmla="*/ 2824487 h 5057775"/>
              <a:gd name="connsiteX81" fmla="*/ 4885497 w 5829300"/>
              <a:gd name="connsiteY81" fmla="*/ 2824487 h 5057775"/>
              <a:gd name="connsiteX82" fmla="*/ 4865389 w 5829300"/>
              <a:gd name="connsiteY82" fmla="*/ 2776728 h 5057775"/>
              <a:gd name="connsiteX83" fmla="*/ 4865389 w 5829300"/>
              <a:gd name="connsiteY83" fmla="*/ 2769813 h 5057775"/>
              <a:gd name="connsiteX84" fmla="*/ 4845282 w 5829300"/>
              <a:gd name="connsiteY84" fmla="*/ 2728970 h 5057775"/>
              <a:gd name="connsiteX85" fmla="*/ 4838367 w 5829300"/>
              <a:gd name="connsiteY85" fmla="*/ 2722055 h 5057775"/>
              <a:gd name="connsiteX86" fmla="*/ 4770501 w 5829300"/>
              <a:gd name="connsiteY86" fmla="*/ 2640368 h 5057775"/>
              <a:gd name="connsiteX87" fmla="*/ 4770501 w 5829300"/>
              <a:gd name="connsiteY87" fmla="*/ 2640368 h 5057775"/>
              <a:gd name="connsiteX88" fmla="*/ 4729658 w 5829300"/>
              <a:gd name="connsiteY88" fmla="*/ 2606440 h 5057775"/>
              <a:gd name="connsiteX89" fmla="*/ 4729658 w 5829300"/>
              <a:gd name="connsiteY89" fmla="*/ 2606440 h 5057775"/>
              <a:gd name="connsiteX90" fmla="*/ 4587021 w 5829300"/>
              <a:gd name="connsiteY90" fmla="*/ 2524754 h 5057775"/>
              <a:gd name="connsiteX91" fmla="*/ 2911821 w 5829300"/>
              <a:gd name="connsiteY91" fmla="*/ 956996 h 5057775"/>
              <a:gd name="connsiteX92" fmla="*/ 4397893 w 5829300"/>
              <a:gd name="connsiteY92" fmla="*/ 4798162 h 5057775"/>
              <a:gd name="connsiteX93" fmla="*/ 4357050 w 5829300"/>
              <a:gd name="connsiteY93" fmla="*/ 4798162 h 5057775"/>
              <a:gd name="connsiteX94" fmla="*/ 4105704 w 5829300"/>
              <a:gd name="connsiteY94" fmla="*/ 4546816 h 5057775"/>
              <a:gd name="connsiteX95" fmla="*/ 4105704 w 5829300"/>
              <a:gd name="connsiteY95" fmla="*/ 3006709 h 5057775"/>
              <a:gd name="connsiteX96" fmla="*/ 4357050 w 5829300"/>
              <a:gd name="connsiteY96" fmla="*/ 2755364 h 5057775"/>
              <a:gd name="connsiteX97" fmla="*/ 4397893 w 5829300"/>
              <a:gd name="connsiteY97" fmla="*/ 2755364 h 5057775"/>
              <a:gd name="connsiteX98" fmla="*/ 4424915 w 5829300"/>
              <a:gd name="connsiteY98" fmla="*/ 2755364 h 5057775"/>
              <a:gd name="connsiteX99" fmla="*/ 4424915 w 5829300"/>
              <a:gd name="connsiteY99" fmla="*/ 2755364 h 5057775"/>
              <a:gd name="connsiteX100" fmla="*/ 4546816 w 5829300"/>
              <a:gd name="connsiteY100" fmla="*/ 2803122 h 5057775"/>
              <a:gd name="connsiteX101" fmla="*/ 4546816 w 5829300"/>
              <a:gd name="connsiteY101" fmla="*/ 2803122 h 5057775"/>
              <a:gd name="connsiteX102" fmla="*/ 4580744 w 5829300"/>
              <a:gd name="connsiteY102" fmla="*/ 2830144 h 5057775"/>
              <a:gd name="connsiteX103" fmla="*/ 4580744 w 5829300"/>
              <a:gd name="connsiteY103" fmla="*/ 2830144 h 5057775"/>
              <a:gd name="connsiteX104" fmla="*/ 4641695 w 5829300"/>
              <a:gd name="connsiteY104" fmla="*/ 2985973 h 5057775"/>
              <a:gd name="connsiteX105" fmla="*/ 4641695 w 5829300"/>
              <a:gd name="connsiteY105" fmla="*/ 2999794 h 5057775"/>
              <a:gd name="connsiteX106" fmla="*/ 4641695 w 5829300"/>
              <a:gd name="connsiteY106" fmla="*/ 4526709 h 5057775"/>
              <a:gd name="connsiteX107" fmla="*/ 4641695 w 5829300"/>
              <a:gd name="connsiteY107" fmla="*/ 4540529 h 5057775"/>
              <a:gd name="connsiteX108" fmla="*/ 4641695 w 5829300"/>
              <a:gd name="connsiteY108" fmla="*/ 4540529 h 5057775"/>
              <a:gd name="connsiteX109" fmla="*/ 4397893 w 5829300"/>
              <a:gd name="connsiteY109" fmla="*/ 4798162 h 5057775"/>
              <a:gd name="connsiteX110" fmla="*/ 5564762 w 5829300"/>
              <a:gd name="connsiteY110" fmla="*/ 4221328 h 5057775"/>
              <a:gd name="connsiteX111" fmla="*/ 5300224 w 5829300"/>
              <a:gd name="connsiteY111" fmla="*/ 4485866 h 5057775"/>
              <a:gd name="connsiteX112" fmla="*/ 4960906 w 5829300"/>
              <a:gd name="connsiteY112" fmla="*/ 4485866 h 5057775"/>
              <a:gd name="connsiteX113" fmla="*/ 4899956 w 5829300"/>
              <a:gd name="connsiteY113" fmla="*/ 4478951 h 5057775"/>
              <a:gd name="connsiteX114" fmla="*/ 4899956 w 5829300"/>
              <a:gd name="connsiteY114" fmla="*/ 3081481 h 5057775"/>
              <a:gd name="connsiteX115" fmla="*/ 4960906 w 5829300"/>
              <a:gd name="connsiteY115" fmla="*/ 3074565 h 5057775"/>
              <a:gd name="connsiteX116" fmla="*/ 5300224 w 5829300"/>
              <a:gd name="connsiteY116" fmla="*/ 3074565 h 5057775"/>
              <a:gd name="connsiteX117" fmla="*/ 5341068 w 5829300"/>
              <a:gd name="connsiteY117" fmla="*/ 3081481 h 5057775"/>
              <a:gd name="connsiteX118" fmla="*/ 5347983 w 5829300"/>
              <a:gd name="connsiteY118" fmla="*/ 3081481 h 5057775"/>
              <a:gd name="connsiteX119" fmla="*/ 5354898 w 5829300"/>
              <a:gd name="connsiteY119" fmla="*/ 3081481 h 5057775"/>
              <a:gd name="connsiteX120" fmla="*/ 5565401 w 5829300"/>
              <a:gd name="connsiteY120" fmla="*/ 3339113 h 5057775"/>
              <a:gd name="connsiteX121" fmla="*/ 5564762 w 5829300"/>
              <a:gd name="connsiteY121" fmla="*/ 4221328 h 5057775"/>
              <a:gd name="connsiteX122" fmla="*/ 5564762 w 5829300"/>
              <a:gd name="connsiteY122" fmla="*/ 4221328 h 5057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</a:cxnLst>
            <a:rect l="l" t="t" r="r" b="b"/>
            <a:pathLst>
              <a:path w="5829300" h="5057775">
                <a:moveTo>
                  <a:pt x="5503812" y="2857157"/>
                </a:moveTo>
                <a:lnTo>
                  <a:pt x="5503812" y="2592619"/>
                </a:lnTo>
                <a:cubicBezTo>
                  <a:pt x="5503812" y="1160583"/>
                  <a:pt x="4343229" y="0"/>
                  <a:pt x="2911192" y="0"/>
                </a:cubicBezTo>
                <a:cubicBezTo>
                  <a:pt x="1479156" y="0"/>
                  <a:pt x="319211" y="1160583"/>
                  <a:pt x="319211" y="2592619"/>
                </a:cubicBezTo>
                <a:lnTo>
                  <a:pt x="319211" y="2857157"/>
                </a:lnTo>
                <a:cubicBezTo>
                  <a:pt x="129445" y="2938844"/>
                  <a:pt x="0" y="3121695"/>
                  <a:pt x="0" y="3339113"/>
                </a:cubicBezTo>
                <a:lnTo>
                  <a:pt x="0" y="4221328"/>
                </a:lnTo>
                <a:cubicBezTo>
                  <a:pt x="0" y="4506602"/>
                  <a:pt x="230610" y="4744126"/>
                  <a:pt x="522799" y="4744126"/>
                </a:cubicBezTo>
                <a:lnTo>
                  <a:pt x="862108" y="4744126"/>
                </a:lnTo>
                <a:cubicBezTo>
                  <a:pt x="896036" y="4744126"/>
                  <a:pt x="923058" y="4737212"/>
                  <a:pt x="956986" y="4737212"/>
                </a:cubicBezTo>
                <a:cubicBezTo>
                  <a:pt x="1031758" y="4926978"/>
                  <a:pt x="1214619" y="5062700"/>
                  <a:pt x="1432027" y="5062700"/>
                </a:cubicBezTo>
                <a:lnTo>
                  <a:pt x="1472870" y="5062700"/>
                </a:lnTo>
                <a:cubicBezTo>
                  <a:pt x="1751238" y="5062700"/>
                  <a:pt x="1981838" y="4832090"/>
                  <a:pt x="1981838" y="4553731"/>
                </a:cubicBezTo>
                <a:lnTo>
                  <a:pt x="1981838" y="3006709"/>
                </a:lnTo>
                <a:cubicBezTo>
                  <a:pt x="1981838" y="2742171"/>
                  <a:pt x="1778251" y="2524754"/>
                  <a:pt x="1526905" y="2497741"/>
                </a:cubicBezTo>
                <a:cubicBezTo>
                  <a:pt x="1587856" y="1778270"/>
                  <a:pt x="2191712" y="1215257"/>
                  <a:pt x="2925004" y="1215257"/>
                </a:cubicBezTo>
                <a:cubicBezTo>
                  <a:pt x="3658295" y="1215257"/>
                  <a:pt x="4248331" y="1785176"/>
                  <a:pt x="4309282" y="2504656"/>
                </a:cubicBezTo>
                <a:cubicBezTo>
                  <a:pt x="4051649" y="2524763"/>
                  <a:pt x="3848062" y="2742171"/>
                  <a:pt x="3848062" y="3006719"/>
                </a:cubicBezTo>
                <a:lnTo>
                  <a:pt x="3848062" y="4547455"/>
                </a:lnTo>
                <a:cubicBezTo>
                  <a:pt x="3848062" y="4825813"/>
                  <a:pt x="4078672" y="5056423"/>
                  <a:pt x="4357031" y="5056423"/>
                </a:cubicBezTo>
                <a:lnTo>
                  <a:pt x="4397874" y="5056423"/>
                </a:lnTo>
                <a:cubicBezTo>
                  <a:pt x="4615282" y="5056423"/>
                  <a:pt x="4798143" y="4920701"/>
                  <a:pt x="4872914" y="4730935"/>
                </a:cubicBezTo>
                <a:cubicBezTo>
                  <a:pt x="4906842" y="4737849"/>
                  <a:pt x="4933865" y="4737849"/>
                  <a:pt x="4967792" y="4737849"/>
                </a:cubicBezTo>
                <a:lnTo>
                  <a:pt x="5307111" y="4737849"/>
                </a:lnTo>
                <a:cubicBezTo>
                  <a:pt x="5592385" y="4737849"/>
                  <a:pt x="5829910" y="4507240"/>
                  <a:pt x="5829910" y="4215051"/>
                </a:cubicBezTo>
                <a:lnTo>
                  <a:pt x="5829910" y="3332207"/>
                </a:lnTo>
                <a:cubicBezTo>
                  <a:pt x="5823014" y="3122324"/>
                  <a:pt x="5694207" y="2931938"/>
                  <a:pt x="5503812" y="2857157"/>
                </a:cubicBezTo>
                <a:close/>
                <a:moveTo>
                  <a:pt x="515884" y="4485866"/>
                </a:moveTo>
                <a:cubicBezTo>
                  <a:pt x="373247" y="4485866"/>
                  <a:pt x="251346" y="4370251"/>
                  <a:pt x="251346" y="4221328"/>
                </a:cubicBezTo>
                <a:lnTo>
                  <a:pt x="251346" y="3339113"/>
                </a:lnTo>
                <a:cubicBezTo>
                  <a:pt x="251346" y="3210297"/>
                  <a:pt x="339319" y="3108503"/>
                  <a:pt x="461848" y="3081481"/>
                </a:cubicBezTo>
                <a:lnTo>
                  <a:pt x="468763" y="3081481"/>
                </a:lnTo>
                <a:lnTo>
                  <a:pt x="475679" y="3081481"/>
                </a:lnTo>
                <a:cubicBezTo>
                  <a:pt x="489499" y="3081481"/>
                  <a:pt x="502701" y="3074565"/>
                  <a:pt x="516522" y="3074565"/>
                </a:cubicBezTo>
                <a:lnTo>
                  <a:pt x="855840" y="3074565"/>
                </a:lnTo>
                <a:cubicBezTo>
                  <a:pt x="875948" y="3074565"/>
                  <a:pt x="896684" y="3074565"/>
                  <a:pt x="916791" y="3081481"/>
                </a:cubicBezTo>
                <a:lnTo>
                  <a:pt x="916791" y="4472674"/>
                </a:lnTo>
                <a:cubicBezTo>
                  <a:pt x="896684" y="4479589"/>
                  <a:pt x="875948" y="4479589"/>
                  <a:pt x="855840" y="4479589"/>
                </a:cubicBezTo>
                <a:lnTo>
                  <a:pt x="516512" y="4479589"/>
                </a:lnTo>
                <a:lnTo>
                  <a:pt x="516512" y="4485875"/>
                </a:lnTo>
                <a:lnTo>
                  <a:pt x="515884" y="4485875"/>
                </a:lnTo>
                <a:close/>
                <a:moveTo>
                  <a:pt x="1717310" y="3006709"/>
                </a:moveTo>
                <a:lnTo>
                  <a:pt x="1717310" y="4547445"/>
                </a:lnTo>
                <a:cubicBezTo>
                  <a:pt x="1717310" y="4683167"/>
                  <a:pt x="1601695" y="4798790"/>
                  <a:pt x="1465964" y="4798790"/>
                </a:cubicBezTo>
                <a:lnTo>
                  <a:pt x="1425121" y="4798790"/>
                </a:lnTo>
                <a:cubicBezTo>
                  <a:pt x="1289399" y="4798790"/>
                  <a:pt x="1180690" y="4690082"/>
                  <a:pt x="1173775" y="4554360"/>
                </a:cubicBezTo>
                <a:lnTo>
                  <a:pt x="1173775" y="4554360"/>
                </a:lnTo>
                <a:cubicBezTo>
                  <a:pt x="1173775" y="4547445"/>
                  <a:pt x="1173775" y="4547445"/>
                  <a:pt x="1173775" y="4540539"/>
                </a:cubicBezTo>
                <a:lnTo>
                  <a:pt x="1173775" y="3013624"/>
                </a:lnTo>
                <a:cubicBezTo>
                  <a:pt x="1173775" y="3006709"/>
                  <a:pt x="1173775" y="3006709"/>
                  <a:pt x="1173775" y="2999804"/>
                </a:cubicBezTo>
                <a:cubicBezTo>
                  <a:pt x="1173775" y="2938853"/>
                  <a:pt x="1200798" y="2884189"/>
                  <a:pt x="1234726" y="2843975"/>
                </a:cubicBezTo>
                <a:lnTo>
                  <a:pt x="1234726" y="2843975"/>
                </a:lnTo>
                <a:cubicBezTo>
                  <a:pt x="1241641" y="2830154"/>
                  <a:pt x="1254833" y="2823867"/>
                  <a:pt x="1268654" y="2816952"/>
                </a:cubicBezTo>
                <a:lnTo>
                  <a:pt x="1268654" y="2816952"/>
                </a:lnTo>
                <a:cubicBezTo>
                  <a:pt x="1302582" y="2789930"/>
                  <a:pt x="1343425" y="2776109"/>
                  <a:pt x="1390555" y="2769194"/>
                </a:cubicBezTo>
                <a:lnTo>
                  <a:pt x="1390555" y="2769194"/>
                </a:lnTo>
                <a:cubicBezTo>
                  <a:pt x="1397470" y="2769194"/>
                  <a:pt x="1410662" y="2769194"/>
                  <a:pt x="1417577" y="2769194"/>
                </a:cubicBezTo>
                <a:lnTo>
                  <a:pt x="1458420" y="2769194"/>
                </a:lnTo>
                <a:cubicBezTo>
                  <a:pt x="1601695" y="2755364"/>
                  <a:pt x="1717310" y="2870988"/>
                  <a:pt x="1717310" y="3006709"/>
                </a:cubicBezTo>
                <a:close/>
                <a:moveTo>
                  <a:pt x="2911821" y="956996"/>
                </a:moveTo>
                <a:cubicBezTo>
                  <a:pt x="2029606" y="956996"/>
                  <a:pt x="1303220" y="1655731"/>
                  <a:pt x="1256090" y="2524754"/>
                </a:cubicBezTo>
                <a:cubicBezTo>
                  <a:pt x="1202055" y="2544861"/>
                  <a:pt x="1154297" y="2572512"/>
                  <a:pt x="1113454" y="2606440"/>
                </a:cubicBezTo>
                <a:lnTo>
                  <a:pt x="1113454" y="2606440"/>
                </a:lnTo>
                <a:cubicBezTo>
                  <a:pt x="1099633" y="2620261"/>
                  <a:pt x="1086431" y="2626548"/>
                  <a:pt x="1072610" y="2640368"/>
                </a:cubicBezTo>
                <a:lnTo>
                  <a:pt x="1072610" y="2640368"/>
                </a:lnTo>
                <a:cubicBezTo>
                  <a:pt x="1045588" y="2667391"/>
                  <a:pt x="1024852" y="2694404"/>
                  <a:pt x="1004745" y="2722055"/>
                </a:cubicBezTo>
                <a:cubicBezTo>
                  <a:pt x="1004745" y="2722055"/>
                  <a:pt x="1004745" y="2728970"/>
                  <a:pt x="997830" y="2728970"/>
                </a:cubicBezTo>
                <a:cubicBezTo>
                  <a:pt x="990914" y="2742790"/>
                  <a:pt x="984009" y="2755992"/>
                  <a:pt x="977722" y="2769813"/>
                </a:cubicBezTo>
                <a:lnTo>
                  <a:pt x="977722" y="2776728"/>
                </a:lnTo>
                <a:cubicBezTo>
                  <a:pt x="970807" y="2790549"/>
                  <a:pt x="963901" y="2803751"/>
                  <a:pt x="957615" y="2824487"/>
                </a:cubicBezTo>
                <a:lnTo>
                  <a:pt x="957615" y="2824487"/>
                </a:lnTo>
                <a:cubicBezTo>
                  <a:pt x="950700" y="2824487"/>
                  <a:pt x="950700" y="2824487"/>
                  <a:pt x="943794" y="2824487"/>
                </a:cubicBezTo>
                <a:cubicBezTo>
                  <a:pt x="916772" y="2817571"/>
                  <a:pt x="889759" y="2817571"/>
                  <a:pt x="862108" y="2817571"/>
                </a:cubicBezTo>
                <a:lnTo>
                  <a:pt x="583749" y="2817571"/>
                </a:lnTo>
                <a:lnTo>
                  <a:pt x="583749" y="2593877"/>
                </a:lnTo>
                <a:cubicBezTo>
                  <a:pt x="583749" y="1304477"/>
                  <a:pt x="1628708" y="259518"/>
                  <a:pt x="2918108" y="259518"/>
                </a:cubicBezTo>
                <a:cubicBezTo>
                  <a:pt x="4207507" y="259518"/>
                  <a:pt x="5252466" y="1304477"/>
                  <a:pt x="5252466" y="2593877"/>
                </a:cubicBezTo>
                <a:lnTo>
                  <a:pt x="5252466" y="2817571"/>
                </a:lnTo>
                <a:lnTo>
                  <a:pt x="4974098" y="2817571"/>
                </a:lnTo>
                <a:cubicBezTo>
                  <a:pt x="4947076" y="2817571"/>
                  <a:pt x="4920063" y="2817571"/>
                  <a:pt x="4892412" y="2824487"/>
                </a:cubicBezTo>
                <a:lnTo>
                  <a:pt x="4885497" y="2824487"/>
                </a:lnTo>
                <a:lnTo>
                  <a:pt x="4885497" y="2824487"/>
                </a:lnTo>
                <a:cubicBezTo>
                  <a:pt x="4878582" y="2810666"/>
                  <a:pt x="4871676" y="2797464"/>
                  <a:pt x="4865389" y="2776728"/>
                </a:cubicBezTo>
                <a:lnTo>
                  <a:pt x="4865389" y="2769813"/>
                </a:lnTo>
                <a:cubicBezTo>
                  <a:pt x="4858474" y="2755992"/>
                  <a:pt x="4851569" y="2742790"/>
                  <a:pt x="4845282" y="2728970"/>
                </a:cubicBezTo>
                <a:cubicBezTo>
                  <a:pt x="4845282" y="2728970"/>
                  <a:pt x="4845282" y="2722055"/>
                  <a:pt x="4838367" y="2722055"/>
                </a:cubicBezTo>
                <a:cubicBezTo>
                  <a:pt x="4818260" y="2695032"/>
                  <a:pt x="4797524" y="2668019"/>
                  <a:pt x="4770501" y="2640368"/>
                </a:cubicBezTo>
                <a:lnTo>
                  <a:pt x="4770501" y="2640368"/>
                </a:lnTo>
                <a:cubicBezTo>
                  <a:pt x="4756681" y="2626548"/>
                  <a:pt x="4743479" y="2620261"/>
                  <a:pt x="4729658" y="2606440"/>
                </a:cubicBezTo>
                <a:lnTo>
                  <a:pt x="4729658" y="2606440"/>
                </a:lnTo>
                <a:cubicBezTo>
                  <a:pt x="4688815" y="2572512"/>
                  <a:pt x="4641685" y="2545490"/>
                  <a:pt x="4587021" y="2524754"/>
                </a:cubicBezTo>
                <a:cubicBezTo>
                  <a:pt x="4519794" y="1656359"/>
                  <a:pt x="3794036" y="956996"/>
                  <a:pt x="2911821" y="956996"/>
                </a:cubicBezTo>
                <a:close/>
                <a:moveTo>
                  <a:pt x="4397893" y="4798162"/>
                </a:moveTo>
                <a:lnTo>
                  <a:pt x="4357050" y="4798162"/>
                </a:lnTo>
                <a:cubicBezTo>
                  <a:pt x="4221328" y="4798162"/>
                  <a:pt x="4105704" y="4682547"/>
                  <a:pt x="4105704" y="4546816"/>
                </a:cubicBezTo>
                <a:lnTo>
                  <a:pt x="4105704" y="3006709"/>
                </a:lnTo>
                <a:cubicBezTo>
                  <a:pt x="4105704" y="2870988"/>
                  <a:pt x="4221318" y="2755364"/>
                  <a:pt x="4357050" y="2755364"/>
                </a:cubicBezTo>
                <a:lnTo>
                  <a:pt x="4397893" y="2755364"/>
                </a:lnTo>
                <a:cubicBezTo>
                  <a:pt x="4404808" y="2755364"/>
                  <a:pt x="4418000" y="2755364"/>
                  <a:pt x="4424915" y="2755364"/>
                </a:cubicBezTo>
                <a:lnTo>
                  <a:pt x="4424915" y="2755364"/>
                </a:lnTo>
                <a:cubicBezTo>
                  <a:pt x="4472673" y="2762279"/>
                  <a:pt x="4512888" y="2775471"/>
                  <a:pt x="4546816" y="2803122"/>
                </a:cubicBezTo>
                <a:lnTo>
                  <a:pt x="4546816" y="2803122"/>
                </a:lnTo>
                <a:cubicBezTo>
                  <a:pt x="4560637" y="2810037"/>
                  <a:pt x="4566924" y="2823229"/>
                  <a:pt x="4580744" y="2830144"/>
                </a:cubicBezTo>
                <a:lnTo>
                  <a:pt x="4580744" y="2830144"/>
                </a:lnTo>
                <a:cubicBezTo>
                  <a:pt x="4621587" y="2870988"/>
                  <a:pt x="4641695" y="2925023"/>
                  <a:pt x="4641695" y="2985973"/>
                </a:cubicBezTo>
                <a:cubicBezTo>
                  <a:pt x="4641695" y="2992889"/>
                  <a:pt x="4641695" y="2992889"/>
                  <a:pt x="4641695" y="2999794"/>
                </a:cubicBezTo>
                <a:lnTo>
                  <a:pt x="4641695" y="4526709"/>
                </a:lnTo>
                <a:cubicBezTo>
                  <a:pt x="4641695" y="4533624"/>
                  <a:pt x="4641695" y="4540529"/>
                  <a:pt x="4641695" y="4540529"/>
                </a:cubicBezTo>
                <a:lnTo>
                  <a:pt x="4641695" y="4540529"/>
                </a:lnTo>
                <a:cubicBezTo>
                  <a:pt x="4642323" y="4689463"/>
                  <a:pt x="4533624" y="4798162"/>
                  <a:pt x="4397893" y="4798162"/>
                </a:cubicBezTo>
                <a:close/>
                <a:moveTo>
                  <a:pt x="5564762" y="4221328"/>
                </a:moveTo>
                <a:cubicBezTo>
                  <a:pt x="5564762" y="4363965"/>
                  <a:pt x="5449148" y="4485866"/>
                  <a:pt x="5300224" y="4485866"/>
                </a:cubicBezTo>
                <a:lnTo>
                  <a:pt x="4960906" y="4485866"/>
                </a:lnTo>
                <a:cubicBezTo>
                  <a:pt x="4940799" y="4485866"/>
                  <a:pt x="4920063" y="4485866"/>
                  <a:pt x="4899956" y="4478951"/>
                </a:cubicBezTo>
                <a:lnTo>
                  <a:pt x="4899956" y="3081481"/>
                </a:lnTo>
                <a:cubicBezTo>
                  <a:pt x="4920063" y="3074565"/>
                  <a:pt x="4940799" y="3074565"/>
                  <a:pt x="4960906" y="3074565"/>
                </a:cubicBezTo>
                <a:lnTo>
                  <a:pt x="5300224" y="3074565"/>
                </a:lnTo>
                <a:cubicBezTo>
                  <a:pt x="5314046" y="3074565"/>
                  <a:pt x="5327247" y="3074565"/>
                  <a:pt x="5341068" y="3081481"/>
                </a:cubicBezTo>
                <a:lnTo>
                  <a:pt x="5347983" y="3081481"/>
                </a:lnTo>
                <a:lnTo>
                  <a:pt x="5354898" y="3081481"/>
                </a:lnTo>
                <a:cubicBezTo>
                  <a:pt x="5476799" y="3108503"/>
                  <a:pt x="5565401" y="3210297"/>
                  <a:pt x="5565401" y="3339113"/>
                </a:cubicBezTo>
                <a:lnTo>
                  <a:pt x="5564762" y="4221328"/>
                </a:lnTo>
                <a:lnTo>
                  <a:pt x="5564762" y="4221328"/>
                </a:ln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279" name="Forma libre 278">
            <a:extLst>
              <a:ext uri="{FF2B5EF4-FFF2-40B4-BE49-F238E27FC236}">
                <a16:creationId xmlns:a16="http://schemas.microsoft.com/office/drawing/2014/main" id="{E5180E6A-F875-324B-B9BE-C57A339F8938}"/>
              </a:ext>
            </a:extLst>
          </p:cNvPr>
          <p:cNvSpPr/>
          <p:nvPr/>
        </p:nvSpPr>
        <p:spPr>
          <a:xfrm>
            <a:off x="1374909" y="5710234"/>
            <a:ext cx="290446" cy="355095"/>
          </a:xfrm>
          <a:custGeom>
            <a:avLst/>
            <a:gdLst>
              <a:gd name="connsiteX0" fmla="*/ 5617758 w 5609421"/>
              <a:gd name="connsiteY0" fmla="*/ 2708378 h 6858000"/>
              <a:gd name="connsiteX1" fmla="*/ 5399027 w 5609421"/>
              <a:gd name="connsiteY1" fmla="*/ 2243044 h 6858000"/>
              <a:gd name="connsiteX2" fmla="*/ 5389737 w 5609421"/>
              <a:gd name="connsiteY2" fmla="*/ 2233753 h 6858000"/>
              <a:gd name="connsiteX3" fmla="*/ 5171006 w 5609421"/>
              <a:gd name="connsiteY3" fmla="*/ 2015022 h 6858000"/>
              <a:gd name="connsiteX4" fmla="*/ 5171006 w 5609421"/>
              <a:gd name="connsiteY4" fmla="*/ 1996440 h 6858000"/>
              <a:gd name="connsiteX5" fmla="*/ 5171006 w 5609421"/>
              <a:gd name="connsiteY5" fmla="*/ 346251 h 6858000"/>
              <a:gd name="connsiteX6" fmla="*/ 4824746 w 5609421"/>
              <a:gd name="connsiteY6" fmla="*/ 0 h 6858000"/>
              <a:gd name="connsiteX7" fmla="*/ 4222600 w 5609421"/>
              <a:gd name="connsiteY7" fmla="*/ 0 h 6858000"/>
              <a:gd name="connsiteX8" fmla="*/ 3876349 w 5609421"/>
              <a:gd name="connsiteY8" fmla="*/ 346251 h 6858000"/>
              <a:gd name="connsiteX9" fmla="*/ 3876349 w 5609421"/>
              <a:gd name="connsiteY9" fmla="*/ 793003 h 6858000"/>
              <a:gd name="connsiteX10" fmla="*/ 3338387 w 5609421"/>
              <a:gd name="connsiteY10" fmla="*/ 272778 h 6858000"/>
              <a:gd name="connsiteX11" fmla="*/ 2781851 w 5609421"/>
              <a:gd name="connsiteY11" fmla="*/ 44756 h 6858000"/>
              <a:gd name="connsiteX12" fmla="*/ 2207578 w 5609421"/>
              <a:gd name="connsiteY12" fmla="*/ 309087 h 6858000"/>
              <a:gd name="connsiteX13" fmla="*/ 273622 w 5609421"/>
              <a:gd name="connsiteY13" fmla="*/ 2188152 h 6858000"/>
              <a:gd name="connsiteX14" fmla="*/ 81920 w 5609421"/>
              <a:gd name="connsiteY14" fmla="*/ 2452483 h 6858000"/>
              <a:gd name="connsiteX15" fmla="*/ 72629 w 5609421"/>
              <a:gd name="connsiteY15" fmla="*/ 2461774 h 6858000"/>
              <a:gd name="connsiteX16" fmla="*/ 0 w 5609421"/>
              <a:gd name="connsiteY16" fmla="*/ 2735397 h 6858000"/>
              <a:gd name="connsiteX17" fmla="*/ 0 w 5609421"/>
              <a:gd name="connsiteY17" fmla="*/ 2744687 h 6858000"/>
              <a:gd name="connsiteX18" fmla="*/ 0 w 5609421"/>
              <a:gd name="connsiteY18" fmla="*/ 6539126 h 6858000"/>
              <a:gd name="connsiteX19" fmla="*/ 319232 w 5609421"/>
              <a:gd name="connsiteY19" fmla="*/ 6858358 h 6858000"/>
              <a:gd name="connsiteX20" fmla="*/ 1906083 w 5609421"/>
              <a:gd name="connsiteY20" fmla="*/ 6858358 h 6858000"/>
              <a:gd name="connsiteX21" fmla="*/ 2225315 w 5609421"/>
              <a:gd name="connsiteY21" fmla="*/ 6539126 h 6858000"/>
              <a:gd name="connsiteX22" fmla="*/ 2225315 w 5609421"/>
              <a:gd name="connsiteY22" fmla="*/ 5919244 h 6858000"/>
              <a:gd name="connsiteX23" fmla="*/ 2225315 w 5609421"/>
              <a:gd name="connsiteY23" fmla="*/ 5892216 h 6858000"/>
              <a:gd name="connsiteX24" fmla="*/ 2225315 w 5609421"/>
              <a:gd name="connsiteY24" fmla="*/ 4605170 h 6858000"/>
              <a:gd name="connsiteX25" fmla="*/ 3383996 w 5609421"/>
              <a:gd name="connsiteY25" fmla="*/ 4605170 h 6858000"/>
              <a:gd name="connsiteX26" fmla="*/ 3383996 w 5609421"/>
              <a:gd name="connsiteY26" fmla="*/ 6529835 h 6858000"/>
              <a:gd name="connsiteX27" fmla="*/ 3703228 w 5609421"/>
              <a:gd name="connsiteY27" fmla="*/ 6849067 h 6858000"/>
              <a:gd name="connsiteX28" fmla="*/ 5272342 w 5609421"/>
              <a:gd name="connsiteY28" fmla="*/ 6849067 h 6858000"/>
              <a:gd name="connsiteX29" fmla="*/ 5591575 w 5609421"/>
              <a:gd name="connsiteY29" fmla="*/ 6529835 h 6858000"/>
              <a:gd name="connsiteX30" fmla="*/ 5591575 w 5609421"/>
              <a:gd name="connsiteY30" fmla="*/ 2726115 h 6858000"/>
              <a:gd name="connsiteX31" fmla="*/ 5617758 w 5609421"/>
              <a:gd name="connsiteY31" fmla="*/ 2708378 h 6858000"/>
              <a:gd name="connsiteX32" fmla="*/ 4222600 w 5609421"/>
              <a:gd name="connsiteY32" fmla="*/ 336960 h 6858000"/>
              <a:gd name="connsiteX33" fmla="*/ 4824746 w 5609421"/>
              <a:gd name="connsiteY33" fmla="*/ 346251 h 6858000"/>
              <a:gd name="connsiteX34" fmla="*/ 4824746 w 5609421"/>
              <a:gd name="connsiteY34" fmla="*/ 1695799 h 6858000"/>
              <a:gd name="connsiteX35" fmla="*/ 4213309 w 5609421"/>
              <a:gd name="connsiteY35" fmla="*/ 1112235 h 6858000"/>
              <a:gd name="connsiteX36" fmla="*/ 4222600 w 5609421"/>
              <a:gd name="connsiteY36" fmla="*/ 336960 h 6858000"/>
              <a:gd name="connsiteX37" fmla="*/ 2444046 w 5609421"/>
              <a:gd name="connsiteY37" fmla="*/ 546409 h 6858000"/>
              <a:gd name="connsiteX38" fmla="*/ 2790297 w 5609421"/>
              <a:gd name="connsiteY38" fmla="*/ 382570 h 6858000"/>
              <a:gd name="connsiteX39" fmla="*/ 3109529 w 5609421"/>
              <a:gd name="connsiteY39" fmla="*/ 519381 h 6858000"/>
              <a:gd name="connsiteX40" fmla="*/ 5024904 w 5609421"/>
              <a:gd name="connsiteY40" fmla="*/ 2352836 h 6858000"/>
              <a:gd name="connsiteX41" fmla="*/ 592010 w 5609421"/>
              <a:gd name="connsiteY41" fmla="*/ 2352836 h 6858000"/>
              <a:gd name="connsiteX42" fmla="*/ 2444046 w 5609421"/>
              <a:gd name="connsiteY42" fmla="*/ 546409 h 6858000"/>
              <a:gd name="connsiteX43" fmla="*/ 5280789 w 5609421"/>
              <a:gd name="connsiteY43" fmla="*/ 6511263 h 6858000"/>
              <a:gd name="connsiteX44" fmla="*/ 3739538 w 5609421"/>
              <a:gd name="connsiteY44" fmla="*/ 6511263 h 6858000"/>
              <a:gd name="connsiteX45" fmla="*/ 3739538 w 5609421"/>
              <a:gd name="connsiteY45" fmla="*/ 4441340 h 6858000"/>
              <a:gd name="connsiteX46" fmla="*/ 3575699 w 5609421"/>
              <a:gd name="connsiteY46" fmla="*/ 4277501 h 6858000"/>
              <a:gd name="connsiteX47" fmla="*/ 2069923 w 5609421"/>
              <a:gd name="connsiteY47" fmla="*/ 4277501 h 6858000"/>
              <a:gd name="connsiteX48" fmla="*/ 1906083 w 5609421"/>
              <a:gd name="connsiteY48" fmla="*/ 4441340 h 6858000"/>
              <a:gd name="connsiteX49" fmla="*/ 1906083 w 5609421"/>
              <a:gd name="connsiteY49" fmla="*/ 5845780 h 6858000"/>
              <a:gd name="connsiteX50" fmla="*/ 1906083 w 5609421"/>
              <a:gd name="connsiteY50" fmla="*/ 5872808 h 6858000"/>
              <a:gd name="connsiteX51" fmla="*/ 1906083 w 5609421"/>
              <a:gd name="connsiteY51" fmla="*/ 6511263 h 6858000"/>
              <a:gd name="connsiteX52" fmla="*/ 336960 w 5609421"/>
              <a:gd name="connsiteY52" fmla="*/ 6511263 h 6858000"/>
              <a:gd name="connsiteX53" fmla="*/ 336960 w 5609421"/>
              <a:gd name="connsiteY53" fmla="*/ 2744697 h 6858000"/>
              <a:gd name="connsiteX54" fmla="*/ 346251 w 5609421"/>
              <a:gd name="connsiteY54" fmla="*/ 2689805 h 6858000"/>
              <a:gd name="connsiteX55" fmla="*/ 5262207 w 5609421"/>
              <a:gd name="connsiteY55" fmla="*/ 2689805 h 6858000"/>
              <a:gd name="connsiteX56" fmla="*/ 5271498 w 5609421"/>
              <a:gd name="connsiteY56" fmla="*/ 2689805 h 6858000"/>
              <a:gd name="connsiteX57" fmla="*/ 5280789 w 5609421"/>
              <a:gd name="connsiteY57" fmla="*/ 2735406 h 6858000"/>
              <a:gd name="connsiteX58" fmla="*/ 5280789 w 5609421"/>
              <a:gd name="connsiteY58" fmla="*/ 6511263 h 6858000"/>
              <a:gd name="connsiteX59" fmla="*/ 5280789 w 5609421"/>
              <a:gd name="connsiteY59" fmla="*/ 651126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</a:cxnLst>
            <a:rect l="l" t="t" r="r" b="b"/>
            <a:pathLst>
              <a:path w="5609421" h="6858000">
                <a:moveTo>
                  <a:pt x="5617758" y="2708378"/>
                </a:moveTo>
                <a:cubicBezTo>
                  <a:pt x="5608467" y="2590148"/>
                  <a:pt x="5562866" y="2416173"/>
                  <a:pt x="5399027" y="2243044"/>
                </a:cubicBezTo>
                <a:lnTo>
                  <a:pt x="5389737" y="2233753"/>
                </a:lnTo>
                <a:lnTo>
                  <a:pt x="5171006" y="2015022"/>
                </a:lnTo>
                <a:cubicBezTo>
                  <a:pt x="5171006" y="2005731"/>
                  <a:pt x="5171006" y="2005731"/>
                  <a:pt x="5171006" y="1996440"/>
                </a:cubicBezTo>
                <a:lnTo>
                  <a:pt x="5171006" y="346251"/>
                </a:lnTo>
                <a:cubicBezTo>
                  <a:pt x="5171006" y="154548"/>
                  <a:pt x="5015613" y="0"/>
                  <a:pt x="4824746" y="0"/>
                </a:cubicBezTo>
                <a:lnTo>
                  <a:pt x="4222600" y="0"/>
                </a:lnTo>
                <a:cubicBezTo>
                  <a:pt x="4030898" y="0"/>
                  <a:pt x="3876349" y="155393"/>
                  <a:pt x="3876349" y="346251"/>
                </a:cubicBezTo>
                <a:lnTo>
                  <a:pt x="3876349" y="793003"/>
                </a:lnTo>
                <a:lnTo>
                  <a:pt x="3338387" y="272778"/>
                </a:lnTo>
                <a:cubicBezTo>
                  <a:pt x="3265758" y="208595"/>
                  <a:pt x="3055473" y="44756"/>
                  <a:pt x="2781851" y="44756"/>
                </a:cubicBezTo>
                <a:cubicBezTo>
                  <a:pt x="2572411" y="44756"/>
                  <a:pt x="2380699" y="135967"/>
                  <a:pt x="2207578" y="309087"/>
                </a:cubicBezTo>
                <a:lnTo>
                  <a:pt x="273622" y="2188152"/>
                </a:lnTo>
                <a:cubicBezTo>
                  <a:pt x="182412" y="2279362"/>
                  <a:pt x="118229" y="2370573"/>
                  <a:pt x="81920" y="2452483"/>
                </a:cubicBezTo>
                <a:cubicBezTo>
                  <a:pt x="81920" y="2452483"/>
                  <a:pt x="81920" y="2461774"/>
                  <a:pt x="72629" y="2461774"/>
                </a:cubicBezTo>
                <a:cubicBezTo>
                  <a:pt x="17737" y="2571567"/>
                  <a:pt x="0" y="2671214"/>
                  <a:pt x="0" y="2735397"/>
                </a:cubicBezTo>
                <a:lnTo>
                  <a:pt x="0" y="2744687"/>
                </a:lnTo>
                <a:lnTo>
                  <a:pt x="0" y="6539126"/>
                </a:lnTo>
                <a:cubicBezTo>
                  <a:pt x="0" y="6721547"/>
                  <a:pt x="146102" y="6858358"/>
                  <a:pt x="319232" y="6858358"/>
                </a:cubicBezTo>
                <a:lnTo>
                  <a:pt x="1906083" y="6858358"/>
                </a:lnTo>
                <a:cubicBezTo>
                  <a:pt x="2088504" y="6858358"/>
                  <a:pt x="2225315" y="6712256"/>
                  <a:pt x="2225315" y="6539126"/>
                </a:cubicBezTo>
                <a:lnTo>
                  <a:pt x="2225315" y="5919244"/>
                </a:lnTo>
                <a:cubicBezTo>
                  <a:pt x="2225315" y="5909953"/>
                  <a:pt x="2225315" y="5900662"/>
                  <a:pt x="2225315" y="5892216"/>
                </a:cubicBezTo>
                <a:lnTo>
                  <a:pt x="2225315" y="4605170"/>
                </a:lnTo>
                <a:lnTo>
                  <a:pt x="3383996" y="4605170"/>
                </a:lnTo>
                <a:lnTo>
                  <a:pt x="3383996" y="6529835"/>
                </a:lnTo>
                <a:cubicBezTo>
                  <a:pt x="3383996" y="6712256"/>
                  <a:pt x="3530098" y="6849067"/>
                  <a:pt x="3703228" y="6849067"/>
                </a:cubicBezTo>
                <a:lnTo>
                  <a:pt x="5272342" y="6849067"/>
                </a:lnTo>
                <a:cubicBezTo>
                  <a:pt x="5454763" y="6849067"/>
                  <a:pt x="5591575" y="6702965"/>
                  <a:pt x="5591575" y="6529835"/>
                </a:cubicBezTo>
                <a:lnTo>
                  <a:pt x="5591575" y="2726115"/>
                </a:lnTo>
                <a:cubicBezTo>
                  <a:pt x="5617758" y="2717669"/>
                  <a:pt x="5617758" y="2708378"/>
                  <a:pt x="5617758" y="2708378"/>
                </a:cubicBezTo>
                <a:close/>
                <a:moveTo>
                  <a:pt x="4222600" y="336960"/>
                </a:moveTo>
                <a:lnTo>
                  <a:pt x="4824746" y="346251"/>
                </a:lnTo>
                <a:lnTo>
                  <a:pt x="4824746" y="1695799"/>
                </a:lnTo>
                <a:lnTo>
                  <a:pt x="4213309" y="1112235"/>
                </a:lnTo>
                <a:lnTo>
                  <a:pt x="4222600" y="336960"/>
                </a:lnTo>
                <a:close/>
                <a:moveTo>
                  <a:pt x="2444046" y="546409"/>
                </a:moveTo>
                <a:cubicBezTo>
                  <a:pt x="2553829" y="436617"/>
                  <a:pt x="2672068" y="382570"/>
                  <a:pt x="2790297" y="382570"/>
                </a:cubicBezTo>
                <a:cubicBezTo>
                  <a:pt x="2945690" y="382570"/>
                  <a:pt x="3073210" y="483071"/>
                  <a:pt x="3109529" y="519381"/>
                </a:cubicBezTo>
                <a:lnTo>
                  <a:pt x="5024904" y="2352836"/>
                </a:lnTo>
                <a:lnTo>
                  <a:pt x="592010" y="2352836"/>
                </a:lnTo>
                <a:lnTo>
                  <a:pt x="2444046" y="546409"/>
                </a:lnTo>
                <a:close/>
                <a:moveTo>
                  <a:pt x="5280789" y="6511263"/>
                </a:moveTo>
                <a:lnTo>
                  <a:pt x="3739538" y="6511263"/>
                </a:lnTo>
                <a:lnTo>
                  <a:pt x="3739538" y="4441340"/>
                </a:lnTo>
                <a:cubicBezTo>
                  <a:pt x="3739538" y="4350130"/>
                  <a:pt x="3666909" y="4277501"/>
                  <a:pt x="3575699" y="4277501"/>
                </a:cubicBezTo>
                <a:lnTo>
                  <a:pt x="2069923" y="4277501"/>
                </a:lnTo>
                <a:cubicBezTo>
                  <a:pt x="1978712" y="4277501"/>
                  <a:pt x="1906083" y="4350130"/>
                  <a:pt x="1906083" y="4441340"/>
                </a:cubicBezTo>
                <a:lnTo>
                  <a:pt x="1906083" y="5845780"/>
                </a:lnTo>
                <a:cubicBezTo>
                  <a:pt x="1906083" y="5855071"/>
                  <a:pt x="1906083" y="5864361"/>
                  <a:pt x="1906083" y="5872808"/>
                </a:cubicBezTo>
                <a:lnTo>
                  <a:pt x="1906083" y="6511263"/>
                </a:lnTo>
                <a:lnTo>
                  <a:pt x="336960" y="6511263"/>
                </a:lnTo>
                <a:lnTo>
                  <a:pt x="336960" y="2744697"/>
                </a:lnTo>
                <a:cubicBezTo>
                  <a:pt x="336960" y="2726115"/>
                  <a:pt x="336960" y="2708387"/>
                  <a:pt x="346251" y="2689805"/>
                </a:cubicBezTo>
                <a:lnTo>
                  <a:pt x="5262207" y="2689805"/>
                </a:lnTo>
                <a:cubicBezTo>
                  <a:pt x="5262207" y="2689805"/>
                  <a:pt x="5262207" y="2689805"/>
                  <a:pt x="5271498" y="2689805"/>
                </a:cubicBezTo>
                <a:cubicBezTo>
                  <a:pt x="5271498" y="2708387"/>
                  <a:pt x="5280789" y="2726124"/>
                  <a:pt x="5280789" y="2735406"/>
                </a:cubicBezTo>
                <a:lnTo>
                  <a:pt x="5280789" y="6511263"/>
                </a:lnTo>
                <a:lnTo>
                  <a:pt x="5280789" y="6511263"/>
                </a:lnTo>
                <a:close/>
              </a:path>
            </a:pathLst>
          </a:custGeom>
          <a:solidFill>
            <a:schemeClr val="bg2">
              <a:lumMod val="10000"/>
            </a:schemeClr>
          </a:solidFill>
          <a:ln w="9181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281" name="Forma libre 280">
            <a:extLst>
              <a:ext uri="{FF2B5EF4-FFF2-40B4-BE49-F238E27FC236}">
                <a16:creationId xmlns:a16="http://schemas.microsoft.com/office/drawing/2014/main" id="{D720868B-67F8-F04A-B5CB-72F3C9ABDD8E}"/>
              </a:ext>
            </a:extLst>
          </p:cNvPr>
          <p:cNvSpPr/>
          <p:nvPr/>
        </p:nvSpPr>
        <p:spPr>
          <a:xfrm>
            <a:off x="2118864" y="5711807"/>
            <a:ext cx="237627" cy="355095"/>
          </a:xfrm>
          <a:custGeom>
            <a:avLst/>
            <a:gdLst>
              <a:gd name="connsiteX0" fmla="*/ 4587084 w 4589318"/>
              <a:gd name="connsiteY0" fmla="*/ 2905922 h 6858000"/>
              <a:gd name="connsiteX1" fmla="*/ 4115597 w 4589318"/>
              <a:gd name="connsiteY1" fmla="*/ 2477297 h 6858000"/>
              <a:gd name="connsiteX2" fmla="*/ 3695700 w 4589318"/>
              <a:gd name="connsiteY2" fmla="*/ 2477297 h 6858000"/>
              <a:gd name="connsiteX3" fmla="*/ 3695700 w 4589318"/>
              <a:gd name="connsiteY3" fmla="*/ 1337466 h 6858000"/>
              <a:gd name="connsiteX4" fmla="*/ 2358234 w 4589318"/>
              <a:gd name="connsiteY4" fmla="*/ 0 h 6858000"/>
              <a:gd name="connsiteX5" fmla="*/ 2229647 w 4589318"/>
              <a:gd name="connsiteY5" fmla="*/ 0 h 6858000"/>
              <a:gd name="connsiteX6" fmla="*/ 892181 w 4589318"/>
              <a:gd name="connsiteY6" fmla="*/ 1337466 h 6858000"/>
              <a:gd name="connsiteX7" fmla="*/ 892181 w 4589318"/>
              <a:gd name="connsiteY7" fmla="*/ 2477288 h 6858000"/>
              <a:gd name="connsiteX8" fmla="*/ 403228 w 4589318"/>
              <a:gd name="connsiteY8" fmla="*/ 2477288 h 6858000"/>
              <a:gd name="connsiteX9" fmla="*/ 0 w 4589318"/>
              <a:gd name="connsiteY9" fmla="*/ 2880516 h 6858000"/>
              <a:gd name="connsiteX10" fmla="*/ 0 w 4589318"/>
              <a:gd name="connsiteY10" fmla="*/ 3094828 h 6858000"/>
              <a:gd name="connsiteX11" fmla="*/ 2160590 w 4589318"/>
              <a:gd name="connsiteY11" fmla="*/ 5375269 h 6858000"/>
              <a:gd name="connsiteX12" fmla="*/ 2160590 w 4589318"/>
              <a:gd name="connsiteY12" fmla="*/ 5692772 h 6858000"/>
              <a:gd name="connsiteX13" fmla="*/ 1132687 w 4589318"/>
              <a:gd name="connsiteY13" fmla="*/ 5692772 h 6858000"/>
              <a:gd name="connsiteX14" fmla="*/ 781059 w 4589318"/>
              <a:gd name="connsiteY14" fmla="*/ 6044401 h 6858000"/>
              <a:gd name="connsiteX15" fmla="*/ 781059 w 4589318"/>
              <a:gd name="connsiteY15" fmla="*/ 6507160 h 6858000"/>
              <a:gd name="connsiteX16" fmla="*/ 1132687 w 4589318"/>
              <a:gd name="connsiteY16" fmla="*/ 6858788 h 6858000"/>
              <a:gd name="connsiteX17" fmla="*/ 3490125 w 4589318"/>
              <a:gd name="connsiteY17" fmla="*/ 6858788 h 6858000"/>
              <a:gd name="connsiteX18" fmla="*/ 3841753 w 4589318"/>
              <a:gd name="connsiteY18" fmla="*/ 6507160 h 6858000"/>
              <a:gd name="connsiteX19" fmla="*/ 3841753 w 4589318"/>
              <a:gd name="connsiteY19" fmla="*/ 6053138 h 6858000"/>
              <a:gd name="connsiteX20" fmla="*/ 3490125 w 4589318"/>
              <a:gd name="connsiteY20" fmla="*/ 5701510 h 6858000"/>
              <a:gd name="connsiteX21" fmla="*/ 2469365 w 4589318"/>
              <a:gd name="connsiteY21" fmla="*/ 5701510 h 6858000"/>
              <a:gd name="connsiteX22" fmla="*/ 2469365 w 4589318"/>
              <a:gd name="connsiteY22" fmla="*/ 5376075 h 6858000"/>
              <a:gd name="connsiteX23" fmla="*/ 4595025 w 4589318"/>
              <a:gd name="connsiteY23" fmla="*/ 3104362 h 6858000"/>
              <a:gd name="connsiteX24" fmla="*/ 4595025 w 4589318"/>
              <a:gd name="connsiteY24" fmla="*/ 2924175 h 6858000"/>
              <a:gd name="connsiteX25" fmla="*/ 4587084 w 4589318"/>
              <a:gd name="connsiteY25" fmla="*/ 2905922 h 6858000"/>
              <a:gd name="connsiteX26" fmla="*/ 3515522 w 4589318"/>
              <a:gd name="connsiteY26" fmla="*/ 6052341 h 6858000"/>
              <a:gd name="connsiteX27" fmla="*/ 3515522 w 4589318"/>
              <a:gd name="connsiteY27" fmla="*/ 6506363 h 6858000"/>
              <a:gd name="connsiteX28" fmla="*/ 3481388 w 4589318"/>
              <a:gd name="connsiteY28" fmla="*/ 6540497 h 6858000"/>
              <a:gd name="connsiteX29" fmla="*/ 1123950 w 4589318"/>
              <a:gd name="connsiteY29" fmla="*/ 6540497 h 6858000"/>
              <a:gd name="connsiteX30" fmla="*/ 1089816 w 4589318"/>
              <a:gd name="connsiteY30" fmla="*/ 6506363 h 6858000"/>
              <a:gd name="connsiteX31" fmla="*/ 1089816 w 4589318"/>
              <a:gd name="connsiteY31" fmla="*/ 6052341 h 6858000"/>
              <a:gd name="connsiteX32" fmla="*/ 1123950 w 4589318"/>
              <a:gd name="connsiteY32" fmla="*/ 6018207 h 6858000"/>
              <a:gd name="connsiteX33" fmla="*/ 3481388 w 4589318"/>
              <a:gd name="connsiteY33" fmla="*/ 6018207 h 6858000"/>
              <a:gd name="connsiteX34" fmla="*/ 3515522 w 4589318"/>
              <a:gd name="connsiteY34" fmla="*/ 6052341 h 6858000"/>
              <a:gd name="connsiteX35" fmla="*/ 2220918 w 4589318"/>
              <a:gd name="connsiteY35" fmla="*/ 316706 h 6858000"/>
              <a:gd name="connsiteX36" fmla="*/ 2349506 w 4589318"/>
              <a:gd name="connsiteY36" fmla="*/ 316706 h 6858000"/>
              <a:gd name="connsiteX37" fmla="*/ 3369477 w 4589318"/>
              <a:gd name="connsiteY37" fmla="*/ 1336678 h 6858000"/>
              <a:gd name="connsiteX38" fmla="*/ 3369477 w 4589318"/>
              <a:gd name="connsiteY38" fmla="*/ 2631281 h 6858000"/>
              <a:gd name="connsiteX39" fmla="*/ 3369477 w 4589318"/>
              <a:gd name="connsiteY39" fmla="*/ 3256754 h 6858000"/>
              <a:gd name="connsiteX40" fmla="*/ 2349506 w 4589318"/>
              <a:gd name="connsiteY40" fmla="*/ 4276725 h 6858000"/>
              <a:gd name="connsiteX41" fmla="*/ 2220918 w 4589318"/>
              <a:gd name="connsiteY41" fmla="*/ 4276725 h 6858000"/>
              <a:gd name="connsiteX42" fmla="*/ 1200947 w 4589318"/>
              <a:gd name="connsiteY42" fmla="*/ 3256754 h 6858000"/>
              <a:gd name="connsiteX43" fmla="*/ 1200947 w 4589318"/>
              <a:gd name="connsiteY43" fmla="*/ 2785266 h 6858000"/>
              <a:gd name="connsiteX44" fmla="*/ 2289975 w 4589318"/>
              <a:gd name="connsiteY44" fmla="*/ 2785266 h 6858000"/>
              <a:gd name="connsiteX45" fmla="*/ 2443959 w 4589318"/>
              <a:gd name="connsiteY45" fmla="*/ 2631281 h 6858000"/>
              <a:gd name="connsiteX46" fmla="*/ 2289975 w 4589318"/>
              <a:gd name="connsiteY46" fmla="*/ 2477297 h 6858000"/>
              <a:gd name="connsiteX47" fmla="*/ 1200947 w 4589318"/>
              <a:gd name="connsiteY47" fmla="*/ 2477297 h 6858000"/>
              <a:gd name="connsiteX48" fmla="*/ 1200947 w 4589318"/>
              <a:gd name="connsiteY48" fmla="*/ 2005809 h 6858000"/>
              <a:gd name="connsiteX49" fmla="*/ 2289975 w 4589318"/>
              <a:gd name="connsiteY49" fmla="*/ 2005809 h 6858000"/>
              <a:gd name="connsiteX50" fmla="*/ 2443959 w 4589318"/>
              <a:gd name="connsiteY50" fmla="*/ 1851825 h 6858000"/>
              <a:gd name="connsiteX51" fmla="*/ 2289975 w 4589318"/>
              <a:gd name="connsiteY51" fmla="*/ 1697840 h 6858000"/>
              <a:gd name="connsiteX52" fmla="*/ 1200947 w 4589318"/>
              <a:gd name="connsiteY52" fmla="*/ 1697840 h 6858000"/>
              <a:gd name="connsiteX53" fmla="*/ 1200947 w 4589318"/>
              <a:gd name="connsiteY53" fmla="*/ 1346212 h 6858000"/>
              <a:gd name="connsiteX54" fmla="*/ 1209675 w 4589318"/>
              <a:gd name="connsiteY54" fmla="*/ 1235089 h 6858000"/>
              <a:gd name="connsiteX55" fmla="*/ 2289966 w 4589318"/>
              <a:gd name="connsiteY55" fmla="*/ 1235089 h 6858000"/>
              <a:gd name="connsiteX56" fmla="*/ 2443951 w 4589318"/>
              <a:gd name="connsiteY56" fmla="*/ 1081105 h 6858000"/>
              <a:gd name="connsiteX57" fmla="*/ 2289966 w 4589318"/>
              <a:gd name="connsiteY57" fmla="*/ 927120 h 6858000"/>
              <a:gd name="connsiteX58" fmla="*/ 1295409 w 4589318"/>
              <a:gd name="connsiteY58" fmla="*/ 927120 h 6858000"/>
              <a:gd name="connsiteX59" fmla="*/ 2220918 w 4589318"/>
              <a:gd name="connsiteY59" fmla="*/ 316706 h 6858000"/>
              <a:gd name="connsiteX60" fmla="*/ 4269590 w 4589318"/>
              <a:gd name="connsiteY60" fmla="*/ 3094828 h 6858000"/>
              <a:gd name="connsiteX61" fmla="*/ 2306643 w 4589318"/>
              <a:gd name="connsiteY61" fmla="*/ 5057775 h 6858000"/>
              <a:gd name="connsiteX62" fmla="*/ 2272509 w 4589318"/>
              <a:gd name="connsiteY62" fmla="*/ 5057775 h 6858000"/>
              <a:gd name="connsiteX63" fmla="*/ 309563 w 4589318"/>
              <a:gd name="connsiteY63" fmla="*/ 3094828 h 6858000"/>
              <a:gd name="connsiteX64" fmla="*/ 309563 w 4589318"/>
              <a:gd name="connsiteY64" fmla="*/ 2880516 h 6858000"/>
              <a:gd name="connsiteX65" fmla="*/ 395287 w 4589318"/>
              <a:gd name="connsiteY65" fmla="*/ 2794791 h 6858000"/>
              <a:gd name="connsiteX66" fmla="*/ 884240 w 4589318"/>
              <a:gd name="connsiteY66" fmla="*/ 2794791 h 6858000"/>
              <a:gd name="connsiteX67" fmla="*/ 884240 w 4589318"/>
              <a:gd name="connsiteY67" fmla="*/ 3266279 h 6858000"/>
              <a:gd name="connsiteX68" fmla="*/ 2221706 w 4589318"/>
              <a:gd name="connsiteY68" fmla="*/ 4603745 h 6858000"/>
              <a:gd name="connsiteX69" fmla="*/ 2350294 w 4589318"/>
              <a:gd name="connsiteY69" fmla="*/ 4603745 h 6858000"/>
              <a:gd name="connsiteX70" fmla="*/ 3687760 w 4589318"/>
              <a:gd name="connsiteY70" fmla="*/ 3266279 h 6858000"/>
              <a:gd name="connsiteX71" fmla="*/ 3687760 w 4589318"/>
              <a:gd name="connsiteY71" fmla="*/ 2794791 h 6858000"/>
              <a:gd name="connsiteX72" fmla="*/ 4116385 w 4589318"/>
              <a:gd name="connsiteY72" fmla="*/ 2794791 h 6858000"/>
              <a:gd name="connsiteX73" fmla="*/ 4270370 w 4589318"/>
              <a:gd name="connsiteY73" fmla="*/ 2914650 h 6858000"/>
              <a:gd name="connsiteX74" fmla="*/ 4270370 w 4589318"/>
              <a:gd name="connsiteY74" fmla="*/ 3094828 h 6858000"/>
              <a:gd name="connsiteX75" fmla="*/ 4269590 w 4589318"/>
              <a:gd name="connsiteY75" fmla="*/ 309482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</a:cxnLst>
            <a:rect l="l" t="t" r="r" b="b"/>
            <a:pathLst>
              <a:path w="4589318" h="6858000">
                <a:moveTo>
                  <a:pt x="4587084" y="2905922"/>
                </a:moveTo>
                <a:cubicBezTo>
                  <a:pt x="4578356" y="2700338"/>
                  <a:pt x="4441031" y="2477297"/>
                  <a:pt x="4115597" y="2477297"/>
                </a:cubicBezTo>
                <a:lnTo>
                  <a:pt x="3695700" y="2477297"/>
                </a:lnTo>
                <a:lnTo>
                  <a:pt x="3695700" y="1337466"/>
                </a:lnTo>
                <a:cubicBezTo>
                  <a:pt x="3695709" y="600075"/>
                  <a:pt x="3095634" y="0"/>
                  <a:pt x="2358234" y="0"/>
                </a:cubicBezTo>
                <a:lnTo>
                  <a:pt x="2229647" y="0"/>
                </a:lnTo>
                <a:cubicBezTo>
                  <a:pt x="1492256" y="0"/>
                  <a:pt x="892181" y="600075"/>
                  <a:pt x="892181" y="1337466"/>
                </a:cubicBezTo>
                <a:lnTo>
                  <a:pt x="892181" y="2477288"/>
                </a:lnTo>
                <a:lnTo>
                  <a:pt x="403228" y="2477288"/>
                </a:lnTo>
                <a:cubicBezTo>
                  <a:pt x="128587" y="2477288"/>
                  <a:pt x="0" y="2682872"/>
                  <a:pt x="0" y="2880516"/>
                </a:cubicBezTo>
                <a:lnTo>
                  <a:pt x="0" y="3094828"/>
                </a:lnTo>
                <a:cubicBezTo>
                  <a:pt x="0" y="4312444"/>
                  <a:pt x="960440" y="5306213"/>
                  <a:pt x="2160590" y="5375269"/>
                </a:cubicBezTo>
                <a:lnTo>
                  <a:pt x="2160590" y="5692772"/>
                </a:lnTo>
                <a:lnTo>
                  <a:pt x="1132687" y="5692772"/>
                </a:lnTo>
                <a:cubicBezTo>
                  <a:pt x="935840" y="5692772"/>
                  <a:pt x="781059" y="5846757"/>
                  <a:pt x="781059" y="6044401"/>
                </a:cubicBezTo>
                <a:lnTo>
                  <a:pt x="781059" y="6507160"/>
                </a:lnTo>
                <a:cubicBezTo>
                  <a:pt x="781059" y="6704007"/>
                  <a:pt x="935043" y="6858788"/>
                  <a:pt x="1132687" y="6858788"/>
                </a:cubicBezTo>
                <a:lnTo>
                  <a:pt x="3490125" y="6858788"/>
                </a:lnTo>
                <a:cubicBezTo>
                  <a:pt x="3686972" y="6858788"/>
                  <a:pt x="3841753" y="6704803"/>
                  <a:pt x="3841753" y="6507160"/>
                </a:cubicBezTo>
                <a:lnTo>
                  <a:pt x="3841753" y="6053138"/>
                </a:lnTo>
                <a:cubicBezTo>
                  <a:pt x="3841753" y="5856291"/>
                  <a:pt x="3679031" y="5701510"/>
                  <a:pt x="3490125" y="5701510"/>
                </a:cubicBezTo>
                <a:lnTo>
                  <a:pt x="2469365" y="5701510"/>
                </a:lnTo>
                <a:lnTo>
                  <a:pt x="2469365" y="5376075"/>
                </a:lnTo>
                <a:cubicBezTo>
                  <a:pt x="3652049" y="5299078"/>
                  <a:pt x="4595025" y="4304512"/>
                  <a:pt x="4595025" y="3104362"/>
                </a:cubicBezTo>
                <a:lnTo>
                  <a:pt x="4595025" y="2924175"/>
                </a:lnTo>
                <a:cubicBezTo>
                  <a:pt x="4587084" y="2914650"/>
                  <a:pt x="4587084" y="2905922"/>
                  <a:pt x="4587084" y="2905922"/>
                </a:cubicBezTo>
                <a:close/>
                <a:moveTo>
                  <a:pt x="3515522" y="6052341"/>
                </a:moveTo>
                <a:lnTo>
                  <a:pt x="3515522" y="6506363"/>
                </a:lnTo>
                <a:cubicBezTo>
                  <a:pt x="3515522" y="6523829"/>
                  <a:pt x="3498056" y="6540497"/>
                  <a:pt x="3481388" y="6540497"/>
                </a:cubicBezTo>
                <a:lnTo>
                  <a:pt x="1123950" y="6540497"/>
                </a:lnTo>
                <a:cubicBezTo>
                  <a:pt x="1106485" y="6540497"/>
                  <a:pt x="1089816" y="6523032"/>
                  <a:pt x="1089816" y="6506363"/>
                </a:cubicBezTo>
                <a:lnTo>
                  <a:pt x="1089816" y="6052341"/>
                </a:lnTo>
                <a:cubicBezTo>
                  <a:pt x="1089816" y="6034876"/>
                  <a:pt x="1107281" y="6018207"/>
                  <a:pt x="1123950" y="6018207"/>
                </a:cubicBezTo>
                <a:lnTo>
                  <a:pt x="3481388" y="6018207"/>
                </a:lnTo>
                <a:cubicBezTo>
                  <a:pt x="3498065" y="6017419"/>
                  <a:pt x="3515522" y="6026147"/>
                  <a:pt x="3515522" y="6052341"/>
                </a:cubicBezTo>
                <a:close/>
                <a:moveTo>
                  <a:pt x="2220918" y="316706"/>
                </a:moveTo>
                <a:lnTo>
                  <a:pt x="2349506" y="316706"/>
                </a:lnTo>
                <a:cubicBezTo>
                  <a:pt x="2915447" y="316706"/>
                  <a:pt x="3369477" y="779465"/>
                  <a:pt x="3369477" y="1336678"/>
                </a:cubicBezTo>
                <a:lnTo>
                  <a:pt x="3369477" y="2631281"/>
                </a:lnTo>
                <a:lnTo>
                  <a:pt x="3369477" y="3256754"/>
                </a:lnTo>
                <a:cubicBezTo>
                  <a:pt x="3369477" y="3822694"/>
                  <a:pt x="2906718" y="4276725"/>
                  <a:pt x="2349506" y="4276725"/>
                </a:cubicBezTo>
                <a:lnTo>
                  <a:pt x="2220918" y="4276725"/>
                </a:lnTo>
                <a:cubicBezTo>
                  <a:pt x="1654978" y="4276725"/>
                  <a:pt x="1200947" y="3813966"/>
                  <a:pt x="1200947" y="3256754"/>
                </a:cubicBezTo>
                <a:lnTo>
                  <a:pt x="1200947" y="2785266"/>
                </a:lnTo>
                <a:lnTo>
                  <a:pt x="2289975" y="2785266"/>
                </a:lnTo>
                <a:cubicBezTo>
                  <a:pt x="2375700" y="2785266"/>
                  <a:pt x="2443959" y="2717006"/>
                  <a:pt x="2443959" y="2631281"/>
                </a:cubicBezTo>
                <a:cubicBezTo>
                  <a:pt x="2443959" y="2545556"/>
                  <a:pt x="2375700" y="2477297"/>
                  <a:pt x="2289975" y="2477297"/>
                </a:cubicBezTo>
                <a:lnTo>
                  <a:pt x="1200947" y="2477297"/>
                </a:lnTo>
                <a:lnTo>
                  <a:pt x="1200947" y="2005809"/>
                </a:lnTo>
                <a:lnTo>
                  <a:pt x="2289975" y="2005809"/>
                </a:lnTo>
                <a:cubicBezTo>
                  <a:pt x="2375700" y="2005809"/>
                  <a:pt x="2443959" y="1937550"/>
                  <a:pt x="2443959" y="1851825"/>
                </a:cubicBezTo>
                <a:cubicBezTo>
                  <a:pt x="2443959" y="1766100"/>
                  <a:pt x="2375700" y="1697840"/>
                  <a:pt x="2289975" y="1697840"/>
                </a:cubicBezTo>
                <a:lnTo>
                  <a:pt x="1200947" y="1697840"/>
                </a:lnTo>
                <a:lnTo>
                  <a:pt x="1200947" y="1346212"/>
                </a:lnTo>
                <a:cubicBezTo>
                  <a:pt x="1200947" y="1303349"/>
                  <a:pt x="1200947" y="1269215"/>
                  <a:pt x="1209675" y="1235089"/>
                </a:cubicBezTo>
                <a:lnTo>
                  <a:pt x="2289966" y="1235089"/>
                </a:lnTo>
                <a:cubicBezTo>
                  <a:pt x="2375691" y="1235089"/>
                  <a:pt x="2443951" y="1166830"/>
                  <a:pt x="2443951" y="1081105"/>
                </a:cubicBezTo>
                <a:cubicBezTo>
                  <a:pt x="2443951" y="995380"/>
                  <a:pt x="2375691" y="927120"/>
                  <a:pt x="2289966" y="927120"/>
                </a:cubicBezTo>
                <a:lnTo>
                  <a:pt x="1295409" y="927120"/>
                </a:lnTo>
                <a:cubicBezTo>
                  <a:pt x="1458122" y="557213"/>
                  <a:pt x="1818487" y="316706"/>
                  <a:pt x="2220918" y="316706"/>
                </a:cubicBezTo>
                <a:close/>
                <a:moveTo>
                  <a:pt x="4269590" y="3094828"/>
                </a:moveTo>
                <a:cubicBezTo>
                  <a:pt x="4269590" y="4175119"/>
                  <a:pt x="3386943" y="5057775"/>
                  <a:pt x="2306643" y="5057775"/>
                </a:cubicBezTo>
                <a:lnTo>
                  <a:pt x="2272509" y="5057775"/>
                </a:lnTo>
                <a:cubicBezTo>
                  <a:pt x="1192218" y="5057775"/>
                  <a:pt x="309563" y="4175128"/>
                  <a:pt x="309563" y="3094828"/>
                </a:cubicBezTo>
                <a:lnTo>
                  <a:pt x="309563" y="2880516"/>
                </a:lnTo>
                <a:cubicBezTo>
                  <a:pt x="309563" y="2794791"/>
                  <a:pt x="361153" y="2794791"/>
                  <a:pt x="395287" y="2794791"/>
                </a:cubicBezTo>
                <a:lnTo>
                  <a:pt x="884240" y="2794791"/>
                </a:lnTo>
                <a:lnTo>
                  <a:pt x="884240" y="3266279"/>
                </a:lnTo>
                <a:cubicBezTo>
                  <a:pt x="884240" y="4003669"/>
                  <a:pt x="1484315" y="4603745"/>
                  <a:pt x="2221706" y="4603745"/>
                </a:cubicBezTo>
                <a:lnTo>
                  <a:pt x="2350294" y="4603745"/>
                </a:lnTo>
                <a:cubicBezTo>
                  <a:pt x="3087685" y="4603745"/>
                  <a:pt x="3687760" y="4003669"/>
                  <a:pt x="3687760" y="3266279"/>
                </a:cubicBezTo>
                <a:lnTo>
                  <a:pt x="3687760" y="2794791"/>
                </a:lnTo>
                <a:lnTo>
                  <a:pt x="4116385" y="2794791"/>
                </a:lnTo>
                <a:cubicBezTo>
                  <a:pt x="4219575" y="2794791"/>
                  <a:pt x="4262438" y="2828925"/>
                  <a:pt x="4270370" y="2914650"/>
                </a:cubicBezTo>
                <a:lnTo>
                  <a:pt x="4270370" y="3094828"/>
                </a:lnTo>
                <a:lnTo>
                  <a:pt x="4269590" y="3094828"/>
                </a:lnTo>
                <a:close/>
              </a:path>
            </a:pathLst>
          </a:custGeom>
          <a:solidFill>
            <a:schemeClr val="bg2">
              <a:lumMod val="10000"/>
            </a:schemeClr>
          </a:solidFill>
          <a:ln w="8659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283" name="Forma libre 282">
            <a:extLst>
              <a:ext uri="{FF2B5EF4-FFF2-40B4-BE49-F238E27FC236}">
                <a16:creationId xmlns:a16="http://schemas.microsoft.com/office/drawing/2014/main" id="{5E5F4884-64C8-B641-80F5-6CD2B5152EBF}"/>
              </a:ext>
            </a:extLst>
          </p:cNvPr>
          <p:cNvSpPr/>
          <p:nvPr/>
        </p:nvSpPr>
        <p:spPr>
          <a:xfrm>
            <a:off x="602364" y="1217553"/>
            <a:ext cx="301338" cy="265335"/>
          </a:xfrm>
          <a:custGeom>
            <a:avLst/>
            <a:gdLst>
              <a:gd name="connsiteX0" fmla="*/ 1519333 w 5819775"/>
              <a:gd name="connsiteY0" fmla="*/ 2119065 h 5124450"/>
              <a:gd name="connsiteX1" fmla="*/ 2175339 w 5819775"/>
              <a:gd name="connsiteY1" fmla="*/ 1463059 h 5124450"/>
              <a:gd name="connsiteX2" fmla="*/ 1519333 w 5819775"/>
              <a:gd name="connsiteY2" fmla="*/ 807053 h 5124450"/>
              <a:gd name="connsiteX3" fmla="*/ 863327 w 5819775"/>
              <a:gd name="connsiteY3" fmla="*/ 1463059 h 5124450"/>
              <a:gd name="connsiteX4" fmla="*/ 1519333 w 5819775"/>
              <a:gd name="connsiteY4" fmla="*/ 2119065 h 5124450"/>
              <a:gd name="connsiteX5" fmla="*/ 1519333 w 5819775"/>
              <a:gd name="connsiteY5" fmla="*/ 1103214 h 5124450"/>
              <a:gd name="connsiteX6" fmla="*/ 1879178 w 5819775"/>
              <a:gd name="connsiteY6" fmla="*/ 1463059 h 5124450"/>
              <a:gd name="connsiteX7" fmla="*/ 1519333 w 5819775"/>
              <a:gd name="connsiteY7" fmla="*/ 1822904 h 5124450"/>
              <a:gd name="connsiteX8" fmla="*/ 1159488 w 5819775"/>
              <a:gd name="connsiteY8" fmla="*/ 1463059 h 5124450"/>
              <a:gd name="connsiteX9" fmla="*/ 1519333 w 5819775"/>
              <a:gd name="connsiteY9" fmla="*/ 1103214 h 5124450"/>
              <a:gd name="connsiteX10" fmla="*/ 5437623 w 5819775"/>
              <a:gd name="connsiteY10" fmla="*/ 0 h 5124450"/>
              <a:gd name="connsiteX11" fmla="*/ 383534 w 5819775"/>
              <a:gd name="connsiteY11" fmla="*/ 0 h 5124450"/>
              <a:gd name="connsiteX12" fmla="*/ 0 w 5819775"/>
              <a:gd name="connsiteY12" fmla="*/ 383534 h 5124450"/>
              <a:gd name="connsiteX13" fmla="*/ 0 w 5819775"/>
              <a:gd name="connsiteY13" fmla="*/ 4741621 h 5124450"/>
              <a:gd name="connsiteX14" fmla="*/ 383534 w 5819775"/>
              <a:gd name="connsiteY14" fmla="*/ 5125155 h 5124450"/>
              <a:gd name="connsiteX15" fmla="*/ 5445024 w 5819775"/>
              <a:gd name="connsiteY15" fmla="*/ 5125155 h 5124450"/>
              <a:gd name="connsiteX16" fmla="*/ 5828557 w 5819775"/>
              <a:gd name="connsiteY16" fmla="*/ 4741621 h 5124450"/>
              <a:gd name="connsiteX17" fmla="*/ 5828557 w 5819775"/>
              <a:gd name="connsiteY17" fmla="*/ 383534 h 5124450"/>
              <a:gd name="connsiteX18" fmla="*/ 5437623 w 5819775"/>
              <a:gd name="connsiteY18" fmla="*/ 0 h 5124450"/>
              <a:gd name="connsiteX19" fmla="*/ 5525729 w 5819775"/>
              <a:gd name="connsiteY19" fmla="*/ 4141889 h 5124450"/>
              <a:gd name="connsiteX20" fmla="*/ 1151344 w 5819775"/>
              <a:gd name="connsiteY20" fmla="*/ 4141889 h 5124450"/>
              <a:gd name="connsiteX21" fmla="*/ 2062801 w 5819775"/>
              <a:gd name="connsiteY21" fmla="*/ 2926128 h 5124450"/>
              <a:gd name="connsiteX22" fmla="*/ 2638844 w 5819775"/>
              <a:gd name="connsiteY22" fmla="*/ 3462185 h 5124450"/>
              <a:gd name="connsiteX23" fmla="*/ 2758792 w 5819775"/>
              <a:gd name="connsiteY23" fmla="*/ 3502171 h 5124450"/>
              <a:gd name="connsiteX24" fmla="*/ 2862453 w 5819775"/>
              <a:gd name="connsiteY24" fmla="*/ 3438496 h 5124450"/>
              <a:gd name="connsiteX25" fmla="*/ 4318111 w 5819775"/>
              <a:gd name="connsiteY25" fmla="*/ 1367552 h 5124450"/>
              <a:gd name="connsiteX26" fmla="*/ 5525729 w 5819775"/>
              <a:gd name="connsiteY26" fmla="*/ 2718816 h 5124450"/>
              <a:gd name="connsiteX27" fmla="*/ 5525729 w 5819775"/>
              <a:gd name="connsiteY27" fmla="*/ 4141889 h 5124450"/>
              <a:gd name="connsiteX28" fmla="*/ 5525729 w 5819775"/>
              <a:gd name="connsiteY28" fmla="*/ 4141889 h 5124450"/>
              <a:gd name="connsiteX29" fmla="*/ 383534 w 5819775"/>
              <a:gd name="connsiteY29" fmla="*/ 295427 h 5124450"/>
              <a:gd name="connsiteX30" fmla="*/ 5445024 w 5819775"/>
              <a:gd name="connsiteY30" fmla="*/ 295427 h 5124450"/>
              <a:gd name="connsiteX31" fmla="*/ 5533130 w 5819775"/>
              <a:gd name="connsiteY31" fmla="*/ 383534 h 5124450"/>
              <a:gd name="connsiteX32" fmla="*/ 5533130 w 5819775"/>
              <a:gd name="connsiteY32" fmla="*/ 2262712 h 5124450"/>
              <a:gd name="connsiteX33" fmla="*/ 4421772 w 5819775"/>
              <a:gd name="connsiteY33" fmla="*/ 1023252 h 5124450"/>
              <a:gd name="connsiteX34" fmla="*/ 4301824 w 5819775"/>
              <a:gd name="connsiteY34" fmla="*/ 975122 h 5124450"/>
              <a:gd name="connsiteX35" fmla="*/ 4190019 w 5819775"/>
              <a:gd name="connsiteY35" fmla="*/ 1038796 h 5124450"/>
              <a:gd name="connsiteX36" fmla="*/ 2718807 w 5819775"/>
              <a:gd name="connsiteY36" fmla="*/ 3126038 h 5124450"/>
              <a:gd name="connsiteX37" fmla="*/ 2142763 w 5819775"/>
              <a:gd name="connsiteY37" fmla="*/ 2598858 h 5124450"/>
              <a:gd name="connsiteX38" fmla="*/ 2030959 w 5819775"/>
              <a:gd name="connsiteY38" fmla="*/ 2558872 h 5124450"/>
              <a:gd name="connsiteX39" fmla="*/ 1927298 w 5819775"/>
              <a:gd name="connsiteY39" fmla="*/ 2615146 h 5124450"/>
              <a:gd name="connsiteX40" fmla="*/ 783365 w 5819775"/>
              <a:gd name="connsiteY40" fmla="*/ 4133745 h 5124450"/>
              <a:gd name="connsiteX41" fmla="*/ 295427 w 5819775"/>
              <a:gd name="connsiteY41" fmla="*/ 4133745 h 5124450"/>
              <a:gd name="connsiteX42" fmla="*/ 295427 w 5819775"/>
              <a:gd name="connsiteY42" fmla="*/ 375390 h 5124450"/>
              <a:gd name="connsiteX43" fmla="*/ 383534 w 5819775"/>
              <a:gd name="connsiteY43" fmla="*/ 295427 h 5124450"/>
              <a:gd name="connsiteX44" fmla="*/ 5437623 w 5819775"/>
              <a:gd name="connsiteY44" fmla="*/ 4829737 h 5124450"/>
              <a:gd name="connsiteX45" fmla="*/ 383534 w 5819775"/>
              <a:gd name="connsiteY45" fmla="*/ 4829737 h 5124450"/>
              <a:gd name="connsiteX46" fmla="*/ 295427 w 5819775"/>
              <a:gd name="connsiteY46" fmla="*/ 4741631 h 5124450"/>
              <a:gd name="connsiteX47" fmla="*/ 295427 w 5819775"/>
              <a:gd name="connsiteY47" fmla="*/ 4438060 h 5124450"/>
              <a:gd name="connsiteX48" fmla="*/ 5524986 w 5819775"/>
              <a:gd name="connsiteY48" fmla="*/ 4438060 h 5124450"/>
              <a:gd name="connsiteX49" fmla="*/ 5524986 w 5819775"/>
              <a:gd name="connsiteY49" fmla="*/ 4741631 h 5124450"/>
              <a:gd name="connsiteX50" fmla="*/ 5437623 w 5819775"/>
              <a:gd name="connsiteY50" fmla="*/ 4829737 h 51244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</a:cxnLst>
            <a:rect l="l" t="t" r="r" b="b"/>
            <a:pathLst>
              <a:path w="5819775" h="5124450">
                <a:moveTo>
                  <a:pt x="1519333" y="2119065"/>
                </a:moveTo>
                <a:cubicBezTo>
                  <a:pt x="1879178" y="2119065"/>
                  <a:pt x="2175339" y="1822895"/>
                  <a:pt x="2175339" y="1463059"/>
                </a:cubicBezTo>
                <a:cubicBezTo>
                  <a:pt x="2175339" y="1103224"/>
                  <a:pt x="1879168" y="807053"/>
                  <a:pt x="1519333" y="807053"/>
                </a:cubicBezTo>
                <a:cubicBezTo>
                  <a:pt x="1159497" y="807053"/>
                  <a:pt x="863327" y="1103224"/>
                  <a:pt x="863327" y="1463059"/>
                </a:cubicBezTo>
                <a:cubicBezTo>
                  <a:pt x="871471" y="1822904"/>
                  <a:pt x="1159488" y="2119065"/>
                  <a:pt x="1519333" y="2119065"/>
                </a:cubicBezTo>
                <a:close/>
                <a:moveTo>
                  <a:pt x="1519333" y="1103214"/>
                </a:moveTo>
                <a:cubicBezTo>
                  <a:pt x="1719244" y="1103214"/>
                  <a:pt x="1879178" y="1263148"/>
                  <a:pt x="1879178" y="1463059"/>
                </a:cubicBezTo>
                <a:cubicBezTo>
                  <a:pt x="1879178" y="1662970"/>
                  <a:pt x="1719244" y="1822904"/>
                  <a:pt x="1519333" y="1822904"/>
                </a:cubicBezTo>
                <a:cubicBezTo>
                  <a:pt x="1319422" y="1822904"/>
                  <a:pt x="1159488" y="1662970"/>
                  <a:pt x="1159488" y="1463059"/>
                </a:cubicBezTo>
                <a:cubicBezTo>
                  <a:pt x="1167641" y="1263148"/>
                  <a:pt x="1327566" y="1103214"/>
                  <a:pt x="1519333" y="1103214"/>
                </a:cubicBezTo>
                <a:close/>
                <a:moveTo>
                  <a:pt x="5437623" y="0"/>
                </a:moveTo>
                <a:lnTo>
                  <a:pt x="383534" y="0"/>
                </a:lnTo>
                <a:cubicBezTo>
                  <a:pt x="175479" y="0"/>
                  <a:pt x="0" y="168069"/>
                  <a:pt x="0" y="383534"/>
                </a:cubicBezTo>
                <a:lnTo>
                  <a:pt x="0" y="4741621"/>
                </a:lnTo>
                <a:cubicBezTo>
                  <a:pt x="0" y="4949676"/>
                  <a:pt x="168078" y="5125155"/>
                  <a:pt x="383534" y="5125155"/>
                </a:cubicBezTo>
                <a:lnTo>
                  <a:pt x="5445024" y="5125155"/>
                </a:lnTo>
                <a:cubicBezTo>
                  <a:pt x="5653078" y="5125155"/>
                  <a:pt x="5828557" y="4957077"/>
                  <a:pt x="5828557" y="4741621"/>
                </a:cubicBezTo>
                <a:lnTo>
                  <a:pt x="5828557" y="383534"/>
                </a:lnTo>
                <a:cubicBezTo>
                  <a:pt x="5821157" y="175479"/>
                  <a:pt x="5653078" y="0"/>
                  <a:pt x="5437623" y="0"/>
                </a:cubicBezTo>
                <a:close/>
                <a:moveTo>
                  <a:pt x="5525729" y="4141889"/>
                </a:moveTo>
                <a:lnTo>
                  <a:pt x="1151344" y="4141889"/>
                </a:lnTo>
                <a:lnTo>
                  <a:pt x="2062801" y="2926128"/>
                </a:lnTo>
                <a:lnTo>
                  <a:pt x="2638844" y="3462185"/>
                </a:lnTo>
                <a:cubicBezTo>
                  <a:pt x="2670686" y="3494027"/>
                  <a:pt x="2710663" y="3502171"/>
                  <a:pt x="2758792" y="3502171"/>
                </a:cubicBezTo>
                <a:cubicBezTo>
                  <a:pt x="2798778" y="3494027"/>
                  <a:pt x="2838755" y="3478482"/>
                  <a:pt x="2862453" y="3438496"/>
                </a:cubicBezTo>
                <a:lnTo>
                  <a:pt x="4318111" y="1367552"/>
                </a:lnTo>
                <a:lnTo>
                  <a:pt x="5525729" y="2718816"/>
                </a:lnTo>
                <a:lnTo>
                  <a:pt x="5525729" y="4141889"/>
                </a:lnTo>
                <a:lnTo>
                  <a:pt x="5525729" y="4141889"/>
                </a:lnTo>
                <a:close/>
                <a:moveTo>
                  <a:pt x="383534" y="295427"/>
                </a:moveTo>
                <a:lnTo>
                  <a:pt x="5445024" y="295427"/>
                </a:lnTo>
                <a:cubicBezTo>
                  <a:pt x="5493153" y="295427"/>
                  <a:pt x="5533130" y="335413"/>
                  <a:pt x="5533130" y="383534"/>
                </a:cubicBezTo>
                <a:lnTo>
                  <a:pt x="5533130" y="2262712"/>
                </a:lnTo>
                <a:lnTo>
                  <a:pt x="4421772" y="1023252"/>
                </a:lnTo>
                <a:cubicBezTo>
                  <a:pt x="4389930" y="991410"/>
                  <a:pt x="4349953" y="975122"/>
                  <a:pt x="4301824" y="975122"/>
                </a:cubicBezTo>
                <a:cubicBezTo>
                  <a:pt x="4253694" y="975122"/>
                  <a:pt x="4213717" y="998820"/>
                  <a:pt x="4190019" y="1038796"/>
                </a:cubicBezTo>
                <a:lnTo>
                  <a:pt x="2718807" y="3126038"/>
                </a:lnTo>
                <a:lnTo>
                  <a:pt x="2142763" y="2598858"/>
                </a:lnTo>
                <a:cubicBezTo>
                  <a:pt x="2110921" y="2567016"/>
                  <a:pt x="2070945" y="2558872"/>
                  <a:pt x="2030959" y="2558872"/>
                </a:cubicBezTo>
                <a:cubicBezTo>
                  <a:pt x="1990973" y="2558872"/>
                  <a:pt x="1950996" y="2582561"/>
                  <a:pt x="1927298" y="2615146"/>
                </a:cubicBezTo>
                <a:lnTo>
                  <a:pt x="783365" y="4133745"/>
                </a:lnTo>
                <a:lnTo>
                  <a:pt x="295427" y="4133745"/>
                </a:lnTo>
                <a:lnTo>
                  <a:pt x="295427" y="375390"/>
                </a:lnTo>
                <a:cubicBezTo>
                  <a:pt x="295427" y="335404"/>
                  <a:pt x="335413" y="295427"/>
                  <a:pt x="383534" y="295427"/>
                </a:cubicBezTo>
                <a:close/>
                <a:moveTo>
                  <a:pt x="5437623" y="4829737"/>
                </a:moveTo>
                <a:lnTo>
                  <a:pt x="383534" y="4829737"/>
                </a:lnTo>
                <a:cubicBezTo>
                  <a:pt x="335404" y="4829737"/>
                  <a:pt x="295427" y="4789751"/>
                  <a:pt x="295427" y="4741631"/>
                </a:cubicBezTo>
                <a:lnTo>
                  <a:pt x="295427" y="4438060"/>
                </a:lnTo>
                <a:lnTo>
                  <a:pt x="5524986" y="4438060"/>
                </a:lnTo>
                <a:lnTo>
                  <a:pt x="5524986" y="4741631"/>
                </a:lnTo>
                <a:cubicBezTo>
                  <a:pt x="5525729" y="4789751"/>
                  <a:pt x="5485743" y="4829737"/>
                  <a:pt x="5437623" y="4829737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285" name="Forma libre 284">
            <a:extLst>
              <a:ext uri="{FF2B5EF4-FFF2-40B4-BE49-F238E27FC236}">
                <a16:creationId xmlns:a16="http://schemas.microsoft.com/office/drawing/2014/main" id="{046FFBE9-0172-CE4C-8BE9-494E79038EEE}"/>
              </a:ext>
            </a:extLst>
          </p:cNvPr>
          <p:cNvSpPr/>
          <p:nvPr/>
        </p:nvSpPr>
        <p:spPr>
          <a:xfrm>
            <a:off x="7327242" y="1191984"/>
            <a:ext cx="301831" cy="267801"/>
          </a:xfrm>
          <a:custGeom>
            <a:avLst/>
            <a:gdLst>
              <a:gd name="connsiteX0" fmla="*/ 5829300 w 5829300"/>
              <a:gd name="connsiteY0" fmla="*/ 772792 h 5172075"/>
              <a:gd name="connsiteX1" fmla="*/ 5821804 w 5829300"/>
              <a:gd name="connsiteY1" fmla="*/ 743493 h 5172075"/>
              <a:gd name="connsiteX2" fmla="*/ 5821804 w 5829300"/>
              <a:gd name="connsiteY2" fmla="*/ 360502 h 5172075"/>
              <a:gd name="connsiteX3" fmla="*/ 5461302 w 5829300"/>
              <a:gd name="connsiteY3" fmla="*/ 0 h 5172075"/>
              <a:gd name="connsiteX4" fmla="*/ 360502 w 5829300"/>
              <a:gd name="connsiteY4" fmla="*/ 0 h 5172075"/>
              <a:gd name="connsiteX5" fmla="*/ 0 w 5829300"/>
              <a:gd name="connsiteY5" fmla="*/ 360502 h 5172075"/>
              <a:gd name="connsiteX6" fmla="*/ 0 w 5829300"/>
              <a:gd name="connsiteY6" fmla="*/ 4135851 h 5172075"/>
              <a:gd name="connsiteX7" fmla="*/ 360502 w 5829300"/>
              <a:gd name="connsiteY7" fmla="*/ 4496353 h 5172075"/>
              <a:gd name="connsiteX8" fmla="*/ 1965369 w 5829300"/>
              <a:gd name="connsiteY8" fmla="*/ 4496353 h 5172075"/>
              <a:gd name="connsiteX9" fmla="*/ 1965369 w 5829300"/>
              <a:gd name="connsiteY9" fmla="*/ 5048346 h 5172075"/>
              <a:gd name="connsiteX10" fmla="*/ 2097577 w 5829300"/>
              <a:gd name="connsiteY10" fmla="*/ 5180553 h 5172075"/>
              <a:gd name="connsiteX11" fmla="*/ 3731743 w 5829300"/>
              <a:gd name="connsiteY11" fmla="*/ 5180553 h 5172075"/>
              <a:gd name="connsiteX12" fmla="*/ 3863950 w 5829300"/>
              <a:gd name="connsiteY12" fmla="*/ 5048346 h 5172075"/>
              <a:gd name="connsiteX13" fmla="*/ 3863950 w 5829300"/>
              <a:gd name="connsiteY13" fmla="*/ 4496353 h 5172075"/>
              <a:gd name="connsiteX14" fmla="*/ 5453825 w 5829300"/>
              <a:gd name="connsiteY14" fmla="*/ 4496353 h 5172075"/>
              <a:gd name="connsiteX15" fmla="*/ 5814327 w 5829300"/>
              <a:gd name="connsiteY15" fmla="*/ 4135851 h 5172075"/>
              <a:gd name="connsiteX16" fmla="*/ 5814327 w 5829300"/>
              <a:gd name="connsiteY16" fmla="*/ 3731057 h 5172075"/>
              <a:gd name="connsiteX17" fmla="*/ 5821823 w 5829300"/>
              <a:gd name="connsiteY17" fmla="*/ 3701758 h 5172075"/>
              <a:gd name="connsiteX18" fmla="*/ 5821823 w 5829300"/>
              <a:gd name="connsiteY18" fmla="*/ 772792 h 5172075"/>
              <a:gd name="connsiteX19" fmla="*/ 5829300 w 5829300"/>
              <a:gd name="connsiteY19" fmla="*/ 772792 h 5172075"/>
              <a:gd name="connsiteX20" fmla="*/ 5549217 w 5829300"/>
              <a:gd name="connsiteY20" fmla="*/ 3569551 h 5172075"/>
              <a:gd name="connsiteX21" fmla="*/ 286903 w 5829300"/>
              <a:gd name="connsiteY21" fmla="*/ 3569551 h 5172075"/>
              <a:gd name="connsiteX22" fmla="*/ 286903 w 5829300"/>
              <a:gd name="connsiteY22" fmla="*/ 904999 h 5172075"/>
              <a:gd name="connsiteX23" fmla="*/ 5556714 w 5829300"/>
              <a:gd name="connsiteY23" fmla="*/ 904999 h 5172075"/>
              <a:gd name="connsiteX24" fmla="*/ 5556714 w 5829300"/>
              <a:gd name="connsiteY24" fmla="*/ 3569551 h 5172075"/>
              <a:gd name="connsiteX25" fmla="*/ 5549217 w 5829300"/>
              <a:gd name="connsiteY25" fmla="*/ 3569551 h 5172075"/>
              <a:gd name="connsiteX26" fmla="*/ 360502 w 5829300"/>
              <a:gd name="connsiteY26" fmla="*/ 272596 h 5172075"/>
              <a:gd name="connsiteX27" fmla="*/ 5468122 w 5829300"/>
              <a:gd name="connsiteY27" fmla="*/ 272596 h 5172075"/>
              <a:gd name="connsiteX28" fmla="*/ 5556714 w 5829300"/>
              <a:gd name="connsiteY28" fmla="*/ 361188 h 5172075"/>
              <a:gd name="connsiteX29" fmla="*/ 5556714 w 5829300"/>
              <a:gd name="connsiteY29" fmla="*/ 640594 h 5172075"/>
              <a:gd name="connsiteX30" fmla="*/ 272586 w 5829300"/>
              <a:gd name="connsiteY30" fmla="*/ 640594 h 5172075"/>
              <a:gd name="connsiteX31" fmla="*/ 272586 w 5829300"/>
              <a:gd name="connsiteY31" fmla="*/ 361188 h 5172075"/>
              <a:gd name="connsiteX32" fmla="*/ 360502 w 5829300"/>
              <a:gd name="connsiteY32" fmla="*/ 272596 h 5172075"/>
              <a:gd name="connsiteX33" fmla="*/ 3606346 w 5829300"/>
              <a:gd name="connsiteY33" fmla="*/ 4909319 h 5172075"/>
              <a:gd name="connsiteX34" fmla="*/ 2237270 w 5829300"/>
              <a:gd name="connsiteY34" fmla="*/ 4909319 h 5172075"/>
              <a:gd name="connsiteX35" fmla="*/ 2237270 w 5829300"/>
              <a:gd name="connsiteY35" fmla="*/ 4497029 h 5172075"/>
              <a:gd name="connsiteX36" fmla="*/ 3598850 w 5829300"/>
              <a:gd name="connsiteY36" fmla="*/ 4497029 h 5172075"/>
              <a:gd name="connsiteX37" fmla="*/ 3598850 w 5829300"/>
              <a:gd name="connsiteY37" fmla="*/ 4909319 h 5172075"/>
              <a:gd name="connsiteX38" fmla="*/ 3606346 w 5829300"/>
              <a:gd name="connsiteY38" fmla="*/ 4909319 h 5172075"/>
              <a:gd name="connsiteX39" fmla="*/ 5468122 w 5829300"/>
              <a:gd name="connsiteY39" fmla="*/ 4225128 h 5172075"/>
              <a:gd name="connsiteX40" fmla="*/ 3738543 w 5829300"/>
              <a:gd name="connsiteY40" fmla="*/ 4225128 h 5172075"/>
              <a:gd name="connsiteX41" fmla="*/ 2105063 w 5829300"/>
              <a:gd name="connsiteY41" fmla="*/ 4225128 h 5172075"/>
              <a:gd name="connsiteX42" fmla="*/ 360502 w 5829300"/>
              <a:gd name="connsiteY42" fmla="*/ 4225128 h 5172075"/>
              <a:gd name="connsiteX43" fmla="*/ 271910 w 5829300"/>
              <a:gd name="connsiteY43" fmla="*/ 4136536 h 5172075"/>
              <a:gd name="connsiteX44" fmla="*/ 271910 w 5829300"/>
              <a:gd name="connsiteY44" fmla="*/ 3842137 h 5172075"/>
              <a:gd name="connsiteX45" fmla="*/ 5549217 w 5829300"/>
              <a:gd name="connsiteY45" fmla="*/ 3842137 h 5172075"/>
              <a:gd name="connsiteX46" fmla="*/ 5549217 w 5829300"/>
              <a:gd name="connsiteY46" fmla="*/ 4136536 h 5172075"/>
              <a:gd name="connsiteX47" fmla="*/ 5468122 w 5829300"/>
              <a:gd name="connsiteY47" fmla="*/ 4225128 h 51720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5829300" h="5172075">
                <a:moveTo>
                  <a:pt x="5829300" y="772792"/>
                </a:moveTo>
                <a:cubicBezTo>
                  <a:pt x="5829300" y="765296"/>
                  <a:pt x="5829300" y="750989"/>
                  <a:pt x="5821804" y="743493"/>
                </a:cubicBezTo>
                <a:lnTo>
                  <a:pt x="5821804" y="360502"/>
                </a:lnTo>
                <a:cubicBezTo>
                  <a:pt x="5821804" y="161515"/>
                  <a:pt x="5659612" y="0"/>
                  <a:pt x="5461302" y="0"/>
                </a:cubicBezTo>
                <a:lnTo>
                  <a:pt x="360502" y="0"/>
                </a:lnTo>
                <a:cubicBezTo>
                  <a:pt x="161506" y="10"/>
                  <a:pt x="0" y="162192"/>
                  <a:pt x="0" y="360502"/>
                </a:cubicBezTo>
                <a:lnTo>
                  <a:pt x="0" y="4135851"/>
                </a:lnTo>
                <a:cubicBezTo>
                  <a:pt x="0" y="4334837"/>
                  <a:pt x="162192" y="4496353"/>
                  <a:pt x="360502" y="4496353"/>
                </a:cubicBezTo>
                <a:lnTo>
                  <a:pt x="1965369" y="4496353"/>
                </a:lnTo>
                <a:lnTo>
                  <a:pt x="1965369" y="5048346"/>
                </a:lnTo>
                <a:cubicBezTo>
                  <a:pt x="1965369" y="5121945"/>
                  <a:pt x="2023977" y="5180553"/>
                  <a:pt x="2097577" y="5180553"/>
                </a:cubicBezTo>
                <a:lnTo>
                  <a:pt x="3731743" y="5180553"/>
                </a:lnTo>
                <a:cubicBezTo>
                  <a:pt x="3805342" y="5180553"/>
                  <a:pt x="3863950" y="5121945"/>
                  <a:pt x="3863950" y="5048346"/>
                </a:cubicBezTo>
                <a:lnTo>
                  <a:pt x="3863950" y="4496353"/>
                </a:lnTo>
                <a:lnTo>
                  <a:pt x="5453825" y="4496353"/>
                </a:lnTo>
                <a:cubicBezTo>
                  <a:pt x="5652812" y="4496353"/>
                  <a:pt x="5814327" y="4334161"/>
                  <a:pt x="5814327" y="4135851"/>
                </a:cubicBezTo>
                <a:lnTo>
                  <a:pt x="5814327" y="3731057"/>
                </a:lnTo>
                <a:cubicBezTo>
                  <a:pt x="5814327" y="3723561"/>
                  <a:pt x="5821823" y="3709254"/>
                  <a:pt x="5821823" y="3701758"/>
                </a:cubicBezTo>
                <a:lnTo>
                  <a:pt x="5821823" y="772792"/>
                </a:lnTo>
                <a:lnTo>
                  <a:pt x="5829300" y="772792"/>
                </a:lnTo>
                <a:close/>
                <a:moveTo>
                  <a:pt x="5549217" y="3569551"/>
                </a:moveTo>
                <a:lnTo>
                  <a:pt x="286903" y="3569551"/>
                </a:lnTo>
                <a:lnTo>
                  <a:pt x="286903" y="904999"/>
                </a:lnTo>
                <a:lnTo>
                  <a:pt x="5556714" y="904999"/>
                </a:lnTo>
                <a:lnTo>
                  <a:pt x="5556714" y="3569551"/>
                </a:lnTo>
                <a:lnTo>
                  <a:pt x="5549217" y="3569551"/>
                </a:lnTo>
                <a:close/>
                <a:moveTo>
                  <a:pt x="360502" y="272596"/>
                </a:moveTo>
                <a:lnTo>
                  <a:pt x="5468122" y="272596"/>
                </a:lnTo>
                <a:cubicBezTo>
                  <a:pt x="5512413" y="272596"/>
                  <a:pt x="5556714" y="309391"/>
                  <a:pt x="5556714" y="361188"/>
                </a:cubicBezTo>
                <a:lnTo>
                  <a:pt x="5556714" y="640594"/>
                </a:lnTo>
                <a:lnTo>
                  <a:pt x="272586" y="640594"/>
                </a:lnTo>
                <a:lnTo>
                  <a:pt x="272586" y="361188"/>
                </a:lnTo>
                <a:cubicBezTo>
                  <a:pt x="272586" y="309391"/>
                  <a:pt x="309391" y="272596"/>
                  <a:pt x="360502" y="272596"/>
                </a:cubicBezTo>
                <a:close/>
                <a:moveTo>
                  <a:pt x="3606346" y="4909319"/>
                </a:moveTo>
                <a:lnTo>
                  <a:pt x="2237270" y="4909319"/>
                </a:lnTo>
                <a:lnTo>
                  <a:pt x="2237270" y="4497029"/>
                </a:lnTo>
                <a:lnTo>
                  <a:pt x="3598850" y="4497029"/>
                </a:lnTo>
                <a:lnTo>
                  <a:pt x="3598850" y="4909319"/>
                </a:lnTo>
                <a:lnTo>
                  <a:pt x="3606346" y="4909319"/>
                </a:lnTo>
                <a:close/>
                <a:moveTo>
                  <a:pt x="5468122" y="4225128"/>
                </a:moveTo>
                <a:lnTo>
                  <a:pt x="3738543" y="4225128"/>
                </a:lnTo>
                <a:lnTo>
                  <a:pt x="2105063" y="4225128"/>
                </a:lnTo>
                <a:lnTo>
                  <a:pt x="360502" y="4225128"/>
                </a:lnTo>
                <a:cubicBezTo>
                  <a:pt x="316211" y="4225128"/>
                  <a:pt x="271910" y="4188333"/>
                  <a:pt x="271910" y="4136536"/>
                </a:cubicBezTo>
                <a:lnTo>
                  <a:pt x="271910" y="3842137"/>
                </a:lnTo>
                <a:lnTo>
                  <a:pt x="5549217" y="3842137"/>
                </a:lnTo>
                <a:lnTo>
                  <a:pt x="5549217" y="4136536"/>
                </a:lnTo>
                <a:cubicBezTo>
                  <a:pt x="5549217" y="4188323"/>
                  <a:pt x="5512413" y="4225128"/>
                  <a:pt x="5468122" y="4225128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287" name="Forma libre 286">
            <a:extLst>
              <a:ext uri="{FF2B5EF4-FFF2-40B4-BE49-F238E27FC236}">
                <a16:creationId xmlns:a16="http://schemas.microsoft.com/office/drawing/2014/main" id="{8ADF2CC4-9A4E-A648-B462-4EABE0BB5EB3}"/>
              </a:ext>
            </a:extLst>
          </p:cNvPr>
          <p:cNvSpPr/>
          <p:nvPr/>
        </p:nvSpPr>
        <p:spPr>
          <a:xfrm>
            <a:off x="8163213" y="5708009"/>
            <a:ext cx="207139" cy="354647"/>
          </a:xfrm>
          <a:custGeom>
            <a:avLst/>
            <a:gdLst>
              <a:gd name="connsiteX0" fmla="*/ 3644629 w 4000500"/>
              <a:gd name="connsiteY0" fmla="*/ 0 h 6849340"/>
              <a:gd name="connsiteX1" fmla="*/ 365154 w 4000500"/>
              <a:gd name="connsiteY1" fmla="*/ 0 h 6849340"/>
              <a:gd name="connsiteX2" fmla="*/ 0 w 4000500"/>
              <a:gd name="connsiteY2" fmla="*/ 365154 h 6849340"/>
              <a:gd name="connsiteX3" fmla="*/ 0 w 4000500"/>
              <a:gd name="connsiteY3" fmla="*/ 6492076 h 6849340"/>
              <a:gd name="connsiteX4" fmla="*/ 365154 w 4000500"/>
              <a:gd name="connsiteY4" fmla="*/ 6857230 h 6849340"/>
              <a:gd name="connsiteX5" fmla="*/ 3636177 w 4000500"/>
              <a:gd name="connsiteY5" fmla="*/ 6857230 h 6849340"/>
              <a:gd name="connsiteX6" fmla="*/ 4001332 w 4000500"/>
              <a:gd name="connsiteY6" fmla="*/ 6492076 h 6849340"/>
              <a:gd name="connsiteX7" fmla="*/ 4001332 w 4000500"/>
              <a:gd name="connsiteY7" fmla="*/ 365154 h 6849340"/>
              <a:gd name="connsiteX8" fmla="*/ 3644629 w 4000500"/>
              <a:gd name="connsiteY8" fmla="*/ 0 h 6849340"/>
              <a:gd name="connsiteX9" fmla="*/ 365154 w 4000500"/>
              <a:gd name="connsiteY9" fmla="*/ 307502 h 6849340"/>
              <a:gd name="connsiteX10" fmla="*/ 3636177 w 4000500"/>
              <a:gd name="connsiteY10" fmla="*/ 307502 h 6849340"/>
              <a:gd name="connsiteX11" fmla="*/ 3694600 w 4000500"/>
              <a:gd name="connsiteY11" fmla="*/ 365925 h 6849340"/>
              <a:gd name="connsiteX12" fmla="*/ 3694600 w 4000500"/>
              <a:gd name="connsiteY12" fmla="*/ 880985 h 6849340"/>
              <a:gd name="connsiteX13" fmla="*/ 307493 w 4000500"/>
              <a:gd name="connsiteY13" fmla="*/ 880985 h 6849340"/>
              <a:gd name="connsiteX14" fmla="*/ 307493 w 4000500"/>
              <a:gd name="connsiteY14" fmla="*/ 365925 h 6849340"/>
              <a:gd name="connsiteX15" fmla="*/ 365154 w 4000500"/>
              <a:gd name="connsiteY15" fmla="*/ 307502 h 6849340"/>
              <a:gd name="connsiteX16" fmla="*/ 3694600 w 4000500"/>
              <a:gd name="connsiteY16" fmla="*/ 1187716 h 6849340"/>
              <a:gd name="connsiteX17" fmla="*/ 3694600 w 4000500"/>
              <a:gd name="connsiteY17" fmla="*/ 5471948 h 6849340"/>
              <a:gd name="connsiteX18" fmla="*/ 332094 w 4000500"/>
              <a:gd name="connsiteY18" fmla="*/ 5471948 h 6849340"/>
              <a:gd name="connsiteX19" fmla="*/ 332094 w 4000500"/>
              <a:gd name="connsiteY19" fmla="*/ 1187716 h 6849340"/>
              <a:gd name="connsiteX20" fmla="*/ 3694600 w 4000500"/>
              <a:gd name="connsiteY20" fmla="*/ 1187716 h 6849340"/>
              <a:gd name="connsiteX21" fmla="*/ 3644629 w 4000500"/>
              <a:gd name="connsiteY21" fmla="*/ 6551270 h 6849340"/>
              <a:gd name="connsiteX22" fmla="*/ 365154 w 4000500"/>
              <a:gd name="connsiteY22" fmla="*/ 6551270 h 6849340"/>
              <a:gd name="connsiteX23" fmla="*/ 306731 w 4000500"/>
              <a:gd name="connsiteY23" fmla="*/ 6492847 h 6849340"/>
              <a:gd name="connsiteX24" fmla="*/ 306731 w 4000500"/>
              <a:gd name="connsiteY24" fmla="*/ 5787139 h 6849340"/>
              <a:gd name="connsiteX25" fmla="*/ 3702290 w 4000500"/>
              <a:gd name="connsiteY25" fmla="*/ 5787139 h 6849340"/>
              <a:gd name="connsiteX26" fmla="*/ 3702290 w 4000500"/>
              <a:gd name="connsiteY26" fmla="*/ 6492847 h 6849340"/>
              <a:gd name="connsiteX27" fmla="*/ 3644629 w 4000500"/>
              <a:gd name="connsiteY27" fmla="*/ 6551270 h 6849340"/>
              <a:gd name="connsiteX28" fmla="*/ 2158642 w 4000500"/>
              <a:gd name="connsiteY28" fmla="*/ 6177655 h 6849340"/>
              <a:gd name="connsiteX29" fmla="*/ 1992596 w 4000500"/>
              <a:gd name="connsiteY29" fmla="*/ 6343702 h 6849340"/>
              <a:gd name="connsiteX30" fmla="*/ 1826549 w 4000500"/>
              <a:gd name="connsiteY30" fmla="*/ 6177655 h 6849340"/>
              <a:gd name="connsiteX31" fmla="*/ 1992596 w 4000500"/>
              <a:gd name="connsiteY31" fmla="*/ 6011609 h 6849340"/>
              <a:gd name="connsiteX32" fmla="*/ 2158642 w 4000500"/>
              <a:gd name="connsiteY32" fmla="*/ 6177655 h 68493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4000500" h="6849340">
                <a:moveTo>
                  <a:pt x="3644629" y="0"/>
                </a:moveTo>
                <a:lnTo>
                  <a:pt x="365154" y="0"/>
                </a:lnTo>
                <a:cubicBezTo>
                  <a:pt x="166047" y="0"/>
                  <a:pt x="0" y="166047"/>
                  <a:pt x="0" y="365154"/>
                </a:cubicBezTo>
                <a:lnTo>
                  <a:pt x="0" y="6492076"/>
                </a:lnTo>
                <a:cubicBezTo>
                  <a:pt x="0" y="6691183"/>
                  <a:pt x="166047" y="6857230"/>
                  <a:pt x="365154" y="6857230"/>
                </a:cubicBezTo>
                <a:lnTo>
                  <a:pt x="3636177" y="6857230"/>
                </a:lnTo>
                <a:cubicBezTo>
                  <a:pt x="3835285" y="6857230"/>
                  <a:pt x="4001332" y="6691183"/>
                  <a:pt x="4001332" y="6492076"/>
                </a:cubicBezTo>
                <a:lnTo>
                  <a:pt x="4001332" y="365154"/>
                </a:lnTo>
                <a:cubicBezTo>
                  <a:pt x="4009782" y="158366"/>
                  <a:pt x="3843736" y="0"/>
                  <a:pt x="3644629" y="0"/>
                </a:cubicBezTo>
                <a:close/>
                <a:moveTo>
                  <a:pt x="365154" y="307502"/>
                </a:moveTo>
                <a:lnTo>
                  <a:pt x="3636177" y="307502"/>
                </a:lnTo>
                <a:cubicBezTo>
                  <a:pt x="3669238" y="307502"/>
                  <a:pt x="3694600" y="332102"/>
                  <a:pt x="3694600" y="365925"/>
                </a:cubicBezTo>
                <a:lnTo>
                  <a:pt x="3694600" y="880985"/>
                </a:lnTo>
                <a:lnTo>
                  <a:pt x="307493" y="880985"/>
                </a:lnTo>
                <a:lnTo>
                  <a:pt x="307493" y="365925"/>
                </a:lnTo>
                <a:cubicBezTo>
                  <a:pt x="307493" y="332102"/>
                  <a:pt x="332094" y="307502"/>
                  <a:pt x="365154" y="307502"/>
                </a:cubicBezTo>
                <a:close/>
                <a:moveTo>
                  <a:pt x="3694600" y="1187716"/>
                </a:moveTo>
                <a:lnTo>
                  <a:pt x="3694600" y="5471948"/>
                </a:lnTo>
                <a:lnTo>
                  <a:pt x="332094" y="5471948"/>
                </a:lnTo>
                <a:lnTo>
                  <a:pt x="332094" y="1187716"/>
                </a:lnTo>
                <a:lnTo>
                  <a:pt x="3694600" y="1187716"/>
                </a:lnTo>
                <a:close/>
                <a:moveTo>
                  <a:pt x="3644629" y="6551270"/>
                </a:moveTo>
                <a:lnTo>
                  <a:pt x="365154" y="6551270"/>
                </a:lnTo>
                <a:cubicBezTo>
                  <a:pt x="332094" y="6551270"/>
                  <a:pt x="306731" y="6526669"/>
                  <a:pt x="306731" y="6492847"/>
                </a:cubicBezTo>
                <a:lnTo>
                  <a:pt x="306731" y="5787139"/>
                </a:lnTo>
                <a:lnTo>
                  <a:pt x="3702290" y="5787139"/>
                </a:lnTo>
                <a:lnTo>
                  <a:pt x="3702290" y="6492847"/>
                </a:lnTo>
                <a:cubicBezTo>
                  <a:pt x="3703052" y="6517447"/>
                  <a:pt x="3677689" y="6551270"/>
                  <a:pt x="3644629" y="6551270"/>
                </a:cubicBezTo>
                <a:close/>
                <a:moveTo>
                  <a:pt x="2158642" y="6177655"/>
                </a:moveTo>
                <a:cubicBezTo>
                  <a:pt x="2158642" y="6269139"/>
                  <a:pt x="2084070" y="6343702"/>
                  <a:pt x="1992596" y="6343702"/>
                </a:cubicBezTo>
                <a:cubicBezTo>
                  <a:pt x="1901121" y="6343702"/>
                  <a:pt x="1826549" y="6269130"/>
                  <a:pt x="1826549" y="6177655"/>
                </a:cubicBezTo>
                <a:cubicBezTo>
                  <a:pt x="1826549" y="6086172"/>
                  <a:pt x="1901121" y="6011609"/>
                  <a:pt x="1992596" y="6011609"/>
                </a:cubicBezTo>
                <a:cubicBezTo>
                  <a:pt x="2084070" y="6011609"/>
                  <a:pt x="2158642" y="6086181"/>
                  <a:pt x="2158642" y="6177655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8659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289" name="Forma libre 288">
            <a:extLst>
              <a:ext uri="{FF2B5EF4-FFF2-40B4-BE49-F238E27FC236}">
                <a16:creationId xmlns:a16="http://schemas.microsoft.com/office/drawing/2014/main" id="{2F3E3C50-B63C-BA4A-9DD8-A2C0BC75956E}"/>
              </a:ext>
            </a:extLst>
          </p:cNvPr>
          <p:cNvSpPr/>
          <p:nvPr/>
        </p:nvSpPr>
        <p:spPr>
          <a:xfrm>
            <a:off x="7360268" y="5049943"/>
            <a:ext cx="301338" cy="287035"/>
          </a:xfrm>
          <a:custGeom>
            <a:avLst/>
            <a:gdLst>
              <a:gd name="connsiteX0" fmla="*/ 5820035 w 5819775"/>
              <a:gd name="connsiteY0" fmla="*/ 2089433 h 5543550"/>
              <a:gd name="connsiteX1" fmla="*/ 5602760 w 5819775"/>
              <a:gd name="connsiteY1" fmla="*/ 1928708 h 5543550"/>
              <a:gd name="connsiteX2" fmla="*/ 3891327 w 5819775"/>
              <a:gd name="connsiteY2" fmla="*/ 1679429 h 5543550"/>
              <a:gd name="connsiteX3" fmla="*/ 3144243 w 5819775"/>
              <a:gd name="connsiteY3" fmla="*/ 168907 h 5543550"/>
              <a:gd name="connsiteX4" fmla="*/ 2911338 w 5819775"/>
              <a:gd name="connsiteY4" fmla="*/ 0 h 5543550"/>
              <a:gd name="connsiteX5" fmla="*/ 2670251 w 5819775"/>
              <a:gd name="connsiteY5" fmla="*/ 168907 h 5543550"/>
              <a:gd name="connsiteX6" fmla="*/ 1923167 w 5819775"/>
              <a:gd name="connsiteY6" fmla="*/ 1679438 h 5543550"/>
              <a:gd name="connsiteX7" fmla="*/ 235546 w 5819775"/>
              <a:gd name="connsiteY7" fmla="*/ 1920526 h 5543550"/>
              <a:gd name="connsiteX8" fmla="*/ 10823 w 5819775"/>
              <a:gd name="connsiteY8" fmla="*/ 2089433 h 5543550"/>
              <a:gd name="connsiteX9" fmla="*/ 114998 w 5819775"/>
              <a:gd name="connsiteY9" fmla="*/ 2378888 h 5543550"/>
              <a:gd name="connsiteX10" fmla="*/ 1320444 w 5819775"/>
              <a:gd name="connsiteY10" fmla="*/ 3544157 h 5543550"/>
              <a:gd name="connsiteX11" fmla="*/ 1039180 w 5819775"/>
              <a:gd name="connsiteY11" fmla="*/ 5207975 h 5543550"/>
              <a:gd name="connsiteX12" fmla="*/ 1087548 w 5819775"/>
              <a:gd name="connsiteY12" fmla="*/ 5465436 h 5543550"/>
              <a:gd name="connsiteX13" fmla="*/ 1385185 w 5819775"/>
              <a:gd name="connsiteY13" fmla="*/ 5505622 h 5543550"/>
              <a:gd name="connsiteX14" fmla="*/ 1393367 w 5819775"/>
              <a:gd name="connsiteY14" fmla="*/ 5497439 h 5543550"/>
              <a:gd name="connsiteX15" fmla="*/ 2912081 w 5819775"/>
              <a:gd name="connsiteY15" fmla="*/ 4693806 h 5543550"/>
              <a:gd name="connsiteX16" fmla="*/ 4430795 w 5819775"/>
              <a:gd name="connsiteY16" fmla="*/ 5497439 h 5543550"/>
              <a:gd name="connsiteX17" fmla="*/ 4591520 w 5819775"/>
              <a:gd name="connsiteY17" fmla="*/ 5545807 h 5543550"/>
              <a:gd name="connsiteX18" fmla="*/ 4744062 w 5819775"/>
              <a:gd name="connsiteY18" fmla="*/ 5481819 h 5543550"/>
              <a:gd name="connsiteX19" fmla="*/ 4792430 w 5819775"/>
              <a:gd name="connsiteY19" fmla="*/ 5264544 h 5543550"/>
              <a:gd name="connsiteX20" fmla="*/ 4502232 w 5819775"/>
              <a:gd name="connsiteY20" fmla="*/ 3544157 h 5543550"/>
              <a:gd name="connsiteX21" fmla="*/ 5731491 w 5819775"/>
              <a:gd name="connsiteY21" fmla="*/ 2346894 h 5543550"/>
              <a:gd name="connsiteX22" fmla="*/ 5820035 w 5819775"/>
              <a:gd name="connsiteY22" fmla="*/ 2089433 h 5543550"/>
              <a:gd name="connsiteX23" fmla="*/ 4236580 w 5819775"/>
              <a:gd name="connsiteY23" fmla="*/ 3391614 h 5543550"/>
              <a:gd name="connsiteX24" fmla="*/ 4196394 w 5819775"/>
              <a:gd name="connsiteY24" fmla="*/ 3520345 h 5543550"/>
              <a:gd name="connsiteX25" fmla="*/ 4485849 w 5819775"/>
              <a:gd name="connsiteY25" fmla="*/ 5191602 h 5543550"/>
              <a:gd name="connsiteX26" fmla="*/ 2982766 w 5819775"/>
              <a:gd name="connsiteY26" fmla="*/ 4404341 h 5543550"/>
              <a:gd name="connsiteX27" fmla="*/ 2845854 w 5819775"/>
              <a:gd name="connsiteY27" fmla="*/ 4404341 h 5543550"/>
              <a:gd name="connsiteX28" fmla="*/ 1342770 w 5819775"/>
              <a:gd name="connsiteY28" fmla="*/ 5191602 h 5543550"/>
              <a:gd name="connsiteX29" fmla="*/ 1632226 w 5819775"/>
              <a:gd name="connsiteY29" fmla="*/ 3520345 h 5543550"/>
              <a:gd name="connsiteX30" fmla="*/ 1592040 w 5819775"/>
              <a:gd name="connsiteY30" fmla="*/ 3391614 h 5543550"/>
              <a:gd name="connsiteX31" fmla="*/ 370973 w 5819775"/>
              <a:gd name="connsiteY31" fmla="*/ 2209981 h 5543550"/>
              <a:gd name="connsiteX32" fmla="*/ 2050411 w 5819775"/>
              <a:gd name="connsiteY32" fmla="*/ 1968894 h 5543550"/>
              <a:gd name="connsiteX33" fmla="*/ 2162768 w 5819775"/>
              <a:gd name="connsiteY33" fmla="*/ 1888531 h 5543550"/>
              <a:gd name="connsiteX34" fmla="*/ 2909852 w 5819775"/>
              <a:gd name="connsiteY34" fmla="*/ 369818 h 5543550"/>
              <a:gd name="connsiteX35" fmla="*/ 3656926 w 5819775"/>
              <a:gd name="connsiteY35" fmla="*/ 1888531 h 5543550"/>
              <a:gd name="connsiteX36" fmla="*/ 3769283 w 5819775"/>
              <a:gd name="connsiteY36" fmla="*/ 1968894 h 5543550"/>
              <a:gd name="connsiteX37" fmla="*/ 5448722 w 5819775"/>
              <a:gd name="connsiteY37" fmla="*/ 2209981 h 5543550"/>
              <a:gd name="connsiteX38" fmla="*/ 4236580 w 5819775"/>
              <a:gd name="connsiteY38" fmla="*/ 3391614 h 5543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</a:cxnLst>
            <a:rect l="l" t="t" r="r" b="b"/>
            <a:pathLst>
              <a:path w="5819775" h="5543550">
                <a:moveTo>
                  <a:pt x="5820035" y="2089433"/>
                </a:moveTo>
                <a:cubicBezTo>
                  <a:pt x="5803661" y="2041065"/>
                  <a:pt x="5756046" y="1952520"/>
                  <a:pt x="5602760" y="1928708"/>
                </a:cubicBezTo>
                <a:lnTo>
                  <a:pt x="3891327" y="1679429"/>
                </a:lnTo>
                <a:lnTo>
                  <a:pt x="3144243" y="168907"/>
                </a:lnTo>
                <a:cubicBezTo>
                  <a:pt x="3072063" y="24555"/>
                  <a:pt x="2983518" y="0"/>
                  <a:pt x="2911338" y="0"/>
                </a:cubicBezTo>
                <a:cubicBezTo>
                  <a:pt x="2766977" y="0"/>
                  <a:pt x="2686615" y="144351"/>
                  <a:pt x="2670251" y="168907"/>
                </a:cubicBezTo>
                <a:lnTo>
                  <a:pt x="1923167" y="1679438"/>
                </a:lnTo>
                <a:lnTo>
                  <a:pt x="235546" y="1920526"/>
                </a:lnTo>
                <a:cubicBezTo>
                  <a:pt x="123189" y="1936899"/>
                  <a:pt x="34635" y="2000888"/>
                  <a:pt x="10823" y="2089433"/>
                </a:cubicBezTo>
                <a:cubicBezTo>
                  <a:pt x="-21172" y="2186169"/>
                  <a:pt x="19005" y="2282152"/>
                  <a:pt x="114998" y="2378888"/>
                </a:cubicBezTo>
                <a:lnTo>
                  <a:pt x="1320444" y="3544157"/>
                </a:lnTo>
                <a:lnTo>
                  <a:pt x="1039180" y="5207975"/>
                </a:lnTo>
                <a:cubicBezTo>
                  <a:pt x="1030998" y="5248161"/>
                  <a:pt x="1007186" y="5376882"/>
                  <a:pt x="1087548" y="5465436"/>
                </a:cubicBezTo>
                <a:cubicBezTo>
                  <a:pt x="1151537" y="5545798"/>
                  <a:pt x="1264646" y="5562172"/>
                  <a:pt x="1385185" y="5505622"/>
                </a:cubicBezTo>
                <a:cubicBezTo>
                  <a:pt x="1385185" y="5505622"/>
                  <a:pt x="1393367" y="5505622"/>
                  <a:pt x="1393367" y="5497439"/>
                </a:cubicBezTo>
                <a:lnTo>
                  <a:pt x="2912081" y="4693806"/>
                </a:lnTo>
                <a:lnTo>
                  <a:pt x="4430795" y="5497439"/>
                </a:lnTo>
                <a:cubicBezTo>
                  <a:pt x="4487345" y="5529434"/>
                  <a:pt x="4543152" y="5545807"/>
                  <a:pt x="4591520" y="5545807"/>
                </a:cubicBezTo>
                <a:cubicBezTo>
                  <a:pt x="4655508" y="5545807"/>
                  <a:pt x="4703876" y="5521995"/>
                  <a:pt x="4744062" y="5481819"/>
                </a:cubicBezTo>
                <a:cubicBezTo>
                  <a:pt x="4776057" y="5449824"/>
                  <a:pt x="4808051" y="5385083"/>
                  <a:pt x="4792430" y="5264544"/>
                </a:cubicBezTo>
                <a:lnTo>
                  <a:pt x="4502232" y="3544157"/>
                </a:lnTo>
                <a:lnTo>
                  <a:pt x="5731491" y="2346894"/>
                </a:lnTo>
                <a:cubicBezTo>
                  <a:pt x="5835666" y="2241976"/>
                  <a:pt x="5835666" y="2154174"/>
                  <a:pt x="5820035" y="2089433"/>
                </a:cubicBezTo>
                <a:close/>
                <a:moveTo>
                  <a:pt x="4236580" y="3391614"/>
                </a:moveTo>
                <a:cubicBezTo>
                  <a:pt x="4204585" y="3423609"/>
                  <a:pt x="4188212" y="3471977"/>
                  <a:pt x="4196394" y="3520345"/>
                </a:cubicBezTo>
                <a:lnTo>
                  <a:pt x="4485849" y="5191602"/>
                </a:lnTo>
                <a:lnTo>
                  <a:pt x="2982766" y="4404341"/>
                </a:lnTo>
                <a:cubicBezTo>
                  <a:pt x="2942580" y="4380529"/>
                  <a:pt x="2886030" y="4380529"/>
                  <a:pt x="2845854" y="4404341"/>
                </a:cubicBezTo>
                <a:lnTo>
                  <a:pt x="1342770" y="5191602"/>
                </a:lnTo>
                <a:lnTo>
                  <a:pt x="1632226" y="3520345"/>
                </a:lnTo>
                <a:cubicBezTo>
                  <a:pt x="1640408" y="3471977"/>
                  <a:pt x="1624044" y="3423609"/>
                  <a:pt x="1592040" y="3391614"/>
                </a:cubicBezTo>
                <a:lnTo>
                  <a:pt x="370973" y="2209981"/>
                </a:lnTo>
                <a:lnTo>
                  <a:pt x="2050411" y="1968894"/>
                </a:lnTo>
                <a:cubicBezTo>
                  <a:pt x="2098779" y="1960712"/>
                  <a:pt x="2138956" y="1928708"/>
                  <a:pt x="2162768" y="1888531"/>
                </a:cubicBezTo>
                <a:lnTo>
                  <a:pt x="2909852" y="369818"/>
                </a:lnTo>
                <a:lnTo>
                  <a:pt x="3656926" y="1888531"/>
                </a:lnTo>
                <a:cubicBezTo>
                  <a:pt x="3680739" y="1928717"/>
                  <a:pt x="3720915" y="1960712"/>
                  <a:pt x="3769283" y="1968894"/>
                </a:cubicBezTo>
                <a:lnTo>
                  <a:pt x="5448722" y="2209981"/>
                </a:lnTo>
                <a:lnTo>
                  <a:pt x="4236580" y="3391614"/>
                </a:ln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291" name="Forma libre 290">
            <a:extLst>
              <a:ext uri="{FF2B5EF4-FFF2-40B4-BE49-F238E27FC236}">
                <a16:creationId xmlns:a16="http://schemas.microsoft.com/office/drawing/2014/main" id="{86AA13A3-B742-6F4E-9399-F084F4AD4972}"/>
              </a:ext>
            </a:extLst>
          </p:cNvPr>
          <p:cNvSpPr/>
          <p:nvPr/>
        </p:nvSpPr>
        <p:spPr>
          <a:xfrm>
            <a:off x="8900136" y="2517163"/>
            <a:ext cx="300846" cy="301339"/>
          </a:xfrm>
          <a:custGeom>
            <a:avLst/>
            <a:gdLst>
              <a:gd name="connsiteX0" fmla="*/ 2905721 w 5810281"/>
              <a:gd name="connsiteY0" fmla="*/ 1261306 h 5819790"/>
              <a:gd name="connsiteX1" fmla="*/ 1253651 w 5810281"/>
              <a:gd name="connsiteY1" fmla="*/ 2913376 h 5819790"/>
              <a:gd name="connsiteX2" fmla="*/ 2905721 w 5810281"/>
              <a:gd name="connsiteY2" fmla="*/ 4565445 h 5819790"/>
              <a:gd name="connsiteX3" fmla="*/ 4557790 w 5810281"/>
              <a:gd name="connsiteY3" fmla="*/ 2913376 h 5819790"/>
              <a:gd name="connsiteX4" fmla="*/ 2905721 w 5810281"/>
              <a:gd name="connsiteY4" fmla="*/ 1261306 h 5819790"/>
              <a:gd name="connsiteX5" fmla="*/ 2905721 w 5810281"/>
              <a:gd name="connsiteY5" fmla="*/ 4287312 h 5819790"/>
              <a:gd name="connsiteX6" fmla="*/ 1531775 w 5810281"/>
              <a:gd name="connsiteY6" fmla="*/ 2913366 h 5819790"/>
              <a:gd name="connsiteX7" fmla="*/ 2905721 w 5810281"/>
              <a:gd name="connsiteY7" fmla="*/ 1539420 h 5819790"/>
              <a:gd name="connsiteX8" fmla="*/ 4279667 w 5810281"/>
              <a:gd name="connsiteY8" fmla="*/ 2913366 h 5819790"/>
              <a:gd name="connsiteX9" fmla="*/ 2905721 w 5810281"/>
              <a:gd name="connsiteY9" fmla="*/ 4287312 h 5819790"/>
              <a:gd name="connsiteX10" fmla="*/ 2770829 w 5810281"/>
              <a:gd name="connsiteY10" fmla="*/ 607702 h 5819790"/>
              <a:gd name="connsiteX11" fmla="*/ 2770829 w 5810281"/>
              <a:gd name="connsiteY11" fmla="*/ 134892 h 5819790"/>
              <a:gd name="connsiteX12" fmla="*/ 2905721 w 5810281"/>
              <a:gd name="connsiteY12" fmla="*/ 0 h 5819790"/>
              <a:gd name="connsiteX13" fmla="*/ 3040612 w 5810281"/>
              <a:gd name="connsiteY13" fmla="*/ 134892 h 5819790"/>
              <a:gd name="connsiteX14" fmla="*/ 3040612 w 5810281"/>
              <a:gd name="connsiteY14" fmla="*/ 607702 h 5819790"/>
              <a:gd name="connsiteX15" fmla="*/ 2905721 w 5810281"/>
              <a:gd name="connsiteY15" fmla="*/ 742594 h 5819790"/>
              <a:gd name="connsiteX16" fmla="*/ 2770829 w 5810281"/>
              <a:gd name="connsiteY16" fmla="*/ 607702 h 5819790"/>
              <a:gd name="connsiteX17" fmla="*/ 1403834 w 5810281"/>
              <a:gd name="connsiteY17" fmla="*/ 577804 h 5819790"/>
              <a:gd name="connsiteX18" fmla="*/ 1456678 w 5810281"/>
              <a:gd name="connsiteY18" fmla="*/ 390069 h 5819790"/>
              <a:gd name="connsiteX19" fmla="*/ 1644414 w 5810281"/>
              <a:gd name="connsiteY19" fmla="*/ 442913 h 5819790"/>
              <a:gd name="connsiteX20" fmla="*/ 1877349 w 5810281"/>
              <a:gd name="connsiteY20" fmla="*/ 848282 h 5819790"/>
              <a:gd name="connsiteX21" fmla="*/ 1824504 w 5810281"/>
              <a:gd name="connsiteY21" fmla="*/ 1036018 h 5819790"/>
              <a:gd name="connsiteX22" fmla="*/ 1757063 w 5810281"/>
              <a:gd name="connsiteY22" fmla="*/ 1051319 h 5819790"/>
              <a:gd name="connsiteX23" fmla="*/ 1636778 w 5810281"/>
              <a:gd name="connsiteY23" fmla="*/ 983877 h 5819790"/>
              <a:gd name="connsiteX24" fmla="*/ 1403834 w 5810281"/>
              <a:gd name="connsiteY24" fmla="*/ 577804 h 5819790"/>
              <a:gd name="connsiteX25" fmla="*/ 1036018 w 5810281"/>
              <a:gd name="connsiteY25" fmla="*/ 1831465 h 5819790"/>
              <a:gd name="connsiteX26" fmla="*/ 915733 w 5810281"/>
              <a:gd name="connsiteY26" fmla="*/ 1898906 h 5819790"/>
              <a:gd name="connsiteX27" fmla="*/ 848292 w 5810281"/>
              <a:gd name="connsiteY27" fmla="*/ 1883606 h 5819790"/>
              <a:gd name="connsiteX28" fmla="*/ 442922 w 5810281"/>
              <a:gd name="connsiteY28" fmla="*/ 1650671 h 5819790"/>
              <a:gd name="connsiteX29" fmla="*/ 390078 w 5810281"/>
              <a:gd name="connsiteY29" fmla="*/ 1462936 h 5819790"/>
              <a:gd name="connsiteX30" fmla="*/ 577814 w 5810281"/>
              <a:gd name="connsiteY30" fmla="*/ 1410092 h 5819790"/>
              <a:gd name="connsiteX31" fmla="*/ 983183 w 5810281"/>
              <a:gd name="connsiteY31" fmla="*/ 1643026 h 5819790"/>
              <a:gd name="connsiteX32" fmla="*/ 1036018 w 5810281"/>
              <a:gd name="connsiteY32" fmla="*/ 1831465 h 5819790"/>
              <a:gd name="connsiteX33" fmla="*/ 607702 w 5810281"/>
              <a:gd name="connsiteY33" fmla="*/ 3048268 h 5819790"/>
              <a:gd name="connsiteX34" fmla="*/ 134892 w 5810281"/>
              <a:gd name="connsiteY34" fmla="*/ 3048268 h 5819790"/>
              <a:gd name="connsiteX35" fmla="*/ 0 w 5810281"/>
              <a:gd name="connsiteY35" fmla="*/ 2913376 h 5819790"/>
              <a:gd name="connsiteX36" fmla="*/ 134892 w 5810281"/>
              <a:gd name="connsiteY36" fmla="*/ 2778484 h 5819790"/>
              <a:gd name="connsiteX37" fmla="*/ 607702 w 5810281"/>
              <a:gd name="connsiteY37" fmla="*/ 2778484 h 5819790"/>
              <a:gd name="connsiteX38" fmla="*/ 742594 w 5810281"/>
              <a:gd name="connsiteY38" fmla="*/ 2913376 h 5819790"/>
              <a:gd name="connsiteX39" fmla="*/ 607702 w 5810281"/>
              <a:gd name="connsiteY39" fmla="*/ 3048268 h 5819790"/>
              <a:gd name="connsiteX40" fmla="*/ 1036018 w 5810281"/>
              <a:gd name="connsiteY40" fmla="*/ 3994592 h 5819790"/>
              <a:gd name="connsiteX41" fmla="*/ 983174 w 5810281"/>
              <a:gd name="connsiteY41" fmla="*/ 4182328 h 5819790"/>
              <a:gd name="connsiteX42" fmla="*/ 577804 w 5810281"/>
              <a:gd name="connsiteY42" fmla="*/ 4415262 h 5819790"/>
              <a:gd name="connsiteX43" fmla="*/ 510363 w 5810281"/>
              <a:gd name="connsiteY43" fmla="*/ 4430563 h 5819790"/>
              <a:gd name="connsiteX44" fmla="*/ 390078 w 5810281"/>
              <a:gd name="connsiteY44" fmla="*/ 4363122 h 5819790"/>
              <a:gd name="connsiteX45" fmla="*/ 442922 w 5810281"/>
              <a:gd name="connsiteY45" fmla="*/ 4175386 h 5819790"/>
              <a:gd name="connsiteX46" fmla="*/ 848292 w 5810281"/>
              <a:gd name="connsiteY46" fmla="*/ 3942452 h 5819790"/>
              <a:gd name="connsiteX47" fmla="*/ 1036018 w 5810281"/>
              <a:gd name="connsiteY47" fmla="*/ 3994592 h 5819790"/>
              <a:gd name="connsiteX48" fmla="*/ 1876654 w 5810281"/>
              <a:gd name="connsiteY48" fmla="*/ 4978460 h 5819790"/>
              <a:gd name="connsiteX49" fmla="*/ 1644414 w 5810281"/>
              <a:gd name="connsiteY49" fmla="*/ 5383830 h 5819790"/>
              <a:gd name="connsiteX50" fmla="*/ 1524129 w 5810281"/>
              <a:gd name="connsiteY50" fmla="*/ 5451271 h 5819790"/>
              <a:gd name="connsiteX51" fmla="*/ 1456688 w 5810281"/>
              <a:gd name="connsiteY51" fmla="*/ 5435970 h 5819790"/>
              <a:gd name="connsiteX52" fmla="*/ 1403844 w 5810281"/>
              <a:gd name="connsiteY52" fmla="*/ 5248234 h 5819790"/>
              <a:gd name="connsiteX53" fmla="*/ 1636778 w 5810281"/>
              <a:gd name="connsiteY53" fmla="*/ 4842865 h 5819790"/>
              <a:gd name="connsiteX54" fmla="*/ 1824514 w 5810281"/>
              <a:gd name="connsiteY54" fmla="*/ 4790021 h 5819790"/>
              <a:gd name="connsiteX55" fmla="*/ 1876654 w 5810281"/>
              <a:gd name="connsiteY55" fmla="*/ 4978460 h 5819790"/>
              <a:gd name="connsiteX56" fmla="*/ 3048258 w 5810281"/>
              <a:gd name="connsiteY56" fmla="*/ 5218346 h 5819790"/>
              <a:gd name="connsiteX57" fmla="*/ 3048258 w 5810281"/>
              <a:gd name="connsiteY57" fmla="*/ 5691157 h 5819790"/>
              <a:gd name="connsiteX58" fmla="*/ 2913366 w 5810281"/>
              <a:gd name="connsiteY58" fmla="*/ 5826048 h 5819790"/>
              <a:gd name="connsiteX59" fmla="*/ 2778475 w 5810281"/>
              <a:gd name="connsiteY59" fmla="*/ 5691157 h 5819790"/>
              <a:gd name="connsiteX60" fmla="*/ 2778475 w 5810281"/>
              <a:gd name="connsiteY60" fmla="*/ 5218346 h 5819790"/>
              <a:gd name="connsiteX61" fmla="*/ 2913366 w 5810281"/>
              <a:gd name="connsiteY61" fmla="*/ 5083454 h 5819790"/>
              <a:gd name="connsiteX62" fmla="*/ 3048258 w 5810281"/>
              <a:gd name="connsiteY62" fmla="*/ 5218346 h 5819790"/>
              <a:gd name="connsiteX63" fmla="*/ 4415253 w 5810281"/>
              <a:gd name="connsiteY63" fmla="*/ 5248243 h 5819790"/>
              <a:gd name="connsiteX64" fmla="*/ 4362409 w 5810281"/>
              <a:gd name="connsiteY64" fmla="*/ 5435979 h 5819790"/>
              <a:gd name="connsiteX65" fmla="*/ 4294968 w 5810281"/>
              <a:gd name="connsiteY65" fmla="*/ 5451280 h 5819790"/>
              <a:gd name="connsiteX66" fmla="*/ 4174673 w 5810281"/>
              <a:gd name="connsiteY66" fmla="*/ 5383839 h 5819790"/>
              <a:gd name="connsiteX67" fmla="*/ 3941738 w 5810281"/>
              <a:gd name="connsiteY67" fmla="*/ 4978470 h 5819790"/>
              <a:gd name="connsiteX68" fmla="*/ 3994583 w 5810281"/>
              <a:gd name="connsiteY68" fmla="*/ 4790734 h 5819790"/>
              <a:gd name="connsiteX69" fmla="*/ 4182318 w 5810281"/>
              <a:gd name="connsiteY69" fmla="*/ 4843578 h 5819790"/>
              <a:gd name="connsiteX70" fmla="*/ 4415253 w 5810281"/>
              <a:gd name="connsiteY70" fmla="*/ 5248243 h 5819790"/>
              <a:gd name="connsiteX71" fmla="*/ 5429019 w 5810281"/>
              <a:gd name="connsiteY71" fmla="*/ 4370054 h 5819790"/>
              <a:gd name="connsiteX72" fmla="*/ 5308724 w 5810281"/>
              <a:gd name="connsiteY72" fmla="*/ 4437496 h 5819790"/>
              <a:gd name="connsiteX73" fmla="*/ 5241283 w 5810281"/>
              <a:gd name="connsiteY73" fmla="*/ 4422195 h 5819790"/>
              <a:gd name="connsiteX74" fmla="*/ 4835914 w 5810281"/>
              <a:gd name="connsiteY74" fmla="*/ 4189260 h 5819790"/>
              <a:gd name="connsiteX75" fmla="*/ 4783069 w 5810281"/>
              <a:gd name="connsiteY75" fmla="*/ 4001525 h 5819790"/>
              <a:gd name="connsiteX76" fmla="*/ 4970805 w 5810281"/>
              <a:gd name="connsiteY76" fmla="*/ 3948680 h 5819790"/>
              <a:gd name="connsiteX77" fmla="*/ 5376174 w 5810281"/>
              <a:gd name="connsiteY77" fmla="*/ 4181615 h 5819790"/>
              <a:gd name="connsiteX78" fmla="*/ 5429019 w 5810281"/>
              <a:gd name="connsiteY78" fmla="*/ 4370054 h 5819790"/>
              <a:gd name="connsiteX79" fmla="*/ 5819087 w 5810281"/>
              <a:gd name="connsiteY79" fmla="*/ 2913376 h 5819790"/>
              <a:gd name="connsiteX80" fmla="*/ 5684195 w 5810281"/>
              <a:gd name="connsiteY80" fmla="*/ 3048268 h 5819790"/>
              <a:gd name="connsiteX81" fmla="*/ 5211385 w 5810281"/>
              <a:gd name="connsiteY81" fmla="*/ 3048268 h 5819790"/>
              <a:gd name="connsiteX82" fmla="*/ 5076493 w 5810281"/>
              <a:gd name="connsiteY82" fmla="*/ 2913376 h 5819790"/>
              <a:gd name="connsiteX83" fmla="*/ 5211385 w 5810281"/>
              <a:gd name="connsiteY83" fmla="*/ 2778484 h 5819790"/>
              <a:gd name="connsiteX84" fmla="*/ 5684195 w 5810281"/>
              <a:gd name="connsiteY84" fmla="*/ 2778484 h 5819790"/>
              <a:gd name="connsiteX85" fmla="*/ 5819087 w 5810281"/>
              <a:gd name="connsiteY85" fmla="*/ 2913376 h 5819790"/>
              <a:gd name="connsiteX86" fmla="*/ 4783069 w 5810281"/>
              <a:gd name="connsiteY86" fmla="*/ 1831465 h 5819790"/>
              <a:gd name="connsiteX87" fmla="*/ 4835914 w 5810281"/>
              <a:gd name="connsiteY87" fmla="*/ 1643730 h 5819790"/>
              <a:gd name="connsiteX88" fmla="*/ 5241283 w 5810281"/>
              <a:gd name="connsiteY88" fmla="*/ 1410795 h 5819790"/>
              <a:gd name="connsiteX89" fmla="*/ 5429019 w 5810281"/>
              <a:gd name="connsiteY89" fmla="*/ 1463639 h 5819790"/>
              <a:gd name="connsiteX90" fmla="*/ 5376174 w 5810281"/>
              <a:gd name="connsiteY90" fmla="*/ 1651375 h 5819790"/>
              <a:gd name="connsiteX91" fmla="*/ 4970805 w 5810281"/>
              <a:gd name="connsiteY91" fmla="*/ 1884309 h 5819790"/>
              <a:gd name="connsiteX92" fmla="*/ 4903364 w 5810281"/>
              <a:gd name="connsiteY92" fmla="*/ 1899610 h 5819790"/>
              <a:gd name="connsiteX93" fmla="*/ 4783069 w 5810281"/>
              <a:gd name="connsiteY93" fmla="*/ 1831465 h 5819790"/>
              <a:gd name="connsiteX94" fmla="*/ 3941738 w 5810281"/>
              <a:gd name="connsiteY94" fmla="*/ 848282 h 5819790"/>
              <a:gd name="connsiteX95" fmla="*/ 4174673 w 5810281"/>
              <a:gd name="connsiteY95" fmla="*/ 442913 h 5819790"/>
              <a:gd name="connsiteX96" fmla="*/ 4362409 w 5810281"/>
              <a:gd name="connsiteY96" fmla="*/ 390069 h 5819790"/>
              <a:gd name="connsiteX97" fmla="*/ 4415253 w 5810281"/>
              <a:gd name="connsiteY97" fmla="*/ 577804 h 5819790"/>
              <a:gd name="connsiteX98" fmla="*/ 4182318 w 5810281"/>
              <a:gd name="connsiteY98" fmla="*/ 983174 h 5819790"/>
              <a:gd name="connsiteX99" fmla="*/ 4062024 w 5810281"/>
              <a:gd name="connsiteY99" fmla="*/ 1050615 h 5819790"/>
              <a:gd name="connsiteX100" fmla="*/ 3994583 w 5810281"/>
              <a:gd name="connsiteY100" fmla="*/ 1035314 h 5819790"/>
              <a:gd name="connsiteX101" fmla="*/ 3941738 w 5810281"/>
              <a:gd name="connsiteY101" fmla="*/ 848282 h 58197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5810281" h="5819790">
                <a:moveTo>
                  <a:pt x="2905721" y="1261306"/>
                </a:moveTo>
                <a:cubicBezTo>
                  <a:pt x="1996939" y="1261306"/>
                  <a:pt x="1253651" y="2004595"/>
                  <a:pt x="1253651" y="2913376"/>
                </a:cubicBezTo>
                <a:cubicBezTo>
                  <a:pt x="1253651" y="3822157"/>
                  <a:pt x="1996939" y="4565445"/>
                  <a:pt x="2905721" y="4565445"/>
                </a:cubicBezTo>
                <a:cubicBezTo>
                  <a:pt x="3814502" y="4565445"/>
                  <a:pt x="4557790" y="3821453"/>
                  <a:pt x="4557790" y="2913376"/>
                </a:cubicBezTo>
                <a:cubicBezTo>
                  <a:pt x="4557790" y="2005298"/>
                  <a:pt x="3822148" y="1261306"/>
                  <a:pt x="2905721" y="1261306"/>
                </a:cubicBezTo>
                <a:close/>
                <a:moveTo>
                  <a:pt x="2905721" y="4287312"/>
                </a:moveTo>
                <a:cubicBezTo>
                  <a:pt x="2147132" y="4287312"/>
                  <a:pt x="1531775" y="3671261"/>
                  <a:pt x="1531775" y="2913366"/>
                </a:cubicBezTo>
                <a:cubicBezTo>
                  <a:pt x="1531775" y="2155472"/>
                  <a:pt x="2147826" y="1539420"/>
                  <a:pt x="2905721" y="1539420"/>
                </a:cubicBezTo>
                <a:cubicBezTo>
                  <a:pt x="3663615" y="1539420"/>
                  <a:pt x="4279667" y="2154778"/>
                  <a:pt x="4279667" y="2913366"/>
                </a:cubicBezTo>
                <a:cubicBezTo>
                  <a:pt x="4279667" y="3671955"/>
                  <a:pt x="3664310" y="4287312"/>
                  <a:pt x="2905721" y="4287312"/>
                </a:cubicBezTo>
                <a:close/>
                <a:moveTo>
                  <a:pt x="2770829" y="607702"/>
                </a:moveTo>
                <a:lnTo>
                  <a:pt x="2770829" y="134892"/>
                </a:lnTo>
                <a:cubicBezTo>
                  <a:pt x="2770829" y="59795"/>
                  <a:pt x="2830625" y="0"/>
                  <a:pt x="2905721" y="0"/>
                </a:cubicBezTo>
                <a:cubicBezTo>
                  <a:pt x="2980817" y="0"/>
                  <a:pt x="3040612" y="59795"/>
                  <a:pt x="3040612" y="134892"/>
                </a:cubicBezTo>
                <a:lnTo>
                  <a:pt x="3040612" y="607702"/>
                </a:lnTo>
                <a:cubicBezTo>
                  <a:pt x="3040612" y="682798"/>
                  <a:pt x="2980817" y="742594"/>
                  <a:pt x="2905721" y="742594"/>
                </a:cubicBezTo>
                <a:cubicBezTo>
                  <a:pt x="2830625" y="750249"/>
                  <a:pt x="2770829" y="682798"/>
                  <a:pt x="2770829" y="607702"/>
                </a:cubicBezTo>
                <a:close/>
                <a:moveTo>
                  <a:pt x="1403834" y="577804"/>
                </a:moveTo>
                <a:cubicBezTo>
                  <a:pt x="1366291" y="510363"/>
                  <a:pt x="1388534" y="427612"/>
                  <a:pt x="1456678" y="390069"/>
                </a:cubicBezTo>
                <a:cubicBezTo>
                  <a:pt x="1524120" y="352525"/>
                  <a:pt x="1606871" y="374768"/>
                  <a:pt x="1644414" y="442913"/>
                </a:cubicBezTo>
                <a:lnTo>
                  <a:pt x="1877349" y="848282"/>
                </a:lnTo>
                <a:cubicBezTo>
                  <a:pt x="1914892" y="915723"/>
                  <a:pt x="1892649" y="998474"/>
                  <a:pt x="1824504" y="1036018"/>
                </a:cubicBezTo>
                <a:cubicBezTo>
                  <a:pt x="1802252" y="1051319"/>
                  <a:pt x="1779306" y="1051319"/>
                  <a:pt x="1757063" y="1051319"/>
                </a:cubicBezTo>
                <a:cubicBezTo>
                  <a:pt x="1711865" y="1051319"/>
                  <a:pt x="1659715" y="1029066"/>
                  <a:pt x="1636778" y="983877"/>
                </a:cubicBezTo>
                <a:lnTo>
                  <a:pt x="1403834" y="577804"/>
                </a:lnTo>
                <a:close/>
                <a:moveTo>
                  <a:pt x="1036018" y="1831465"/>
                </a:moveTo>
                <a:cubicBezTo>
                  <a:pt x="1013766" y="1876664"/>
                  <a:pt x="960922" y="1898906"/>
                  <a:pt x="915733" y="1898906"/>
                </a:cubicBezTo>
                <a:cubicBezTo>
                  <a:pt x="893481" y="1898906"/>
                  <a:pt x="870534" y="1891261"/>
                  <a:pt x="848292" y="1883606"/>
                </a:cubicBezTo>
                <a:lnTo>
                  <a:pt x="442922" y="1650671"/>
                </a:lnTo>
                <a:cubicBezTo>
                  <a:pt x="375481" y="1613128"/>
                  <a:pt x="352535" y="1530386"/>
                  <a:pt x="390078" y="1462936"/>
                </a:cubicBezTo>
                <a:cubicBezTo>
                  <a:pt x="427621" y="1395485"/>
                  <a:pt x="510363" y="1372548"/>
                  <a:pt x="577814" y="1410092"/>
                </a:cubicBezTo>
                <a:lnTo>
                  <a:pt x="983183" y="1643026"/>
                </a:lnTo>
                <a:cubicBezTo>
                  <a:pt x="1050615" y="1681273"/>
                  <a:pt x="1073561" y="1764015"/>
                  <a:pt x="1036018" y="1831465"/>
                </a:cubicBezTo>
                <a:close/>
                <a:moveTo>
                  <a:pt x="607702" y="3048268"/>
                </a:moveTo>
                <a:lnTo>
                  <a:pt x="134892" y="3048268"/>
                </a:lnTo>
                <a:cubicBezTo>
                  <a:pt x="59795" y="3048268"/>
                  <a:pt x="0" y="2988472"/>
                  <a:pt x="0" y="2913376"/>
                </a:cubicBezTo>
                <a:cubicBezTo>
                  <a:pt x="0" y="2838280"/>
                  <a:pt x="59795" y="2778484"/>
                  <a:pt x="134892" y="2778484"/>
                </a:cubicBezTo>
                <a:lnTo>
                  <a:pt x="607702" y="2778484"/>
                </a:lnTo>
                <a:cubicBezTo>
                  <a:pt x="682798" y="2778484"/>
                  <a:pt x="742594" y="2838280"/>
                  <a:pt x="742594" y="2913376"/>
                </a:cubicBezTo>
                <a:cubicBezTo>
                  <a:pt x="743288" y="2988463"/>
                  <a:pt x="682798" y="3048268"/>
                  <a:pt x="607702" y="3048268"/>
                </a:cubicBezTo>
                <a:close/>
                <a:moveTo>
                  <a:pt x="1036018" y="3994592"/>
                </a:moveTo>
                <a:cubicBezTo>
                  <a:pt x="1073561" y="4062033"/>
                  <a:pt x="1051319" y="4144785"/>
                  <a:pt x="983174" y="4182328"/>
                </a:cubicBezTo>
                <a:lnTo>
                  <a:pt x="577804" y="4415262"/>
                </a:lnTo>
                <a:cubicBezTo>
                  <a:pt x="555552" y="4430563"/>
                  <a:pt x="532606" y="4430563"/>
                  <a:pt x="510363" y="4430563"/>
                </a:cubicBezTo>
                <a:cubicBezTo>
                  <a:pt x="465165" y="4430563"/>
                  <a:pt x="413015" y="4408311"/>
                  <a:pt x="390078" y="4363122"/>
                </a:cubicBezTo>
                <a:cubicBezTo>
                  <a:pt x="352535" y="4295681"/>
                  <a:pt x="374777" y="4212929"/>
                  <a:pt x="442922" y="4175386"/>
                </a:cubicBezTo>
                <a:lnTo>
                  <a:pt x="848292" y="3942452"/>
                </a:lnTo>
                <a:cubicBezTo>
                  <a:pt x="908078" y="3904195"/>
                  <a:pt x="998465" y="3927141"/>
                  <a:pt x="1036018" y="3994592"/>
                </a:cubicBezTo>
                <a:close/>
                <a:moveTo>
                  <a:pt x="1876654" y="4978460"/>
                </a:moveTo>
                <a:lnTo>
                  <a:pt x="1644414" y="5383830"/>
                </a:lnTo>
                <a:cubicBezTo>
                  <a:pt x="1622162" y="5429028"/>
                  <a:pt x="1569318" y="5451271"/>
                  <a:pt x="1524129" y="5451271"/>
                </a:cubicBezTo>
                <a:cubicBezTo>
                  <a:pt x="1501877" y="5451271"/>
                  <a:pt x="1478931" y="5443625"/>
                  <a:pt x="1456688" y="5435970"/>
                </a:cubicBezTo>
                <a:cubicBezTo>
                  <a:pt x="1389247" y="5398427"/>
                  <a:pt x="1366301" y="5315685"/>
                  <a:pt x="1403844" y="5248234"/>
                </a:cubicBezTo>
                <a:lnTo>
                  <a:pt x="1636778" y="4842865"/>
                </a:lnTo>
                <a:cubicBezTo>
                  <a:pt x="1674321" y="4775424"/>
                  <a:pt x="1757063" y="4752477"/>
                  <a:pt x="1824514" y="4790021"/>
                </a:cubicBezTo>
                <a:cubicBezTo>
                  <a:pt x="1891946" y="4828268"/>
                  <a:pt x="1914198" y="4910316"/>
                  <a:pt x="1876654" y="4978460"/>
                </a:cubicBezTo>
                <a:close/>
                <a:moveTo>
                  <a:pt x="3048258" y="5218346"/>
                </a:moveTo>
                <a:lnTo>
                  <a:pt x="3048258" y="5691157"/>
                </a:lnTo>
                <a:cubicBezTo>
                  <a:pt x="3048258" y="5766252"/>
                  <a:pt x="2988462" y="5826048"/>
                  <a:pt x="2913366" y="5826048"/>
                </a:cubicBezTo>
                <a:cubicBezTo>
                  <a:pt x="2838270" y="5826048"/>
                  <a:pt x="2778475" y="5766252"/>
                  <a:pt x="2778475" y="5691157"/>
                </a:cubicBezTo>
                <a:lnTo>
                  <a:pt x="2778475" y="5218346"/>
                </a:lnTo>
                <a:cubicBezTo>
                  <a:pt x="2778475" y="5143250"/>
                  <a:pt x="2838270" y="5083454"/>
                  <a:pt x="2913366" y="5083454"/>
                </a:cubicBezTo>
                <a:cubicBezTo>
                  <a:pt x="2988462" y="5075799"/>
                  <a:pt x="3048258" y="5143250"/>
                  <a:pt x="3048258" y="5218346"/>
                </a:cubicBezTo>
                <a:close/>
                <a:moveTo>
                  <a:pt x="4415253" y="5248243"/>
                </a:moveTo>
                <a:cubicBezTo>
                  <a:pt x="4452796" y="5315685"/>
                  <a:pt x="4430554" y="5398436"/>
                  <a:pt x="4362409" y="5435979"/>
                </a:cubicBezTo>
                <a:cubicBezTo>
                  <a:pt x="4340156" y="5443625"/>
                  <a:pt x="4317210" y="5451280"/>
                  <a:pt x="4294968" y="5451280"/>
                </a:cubicBezTo>
                <a:cubicBezTo>
                  <a:pt x="4249769" y="5451280"/>
                  <a:pt x="4197619" y="5429028"/>
                  <a:pt x="4174673" y="5383839"/>
                </a:cubicBezTo>
                <a:lnTo>
                  <a:pt x="3941738" y="4978470"/>
                </a:lnTo>
                <a:cubicBezTo>
                  <a:pt x="3904195" y="4911028"/>
                  <a:pt x="3926438" y="4828277"/>
                  <a:pt x="3994583" y="4790734"/>
                </a:cubicBezTo>
                <a:cubicBezTo>
                  <a:pt x="4062024" y="4753191"/>
                  <a:pt x="4144775" y="4775433"/>
                  <a:pt x="4182318" y="4843578"/>
                </a:cubicBezTo>
                <a:lnTo>
                  <a:pt x="4415253" y="5248243"/>
                </a:lnTo>
                <a:close/>
                <a:moveTo>
                  <a:pt x="5429019" y="4370054"/>
                </a:moveTo>
                <a:cubicBezTo>
                  <a:pt x="5406766" y="4415253"/>
                  <a:pt x="5353922" y="4437496"/>
                  <a:pt x="5308724" y="4437496"/>
                </a:cubicBezTo>
                <a:cubicBezTo>
                  <a:pt x="5286472" y="4437496"/>
                  <a:pt x="5263525" y="4429850"/>
                  <a:pt x="5241283" y="4422195"/>
                </a:cubicBezTo>
                <a:lnTo>
                  <a:pt x="4835914" y="4189260"/>
                </a:lnTo>
                <a:cubicBezTo>
                  <a:pt x="4768472" y="4151717"/>
                  <a:pt x="4745526" y="4068975"/>
                  <a:pt x="4783069" y="4001525"/>
                </a:cubicBezTo>
                <a:cubicBezTo>
                  <a:pt x="4820613" y="3934083"/>
                  <a:pt x="4903364" y="3911137"/>
                  <a:pt x="4970805" y="3948680"/>
                </a:cubicBezTo>
                <a:lnTo>
                  <a:pt x="5376174" y="4181615"/>
                </a:lnTo>
                <a:cubicBezTo>
                  <a:pt x="5443625" y="4219871"/>
                  <a:pt x="5466562" y="4302613"/>
                  <a:pt x="5429019" y="4370054"/>
                </a:cubicBezTo>
                <a:close/>
                <a:moveTo>
                  <a:pt x="5819087" y="2913376"/>
                </a:moveTo>
                <a:cubicBezTo>
                  <a:pt x="5819087" y="2988472"/>
                  <a:pt x="5759292" y="3048268"/>
                  <a:pt x="5684195" y="3048268"/>
                </a:cubicBezTo>
                <a:lnTo>
                  <a:pt x="5211385" y="3048268"/>
                </a:lnTo>
                <a:cubicBezTo>
                  <a:pt x="5136289" y="3048268"/>
                  <a:pt x="5076493" y="2988472"/>
                  <a:pt x="5076493" y="2913376"/>
                </a:cubicBezTo>
                <a:cubicBezTo>
                  <a:pt x="5076493" y="2838280"/>
                  <a:pt x="5136289" y="2778484"/>
                  <a:pt x="5211385" y="2778484"/>
                </a:cubicBezTo>
                <a:lnTo>
                  <a:pt x="5684195" y="2778484"/>
                </a:lnTo>
                <a:cubicBezTo>
                  <a:pt x="5759292" y="2770135"/>
                  <a:pt x="5819087" y="2838280"/>
                  <a:pt x="5819087" y="2913376"/>
                </a:cubicBezTo>
                <a:close/>
                <a:moveTo>
                  <a:pt x="4783069" y="1831465"/>
                </a:moveTo>
                <a:cubicBezTo>
                  <a:pt x="4745526" y="1764024"/>
                  <a:pt x="4767769" y="1681273"/>
                  <a:pt x="4835914" y="1643730"/>
                </a:cubicBezTo>
                <a:lnTo>
                  <a:pt x="5241283" y="1410795"/>
                </a:lnTo>
                <a:cubicBezTo>
                  <a:pt x="5308724" y="1373252"/>
                  <a:pt x="5391475" y="1395495"/>
                  <a:pt x="5429019" y="1463639"/>
                </a:cubicBezTo>
                <a:cubicBezTo>
                  <a:pt x="5466562" y="1531080"/>
                  <a:pt x="5444319" y="1613832"/>
                  <a:pt x="5376174" y="1651375"/>
                </a:cubicBezTo>
                <a:lnTo>
                  <a:pt x="4970805" y="1884309"/>
                </a:lnTo>
                <a:cubicBezTo>
                  <a:pt x="4948553" y="1899610"/>
                  <a:pt x="4925607" y="1899610"/>
                  <a:pt x="4903364" y="1899610"/>
                </a:cubicBezTo>
                <a:cubicBezTo>
                  <a:pt x="4858166" y="1899601"/>
                  <a:pt x="4812967" y="1876654"/>
                  <a:pt x="4783069" y="1831465"/>
                </a:cubicBezTo>
                <a:close/>
                <a:moveTo>
                  <a:pt x="3941738" y="848282"/>
                </a:moveTo>
                <a:lnTo>
                  <a:pt x="4174673" y="442913"/>
                </a:lnTo>
                <a:cubicBezTo>
                  <a:pt x="4212216" y="375472"/>
                  <a:pt x="4294968" y="352525"/>
                  <a:pt x="4362409" y="390069"/>
                </a:cubicBezTo>
                <a:cubicBezTo>
                  <a:pt x="4429850" y="427612"/>
                  <a:pt x="4452796" y="510354"/>
                  <a:pt x="4415253" y="577804"/>
                </a:cubicBezTo>
                <a:lnTo>
                  <a:pt x="4182318" y="983174"/>
                </a:lnTo>
                <a:cubicBezTo>
                  <a:pt x="4160066" y="1028372"/>
                  <a:pt x="4107222" y="1050615"/>
                  <a:pt x="4062024" y="1050615"/>
                </a:cubicBezTo>
                <a:cubicBezTo>
                  <a:pt x="4039772" y="1050615"/>
                  <a:pt x="4016825" y="1042969"/>
                  <a:pt x="3994583" y="1035314"/>
                </a:cubicBezTo>
                <a:cubicBezTo>
                  <a:pt x="3927142" y="998474"/>
                  <a:pt x="3904195" y="915733"/>
                  <a:pt x="3941738" y="848282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09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293" name="Forma libre 292">
            <a:extLst>
              <a:ext uri="{FF2B5EF4-FFF2-40B4-BE49-F238E27FC236}">
                <a16:creationId xmlns:a16="http://schemas.microsoft.com/office/drawing/2014/main" id="{0A471B34-4063-2E46-AA07-E4D9214F7D95}"/>
              </a:ext>
            </a:extLst>
          </p:cNvPr>
          <p:cNvSpPr/>
          <p:nvPr/>
        </p:nvSpPr>
        <p:spPr>
          <a:xfrm>
            <a:off x="8190068" y="5055701"/>
            <a:ext cx="166339" cy="354647"/>
          </a:xfrm>
          <a:custGeom>
            <a:avLst/>
            <a:gdLst>
              <a:gd name="connsiteX0" fmla="*/ 2573768 w 3212522"/>
              <a:gd name="connsiteY0" fmla="*/ 0 h 6849340"/>
              <a:gd name="connsiteX1" fmla="*/ 647284 w 3212522"/>
              <a:gd name="connsiteY1" fmla="*/ 0 h 6849340"/>
              <a:gd name="connsiteX2" fmla="*/ 0 w 3212522"/>
              <a:gd name="connsiteY2" fmla="*/ 647284 h 6849340"/>
              <a:gd name="connsiteX3" fmla="*/ 0 w 3212522"/>
              <a:gd name="connsiteY3" fmla="*/ 6209945 h 6849340"/>
              <a:gd name="connsiteX4" fmla="*/ 647284 w 3212522"/>
              <a:gd name="connsiteY4" fmla="*/ 6857230 h 6849340"/>
              <a:gd name="connsiteX5" fmla="*/ 2573768 w 3212522"/>
              <a:gd name="connsiteY5" fmla="*/ 6857230 h 6849340"/>
              <a:gd name="connsiteX6" fmla="*/ 3221052 w 3212522"/>
              <a:gd name="connsiteY6" fmla="*/ 6209945 h 6849340"/>
              <a:gd name="connsiteX7" fmla="*/ 3221052 w 3212522"/>
              <a:gd name="connsiteY7" fmla="*/ 647284 h 6849340"/>
              <a:gd name="connsiteX8" fmla="*/ 2573768 w 3212522"/>
              <a:gd name="connsiteY8" fmla="*/ 0 h 6849340"/>
              <a:gd name="connsiteX9" fmla="*/ 2914321 w 3212522"/>
              <a:gd name="connsiteY9" fmla="*/ 6209945 h 6849340"/>
              <a:gd name="connsiteX10" fmla="*/ 2573768 w 3212522"/>
              <a:gd name="connsiteY10" fmla="*/ 6550498 h 6849340"/>
              <a:gd name="connsiteX11" fmla="*/ 647284 w 3212522"/>
              <a:gd name="connsiteY11" fmla="*/ 6550498 h 6849340"/>
              <a:gd name="connsiteX12" fmla="*/ 306731 w 3212522"/>
              <a:gd name="connsiteY12" fmla="*/ 6209945 h 6849340"/>
              <a:gd name="connsiteX13" fmla="*/ 306731 w 3212522"/>
              <a:gd name="connsiteY13" fmla="*/ 647284 h 6849340"/>
              <a:gd name="connsiteX14" fmla="*/ 647284 w 3212522"/>
              <a:gd name="connsiteY14" fmla="*/ 306731 h 6849340"/>
              <a:gd name="connsiteX15" fmla="*/ 2573768 w 3212522"/>
              <a:gd name="connsiteY15" fmla="*/ 306731 h 6849340"/>
              <a:gd name="connsiteX16" fmla="*/ 2914321 w 3212522"/>
              <a:gd name="connsiteY16" fmla="*/ 647284 h 6849340"/>
              <a:gd name="connsiteX17" fmla="*/ 2914321 w 3212522"/>
              <a:gd name="connsiteY17" fmla="*/ 6209945 h 6849340"/>
              <a:gd name="connsiteX18" fmla="*/ 2914321 w 3212522"/>
              <a:gd name="connsiteY18" fmla="*/ 6209945 h 6849340"/>
              <a:gd name="connsiteX19" fmla="*/ 1610530 w 3212522"/>
              <a:gd name="connsiteY19" fmla="*/ 804880 h 6849340"/>
              <a:gd name="connsiteX20" fmla="*/ 830251 w 3212522"/>
              <a:gd name="connsiteY20" fmla="*/ 1585159 h 6849340"/>
              <a:gd name="connsiteX21" fmla="*/ 1610530 w 3212522"/>
              <a:gd name="connsiteY21" fmla="*/ 2365439 h 6849340"/>
              <a:gd name="connsiteX22" fmla="*/ 2390810 w 3212522"/>
              <a:gd name="connsiteY22" fmla="*/ 1585159 h 6849340"/>
              <a:gd name="connsiteX23" fmla="*/ 1610530 w 3212522"/>
              <a:gd name="connsiteY23" fmla="*/ 804880 h 6849340"/>
              <a:gd name="connsiteX24" fmla="*/ 1610530 w 3212522"/>
              <a:gd name="connsiteY24" fmla="*/ 2058708 h 6849340"/>
              <a:gd name="connsiteX25" fmla="*/ 1136982 w 3212522"/>
              <a:gd name="connsiteY25" fmla="*/ 1585159 h 6849340"/>
              <a:gd name="connsiteX26" fmla="*/ 1610530 w 3212522"/>
              <a:gd name="connsiteY26" fmla="*/ 1111611 h 6849340"/>
              <a:gd name="connsiteX27" fmla="*/ 2084079 w 3212522"/>
              <a:gd name="connsiteY27" fmla="*/ 1585159 h 6849340"/>
              <a:gd name="connsiteX28" fmla="*/ 1610530 w 3212522"/>
              <a:gd name="connsiteY28" fmla="*/ 2058708 h 6849340"/>
              <a:gd name="connsiteX29" fmla="*/ 1610530 w 3212522"/>
              <a:gd name="connsiteY29" fmla="*/ 2672940 h 6849340"/>
              <a:gd name="connsiteX30" fmla="*/ 830251 w 3212522"/>
              <a:gd name="connsiteY30" fmla="*/ 3453220 h 6849340"/>
              <a:gd name="connsiteX31" fmla="*/ 1610530 w 3212522"/>
              <a:gd name="connsiteY31" fmla="*/ 4233499 h 6849340"/>
              <a:gd name="connsiteX32" fmla="*/ 2390810 w 3212522"/>
              <a:gd name="connsiteY32" fmla="*/ 3453220 h 6849340"/>
              <a:gd name="connsiteX33" fmla="*/ 1610530 w 3212522"/>
              <a:gd name="connsiteY33" fmla="*/ 2672940 h 6849340"/>
              <a:gd name="connsiteX34" fmla="*/ 1610530 w 3212522"/>
              <a:gd name="connsiteY34" fmla="*/ 3926768 h 6849340"/>
              <a:gd name="connsiteX35" fmla="*/ 1136982 w 3212522"/>
              <a:gd name="connsiteY35" fmla="*/ 3453220 h 6849340"/>
              <a:gd name="connsiteX36" fmla="*/ 1610530 w 3212522"/>
              <a:gd name="connsiteY36" fmla="*/ 2979671 h 6849340"/>
              <a:gd name="connsiteX37" fmla="*/ 2084079 w 3212522"/>
              <a:gd name="connsiteY37" fmla="*/ 3453220 h 6849340"/>
              <a:gd name="connsiteX38" fmla="*/ 1610530 w 3212522"/>
              <a:gd name="connsiteY38" fmla="*/ 3926768 h 6849340"/>
              <a:gd name="connsiteX39" fmla="*/ 1610530 w 3212522"/>
              <a:gd name="connsiteY39" fmla="*/ 4540992 h 6849340"/>
              <a:gd name="connsiteX40" fmla="*/ 830251 w 3212522"/>
              <a:gd name="connsiteY40" fmla="*/ 5321272 h 6849340"/>
              <a:gd name="connsiteX41" fmla="*/ 1610530 w 3212522"/>
              <a:gd name="connsiteY41" fmla="*/ 6101551 h 6849340"/>
              <a:gd name="connsiteX42" fmla="*/ 2390810 w 3212522"/>
              <a:gd name="connsiteY42" fmla="*/ 5321272 h 6849340"/>
              <a:gd name="connsiteX43" fmla="*/ 1610530 w 3212522"/>
              <a:gd name="connsiteY43" fmla="*/ 4540992 h 6849340"/>
              <a:gd name="connsiteX44" fmla="*/ 1610530 w 3212522"/>
              <a:gd name="connsiteY44" fmla="*/ 5803280 h 6849340"/>
              <a:gd name="connsiteX45" fmla="*/ 1136982 w 3212522"/>
              <a:gd name="connsiteY45" fmla="*/ 5329731 h 6849340"/>
              <a:gd name="connsiteX46" fmla="*/ 1610530 w 3212522"/>
              <a:gd name="connsiteY46" fmla="*/ 4856183 h 6849340"/>
              <a:gd name="connsiteX47" fmla="*/ 2084079 w 3212522"/>
              <a:gd name="connsiteY47" fmla="*/ 5329731 h 6849340"/>
              <a:gd name="connsiteX48" fmla="*/ 1610530 w 3212522"/>
              <a:gd name="connsiteY48" fmla="*/ 5803280 h 68493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</a:cxnLst>
            <a:rect l="l" t="t" r="r" b="b"/>
            <a:pathLst>
              <a:path w="3212522" h="6849340">
                <a:moveTo>
                  <a:pt x="2573768" y="0"/>
                </a:moveTo>
                <a:lnTo>
                  <a:pt x="647284" y="0"/>
                </a:lnTo>
                <a:cubicBezTo>
                  <a:pt x="290582" y="0"/>
                  <a:pt x="0" y="290590"/>
                  <a:pt x="0" y="647284"/>
                </a:cubicBezTo>
                <a:lnTo>
                  <a:pt x="0" y="6209945"/>
                </a:lnTo>
                <a:cubicBezTo>
                  <a:pt x="0" y="6566648"/>
                  <a:pt x="290590" y="6857230"/>
                  <a:pt x="647284" y="6857230"/>
                </a:cubicBezTo>
                <a:lnTo>
                  <a:pt x="2573768" y="6857230"/>
                </a:lnTo>
                <a:cubicBezTo>
                  <a:pt x="2930470" y="6857230"/>
                  <a:pt x="3221052" y="6566639"/>
                  <a:pt x="3221052" y="6209945"/>
                </a:cubicBezTo>
                <a:lnTo>
                  <a:pt x="3221052" y="647284"/>
                </a:lnTo>
                <a:cubicBezTo>
                  <a:pt x="3221052" y="290590"/>
                  <a:pt x="2930470" y="0"/>
                  <a:pt x="2573768" y="0"/>
                </a:cubicBezTo>
                <a:close/>
                <a:moveTo>
                  <a:pt x="2914321" y="6209945"/>
                </a:moveTo>
                <a:cubicBezTo>
                  <a:pt x="2914321" y="6400593"/>
                  <a:pt x="2765186" y="6550498"/>
                  <a:pt x="2573768" y="6550498"/>
                </a:cubicBezTo>
                <a:lnTo>
                  <a:pt x="647284" y="6550498"/>
                </a:lnTo>
                <a:cubicBezTo>
                  <a:pt x="456637" y="6550498"/>
                  <a:pt x="306731" y="6401363"/>
                  <a:pt x="306731" y="6209945"/>
                </a:cubicBezTo>
                <a:lnTo>
                  <a:pt x="306731" y="647284"/>
                </a:lnTo>
                <a:cubicBezTo>
                  <a:pt x="306731" y="456637"/>
                  <a:pt x="455867" y="306731"/>
                  <a:pt x="647284" y="306731"/>
                </a:cubicBezTo>
                <a:lnTo>
                  <a:pt x="2573768" y="306731"/>
                </a:lnTo>
                <a:cubicBezTo>
                  <a:pt x="2764415" y="306731"/>
                  <a:pt x="2914321" y="455867"/>
                  <a:pt x="2914321" y="647284"/>
                </a:cubicBezTo>
                <a:lnTo>
                  <a:pt x="2914321" y="6209945"/>
                </a:lnTo>
                <a:lnTo>
                  <a:pt x="2914321" y="6209945"/>
                </a:lnTo>
                <a:close/>
                <a:moveTo>
                  <a:pt x="1610530" y="804880"/>
                </a:moveTo>
                <a:cubicBezTo>
                  <a:pt x="1178494" y="804880"/>
                  <a:pt x="830251" y="1153893"/>
                  <a:pt x="830251" y="1585159"/>
                </a:cubicBezTo>
                <a:cubicBezTo>
                  <a:pt x="830251" y="2016425"/>
                  <a:pt x="1179264" y="2365439"/>
                  <a:pt x="1610530" y="2365439"/>
                </a:cubicBezTo>
                <a:cubicBezTo>
                  <a:pt x="2042567" y="2365439"/>
                  <a:pt x="2390810" y="2016425"/>
                  <a:pt x="2390810" y="1585159"/>
                </a:cubicBezTo>
                <a:cubicBezTo>
                  <a:pt x="2390810" y="1153893"/>
                  <a:pt x="2042567" y="804880"/>
                  <a:pt x="1610530" y="804880"/>
                </a:cubicBezTo>
                <a:close/>
                <a:moveTo>
                  <a:pt x="1610530" y="2058708"/>
                </a:moveTo>
                <a:cubicBezTo>
                  <a:pt x="1344540" y="2058708"/>
                  <a:pt x="1136982" y="1842689"/>
                  <a:pt x="1136982" y="1585159"/>
                </a:cubicBezTo>
                <a:cubicBezTo>
                  <a:pt x="1136982" y="1319169"/>
                  <a:pt x="1353000" y="1111611"/>
                  <a:pt x="1610530" y="1111611"/>
                </a:cubicBezTo>
                <a:cubicBezTo>
                  <a:pt x="1876520" y="1111611"/>
                  <a:pt x="2084079" y="1327629"/>
                  <a:pt x="2084079" y="1585159"/>
                </a:cubicBezTo>
                <a:cubicBezTo>
                  <a:pt x="2084079" y="1851149"/>
                  <a:pt x="1876512" y="2058708"/>
                  <a:pt x="1610530" y="2058708"/>
                </a:cubicBezTo>
                <a:close/>
                <a:moveTo>
                  <a:pt x="1610530" y="2672940"/>
                </a:moveTo>
                <a:cubicBezTo>
                  <a:pt x="1178494" y="2672940"/>
                  <a:pt x="830251" y="3021954"/>
                  <a:pt x="830251" y="3453220"/>
                </a:cubicBezTo>
                <a:cubicBezTo>
                  <a:pt x="830251" y="3884486"/>
                  <a:pt x="1179264" y="4233499"/>
                  <a:pt x="1610530" y="4233499"/>
                </a:cubicBezTo>
                <a:cubicBezTo>
                  <a:pt x="2042567" y="4233499"/>
                  <a:pt x="2390810" y="3884486"/>
                  <a:pt x="2390810" y="3453220"/>
                </a:cubicBezTo>
                <a:cubicBezTo>
                  <a:pt x="2390810" y="3021954"/>
                  <a:pt x="2042567" y="2672940"/>
                  <a:pt x="1610530" y="2672940"/>
                </a:cubicBezTo>
                <a:close/>
                <a:moveTo>
                  <a:pt x="1610530" y="3926768"/>
                </a:moveTo>
                <a:cubicBezTo>
                  <a:pt x="1344540" y="3926768"/>
                  <a:pt x="1136982" y="3710750"/>
                  <a:pt x="1136982" y="3453220"/>
                </a:cubicBezTo>
                <a:cubicBezTo>
                  <a:pt x="1136982" y="3187230"/>
                  <a:pt x="1353000" y="2979671"/>
                  <a:pt x="1610530" y="2979671"/>
                </a:cubicBezTo>
                <a:cubicBezTo>
                  <a:pt x="1876520" y="2979671"/>
                  <a:pt x="2084079" y="3195690"/>
                  <a:pt x="2084079" y="3453220"/>
                </a:cubicBezTo>
                <a:cubicBezTo>
                  <a:pt x="2084079" y="3719201"/>
                  <a:pt x="1876512" y="3926768"/>
                  <a:pt x="1610530" y="3926768"/>
                </a:cubicBezTo>
                <a:close/>
                <a:moveTo>
                  <a:pt x="1610530" y="4540992"/>
                </a:moveTo>
                <a:cubicBezTo>
                  <a:pt x="1178494" y="4540992"/>
                  <a:pt x="830251" y="4890005"/>
                  <a:pt x="830251" y="5321272"/>
                </a:cubicBezTo>
                <a:cubicBezTo>
                  <a:pt x="830251" y="5753308"/>
                  <a:pt x="1179264" y="6101551"/>
                  <a:pt x="1610530" y="6101551"/>
                </a:cubicBezTo>
                <a:cubicBezTo>
                  <a:pt x="2042567" y="6101551"/>
                  <a:pt x="2390810" y="5752538"/>
                  <a:pt x="2390810" y="5321272"/>
                </a:cubicBezTo>
                <a:cubicBezTo>
                  <a:pt x="2390810" y="4890005"/>
                  <a:pt x="2042567" y="4540992"/>
                  <a:pt x="1610530" y="4540992"/>
                </a:cubicBezTo>
                <a:close/>
                <a:moveTo>
                  <a:pt x="1610530" y="5803280"/>
                </a:moveTo>
                <a:cubicBezTo>
                  <a:pt x="1344540" y="5803280"/>
                  <a:pt x="1136982" y="5587261"/>
                  <a:pt x="1136982" y="5329731"/>
                </a:cubicBezTo>
                <a:cubicBezTo>
                  <a:pt x="1136982" y="5063741"/>
                  <a:pt x="1353000" y="4856183"/>
                  <a:pt x="1610530" y="4856183"/>
                </a:cubicBezTo>
                <a:cubicBezTo>
                  <a:pt x="1876520" y="4856183"/>
                  <a:pt x="2084079" y="5072201"/>
                  <a:pt x="2084079" y="5329731"/>
                </a:cubicBezTo>
                <a:cubicBezTo>
                  <a:pt x="2084079" y="5587261"/>
                  <a:pt x="1876512" y="5803280"/>
                  <a:pt x="1610530" y="5803280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8659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295" name="Forma libre 294">
            <a:extLst>
              <a:ext uri="{FF2B5EF4-FFF2-40B4-BE49-F238E27FC236}">
                <a16:creationId xmlns:a16="http://schemas.microsoft.com/office/drawing/2014/main" id="{249CE053-0289-3842-A6EF-B8B58748A310}"/>
              </a:ext>
            </a:extLst>
          </p:cNvPr>
          <p:cNvSpPr/>
          <p:nvPr/>
        </p:nvSpPr>
        <p:spPr>
          <a:xfrm>
            <a:off x="5152501" y="5690384"/>
            <a:ext cx="244352" cy="355095"/>
          </a:xfrm>
          <a:custGeom>
            <a:avLst/>
            <a:gdLst>
              <a:gd name="connsiteX0" fmla="*/ 4692319 w 4719204"/>
              <a:gd name="connsiteY0" fmla="*/ 4215047 h 6858000"/>
              <a:gd name="connsiteX1" fmla="*/ 4318575 w 4719204"/>
              <a:gd name="connsiteY1" fmla="*/ 3118996 h 6858000"/>
              <a:gd name="connsiteX2" fmla="*/ 2763800 w 4719204"/>
              <a:gd name="connsiteY2" fmla="*/ 339913 h 6858000"/>
              <a:gd name="connsiteX3" fmla="*/ 2696129 w 4719204"/>
              <a:gd name="connsiteY3" fmla="*/ 221101 h 6858000"/>
              <a:gd name="connsiteX4" fmla="*/ 2364876 w 4719204"/>
              <a:gd name="connsiteY4" fmla="*/ 0 h 6858000"/>
              <a:gd name="connsiteX5" fmla="*/ 2024963 w 4719204"/>
              <a:gd name="connsiteY5" fmla="*/ 221101 h 6858000"/>
              <a:gd name="connsiteX6" fmla="*/ 2024963 w 4719204"/>
              <a:gd name="connsiteY6" fmla="*/ 229760 h 6858000"/>
              <a:gd name="connsiteX7" fmla="*/ 1906152 w 4719204"/>
              <a:gd name="connsiteY7" fmla="*/ 417022 h 6858000"/>
              <a:gd name="connsiteX8" fmla="*/ 1260167 w 4719204"/>
              <a:gd name="connsiteY8" fmla="*/ 1470582 h 6858000"/>
              <a:gd name="connsiteX9" fmla="*/ 206606 w 4719204"/>
              <a:gd name="connsiteY9" fmla="*/ 3577711 h 6858000"/>
              <a:gd name="connsiteX10" fmla="*/ 2814 w 4719204"/>
              <a:gd name="connsiteY10" fmla="*/ 4393649 h 6858000"/>
              <a:gd name="connsiteX11" fmla="*/ 801442 w 4719204"/>
              <a:gd name="connsiteY11" fmla="*/ 6263155 h 6858000"/>
              <a:gd name="connsiteX12" fmla="*/ 2356217 w 4719204"/>
              <a:gd name="connsiteY12" fmla="*/ 6858000 h 6858000"/>
              <a:gd name="connsiteX13" fmla="*/ 2356217 w 4719204"/>
              <a:gd name="connsiteY13" fmla="*/ 6858000 h 6858000"/>
              <a:gd name="connsiteX14" fmla="*/ 4378366 w 4719204"/>
              <a:gd name="connsiteY14" fmla="*/ 5710801 h 6858000"/>
              <a:gd name="connsiteX15" fmla="*/ 4692319 w 4719204"/>
              <a:gd name="connsiteY15" fmla="*/ 4215047 h 6858000"/>
              <a:gd name="connsiteX16" fmla="*/ 4106124 w 4719204"/>
              <a:gd name="connsiteY16" fmla="*/ 5549508 h 6858000"/>
              <a:gd name="connsiteX17" fmla="*/ 2355429 w 4719204"/>
              <a:gd name="connsiteY17" fmla="*/ 6543268 h 6858000"/>
              <a:gd name="connsiteX18" fmla="*/ 1004446 w 4719204"/>
              <a:gd name="connsiteY18" fmla="*/ 6033404 h 6858000"/>
              <a:gd name="connsiteX19" fmla="*/ 307320 w 4719204"/>
              <a:gd name="connsiteY19" fmla="*/ 4410179 h 6858000"/>
              <a:gd name="connsiteX20" fmla="*/ 494582 w 4719204"/>
              <a:gd name="connsiteY20" fmla="*/ 3696523 h 6858000"/>
              <a:gd name="connsiteX21" fmla="*/ 1522970 w 4719204"/>
              <a:gd name="connsiteY21" fmla="*/ 1631884 h 6858000"/>
              <a:gd name="connsiteX22" fmla="*/ 2168956 w 4719204"/>
              <a:gd name="connsiteY22" fmla="*/ 586974 h 6858000"/>
              <a:gd name="connsiteX23" fmla="*/ 2279108 w 4719204"/>
              <a:gd name="connsiteY23" fmla="*/ 408363 h 6858000"/>
              <a:gd name="connsiteX24" fmla="*/ 2287767 w 4719204"/>
              <a:gd name="connsiteY24" fmla="*/ 391053 h 6858000"/>
              <a:gd name="connsiteX25" fmla="*/ 2355438 w 4719204"/>
              <a:gd name="connsiteY25" fmla="*/ 314732 h 6858000"/>
              <a:gd name="connsiteX26" fmla="*/ 2423108 w 4719204"/>
              <a:gd name="connsiteY26" fmla="*/ 391053 h 6858000"/>
              <a:gd name="connsiteX27" fmla="*/ 2490779 w 4719204"/>
              <a:gd name="connsiteY27" fmla="*/ 501206 h 6858000"/>
              <a:gd name="connsiteX28" fmla="*/ 4020373 w 4719204"/>
              <a:gd name="connsiteY28" fmla="*/ 3237799 h 6858000"/>
              <a:gd name="connsiteX29" fmla="*/ 4368936 w 4719204"/>
              <a:gd name="connsiteY29" fmla="*/ 4257528 h 6858000"/>
              <a:gd name="connsiteX30" fmla="*/ 4106124 w 4719204"/>
              <a:gd name="connsiteY30" fmla="*/ 5549508 h 6858000"/>
              <a:gd name="connsiteX31" fmla="*/ 2508080 w 4719204"/>
              <a:gd name="connsiteY31" fmla="*/ 5735981 h 6858000"/>
              <a:gd name="connsiteX32" fmla="*/ 2355438 w 4719204"/>
              <a:gd name="connsiteY32" fmla="*/ 5888624 h 6858000"/>
              <a:gd name="connsiteX33" fmla="*/ 961965 w 4719204"/>
              <a:gd name="connsiteY33" fmla="*/ 4495151 h 6858000"/>
              <a:gd name="connsiteX34" fmla="*/ 1114607 w 4719204"/>
              <a:gd name="connsiteY34" fmla="*/ 4342508 h 6858000"/>
              <a:gd name="connsiteX35" fmla="*/ 1267250 w 4719204"/>
              <a:gd name="connsiteY35" fmla="*/ 4495151 h 6858000"/>
              <a:gd name="connsiteX36" fmla="*/ 2355429 w 4719204"/>
              <a:gd name="connsiteY36" fmla="*/ 5574680 h 6858000"/>
              <a:gd name="connsiteX37" fmla="*/ 2508080 w 4719204"/>
              <a:gd name="connsiteY37" fmla="*/ 5735981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4719204" h="6858000">
                <a:moveTo>
                  <a:pt x="4692319" y="4215047"/>
                </a:moveTo>
                <a:cubicBezTo>
                  <a:pt x="4624648" y="3815334"/>
                  <a:pt x="4471218" y="3450250"/>
                  <a:pt x="4318575" y="3118996"/>
                </a:cubicBezTo>
                <a:cubicBezTo>
                  <a:pt x="3859851" y="2107917"/>
                  <a:pt x="3307496" y="1189681"/>
                  <a:pt x="2763800" y="339913"/>
                </a:cubicBezTo>
                <a:lnTo>
                  <a:pt x="2696129" y="221101"/>
                </a:lnTo>
                <a:cubicBezTo>
                  <a:pt x="2602499" y="76321"/>
                  <a:pt x="2492338" y="0"/>
                  <a:pt x="2364876" y="0"/>
                </a:cubicBezTo>
                <a:cubicBezTo>
                  <a:pt x="2177615" y="0"/>
                  <a:pt x="2058803" y="169952"/>
                  <a:pt x="2024963" y="221101"/>
                </a:cubicBezTo>
                <a:cubicBezTo>
                  <a:pt x="2024963" y="221101"/>
                  <a:pt x="2024963" y="221101"/>
                  <a:pt x="2024963" y="229760"/>
                </a:cubicBezTo>
                <a:lnTo>
                  <a:pt x="1906152" y="417022"/>
                </a:lnTo>
                <a:cubicBezTo>
                  <a:pt x="1693710" y="756934"/>
                  <a:pt x="1472609" y="1114148"/>
                  <a:pt x="1260167" y="1470582"/>
                </a:cubicBezTo>
                <a:cubicBezTo>
                  <a:pt x="928913" y="2031596"/>
                  <a:pt x="512679" y="2779083"/>
                  <a:pt x="206606" y="3577711"/>
                </a:cubicBezTo>
                <a:cubicBezTo>
                  <a:pt x="104316" y="3841303"/>
                  <a:pt x="11474" y="4104885"/>
                  <a:pt x="2814" y="4393649"/>
                </a:cubicBezTo>
                <a:cubicBezTo>
                  <a:pt x="-31017" y="5141136"/>
                  <a:pt x="240437" y="5770600"/>
                  <a:pt x="801442" y="6263155"/>
                </a:cubicBezTo>
                <a:cubicBezTo>
                  <a:pt x="1234986" y="6645558"/>
                  <a:pt x="1787341" y="6858000"/>
                  <a:pt x="2356217" y="6858000"/>
                </a:cubicBezTo>
                <a:lnTo>
                  <a:pt x="2356217" y="6858000"/>
                </a:lnTo>
                <a:cubicBezTo>
                  <a:pt x="3188685" y="6858000"/>
                  <a:pt x="3945611" y="6433116"/>
                  <a:pt x="4378366" y="5710801"/>
                </a:cubicBezTo>
                <a:cubicBezTo>
                  <a:pt x="4667138" y="5234776"/>
                  <a:pt x="4777290" y="4724911"/>
                  <a:pt x="4692319" y="4215047"/>
                </a:cubicBezTo>
                <a:close/>
                <a:moveTo>
                  <a:pt x="4106124" y="5549508"/>
                </a:moveTo>
                <a:cubicBezTo>
                  <a:pt x="3732380" y="6178184"/>
                  <a:pt x="3077736" y="6543268"/>
                  <a:pt x="2355429" y="6543268"/>
                </a:cubicBezTo>
                <a:cubicBezTo>
                  <a:pt x="1862874" y="6543268"/>
                  <a:pt x="1378190" y="6364657"/>
                  <a:pt x="1004446" y="6033404"/>
                </a:cubicBezTo>
                <a:cubicBezTo>
                  <a:pt x="519762" y="5608519"/>
                  <a:pt x="282139" y="5056165"/>
                  <a:pt x="307320" y="4410179"/>
                </a:cubicBezTo>
                <a:cubicBezTo>
                  <a:pt x="315979" y="4172556"/>
                  <a:pt x="392300" y="3942805"/>
                  <a:pt x="494582" y="3696523"/>
                </a:cubicBezTo>
                <a:cubicBezTo>
                  <a:pt x="792004" y="2914416"/>
                  <a:pt x="1199579" y="2184238"/>
                  <a:pt x="1522970" y="1631884"/>
                </a:cubicBezTo>
                <a:cubicBezTo>
                  <a:pt x="1726762" y="1283321"/>
                  <a:pt x="1947854" y="926886"/>
                  <a:pt x="2168956" y="586974"/>
                </a:cubicBezTo>
                <a:lnTo>
                  <a:pt x="2279108" y="408363"/>
                </a:lnTo>
                <a:cubicBezTo>
                  <a:pt x="2279108" y="399704"/>
                  <a:pt x="2287767" y="399704"/>
                  <a:pt x="2287767" y="391053"/>
                </a:cubicBezTo>
                <a:cubicBezTo>
                  <a:pt x="2305076" y="365873"/>
                  <a:pt x="2338907" y="323382"/>
                  <a:pt x="2355438" y="314732"/>
                </a:cubicBezTo>
                <a:cubicBezTo>
                  <a:pt x="2355438" y="314732"/>
                  <a:pt x="2380618" y="323391"/>
                  <a:pt x="2423108" y="391053"/>
                </a:cubicBezTo>
                <a:lnTo>
                  <a:pt x="2490779" y="501206"/>
                </a:lnTo>
                <a:cubicBezTo>
                  <a:pt x="3017953" y="1333673"/>
                  <a:pt x="3570308" y="2243242"/>
                  <a:pt x="4020373" y="3237799"/>
                </a:cubicBezTo>
                <a:cubicBezTo>
                  <a:pt x="4165153" y="3560402"/>
                  <a:pt x="4309137" y="3900306"/>
                  <a:pt x="4368936" y="4257528"/>
                </a:cubicBezTo>
                <a:cubicBezTo>
                  <a:pt x="4454696" y="4699730"/>
                  <a:pt x="4361056" y="5132486"/>
                  <a:pt x="4106124" y="5549508"/>
                </a:cubicBezTo>
                <a:close/>
                <a:moveTo>
                  <a:pt x="2508080" y="5735981"/>
                </a:moveTo>
                <a:cubicBezTo>
                  <a:pt x="2508080" y="5820962"/>
                  <a:pt x="2440409" y="5888624"/>
                  <a:pt x="2355438" y="5888624"/>
                </a:cubicBezTo>
                <a:cubicBezTo>
                  <a:pt x="1581982" y="5888624"/>
                  <a:pt x="961965" y="5259948"/>
                  <a:pt x="961965" y="4495151"/>
                </a:cubicBezTo>
                <a:cubicBezTo>
                  <a:pt x="961965" y="4410171"/>
                  <a:pt x="1029636" y="4342508"/>
                  <a:pt x="1114607" y="4342508"/>
                </a:cubicBezTo>
                <a:cubicBezTo>
                  <a:pt x="1199588" y="4342508"/>
                  <a:pt x="1267250" y="4410179"/>
                  <a:pt x="1267250" y="4495151"/>
                </a:cubicBezTo>
                <a:cubicBezTo>
                  <a:pt x="1275900" y="5089996"/>
                  <a:pt x="1760593" y="5574680"/>
                  <a:pt x="2355429" y="5574680"/>
                </a:cubicBezTo>
                <a:cubicBezTo>
                  <a:pt x="2440409" y="5574680"/>
                  <a:pt x="2508080" y="5651001"/>
                  <a:pt x="2508080" y="5735981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8659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297" name="Forma libre 296">
            <a:extLst>
              <a:ext uri="{FF2B5EF4-FFF2-40B4-BE49-F238E27FC236}">
                <a16:creationId xmlns:a16="http://schemas.microsoft.com/office/drawing/2014/main" id="{55D98335-B557-5446-8D92-0A9B966B59F2}"/>
              </a:ext>
            </a:extLst>
          </p:cNvPr>
          <p:cNvSpPr/>
          <p:nvPr/>
        </p:nvSpPr>
        <p:spPr>
          <a:xfrm>
            <a:off x="5808285" y="5092431"/>
            <a:ext cx="301338" cy="293447"/>
          </a:xfrm>
          <a:custGeom>
            <a:avLst/>
            <a:gdLst>
              <a:gd name="connsiteX0" fmla="*/ 5828415 w 5819775"/>
              <a:gd name="connsiteY0" fmla="*/ 1176338 h 5667375"/>
              <a:gd name="connsiteX1" fmla="*/ 5828415 w 5819775"/>
              <a:gd name="connsiteY1" fmla="*/ 735463 h 5667375"/>
              <a:gd name="connsiteX2" fmla="*/ 5828415 w 5819775"/>
              <a:gd name="connsiteY2" fmla="*/ 727977 h 5667375"/>
              <a:gd name="connsiteX3" fmla="*/ 5563754 w 5819775"/>
              <a:gd name="connsiteY3" fmla="*/ 455838 h 5667375"/>
              <a:gd name="connsiteX4" fmla="*/ 5556267 w 5819775"/>
              <a:gd name="connsiteY4" fmla="*/ 455838 h 5667375"/>
              <a:gd name="connsiteX5" fmla="*/ 4674528 w 5819775"/>
              <a:gd name="connsiteY5" fmla="*/ 455838 h 5667375"/>
              <a:gd name="connsiteX6" fmla="*/ 4674528 w 5819775"/>
              <a:gd name="connsiteY6" fmla="*/ 257175 h 5667375"/>
              <a:gd name="connsiteX7" fmla="*/ 4417353 w 5819775"/>
              <a:gd name="connsiteY7" fmla="*/ 0 h 5667375"/>
              <a:gd name="connsiteX8" fmla="*/ 1331939 w 5819775"/>
              <a:gd name="connsiteY8" fmla="*/ 0 h 5667375"/>
              <a:gd name="connsiteX9" fmla="*/ 1074764 w 5819775"/>
              <a:gd name="connsiteY9" fmla="*/ 257175 h 5667375"/>
              <a:gd name="connsiteX10" fmla="*/ 1074764 w 5819775"/>
              <a:gd name="connsiteY10" fmla="*/ 455838 h 5667375"/>
              <a:gd name="connsiteX11" fmla="*/ 273978 w 5819775"/>
              <a:gd name="connsiteY11" fmla="*/ 455838 h 5667375"/>
              <a:gd name="connsiteX12" fmla="*/ 266492 w 5819775"/>
              <a:gd name="connsiteY12" fmla="*/ 455838 h 5667375"/>
              <a:gd name="connsiteX13" fmla="*/ 1839 w 5819775"/>
              <a:gd name="connsiteY13" fmla="*/ 727977 h 5667375"/>
              <a:gd name="connsiteX14" fmla="*/ 1839 w 5819775"/>
              <a:gd name="connsiteY14" fmla="*/ 735463 h 5667375"/>
              <a:gd name="connsiteX15" fmla="*/ 1839 w 5819775"/>
              <a:gd name="connsiteY15" fmla="*/ 1176338 h 5667375"/>
              <a:gd name="connsiteX16" fmla="*/ 1177501 w 5819775"/>
              <a:gd name="connsiteY16" fmla="*/ 2624138 h 5667375"/>
              <a:gd name="connsiteX17" fmla="*/ 2368126 w 5819775"/>
              <a:gd name="connsiteY17" fmla="*/ 3748088 h 5667375"/>
              <a:gd name="connsiteX18" fmla="*/ 2368126 w 5819775"/>
              <a:gd name="connsiteY18" fmla="*/ 4475388 h 5667375"/>
              <a:gd name="connsiteX19" fmla="*/ 1397938 w 5819775"/>
              <a:gd name="connsiteY19" fmla="*/ 4938027 h 5667375"/>
              <a:gd name="connsiteX20" fmla="*/ 1390451 w 5819775"/>
              <a:gd name="connsiteY20" fmla="*/ 4945514 h 5667375"/>
              <a:gd name="connsiteX21" fmla="*/ 1177501 w 5819775"/>
              <a:gd name="connsiteY21" fmla="*/ 5276165 h 5667375"/>
              <a:gd name="connsiteX22" fmla="*/ 1177501 w 5819775"/>
              <a:gd name="connsiteY22" fmla="*/ 5423125 h 5667375"/>
              <a:gd name="connsiteX23" fmla="*/ 1177501 w 5819775"/>
              <a:gd name="connsiteY23" fmla="*/ 5430612 h 5667375"/>
              <a:gd name="connsiteX24" fmla="*/ 1449639 w 5819775"/>
              <a:gd name="connsiteY24" fmla="*/ 5672824 h 5667375"/>
              <a:gd name="connsiteX25" fmla="*/ 4307816 w 5819775"/>
              <a:gd name="connsiteY25" fmla="*/ 5672824 h 5667375"/>
              <a:gd name="connsiteX26" fmla="*/ 4579955 w 5819775"/>
              <a:gd name="connsiteY26" fmla="*/ 5430612 h 5667375"/>
              <a:gd name="connsiteX27" fmla="*/ 4579955 w 5819775"/>
              <a:gd name="connsiteY27" fmla="*/ 5423125 h 5667375"/>
              <a:gd name="connsiteX28" fmla="*/ 4579955 w 5819775"/>
              <a:gd name="connsiteY28" fmla="*/ 5276165 h 5667375"/>
              <a:gd name="connsiteX29" fmla="*/ 4367004 w 5819775"/>
              <a:gd name="connsiteY29" fmla="*/ 4945514 h 5667375"/>
              <a:gd name="connsiteX30" fmla="*/ 4359517 w 5819775"/>
              <a:gd name="connsiteY30" fmla="*/ 4938027 h 5667375"/>
              <a:gd name="connsiteX31" fmla="*/ 3404293 w 5819775"/>
              <a:gd name="connsiteY31" fmla="*/ 4482189 h 5667375"/>
              <a:gd name="connsiteX32" fmla="*/ 3404293 w 5819775"/>
              <a:gd name="connsiteY32" fmla="*/ 3741277 h 5667375"/>
              <a:gd name="connsiteX33" fmla="*/ 4572468 w 5819775"/>
              <a:gd name="connsiteY33" fmla="*/ 2631615 h 5667375"/>
              <a:gd name="connsiteX34" fmla="*/ 5520206 w 5819775"/>
              <a:gd name="connsiteY34" fmla="*/ 2168976 h 5667375"/>
              <a:gd name="connsiteX35" fmla="*/ 5828415 w 5819775"/>
              <a:gd name="connsiteY35" fmla="*/ 1176338 h 5667375"/>
              <a:gd name="connsiteX36" fmla="*/ 1104015 w 5819775"/>
              <a:gd name="connsiteY36" fmla="*/ 2337702 h 5667375"/>
              <a:gd name="connsiteX37" fmla="*/ 273978 w 5819775"/>
              <a:gd name="connsiteY37" fmla="*/ 1198788 h 5667375"/>
              <a:gd name="connsiteX38" fmla="*/ 273978 w 5819775"/>
              <a:gd name="connsiteY38" fmla="*/ 1183824 h 5667375"/>
              <a:gd name="connsiteX39" fmla="*/ 273978 w 5819775"/>
              <a:gd name="connsiteY39" fmla="*/ 742950 h 5667375"/>
              <a:gd name="connsiteX40" fmla="*/ 273978 w 5819775"/>
              <a:gd name="connsiteY40" fmla="*/ 727986 h 5667375"/>
              <a:gd name="connsiteX41" fmla="*/ 281465 w 5819775"/>
              <a:gd name="connsiteY41" fmla="*/ 727986 h 5667375"/>
              <a:gd name="connsiteX42" fmla="*/ 1074764 w 5819775"/>
              <a:gd name="connsiteY42" fmla="*/ 727986 h 5667375"/>
              <a:gd name="connsiteX43" fmla="*/ 1074764 w 5819775"/>
              <a:gd name="connsiteY43" fmla="*/ 2021348 h 5667375"/>
              <a:gd name="connsiteX44" fmla="*/ 1082251 w 5819775"/>
              <a:gd name="connsiteY44" fmla="*/ 2168309 h 5667375"/>
              <a:gd name="connsiteX45" fmla="*/ 1082251 w 5819775"/>
              <a:gd name="connsiteY45" fmla="*/ 2183273 h 5667375"/>
              <a:gd name="connsiteX46" fmla="*/ 1104015 w 5819775"/>
              <a:gd name="connsiteY46" fmla="*/ 2337702 h 5667375"/>
              <a:gd name="connsiteX47" fmla="*/ 1104015 w 5819775"/>
              <a:gd name="connsiteY47" fmla="*/ 2337702 h 5667375"/>
              <a:gd name="connsiteX48" fmla="*/ 4307816 w 5819775"/>
              <a:gd name="connsiteY48" fmla="*/ 5269364 h 5667375"/>
              <a:gd name="connsiteX49" fmla="*/ 4307816 w 5819775"/>
              <a:gd name="connsiteY49" fmla="*/ 5394550 h 5667375"/>
              <a:gd name="connsiteX50" fmla="*/ 4307816 w 5819775"/>
              <a:gd name="connsiteY50" fmla="*/ 5394550 h 5667375"/>
              <a:gd name="connsiteX51" fmla="*/ 1442153 w 5819775"/>
              <a:gd name="connsiteY51" fmla="*/ 5394550 h 5667375"/>
              <a:gd name="connsiteX52" fmla="*/ 1442153 w 5819775"/>
              <a:gd name="connsiteY52" fmla="*/ 5394550 h 5667375"/>
              <a:gd name="connsiteX53" fmla="*/ 1442153 w 5819775"/>
              <a:gd name="connsiteY53" fmla="*/ 5269364 h 5667375"/>
              <a:gd name="connsiteX54" fmla="*/ 1515629 w 5819775"/>
              <a:gd name="connsiteY54" fmla="*/ 5180915 h 5667375"/>
              <a:gd name="connsiteX55" fmla="*/ 2515077 w 5819775"/>
              <a:gd name="connsiteY55" fmla="*/ 4710789 h 5667375"/>
              <a:gd name="connsiteX56" fmla="*/ 3234891 w 5819775"/>
              <a:gd name="connsiteY56" fmla="*/ 4710789 h 5667375"/>
              <a:gd name="connsiteX57" fmla="*/ 4234340 w 5819775"/>
              <a:gd name="connsiteY57" fmla="*/ 5180915 h 5667375"/>
              <a:gd name="connsiteX58" fmla="*/ 4307816 w 5819775"/>
              <a:gd name="connsiteY58" fmla="*/ 5269364 h 5667375"/>
              <a:gd name="connsiteX59" fmla="*/ 3124677 w 5819775"/>
              <a:gd name="connsiteY59" fmla="*/ 3821563 h 5667375"/>
              <a:gd name="connsiteX60" fmla="*/ 3124677 w 5819775"/>
              <a:gd name="connsiteY60" fmla="*/ 4438650 h 5667375"/>
              <a:gd name="connsiteX61" fmla="*/ 2639579 w 5819775"/>
              <a:gd name="connsiteY61" fmla="*/ 4438650 h 5667375"/>
              <a:gd name="connsiteX62" fmla="*/ 2639579 w 5819775"/>
              <a:gd name="connsiteY62" fmla="*/ 3821563 h 5667375"/>
              <a:gd name="connsiteX63" fmla="*/ 3124677 w 5819775"/>
              <a:gd name="connsiteY63" fmla="*/ 3821563 h 5667375"/>
              <a:gd name="connsiteX64" fmla="*/ 2874989 w 5819775"/>
              <a:gd name="connsiteY64" fmla="*/ 3550101 h 5667375"/>
              <a:gd name="connsiteX65" fmla="*/ 1412901 w 5819775"/>
              <a:gd name="connsiteY65" fmla="*/ 2469690 h 5667375"/>
              <a:gd name="connsiteX66" fmla="*/ 1412901 w 5819775"/>
              <a:gd name="connsiteY66" fmla="*/ 2469690 h 5667375"/>
              <a:gd name="connsiteX67" fmla="*/ 1383650 w 5819775"/>
              <a:gd name="connsiteY67" fmla="*/ 2359476 h 5667375"/>
              <a:gd name="connsiteX68" fmla="*/ 1383650 w 5819775"/>
              <a:gd name="connsiteY68" fmla="*/ 2359476 h 5667375"/>
              <a:gd name="connsiteX69" fmla="*/ 1354399 w 5819775"/>
              <a:gd name="connsiteY69" fmla="*/ 2154012 h 5667375"/>
              <a:gd name="connsiteX70" fmla="*/ 1354399 w 5819775"/>
              <a:gd name="connsiteY70" fmla="*/ 2132238 h 5667375"/>
              <a:gd name="connsiteX71" fmla="*/ 1346912 w 5819775"/>
              <a:gd name="connsiteY71" fmla="*/ 2029501 h 5667375"/>
              <a:gd name="connsiteX72" fmla="*/ 1346912 w 5819775"/>
              <a:gd name="connsiteY72" fmla="*/ 595989 h 5667375"/>
              <a:gd name="connsiteX73" fmla="*/ 1346912 w 5819775"/>
              <a:gd name="connsiteY73" fmla="*/ 272815 h 5667375"/>
              <a:gd name="connsiteX74" fmla="*/ 4396265 w 5819775"/>
              <a:gd name="connsiteY74" fmla="*/ 272815 h 5667375"/>
              <a:gd name="connsiteX75" fmla="*/ 4396265 w 5819775"/>
              <a:gd name="connsiteY75" fmla="*/ 640204 h 5667375"/>
              <a:gd name="connsiteX76" fmla="*/ 4396265 w 5819775"/>
              <a:gd name="connsiteY76" fmla="*/ 2014528 h 5667375"/>
              <a:gd name="connsiteX77" fmla="*/ 4388778 w 5819775"/>
              <a:gd name="connsiteY77" fmla="*/ 2117265 h 5667375"/>
              <a:gd name="connsiteX78" fmla="*/ 4388778 w 5819775"/>
              <a:gd name="connsiteY78" fmla="*/ 2139039 h 5667375"/>
              <a:gd name="connsiteX79" fmla="*/ 4381292 w 5819775"/>
              <a:gd name="connsiteY79" fmla="*/ 2234289 h 5667375"/>
              <a:gd name="connsiteX80" fmla="*/ 4381292 w 5819775"/>
              <a:gd name="connsiteY80" fmla="*/ 2241776 h 5667375"/>
              <a:gd name="connsiteX81" fmla="*/ 4359517 w 5819775"/>
              <a:gd name="connsiteY81" fmla="*/ 2344512 h 5667375"/>
              <a:gd name="connsiteX82" fmla="*/ 4352031 w 5819775"/>
              <a:gd name="connsiteY82" fmla="*/ 2366286 h 5667375"/>
              <a:gd name="connsiteX83" fmla="*/ 4330257 w 5819775"/>
              <a:gd name="connsiteY83" fmla="*/ 2454736 h 5667375"/>
              <a:gd name="connsiteX84" fmla="*/ 2874989 w 5819775"/>
              <a:gd name="connsiteY84" fmla="*/ 3550101 h 5667375"/>
              <a:gd name="connsiteX85" fmla="*/ 5307265 w 5819775"/>
              <a:gd name="connsiteY85" fmla="*/ 1999564 h 5667375"/>
              <a:gd name="connsiteX86" fmla="*/ 4645953 w 5819775"/>
              <a:gd name="connsiteY86" fmla="*/ 2351989 h 5667375"/>
              <a:gd name="connsiteX87" fmla="*/ 4645953 w 5819775"/>
              <a:gd name="connsiteY87" fmla="*/ 2344503 h 5667375"/>
              <a:gd name="connsiteX88" fmla="*/ 4667727 w 5819775"/>
              <a:gd name="connsiteY88" fmla="*/ 2197542 h 5667375"/>
              <a:gd name="connsiteX89" fmla="*/ 4667727 w 5819775"/>
              <a:gd name="connsiteY89" fmla="*/ 2182578 h 5667375"/>
              <a:gd name="connsiteX90" fmla="*/ 4675214 w 5819775"/>
              <a:gd name="connsiteY90" fmla="*/ 2028139 h 5667375"/>
              <a:gd name="connsiteX91" fmla="*/ 4675214 w 5819775"/>
              <a:gd name="connsiteY91" fmla="*/ 728663 h 5667375"/>
              <a:gd name="connsiteX92" fmla="*/ 5549476 w 5819775"/>
              <a:gd name="connsiteY92" fmla="*/ 728663 h 5667375"/>
              <a:gd name="connsiteX93" fmla="*/ 5556963 w 5819775"/>
              <a:gd name="connsiteY93" fmla="*/ 728663 h 5667375"/>
              <a:gd name="connsiteX94" fmla="*/ 5556963 w 5819775"/>
              <a:gd name="connsiteY94" fmla="*/ 743626 h 5667375"/>
              <a:gd name="connsiteX95" fmla="*/ 5556963 w 5819775"/>
              <a:gd name="connsiteY95" fmla="*/ 1184501 h 5667375"/>
              <a:gd name="connsiteX96" fmla="*/ 5556963 w 5819775"/>
              <a:gd name="connsiteY96" fmla="*/ 1199464 h 5667375"/>
              <a:gd name="connsiteX97" fmla="*/ 5307265 w 5819775"/>
              <a:gd name="connsiteY97" fmla="*/ 1999564 h 5667375"/>
              <a:gd name="connsiteX98" fmla="*/ 2595364 w 5819775"/>
              <a:gd name="connsiteY98" fmla="*/ 2910564 h 5667375"/>
              <a:gd name="connsiteX99" fmla="*/ 2470177 w 5819775"/>
              <a:gd name="connsiteY99" fmla="*/ 2999013 h 5667375"/>
              <a:gd name="connsiteX100" fmla="*/ 2418465 w 5819775"/>
              <a:gd name="connsiteY100" fmla="*/ 2991526 h 5667375"/>
              <a:gd name="connsiteX101" fmla="*/ 1882341 w 5819775"/>
              <a:gd name="connsiteY101" fmla="*/ 2234965 h 5667375"/>
              <a:gd name="connsiteX102" fmla="*/ 1882341 w 5819775"/>
              <a:gd name="connsiteY102" fmla="*/ 853840 h 5667375"/>
              <a:gd name="connsiteX103" fmla="*/ 2014329 w 5819775"/>
              <a:gd name="connsiteY103" fmla="*/ 721852 h 5667375"/>
              <a:gd name="connsiteX104" fmla="*/ 2146317 w 5819775"/>
              <a:gd name="connsiteY104" fmla="*/ 853840 h 5667375"/>
              <a:gd name="connsiteX105" fmla="*/ 2146317 w 5819775"/>
              <a:gd name="connsiteY105" fmla="*/ 2242452 h 5667375"/>
              <a:gd name="connsiteX106" fmla="*/ 2506229 w 5819775"/>
              <a:gd name="connsiteY106" fmla="*/ 2741838 h 5667375"/>
              <a:gd name="connsiteX107" fmla="*/ 2595364 w 5819775"/>
              <a:gd name="connsiteY107" fmla="*/ 2910564 h 56673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</a:cxnLst>
            <a:rect l="l" t="t" r="r" b="b"/>
            <a:pathLst>
              <a:path w="5819775" h="5667375">
                <a:moveTo>
                  <a:pt x="5828415" y="1176338"/>
                </a:moveTo>
                <a:lnTo>
                  <a:pt x="5828415" y="735463"/>
                </a:lnTo>
                <a:lnTo>
                  <a:pt x="5828415" y="727977"/>
                </a:lnTo>
                <a:cubicBezTo>
                  <a:pt x="5813452" y="573538"/>
                  <a:pt x="5710715" y="470802"/>
                  <a:pt x="5563754" y="455838"/>
                </a:cubicBezTo>
                <a:lnTo>
                  <a:pt x="5556267" y="455838"/>
                </a:lnTo>
                <a:lnTo>
                  <a:pt x="4674528" y="455838"/>
                </a:lnTo>
                <a:lnTo>
                  <a:pt x="4674528" y="257175"/>
                </a:lnTo>
                <a:cubicBezTo>
                  <a:pt x="4674528" y="117700"/>
                  <a:pt x="4556828" y="0"/>
                  <a:pt x="4417353" y="0"/>
                </a:cubicBezTo>
                <a:lnTo>
                  <a:pt x="1331939" y="0"/>
                </a:lnTo>
                <a:cubicBezTo>
                  <a:pt x="1192464" y="0"/>
                  <a:pt x="1074764" y="117700"/>
                  <a:pt x="1074764" y="257175"/>
                </a:cubicBezTo>
                <a:lnTo>
                  <a:pt x="1074764" y="455838"/>
                </a:lnTo>
                <a:lnTo>
                  <a:pt x="273978" y="455838"/>
                </a:lnTo>
                <a:lnTo>
                  <a:pt x="266492" y="455838"/>
                </a:lnTo>
                <a:cubicBezTo>
                  <a:pt x="119540" y="463315"/>
                  <a:pt x="16803" y="573538"/>
                  <a:pt x="1839" y="727977"/>
                </a:cubicBezTo>
                <a:lnTo>
                  <a:pt x="1839" y="735463"/>
                </a:lnTo>
                <a:lnTo>
                  <a:pt x="1839" y="1176338"/>
                </a:lnTo>
                <a:cubicBezTo>
                  <a:pt x="-5647" y="1294038"/>
                  <a:pt x="-42385" y="2432961"/>
                  <a:pt x="1177501" y="2624138"/>
                </a:cubicBezTo>
                <a:cubicBezTo>
                  <a:pt x="1368677" y="3160262"/>
                  <a:pt x="1809551" y="3586839"/>
                  <a:pt x="2368126" y="3748088"/>
                </a:cubicBezTo>
                <a:lnTo>
                  <a:pt x="2368126" y="4475388"/>
                </a:lnTo>
                <a:lnTo>
                  <a:pt x="1397938" y="4938027"/>
                </a:lnTo>
                <a:cubicBezTo>
                  <a:pt x="1397938" y="4938027"/>
                  <a:pt x="1390451" y="4938027"/>
                  <a:pt x="1390451" y="4945514"/>
                </a:cubicBezTo>
                <a:cubicBezTo>
                  <a:pt x="1250976" y="5026476"/>
                  <a:pt x="1177501" y="5144177"/>
                  <a:pt x="1177501" y="5276165"/>
                </a:cubicBezTo>
                <a:lnTo>
                  <a:pt x="1177501" y="5423125"/>
                </a:lnTo>
                <a:lnTo>
                  <a:pt x="1177501" y="5430612"/>
                </a:lnTo>
                <a:cubicBezTo>
                  <a:pt x="1192464" y="5577574"/>
                  <a:pt x="1295201" y="5672824"/>
                  <a:pt x="1449639" y="5672824"/>
                </a:cubicBezTo>
                <a:lnTo>
                  <a:pt x="4307816" y="5672824"/>
                </a:lnTo>
                <a:cubicBezTo>
                  <a:pt x="4462254" y="5672824"/>
                  <a:pt x="4572477" y="5577574"/>
                  <a:pt x="4579955" y="5430612"/>
                </a:cubicBezTo>
                <a:lnTo>
                  <a:pt x="4579955" y="5423125"/>
                </a:lnTo>
                <a:lnTo>
                  <a:pt x="4579955" y="5276165"/>
                </a:lnTo>
                <a:cubicBezTo>
                  <a:pt x="4579955" y="5144177"/>
                  <a:pt x="4506479" y="5026476"/>
                  <a:pt x="4367004" y="4945514"/>
                </a:cubicBezTo>
                <a:lnTo>
                  <a:pt x="4359517" y="4938027"/>
                </a:lnTo>
                <a:lnTo>
                  <a:pt x="3404293" y="4482189"/>
                </a:lnTo>
                <a:lnTo>
                  <a:pt x="3404293" y="3741277"/>
                </a:lnTo>
                <a:cubicBezTo>
                  <a:pt x="3940417" y="3579352"/>
                  <a:pt x="4374481" y="3160928"/>
                  <a:pt x="4572468" y="2631615"/>
                </a:cubicBezTo>
                <a:cubicBezTo>
                  <a:pt x="4984081" y="2579903"/>
                  <a:pt x="5299768" y="2426151"/>
                  <a:pt x="5520206" y="2168976"/>
                </a:cubicBezTo>
                <a:cubicBezTo>
                  <a:pt x="5858352" y="1764163"/>
                  <a:pt x="5828415" y="1249813"/>
                  <a:pt x="5828415" y="1176338"/>
                </a:cubicBezTo>
                <a:close/>
                <a:moveTo>
                  <a:pt x="1104015" y="2337702"/>
                </a:moveTo>
                <a:cubicBezTo>
                  <a:pt x="200502" y="2124751"/>
                  <a:pt x="266501" y="1243013"/>
                  <a:pt x="273978" y="1198788"/>
                </a:cubicBezTo>
                <a:cubicBezTo>
                  <a:pt x="273978" y="1191301"/>
                  <a:pt x="273978" y="1191301"/>
                  <a:pt x="273978" y="1183824"/>
                </a:cubicBezTo>
                <a:lnTo>
                  <a:pt x="273978" y="742950"/>
                </a:lnTo>
                <a:cubicBezTo>
                  <a:pt x="273978" y="735463"/>
                  <a:pt x="273978" y="727986"/>
                  <a:pt x="273978" y="727986"/>
                </a:cubicBezTo>
                <a:lnTo>
                  <a:pt x="281465" y="727986"/>
                </a:lnTo>
                <a:lnTo>
                  <a:pt x="1074764" y="727986"/>
                </a:lnTo>
                <a:lnTo>
                  <a:pt x="1074764" y="2021348"/>
                </a:lnTo>
                <a:cubicBezTo>
                  <a:pt x="1074764" y="2073059"/>
                  <a:pt x="1074764" y="2116598"/>
                  <a:pt x="1082251" y="2168309"/>
                </a:cubicBezTo>
                <a:cubicBezTo>
                  <a:pt x="1082251" y="2175796"/>
                  <a:pt x="1082251" y="2183273"/>
                  <a:pt x="1082251" y="2183273"/>
                </a:cubicBezTo>
                <a:cubicBezTo>
                  <a:pt x="1089051" y="2234965"/>
                  <a:pt x="1096538" y="2278513"/>
                  <a:pt x="1104015" y="2337702"/>
                </a:cubicBezTo>
                <a:cubicBezTo>
                  <a:pt x="1104015" y="2330215"/>
                  <a:pt x="1104015" y="2330215"/>
                  <a:pt x="1104015" y="2337702"/>
                </a:cubicBezTo>
                <a:close/>
                <a:moveTo>
                  <a:pt x="4307816" y="5269364"/>
                </a:moveTo>
                <a:lnTo>
                  <a:pt x="4307816" y="5394550"/>
                </a:lnTo>
                <a:lnTo>
                  <a:pt x="4307816" y="5394550"/>
                </a:lnTo>
                <a:lnTo>
                  <a:pt x="1442153" y="5394550"/>
                </a:lnTo>
                <a:lnTo>
                  <a:pt x="1442153" y="5394550"/>
                </a:lnTo>
                <a:lnTo>
                  <a:pt x="1442153" y="5269364"/>
                </a:lnTo>
                <a:cubicBezTo>
                  <a:pt x="1442153" y="5232625"/>
                  <a:pt x="1486377" y="5195888"/>
                  <a:pt x="1515629" y="5180915"/>
                </a:cubicBezTo>
                <a:lnTo>
                  <a:pt x="2515077" y="4710789"/>
                </a:lnTo>
                <a:lnTo>
                  <a:pt x="3234891" y="4710789"/>
                </a:lnTo>
                <a:lnTo>
                  <a:pt x="4234340" y="5180915"/>
                </a:lnTo>
                <a:cubicBezTo>
                  <a:pt x="4263601" y="5195888"/>
                  <a:pt x="4307816" y="5232625"/>
                  <a:pt x="4307816" y="5269364"/>
                </a:cubicBezTo>
                <a:close/>
                <a:moveTo>
                  <a:pt x="3124677" y="3821563"/>
                </a:moveTo>
                <a:lnTo>
                  <a:pt x="3124677" y="4438650"/>
                </a:lnTo>
                <a:lnTo>
                  <a:pt x="2639579" y="4438650"/>
                </a:lnTo>
                <a:lnTo>
                  <a:pt x="2639579" y="3821563"/>
                </a:lnTo>
                <a:lnTo>
                  <a:pt x="3124677" y="3821563"/>
                </a:lnTo>
                <a:close/>
                <a:moveTo>
                  <a:pt x="2874989" y="3550101"/>
                </a:moveTo>
                <a:cubicBezTo>
                  <a:pt x="2184427" y="3550101"/>
                  <a:pt x="1604078" y="3094263"/>
                  <a:pt x="1412901" y="2469690"/>
                </a:cubicBezTo>
                <a:lnTo>
                  <a:pt x="1412901" y="2469690"/>
                </a:lnTo>
                <a:cubicBezTo>
                  <a:pt x="1405415" y="2432952"/>
                  <a:pt x="1391127" y="2396214"/>
                  <a:pt x="1383650" y="2359476"/>
                </a:cubicBezTo>
                <a:lnTo>
                  <a:pt x="1383650" y="2359476"/>
                </a:lnTo>
                <a:cubicBezTo>
                  <a:pt x="1368686" y="2293477"/>
                  <a:pt x="1361876" y="2220001"/>
                  <a:pt x="1354399" y="2154012"/>
                </a:cubicBezTo>
                <a:cubicBezTo>
                  <a:pt x="1354399" y="2146526"/>
                  <a:pt x="1354399" y="2139048"/>
                  <a:pt x="1354399" y="2132238"/>
                </a:cubicBezTo>
                <a:cubicBezTo>
                  <a:pt x="1354399" y="2095500"/>
                  <a:pt x="1346912" y="2066239"/>
                  <a:pt x="1346912" y="2029501"/>
                </a:cubicBezTo>
                <a:lnTo>
                  <a:pt x="1346912" y="595989"/>
                </a:lnTo>
                <a:lnTo>
                  <a:pt x="1346912" y="272815"/>
                </a:lnTo>
                <a:lnTo>
                  <a:pt x="4396265" y="272815"/>
                </a:lnTo>
                <a:lnTo>
                  <a:pt x="4396265" y="640204"/>
                </a:lnTo>
                <a:lnTo>
                  <a:pt x="4396265" y="2014528"/>
                </a:lnTo>
                <a:cubicBezTo>
                  <a:pt x="4396265" y="2051266"/>
                  <a:pt x="4396265" y="2080527"/>
                  <a:pt x="4388778" y="2117265"/>
                </a:cubicBezTo>
                <a:cubicBezTo>
                  <a:pt x="4388778" y="2124751"/>
                  <a:pt x="4388778" y="2132228"/>
                  <a:pt x="4388778" y="2139039"/>
                </a:cubicBezTo>
                <a:cubicBezTo>
                  <a:pt x="4388778" y="2168290"/>
                  <a:pt x="4381292" y="2205038"/>
                  <a:pt x="4381292" y="2234289"/>
                </a:cubicBezTo>
                <a:lnTo>
                  <a:pt x="4381292" y="2241776"/>
                </a:lnTo>
                <a:cubicBezTo>
                  <a:pt x="4373805" y="2278513"/>
                  <a:pt x="4366328" y="2307774"/>
                  <a:pt x="4359517" y="2344512"/>
                </a:cubicBezTo>
                <a:cubicBezTo>
                  <a:pt x="4359517" y="2351999"/>
                  <a:pt x="4359517" y="2359476"/>
                  <a:pt x="4352031" y="2366286"/>
                </a:cubicBezTo>
                <a:cubicBezTo>
                  <a:pt x="4344544" y="2395538"/>
                  <a:pt x="4337067" y="2424798"/>
                  <a:pt x="4330257" y="2454736"/>
                </a:cubicBezTo>
                <a:cubicBezTo>
                  <a:pt x="4145891" y="3086776"/>
                  <a:pt x="3558065" y="3550101"/>
                  <a:pt x="2874989" y="3550101"/>
                </a:cubicBezTo>
                <a:close/>
                <a:moveTo>
                  <a:pt x="5307265" y="1999564"/>
                </a:moveTo>
                <a:cubicBezTo>
                  <a:pt x="5152826" y="2183263"/>
                  <a:pt x="4932389" y="2300964"/>
                  <a:pt x="4645953" y="2351989"/>
                </a:cubicBezTo>
                <a:lnTo>
                  <a:pt x="4645953" y="2344503"/>
                </a:lnTo>
                <a:cubicBezTo>
                  <a:pt x="4653440" y="2292792"/>
                  <a:pt x="4660917" y="2249253"/>
                  <a:pt x="4667727" y="2197542"/>
                </a:cubicBezTo>
                <a:cubicBezTo>
                  <a:pt x="4667727" y="2190055"/>
                  <a:pt x="4667727" y="2182578"/>
                  <a:pt x="4667727" y="2182578"/>
                </a:cubicBezTo>
                <a:cubicBezTo>
                  <a:pt x="4675214" y="2130867"/>
                  <a:pt x="4675214" y="2079841"/>
                  <a:pt x="4675214" y="2028139"/>
                </a:cubicBezTo>
                <a:lnTo>
                  <a:pt x="4675214" y="728663"/>
                </a:lnTo>
                <a:lnTo>
                  <a:pt x="5549476" y="728663"/>
                </a:lnTo>
                <a:cubicBezTo>
                  <a:pt x="5556963" y="728663"/>
                  <a:pt x="5556963" y="728663"/>
                  <a:pt x="5556963" y="728663"/>
                </a:cubicBezTo>
                <a:cubicBezTo>
                  <a:pt x="5556963" y="728663"/>
                  <a:pt x="5556963" y="736149"/>
                  <a:pt x="5556963" y="743626"/>
                </a:cubicBezTo>
                <a:lnTo>
                  <a:pt x="5556963" y="1184501"/>
                </a:lnTo>
                <a:cubicBezTo>
                  <a:pt x="5556963" y="1191987"/>
                  <a:pt x="5556963" y="1191987"/>
                  <a:pt x="5556963" y="1199464"/>
                </a:cubicBezTo>
                <a:cubicBezTo>
                  <a:pt x="5556953" y="1206265"/>
                  <a:pt x="5593691" y="1653940"/>
                  <a:pt x="5307265" y="1999564"/>
                </a:cubicBezTo>
                <a:close/>
                <a:moveTo>
                  <a:pt x="2595364" y="2910564"/>
                </a:moveTo>
                <a:cubicBezTo>
                  <a:pt x="2573589" y="2962275"/>
                  <a:pt x="2521888" y="2999013"/>
                  <a:pt x="2470177" y="2999013"/>
                </a:cubicBezTo>
                <a:cubicBezTo>
                  <a:pt x="2455213" y="2999013"/>
                  <a:pt x="2440925" y="2999013"/>
                  <a:pt x="2418465" y="2991526"/>
                </a:cubicBezTo>
                <a:cubicBezTo>
                  <a:pt x="1970114" y="2822801"/>
                  <a:pt x="1874864" y="2418664"/>
                  <a:pt x="1882341" y="2234965"/>
                </a:cubicBezTo>
                <a:lnTo>
                  <a:pt x="1882341" y="853840"/>
                </a:lnTo>
                <a:cubicBezTo>
                  <a:pt x="1882341" y="780364"/>
                  <a:pt x="1940853" y="721852"/>
                  <a:pt x="2014329" y="721852"/>
                </a:cubicBezTo>
                <a:cubicBezTo>
                  <a:pt x="2087805" y="721852"/>
                  <a:pt x="2146317" y="780364"/>
                  <a:pt x="2146317" y="853840"/>
                </a:cubicBezTo>
                <a:lnTo>
                  <a:pt x="2146317" y="2242452"/>
                </a:lnTo>
                <a:cubicBezTo>
                  <a:pt x="2146317" y="2264226"/>
                  <a:pt x="2131353" y="2602363"/>
                  <a:pt x="2506229" y="2741838"/>
                </a:cubicBezTo>
                <a:cubicBezTo>
                  <a:pt x="2588553" y="2763603"/>
                  <a:pt x="2625301" y="2844565"/>
                  <a:pt x="2595364" y="2910564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299" name="Forma libre 298">
            <a:extLst>
              <a:ext uri="{FF2B5EF4-FFF2-40B4-BE49-F238E27FC236}">
                <a16:creationId xmlns:a16="http://schemas.microsoft.com/office/drawing/2014/main" id="{55847BAC-62D5-D24E-9000-A3369E73E127}"/>
              </a:ext>
            </a:extLst>
          </p:cNvPr>
          <p:cNvSpPr/>
          <p:nvPr/>
        </p:nvSpPr>
        <p:spPr>
          <a:xfrm>
            <a:off x="585154" y="5679820"/>
            <a:ext cx="270805" cy="354647"/>
          </a:xfrm>
          <a:custGeom>
            <a:avLst/>
            <a:gdLst>
              <a:gd name="connsiteX0" fmla="*/ 4920667 w 5230090"/>
              <a:gd name="connsiteY0" fmla="*/ 905931 h 6849340"/>
              <a:gd name="connsiteX1" fmla="*/ 4496562 w 5230090"/>
              <a:gd name="connsiteY1" fmla="*/ 905931 h 6849340"/>
              <a:gd name="connsiteX2" fmla="*/ 4496562 w 5230090"/>
              <a:gd name="connsiteY2" fmla="*/ 540327 h 6849340"/>
              <a:gd name="connsiteX3" fmla="*/ 4122489 w 5230090"/>
              <a:gd name="connsiteY3" fmla="*/ 166255 h 6849340"/>
              <a:gd name="connsiteX4" fmla="*/ 3225027 w 5230090"/>
              <a:gd name="connsiteY4" fmla="*/ 166255 h 6849340"/>
              <a:gd name="connsiteX5" fmla="*/ 3225027 w 5230090"/>
              <a:gd name="connsiteY5" fmla="*/ 149317 h 6849340"/>
              <a:gd name="connsiteX6" fmla="*/ 3075709 w 5230090"/>
              <a:gd name="connsiteY6" fmla="*/ 0 h 6849340"/>
              <a:gd name="connsiteX7" fmla="*/ 1453957 w 5230090"/>
              <a:gd name="connsiteY7" fmla="*/ 0 h 6849340"/>
              <a:gd name="connsiteX8" fmla="*/ 1304639 w 5230090"/>
              <a:gd name="connsiteY8" fmla="*/ 149317 h 6849340"/>
              <a:gd name="connsiteX9" fmla="*/ 1304639 w 5230090"/>
              <a:gd name="connsiteY9" fmla="*/ 173944 h 6849340"/>
              <a:gd name="connsiteX10" fmla="*/ 523390 w 5230090"/>
              <a:gd name="connsiteY10" fmla="*/ 173944 h 6849340"/>
              <a:gd name="connsiteX11" fmla="*/ 0 w 5230090"/>
              <a:gd name="connsiteY11" fmla="*/ 672708 h 6849340"/>
              <a:gd name="connsiteX12" fmla="*/ 0 w 5230090"/>
              <a:gd name="connsiteY12" fmla="*/ 697334 h 6849340"/>
              <a:gd name="connsiteX13" fmla="*/ 0 w 5230090"/>
              <a:gd name="connsiteY13" fmla="*/ 6325362 h 6849340"/>
              <a:gd name="connsiteX14" fmla="*/ 0 w 5230090"/>
              <a:gd name="connsiteY14" fmla="*/ 6325362 h 6849340"/>
              <a:gd name="connsiteX15" fmla="*/ 0 w 5230090"/>
              <a:gd name="connsiteY15" fmla="*/ 6333831 h 6849340"/>
              <a:gd name="connsiteX16" fmla="*/ 523390 w 5230090"/>
              <a:gd name="connsiteY16" fmla="*/ 6857221 h 6849340"/>
              <a:gd name="connsiteX17" fmla="*/ 4488873 w 5230090"/>
              <a:gd name="connsiteY17" fmla="*/ 6857221 h 6849340"/>
              <a:gd name="connsiteX18" fmla="*/ 4497342 w 5230090"/>
              <a:gd name="connsiteY18" fmla="*/ 6857221 h 6849340"/>
              <a:gd name="connsiteX19" fmla="*/ 5237019 w 5230090"/>
              <a:gd name="connsiteY19" fmla="*/ 6034417 h 6849340"/>
              <a:gd name="connsiteX20" fmla="*/ 5237019 w 5230090"/>
              <a:gd name="connsiteY20" fmla="*/ 1213035 h 6849340"/>
              <a:gd name="connsiteX21" fmla="*/ 4920667 w 5230090"/>
              <a:gd name="connsiteY21" fmla="*/ 905931 h 6849340"/>
              <a:gd name="connsiteX22" fmla="*/ 1612513 w 5230090"/>
              <a:gd name="connsiteY22" fmla="*/ 298643 h 6849340"/>
              <a:gd name="connsiteX23" fmla="*/ 2917923 w 5230090"/>
              <a:gd name="connsiteY23" fmla="*/ 298643 h 6849340"/>
              <a:gd name="connsiteX24" fmla="*/ 2917923 w 5230090"/>
              <a:gd name="connsiteY24" fmla="*/ 315581 h 6849340"/>
              <a:gd name="connsiteX25" fmla="*/ 2917923 w 5230090"/>
              <a:gd name="connsiteY25" fmla="*/ 3067249 h 6849340"/>
              <a:gd name="connsiteX26" fmla="*/ 2360659 w 5230090"/>
              <a:gd name="connsiteY26" fmla="*/ 2593112 h 6849340"/>
              <a:gd name="connsiteX27" fmla="*/ 2319095 w 5230090"/>
              <a:gd name="connsiteY27" fmla="*/ 2568486 h 6849340"/>
              <a:gd name="connsiteX28" fmla="*/ 2319095 w 5230090"/>
              <a:gd name="connsiteY28" fmla="*/ 2568486 h 6849340"/>
              <a:gd name="connsiteX29" fmla="*/ 2269063 w 5230090"/>
              <a:gd name="connsiteY29" fmla="*/ 2560017 h 6849340"/>
              <a:gd name="connsiteX30" fmla="*/ 2269063 w 5230090"/>
              <a:gd name="connsiteY30" fmla="*/ 2560017 h 6849340"/>
              <a:gd name="connsiteX31" fmla="*/ 2269063 w 5230090"/>
              <a:gd name="connsiteY31" fmla="*/ 2560017 h 6849340"/>
              <a:gd name="connsiteX32" fmla="*/ 2235968 w 5230090"/>
              <a:gd name="connsiteY32" fmla="*/ 2568486 h 6849340"/>
              <a:gd name="connsiteX33" fmla="*/ 2219031 w 5230090"/>
              <a:gd name="connsiteY33" fmla="*/ 2568486 h 6849340"/>
              <a:gd name="connsiteX34" fmla="*/ 2168999 w 5230090"/>
              <a:gd name="connsiteY34" fmla="*/ 2593112 h 6849340"/>
              <a:gd name="connsiteX35" fmla="*/ 1611734 w 5230090"/>
              <a:gd name="connsiteY35" fmla="*/ 3025686 h 6849340"/>
              <a:gd name="connsiteX36" fmla="*/ 1611734 w 5230090"/>
              <a:gd name="connsiteY36" fmla="*/ 324049 h 6849340"/>
              <a:gd name="connsiteX37" fmla="*/ 1611734 w 5230090"/>
              <a:gd name="connsiteY37" fmla="*/ 298652 h 6849340"/>
              <a:gd name="connsiteX38" fmla="*/ 1612513 w 5230090"/>
              <a:gd name="connsiteY38" fmla="*/ 298652 h 6849340"/>
              <a:gd name="connsiteX39" fmla="*/ 307103 w 5230090"/>
              <a:gd name="connsiteY39" fmla="*/ 714280 h 6849340"/>
              <a:gd name="connsiteX40" fmla="*/ 307103 w 5230090"/>
              <a:gd name="connsiteY40" fmla="*/ 697343 h 6849340"/>
              <a:gd name="connsiteX41" fmla="*/ 523390 w 5230090"/>
              <a:gd name="connsiteY41" fmla="*/ 481056 h 6849340"/>
              <a:gd name="connsiteX42" fmla="*/ 1304631 w 5230090"/>
              <a:gd name="connsiteY42" fmla="*/ 481056 h 6849340"/>
              <a:gd name="connsiteX43" fmla="*/ 1304631 w 5230090"/>
              <a:gd name="connsiteY43" fmla="*/ 3340478 h 6849340"/>
              <a:gd name="connsiteX44" fmla="*/ 1387758 w 5230090"/>
              <a:gd name="connsiteY44" fmla="*/ 3482106 h 6849340"/>
              <a:gd name="connsiteX45" fmla="*/ 1545544 w 5230090"/>
              <a:gd name="connsiteY45" fmla="*/ 3465169 h 6849340"/>
              <a:gd name="connsiteX46" fmla="*/ 2252126 w 5230090"/>
              <a:gd name="connsiteY46" fmla="*/ 2916373 h 6849340"/>
              <a:gd name="connsiteX47" fmla="*/ 2967176 w 5230090"/>
              <a:gd name="connsiteY47" fmla="*/ 3522891 h 6849340"/>
              <a:gd name="connsiteX48" fmla="*/ 3000271 w 5230090"/>
              <a:gd name="connsiteY48" fmla="*/ 3547517 h 6849340"/>
              <a:gd name="connsiteX49" fmla="*/ 3008740 w 5230090"/>
              <a:gd name="connsiteY49" fmla="*/ 3547517 h 6849340"/>
              <a:gd name="connsiteX50" fmla="*/ 3041835 w 5230090"/>
              <a:gd name="connsiteY50" fmla="*/ 3555986 h 6849340"/>
              <a:gd name="connsiteX51" fmla="*/ 3050303 w 5230090"/>
              <a:gd name="connsiteY51" fmla="*/ 3555986 h 6849340"/>
              <a:gd name="connsiteX52" fmla="*/ 3067241 w 5230090"/>
              <a:gd name="connsiteY52" fmla="*/ 3555986 h 6849340"/>
              <a:gd name="connsiteX53" fmla="*/ 3084178 w 5230090"/>
              <a:gd name="connsiteY53" fmla="*/ 3555986 h 6849340"/>
              <a:gd name="connsiteX54" fmla="*/ 3092646 w 5230090"/>
              <a:gd name="connsiteY54" fmla="*/ 3555986 h 6849340"/>
              <a:gd name="connsiteX55" fmla="*/ 3134210 w 5230090"/>
              <a:gd name="connsiteY55" fmla="*/ 3547517 h 6849340"/>
              <a:gd name="connsiteX56" fmla="*/ 3225806 w 5230090"/>
              <a:gd name="connsiteY56" fmla="*/ 3405889 h 6849340"/>
              <a:gd name="connsiteX57" fmla="*/ 3225806 w 5230090"/>
              <a:gd name="connsiteY57" fmla="*/ 473367 h 6849340"/>
              <a:gd name="connsiteX58" fmla="*/ 4123269 w 5230090"/>
              <a:gd name="connsiteY58" fmla="*/ 473367 h 6849340"/>
              <a:gd name="connsiteX59" fmla="*/ 4189459 w 5230090"/>
              <a:gd name="connsiteY59" fmla="*/ 539557 h 6849340"/>
              <a:gd name="connsiteX60" fmla="*/ 4189459 w 5230090"/>
              <a:gd name="connsiteY60" fmla="*/ 1062947 h 6849340"/>
              <a:gd name="connsiteX61" fmla="*/ 4189459 w 5230090"/>
              <a:gd name="connsiteY61" fmla="*/ 5684979 h 6849340"/>
              <a:gd name="connsiteX62" fmla="*/ 4097863 w 5230090"/>
              <a:gd name="connsiteY62" fmla="*/ 5818139 h 6849340"/>
              <a:gd name="connsiteX63" fmla="*/ 523390 w 5230090"/>
              <a:gd name="connsiteY63" fmla="*/ 5818139 h 6849340"/>
              <a:gd name="connsiteX64" fmla="*/ 464889 w 5230090"/>
              <a:gd name="connsiteY64" fmla="*/ 5818139 h 6849340"/>
              <a:gd name="connsiteX65" fmla="*/ 431794 w 5230090"/>
              <a:gd name="connsiteY65" fmla="*/ 5826607 h 6849340"/>
              <a:gd name="connsiteX66" fmla="*/ 407168 w 5230090"/>
              <a:gd name="connsiteY66" fmla="*/ 5826607 h 6849340"/>
              <a:gd name="connsiteX67" fmla="*/ 365604 w 5230090"/>
              <a:gd name="connsiteY67" fmla="*/ 5835076 h 6849340"/>
              <a:gd name="connsiteX68" fmla="*/ 357136 w 5230090"/>
              <a:gd name="connsiteY68" fmla="*/ 5835076 h 6849340"/>
              <a:gd name="connsiteX69" fmla="*/ 315572 w 5230090"/>
              <a:gd name="connsiteY69" fmla="*/ 5852013 h 6849340"/>
              <a:gd name="connsiteX70" fmla="*/ 307103 w 5230090"/>
              <a:gd name="connsiteY70" fmla="*/ 5852013 h 6849340"/>
              <a:gd name="connsiteX71" fmla="*/ 298635 w 5230090"/>
              <a:gd name="connsiteY71" fmla="*/ 5860482 h 6849340"/>
              <a:gd name="connsiteX72" fmla="*/ 298635 w 5230090"/>
              <a:gd name="connsiteY72" fmla="*/ 714280 h 6849340"/>
              <a:gd name="connsiteX73" fmla="*/ 307103 w 5230090"/>
              <a:gd name="connsiteY73" fmla="*/ 714280 h 6849340"/>
              <a:gd name="connsiteX74" fmla="*/ 4929136 w 5230090"/>
              <a:gd name="connsiteY74" fmla="*/ 6042894 h 6849340"/>
              <a:gd name="connsiteX75" fmla="*/ 4488873 w 5230090"/>
              <a:gd name="connsiteY75" fmla="*/ 6558595 h 6849340"/>
              <a:gd name="connsiteX76" fmla="*/ 523390 w 5230090"/>
              <a:gd name="connsiteY76" fmla="*/ 6558595 h 6849340"/>
              <a:gd name="connsiteX77" fmla="*/ 307103 w 5230090"/>
              <a:gd name="connsiteY77" fmla="*/ 6342308 h 6849340"/>
              <a:gd name="connsiteX78" fmla="*/ 307103 w 5230090"/>
              <a:gd name="connsiteY78" fmla="*/ 6333839 h 6849340"/>
              <a:gd name="connsiteX79" fmla="*/ 348667 w 5230090"/>
              <a:gd name="connsiteY79" fmla="*/ 6217617 h 6849340"/>
              <a:gd name="connsiteX80" fmla="*/ 357136 w 5230090"/>
              <a:gd name="connsiteY80" fmla="*/ 6209149 h 6849340"/>
              <a:gd name="connsiteX81" fmla="*/ 374073 w 5230090"/>
              <a:gd name="connsiteY81" fmla="*/ 6184522 h 6849340"/>
              <a:gd name="connsiteX82" fmla="*/ 391010 w 5230090"/>
              <a:gd name="connsiteY82" fmla="*/ 6167585 h 6849340"/>
              <a:gd name="connsiteX83" fmla="*/ 399479 w 5230090"/>
              <a:gd name="connsiteY83" fmla="*/ 6159116 h 6849340"/>
              <a:gd name="connsiteX84" fmla="*/ 432574 w 5230090"/>
              <a:gd name="connsiteY84" fmla="*/ 6142179 h 6849340"/>
              <a:gd name="connsiteX85" fmla="*/ 441042 w 5230090"/>
              <a:gd name="connsiteY85" fmla="*/ 6142179 h 6849340"/>
              <a:gd name="connsiteX86" fmla="*/ 474137 w 5230090"/>
              <a:gd name="connsiteY86" fmla="*/ 6133710 h 6849340"/>
              <a:gd name="connsiteX87" fmla="*/ 482606 w 5230090"/>
              <a:gd name="connsiteY87" fmla="*/ 6133710 h 6849340"/>
              <a:gd name="connsiteX88" fmla="*/ 524169 w 5230090"/>
              <a:gd name="connsiteY88" fmla="*/ 6125242 h 6849340"/>
              <a:gd name="connsiteX89" fmla="*/ 4123269 w 5230090"/>
              <a:gd name="connsiteY89" fmla="*/ 6125242 h 6849340"/>
              <a:gd name="connsiteX90" fmla="*/ 4497342 w 5230090"/>
              <a:gd name="connsiteY90" fmla="*/ 5734232 h 6849340"/>
              <a:gd name="connsiteX91" fmla="*/ 4497342 w 5230090"/>
              <a:gd name="connsiteY91" fmla="*/ 5684200 h 6849340"/>
              <a:gd name="connsiteX92" fmla="*/ 4497342 w 5230090"/>
              <a:gd name="connsiteY92" fmla="*/ 1212273 h 6849340"/>
              <a:gd name="connsiteX93" fmla="*/ 4929915 w 5230090"/>
              <a:gd name="connsiteY93" fmla="*/ 1212273 h 6849340"/>
              <a:gd name="connsiteX94" fmla="*/ 4929915 w 5230090"/>
              <a:gd name="connsiteY94" fmla="*/ 6042894 h 6849340"/>
              <a:gd name="connsiteX95" fmla="*/ 4929136 w 5230090"/>
              <a:gd name="connsiteY95" fmla="*/ 6042894 h 68493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</a:cxnLst>
            <a:rect l="l" t="t" r="r" b="b"/>
            <a:pathLst>
              <a:path w="5230090" h="6849340">
                <a:moveTo>
                  <a:pt x="4920667" y="905931"/>
                </a:moveTo>
                <a:lnTo>
                  <a:pt x="4496562" y="905931"/>
                </a:lnTo>
                <a:lnTo>
                  <a:pt x="4496562" y="540327"/>
                </a:lnTo>
                <a:cubicBezTo>
                  <a:pt x="4496562" y="290945"/>
                  <a:pt x="4313370" y="174723"/>
                  <a:pt x="4122489" y="166255"/>
                </a:cubicBezTo>
                <a:lnTo>
                  <a:pt x="3225027" y="166255"/>
                </a:lnTo>
                <a:lnTo>
                  <a:pt x="3225027" y="149317"/>
                </a:lnTo>
                <a:cubicBezTo>
                  <a:pt x="3225027" y="66190"/>
                  <a:pt x="3158836" y="0"/>
                  <a:pt x="3075709" y="0"/>
                </a:cubicBezTo>
                <a:lnTo>
                  <a:pt x="1453957" y="0"/>
                </a:lnTo>
                <a:cubicBezTo>
                  <a:pt x="1370829" y="0"/>
                  <a:pt x="1304639" y="66190"/>
                  <a:pt x="1304639" y="149317"/>
                </a:cubicBezTo>
                <a:lnTo>
                  <a:pt x="1304639" y="173944"/>
                </a:lnTo>
                <a:lnTo>
                  <a:pt x="523390" y="173944"/>
                </a:lnTo>
                <a:cubicBezTo>
                  <a:pt x="240913" y="173944"/>
                  <a:pt x="16158" y="398699"/>
                  <a:pt x="0" y="672708"/>
                </a:cubicBezTo>
                <a:cubicBezTo>
                  <a:pt x="0" y="681176"/>
                  <a:pt x="0" y="689645"/>
                  <a:pt x="0" y="697334"/>
                </a:cubicBezTo>
                <a:lnTo>
                  <a:pt x="0" y="6325362"/>
                </a:lnTo>
                <a:lnTo>
                  <a:pt x="0" y="6325362"/>
                </a:lnTo>
                <a:lnTo>
                  <a:pt x="0" y="6333831"/>
                </a:lnTo>
                <a:cubicBezTo>
                  <a:pt x="0" y="6624776"/>
                  <a:pt x="232445" y="6857221"/>
                  <a:pt x="523390" y="6857221"/>
                </a:cubicBezTo>
                <a:lnTo>
                  <a:pt x="4488873" y="6857221"/>
                </a:lnTo>
                <a:lnTo>
                  <a:pt x="4497342" y="6857221"/>
                </a:lnTo>
                <a:cubicBezTo>
                  <a:pt x="4854477" y="6840284"/>
                  <a:pt x="5237019" y="6616308"/>
                  <a:pt x="5237019" y="6034417"/>
                </a:cubicBezTo>
                <a:lnTo>
                  <a:pt x="5237019" y="1213035"/>
                </a:lnTo>
                <a:cubicBezTo>
                  <a:pt x="5236248" y="1046789"/>
                  <a:pt x="5095390" y="905931"/>
                  <a:pt x="4920667" y="905931"/>
                </a:cubicBezTo>
                <a:close/>
                <a:moveTo>
                  <a:pt x="1612513" y="298643"/>
                </a:moveTo>
                <a:lnTo>
                  <a:pt x="2917923" y="298643"/>
                </a:lnTo>
                <a:lnTo>
                  <a:pt x="2917923" y="315581"/>
                </a:lnTo>
                <a:lnTo>
                  <a:pt x="2917923" y="3067249"/>
                </a:lnTo>
                <a:lnTo>
                  <a:pt x="2360659" y="2593112"/>
                </a:lnTo>
                <a:cubicBezTo>
                  <a:pt x="2343721" y="2584644"/>
                  <a:pt x="2336032" y="2576175"/>
                  <a:pt x="2319095" y="2568486"/>
                </a:cubicBezTo>
                <a:lnTo>
                  <a:pt x="2319095" y="2568486"/>
                </a:lnTo>
                <a:cubicBezTo>
                  <a:pt x="2302158" y="2560017"/>
                  <a:pt x="2286000" y="2560017"/>
                  <a:pt x="2269063" y="2560017"/>
                </a:cubicBezTo>
                <a:lnTo>
                  <a:pt x="2269063" y="2560017"/>
                </a:lnTo>
                <a:lnTo>
                  <a:pt x="2269063" y="2560017"/>
                </a:lnTo>
                <a:cubicBezTo>
                  <a:pt x="2260594" y="2560017"/>
                  <a:pt x="2244437" y="2560017"/>
                  <a:pt x="2235968" y="2568486"/>
                </a:cubicBezTo>
                <a:cubicBezTo>
                  <a:pt x="2227499" y="2568486"/>
                  <a:pt x="2227499" y="2568486"/>
                  <a:pt x="2219031" y="2568486"/>
                </a:cubicBezTo>
                <a:cubicBezTo>
                  <a:pt x="2202094" y="2576954"/>
                  <a:pt x="2185936" y="2585423"/>
                  <a:pt x="2168999" y="2593112"/>
                </a:cubicBezTo>
                <a:lnTo>
                  <a:pt x="1611734" y="3025686"/>
                </a:lnTo>
                <a:lnTo>
                  <a:pt x="1611734" y="324049"/>
                </a:lnTo>
                <a:lnTo>
                  <a:pt x="1611734" y="298652"/>
                </a:lnTo>
                <a:lnTo>
                  <a:pt x="1612513" y="298652"/>
                </a:lnTo>
                <a:close/>
                <a:moveTo>
                  <a:pt x="307103" y="714280"/>
                </a:moveTo>
                <a:cubicBezTo>
                  <a:pt x="307103" y="705811"/>
                  <a:pt x="307103" y="697343"/>
                  <a:pt x="307103" y="697343"/>
                </a:cubicBezTo>
                <a:cubicBezTo>
                  <a:pt x="307103" y="581120"/>
                  <a:pt x="407168" y="481056"/>
                  <a:pt x="523390" y="481056"/>
                </a:cubicBezTo>
                <a:lnTo>
                  <a:pt x="1304631" y="481056"/>
                </a:lnTo>
                <a:lnTo>
                  <a:pt x="1304631" y="3340478"/>
                </a:lnTo>
                <a:cubicBezTo>
                  <a:pt x="1304631" y="3398979"/>
                  <a:pt x="1337726" y="3456701"/>
                  <a:pt x="1387758" y="3482106"/>
                </a:cubicBezTo>
                <a:cubicBezTo>
                  <a:pt x="1437790" y="3507504"/>
                  <a:pt x="1503980" y="3499043"/>
                  <a:pt x="1545544" y="3465169"/>
                </a:cubicBezTo>
                <a:lnTo>
                  <a:pt x="2252126" y="2916373"/>
                </a:lnTo>
                <a:lnTo>
                  <a:pt x="2967176" y="3522891"/>
                </a:lnTo>
                <a:cubicBezTo>
                  <a:pt x="2975645" y="3531359"/>
                  <a:pt x="2991803" y="3539828"/>
                  <a:pt x="3000271" y="3547517"/>
                </a:cubicBezTo>
                <a:lnTo>
                  <a:pt x="3008740" y="3547517"/>
                </a:lnTo>
                <a:cubicBezTo>
                  <a:pt x="3017208" y="3555986"/>
                  <a:pt x="3033366" y="3555986"/>
                  <a:pt x="3041835" y="3555986"/>
                </a:cubicBezTo>
                <a:cubicBezTo>
                  <a:pt x="3041835" y="3555986"/>
                  <a:pt x="3041835" y="3555986"/>
                  <a:pt x="3050303" y="3555986"/>
                </a:cubicBezTo>
                <a:cubicBezTo>
                  <a:pt x="3058772" y="3555986"/>
                  <a:pt x="3058772" y="3555986"/>
                  <a:pt x="3067241" y="3555986"/>
                </a:cubicBezTo>
                <a:cubicBezTo>
                  <a:pt x="3075709" y="3555986"/>
                  <a:pt x="3075709" y="3555986"/>
                  <a:pt x="3084178" y="3555986"/>
                </a:cubicBezTo>
                <a:lnTo>
                  <a:pt x="3092646" y="3555986"/>
                </a:lnTo>
                <a:cubicBezTo>
                  <a:pt x="3109584" y="3555986"/>
                  <a:pt x="3117273" y="3547517"/>
                  <a:pt x="3134210" y="3547517"/>
                </a:cubicBezTo>
                <a:cubicBezTo>
                  <a:pt x="3192711" y="3522891"/>
                  <a:pt x="3225806" y="3464390"/>
                  <a:pt x="3225806" y="3405889"/>
                </a:cubicBezTo>
                <a:lnTo>
                  <a:pt x="3225806" y="473367"/>
                </a:lnTo>
                <a:lnTo>
                  <a:pt x="4123269" y="473367"/>
                </a:lnTo>
                <a:cubicBezTo>
                  <a:pt x="4189459" y="473367"/>
                  <a:pt x="4189459" y="506462"/>
                  <a:pt x="4189459" y="539557"/>
                </a:cubicBezTo>
                <a:lnTo>
                  <a:pt x="4189459" y="1062947"/>
                </a:lnTo>
                <a:lnTo>
                  <a:pt x="4189459" y="5684979"/>
                </a:lnTo>
                <a:cubicBezTo>
                  <a:pt x="4189459" y="5792733"/>
                  <a:pt x="4147895" y="5809670"/>
                  <a:pt x="4097863" y="5818139"/>
                </a:cubicBezTo>
                <a:lnTo>
                  <a:pt x="523390" y="5818139"/>
                </a:lnTo>
                <a:cubicBezTo>
                  <a:pt x="506453" y="5818139"/>
                  <a:pt x="490295" y="5818139"/>
                  <a:pt x="464889" y="5818139"/>
                </a:cubicBezTo>
                <a:cubicBezTo>
                  <a:pt x="456421" y="5818139"/>
                  <a:pt x="447952" y="5818139"/>
                  <a:pt x="431794" y="5826607"/>
                </a:cubicBezTo>
                <a:cubicBezTo>
                  <a:pt x="423326" y="5826607"/>
                  <a:pt x="414857" y="5826607"/>
                  <a:pt x="407168" y="5826607"/>
                </a:cubicBezTo>
                <a:cubicBezTo>
                  <a:pt x="390231" y="5826607"/>
                  <a:pt x="382541" y="5835076"/>
                  <a:pt x="365604" y="5835076"/>
                </a:cubicBezTo>
                <a:lnTo>
                  <a:pt x="357136" y="5835076"/>
                </a:lnTo>
                <a:cubicBezTo>
                  <a:pt x="340198" y="5843544"/>
                  <a:pt x="332509" y="5843544"/>
                  <a:pt x="315572" y="5852013"/>
                </a:cubicBezTo>
                <a:cubicBezTo>
                  <a:pt x="315572" y="5852013"/>
                  <a:pt x="315572" y="5852013"/>
                  <a:pt x="307103" y="5852013"/>
                </a:cubicBezTo>
                <a:cubicBezTo>
                  <a:pt x="307103" y="5852013"/>
                  <a:pt x="298635" y="5852013"/>
                  <a:pt x="298635" y="5860482"/>
                </a:cubicBezTo>
                <a:lnTo>
                  <a:pt x="298635" y="714280"/>
                </a:lnTo>
                <a:lnTo>
                  <a:pt x="307103" y="714280"/>
                </a:lnTo>
                <a:close/>
                <a:moveTo>
                  <a:pt x="4929136" y="6042894"/>
                </a:moveTo>
                <a:cubicBezTo>
                  <a:pt x="4929136" y="6441593"/>
                  <a:pt x="4688223" y="6541658"/>
                  <a:pt x="4488873" y="6558595"/>
                </a:cubicBezTo>
                <a:lnTo>
                  <a:pt x="523390" y="6558595"/>
                </a:lnTo>
                <a:cubicBezTo>
                  <a:pt x="407168" y="6558595"/>
                  <a:pt x="307103" y="6458530"/>
                  <a:pt x="307103" y="6342308"/>
                </a:cubicBezTo>
                <a:lnTo>
                  <a:pt x="307103" y="6333839"/>
                </a:lnTo>
                <a:cubicBezTo>
                  <a:pt x="307103" y="6292276"/>
                  <a:pt x="324040" y="6250712"/>
                  <a:pt x="348667" y="6217617"/>
                </a:cubicBezTo>
                <a:cubicBezTo>
                  <a:pt x="348667" y="6217617"/>
                  <a:pt x="348667" y="6209149"/>
                  <a:pt x="357136" y="6209149"/>
                </a:cubicBezTo>
                <a:cubicBezTo>
                  <a:pt x="365604" y="6200680"/>
                  <a:pt x="365604" y="6192212"/>
                  <a:pt x="374073" y="6184522"/>
                </a:cubicBezTo>
                <a:cubicBezTo>
                  <a:pt x="382541" y="6176054"/>
                  <a:pt x="391010" y="6176054"/>
                  <a:pt x="391010" y="6167585"/>
                </a:cubicBezTo>
                <a:lnTo>
                  <a:pt x="399479" y="6159116"/>
                </a:lnTo>
                <a:cubicBezTo>
                  <a:pt x="407947" y="6150648"/>
                  <a:pt x="416416" y="6150648"/>
                  <a:pt x="432574" y="6142179"/>
                </a:cubicBezTo>
                <a:cubicBezTo>
                  <a:pt x="432574" y="6142179"/>
                  <a:pt x="432574" y="6142179"/>
                  <a:pt x="441042" y="6142179"/>
                </a:cubicBezTo>
                <a:cubicBezTo>
                  <a:pt x="449511" y="6133710"/>
                  <a:pt x="465669" y="6133710"/>
                  <a:pt x="474137" y="6133710"/>
                </a:cubicBezTo>
                <a:cubicBezTo>
                  <a:pt x="474137" y="6133710"/>
                  <a:pt x="474137" y="6133710"/>
                  <a:pt x="482606" y="6133710"/>
                </a:cubicBezTo>
                <a:cubicBezTo>
                  <a:pt x="499543" y="6133710"/>
                  <a:pt x="507232" y="6125242"/>
                  <a:pt x="524169" y="6125242"/>
                </a:cubicBezTo>
                <a:lnTo>
                  <a:pt x="4123269" y="6125242"/>
                </a:lnTo>
                <a:cubicBezTo>
                  <a:pt x="4306461" y="6125242"/>
                  <a:pt x="4497342" y="6000551"/>
                  <a:pt x="4497342" y="5734232"/>
                </a:cubicBezTo>
                <a:lnTo>
                  <a:pt x="4497342" y="5684200"/>
                </a:lnTo>
                <a:lnTo>
                  <a:pt x="4497342" y="1212273"/>
                </a:lnTo>
                <a:lnTo>
                  <a:pt x="4929915" y="1212273"/>
                </a:lnTo>
                <a:lnTo>
                  <a:pt x="4929915" y="6042894"/>
                </a:lnTo>
                <a:lnTo>
                  <a:pt x="4929136" y="6042894"/>
                </a:lnTo>
                <a:close/>
              </a:path>
            </a:pathLst>
          </a:custGeom>
          <a:solidFill>
            <a:schemeClr val="bg2">
              <a:lumMod val="10000"/>
            </a:schemeClr>
          </a:solidFill>
          <a:ln w="8659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01" name="Forma libre 300">
            <a:extLst>
              <a:ext uri="{FF2B5EF4-FFF2-40B4-BE49-F238E27FC236}">
                <a16:creationId xmlns:a16="http://schemas.microsoft.com/office/drawing/2014/main" id="{8D02ADF6-06CD-1945-A8EF-D0375ADFDBAA}"/>
              </a:ext>
            </a:extLst>
          </p:cNvPr>
          <p:cNvSpPr/>
          <p:nvPr/>
        </p:nvSpPr>
        <p:spPr>
          <a:xfrm>
            <a:off x="6618984" y="1170592"/>
            <a:ext cx="301338" cy="301831"/>
          </a:xfrm>
          <a:custGeom>
            <a:avLst/>
            <a:gdLst>
              <a:gd name="connsiteX0" fmla="*/ 4975861 w 5819775"/>
              <a:gd name="connsiteY0" fmla="*/ 855383 h 5829300"/>
              <a:gd name="connsiteX1" fmla="*/ 2914469 w 5819775"/>
              <a:gd name="connsiteY1" fmla="*/ 0 h 5829300"/>
              <a:gd name="connsiteX2" fmla="*/ 853078 w 5819775"/>
              <a:gd name="connsiteY2" fmla="*/ 855383 h 5829300"/>
              <a:gd name="connsiteX3" fmla="*/ 853078 w 5819775"/>
              <a:gd name="connsiteY3" fmla="*/ 4978166 h 5829300"/>
              <a:gd name="connsiteX4" fmla="*/ 2914469 w 5819775"/>
              <a:gd name="connsiteY4" fmla="*/ 5833548 h 5829300"/>
              <a:gd name="connsiteX5" fmla="*/ 4975861 w 5819775"/>
              <a:gd name="connsiteY5" fmla="*/ 4978166 h 5829300"/>
              <a:gd name="connsiteX6" fmla="*/ 4975861 w 5819775"/>
              <a:gd name="connsiteY6" fmla="*/ 855383 h 5829300"/>
              <a:gd name="connsiteX7" fmla="*/ 4777216 w 5819775"/>
              <a:gd name="connsiteY7" fmla="*/ 4779521 h 5829300"/>
              <a:gd name="connsiteX8" fmla="*/ 2914469 w 5819775"/>
              <a:gd name="connsiteY8" fmla="*/ 5550779 h 5829300"/>
              <a:gd name="connsiteX9" fmla="*/ 1051722 w 5819775"/>
              <a:gd name="connsiteY9" fmla="*/ 4779521 h 5829300"/>
              <a:gd name="connsiteX10" fmla="*/ 280464 w 5819775"/>
              <a:gd name="connsiteY10" fmla="*/ 2916774 h 5829300"/>
              <a:gd name="connsiteX11" fmla="*/ 1051722 w 5819775"/>
              <a:gd name="connsiteY11" fmla="*/ 1054027 h 5829300"/>
              <a:gd name="connsiteX12" fmla="*/ 2914469 w 5819775"/>
              <a:gd name="connsiteY12" fmla="*/ 282769 h 5829300"/>
              <a:gd name="connsiteX13" fmla="*/ 4777216 w 5819775"/>
              <a:gd name="connsiteY13" fmla="*/ 1054027 h 5829300"/>
              <a:gd name="connsiteX14" fmla="*/ 5548474 w 5819775"/>
              <a:gd name="connsiteY14" fmla="*/ 2916774 h 5829300"/>
              <a:gd name="connsiteX15" fmla="*/ 4777216 w 5819775"/>
              <a:gd name="connsiteY15" fmla="*/ 4779521 h 5829300"/>
              <a:gd name="connsiteX16" fmla="*/ 3800246 w 5819775"/>
              <a:gd name="connsiteY16" fmla="*/ 2237413 h 5829300"/>
              <a:gd name="connsiteX17" fmla="*/ 3090491 w 5819775"/>
              <a:gd name="connsiteY17" fmla="*/ 2947168 h 5829300"/>
              <a:gd name="connsiteX18" fmla="*/ 3800246 w 5819775"/>
              <a:gd name="connsiteY18" fmla="*/ 3656924 h 5829300"/>
              <a:gd name="connsiteX19" fmla="*/ 3800246 w 5819775"/>
              <a:gd name="connsiteY19" fmla="*/ 3855568 h 5829300"/>
              <a:gd name="connsiteX20" fmla="*/ 3701272 w 5819775"/>
              <a:gd name="connsiteY20" fmla="*/ 3893744 h 5829300"/>
              <a:gd name="connsiteX21" fmla="*/ 3602308 w 5819775"/>
              <a:gd name="connsiteY21" fmla="*/ 3855568 h 5829300"/>
              <a:gd name="connsiteX22" fmla="*/ 2891847 w 5819775"/>
              <a:gd name="connsiteY22" fmla="*/ 3145812 h 5829300"/>
              <a:gd name="connsiteX23" fmla="*/ 2181387 w 5819775"/>
              <a:gd name="connsiteY23" fmla="*/ 3855568 h 5829300"/>
              <a:gd name="connsiteX24" fmla="*/ 2082422 w 5819775"/>
              <a:gd name="connsiteY24" fmla="*/ 3893744 h 5829300"/>
              <a:gd name="connsiteX25" fmla="*/ 1983458 w 5819775"/>
              <a:gd name="connsiteY25" fmla="*/ 3855568 h 5829300"/>
              <a:gd name="connsiteX26" fmla="*/ 1983458 w 5819775"/>
              <a:gd name="connsiteY26" fmla="*/ 3656924 h 5829300"/>
              <a:gd name="connsiteX27" fmla="*/ 2693213 w 5819775"/>
              <a:gd name="connsiteY27" fmla="*/ 2947168 h 5829300"/>
              <a:gd name="connsiteX28" fmla="*/ 1983458 w 5819775"/>
              <a:gd name="connsiteY28" fmla="*/ 2237413 h 5829300"/>
              <a:gd name="connsiteX29" fmla="*/ 1983458 w 5819775"/>
              <a:gd name="connsiteY29" fmla="*/ 2038769 h 5829300"/>
              <a:gd name="connsiteX30" fmla="*/ 2182101 w 5819775"/>
              <a:gd name="connsiteY30" fmla="*/ 2038769 h 5829300"/>
              <a:gd name="connsiteX31" fmla="*/ 2891857 w 5819775"/>
              <a:gd name="connsiteY31" fmla="*/ 2748525 h 5829300"/>
              <a:gd name="connsiteX32" fmla="*/ 3601612 w 5819775"/>
              <a:gd name="connsiteY32" fmla="*/ 2038769 h 5829300"/>
              <a:gd name="connsiteX33" fmla="*/ 3800256 w 5819775"/>
              <a:gd name="connsiteY33" fmla="*/ 2038769 h 5829300"/>
              <a:gd name="connsiteX34" fmla="*/ 3800246 w 5819775"/>
              <a:gd name="connsiteY34" fmla="*/ 2237413 h 5829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5819775" h="5829300">
                <a:moveTo>
                  <a:pt x="4975861" y="855383"/>
                </a:moveTo>
                <a:cubicBezTo>
                  <a:pt x="4425868" y="305391"/>
                  <a:pt x="3693500" y="0"/>
                  <a:pt x="2914469" y="0"/>
                </a:cubicBezTo>
                <a:cubicBezTo>
                  <a:pt x="2135438" y="0"/>
                  <a:pt x="1403061" y="305391"/>
                  <a:pt x="853078" y="855383"/>
                </a:cubicBezTo>
                <a:cubicBezTo>
                  <a:pt x="-284359" y="1992821"/>
                  <a:pt x="-284359" y="3840728"/>
                  <a:pt x="853078" y="4978166"/>
                </a:cubicBezTo>
                <a:cubicBezTo>
                  <a:pt x="1403061" y="5528148"/>
                  <a:pt x="2135438" y="5833548"/>
                  <a:pt x="2914469" y="5833548"/>
                </a:cubicBezTo>
                <a:cubicBezTo>
                  <a:pt x="3693500" y="5833548"/>
                  <a:pt x="4425877" y="5528158"/>
                  <a:pt x="4975861" y="4978166"/>
                </a:cubicBezTo>
                <a:cubicBezTo>
                  <a:pt x="6113297" y="3840718"/>
                  <a:pt x="6113297" y="1992821"/>
                  <a:pt x="4975861" y="855383"/>
                </a:cubicBezTo>
                <a:close/>
                <a:moveTo>
                  <a:pt x="4777216" y="4779521"/>
                </a:moveTo>
                <a:cubicBezTo>
                  <a:pt x="4280954" y="5275783"/>
                  <a:pt x="3617157" y="5550779"/>
                  <a:pt x="2914469" y="5550779"/>
                </a:cubicBezTo>
                <a:cubicBezTo>
                  <a:pt x="2211781" y="5550779"/>
                  <a:pt x="1547984" y="5275783"/>
                  <a:pt x="1051722" y="4779521"/>
                </a:cubicBezTo>
                <a:cubicBezTo>
                  <a:pt x="555460" y="4283259"/>
                  <a:pt x="280464" y="3619452"/>
                  <a:pt x="280464" y="2916774"/>
                </a:cubicBezTo>
                <a:cubicBezTo>
                  <a:pt x="280464" y="2214096"/>
                  <a:pt x="555460" y="1550289"/>
                  <a:pt x="1051722" y="1054027"/>
                </a:cubicBezTo>
                <a:cubicBezTo>
                  <a:pt x="1547984" y="557765"/>
                  <a:pt x="2212496" y="282769"/>
                  <a:pt x="2914469" y="282769"/>
                </a:cubicBezTo>
                <a:cubicBezTo>
                  <a:pt x="3616442" y="282769"/>
                  <a:pt x="4280954" y="557765"/>
                  <a:pt x="4777216" y="1054027"/>
                </a:cubicBezTo>
                <a:cubicBezTo>
                  <a:pt x="5273478" y="1550289"/>
                  <a:pt x="5548474" y="2214801"/>
                  <a:pt x="5548474" y="2916774"/>
                </a:cubicBezTo>
                <a:cubicBezTo>
                  <a:pt x="5548474" y="3618748"/>
                  <a:pt x="5273469" y="4283259"/>
                  <a:pt x="4777216" y="4779521"/>
                </a:cubicBezTo>
                <a:close/>
                <a:moveTo>
                  <a:pt x="3800246" y="2237413"/>
                </a:moveTo>
                <a:lnTo>
                  <a:pt x="3090491" y="2947168"/>
                </a:lnTo>
                <a:lnTo>
                  <a:pt x="3800246" y="3656924"/>
                </a:lnTo>
                <a:cubicBezTo>
                  <a:pt x="3853977" y="3710654"/>
                  <a:pt x="3853977" y="3801847"/>
                  <a:pt x="3800246" y="3855568"/>
                </a:cubicBezTo>
                <a:cubicBezTo>
                  <a:pt x="3769852" y="3885962"/>
                  <a:pt x="3739448" y="3893744"/>
                  <a:pt x="3701272" y="3893744"/>
                </a:cubicBezTo>
                <a:cubicBezTo>
                  <a:pt x="3663096" y="3893744"/>
                  <a:pt x="3632702" y="3878190"/>
                  <a:pt x="3602308" y="3855568"/>
                </a:cubicBezTo>
                <a:lnTo>
                  <a:pt x="2891847" y="3145812"/>
                </a:lnTo>
                <a:lnTo>
                  <a:pt x="2181387" y="3855568"/>
                </a:lnTo>
                <a:cubicBezTo>
                  <a:pt x="2150993" y="3885962"/>
                  <a:pt x="2120589" y="3893744"/>
                  <a:pt x="2082422" y="3893744"/>
                </a:cubicBezTo>
                <a:cubicBezTo>
                  <a:pt x="2044256" y="3893744"/>
                  <a:pt x="2013852" y="3878190"/>
                  <a:pt x="1983458" y="3855568"/>
                </a:cubicBezTo>
                <a:cubicBezTo>
                  <a:pt x="1929727" y="3801837"/>
                  <a:pt x="1929727" y="3710645"/>
                  <a:pt x="1983458" y="3656924"/>
                </a:cubicBezTo>
                <a:lnTo>
                  <a:pt x="2693213" y="2947168"/>
                </a:lnTo>
                <a:lnTo>
                  <a:pt x="1983458" y="2237413"/>
                </a:lnTo>
                <a:cubicBezTo>
                  <a:pt x="1929727" y="2183683"/>
                  <a:pt x="1929727" y="2092490"/>
                  <a:pt x="1983458" y="2038769"/>
                </a:cubicBezTo>
                <a:cubicBezTo>
                  <a:pt x="2037188" y="1985039"/>
                  <a:pt x="2128380" y="1985039"/>
                  <a:pt x="2182101" y="2038769"/>
                </a:cubicBezTo>
                <a:lnTo>
                  <a:pt x="2891857" y="2748525"/>
                </a:lnTo>
                <a:lnTo>
                  <a:pt x="3601612" y="2038769"/>
                </a:lnTo>
                <a:cubicBezTo>
                  <a:pt x="3655343" y="1985039"/>
                  <a:pt x="3746535" y="1985039"/>
                  <a:pt x="3800256" y="2038769"/>
                </a:cubicBezTo>
                <a:cubicBezTo>
                  <a:pt x="3853968" y="2092500"/>
                  <a:pt x="3853968" y="2175910"/>
                  <a:pt x="3800246" y="2237413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03" name="Forma libre 302">
            <a:extLst>
              <a:ext uri="{FF2B5EF4-FFF2-40B4-BE49-F238E27FC236}">
                <a16:creationId xmlns:a16="http://schemas.microsoft.com/office/drawing/2014/main" id="{6294E537-CDA4-7B4E-AA0A-EF15449EDD86}"/>
              </a:ext>
            </a:extLst>
          </p:cNvPr>
          <p:cNvSpPr/>
          <p:nvPr/>
        </p:nvSpPr>
        <p:spPr>
          <a:xfrm>
            <a:off x="6577146" y="4437047"/>
            <a:ext cx="301338" cy="337341"/>
          </a:xfrm>
          <a:custGeom>
            <a:avLst/>
            <a:gdLst>
              <a:gd name="connsiteX0" fmla="*/ 5398875 w 5819775"/>
              <a:gd name="connsiteY0" fmla="*/ 0 h 6515100"/>
              <a:gd name="connsiteX1" fmla="*/ 421100 w 5819775"/>
              <a:gd name="connsiteY1" fmla="*/ 0 h 6515100"/>
              <a:gd name="connsiteX2" fmla="*/ 0 w 5819775"/>
              <a:gd name="connsiteY2" fmla="*/ 421100 h 6515100"/>
              <a:gd name="connsiteX3" fmla="*/ 0 w 5819775"/>
              <a:gd name="connsiteY3" fmla="*/ 485489 h 6515100"/>
              <a:gd name="connsiteX4" fmla="*/ 0 w 5819775"/>
              <a:gd name="connsiteY4" fmla="*/ 494805 h 6515100"/>
              <a:gd name="connsiteX5" fmla="*/ 0 w 5819775"/>
              <a:gd name="connsiteY5" fmla="*/ 1089593 h 6515100"/>
              <a:gd name="connsiteX6" fmla="*/ 0 w 5819775"/>
              <a:gd name="connsiteY6" fmla="*/ 1098909 h 6515100"/>
              <a:gd name="connsiteX7" fmla="*/ 0 w 5819775"/>
              <a:gd name="connsiteY7" fmla="*/ 2004651 h 6515100"/>
              <a:gd name="connsiteX8" fmla="*/ 421100 w 5819775"/>
              <a:gd name="connsiteY8" fmla="*/ 2425751 h 6515100"/>
              <a:gd name="connsiteX9" fmla="*/ 1161621 w 5819775"/>
              <a:gd name="connsiteY9" fmla="*/ 2425751 h 6515100"/>
              <a:gd name="connsiteX10" fmla="*/ 1582722 w 5819775"/>
              <a:gd name="connsiteY10" fmla="*/ 2004651 h 6515100"/>
              <a:gd name="connsiteX11" fmla="*/ 1582722 w 5819775"/>
              <a:gd name="connsiteY11" fmla="*/ 1574235 h 6515100"/>
              <a:gd name="connsiteX12" fmla="*/ 2113121 w 5819775"/>
              <a:gd name="connsiteY12" fmla="*/ 1574235 h 6515100"/>
              <a:gd name="connsiteX13" fmla="*/ 2113121 w 5819775"/>
              <a:gd name="connsiteY13" fmla="*/ 4914233 h 6515100"/>
              <a:gd name="connsiteX14" fmla="*/ 1527648 w 5819775"/>
              <a:gd name="connsiteY14" fmla="*/ 4914233 h 6515100"/>
              <a:gd name="connsiteX15" fmla="*/ 1125188 w 5819775"/>
              <a:gd name="connsiteY15" fmla="*/ 5316693 h 6515100"/>
              <a:gd name="connsiteX16" fmla="*/ 1125188 w 5819775"/>
              <a:gd name="connsiteY16" fmla="*/ 6103820 h 6515100"/>
              <a:gd name="connsiteX17" fmla="*/ 1527648 w 5819775"/>
              <a:gd name="connsiteY17" fmla="*/ 6506280 h 6515100"/>
              <a:gd name="connsiteX18" fmla="*/ 2241061 w 5819775"/>
              <a:gd name="connsiteY18" fmla="*/ 6506280 h 6515100"/>
              <a:gd name="connsiteX19" fmla="*/ 2286819 w 5819775"/>
              <a:gd name="connsiteY19" fmla="*/ 6515605 h 6515100"/>
              <a:gd name="connsiteX20" fmla="*/ 3531479 w 5819775"/>
              <a:gd name="connsiteY20" fmla="*/ 6515605 h 6515100"/>
              <a:gd name="connsiteX21" fmla="*/ 3567913 w 5819775"/>
              <a:gd name="connsiteY21" fmla="*/ 6506280 h 6515100"/>
              <a:gd name="connsiteX22" fmla="*/ 4263533 w 5819775"/>
              <a:gd name="connsiteY22" fmla="*/ 6506280 h 6515100"/>
              <a:gd name="connsiteX23" fmla="*/ 4665993 w 5819775"/>
              <a:gd name="connsiteY23" fmla="*/ 6103820 h 6515100"/>
              <a:gd name="connsiteX24" fmla="*/ 4665993 w 5819775"/>
              <a:gd name="connsiteY24" fmla="*/ 5326018 h 6515100"/>
              <a:gd name="connsiteX25" fmla="*/ 4263533 w 5819775"/>
              <a:gd name="connsiteY25" fmla="*/ 4923558 h 6515100"/>
              <a:gd name="connsiteX26" fmla="*/ 3695853 w 5819775"/>
              <a:gd name="connsiteY26" fmla="*/ 4923558 h 6515100"/>
              <a:gd name="connsiteX27" fmla="*/ 3695853 w 5819775"/>
              <a:gd name="connsiteY27" fmla="*/ 1583569 h 6515100"/>
              <a:gd name="connsiteX28" fmla="*/ 4244893 w 5819775"/>
              <a:gd name="connsiteY28" fmla="*/ 1583569 h 6515100"/>
              <a:gd name="connsiteX29" fmla="*/ 4244893 w 5819775"/>
              <a:gd name="connsiteY29" fmla="*/ 2013985 h 6515100"/>
              <a:gd name="connsiteX30" fmla="*/ 4665993 w 5819775"/>
              <a:gd name="connsiteY30" fmla="*/ 2435085 h 6515100"/>
              <a:gd name="connsiteX31" fmla="*/ 5407362 w 5819775"/>
              <a:gd name="connsiteY31" fmla="*/ 2435085 h 6515100"/>
              <a:gd name="connsiteX32" fmla="*/ 5828462 w 5819775"/>
              <a:gd name="connsiteY32" fmla="*/ 2013985 h 6515100"/>
              <a:gd name="connsiteX33" fmla="*/ 5828462 w 5819775"/>
              <a:gd name="connsiteY33" fmla="*/ 421100 h 6515100"/>
              <a:gd name="connsiteX34" fmla="*/ 5398875 w 5819775"/>
              <a:gd name="connsiteY34" fmla="*/ 0 h 6515100"/>
              <a:gd name="connsiteX35" fmla="*/ 5481066 w 5819775"/>
              <a:gd name="connsiteY35" fmla="*/ 2013137 h 6515100"/>
              <a:gd name="connsiteX36" fmla="*/ 5398885 w 5819775"/>
              <a:gd name="connsiteY36" fmla="*/ 2095319 h 6515100"/>
              <a:gd name="connsiteX37" fmla="*/ 4657516 w 5819775"/>
              <a:gd name="connsiteY37" fmla="*/ 2095319 h 6515100"/>
              <a:gd name="connsiteX38" fmla="*/ 4575334 w 5819775"/>
              <a:gd name="connsiteY38" fmla="*/ 2013137 h 6515100"/>
              <a:gd name="connsiteX39" fmla="*/ 4575334 w 5819775"/>
              <a:gd name="connsiteY39" fmla="*/ 1418349 h 6515100"/>
              <a:gd name="connsiteX40" fmla="*/ 4410961 w 5819775"/>
              <a:gd name="connsiteY40" fmla="*/ 1253976 h 6515100"/>
              <a:gd name="connsiteX41" fmla="*/ 3523012 w 5819775"/>
              <a:gd name="connsiteY41" fmla="*/ 1253976 h 6515100"/>
              <a:gd name="connsiteX42" fmla="*/ 3358639 w 5819775"/>
              <a:gd name="connsiteY42" fmla="*/ 1418349 h 6515100"/>
              <a:gd name="connsiteX43" fmla="*/ 3358639 w 5819775"/>
              <a:gd name="connsiteY43" fmla="*/ 5097247 h 6515100"/>
              <a:gd name="connsiteX44" fmla="*/ 3523012 w 5819775"/>
              <a:gd name="connsiteY44" fmla="*/ 5261620 h 6515100"/>
              <a:gd name="connsiteX45" fmla="*/ 4264381 w 5819775"/>
              <a:gd name="connsiteY45" fmla="*/ 5261620 h 6515100"/>
              <a:gd name="connsiteX46" fmla="*/ 4328770 w 5819775"/>
              <a:gd name="connsiteY46" fmla="*/ 5326009 h 6515100"/>
              <a:gd name="connsiteX47" fmla="*/ 4328770 w 5819775"/>
              <a:gd name="connsiteY47" fmla="*/ 6103811 h 6515100"/>
              <a:gd name="connsiteX48" fmla="*/ 4264381 w 5819775"/>
              <a:gd name="connsiteY48" fmla="*/ 6168200 h 6515100"/>
              <a:gd name="connsiteX49" fmla="*/ 3523012 w 5819775"/>
              <a:gd name="connsiteY49" fmla="*/ 6168200 h 6515100"/>
              <a:gd name="connsiteX50" fmla="*/ 3477263 w 5819775"/>
              <a:gd name="connsiteY50" fmla="*/ 6177515 h 6515100"/>
              <a:gd name="connsiteX51" fmla="*/ 2324091 w 5819775"/>
              <a:gd name="connsiteY51" fmla="*/ 6177515 h 6515100"/>
              <a:gd name="connsiteX52" fmla="*/ 2278342 w 5819775"/>
              <a:gd name="connsiteY52" fmla="*/ 6168200 h 6515100"/>
              <a:gd name="connsiteX53" fmla="*/ 1519180 w 5819775"/>
              <a:gd name="connsiteY53" fmla="*/ 6168200 h 6515100"/>
              <a:gd name="connsiteX54" fmla="*/ 1454791 w 5819775"/>
              <a:gd name="connsiteY54" fmla="*/ 6103811 h 6515100"/>
              <a:gd name="connsiteX55" fmla="*/ 1454791 w 5819775"/>
              <a:gd name="connsiteY55" fmla="*/ 5326009 h 6515100"/>
              <a:gd name="connsiteX56" fmla="*/ 1519180 w 5819775"/>
              <a:gd name="connsiteY56" fmla="*/ 5261620 h 6515100"/>
              <a:gd name="connsiteX57" fmla="*/ 2278342 w 5819775"/>
              <a:gd name="connsiteY57" fmla="*/ 5261620 h 6515100"/>
              <a:gd name="connsiteX58" fmla="*/ 2442715 w 5819775"/>
              <a:gd name="connsiteY58" fmla="*/ 5097247 h 6515100"/>
              <a:gd name="connsiteX59" fmla="*/ 2442715 w 5819775"/>
              <a:gd name="connsiteY59" fmla="*/ 1409881 h 6515100"/>
              <a:gd name="connsiteX60" fmla="*/ 2278342 w 5819775"/>
              <a:gd name="connsiteY60" fmla="*/ 1245508 h 6515100"/>
              <a:gd name="connsiteX61" fmla="*/ 1409024 w 5819775"/>
              <a:gd name="connsiteY61" fmla="*/ 1245508 h 6515100"/>
              <a:gd name="connsiteX62" fmla="*/ 1244651 w 5819775"/>
              <a:gd name="connsiteY62" fmla="*/ 1409881 h 6515100"/>
              <a:gd name="connsiteX63" fmla="*/ 1244651 w 5819775"/>
              <a:gd name="connsiteY63" fmla="*/ 2004670 h 6515100"/>
              <a:gd name="connsiteX64" fmla="*/ 1162469 w 5819775"/>
              <a:gd name="connsiteY64" fmla="*/ 2086861 h 6515100"/>
              <a:gd name="connsiteX65" fmla="*/ 421100 w 5819775"/>
              <a:gd name="connsiteY65" fmla="*/ 2086861 h 6515100"/>
              <a:gd name="connsiteX66" fmla="*/ 338909 w 5819775"/>
              <a:gd name="connsiteY66" fmla="*/ 2004670 h 6515100"/>
              <a:gd name="connsiteX67" fmla="*/ 338909 w 5819775"/>
              <a:gd name="connsiteY67" fmla="*/ 1089603 h 6515100"/>
              <a:gd name="connsiteX68" fmla="*/ 338909 w 5819775"/>
              <a:gd name="connsiteY68" fmla="*/ 1080287 h 6515100"/>
              <a:gd name="connsiteX69" fmla="*/ 338909 w 5819775"/>
              <a:gd name="connsiteY69" fmla="*/ 504130 h 6515100"/>
              <a:gd name="connsiteX70" fmla="*/ 338909 w 5819775"/>
              <a:gd name="connsiteY70" fmla="*/ 494814 h 6515100"/>
              <a:gd name="connsiteX71" fmla="*/ 338909 w 5819775"/>
              <a:gd name="connsiteY71" fmla="*/ 421948 h 6515100"/>
              <a:gd name="connsiteX72" fmla="*/ 421100 w 5819775"/>
              <a:gd name="connsiteY72" fmla="*/ 339766 h 6515100"/>
              <a:gd name="connsiteX73" fmla="*/ 5398885 w 5819775"/>
              <a:gd name="connsiteY73" fmla="*/ 339766 h 6515100"/>
              <a:gd name="connsiteX74" fmla="*/ 5481066 w 5819775"/>
              <a:gd name="connsiteY74" fmla="*/ 421948 h 6515100"/>
              <a:gd name="connsiteX75" fmla="*/ 5481066 w 5819775"/>
              <a:gd name="connsiteY75" fmla="*/ 2013137 h 6515100"/>
              <a:gd name="connsiteX76" fmla="*/ 5481066 w 5819775"/>
              <a:gd name="connsiteY76" fmla="*/ 2013137 h 6515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</a:cxnLst>
            <a:rect l="l" t="t" r="r" b="b"/>
            <a:pathLst>
              <a:path w="5819775" h="6515100">
                <a:moveTo>
                  <a:pt x="5398875" y="0"/>
                </a:moveTo>
                <a:lnTo>
                  <a:pt x="421100" y="0"/>
                </a:lnTo>
                <a:cubicBezTo>
                  <a:pt x="192338" y="0"/>
                  <a:pt x="0" y="183013"/>
                  <a:pt x="0" y="421100"/>
                </a:cubicBezTo>
                <a:lnTo>
                  <a:pt x="0" y="485489"/>
                </a:lnTo>
                <a:cubicBezTo>
                  <a:pt x="0" y="494805"/>
                  <a:pt x="0" y="494805"/>
                  <a:pt x="0" y="494805"/>
                </a:cubicBezTo>
                <a:lnTo>
                  <a:pt x="0" y="1089593"/>
                </a:lnTo>
                <a:lnTo>
                  <a:pt x="0" y="1098909"/>
                </a:lnTo>
                <a:lnTo>
                  <a:pt x="0" y="2004651"/>
                </a:lnTo>
                <a:cubicBezTo>
                  <a:pt x="0" y="2233413"/>
                  <a:pt x="183013" y="2425751"/>
                  <a:pt x="421100" y="2425751"/>
                </a:cubicBezTo>
                <a:lnTo>
                  <a:pt x="1161621" y="2425751"/>
                </a:lnTo>
                <a:cubicBezTo>
                  <a:pt x="1390383" y="2425751"/>
                  <a:pt x="1582722" y="2242738"/>
                  <a:pt x="1582722" y="2004651"/>
                </a:cubicBezTo>
                <a:lnTo>
                  <a:pt x="1582722" y="1574235"/>
                </a:lnTo>
                <a:lnTo>
                  <a:pt x="2113121" y="1574235"/>
                </a:lnTo>
                <a:lnTo>
                  <a:pt x="2113121" y="4914233"/>
                </a:lnTo>
                <a:lnTo>
                  <a:pt x="1527648" y="4914233"/>
                </a:lnTo>
                <a:cubicBezTo>
                  <a:pt x="1308202" y="4914233"/>
                  <a:pt x="1125188" y="5097247"/>
                  <a:pt x="1125188" y="5316693"/>
                </a:cubicBezTo>
                <a:lnTo>
                  <a:pt x="1125188" y="6103820"/>
                </a:lnTo>
                <a:cubicBezTo>
                  <a:pt x="1125188" y="6323267"/>
                  <a:pt x="1308202" y="6506280"/>
                  <a:pt x="1527648" y="6506280"/>
                </a:cubicBezTo>
                <a:lnTo>
                  <a:pt x="2241061" y="6506280"/>
                </a:lnTo>
                <a:cubicBezTo>
                  <a:pt x="2250377" y="6506280"/>
                  <a:pt x="2268179" y="6515605"/>
                  <a:pt x="2286819" y="6515605"/>
                </a:cubicBezTo>
                <a:lnTo>
                  <a:pt x="3531479" y="6515605"/>
                </a:lnTo>
                <a:cubicBezTo>
                  <a:pt x="3550120" y="6515605"/>
                  <a:pt x="3558588" y="6515605"/>
                  <a:pt x="3567913" y="6506280"/>
                </a:cubicBezTo>
                <a:lnTo>
                  <a:pt x="4263533" y="6506280"/>
                </a:lnTo>
                <a:cubicBezTo>
                  <a:pt x="4482980" y="6506280"/>
                  <a:pt x="4665993" y="6323267"/>
                  <a:pt x="4665993" y="6103820"/>
                </a:cubicBezTo>
                <a:lnTo>
                  <a:pt x="4665993" y="5326018"/>
                </a:lnTo>
                <a:cubicBezTo>
                  <a:pt x="4665993" y="5106572"/>
                  <a:pt x="4482980" y="4923558"/>
                  <a:pt x="4263533" y="4923558"/>
                </a:cubicBezTo>
                <a:lnTo>
                  <a:pt x="3695853" y="4923558"/>
                </a:lnTo>
                <a:lnTo>
                  <a:pt x="3695853" y="1583569"/>
                </a:lnTo>
                <a:lnTo>
                  <a:pt x="4244893" y="1583569"/>
                </a:lnTo>
                <a:lnTo>
                  <a:pt x="4244893" y="2013985"/>
                </a:lnTo>
                <a:cubicBezTo>
                  <a:pt x="4244893" y="2242747"/>
                  <a:pt x="4427906" y="2435085"/>
                  <a:pt x="4665993" y="2435085"/>
                </a:cubicBezTo>
                <a:lnTo>
                  <a:pt x="5407362" y="2435085"/>
                </a:lnTo>
                <a:cubicBezTo>
                  <a:pt x="5636124" y="2435085"/>
                  <a:pt x="5828462" y="2252072"/>
                  <a:pt x="5828462" y="2013985"/>
                </a:cubicBezTo>
                <a:lnTo>
                  <a:pt x="5828462" y="421100"/>
                </a:lnTo>
                <a:cubicBezTo>
                  <a:pt x="5819975" y="192329"/>
                  <a:pt x="5627647" y="0"/>
                  <a:pt x="5398875" y="0"/>
                </a:cubicBezTo>
                <a:close/>
                <a:moveTo>
                  <a:pt x="5481066" y="2013137"/>
                </a:moveTo>
                <a:cubicBezTo>
                  <a:pt x="5481066" y="2058886"/>
                  <a:pt x="5444633" y="2095319"/>
                  <a:pt x="5398885" y="2095319"/>
                </a:cubicBezTo>
                <a:lnTo>
                  <a:pt x="4657516" y="2095319"/>
                </a:lnTo>
                <a:cubicBezTo>
                  <a:pt x="4611767" y="2095319"/>
                  <a:pt x="4575334" y="2058886"/>
                  <a:pt x="4575334" y="2013137"/>
                </a:cubicBezTo>
                <a:lnTo>
                  <a:pt x="4575334" y="1418349"/>
                </a:lnTo>
                <a:cubicBezTo>
                  <a:pt x="4575334" y="1326842"/>
                  <a:pt x="4502468" y="1253976"/>
                  <a:pt x="4410961" y="1253976"/>
                </a:cubicBezTo>
                <a:lnTo>
                  <a:pt x="3523012" y="1253976"/>
                </a:lnTo>
                <a:cubicBezTo>
                  <a:pt x="3431505" y="1253976"/>
                  <a:pt x="3358639" y="1326842"/>
                  <a:pt x="3358639" y="1418349"/>
                </a:cubicBezTo>
                <a:lnTo>
                  <a:pt x="3358639" y="5097247"/>
                </a:lnTo>
                <a:cubicBezTo>
                  <a:pt x="3358639" y="5188753"/>
                  <a:pt x="3431505" y="5261620"/>
                  <a:pt x="3523012" y="5261620"/>
                </a:cubicBezTo>
                <a:lnTo>
                  <a:pt x="4264381" y="5261620"/>
                </a:lnTo>
                <a:cubicBezTo>
                  <a:pt x="4300814" y="5261620"/>
                  <a:pt x="4328770" y="5288728"/>
                  <a:pt x="4328770" y="5326009"/>
                </a:cubicBezTo>
                <a:lnTo>
                  <a:pt x="4328770" y="6103811"/>
                </a:lnTo>
                <a:cubicBezTo>
                  <a:pt x="4328770" y="6140244"/>
                  <a:pt x="4301662" y="6168200"/>
                  <a:pt x="4264381" y="6168200"/>
                </a:cubicBezTo>
                <a:lnTo>
                  <a:pt x="3523012" y="6168200"/>
                </a:lnTo>
                <a:cubicBezTo>
                  <a:pt x="3504372" y="6168200"/>
                  <a:pt x="3495904" y="6168200"/>
                  <a:pt x="3477263" y="6177515"/>
                </a:cubicBezTo>
                <a:lnTo>
                  <a:pt x="2324091" y="6177515"/>
                </a:lnTo>
                <a:cubicBezTo>
                  <a:pt x="2314775" y="6177515"/>
                  <a:pt x="2296973" y="6168200"/>
                  <a:pt x="2278342" y="6168200"/>
                </a:cubicBezTo>
                <a:lnTo>
                  <a:pt x="1519180" y="6168200"/>
                </a:lnTo>
                <a:cubicBezTo>
                  <a:pt x="1482747" y="6168200"/>
                  <a:pt x="1454791" y="6141092"/>
                  <a:pt x="1454791" y="6103811"/>
                </a:cubicBezTo>
                <a:lnTo>
                  <a:pt x="1454791" y="5326009"/>
                </a:lnTo>
                <a:cubicBezTo>
                  <a:pt x="1454791" y="5289576"/>
                  <a:pt x="1481909" y="5261620"/>
                  <a:pt x="1519180" y="5261620"/>
                </a:cubicBezTo>
                <a:lnTo>
                  <a:pt x="2278342" y="5261620"/>
                </a:lnTo>
                <a:cubicBezTo>
                  <a:pt x="2369849" y="5261620"/>
                  <a:pt x="2442715" y="5188753"/>
                  <a:pt x="2442715" y="5097247"/>
                </a:cubicBezTo>
                <a:lnTo>
                  <a:pt x="2442715" y="1409881"/>
                </a:lnTo>
                <a:cubicBezTo>
                  <a:pt x="2442715" y="1318374"/>
                  <a:pt x="2369849" y="1245508"/>
                  <a:pt x="2278342" y="1245508"/>
                </a:cubicBezTo>
                <a:lnTo>
                  <a:pt x="1409024" y="1245508"/>
                </a:lnTo>
                <a:cubicBezTo>
                  <a:pt x="1317517" y="1245508"/>
                  <a:pt x="1244651" y="1318374"/>
                  <a:pt x="1244651" y="1409881"/>
                </a:cubicBezTo>
                <a:lnTo>
                  <a:pt x="1244651" y="2004670"/>
                </a:lnTo>
                <a:cubicBezTo>
                  <a:pt x="1244651" y="2050418"/>
                  <a:pt x="1208218" y="2086861"/>
                  <a:pt x="1162469" y="2086861"/>
                </a:cubicBezTo>
                <a:lnTo>
                  <a:pt x="421100" y="2086861"/>
                </a:lnTo>
                <a:cubicBezTo>
                  <a:pt x="375342" y="2086861"/>
                  <a:pt x="338909" y="2050428"/>
                  <a:pt x="338909" y="2004670"/>
                </a:cubicBezTo>
                <a:lnTo>
                  <a:pt x="338909" y="1089603"/>
                </a:lnTo>
                <a:lnTo>
                  <a:pt x="338909" y="1080287"/>
                </a:lnTo>
                <a:lnTo>
                  <a:pt x="338909" y="504130"/>
                </a:lnTo>
                <a:cubicBezTo>
                  <a:pt x="338909" y="494814"/>
                  <a:pt x="338909" y="494814"/>
                  <a:pt x="338909" y="494814"/>
                </a:cubicBezTo>
                <a:lnTo>
                  <a:pt x="338909" y="421948"/>
                </a:lnTo>
                <a:cubicBezTo>
                  <a:pt x="338909" y="376199"/>
                  <a:pt x="375342" y="339766"/>
                  <a:pt x="421100" y="339766"/>
                </a:cubicBezTo>
                <a:lnTo>
                  <a:pt x="5398885" y="339766"/>
                </a:lnTo>
                <a:cubicBezTo>
                  <a:pt x="5444643" y="339766"/>
                  <a:pt x="5481066" y="376199"/>
                  <a:pt x="5481066" y="421948"/>
                </a:cubicBezTo>
                <a:lnTo>
                  <a:pt x="5481066" y="2013137"/>
                </a:lnTo>
                <a:lnTo>
                  <a:pt x="5481066" y="2013137"/>
                </a:ln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05" name="Forma libre 304">
            <a:extLst>
              <a:ext uri="{FF2B5EF4-FFF2-40B4-BE49-F238E27FC236}">
                <a16:creationId xmlns:a16="http://schemas.microsoft.com/office/drawing/2014/main" id="{D1436535-17D3-E043-91F5-DFAAE31FCEA7}"/>
              </a:ext>
            </a:extLst>
          </p:cNvPr>
          <p:cNvSpPr/>
          <p:nvPr/>
        </p:nvSpPr>
        <p:spPr>
          <a:xfrm>
            <a:off x="6635508" y="5693765"/>
            <a:ext cx="246145" cy="354647"/>
          </a:xfrm>
          <a:custGeom>
            <a:avLst/>
            <a:gdLst>
              <a:gd name="connsiteX0" fmla="*/ 4748568 w 4753840"/>
              <a:gd name="connsiteY0" fmla="*/ 1037809 h 6849340"/>
              <a:gd name="connsiteX1" fmla="*/ 4748568 w 4753840"/>
              <a:gd name="connsiteY1" fmla="*/ 1037809 h 6849340"/>
              <a:gd name="connsiteX2" fmla="*/ 4748568 w 4753840"/>
              <a:gd name="connsiteY2" fmla="*/ 415126 h 6849340"/>
              <a:gd name="connsiteX3" fmla="*/ 4333442 w 4753840"/>
              <a:gd name="connsiteY3" fmla="*/ 0 h 6849340"/>
              <a:gd name="connsiteX4" fmla="*/ 423585 w 4753840"/>
              <a:gd name="connsiteY4" fmla="*/ 0 h 6849340"/>
              <a:gd name="connsiteX5" fmla="*/ 8460 w 4753840"/>
              <a:gd name="connsiteY5" fmla="*/ 415126 h 6849340"/>
              <a:gd name="connsiteX6" fmla="*/ 8460 w 4753840"/>
              <a:gd name="connsiteY6" fmla="*/ 1004758 h 6849340"/>
              <a:gd name="connsiteX7" fmla="*/ 0 w 4753840"/>
              <a:gd name="connsiteY7" fmla="*/ 1037818 h 6849340"/>
              <a:gd name="connsiteX8" fmla="*/ 0 w 4753840"/>
              <a:gd name="connsiteY8" fmla="*/ 5628782 h 6849340"/>
              <a:gd name="connsiteX9" fmla="*/ 8460 w 4753840"/>
              <a:gd name="connsiteY9" fmla="*/ 5661842 h 6849340"/>
              <a:gd name="connsiteX10" fmla="*/ 8460 w 4753840"/>
              <a:gd name="connsiteY10" fmla="*/ 6442121 h 6849340"/>
              <a:gd name="connsiteX11" fmla="*/ 423585 w 4753840"/>
              <a:gd name="connsiteY11" fmla="*/ 6857247 h 6849340"/>
              <a:gd name="connsiteX12" fmla="*/ 4342664 w 4753840"/>
              <a:gd name="connsiteY12" fmla="*/ 6857247 h 6849340"/>
              <a:gd name="connsiteX13" fmla="*/ 4757790 w 4753840"/>
              <a:gd name="connsiteY13" fmla="*/ 6442121 h 6849340"/>
              <a:gd name="connsiteX14" fmla="*/ 4757790 w 4753840"/>
              <a:gd name="connsiteY14" fmla="*/ 5638012 h 6849340"/>
              <a:gd name="connsiteX15" fmla="*/ 4757790 w 4753840"/>
              <a:gd name="connsiteY15" fmla="*/ 5629553 h 6849340"/>
              <a:gd name="connsiteX16" fmla="*/ 4757790 w 4753840"/>
              <a:gd name="connsiteY16" fmla="*/ 1037809 h 6849340"/>
              <a:gd name="connsiteX17" fmla="*/ 4748568 w 4753840"/>
              <a:gd name="connsiteY17" fmla="*/ 1037809 h 6849340"/>
              <a:gd name="connsiteX18" fmla="*/ 315200 w 4753840"/>
              <a:gd name="connsiteY18" fmla="*/ 1187716 h 6849340"/>
              <a:gd name="connsiteX19" fmla="*/ 4441837 w 4753840"/>
              <a:gd name="connsiteY19" fmla="*/ 1187716 h 6849340"/>
              <a:gd name="connsiteX20" fmla="*/ 4441837 w 4753840"/>
              <a:gd name="connsiteY20" fmla="*/ 5471948 h 6849340"/>
              <a:gd name="connsiteX21" fmla="*/ 315200 w 4753840"/>
              <a:gd name="connsiteY21" fmla="*/ 5471948 h 6849340"/>
              <a:gd name="connsiteX22" fmla="*/ 315200 w 4753840"/>
              <a:gd name="connsiteY22" fmla="*/ 1187716 h 6849340"/>
              <a:gd name="connsiteX23" fmla="*/ 423585 w 4753840"/>
              <a:gd name="connsiteY23" fmla="*/ 307502 h 6849340"/>
              <a:gd name="connsiteX24" fmla="*/ 4342664 w 4753840"/>
              <a:gd name="connsiteY24" fmla="*/ 307502 h 6849340"/>
              <a:gd name="connsiteX25" fmla="*/ 4450288 w 4753840"/>
              <a:gd name="connsiteY25" fmla="*/ 415126 h 6849340"/>
              <a:gd name="connsiteX26" fmla="*/ 4450288 w 4753840"/>
              <a:gd name="connsiteY26" fmla="*/ 888674 h 6849340"/>
              <a:gd name="connsiteX27" fmla="*/ 315200 w 4753840"/>
              <a:gd name="connsiteY27" fmla="*/ 888674 h 6849340"/>
              <a:gd name="connsiteX28" fmla="*/ 315200 w 4753840"/>
              <a:gd name="connsiteY28" fmla="*/ 415126 h 6849340"/>
              <a:gd name="connsiteX29" fmla="*/ 423585 w 4753840"/>
              <a:gd name="connsiteY29" fmla="*/ 307502 h 6849340"/>
              <a:gd name="connsiteX30" fmla="*/ 4341894 w 4753840"/>
              <a:gd name="connsiteY30" fmla="*/ 6551270 h 6849340"/>
              <a:gd name="connsiteX31" fmla="*/ 423585 w 4753840"/>
              <a:gd name="connsiteY31" fmla="*/ 6551270 h 6849340"/>
              <a:gd name="connsiteX32" fmla="*/ 315962 w 4753840"/>
              <a:gd name="connsiteY32" fmla="*/ 6443646 h 6849340"/>
              <a:gd name="connsiteX33" fmla="*/ 315962 w 4753840"/>
              <a:gd name="connsiteY33" fmla="*/ 5779450 h 6849340"/>
              <a:gd name="connsiteX34" fmla="*/ 4442599 w 4753840"/>
              <a:gd name="connsiteY34" fmla="*/ 5779450 h 6849340"/>
              <a:gd name="connsiteX35" fmla="*/ 4442599 w 4753840"/>
              <a:gd name="connsiteY35" fmla="*/ 6443646 h 6849340"/>
              <a:gd name="connsiteX36" fmla="*/ 4341894 w 4753840"/>
              <a:gd name="connsiteY36" fmla="*/ 6551270 h 6849340"/>
              <a:gd name="connsiteX37" fmla="*/ 2532265 w 4753840"/>
              <a:gd name="connsiteY37" fmla="*/ 6169204 h 6849340"/>
              <a:gd name="connsiteX38" fmla="*/ 2357758 w 4753840"/>
              <a:gd name="connsiteY38" fmla="*/ 6343711 h 6849340"/>
              <a:gd name="connsiteX39" fmla="*/ 2183251 w 4753840"/>
              <a:gd name="connsiteY39" fmla="*/ 6169204 h 6849340"/>
              <a:gd name="connsiteX40" fmla="*/ 2357758 w 4753840"/>
              <a:gd name="connsiteY40" fmla="*/ 5994698 h 6849340"/>
              <a:gd name="connsiteX41" fmla="*/ 2532265 w 4753840"/>
              <a:gd name="connsiteY41" fmla="*/ 6169204 h 68493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</a:cxnLst>
            <a:rect l="l" t="t" r="r" b="b"/>
            <a:pathLst>
              <a:path w="4753840" h="6849340">
                <a:moveTo>
                  <a:pt x="4748568" y="1037809"/>
                </a:moveTo>
                <a:cubicBezTo>
                  <a:pt x="4748568" y="1030120"/>
                  <a:pt x="4748568" y="1030120"/>
                  <a:pt x="4748568" y="1037809"/>
                </a:cubicBezTo>
                <a:lnTo>
                  <a:pt x="4748568" y="415126"/>
                </a:lnTo>
                <a:cubicBezTo>
                  <a:pt x="4748568" y="190647"/>
                  <a:pt x="4565601" y="0"/>
                  <a:pt x="4333442" y="0"/>
                </a:cubicBezTo>
                <a:lnTo>
                  <a:pt x="423585" y="0"/>
                </a:lnTo>
                <a:cubicBezTo>
                  <a:pt x="199107" y="0"/>
                  <a:pt x="8460" y="182958"/>
                  <a:pt x="8460" y="415126"/>
                </a:cubicBezTo>
                <a:lnTo>
                  <a:pt x="8460" y="1004758"/>
                </a:lnTo>
                <a:cubicBezTo>
                  <a:pt x="8460" y="1013218"/>
                  <a:pt x="0" y="1029358"/>
                  <a:pt x="0" y="1037818"/>
                </a:cubicBezTo>
                <a:lnTo>
                  <a:pt x="0" y="5628782"/>
                </a:lnTo>
                <a:cubicBezTo>
                  <a:pt x="0" y="5645693"/>
                  <a:pt x="0" y="5653382"/>
                  <a:pt x="8460" y="5661842"/>
                </a:cubicBezTo>
                <a:lnTo>
                  <a:pt x="8460" y="6442121"/>
                </a:lnTo>
                <a:cubicBezTo>
                  <a:pt x="8460" y="6666600"/>
                  <a:pt x="191418" y="6857247"/>
                  <a:pt x="423585" y="6857247"/>
                </a:cubicBezTo>
                <a:lnTo>
                  <a:pt x="4342664" y="6857247"/>
                </a:lnTo>
                <a:cubicBezTo>
                  <a:pt x="4567143" y="6857247"/>
                  <a:pt x="4757790" y="6674289"/>
                  <a:pt x="4757790" y="6442121"/>
                </a:cubicBezTo>
                <a:lnTo>
                  <a:pt x="4757790" y="5638012"/>
                </a:lnTo>
                <a:lnTo>
                  <a:pt x="4757790" y="5629553"/>
                </a:lnTo>
                <a:lnTo>
                  <a:pt x="4757790" y="1037809"/>
                </a:lnTo>
                <a:lnTo>
                  <a:pt x="4748568" y="1037809"/>
                </a:lnTo>
                <a:close/>
                <a:moveTo>
                  <a:pt x="315200" y="1187716"/>
                </a:moveTo>
                <a:lnTo>
                  <a:pt x="4441837" y="1187716"/>
                </a:lnTo>
                <a:lnTo>
                  <a:pt x="4441837" y="5471948"/>
                </a:lnTo>
                <a:lnTo>
                  <a:pt x="315200" y="5471948"/>
                </a:lnTo>
                <a:lnTo>
                  <a:pt x="315200" y="1187716"/>
                </a:lnTo>
                <a:close/>
                <a:moveTo>
                  <a:pt x="423585" y="307502"/>
                </a:moveTo>
                <a:lnTo>
                  <a:pt x="4342664" y="307502"/>
                </a:lnTo>
                <a:cubicBezTo>
                  <a:pt x="4401087" y="307502"/>
                  <a:pt x="4450288" y="357473"/>
                  <a:pt x="4450288" y="415126"/>
                </a:cubicBezTo>
                <a:lnTo>
                  <a:pt x="4450288" y="888674"/>
                </a:lnTo>
                <a:lnTo>
                  <a:pt x="315200" y="888674"/>
                </a:lnTo>
                <a:lnTo>
                  <a:pt x="315200" y="415126"/>
                </a:lnTo>
                <a:cubicBezTo>
                  <a:pt x="315200" y="349013"/>
                  <a:pt x="365163" y="307502"/>
                  <a:pt x="423585" y="307502"/>
                </a:cubicBezTo>
                <a:close/>
                <a:moveTo>
                  <a:pt x="4341894" y="6551270"/>
                </a:moveTo>
                <a:lnTo>
                  <a:pt x="423585" y="6551270"/>
                </a:lnTo>
                <a:cubicBezTo>
                  <a:pt x="365163" y="6551270"/>
                  <a:pt x="315962" y="6501298"/>
                  <a:pt x="315962" y="6443646"/>
                </a:cubicBezTo>
                <a:lnTo>
                  <a:pt x="315962" y="5779450"/>
                </a:lnTo>
                <a:lnTo>
                  <a:pt x="4442599" y="5779450"/>
                </a:lnTo>
                <a:lnTo>
                  <a:pt x="4442599" y="6443646"/>
                </a:lnTo>
                <a:cubicBezTo>
                  <a:pt x="4441837" y="6501298"/>
                  <a:pt x="4400325" y="6551270"/>
                  <a:pt x="4341894" y="6551270"/>
                </a:cubicBezTo>
                <a:close/>
                <a:moveTo>
                  <a:pt x="2532265" y="6169204"/>
                </a:moveTo>
                <a:cubicBezTo>
                  <a:pt x="2532265" y="6260687"/>
                  <a:pt x="2457693" y="6343711"/>
                  <a:pt x="2357758" y="6343711"/>
                </a:cubicBezTo>
                <a:cubicBezTo>
                  <a:pt x="2266275" y="6343711"/>
                  <a:pt x="2183251" y="6269139"/>
                  <a:pt x="2183251" y="6169204"/>
                </a:cubicBezTo>
                <a:cubicBezTo>
                  <a:pt x="2183251" y="6077721"/>
                  <a:pt x="2257823" y="5994698"/>
                  <a:pt x="2357758" y="5994698"/>
                </a:cubicBezTo>
                <a:cubicBezTo>
                  <a:pt x="2457693" y="5994698"/>
                  <a:pt x="2532265" y="6077721"/>
                  <a:pt x="2532265" y="6169204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8659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07" name="Forma libre 306">
            <a:extLst>
              <a:ext uri="{FF2B5EF4-FFF2-40B4-BE49-F238E27FC236}">
                <a16:creationId xmlns:a16="http://schemas.microsoft.com/office/drawing/2014/main" id="{B07FC896-4470-6D40-B131-4679D37CDDE0}"/>
              </a:ext>
            </a:extLst>
          </p:cNvPr>
          <p:cNvSpPr/>
          <p:nvPr/>
        </p:nvSpPr>
        <p:spPr>
          <a:xfrm>
            <a:off x="4393507" y="5064056"/>
            <a:ext cx="301339" cy="301831"/>
          </a:xfrm>
          <a:custGeom>
            <a:avLst/>
            <a:gdLst>
              <a:gd name="connsiteX0" fmla="*/ 2903191 w 5819790"/>
              <a:gd name="connsiteY0" fmla="*/ 0 h 5829300"/>
              <a:gd name="connsiteX1" fmla="*/ 84644 w 5819790"/>
              <a:gd name="connsiteY1" fmla="*/ 2178808 h 5829300"/>
              <a:gd name="connsiteX2" fmla="*/ 84644 w 5819790"/>
              <a:gd name="connsiteY2" fmla="*/ 2178808 h 5829300"/>
              <a:gd name="connsiteX3" fmla="*/ 84644 w 5819790"/>
              <a:gd name="connsiteY3" fmla="*/ 2194327 h 5829300"/>
              <a:gd name="connsiteX4" fmla="*/ 54318 w 5819790"/>
              <a:gd name="connsiteY4" fmla="*/ 2346678 h 5829300"/>
              <a:gd name="connsiteX5" fmla="*/ 46558 w 5819790"/>
              <a:gd name="connsiteY5" fmla="*/ 2400283 h 5829300"/>
              <a:gd name="connsiteX6" fmla="*/ 31039 w 5819790"/>
              <a:gd name="connsiteY6" fmla="*/ 2514549 h 5829300"/>
              <a:gd name="connsiteX7" fmla="*/ 23279 w 5819790"/>
              <a:gd name="connsiteY7" fmla="*/ 2575210 h 5829300"/>
              <a:gd name="connsiteX8" fmla="*/ 15519 w 5819790"/>
              <a:gd name="connsiteY8" fmla="*/ 2697235 h 5829300"/>
              <a:gd name="connsiteX9" fmla="*/ 7760 w 5819790"/>
              <a:gd name="connsiteY9" fmla="*/ 2750840 h 5829300"/>
              <a:gd name="connsiteX10" fmla="*/ 0 w 5819790"/>
              <a:gd name="connsiteY10" fmla="*/ 2918711 h 5829300"/>
              <a:gd name="connsiteX11" fmla="*/ 7760 w 5819790"/>
              <a:gd name="connsiteY11" fmla="*/ 3086581 h 5829300"/>
              <a:gd name="connsiteX12" fmla="*/ 15519 w 5819790"/>
              <a:gd name="connsiteY12" fmla="*/ 3140186 h 5829300"/>
              <a:gd name="connsiteX13" fmla="*/ 31039 w 5819790"/>
              <a:gd name="connsiteY13" fmla="*/ 3262212 h 5829300"/>
              <a:gd name="connsiteX14" fmla="*/ 38799 w 5819790"/>
              <a:gd name="connsiteY14" fmla="*/ 3315816 h 5829300"/>
              <a:gd name="connsiteX15" fmla="*/ 54318 w 5819790"/>
              <a:gd name="connsiteY15" fmla="*/ 3430082 h 5829300"/>
              <a:gd name="connsiteX16" fmla="*/ 62078 w 5819790"/>
              <a:gd name="connsiteY16" fmla="*/ 3483687 h 5829300"/>
              <a:gd name="connsiteX17" fmla="*/ 92403 w 5819790"/>
              <a:gd name="connsiteY17" fmla="*/ 3636038 h 5829300"/>
              <a:gd name="connsiteX18" fmla="*/ 92403 w 5819790"/>
              <a:gd name="connsiteY18" fmla="*/ 3651557 h 5829300"/>
              <a:gd name="connsiteX19" fmla="*/ 92403 w 5819790"/>
              <a:gd name="connsiteY19" fmla="*/ 3651557 h 5829300"/>
              <a:gd name="connsiteX20" fmla="*/ 2910960 w 5819790"/>
              <a:gd name="connsiteY20" fmla="*/ 5830365 h 5829300"/>
              <a:gd name="connsiteX21" fmla="*/ 5821208 w 5819790"/>
              <a:gd name="connsiteY21" fmla="*/ 2920118 h 5829300"/>
              <a:gd name="connsiteX22" fmla="*/ 2903191 w 5819790"/>
              <a:gd name="connsiteY22" fmla="*/ 0 h 5829300"/>
              <a:gd name="connsiteX23" fmla="*/ 2628815 w 5819790"/>
              <a:gd name="connsiteY23" fmla="*/ 3473816 h 5829300"/>
              <a:gd name="connsiteX24" fmla="*/ 335741 w 5819790"/>
              <a:gd name="connsiteY24" fmla="*/ 3473816 h 5829300"/>
              <a:gd name="connsiteX25" fmla="*/ 327981 w 5819790"/>
              <a:gd name="connsiteY25" fmla="*/ 3458297 h 5829300"/>
              <a:gd name="connsiteX26" fmla="*/ 312462 w 5819790"/>
              <a:gd name="connsiteY26" fmla="*/ 3389876 h 5829300"/>
              <a:gd name="connsiteX27" fmla="*/ 296942 w 5819790"/>
              <a:gd name="connsiteY27" fmla="*/ 3329215 h 5829300"/>
              <a:gd name="connsiteX28" fmla="*/ 289183 w 5819790"/>
              <a:gd name="connsiteY28" fmla="*/ 3245275 h 5829300"/>
              <a:gd name="connsiteX29" fmla="*/ 281423 w 5819790"/>
              <a:gd name="connsiteY29" fmla="*/ 3191670 h 5829300"/>
              <a:gd name="connsiteX30" fmla="*/ 273663 w 5819790"/>
              <a:gd name="connsiteY30" fmla="*/ 3092924 h 5829300"/>
              <a:gd name="connsiteX31" fmla="*/ 273663 w 5819790"/>
              <a:gd name="connsiteY31" fmla="*/ 3054839 h 5829300"/>
              <a:gd name="connsiteX32" fmla="*/ 273663 w 5819790"/>
              <a:gd name="connsiteY32" fmla="*/ 2917997 h 5829300"/>
              <a:gd name="connsiteX33" fmla="*/ 273663 w 5819790"/>
              <a:gd name="connsiteY33" fmla="*/ 2781156 h 5829300"/>
              <a:gd name="connsiteX34" fmla="*/ 273663 w 5819790"/>
              <a:gd name="connsiteY34" fmla="*/ 2743071 h 5829300"/>
              <a:gd name="connsiteX35" fmla="*/ 281423 w 5819790"/>
              <a:gd name="connsiteY35" fmla="*/ 2644325 h 5829300"/>
              <a:gd name="connsiteX36" fmla="*/ 289183 w 5819790"/>
              <a:gd name="connsiteY36" fmla="*/ 2590720 h 5829300"/>
              <a:gd name="connsiteX37" fmla="*/ 296942 w 5819790"/>
              <a:gd name="connsiteY37" fmla="*/ 2506780 h 5829300"/>
              <a:gd name="connsiteX38" fmla="*/ 312462 w 5819790"/>
              <a:gd name="connsiteY38" fmla="*/ 2438359 h 5829300"/>
              <a:gd name="connsiteX39" fmla="*/ 327981 w 5819790"/>
              <a:gd name="connsiteY39" fmla="*/ 2369939 h 5829300"/>
              <a:gd name="connsiteX40" fmla="*/ 335741 w 5819790"/>
              <a:gd name="connsiteY40" fmla="*/ 2354419 h 5829300"/>
              <a:gd name="connsiteX41" fmla="*/ 2628815 w 5819790"/>
              <a:gd name="connsiteY41" fmla="*/ 2354419 h 5829300"/>
              <a:gd name="connsiteX42" fmla="*/ 2765656 w 5819790"/>
              <a:gd name="connsiteY42" fmla="*/ 2217578 h 5829300"/>
              <a:gd name="connsiteX43" fmla="*/ 2765656 w 5819790"/>
              <a:gd name="connsiteY43" fmla="*/ 1684335 h 5829300"/>
              <a:gd name="connsiteX44" fmla="*/ 4022578 w 5819790"/>
              <a:gd name="connsiteY44" fmla="*/ 2903191 h 5829300"/>
              <a:gd name="connsiteX45" fmla="*/ 4038098 w 5819790"/>
              <a:gd name="connsiteY45" fmla="*/ 2918711 h 5829300"/>
              <a:gd name="connsiteX46" fmla="*/ 4022578 w 5819790"/>
              <a:gd name="connsiteY46" fmla="*/ 2934230 h 5829300"/>
              <a:gd name="connsiteX47" fmla="*/ 2773416 w 5819790"/>
              <a:gd name="connsiteY47" fmla="*/ 4143891 h 5829300"/>
              <a:gd name="connsiteX48" fmla="*/ 2773416 w 5819790"/>
              <a:gd name="connsiteY48" fmla="*/ 3610648 h 5829300"/>
              <a:gd name="connsiteX49" fmla="*/ 2628815 w 5819790"/>
              <a:gd name="connsiteY49" fmla="*/ 3473816 h 5829300"/>
              <a:gd name="connsiteX50" fmla="*/ 2903191 w 5819790"/>
              <a:gd name="connsiteY50" fmla="*/ 5546118 h 5829300"/>
              <a:gd name="connsiteX51" fmla="*/ 411921 w 5819790"/>
              <a:gd name="connsiteY51" fmla="*/ 3755952 h 5829300"/>
              <a:gd name="connsiteX52" fmla="*/ 2491270 w 5819790"/>
              <a:gd name="connsiteY52" fmla="*/ 3755952 h 5829300"/>
              <a:gd name="connsiteX53" fmla="*/ 2491270 w 5819790"/>
              <a:gd name="connsiteY53" fmla="*/ 4357607 h 5829300"/>
              <a:gd name="connsiteX54" fmla="*/ 2491270 w 5819790"/>
              <a:gd name="connsiteY54" fmla="*/ 4373126 h 5829300"/>
              <a:gd name="connsiteX55" fmla="*/ 2666197 w 5819790"/>
              <a:gd name="connsiteY55" fmla="*/ 4555812 h 5829300"/>
              <a:gd name="connsiteX56" fmla="*/ 2826307 w 5819790"/>
              <a:gd name="connsiteY56" fmla="*/ 4479632 h 5829300"/>
              <a:gd name="connsiteX57" fmla="*/ 4220775 w 5819790"/>
              <a:gd name="connsiteY57" fmla="*/ 3131010 h 5829300"/>
              <a:gd name="connsiteX58" fmla="*/ 4319521 w 5819790"/>
              <a:gd name="connsiteY58" fmla="*/ 2917997 h 5829300"/>
              <a:gd name="connsiteX59" fmla="*/ 4220775 w 5819790"/>
              <a:gd name="connsiteY59" fmla="*/ 2697226 h 5829300"/>
              <a:gd name="connsiteX60" fmla="*/ 2819261 w 5819790"/>
              <a:gd name="connsiteY60" fmla="*/ 1340863 h 5829300"/>
              <a:gd name="connsiteX61" fmla="*/ 2659150 w 5819790"/>
              <a:gd name="connsiteY61" fmla="*/ 1264682 h 5829300"/>
              <a:gd name="connsiteX62" fmla="*/ 2484223 w 5819790"/>
              <a:gd name="connsiteY62" fmla="*/ 1432553 h 5829300"/>
              <a:gd name="connsiteX63" fmla="*/ 2484223 w 5819790"/>
              <a:gd name="connsiteY63" fmla="*/ 1455128 h 5829300"/>
              <a:gd name="connsiteX64" fmla="*/ 2484223 w 5819790"/>
              <a:gd name="connsiteY64" fmla="*/ 2080062 h 5829300"/>
              <a:gd name="connsiteX65" fmla="*/ 411921 w 5819790"/>
              <a:gd name="connsiteY65" fmla="*/ 2080062 h 5829300"/>
              <a:gd name="connsiteX66" fmla="*/ 2903191 w 5819790"/>
              <a:gd name="connsiteY66" fmla="*/ 282136 h 5829300"/>
              <a:gd name="connsiteX67" fmla="*/ 5531302 w 5819790"/>
              <a:gd name="connsiteY67" fmla="*/ 2910247 h 5829300"/>
              <a:gd name="connsiteX68" fmla="*/ 2903191 w 5819790"/>
              <a:gd name="connsiteY68" fmla="*/ 5546118 h 5829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5819790" h="5829300">
                <a:moveTo>
                  <a:pt x="2903191" y="0"/>
                </a:moveTo>
                <a:cubicBezTo>
                  <a:pt x="1554578" y="0"/>
                  <a:pt x="411921" y="921885"/>
                  <a:pt x="84644" y="2178808"/>
                </a:cubicBezTo>
                <a:lnTo>
                  <a:pt x="84644" y="2178808"/>
                </a:lnTo>
                <a:cubicBezTo>
                  <a:pt x="84644" y="2186568"/>
                  <a:pt x="84644" y="2186568"/>
                  <a:pt x="84644" y="2194327"/>
                </a:cubicBezTo>
                <a:cubicBezTo>
                  <a:pt x="69124" y="2240173"/>
                  <a:pt x="62068" y="2293074"/>
                  <a:pt x="54318" y="2346678"/>
                </a:cubicBezTo>
                <a:cubicBezTo>
                  <a:pt x="54318" y="2362198"/>
                  <a:pt x="46558" y="2384764"/>
                  <a:pt x="46558" y="2400283"/>
                </a:cubicBezTo>
                <a:cubicBezTo>
                  <a:pt x="38799" y="2438369"/>
                  <a:pt x="31039" y="2476464"/>
                  <a:pt x="31039" y="2514549"/>
                </a:cubicBezTo>
                <a:cubicBezTo>
                  <a:pt x="31039" y="2537124"/>
                  <a:pt x="23279" y="2552634"/>
                  <a:pt x="23279" y="2575210"/>
                </a:cubicBezTo>
                <a:cubicBezTo>
                  <a:pt x="15519" y="2613295"/>
                  <a:pt x="15519" y="2651390"/>
                  <a:pt x="15519" y="2697235"/>
                </a:cubicBezTo>
                <a:cubicBezTo>
                  <a:pt x="15519" y="2712755"/>
                  <a:pt x="15519" y="2727561"/>
                  <a:pt x="7760" y="2750840"/>
                </a:cubicBezTo>
                <a:cubicBezTo>
                  <a:pt x="7760" y="2804445"/>
                  <a:pt x="0" y="2865106"/>
                  <a:pt x="0" y="2918711"/>
                </a:cubicBezTo>
                <a:cubicBezTo>
                  <a:pt x="0" y="2979372"/>
                  <a:pt x="0" y="3032976"/>
                  <a:pt x="7760" y="3086581"/>
                </a:cubicBezTo>
                <a:cubicBezTo>
                  <a:pt x="7760" y="3102101"/>
                  <a:pt x="7760" y="3116907"/>
                  <a:pt x="15519" y="3140186"/>
                </a:cubicBezTo>
                <a:cubicBezTo>
                  <a:pt x="15519" y="3178271"/>
                  <a:pt x="23279" y="3224126"/>
                  <a:pt x="31039" y="3262212"/>
                </a:cubicBezTo>
                <a:cubicBezTo>
                  <a:pt x="31039" y="3284787"/>
                  <a:pt x="38799" y="3300297"/>
                  <a:pt x="38799" y="3315816"/>
                </a:cubicBezTo>
                <a:cubicBezTo>
                  <a:pt x="46558" y="3353902"/>
                  <a:pt x="54318" y="3391996"/>
                  <a:pt x="54318" y="3430082"/>
                </a:cubicBezTo>
                <a:cubicBezTo>
                  <a:pt x="54318" y="3445602"/>
                  <a:pt x="62078" y="3468167"/>
                  <a:pt x="62078" y="3483687"/>
                </a:cubicBezTo>
                <a:cubicBezTo>
                  <a:pt x="69837" y="3537292"/>
                  <a:pt x="84653" y="3582433"/>
                  <a:pt x="92403" y="3636038"/>
                </a:cubicBezTo>
                <a:cubicBezTo>
                  <a:pt x="92403" y="3643798"/>
                  <a:pt x="92403" y="3643798"/>
                  <a:pt x="92403" y="3651557"/>
                </a:cubicBezTo>
                <a:lnTo>
                  <a:pt x="92403" y="3651557"/>
                </a:lnTo>
                <a:cubicBezTo>
                  <a:pt x="419681" y="4900720"/>
                  <a:pt x="1555282" y="5830365"/>
                  <a:pt x="2910960" y="5830365"/>
                </a:cubicBezTo>
                <a:cubicBezTo>
                  <a:pt x="4518440" y="5830365"/>
                  <a:pt x="5821208" y="4527597"/>
                  <a:pt x="5821208" y="2920118"/>
                </a:cubicBezTo>
                <a:cubicBezTo>
                  <a:pt x="5821208" y="1312639"/>
                  <a:pt x="4510671" y="0"/>
                  <a:pt x="2903191" y="0"/>
                </a:cubicBezTo>
                <a:close/>
                <a:moveTo>
                  <a:pt x="2628815" y="3473816"/>
                </a:moveTo>
                <a:lnTo>
                  <a:pt x="335741" y="3473816"/>
                </a:lnTo>
                <a:cubicBezTo>
                  <a:pt x="335741" y="3466056"/>
                  <a:pt x="335741" y="3466056"/>
                  <a:pt x="327981" y="3458297"/>
                </a:cubicBezTo>
                <a:cubicBezTo>
                  <a:pt x="320222" y="3435721"/>
                  <a:pt x="320222" y="3412451"/>
                  <a:pt x="312462" y="3389876"/>
                </a:cubicBezTo>
                <a:cubicBezTo>
                  <a:pt x="304702" y="3367301"/>
                  <a:pt x="304702" y="3344031"/>
                  <a:pt x="296942" y="3329215"/>
                </a:cubicBezTo>
                <a:cubicBezTo>
                  <a:pt x="289183" y="3298889"/>
                  <a:pt x="289183" y="3275610"/>
                  <a:pt x="289183" y="3245275"/>
                </a:cubicBezTo>
                <a:cubicBezTo>
                  <a:pt x="289183" y="3229756"/>
                  <a:pt x="281423" y="3214950"/>
                  <a:pt x="281423" y="3191670"/>
                </a:cubicBezTo>
                <a:cubicBezTo>
                  <a:pt x="281423" y="3161344"/>
                  <a:pt x="273663" y="3123250"/>
                  <a:pt x="273663" y="3092924"/>
                </a:cubicBezTo>
                <a:cubicBezTo>
                  <a:pt x="273663" y="3077404"/>
                  <a:pt x="273663" y="3070348"/>
                  <a:pt x="273663" y="3054839"/>
                </a:cubicBezTo>
                <a:cubicBezTo>
                  <a:pt x="273663" y="3008993"/>
                  <a:pt x="273663" y="2963148"/>
                  <a:pt x="273663" y="2917997"/>
                </a:cubicBezTo>
                <a:cubicBezTo>
                  <a:pt x="273663" y="2872856"/>
                  <a:pt x="273663" y="2826307"/>
                  <a:pt x="273663" y="2781156"/>
                </a:cubicBezTo>
                <a:cubicBezTo>
                  <a:pt x="273663" y="2765637"/>
                  <a:pt x="273663" y="2758581"/>
                  <a:pt x="273663" y="2743071"/>
                </a:cubicBezTo>
                <a:cubicBezTo>
                  <a:pt x="273663" y="2712745"/>
                  <a:pt x="281423" y="2674650"/>
                  <a:pt x="281423" y="2644325"/>
                </a:cubicBezTo>
                <a:cubicBezTo>
                  <a:pt x="281423" y="2628805"/>
                  <a:pt x="289183" y="2606239"/>
                  <a:pt x="289183" y="2590720"/>
                </a:cubicBezTo>
                <a:cubicBezTo>
                  <a:pt x="289183" y="2560394"/>
                  <a:pt x="296942" y="2537115"/>
                  <a:pt x="296942" y="2506780"/>
                </a:cubicBezTo>
                <a:cubicBezTo>
                  <a:pt x="296942" y="2484204"/>
                  <a:pt x="304702" y="2460935"/>
                  <a:pt x="312462" y="2438359"/>
                </a:cubicBezTo>
                <a:cubicBezTo>
                  <a:pt x="320222" y="2415784"/>
                  <a:pt x="320222" y="2392514"/>
                  <a:pt x="327981" y="2369939"/>
                </a:cubicBezTo>
                <a:cubicBezTo>
                  <a:pt x="327981" y="2362179"/>
                  <a:pt x="327981" y="2362179"/>
                  <a:pt x="335741" y="2354419"/>
                </a:cubicBezTo>
                <a:lnTo>
                  <a:pt x="2628815" y="2354419"/>
                </a:lnTo>
                <a:cubicBezTo>
                  <a:pt x="2704995" y="2354419"/>
                  <a:pt x="2765656" y="2293758"/>
                  <a:pt x="2765656" y="2217578"/>
                </a:cubicBezTo>
                <a:lnTo>
                  <a:pt x="2765656" y="1684335"/>
                </a:lnTo>
                <a:lnTo>
                  <a:pt x="4022578" y="2903191"/>
                </a:lnTo>
                <a:cubicBezTo>
                  <a:pt x="4030338" y="2910951"/>
                  <a:pt x="4030338" y="2918711"/>
                  <a:pt x="4038098" y="2918711"/>
                </a:cubicBezTo>
                <a:cubicBezTo>
                  <a:pt x="4038098" y="2918711"/>
                  <a:pt x="4038098" y="2926470"/>
                  <a:pt x="4022578" y="2934230"/>
                </a:cubicBezTo>
                <a:lnTo>
                  <a:pt x="2773416" y="4143891"/>
                </a:lnTo>
                <a:lnTo>
                  <a:pt x="2773416" y="3610648"/>
                </a:lnTo>
                <a:cubicBezTo>
                  <a:pt x="2773416" y="3534477"/>
                  <a:pt x="2704995" y="3473816"/>
                  <a:pt x="2628815" y="3473816"/>
                </a:cubicBezTo>
                <a:close/>
                <a:moveTo>
                  <a:pt x="2903191" y="5546118"/>
                </a:moveTo>
                <a:cubicBezTo>
                  <a:pt x="1745015" y="5546118"/>
                  <a:pt x="762469" y="4792103"/>
                  <a:pt x="411921" y="3755952"/>
                </a:cubicBezTo>
                <a:lnTo>
                  <a:pt x="2491270" y="3755952"/>
                </a:lnTo>
                <a:lnTo>
                  <a:pt x="2491270" y="4357607"/>
                </a:lnTo>
                <a:cubicBezTo>
                  <a:pt x="2491270" y="4365366"/>
                  <a:pt x="2491270" y="4365366"/>
                  <a:pt x="2491270" y="4373126"/>
                </a:cubicBezTo>
                <a:cubicBezTo>
                  <a:pt x="2506789" y="4509967"/>
                  <a:pt x="2597776" y="4555812"/>
                  <a:pt x="2666197" y="4555812"/>
                </a:cubicBezTo>
                <a:cubicBezTo>
                  <a:pt x="2750137" y="4555812"/>
                  <a:pt x="2803038" y="4502207"/>
                  <a:pt x="2826307" y="4479632"/>
                </a:cubicBezTo>
                <a:lnTo>
                  <a:pt x="4220775" y="3131010"/>
                </a:lnTo>
                <a:cubicBezTo>
                  <a:pt x="4304715" y="3054829"/>
                  <a:pt x="4319521" y="2970899"/>
                  <a:pt x="4319521" y="2917997"/>
                </a:cubicBezTo>
                <a:cubicBezTo>
                  <a:pt x="4319521" y="2803732"/>
                  <a:pt x="4251100" y="2727552"/>
                  <a:pt x="4220775" y="2697226"/>
                </a:cubicBezTo>
                <a:lnTo>
                  <a:pt x="2819261" y="1340863"/>
                </a:lnTo>
                <a:cubicBezTo>
                  <a:pt x="2796685" y="1325343"/>
                  <a:pt x="2743080" y="1264682"/>
                  <a:pt x="2659150" y="1264682"/>
                </a:cubicBezTo>
                <a:cubicBezTo>
                  <a:pt x="2590729" y="1264682"/>
                  <a:pt x="2506799" y="1310528"/>
                  <a:pt x="2484223" y="1432553"/>
                </a:cubicBezTo>
                <a:cubicBezTo>
                  <a:pt x="2484223" y="1440313"/>
                  <a:pt x="2484223" y="1448072"/>
                  <a:pt x="2484223" y="1455128"/>
                </a:cubicBezTo>
                <a:lnTo>
                  <a:pt x="2484223" y="2080062"/>
                </a:lnTo>
                <a:lnTo>
                  <a:pt x="411921" y="2080062"/>
                </a:lnTo>
                <a:cubicBezTo>
                  <a:pt x="762478" y="1036151"/>
                  <a:pt x="1745024" y="282136"/>
                  <a:pt x="2903191" y="282136"/>
                </a:cubicBezTo>
                <a:cubicBezTo>
                  <a:pt x="4350560" y="282136"/>
                  <a:pt x="5531302" y="1462879"/>
                  <a:pt x="5531302" y="2910247"/>
                </a:cubicBezTo>
                <a:cubicBezTo>
                  <a:pt x="5531302" y="4357616"/>
                  <a:pt x="4350560" y="5546118"/>
                  <a:pt x="2903191" y="5546118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09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09" name="Forma libre 308">
            <a:extLst>
              <a:ext uri="{FF2B5EF4-FFF2-40B4-BE49-F238E27FC236}">
                <a16:creationId xmlns:a16="http://schemas.microsoft.com/office/drawing/2014/main" id="{D303CE12-56A1-B441-A70C-C106AE2A8E3E}"/>
              </a:ext>
            </a:extLst>
          </p:cNvPr>
          <p:cNvSpPr/>
          <p:nvPr/>
        </p:nvSpPr>
        <p:spPr>
          <a:xfrm>
            <a:off x="8892363" y="1182984"/>
            <a:ext cx="301831" cy="301831"/>
          </a:xfrm>
          <a:custGeom>
            <a:avLst/>
            <a:gdLst>
              <a:gd name="connsiteX0" fmla="*/ 2915002 w 5829300"/>
              <a:gd name="connsiteY0" fmla="*/ 0 h 5829300"/>
              <a:gd name="connsiteX1" fmla="*/ 0 w 5829300"/>
              <a:gd name="connsiteY1" fmla="*/ 2915002 h 5829300"/>
              <a:gd name="connsiteX2" fmla="*/ 2915002 w 5829300"/>
              <a:gd name="connsiteY2" fmla="*/ 5830005 h 5829300"/>
              <a:gd name="connsiteX3" fmla="*/ 5830005 w 5829300"/>
              <a:gd name="connsiteY3" fmla="*/ 2915002 h 5829300"/>
              <a:gd name="connsiteX4" fmla="*/ 2915002 w 5829300"/>
              <a:gd name="connsiteY4" fmla="*/ 0 h 5829300"/>
              <a:gd name="connsiteX5" fmla="*/ 2915002 w 5829300"/>
              <a:gd name="connsiteY5" fmla="*/ 5547408 h 5829300"/>
              <a:gd name="connsiteX6" fmla="*/ 282597 w 5829300"/>
              <a:gd name="connsiteY6" fmla="*/ 2915002 h 5829300"/>
              <a:gd name="connsiteX7" fmla="*/ 2915002 w 5829300"/>
              <a:gd name="connsiteY7" fmla="*/ 282597 h 5829300"/>
              <a:gd name="connsiteX8" fmla="*/ 5547408 w 5829300"/>
              <a:gd name="connsiteY8" fmla="*/ 2915002 h 5829300"/>
              <a:gd name="connsiteX9" fmla="*/ 2915002 w 5829300"/>
              <a:gd name="connsiteY9" fmla="*/ 5547408 h 5829300"/>
              <a:gd name="connsiteX10" fmla="*/ 4051754 w 5829300"/>
              <a:gd name="connsiteY10" fmla="*/ 3006852 h 5829300"/>
              <a:gd name="connsiteX11" fmla="*/ 4051754 w 5829300"/>
              <a:gd name="connsiteY11" fmla="*/ 3205382 h 5829300"/>
              <a:gd name="connsiteX12" fmla="*/ 3013910 w 5829300"/>
              <a:gd name="connsiteY12" fmla="*/ 4250293 h 5829300"/>
              <a:gd name="connsiteX13" fmla="*/ 2991298 w 5829300"/>
              <a:gd name="connsiteY13" fmla="*/ 4265838 h 5829300"/>
              <a:gd name="connsiteX14" fmla="*/ 2983525 w 5829300"/>
              <a:gd name="connsiteY14" fmla="*/ 4273611 h 5829300"/>
              <a:gd name="connsiteX15" fmla="*/ 2967981 w 5829300"/>
              <a:gd name="connsiteY15" fmla="*/ 4281383 h 5829300"/>
              <a:gd name="connsiteX16" fmla="*/ 2952436 w 5829300"/>
              <a:gd name="connsiteY16" fmla="*/ 4289155 h 5829300"/>
              <a:gd name="connsiteX17" fmla="*/ 2936891 w 5829300"/>
              <a:gd name="connsiteY17" fmla="*/ 4289155 h 5829300"/>
              <a:gd name="connsiteX18" fmla="*/ 2906516 w 5829300"/>
              <a:gd name="connsiteY18" fmla="*/ 4289155 h 5829300"/>
              <a:gd name="connsiteX19" fmla="*/ 2876141 w 5829300"/>
              <a:gd name="connsiteY19" fmla="*/ 4289155 h 5829300"/>
              <a:gd name="connsiteX20" fmla="*/ 2860596 w 5829300"/>
              <a:gd name="connsiteY20" fmla="*/ 4289155 h 5829300"/>
              <a:gd name="connsiteX21" fmla="*/ 2845051 w 5829300"/>
              <a:gd name="connsiteY21" fmla="*/ 4281383 h 5829300"/>
              <a:gd name="connsiteX22" fmla="*/ 2829506 w 5829300"/>
              <a:gd name="connsiteY22" fmla="*/ 4273611 h 5829300"/>
              <a:gd name="connsiteX23" fmla="*/ 2821734 w 5829300"/>
              <a:gd name="connsiteY23" fmla="*/ 4265838 h 5829300"/>
              <a:gd name="connsiteX24" fmla="*/ 2799121 w 5829300"/>
              <a:gd name="connsiteY24" fmla="*/ 4250293 h 5829300"/>
              <a:gd name="connsiteX25" fmla="*/ 1770478 w 5829300"/>
              <a:gd name="connsiteY25" fmla="*/ 3197600 h 5829300"/>
              <a:gd name="connsiteX26" fmla="*/ 1770478 w 5829300"/>
              <a:gd name="connsiteY26" fmla="*/ 2999070 h 5829300"/>
              <a:gd name="connsiteX27" fmla="*/ 1969008 w 5829300"/>
              <a:gd name="connsiteY27" fmla="*/ 2999070 h 5829300"/>
              <a:gd name="connsiteX28" fmla="*/ 2777947 w 5829300"/>
              <a:gd name="connsiteY28" fmla="*/ 3808009 h 5829300"/>
              <a:gd name="connsiteX29" fmla="*/ 2777947 w 5829300"/>
              <a:gd name="connsiteY29" fmla="*/ 1571958 h 5829300"/>
              <a:gd name="connsiteX30" fmla="*/ 2915012 w 5829300"/>
              <a:gd name="connsiteY30" fmla="*/ 1434894 h 5829300"/>
              <a:gd name="connsiteX31" fmla="*/ 3052077 w 5829300"/>
              <a:gd name="connsiteY31" fmla="*/ 1571958 h 5829300"/>
              <a:gd name="connsiteX32" fmla="*/ 3052077 w 5829300"/>
              <a:gd name="connsiteY32" fmla="*/ 3807314 h 5829300"/>
              <a:gd name="connsiteX33" fmla="*/ 3846176 w 5829300"/>
              <a:gd name="connsiteY33" fmla="*/ 3013920 h 5829300"/>
              <a:gd name="connsiteX34" fmla="*/ 4051754 w 5829300"/>
              <a:gd name="connsiteY34" fmla="*/ 3006852 h 5829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5829300" h="5829300">
                <a:moveTo>
                  <a:pt x="2915002" y="0"/>
                </a:moveTo>
                <a:cubicBezTo>
                  <a:pt x="1304896" y="0"/>
                  <a:pt x="0" y="1304896"/>
                  <a:pt x="0" y="2915002"/>
                </a:cubicBezTo>
                <a:cubicBezTo>
                  <a:pt x="0" y="4525109"/>
                  <a:pt x="1304896" y="5830005"/>
                  <a:pt x="2915002" y="5830005"/>
                </a:cubicBezTo>
                <a:cubicBezTo>
                  <a:pt x="4525109" y="5830005"/>
                  <a:pt x="5830005" y="4525109"/>
                  <a:pt x="5830005" y="2915002"/>
                </a:cubicBezTo>
                <a:cubicBezTo>
                  <a:pt x="5830005" y="1304896"/>
                  <a:pt x="4525109" y="0"/>
                  <a:pt x="2915002" y="0"/>
                </a:cubicBezTo>
                <a:close/>
                <a:moveTo>
                  <a:pt x="2915002" y="5547408"/>
                </a:moveTo>
                <a:cubicBezTo>
                  <a:pt x="1465269" y="5547408"/>
                  <a:pt x="282597" y="4364736"/>
                  <a:pt x="282597" y="2915002"/>
                </a:cubicBezTo>
                <a:cubicBezTo>
                  <a:pt x="282597" y="1465269"/>
                  <a:pt x="1465269" y="282597"/>
                  <a:pt x="2915002" y="282597"/>
                </a:cubicBezTo>
                <a:cubicBezTo>
                  <a:pt x="4364736" y="282597"/>
                  <a:pt x="5547408" y="1465269"/>
                  <a:pt x="5547408" y="2915002"/>
                </a:cubicBezTo>
                <a:cubicBezTo>
                  <a:pt x="5547408" y="4364736"/>
                  <a:pt x="4364736" y="5547408"/>
                  <a:pt x="2915002" y="5547408"/>
                </a:cubicBezTo>
                <a:close/>
                <a:moveTo>
                  <a:pt x="4051754" y="3006852"/>
                </a:moveTo>
                <a:cubicBezTo>
                  <a:pt x="4105447" y="3060544"/>
                  <a:pt x="4105447" y="3151680"/>
                  <a:pt x="4051754" y="3205382"/>
                </a:cubicBezTo>
                <a:lnTo>
                  <a:pt x="3013910" y="4250293"/>
                </a:lnTo>
                <a:cubicBezTo>
                  <a:pt x="3006138" y="4258066"/>
                  <a:pt x="2998365" y="4265838"/>
                  <a:pt x="2991298" y="4265838"/>
                </a:cubicBezTo>
                <a:lnTo>
                  <a:pt x="2983525" y="4273611"/>
                </a:lnTo>
                <a:cubicBezTo>
                  <a:pt x="2975753" y="4273611"/>
                  <a:pt x="2975753" y="4281383"/>
                  <a:pt x="2967981" y="4281383"/>
                </a:cubicBezTo>
                <a:cubicBezTo>
                  <a:pt x="2960208" y="4281383"/>
                  <a:pt x="2960208" y="4281383"/>
                  <a:pt x="2952436" y="4289155"/>
                </a:cubicBezTo>
                <a:cubicBezTo>
                  <a:pt x="2944663" y="4289155"/>
                  <a:pt x="2944663" y="4289155"/>
                  <a:pt x="2936891" y="4289155"/>
                </a:cubicBezTo>
                <a:cubicBezTo>
                  <a:pt x="2929119" y="4289155"/>
                  <a:pt x="2921346" y="4289155"/>
                  <a:pt x="2906516" y="4289155"/>
                </a:cubicBezTo>
                <a:cubicBezTo>
                  <a:pt x="2898743" y="4289155"/>
                  <a:pt x="2890971" y="4289155"/>
                  <a:pt x="2876141" y="4289155"/>
                </a:cubicBezTo>
                <a:cubicBezTo>
                  <a:pt x="2868368" y="4289155"/>
                  <a:pt x="2868368" y="4289155"/>
                  <a:pt x="2860596" y="4289155"/>
                </a:cubicBezTo>
                <a:cubicBezTo>
                  <a:pt x="2852823" y="4289155"/>
                  <a:pt x="2852823" y="4289155"/>
                  <a:pt x="2845051" y="4281383"/>
                </a:cubicBezTo>
                <a:cubicBezTo>
                  <a:pt x="2837279" y="4281383"/>
                  <a:pt x="2837279" y="4273611"/>
                  <a:pt x="2829506" y="4273611"/>
                </a:cubicBezTo>
                <a:cubicBezTo>
                  <a:pt x="2829506" y="4273611"/>
                  <a:pt x="2821734" y="4273611"/>
                  <a:pt x="2821734" y="4265838"/>
                </a:cubicBezTo>
                <a:cubicBezTo>
                  <a:pt x="2813961" y="4258066"/>
                  <a:pt x="2806189" y="4258066"/>
                  <a:pt x="2799121" y="4250293"/>
                </a:cubicBezTo>
                <a:lnTo>
                  <a:pt x="1770478" y="3197600"/>
                </a:lnTo>
                <a:cubicBezTo>
                  <a:pt x="1716786" y="3143907"/>
                  <a:pt x="1716786" y="3052772"/>
                  <a:pt x="1770478" y="2999070"/>
                </a:cubicBezTo>
                <a:cubicBezTo>
                  <a:pt x="1824171" y="2945368"/>
                  <a:pt x="1915306" y="2945378"/>
                  <a:pt x="1969008" y="2999070"/>
                </a:cubicBezTo>
                <a:lnTo>
                  <a:pt x="2777947" y="3808009"/>
                </a:lnTo>
                <a:lnTo>
                  <a:pt x="2777947" y="1571958"/>
                </a:lnTo>
                <a:cubicBezTo>
                  <a:pt x="2777947" y="1495654"/>
                  <a:pt x="2838707" y="1434894"/>
                  <a:pt x="2915012" y="1434894"/>
                </a:cubicBezTo>
                <a:cubicBezTo>
                  <a:pt x="2991317" y="1434894"/>
                  <a:pt x="3052077" y="1495654"/>
                  <a:pt x="3052077" y="1571958"/>
                </a:cubicBezTo>
                <a:lnTo>
                  <a:pt x="3052077" y="3807314"/>
                </a:lnTo>
                <a:lnTo>
                  <a:pt x="3846176" y="3013920"/>
                </a:lnTo>
                <a:cubicBezTo>
                  <a:pt x="3906926" y="2953150"/>
                  <a:pt x="3998767" y="2953150"/>
                  <a:pt x="4051754" y="3006852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11" name="Forma libre 310">
            <a:extLst>
              <a:ext uri="{FF2B5EF4-FFF2-40B4-BE49-F238E27FC236}">
                <a16:creationId xmlns:a16="http://schemas.microsoft.com/office/drawing/2014/main" id="{4F2E8143-F190-8A40-AAE1-168BFA7C5E6F}"/>
              </a:ext>
            </a:extLst>
          </p:cNvPr>
          <p:cNvSpPr/>
          <p:nvPr/>
        </p:nvSpPr>
        <p:spPr>
          <a:xfrm>
            <a:off x="2184513" y="1175595"/>
            <a:ext cx="301831" cy="301338"/>
          </a:xfrm>
          <a:custGeom>
            <a:avLst/>
            <a:gdLst>
              <a:gd name="connsiteX0" fmla="*/ 2915002 w 5829300"/>
              <a:gd name="connsiteY0" fmla="*/ 0 h 5819775"/>
              <a:gd name="connsiteX1" fmla="*/ 0 w 5829300"/>
              <a:gd name="connsiteY1" fmla="*/ 2915003 h 5819775"/>
              <a:gd name="connsiteX2" fmla="*/ 2915002 w 5829300"/>
              <a:gd name="connsiteY2" fmla="*/ 5829300 h 5819775"/>
              <a:gd name="connsiteX3" fmla="*/ 5830005 w 5829300"/>
              <a:gd name="connsiteY3" fmla="*/ 2914298 h 5819775"/>
              <a:gd name="connsiteX4" fmla="*/ 2915002 w 5829300"/>
              <a:gd name="connsiteY4" fmla="*/ 0 h 5819775"/>
              <a:gd name="connsiteX5" fmla="*/ 2915002 w 5829300"/>
              <a:gd name="connsiteY5" fmla="*/ 5555180 h 5819775"/>
              <a:gd name="connsiteX6" fmla="*/ 282597 w 5829300"/>
              <a:gd name="connsiteY6" fmla="*/ 2922775 h 5819775"/>
              <a:gd name="connsiteX7" fmla="*/ 2915002 w 5829300"/>
              <a:gd name="connsiteY7" fmla="*/ 290370 h 5819775"/>
              <a:gd name="connsiteX8" fmla="*/ 5547408 w 5829300"/>
              <a:gd name="connsiteY8" fmla="*/ 2922775 h 5819775"/>
              <a:gd name="connsiteX9" fmla="*/ 2915002 w 5829300"/>
              <a:gd name="connsiteY9" fmla="*/ 5555180 h 5819775"/>
              <a:gd name="connsiteX10" fmla="*/ 2449421 w 5829300"/>
              <a:gd name="connsiteY10" fmla="*/ 1808636 h 5819775"/>
              <a:gd name="connsiteX11" fmla="*/ 1991611 w 5829300"/>
              <a:gd name="connsiteY11" fmla="*/ 1808636 h 5819775"/>
              <a:gd name="connsiteX12" fmla="*/ 1732331 w 5829300"/>
              <a:gd name="connsiteY12" fmla="*/ 2067916 h 5819775"/>
              <a:gd name="connsiteX13" fmla="*/ 1732331 w 5829300"/>
              <a:gd name="connsiteY13" fmla="*/ 3776929 h 5819775"/>
              <a:gd name="connsiteX14" fmla="*/ 1991611 w 5829300"/>
              <a:gd name="connsiteY14" fmla="*/ 4036209 h 5819775"/>
              <a:gd name="connsiteX15" fmla="*/ 2449421 w 5829300"/>
              <a:gd name="connsiteY15" fmla="*/ 4036209 h 5819775"/>
              <a:gd name="connsiteX16" fmla="*/ 2708700 w 5829300"/>
              <a:gd name="connsiteY16" fmla="*/ 3776929 h 5819775"/>
              <a:gd name="connsiteX17" fmla="*/ 2708700 w 5829300"/>
              <a:gd name="connsiteY17" fmla="*/ 2067916 h 5819775"/>
              <a:gd name="connsiteX18" fmla="*/ 2449421 w 5829300"/>
              <a:gd name="connsiteY18" fmla="*/ 1808636 h 5819775"/>
              <a:gd name="connsiteX19" fmla="*/ 2426113 w 5829300"/>
              <a:gd name="connsiteY19" fmla="*/ 3746554 h 5819775"/>
              <a:gd name="connsiteX20" fmla="*/ 2021996 w 5829300"/>
              <a:gd name="connsiteY20" fmla="*/ 3746554 h 5819775"/>
              <a:gd name="connsiteX21" fmla="*/ 2021996 w 5829300"/>
              <a:gd name="connsiteY21" fmla="*/ 2090528 h 5819775"/>
              <a:gd name="connsiteX22" fmla="*/ 2426113 w 5829300"/>
              <a:gd name="connsiteY22" fmla="*/ 2090528 h 5819775"/>
              <a:gd name="connsiteX23" fmla="*/ 2426113 w 5829300"/>
              <a:gd name="connsiteY23" fmla="*/ 3746554 h 5819775"/>
              <a:gd name="connsiteX24" fmla="*/ 3830622 w 5829300"/>
              <a:gd name="connsiteY24" fmla="*/ 1808636 h 5819775"/>
              <a:gd name="connsiteX25" fmla="*/ 3372812 w 5829300"/>
              <a:gd name="connsiteY25" fmla="*/ 1808636 h 5819775"/>
              <a:gd name="connsiteX26" fmla="*/ 3113532 w 5829300"/>
              <a:gd name="connsiteY26" fmla="*/ 2067916 h 5819775"/>
              <a:gd name="connsiteX27" fmla="*/ 3113532 w 5829300"/>
              <a:gd name="connsiteY27" fmla="*/ 3776929 h 5819775"/>
              <a:gd name="connsiteX28" fmla="*/ 3372812 w 5829300"/>
              <a:gd name="connsiteY28" fmla="*/ 4036209 h 5819775"/>
              <a:gd name="connsiteX29" fmla="*/ 3830622 w 5829300"/>
              <a:gd name="connsiteY29" fmla="*/ 4036209 h 5819775"/>
              <a:gd name="connsiteX30" fmla="*/ 4089902 w 5829300"/>
              <a:gd name="connsiteY30" fmla="*/ 3776929 h 5819775"/>
              <a:gd name="connsiteX31" fmla="*/ 4089902 w 5829300"/>
              <a:gd name="connsiteY31" fmla="*/ 2067916 h 5819775"/>
              <a:gd name="connsiteX32" fmla="*/ 3830622 w 5829300"/>
              <a:gd name="connsiteY32" fmla="*/ 1808636 h 5819775"/>
              <a:gd name="connsiteX33" fmla="*/ 3807305 w 5829300"/>
              <a:gd name="connsiteY33" fmla="*/ 3746554 h 5819775"/>
              <a:gd name="connsiteX34" fmla="*/ 3403187 w 5829300"/>
              <a:gd name="connsiteY34" fmla="*/ 3746554 h 5819775"/>
              <a:gd name="connsiteX35" fmla="*/ 3403187 w 5829300"/>
              <a:gd name="connsiteY35" fmla="*/ 2090528 h 5819775"/>
              <a:gd name="connsiteX36" fmla="*/ 3807305 w 5829300"/>
              <a:gd name="connsiteY36" fmla="*/ 2090528 h 5819775"/>
              <a:gd name="connsiteX37" fmla="*/ 3807305 w 5829300"/>
              <a:gd name="connsiteY37" fmla="*/ 3746554 h 5819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5829300" h="5819775">
                <a:moveTo>
                  <a:pt x="2915002" y="0"/>
                </a:moveTo>
                <a:cubicBezTo>
                  <a:pt x="1304896" y="0"/>
                  <a:pt x="0" y="1304896"/>
                  <a:pt x="0" y="2915003"/>
                </a:cubicBezTo>
                <a:cubicBezTo>
                  <a:pt x="0" y="4525109"/>
                  <a:pt x="1304896" y="5829300"/>
                  <a:pt x="2915002" y="5829300"/>
                </a:cubicBezTo>
                <a:cubicBezTo>
                  <a:pt x="4525109" y="5829300"/>
                  <a:pt x="5830005" y="4524404"/>
                  <a:pt x="5830005" y="2914298"/>
                </a:cubicBezTo>
                <a:cubicBezTo>
                  <a:pt x="5830005" y="1304192"/>
                  <a:pt x="4524404" y="0"/>
                  <a:pt x="2915002" y="0"/>
                </a:cubicBezTo>
                <a:close/>
                <a:moveTo>
                  <a:pt x="2915002" y="5555180"/>
                </a:moveTo>
                <a:cubicBezTo>
                  <a:pt x="1465269" y="5555180"/>
                  <a:pt x="282597" y="4372509"/>
                  <a:pt x="282597" y="2922775"/>
                </a:cubicBezTo>
                <a:cubicBezTo>
                  <a:pt x="282597" y="1473041"/>
                  <a:pt x="1465269" y="290370"/>
                  <a:pt x="2915002" y="290370"/>
                </a:cubicBezTo>
                <a:cubicBezTo>
                  <a:pt x="4364736" y="290370"/>
                  <a:pt x="5547408" y="1473041"/>
                  <a:pt x="5547408" y="2922775"/>
                </a:cubicBezTo>
                <a:cubicBezTo>
                  <a:pt x="5547408" y="4372509"/>
                  <a:pt x="4364736" y="5555180"/>
                  <a:pt x="2915002" y="5555180"/>
                </a:cubicBezTo>
                <a:close/>
                <a:moveTo>
                  <a:pt x="2449421" y="1808636"/>
                </a:moveTo>
                <a:lnTo>
                  <a:pt x="1991611" y="1808636"/>
                </a:lnTo>
                <a:cubicBezTo>
                  <a:pt x="1846783" y="1808636"/>
                  <a:pt x="1732331" y="1923088"/>
                  <a:pt x="1732331" y="2067916"/>
                </a:cubicBezTo>
                <a:lnTo>
                  <a:pt x="1732331" y="3776929"/>
                </a:lnTo>
                <a:cubicBezTo>
                  <a:pt x="1732331" y="3921757"/>
                  <a:pt x="1846783" y="4036209"/>
                  <a:pt x="1991611" y="4036209"/>
                </a:cubicBezTo>
                <a:lnTo>
                  <a:pt x="2449421" y="4036209"/>
                </a:lnTo>
                <a:cubicBezTo>
                  <a:pt x="2594248" y="4036209"/>
                  <a:pt x="2708700" y="3921757"/>
                  <a:pt x="2708700" y="3776929"/>
                </a:cubicBezTo>
                <a:lnTo>
                  <a:pt x="2708700" y="2067916"/>
                </a:lnTo>
                <a:cubicBezTo>
                  <a:pt x="2708710" y="1923088"/>
                  <a:pt x="2594258" y="1808636"/>
                  <a:pt x="2449421" y="1808636"/>
                </a:cubicBezTo>
                <a:close/>
                <a:moveTo>
                  <a:pt x="2426113" y="3746554"/>
                </a:moveTo>
                <a:lnTo>
                  <a:pt x="2021996" y="3746554"/>
                </a:lnTo>
                <a:lnTo>
                  <a:pt x="2021996" y="2090528"/>
                </a:lnTo>
                <a:lnTo>
                  <a:pt x="2426113" y="2090528"/>
                </a:lnTo>
                <a:lnTo>
                  <a:pt x="2426113" y="3746554"/>
                </a:lnTo>
                <a:close/>
                <a:moveTo>
                  <a:pt x="3830622" y="1808636"/>
                </a:moveTo>
                <a:lnTo>
                  <a:pt x="3372812" y="1808636"/>
                </a:lnTo>
                <a:cubicBezTo>
                  <a:pt x="3227984" y="1808636"/>
                  <a:pt x="3113532" y="1923088"/>
                  <a:pt x="3113532" y="2067916"/>
                </a:cubicBezTo>
                <a:lnTo>
                  <a:pt x="3113532" y="3776929"/>
                </a:lnTo>
                <a:cubicBezTo>
                  <a:pt x="3113532" y="3921757"/>
                  <a:pt x="3227984" y="4036209"/>
                  <a:pt x="3372812" y="4036209"/>
                </a:cubicBezTo>
                <a:lnTo>
                  <a:pt x="3830622" y="4036209"/>
                </a:lnTo>
                <a:cubicBezTo>
                  <a:pt x="3975449" y="4036209"/>
                  <a:pt x="4089902" y="3921757"/>
                  <a:pt x="4089902" y="3776929"/>
                </a:cubicBezTo>
                <a:lnTo>
                  <a:pt x="4089902" y="2067916"/>
                </a:lnTo>
                <a:cubicBezTo>
                  <a:pt x="4089911" y="1923088"/>
                  <a:pt x="3975459" y="1808636"/>
                  <a:pt x="3830622" y="1808636"/>
                </a:cubicBezTo>
                <a:close/>
                <a:moveTo>
                  <a:pt x="3807305" y="3746554"/>
                </a:moveTo>
                <a:lnTo>
                  <a:pt x="3403187" y="3746554"/>
                </a:lnTo>
                <a:lnTo>
                  <a:pt x="3403187" y="2090528"/>
                </a:lnTo>
                <a:lnTo>
                  <a:pt x="3807305" y="2090528"/>
                </a:lnTo>
                <a:lnTo>
                  <a:pt x="3807305" y="3746554"/>
                </a:ln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13" name="Forma libre 312">
            <a:extLst>
              <a:ext uri="{FF2B5EF4-FFF2-40B4-BE49-F238E27FC236}">
                <a16:creationId xmlns:a16="http://schemas.microsoft.com/office/drawing/2014/main" id="{021F0E8C-9346-1849-A656-29418C69F98C}"/>
              </a:ext>
            </a:extLst>
          </p:cNvPr>
          <p:cNvSpPr/>
          <p:nvPr/>
        </p:nvSpPr>
        <p:spPr>
          <a:xfrm>
            <a:off x="1357482" y="1209837"/>
            <a:ext cx="301831" cy="301338"/>
          </a:xfrm>
          <a:custGeom>
            <a:avLst/>
            <a:gdLst>
              <a:gd name="connsiteX0" fmla="*/ 2915002 w 5829300"/>
              <a:gd name="connsiteY0" fmla="*/ 0 h 5819775"/>
              <a:gd name="connsiteX1" fmla="*/ 0 w 5829300"/>
              <a:gd name="connsiteY1" fmla="*/ 2915003 h 5819775"/>
              <a:gd name="connsiteX2" fmla="*/ 2915002 w 5829300"/>
              <a:gd name="connsiteY2" fmla="*/ 5829300 h 5819775"/>
              <a:gd name="connsiteX3" fmla="*/ 5830005 w 5829300"/>
              <a:gd name="connsiteY3" fmla="*/ 2914298 h 5819775"/>
              <a:gd name="connsiteX4" fmla="*/ 2915002 w 5829300"/>
              <a:gd name="connsiteY4" fmla="*/ 0 h 5819775"/>
              <a:gd name="connsiteX5" fmla="*/ 2915002 w 5829300"/>
              <a:gd name="connsiteY5" fmla="*/ 5547408 h 5819775"/>
              <a:gd name="connsiteX6" fmla="*/ 282597 w 5829300"/>
              <a:gd name="connsiteY6" fmla="*/ 2915003 h 5819775"/>
              <a:gd name="connsiteX7" fmla="*/ 2915002 w 5829300"/>
              <a:gd name="connsiteY7" fmla="*/ 282597 h 5819775"/>
              <a:gd name="connsiteX8" fmla="*/ 5547408 w 5829300"/>
              <a:gd name="connsiteY8" fmla="*/ 2915003 h 5819775"/>
              <a:gd name="connsiteX9" fmla="*/ 2915002 w 5829300"/>
              <a:gd name="connsiteY9" fmla="*/ 5547408 h 5819775"/>
              <a:gd name="connsiteX10" fmla="*/ 4051754 w 5829300"/>
              <a:gd name="connsiteY10" fmla="*/ 2716482 h 5819775"/>
              <a:gd name="connsiteX11" fmla="*/ 4036209 w 5829300"/>
              <a:gd name="connsiteY11" fmla="*/ 2708710 h 5819775"/>
              <a:gd name="connsiteX12" fmla="*/ 2418331 w 5829300"/>
              <a:gd name="connsiteY12" fmla="*/ 1777546 h 5819775"/>
              <a:gd name="connsiteX13" fmla="*/ 2265731 w 5829300"/>
              <a:gd name="connsiteY13" fmla="*/ 1731626 h 5819775"/>
              <a:gd name="connsiteX14" fmla="*/ 2044599 w 5829300"/>
              <a:gd name="connsiteY14" fmla="*/ 1998678 h 5819775"/>
              <a:gd name="connsiteX15" fmla="*/ 2044599 w 5829300"/>
              <a:gd name="connsiteY15" fmla="*/ 3829917 h 5819775"/>
              <a:gd name="connsiteX16" fmla="*/ 2273503 w 5829300"/>
              <a:gd name="connsiteY16" fmla="*/ 4096969 h 5819775"/>
              <a:gd name="connsiteX17" fmla="*/ 2433876 w 5829300"/>
              <a:gd name="connsiteY17" fmla="*/ 4051049 h 5819775"/>
              <a:gd name="connsiteX18" fmla="*/ 3982517 w 5829300"/>
              <a:gd name="connsiteY18" fmla="*/ 3158042 h 5819775"/>
              <a:gd name="connsiteX19" fmla="*/ 4157729 w 5829300"/>
              <a:gd name="connsiteY19" fmla="*/ 2921365 h 5819775"/>
              <a:gd name="connsiteX20" fmla="*/ 4051754 w 5829300"/>
              <a:gd name="connsiteY20" fmla="*/ 2716482 h 5819775"/>
              <a:gd name="connsiteX21" fmla="*/ 2327196 w 5829300"/>
              <a:gd name="connsiteY21" fmla="*/ 3792474 h 5819775"/>
              <a:gd name="connsiteX22" fmla="*/ 2327196 w 5829300"/>
              <a:gd name="connsiteY22" fmla="*/ 2052371 h 5819775"/>
              <a:gd name="connsiteX23" fmla="*/ 3830622 w 5829300"/>
              <a:gd name="connsiteY23" fmla="*/ 2922070 h 5819775"/>
              <a:gd name="connsiteX24" fmla="*/ 2327196 w 5829300"/>
              <a:gd name="connsiteY24" fmla="*/ 3792474 h 5819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5829300" h="5819775">
                <a:moveTo>
                  <a:pt x="2915002" y="0"/>
                </a:moveTo>
                <a:cubicBezTo>
                  <a:pt x="1304896" y="0"/>
                  <a:pt x="0" y="1304896"/>
                  <a:pt x="0" y="2915003"/>
                </a:cubicBezTo>
                <a:cubicBezTo>
                  <a:pt x="0" y="4525109"/>
                  <a:pt x="1304896" y="5829300"/>
                  <a:pt x="2915002" y="5829300"/>
                </a:cubicBezTo>
                <a:cubicBezTo>
                  <a:pt x="4525109" y="5829300"/>
                  <a:pt x="5830005" y="4524404"/>
                  <a:pt x="5830005" y="2914298"/>
                </a:cubicBezTo>
                <a:cubicBezTo>
                  <a:pt x="5830005" y="1304192"/>
                  <a:pt x="4525109" y="0"/>
                  <a:pt x="2915002" y="0"/>
                </a:cubicBezTo>
                <a:close/>
                <a:moveTo>
                  <a:pt x="2915002" y="5547408"/>
                </a:moveTo>
                <a:cubicBezTo>
                  <a:pt x="1465269" y="5547408"/>
                  <a:pt x="282597" y="4364736"/>
                  <a:pt x="282597" y="2915003"/>
                </a:cubicBezTo>
                <a:cubicBezTo>
                  <a:pt x="282597" y="1465269"/>
                  <a:pt x="1465269" y="282597"/>
                  <a:pt x="2915002" y="282597"/>
                </a:cubicBezTo>
                <a:cubicBezTo>
                  <a:pt x="4364736" y="282597"/>
                  <a:pt x="5547408" y="1465269"/>
                  <a:pt x="5547408" y="2915003"/>
                </a:cubicBezTo>
                <a:cubicBezTo>
                  <a:pt x="5547408" y="4364736"/>
                  <a:pt x="4372509" y="5547408"/>
                  <a:pt x="2915002" y="5547408"/>
                </a:cubicBezTo>
                <a:close/>
                <a:moveTo>
                  <a:pt x="4051754" y="2716482"/>
                </a:moveTo>
                <a:cubicBezTo>
                  <a:pt x="4043982" y="2716482"/>
                  <a:pt x="4043982" y="2708710"/>
                  <a:pt x="4036209" y="2708710"/>
                </a:cubicBezTo>
                <a:lnTo>
                  <a:pt x="2418331" y="1777546"/>
                </a:lnTo>
                <a:cubicBezTo>
                  <a:pt x="2364638" y="1747171"/>
                  <a:pt x="2319423" y="1731626"/>
                  <a:pt x="2265731" y="1731626"/>
                </a:cubicBezTo>
                <a:cubicBezTo>
                  <a:pt x="2159051" y="1731626"/>
                  <a:pt x="2044599" y="1815703"/>
                  <a:pt x="2044599" y="1998678"/>
                </a:cubicBezTo>
                <a:lnTo>
                  <a:pt x="2044599" y="3829917"/>
                </a:lnTo>
                <a:cubicBezTo>
                  <a:pt x="2052371" y="4012902"/>
                  <a:pt x="2159051" y="4096969"/>
                  <a:pt x="2273503" y="4096969"/>
                </a:cubicBezTo>
                <a:cubicBezTo>
                  <a:pt x="2327196" y="4096969"/>
                  <a:pt x="2380183" y="4081424"/>
                  <a:pt x="2433876" y="4051049"/>
                </a:cubicBezTo>
                <a:lnTo>
                  <a:pt x="3982517" y="3158042"/>
                </a:lnTo>
                <a:cubicBezTo>
                  <a:pt x="4096969" y="3097282"/>
                  <a:pt x="4150662" y="3013215"/>
                  <a:pt x="4157729" y="2921365"/>
                </a:cubicBezTo>
                <a:cubicBezTo>
                  <a:pt x="4166207" y="2884627"/>
                  <a:pt x="4151376" y="2792778"/>
                  <a:pt x="4051754" y="2716482"/>
                </a:cubicBezTo>
                <a:close/>
                <a:moveTo>
                  <a:pt x="2327196" y="3792474"/>
                </a:moveTo>
                <a:lnTo>
                  <a:pt x="2327196" y="2052371"/>
                </a:lnTo>
                <a:lnTo>
                  <a:pt x="3830622" y="2922070"/>
                </a:lnTo>
                <a:lnTo>
                  <a:pt x="2327196" y="3792474"/>
                </a:ln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15" name="Forma libre 314">
            <a:extLst>
              <a:ext uri="{FF2B5EF4-FFF2-40B4-BE49-F238E27FC236}">
                <a16:creationId xmlns:a16="http://schemas.microsoft.com/office/drawing/2014/main" id="{7C690D53-49DB-E745-942E-D8C426739B0F}"/>
              </a:ext>
            </a:extLst>
          </p:cNvPr>
          <p:cNvSpPr/>
          <p:nvPr/>
        </p:nvSpPr>
        <p:spPr>
          <a:xfrm>
            <a:off x="5878626" y="1183723"/>
            <a:ext cx="301831" cy="301831"/>
          </a:xfrm>
          <a:custGeom>
            <a:avLst/>
            <a:gdLst>
              <a:gd name="connsiteX0" fmla="*/ 2915002 w 5829300"/>
              <a:gd name="connsiteY0" fmla="*/ 0 h 5829300"/>
              <a:gd name="connsiteX1" fmla="*/ 0 w 5829300"/>
              <a:gd name="connsiteY1" fmla="*/ 2915002 h 5829300"/>
              <a:gd name="connsiteX2" fmla="*/ 2915002 w 5829300"/>
              <a:gd name="connsiteY2" fmla="*/ 5830005 h 5829300"/>
              <a:gd name="connsiteX3" fmla="*/ 5830005 w 5829300"/>
              <a:gd name="connsiteY3" fmla="*/ 2915002 h 5829300"/>
              <a:gd name="connsiteX4" fmla="*/ 2915002 w 5829300"/>
              <a:gd name="connsiteY4" fmla="*/ 0 h 5829300"/>
              <a:gd name="connsiteX5" fmla="*/ 2915002 w 5829300"/>
              <a:gd name="connsiteY5" fmla="*/ 5547408 h 5829300"/>
              <a:gd name="connsiteX6" fmla="*/ 282597 w 5829300"/>
              <a:gd name="connsiteY6" fmla="*/ 2915002 h 5829300"/>
              <a:gd name="connsiteX7" fmla="*/ 2915002 w 5829300"/>
              <a:gd name="connsiteY7" fmla="*/ 282597 h 5829300"/>
              <a:gd name="connsiteX8" fmla="*/ 5547408 w 5829300"/>
              <a:gd name="connsiteY8" fmla="*/ 2915002 h 5829300"/>
              <a:gd name="connsiteX9" fmla="*/ 2915002 w 5829300"/>
              <a:gd name="connsiteY9" fmla="*/ 5547408 h 5829300"/>
              <a:gd name="connsiteX10" fmla="*/ 4196591 w 5829300"/>
              <a:gd name="connsiteY10" fmla="*/ 2953150 h 5829300"/>
              <a:gd name="connsiteX11" fmla="*/ 4059526 w 5829300"/>
              <a:gd name="connsiteY11" fmla="*/ 3090215 h 5829300"/>
              <a:gd name="connsiteX12" fmla="*/ 3052067 w 5829300"/>
              <a:gd name="connsiteY12" fmla="*/ 3090215 h 5829300"/>
              <a:gd name="connsiteX13" fmla="*/ 3052067 w 5829300"/>
              <a:gd name="connsiteY13" fmla="*/ 4089911 h 5829300"/>
              <a:gd name="connsiteX14" fmla="*/ 2915002 w 5829300"/>
              <a:gd name="connsiteY14" fmla="*/ 4226976 h 5829300"/>
              <a:gd name="connsiteX15" fmla="*/ 2777938 w 5829300"/>
              <a:gd name="connsiteY15" fmla="*/ 4089911 h 5829300"/>
              <a:gd name="connsiteX16" fmla="*/ 2777938 w 5829300"/>
              <a:gd name="connsiteY16" fmla="*/ 3090215 h 5829300"/>
              <a:gd name="connsiteX17" fmla="*/ 1770478 w 5829300"/>
              <a:gd name="connsiteY17" fmla="*/ 3090215 h 5829300"/>
              <a:gd name="connsiteX18" fmla="*/ 1633414 w 5829300"/>
              <a:gd name="connsiteY18" fmla="*/ 2953150 h 5829300"/>
              <a:gd name="connsiteX19" fmla="*/ 1770478 w 5829300"/>
              <a:gd name="connsiteY19" fmla="*/ 2816086 h 5829300"/>
              <a:gd name="connsiteX20" fmla="*/ 2770175 w 5829300"/>
              <a:gd name="connsiteY20" fmla="*/ 2816086 h 5829300"/>
              <a:gd name="connsiteX21" fmla="*/ 2770175 w 5829300"/>
              <a:gd name="connsiteY21" fmla="*/ 1808626 h 5829300"/>
              <a:gd name="connsiteX22" fmla="*/ 2907240 w 5829300"/>
              <a:gd name="connsiteY22" fmla="*/ 1671561 h 5829300"/>
              <a:gd name="connsiteX23" fmla="*/ 3044304 w 5829300"/>
              <a:gd name="connsiteY23" fmla="*/ 1808626 h 5829300"/>
              <a:gd name="connsiteX24" fmla="*/ 3044304 w 5829300"/>
              <a:gd name="connsiteY24" fmla="*/ 2808323 h 5829300"/>
              <a:gd name="connsiteX25" fmla="*/ 4044001 w 5829300"/>
              <a:gd name="connsiteY25" fmla="*/ 2808323 h 5829300"/>
              <a:gd name="connsiteX26" fmla="*/ 4196591 w 5829300"/>
              <a:gd name="connsiteY26" fmla="*/ 2953150 h 5829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5829300" h="5829300">
                <a:moveTo>
                  <a:pt x="2915002" y="0"/>
                </a:moveTo>
                <a:cubicBezTo>
                  <a:pt x="1304896" y="0"/>
                  <a:pt x="0" y="1304896"/>
                  <a:pt x="0" y="2915002"/>
                </a:cubicBezTo>
                <a:cubicBezTo>
                  <a:pt x="0" y="4525109"/>
                  <a:pt x="1304896" y="5830005"/>
                  <a:pt x="2915002" y="5830005"/>
                </a:cubicBezTo>
                <a:cubicBezTo>
                  <a:pt x="4525109" y="5830005"/>
                  <a:pt x="5830005" y="4525109"/>
                  <a:pt x="5830005" y="2915002"/>
                </a:cubicBezTo>
                <a:cubicBezTo>
                  <a:pt x="5830005" y="1304896"/>
                  <a:pt x="4525109" y="0"/>
                  <a:pt x="2915002" y="0"/>
                </a:cubicBezTo>
                <a:close/>
                <a:moveTo>
                  <a:pt x="2915002" y="5547408"/>
                </a:moveTo>
                <a:cubicBezTo>
                  <a:pt x="1457497" y="5547408"/>
                  <a:pt x="282597" y="4364736"/>
                  <a:pt x="282597" y="2915002"/>
                </a:cubicBezTo>
                <a:cubicBezTo>
                  <a:pt x="282597" y="1465269"/>
                  <a:pt x="1465269" y="282597"/>
                  <a:pt x="2915002" y="282597"/>
                </a:cubicBezTo>
                <a:cubicBezTo>
                  <a:pt x="4364736" y="282597"/>
                  <a:pt x="5547408" y="1465269"/>
                  <a:pt x="5547408" y="2915002"/>
                </a:cubicBezTo>
                <a:cubicBezTo>
                  <a:pt x="5547408" y="4364736"/>
                  <a:pt x="4364736" y="5547408"/>
                  <a:pt x="2915002" y="5547408"/>
                </a:cubicBezTo>
                <a:close/>
                <a:moveTo>
                  <a:pt x="4196591" y="2953150"/>
                </a:moveTo>
                <a:cubicBezTo>
                  <a:pt x="4196591" y="3029455"/>
                  <a:pt x="4135831" y="3090215"/>
                  <a:pt x="4059526" y="3090215"/>
                </a:cubicBezTo>
                <a:lnTo>
                  <a:pt x="3052067" y="3090215"/>
                </a:lnTo>
                <a:lnTo>
                  <a:pt x="3052067" y="4089911"/>
                </a:lnTo>
                <a:cubicBezTo>
                  <a:pt x="3052067" y="4166216"/>
                  <a:pt x="2991307" y="4226976"/>
                  <a:pt x="2915002" y="4226976"/>
                </a:cubicBezTo>
                <a:cubicBezTo>
                  <a:pt x="2838698" y="4226976"/>
                  <a:pt x="2777938" y="4166216"/>
                  <a:pt x="2777938" y="4089911"/>
                </a:cubicBezTo>
                <a:lnTo>
                  <a:pt x="2777938" y="3090215"/>
                </a:lnTo>
                <a:lnTo>
                  <a:pt x="1770478" y="3090215"/>
                </a:lnTo>
                <a:cubicBezTo>
                  <a:pt x="1694174" y="3090215"/>
                  <a:pt x="1633414" y="3029455"/>
                  <a:pt x="1633414" y="2953150"/>
                </a:cubicBezTo>
                <a:cubicBezTo>
                  <a:pt x="1633414" y="2876845"/>
                  <a:pt x="1694174" y="2816086"/>
                  <a:pt x="1770478" y="2816086"/>
                </a:cubicBezTo>
                <a:lnTo>
                  <a:pt x="2770175" y="2816086"/>
                </a:lnTo>
                <a:lnTo>
                  <a:pt x="2770175" y="1808626"/>
                </a:lnTo>
                <a:cubicBezTo>
                  <a:pt x="2770175" y="1732321"/>
                  <a:pt x="2830935" y="1671561"/>
                  <a:pt x="2907240" y="1671561"/>
                </a:cubicBezTo>
                <a:cubicBezTo>
                  <a:pt x="2983544" y="1671561"/>
                  <a:pt x="3044304" y="1732321"/>
                  <a:pt x="3044304" y="1808626"/>
                </a:cubicBezTo>
                <a:lnTo>
                  <a:pt x="3044304" y="2808323"/>
                </a:lnTo>
                <a:lnTo>
                  <a:pt x="4044001" y="2808323"/>
                </a:lnTo>
                <a:cubicBezTo>
                  <a:pt x="4135831" y="2808323"/>
                  <a:pt x="4196591" y="2876855"/>
                  <a:pt x="4196591" y="2953150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17" name="Forma libre 316">
            <a:extLst>
              <a:ext uri="{FF2B5EF4-FFF2-40B4-BE49-F238E27FC236}">
                <a16:creationId xmlns:a16="http://schemas.microsoft.com/office/drawing/2014/main" id="{AE028597-0E58-704A-ADEE-2F3AA2353731}"/>
              </a:ext>
            </a:extLst>
          </p:cNvPr>
          <p:cNvSpPr/>
          <p:nvPr/>
        </p:nvSpPr>
        <p:spPr>
          <a:xfrm>
            <a:off x="6603755" y="5072548"/>
            <a:ext cx="301831" cy="301831"/>
          </a:xfrm>
          <a:custGeom>
            <a:avLst/>
            <a:gdLst>
              <a:gd name="connsiteX0" fmla="*/ 2915002 w 5829300"/>
              <a:gd name="connsiteY0" fmla="*/ 0 h 5829300"/>
              <a:gd name="connsiteX1" fmla="*/ 0 w 5829300"/>
              <a:gd name="connsiteY1" fmla="*/ 2915002 h 5829300"/>
              <a:gd name="connsiteX2" fmla="*/ 2915002 w 5829300"/>
              <a:gd name="connsiteY2" fmla="*/ 5830005 h 5829300"/>
              <a:gd name="connsiteX3" fmla="*/ 5830005 w 5829300"/>
              <a:gd name="connsiteY3" fmla="*/ 2915002 h 5829300"/>
              <a:gd name="connsiteX4" fmla="*/ 2915002 w 5829300"/>
              <a:gd name="connsiteY4" fmla="*/ 0 h 5829300"/>
              <a:gd name="connsiteX5" fmla="*/ 2915002 w 5829300"/>
              <a:gd name="connsiteY5" fmla="*/ 5555180 h 5829300"/>
              <a:gd name="connsiteX6" fmla="*/ 282597 w 5829300"/>
              <a:gd name="connsiteY6" fmla="*/ 2922775 h 5829300"/>
              <a:gd name="connsiteX7" fmla="*/ 2915002 w 5829300"/>
              <a:gd name="connsiteY7" fmla="*/ 290370 h 5829300"/>
              <a:gd name="connsiteX8" fmla="*/ 5547408 w 5829300"/>
              <a:gd name="connsiteY8" fmla="*/ 2922775 h 5829300"/>
              <a:gd name="connsiteX9" fmla="*/ 2915002 w 5829300"/>
              <a:gd name="connsiteY9" fmla="*/ 5555180 h 5829300"/>
              <a:gd name="connsiteX10" fmla="*/ 4097674 w 5829300"/>
              <a:gd name="connsiteY10" fmla="*/ 2991307 h 5829300"/>
              <a:gd name="connsiteX11" fmla="*/ 2915002 w 5829300"/>
              <a:gd name="connsiteY11" fmla="*/ 4173979 h 5829300"/>
              <a:gd name="connsiteX12" fmla="*/ 1732331 w 5829300"/>
              <a:gd name="connsiteY12" fmla="*/ 2991307 h 5829300"/>
              <a:gd name="connsiteX13" fmla="*/ 2197913 w 5829300"/>
              <a:gd name="connsiteY13" fmla="*/ 2053076 h 5829300"/>
              <a:gd name="connsiteX14" fmla="*/ 2396443 w 5829300"/>
              <a:gd name="connsiteY14" fmla="*/ 2083451 h 5829300"/>
              <a:gd name="connsiteX15" fmla="*/ 2366067 w 5829300"/>
              <a:gd name="connsiteY15" fmla="*/ 2281981 h 5829300"/>
              <a:gd name="connsiteX16" fmla="*/ 2007165 w 5829300"/>
              <a:gd name="connsiteY16" fmla="*/ 2999070 h 5829300"/>
              <a:gd name="connsiteX17" fmla="*/ 2907240 w 5829300"/>
              <a:gd name="connsiteY17" fmla="*/ 3899145 h 5829300"/>
              <a:gd name="connsiteX18" fmla="*/ 3807314 w 5829300"/>
              <a:gd name="connsiteY18" fmla="*/ 2999070 h 5829300"/>
              <a:gd name="connsiteX19" fmla="*/ 3448412 w 5829300"/>
              <a:gd name="connsiteY19" fmla="*/ 2281981 h 5829300"/>
              <a:gd name="connsiteX20" fmla="*/ 3418037 w 5829300"/>
              <a:gd name="connsiteY20" fmla="*/ 2083451 h 5829300"/>
              <a:gd name="connsiteX21" fmla="*/ 3616566 w 5829300"/>
              <a:gd name="connsiteY21" fmla="*/ 2053076 h 5829300"/>
              <a:gd name="connsiteX22" fmla="*/ 4097674 w 5829300"/>
              <a:gd name="connsiteY22" fmla="*/ 2991307 h 5829300"/>
              <a:gd name="connsiteX23" fmla="*/ 2770175 w 5829300"/>
              <a:gd name="connsiteY23" fmla="*/ 2991307 h 5829300"/>
              <a:gd name="connsiteX24" fmla="*/ 2770175 w 5829300"/>
              <a:gd name="connsiteY24" fmla="*/ 1694174 h 5829300"/>
              <a:gd name="connsiteX25" fmla="*/ 2907240 w 5829300"/>
              <a:gd name="connsiteY25" fmla="*/ 1557109 h 5829300"/>
              <a:gd name="connsiteX26" fmla="*/ 3044304 w 5829300"/>
              <a:gd name="connsiteY26" fmla="*/ 1694174 h 5829300"/>
              <a:gd name="connsiteX27" fmla="*/ 3044304 w 5829300"/>
              <a:gd name="connsiteY27" fmla="*/ 2991298 h 5829300"/>
              <a:gd name="connsiteX28" fmla="*/ 2907240 w 5829300"/>
              <a:gd name="connsiteY28" fmla="*/ 3128363 h 5829300"/>
              <a:gd name="connsiteX29" fmla="*/ 2770175 w 5829300"/>
              <a:gd name="connsiteY29" fmla="*/ 2991307 h 5829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5829300" h="5829300">
                <a:moveTo>
                  <a:pt x="2915002" y="0"/>
                </a:moveTo>
                <a:cubicBezTo>
                  <a:pt x="1304896" y="0"/>
                  <a:pt x="0" y="1304896"/>
                  <a:pt x="0" y="2915002"/>
                </a:cubicBezTo>
                <a:cubicBezTo>
                  <a:pt x="0" y="4525109"/>
                  <a:pt x="1304896" y="5830005"/>
                  <a:pt x="2915002" y="5830005"/>
                </a:cubicBezTo>
                <a:cubicBezTo>
                  <a:pt x="4525109" y="5830005"/>
                  <a:pt x="5830005" y="4525109"/>
                  <a:pt x="5830005" y="2915002"/>
                </a:cubicBezTo>
                <a:cubicBezTo>
                  <a:pt x="5830005" y="1304896"/>
                  <a:pt x="4525109" y="0"/>
                  <a:pt x="2915002" y="0"/>
                </a:cubicBezTo>
                <a:close/>
                <a:moveTo>
                  <a:pt x="2915002" y="5555180"/>
                </a:moveTo>
                <a:cubicBezTo>
                  <a:pt x="1465269" y="5555180"/>
                  <a:pt x="282597" y="4372509"/>
                  <a:pt x="282597" y="2922775"/>
                </a:cubicBezTo>
                <a:cubicBezTo>
                  <a:pt x="282597" y="1473041"/>
                  <a:pt x="1465269" y="290370"/>
                  <a:pt x="2915002" y="290370"/>
                </a:cubicBezTo>
                <a:cubicBezTo>
                  <a:pt x="4364736" y="290370"/>
                  <a:pt x="5547408" y="1473041"/>
                  <a:pt x="5547408" y="2922775"/>
                </a:cubicBezTo>
                <a:cubicBezTo>
                  <a:pt x="5547408" y="4372509"/>
                  <a:pt x="4364736" y="5555180"/>
                  <a:pt x="2915002" y="5555180"/>
                </a:cubicBezTo>
                <a:close/>
                <a:moveTo>
                  <a:pt x="4097674" y="2991307"/>
                </a:moveTo>
                <a:cubicBezTo>
                  <a:pt x="4097674" y="3639874"/>
                  <a:pt x="3571332" y="4173979"/>
                  <a:pt x="2915002" y="4173979"/>
                </a:cubicBezTo>
                <a:cubicBezTo>
                  <a:pt x="2258673" y="4173979"/>
                  <a:pt x="1732331" y="3647637"/>
                  <a:pt x="1732331" y="2991307"/>
                </a:cubicBezTo>
                <a:cubicBezTo>
                  <a:pt x="1732331" y="2617575"/>
                  <a:pt x="1900476" y="2274218"/>
                  <a:pt x="2197913" y="2053076"/>
                </a:cubicBezTo>
                <a:cubicBezTo>
                  <a:pt x="2258673" y="2007156"/>
                  <a:pt x="2350513" y="2014928"/>
                  <a:pt x="2396443" y="2083451"/>
                </a:cubicBezTo>
                <a:cubicBezTo>
                  <a:pt x="2442362" y="2144211"/>
                  <a:pt x="2434590" y="2236051"/>
                  <a:pt x="2366067" y="2281981"/>
                </a:cubicBezTo>
                <a:cubicBezTo>
                  <a:pt x="2137162" y="2450125"/>
                  <a:pt x="2007165" y="2717178"/>
                  <a:pt x="2007165" y="2999070"/>
                </a:cubicBezTo>
                <a:cubicBezTo>
                  <a:pt x="2007165" y="3495027"/>
                  <a:pt x="2411282" y="3899145"/>
                  <a:pt x="2907240" y="3899145"/>
                </a:cubicBezTo>
                <a:cubicBezTo>
                  <a:pt x="3403197" y="3899145"/>
                  <a:pt x="3807314" y="3495027"/>
                  <a:pt x="3807314" y="2999070"/>
                </a:cubicBezTo>
                <a:cubicBezTo>
                  <a:pt x="3807314" y="2716473"/>
                  <a:pt x="3677317" y="2457183"/>
                  <a:pt x="3448412" y="2281981"/>
                </a:cubicBezTo>
                <a:cubicBezTo>
                  <a:pt x="3387652" y="2236061"/>
                  <a:pt x="3372107" y="2144916"/>
                  <a:pt x="3418037" y="2083451"/>
                </a:cubicBezTo>
                <a:cubicBezTo>
                  <a:pt x="3463957" y="2022691"/>
                  <a:pt x="3555102" y="2007146"/>
                  <a:pt x="3616566" y="2053076"/>
                </a:cubicBezTo>
                <a:cubicBezTo>
                  <a:pt x="3921757" y="2274208"/>
                  <a:pt x="4097674" y="2617565"/>
                  <a:pt x="4097674" y="2991307"/>
                </a:cubicBezTo>
                <a:close/>
                <a:moveTo>
                  <a:pt x="2770175" y="2991307"/>
                </a:moveTo>
                <a:lnTo>
                  <a:pt x="2770175" y="1694174"/>
                </a:lnTo>
                <a:cubicBezTo>
                  <a:pt x="2770175" y="1617869"/>
                  <a:pt x="2830935" y="1557109"/>
                  <a:pt x="2907240" y="1557109"/>
                </a:cubicBezTo>
                <a:cubicBezTo>
                  <a:pt x="2983544" y="1557109"/>
                  <a:pt x="3044304" y="1617869"/>
                  <a:pt x="3044304" y="1694174"/>
                </a:cubicBezTo>
                <a:lnTo>
                  <a:pt x="3044304" y="2991298"/>
                </a:lnTo>
                <a:cubicBezTo>
                  <a:pt x="3044304" y="3067603"/>
                  <a:pt x="2983544" y="3128363"/>
                  <a:pt x="2907240" y="3128363"/>
                </a:cubicBezTo>
                <a:cubicBezTo>
                  <a:pt x="2838698" y="3136135"/>
                  <a:pt x="2770175" y="3067603"/>
                  <a:pt x="2770175" y="2991307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19" name="Forma libre 318">
            <a:extLst>
              <a:ext uri="{FF2B5EF4-FFF2-40B4-BE49-F238E27FC236}">
                <a16:creationId xmlns:a16="http://schemas.microsoft.com/office/drawing/2014/main" id="{41B60D2C-712D-754C-AE4E-7F243BEC72F7}"/>
              </a:ext>
            </a:extLst>
          </p:cNvPr>
          <p:cNvSpPr/>
          <p:nvPr/>
        </p:nvSpPr>
        <p:spPr>
          <a:xfrm>
            <a:off x="6565233" y="3757325"/>
            <a:ext cx="301831" cy="301831"/>
          </a:xfrm>
          <a:custGeom>
            <a:avLst/>
            <a:gdLst>
              <a:gd name="connsiteX0" fmla="*/ 2915002 w 5829300"/>
              <a:gd name="connsiteY0" fmla="*/ 0 h 5829300"/>
              <a:gd name="connsiteX1" fmla="*/ 0 w 5829300"/>
              <a:gd name="connsiteY1" fmla="*/ 2915002 h 5829300"/>
              <a:gd name="connsiteX2" fmla="*/ 2915002 w 5829300"/>
              <a:gd name="connsiteY2" fmla="*/ 5830005 h 5829300"/>
              <a:gd name="connsiteX3" fmla="*/ 5830005 w 5829300"/>
              <a:gd name="connsiteY3" fmla="*/ 2915002 h 5829300"/>
              <a:gd name="connsiteX4" fmla="*/ 2915002 w 5829300"/>
              <a:gd name="connsiteY4" fmla="*/ 0 h 5829300"/>
              <a:gd name="connsiteX5" fmla="*/ 2915002 w 5829300"/>
              <a:gd name="connsiteY5" fmla="*/ 5547408 h 5829300"/>
              <a:gd name="connsiteX6" fmla="*/ 282597 w 5829300"/>
              <a:gd name="connsiteY6" fmla="*/ 2915002 h 5829300"/>
              <a:gd name="connsiteX7" fmla="*/ 2915002 w 5829300"/>
              <a:gd name="connsiteY7" fmla="*/ 282597 h 5829300"/>
              <a:gd name="connsiteX8" fmla="*/ 5547408 w 5829300"/>
              <a:gd name="connsiteY8" fmla="*/ 2915002 h 5829300"/>
              <a:gd name="connsiteX9" fmla="*/ 2915002 w 5829300"/>
              <a:gd name="connsiteY9" fmla="*/ 5547408 h 5829300"/>
              <a:gd name="connsiteX10" fmla="*/ 3037227 w 5829300"/>
              <a:gd name="connsiteY10" fmla="*/ 4326579 h 5829300"/>
              <a:gd name="connsiteX11" fmla="*/ 2884627 w 5829300"/>
              <a:gd name="connsiteY11" fmla="*/ 4479179 h 5829300"/>
              <a:gd name="connsiteX12" fmla="*/ 2732027 w 5829300"/>
              <a:gd name="connsiteY12" fmla="*/ 4326579 h 5829300"/>
              <a:gd name="connsiteX13" fmla="*/ 2884627 w 5829300"/>
              <a:gd name="connsiteY13" fmla="*/ 4173979 h 5829300"/>
              <a:gd name="connsiteX14" fmla="*/ 3037227 w 5829300"/>
              <a:gd name="connsiteY14" fmla="*/ 4326579 h 5829300"/>
              <a:gd name="connsiteX15" fmla="*/ 3670249 w 5829300"/>
              <a:gd name="connsiteY15" fmla="*/ 2250901 h 5829300"/>
              <a:gd name="connsiteX16" fmla="*/ 3235052 w 5829300"/>
              <a:gd name="connsiteY16" fmla="*/ 2929843 h 5829300"/>
              <a:gd name="connsiteX17" fmla="*/ 3036523 w 5829300"/>
              <a:gd name="connsiteY17" fmla="*/ 3204667 h 5829300"/>
              <a:gd name="connsiteX18" fmla="*/ 3036523 w 5829300"/>
              <a:gd name="connsiteY18" fmla="*/ 3220212 h 5829300"/>
              <a:gd name="connsiteX19" fmla="*/ 3036523 w 5829300"/>
              <a:gd name="connsiteY19" fmla="*/ 3571342 h 5829300"/>
              <a:gd name="connsiteX20" fmla="*/ 2899458 w 5829300"/>
              <a:gd name="connsiteY20" fmla="*/ 3708407 h 5829300"/>
              <a:gd name="connsiteX21" fmla="*/ 2754630 w 5829300"/>
              <a:gd name="connsiteY21" fmla="*/ 3571342 h 5829300"/>
              <a:gd name="connsiteX22" fmla="*/ 2754630 w 5829300"/>
              <a:gd name="connsiteY22" fmla="*/ 3227984 h 5829300"/>
              <a:gd name="connsiteX23" fmla="*/ 3082442 w 5829300"/>
              <a:gd name="connsiteY23" fmla="*/ 2701642 h 5829300"/>
              <a:gd name="connsiteX24" fmla="*/ 3379880 w 5829300"/>
              <a:gd name="connsiteY24" fmla="*/ 2259378 h 5829300"/>
              <a:gd name="connsiteX25" fmla="*/ 2906525 w 5829300"/>
              <a:gd name="connsiteY25" fmla="*/ 1786023 h 5829300"/>
              <a:gd name="connsiteX26" fmla="*/ 2433171 w 5829300"/>
              <a:gd name="connsiteY26" fmla="*/ 2259378 h 5829300"/>
              <a:gd name="connsiteX27" fmla="*/ 2296106 w 5829300"/>
              <a:gd name="connsiteY27" fmla="*/ 2396443 h 5829300"/>
              <a:gd name="connsiteX28" fmla="*/ 2159041 w 5829300"/>
              <a:gd name="connsiteY28" fmla="*/ 2259378 h 5829300"/>
              <a:gd name="connsiteX29" fmla="*/ 2914288 w 5829300"/>
              <a:gd name="connsiteY29" fmla="*/ 1504131 h 5829300"/>
              <a:gd name="connsiteX30" fmla="*/ 3670249 w 5829300"/>
              <a:gd name="connsiteY30" fmla="*/ 2250901 h 5829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5829300" h="5829300">
                <a:moveTo>
                  <a:pt x="2915002" y="0"/>
                </a:moveTo>
                <a:cubicBezTo>
                  <a:pt x="1304896" y="0"/>
                  <a:pt x="0" y="1304896"/>
                  <a:pt x="0" y="2915002"/>
                </a:cubicBezTo>
                <a:cubicBezTo>
                  <a:pt x="0" y="4525109"/>
                  <a:pt x="1304896" y="5830005"/>
                  <a:pt x="2915002" y="5830005"/>
                </a:cubicBezTo>
                <a:cubicBezTo>
                  <a:pt x="4525109" y="5830005"/>
                  <a:pt x="5830005" y="4525109"/>
                  <a:pt x="5830005" y="2915002"/>
                </a:cubicBezTo>
                <a:cubicBezTo>
                  <a:pt x="5830005" y="1304896"/>
                  <a:pt x="4517336" y="0"/>
                  <a:pt x="2915002" y="0"/>
                </a:cubicBezTo>
                <a:close/>
                <a:moveTo>
                  <a:pt x="2915002" y="5547408"/>
                </a:moveTo>
                <a:cubicBezTo>
                  <a:pt x="1465269" y="5547408"/>
                  <a:pt x="282597" y="4364736"/>
                  <a:pt x="282597" y="2915002"/>
                </a:cubicBezTo>
                <a:cubicBezTo>
                  <a:pt x="282597" y="1465269"/>
                  <a:pt x="1457506" y="282597"/>
                  <a:pt x="2915002" y="282597"/>
                </a:cubicBezTo>
                <a:cubicBezTo>
                  <a:pt x="4372499" y="282597"/>
                  <a:pt x="5547408" y="1465269"/>
                  <a:pt x="5547408" y="2915002"/>
                </a:cubicBezTo>
                <a:cubicBezTo>
                  <a:pt x="5547408" y="4364736"/>
                  <a:pt x="4364736" y="5547408"/>
                  <a:pt x="2915002" y="5547408"/>
                </a:cubicBezTo>
                <a:close/>
                <a:moveTo>
                  <a:pt x="3037227" y="4326579"/>
                </a:moveTo>
                <a:cubicBezTo>
                  <a:pt x="3037227" y="4410656"/>
                  <a:pt x="2968695" y="4479179"/>
                  <a:pt x="2884627" y="4479179"/>
                </a:cubicBezTo>
                <a:cubicBezTo>
                  <a:pt x="2800550" y="4479179"/>
                  <a:pt x="2732027" y="4410647"/>
                  <a:pt x="2732027" y="4326579"/>
                </a:cubicBezTo>
                <a:cubicBezTo>
                  <a:pt x="2732027" y="4242502"/>
                  <a:pt x="2800560" y="4173979"/>
                  <a:pt x="2884627" y="4173979"/>
                </a:cubicBezTo>
                <a:cubicBezTo>
                  <a:pt x="2967990" y="4173979"/>
                  <a:pt x="3037227" y="4242511"/>
                  <a:pt x="3037227" y="4326579"/>
                </a:cubicBezTo>
                <a:close/>
                <a:moveTo>
                  <a:pt x="3670249" y="2250901"/>
                </a:moveTo>
                <a:cubicBezTo>
                  <a:pt x="3670249" y="2517953"/>
                  <a:pt x="3517649" y="2762402"/>
                  <a:pt x="3235052" y="2929843"/>
                </a:cubicBezTo>
                <a:cubicBezTo>
                  <a:pt x="3028760" y="3052067"/>
                  <a:pt x="3036523" y="3196895"/>
                  <a:pt x="3036523" y="3204667"/>
                </a:cubicBezTo>
                <a:cubicBezTo>
                  <a:pt x="3036523" y="3204667"/>
                  <a:pt x="3036523" y="3212440"/>
                  <a:pt x="3036523" y="3220212"/>
                </a:cubicBezTo>
                <a:lnTo>
                  <a:pt x="3036523" y="3571342"/>
                </a:lnTo>
                <a:cubicBezTo>
                  <a:pt x="3036523" y="3647646"/>
                  <a:pt x="2975762" y="3708407"/>
                  <a:pt x="2899458" y="3708407"/>
                </a:cubicBezTo>
                <a:cubicBezTo>
                  <a:pt x="2823153" y="3708407"/>
                  <a:pt x="2754630" y="3647646"/>
                  <a:pt x="2754630" y="3571342"/>
                </a:cubicBezTo>
                <a:lnTo>
                  <a:pt x="2754630" y="3227984"/>
                </a:lnTo>
                <a:cubicBezTo>
                  <a:pt x="2746858" y="3105760"/>
                  <a:pt x="2808323" y="2869083"/>
                  <a:pt x="3082442" y="2701642"/>
                </a:cubicBezTo>
                <a:cubicBezTo>
                  <a:pt x="3219507" y="2617565"/>
                  <a:pt x="3379880" y="2472738"/>
                  <a:pt x="3379880" y="2259378"/>
                </a:cubicBezTo>
                <a:cubicBezTo>
                  <a:pt x="3379880" y="2000098"/>
                  <a:pt x="3166520" y="1786023"/>
                  <a:pt x="2906525" y="1786023"/>
                </a:cubicBezTo>
                <a:cubicBezTo>
                  <a:pt x="2646531" y="1786023"/>
                  <a:pt x="2433171" y="1999383"/>
                  <a:pt x="2433171" y="2259378"/>
                </a:cubicBezTo>
                <a:cubicBezTo>
                  <a:pt x="2433171" y="2335683"/>
                  <a:pt x="2372411" y="2396443"/>
                  <a:pt x="2296106" y="2396443"/>
                </a:cubicBezTo>
                <a:cubicBezTo>
                  <a:pt x="2219801" y="2396443"/>
                  <a:pt x="2159041" y="2335683"/>
                  <a:pt x="2159041" y="2259378"/>
                </a:cubicBezTo>
                <a:cubicBezTo>
                  <a:pt x="2159041" y="1839716"/>
                  <a:pt x="2494626" y="1504131"/>
                  <a:pt x="2914288" y="1504131"/>
                </a:cubicBezTo>
                <a:cubicBezTo>
                  <a:pt x="3333950" y="1504131"/>
                  <a:pt x="3670249" y="1831238"/>
                  <a:pt x="3670249" y="2250901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21" name="Forma libre 320">
            <a:extLst>
              <a:ext uri="{FF2B5EF4-FFF2-40B4-BE49-F238E27FC236}">
                <a16:creationId xmlns:a16="http://schemas.microsoft.com/office/drawing/2014/main" id="{C530E319-53AA-1B40-B9A8-29F3F57DCDC3}"/>
              </a:ext>
            </a:extLst>
          </p:cNvPr>
          <p:cNvSpPr/>
          <p:nvPr/>
        </p:nvSpPr>
        <p:spPr>
          <a:xfrm>
            <a:off x="8152759" y="4422213"/>
            <a:ext cx="238523" cy="354647"/>
          </a:xfrm>
          <a:custGeom>
            <a:avLst/>
            <a:gdLst>
              <a:gd name="connsiteX0" fmla="*/ 4218883 w 4606636"/>
              <a:gd name="connsiteY0" fmla="*/ 2340838 h 6849340"/>
              <a:gd name="connsiteX1" fmla="*/ 3869869 w 4606636"/>
              <a:gd name="connsiteY1" fmla="*/ 2340838 h 6849340"/>
              <a:gd name="connsiteX2" fmla="*/ 3769934 w 4606636"/>
              <a:gd name="connsiteY2" fmla="*/ 2349298 h 6849340"/>
              <a:gd name="connsiteX3" fmla="*/ 3769934 w 4606636"/>
              <a:gd name="connsiteY3" fmla="*/ 2224763 h 6849340"/>
              <a:gd name="connsiteX4" fmla="*/ 3354809 w 4606636"/>
              <a:gd name="connsiteY4" fmla="*/ 1809637 h 6849340"/>
              <a:gd name="connsiteX5" fmla="*/ 3005796 w 4606636"/>
              <a:gd name="connsiteY5" fmla="*/ 1809637 h 6849340"/>
              <a:gd name="connsiteX6" fmla="*/ 2748266 w 4606636"/>
              <a:gd name="connsiteY6" fmla="*/ 1901121 h 6849340"/>
              <a:gd name="connsiteX7" fmla="*/ 2490736 w 4606636"/>
              <a:gd name="connsiteY7" fmla="*/ 1809637 h 6849340"/>
              <a:gd name="connsiteX8" fmla="*/ 2141722 w 4606636"/>
              <a:gd name="connsiteY8" fmla="*/ 1809637 h 6849340"/>
              <a:gd name="connsiteX9" fmla="*/ 2034098 w 4606636"/>
              <a:gd name="connsiteY9" fmla="*/ 1826549 h 6849340"/>
              <a:gd name="connsiteX10" fmla="*/ 2034098 w 4606636"/>
              <a:gd name="connsiteY10" fmla="*/ 415126 h 6849340"/>
              <a:gd name="connsiteX11" fmla="*/ 1618982 w 4606636"/>
              <a:gd name="connsiteY11" fmla="*/ 0 h 6849340"/>
              <a:gd name="connsiteX12" fmla="*/ 1269968 w 4606636"/>
              <a:gd name="connsiteY12" fmla="*/ 0 h 6849340"/>
              <a:gd name="connsiteX13" fmla="*/ 854843 w 4606636"/>
              <a:gd name="connsiteY13" fmla="*/ 415126 h 6849340"/>
              <a:gd name="connsiteX14" fmla="*/ 854843 w 4606636"/>
              <a:gd name="connsiteY14" fmla="*/ 1045499 h 6849340"/>
              <a:gd name="connsiteX15" fmla="*/ 854843 w 4606636"/>
              <a:gd name="connsiteY15" fmla="*/ 1087010 h 6849340"/>
              <a:gd name="connsiteX16" fmla="*/ 854843 w 4606636"/>
              <a:gd name="connsiteY16" fmla="*/ 2283186 h 6849340"/>
              <a:gd name="connsiteX17" fmla="*/ 747219 w 4606636"/>
              <a:gd name="connsiteY17" fmla="*/ 2191703 h 6849340"/>
              <a:gd name="connsiteX18" fmla="*/ 730308 w 4606636"/>
              <a:gd name="connsiteY18" fmla="*/ 2174791 h 6849340"/>
              <a:gd name="connsiteX19" fmla="*/ 705707 w 4606636"/>
              <a:gd name="connsiteY19" fmla="*/ 2157880 h 6849340"/>
              <a:gd name="connsiteX20" fmla="*/ 672655 w 4606636"/>
              <a:gd name="connsiteY20" fmla="*/ 2140969 h 6849340"/>
              <a:gd name="connsiteX21" fmla="*/ 672655 w 4606636"/>
              <a:gd name="connsiteY21" fmla="*/ 2140969 h 6849340"/>
              <a:gd name="connsiteX22" fmla="*/ 672655 w 4606636"/>
              <a:gd name="connsiteY22" fmla="*/ 2140969 h 6849340"/>
              <a:gd name="connsiteX23" fmla="*/ 207567 w 4606636"/>
              <a:gd name="connsiteY23" fmla="*/ 2007974 h 6849340"/>
              <a:gd name="connsiteX24" fmla="*/ 132995 w 4606636"/>
              <a:gd name="connsiteY24" fmla="*/ 2007974 h 6849340"/>
              <a:gd name="connsiteX25" fmla="*/ 0 w 4606636"/>
              <a:gd name="connsiteY25" fmla="*/ 2157110 h 6849340"/>
              <a:gd name="connsiteX26" fmla="*/ 0 w 4606636"/>
              <a:gd name="connsiteY26" fmla="*/ 4506399 h 6849340"/>
              <a:gd name="connsiteX27" fmla="*/ 0 w 4606636"/>
              <a:gd name="connsiteY27" fmla="*/ 4531000 h 6849340"/>
              <a:gd name="connsiteX28" fmla="*/ 0 w 4606636"/>
              <a:gd name="connsiteY28" fmla="*/ 4555600 h 6849340"/>
              <a:gd name="connsiteX29" fmla="*/ 2300097 w 4606636"/>
              <a:gd name="connsiteY29" fmla="*/ 6855697 h 6849340"/>
              <a:gd name="connsiteX30" fmla="*/ 4600194 w 4606636"/>
              <a:gd name="connsiteY30" fmla="*/ 4697055 h 6849340"/>
              <a:gd name="connsiteX31" fmla="*/ 4608654 w 4606636"/>
              <a:gd name="connsiteY31" fmla="*/ 4655543 h 6849340"/>
              <a:gd name="connsiteX32" fmla="*/ 4608654 w 4606636"/>
              <a:gd name="connsiteY32" fmla="*/ 3428619 h 6849340"/>
              <a:gd name="connsiteX33" fmla="*/ 4608654 w 4606636"/>
              <a:gd name="connsiteY33" fmla="*/ 3387107 h 6849340"/>
              <a:gd name="connsiteX34" fmla="*/ 4608654 w 4606636"/>
              <a:gd name="connsiteY34" fmla="*/ 2755964 h 6849340"/>
              <a:gd name="connsiteX35" fmla="*/ 4218883 w 4606636"/>
              <a:gd name="connsiteY35" fmla="*/ 2340838 h 6849340"/>
              <a:gd name="connsiteX36" fmla="*/ 4327277 w 4606636"/>
              <a:gd name="connsiteY36" fmla="*/ 3404019 h 6849340"/>
              <a:gd name="connsiteX37" fmla="*/ 4327277 w 4606636"/>
              <a:gd name="connsiteY37" fmla="*/ 3420930 h 6849340"/>
              <a:gd name="connsiteX38" fmla="*/ 4327277 w 4606636"/>
              <a:gd name="connsiteY38" fmla="*/ 4633246 h 6849340"/>
              <a:gd name="connsiteX39" fmla="*/ 4327277 w 4606636"/>
              <a:gd name="connsiteY39" fmla="*/ 4657846 h 6849340"/>
              <a:gd name="connsiteX40" fmla="*/ 2334681 w 4606636"/>
              <a:gd name="connsiteY40" fmla="*/ 6550507 h 6849340"/>
              <a:gd name="connsiteX41" fmla="*/ 342086 w 4606636"/>
              <a:gd name="connsiteY41" fmla="*/ 4557912 h 6849340"/>
              <a:gd name="connsiteX42" fmla="*/ 342086 w 4606636"/>
              <a:gd name="connsiteY42" fmla="*/ 4533311 h 6849340"/>
              <a:gd name="connsiteX43" fmla="*/ 342086 w 4606636"/>
              <a:gd name="connsiteY43" fmla="*/ 4516400 h 6849340"/>
              <a:gd name="connsiteX44" fmla="*/ 342086 w 4606636"/>
              <a:gd name="connsiteY44" fmla="*/ 2324698 h 6849340"/>
              <a:gd name="connsiteX45" fmla="*/ 541193 w 4606636"/>
              <a:gd name="connsiteY45" fmla="*/ 2399270 h 6849340"/>
              <a:gd name="connsiteX46" fmla="*/ 549653 w 4606636"/>
              <a:gd name="connsiteY46" fmla="*/ 2407730 h 6849340"/>
              <a:gd name="connsiteX47" fmla="*/ 549653 w 4606636"/>
              <a:gd name="connsiteY47" fmla="*/ 2407730 h 6849340"/>
              <a:gd name="connsiteX48" fmla="*/ 599625 w 4606636"/>
              <a:gd name="connsiteY48" fmla="*/ 2440790 h 6849340"/>
              <a:gd name="connsiteX49" fmla="*/ 881755 w 4606636"/>
              <a:gd name="connsiteY49" fmla="*/ 2847456 h 6849340"/>
              <a:gd name="connsiteX50" fmla="*/ 881755 w 4606636"/>
              <a:gd name="connsiteY50" fmla="*/ 2855915 h 6849340"/>
              <a:gd name="connsiteX51" fmla="*/ 881755 w 4606636"/>
              <a:gd name="connsiteY51" fmla="*/ 4009809 h 6849340"/>
              <a:gd name="connsiteX52" fmla="*/ 1030891 w 4606636"/>
              <a:gd name="connsiteY52" fmla="*/ 4158944 h 6849340"/>
              <a:gd name="connsiteX53" fmla="*/ 1180026 w 4606636"/>
              <a:gd name="connsiteY53" fmla="*/ 4009809 h 6849340"/>
              <a:gd name="connsiteX54" fmla="*/ 1180026 w 4606636"/>
              <a:gd name="connsiteY54" fmla="*/ 2864358 h 6849340"/>
              <a:gd name="connsiteX55" fmla="*/ 1180026 w 4606636"/>
              <a:gd name="connsiteY55" fmla="*/ 2831306 h 6849340"/>
              <a:gd name="connsiteX56" fmla="*/ 1180026 w 4606636"/>
              <a:gd name="connsiteY56" fmla="*/ 1079321 h 6849340"/>
              <a:gd name="connsiteX57" fmla="*/ 1180026 w 4606636"/>
              <a:gd name="connsiteY57" fmla="*/ 1062410 h 6849340"/>
              <a:gd name="connsiteX58" fmla="*/ 1180026 w 4606636"/>
              <a:gd name="connsiteY58" fmla="*/ 1053950 h 6849340"/>
              <a:gd name="connsiteX59" fmla="*/ 1180026 w 4606636"/>
              <a:gd name="connsiteY59" fmla="*/ 422815 h 6849340"/>
              <a:gd name="connsiteX60" fmla="*/ 1287650 w 4606636"/>
              <a:gd name="connsiteY60" fmla="*/ 315191 h 6849340"/>
              <a:gd name="connsiteX61" fmla="*/ 1636664 w 4606636"/>
              <a:gd name="connsiteY61" fmla="*/ 315191 h 6849340"/>
              <a:gd name="connsiteX62" fmla="*/ 1744287 w 4606636"/>
              <a:gd name="connsiteY62" fmla="*/ 422815 h 6849340"/>
              <a:gd name="connsiteX63" fmla="*/ 1744287 w 4606636"/>
              <a:gd name="connsiteY63" fmla="*/ 2141731 h 6849340"/>
              <a:gd name="connsiteX64" fmla="*/ 1744287 w 4606636"/>
              <a:gd name="connsiteY64" fmla="*/ 2241666 h 6849340"/>
              <a:gd name="connsiteX65" fmla="*/ 1744287 w 4606636"/>
              <a:gd name="connsiteY65" fmla="*/ 3470131 h 6849340"/>
              <a:gd name="connsiteX66" fmla="*/ 1893423 w 4606636"/>
              <a:gd name="connsiteY66" fmla="*/ 3619266 h 6849340"/>
              <a:gd name="connsiteX67" fmla="*/ 2042558 w 4606636"/>
              <a:gd name="connsiteY67" fmla="*/ 3470131 h 6849340"/>
              <a:gd name="connsiteX68" fmla="*/ 2042558 w 4606636"/>
              <a:gd name="connsiteY68" fmla="*/ 2233214 h 6849340"/>
              <a:gd name="connsiteX69" fmla="*/ 2150182 w 4606636"/>
              <a:gd name="connsiteY69" fmla="*/ 2125591 h 6849340"/>
              <a:gd name="connsiteX70" fmla="*/ 2499195 w 4606636"/>
              <a:gd name="connsiteY70" fmla="*/ 2125591 h 6849340"/>
              <a:gd name="connsiteX71" fmla="*/ 2599130 w 4606636"/>
              <a:gd name="connsiteY71" fmla="*/ 2217074 h 6849340"/>
              <a:gd name="connsiteX72" fmla="*/ 2599130 w 4606636"/>
              <a:gd name="connsiteY72" fmla="*/ 3462442 h 6849340"/>
              <a:gd name="connsiteX73" fmla="*/ 2748266 w 4606636"/>
              <a:gd name="connsiteY73" fmla="*/ 3611577 h 6849340"/>
              <a:gd name="connsiteX74" fmla="*/ 2897401 w 4606636"/>
              <a:gd name="connsiteY74" fmla="*/ 3462442 h 6849340"/>
              <a:gd name="connsiteX75" fmla="*/ 2897401 w 4606636"/>
              <a:gd name="connsiteY75" fmla="*/ 2257815 h 6849340"/>
              <a:gd name="connsiteX76" fmla="*/ 2897401 w 4606636"/>
              <a:gd name="connsiteY76" fmla="*/ 2224754 h 6849340"/>
              <a:gd name="connsiteX77" fmla="*/ 3005025 w 4606636"/>
              <a:gd name="connsiteY77" fmla="*/ 2117131 h 6849340"/>
              <a:gd name="connsiteX78" fmla="*/ 3354038 w 4606636"/>
              <a:gd name="connsiteY78" fmla="*/ 2117131 h 6849340"/>
              <a:gd name="connsiteX79" fmla="*/ 3453973 w 4606636"/>
              <a:gd name="connsiteY79" fmla="*/ 2200154 h 6849340"/>
              <a:gd name="connsiteX80" fmla="*/ 3453973 w 4606636"/>
              <a:gd name="connsiteY80" fmla="*/ 2217065 h 6849340"/>
              <a:gd name="connsiteX81" fmla="*/ 3453973 w 4606636"/>
              <a:gd name="connsiteY81" fmla="*/ 3636177 h 6849340"/>
              <a:gd name="connsiteX82" fmla="*/ 3603108 w 4606636"/>
              <a:gd name="connsiteY82" fmla="*/ 3785313 h 6849340"/>
              <a:gd name="connsiteX83" fmla="*/ 3752244 w 4606636"/>
              <a:gd name="connsiteY83" fmla="*/ 3636177 h 6849340"/>
              <a:gd name="connsiteX84" fmla="*/ 3752244 w 4606636"/>
              <a:gd name="connsiteY84" fmla="*/ 2739814 h 6849340"/>
              <a:gd name="connsiteX85" fmla="*/ 3752244 w 4606636"/>
              <a:gd name="connsiteY85" fmla="*/ 2731355 h 6849340"/>
              <a:gd name="connsiteX86" fmla="*/ 3852179 w 4606636"/>
              <a:gd name="connsiteY86" fmla="*/ 2648331 h 6849340"/>
              <a:gd name="connsiteX87" fmla="*/ 4201192 w 4606636"/>
              <a:gd name="connsiteY87" fmla="*/ 2648331 h 6849340"/>
              <a:gd name="connsiteX88" fmla="*/ 4308816 w 4606636"/>
              <a:gd name="connsiteY88" fmla="*/ 2755955 h 6849340"/>
              <a:gd name="connsiteX89" fmla="*/ 4308816 w 4606636"/>
              <a:gd name="connsiteY89" fmla="*/ 3387099 h 6849340"/>
              <a:gd name="connsiteX90" fmla="*/ 4457951 w 4606636"/>
              <a:gd name="connsiteY90" fmla="*/ 3404010 h 6849340"/>
              <a:gd name="connsiteX91" fmla="*/ 4327277 w 4606636"/>
              <a:gd name="connsiteY91" fmla="*/ 3404010 h 68493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</a:cxnLst>
            <a:rect l="l" t="t" r="r" b="b"/>
            <a:pathLst>
              <a:path w="4606636" h="6849340">
                <a:moveTo>
                  <a:pt x="4218883" y="2340838"/>
                </a:moveTo>
                <a:lnTo>
                  <a:pt x="3869869" y="2340838"/>
                </a:lnTo>
                <a:cubicBezTo>
                  <a:pt x="3836809" y="2340838"/>
                  <a:pt x="3803757" y="2349298"/>
                  <a:pt x="3769934" y="2349298"/>
                </a:cubicBezTo>
                <a:lnTo>
                  <a:pt x="3769934" y="2224763"/>
                </a:lnTo>
                <a:cubicBezTo>
                  <a:pt x="3769934" y="2000285"/>
                  <a:pt x="3586968" y="1809637"/>
                  <a:pt x="3354809" y="1809637"/>
                </a:cubicBezTo>
                <a:lnTo>
                  <a:pt x="3005796" y="1809637"/>
                </a:lnTo>
                <a:cubicBezTo>
                  <a:pt x="2905861" y="1809637"/>
                  <a:pt x="2815148" y="1842698"/>
                  <a:pt x="2748266" y="1901121"/>
                </a:cubicBezTo>
                <a:cubicBezTo>
                  <a:pt x="2673694" y="1842698"/>
                  <a:pt x="2590670" y="1809637"/>
                  <a:pt x="2490736" y="1809637"/>
                </a:cubicBezTo>
                <a:lnTo>
                  <a:pt x="2141722" y="1809637"/>
                </a:lnTo>
                <a:cubicBezTo>
                  <a:pt x="2108662" y="1809637"/>
                  <a:pt x="2067150" y="1818097"/>
                  <a:pt x="2034098" y="1826549"/>
                </a:cubicBezTo>
                <a:lnTo>
                  <a:pt x="2034098" y="415126"/>
                </a:lnTo>
                <a:cubicBezTo>
                  <a:pt x="2034107" y="190647"/>
                  <a:pt x="1851140" y="0"/>
                  <a:pt x="1618982" y="0"/>
                </a:cubicBezTo>
                <a:lnTo>
                  <a:pt x="1269968" y="0"/>
                </a:lnTo>
                <a:cubicBezTo>
                  <a:pt x="1045490" y="0"/>
                  <a:pt x="854843" y="182958"/>
                  <a:pt x="854843" y="415126"/>
                </a:cubicBezTo>
                <a:lnTo>
                  <a:pt x="854843" y="1045499"/>
                </a:lnTo>
                <a:cubicBezTo>
                  <a:pt x="854843" y="1062410"/>
                  <a:pt x="854843" y="1070099"/>
                  <a:pt x="854843" y="1087010"/>
                </a:cubicBezTo>
                <a:lnTo>
                  <a:pt x="854843" y="2283186"/>
                </a:lnTo>
                <a:cubicBezTo>
                  <a:pt x="813331" y="2250125"/>
                  <a:pt x="780271" y="2217074"/>
                  <a:pt x="747219" y="2191703"/>
                </a:cubicBezTo>
                <a:lnTo>
                  <a:pt x="730308" y="2174791"/>
                </a:lnTo>
                <a:cubicBezTo>
                  <a:pt x="721848" y="2166331"/>
                  <a:pt x="713396" y="2157880"/>
                  <a:pt x="705707" y="2157880"/>
                </a:cubicBezTo>
                <a:cubicBezTo>
                  <a:pt x="688796" y="2149420"/>
                  <a:pt x="681107" y="2140969"/>
                  <a:pt x="672655" y="2140969"/>
                </a:cubicBezTo>
                <a:lnTo>
                  <a:pt x="672655" y="2140969"/>
                </a:lnTo>
                <a:lnTo>
                  <a:pt x="672655" y="2140969"/>
                </a:lnTo>
                <a:cubicBezTo>
                  <a:pt x="489698" y="2024885"/>
                  <a:pt x="299042" y="2007974"/>
                  <a:pt x="207567" y="2007974"/>
                </a:cubicBezTo>
                <a:cubicBezTo>
                  <a:pt x="166055" y="2007974"/>
                  <a:pt x="132995" y="2007974"/>
                  <a:pt x="132995" y="2007974"/>
                </a:cubicBezTo>
                <a:cubicBezTo>
                  <a:pt x="58423" y="2016434"/>
                  <a:pt x="0" y="2082546"/>
                  <a:pt x="0" y="2157110"/>
                </a:cubicBezTo>
                <a:lnTo>
                  <a:pt x="0" y="4506399"/>
                </a:lnTo>
                <a:cubicBezTo>
                  <a:pt x="0" y="4514859"/>
                  <a:pt x="0" y="4523310"/>
                  <a:pt x="0" y="4531000"/>
                </a:cubicBezTo>
                <a:lnTo>
                  <a:pt x="0" y="4555600"/>
                </a:lnTo>
                <a:cubicBezTo>
                  <a:pt x="0" y="5825568"/>
                  <a:pt x="1029349" y="6855697"/>
                  <a:pt x="2300097" y="6855697"/>
                </a:cubicBezTo>
                <a:cubicBezTo>
                  <a:pt x="3520873" y="6855697"/>
                  <a:pt x="4524851" y="5909371"/>
                  <a:pt x="4600194" y="4697055"/>
                </a:cubicBezTo>
                <a:cubicBezTo>
                  <a:pt x="4600194" y="4688595"/>
                  <a:pt x="4608654" y="4672454"/>
                  <a:pt x="4608654" y="4655543"/>
                </a:cubicBezTo>
                <a:lnTo>
                  <a:pt x="4608654" y="3428619"/>
                </a:lnTo>
                <a:cubicBezTo>
                  <a:pt x="4608654" y="3411708"/>
                  <a:pt x="4608654" y="3404019"/>
                  <a:pt x="4608654" y="3387107"/>
                </a:cubicBezTo>
                <a:lnTo>
                  <a:pt x="4608654" y="2755964"/>
                </a:lnTo>
                <a:cubicBezTo>
                  <a:pt x="4634008" y="2532256"/>
                  <a:pt x="4451812" y="2340838"/>
                  <a:pt x="4218883" y="2340838"/>
                </a:cubicBezTo>
                <a:close/>
                <a:moveTo>
                  <a:pt x="4327277" y="3404019"/>
                </a:moveTo>
                <a:cubicBezTo>
                  <a:pt x="4327277" y="3412479"/>
                  <a:pt x="4327277" y="3412479"/>
                  <a:pt x="4327277" y="3420930"/>
                </a:cubicBezTo>
                <a:lnTo>
                  <a:pt x="4327277" y="4633246"/>
                </a:lnTo>
                <a:cubicBezTo>
                  <a:pt x="4327277" y="4641706"/>
                  <a:pt x="4327277" y="4650157"/>
                  <a:pt x="4327277" y="4657846"/>
                </a:cubicBezTo>
                <a:cubicBezTo>
                  <a:pt x="4277305" y="5720256"/>
                  <a:pt x="3397091" y="6550507"/>
                  <a:pt x="2334681" y="6550507"/>
                </a:cubicBezTo>
                <a:cubicBezTo>
                  <a:pt x="1230760" y="6550507"/>
                  <a:pt x="342086" y="5654144"/>
                  <a:pt x="342086" y="4557912"/>
                </a:cubicBezTo>
                <a:lnTo>
                  <a:pt x="342086" y="4533311"/>
                </a:lnTo>
                <a:lnTo>
                  <a:pt x="342086" y="4516400"/>
                </a:lnTo>
                <a:lnTo>
                  <a:pt x="342086" y="2324698"/>
                </a:lnTo>
                <a:cubicBezTo>
                  <a:pt x="400509" y="2333158"/>
                  <a:pt x="475081" y="2357758"/>
                  <a:pt x="541193" y="2399270"/>
                </a:cubicBezTo>
                <a:cubicBezTo>
                  <a:pt x="541193" y="2399270"/>
                  <a:pt x="549653" y="2399270"/>
                  <a:pt x="549653" y="2407730"/>
                </a:cubicBezTo>
                <a:lnTo>
                  <a:pt x="549653" y="2407730"/>
                </a:lnTo>
                <a:lnTo>
                  <a:pt x="599625" y="2440790"/>
                </a:lnTo>
                <a:cubicBezTo>
                  <a:pt x="691108" y="2506902"/>
                  <a:pt x="840244" y="2648349"/>
                  <a:pt x="881755" y="2847456"/>
                </a:cubicBezTo>
                <a:cubicBezTo>
                  <a:pt x="881755" y="2847456"/>
                  <a:pt x="881755" y="2847456"/>
                  <a:pt x="881755" y="2855915"/>
                </a:cubicBezTo>
                <a:lnTo>
                  <a:pt x="881755" y="4009809"/>
                </a:lnTo>
                <a:cubicBezTo>
                  <a:pt x="881755" y="4092832"/>
                  <a:pt x="947867" y="4158944"/>
                  <a:pt x="1030891" y="4158944"/>
                </a:cubicBezTo>
                <a:cubicBezTo>
                  <a:pt x="1113914" y="4158944"/>
                  <a:pt x="1180026" y="4092832"/>
                  <a:pt x="1180026" y="4009809"/>
                </a:cubicBezTo>
                <a:lnTo>
                  <a:pt x="1180026" y="2864358"/>
                </a:lnTo>
                <a:cubicBezTo>
                  <a:pt x="1180026" y="2855898"/>
                  <a:pt x="1180026" y="2847447"/>
                  <a:pt x="1180026" y="2831306"/>
                </a:cubicBezTo>
                <a:lnTo>
                  <a:pt x="1180026" y="1079321"/>
                </a:lnTo>
                <a:cubicBezTo>
                  <a:pt x="1180026" y="1070861"/>
                  <a:pt x="1180026" y="1070861"/>
                  <a:pt x="1180026" y="1062410"/>
                </a:cubicBezTo>
                <a:lnTo>
                  <a:pt x="1180026" y="1053950"/>
                </a:lnTo>
                <a:lnTo>
                  <a:pt x="1180026" y="422815"/>
                </a:lnTo>
                <a:cubicBezTo>
                  <a:pt x="1180026" y="364392"/>
                  <a:pt x="1229998" y="315191"/>
                  <a:pt x="1287650" y="315191"/>
                </a:cubicBezTo>
                <a:lnTo>
                  <a:pt x="1636664" y="315191"/>
                </a:lnTo>
                <a:cubicBezTo>
                  <a:pt x="1695086" y="315191"/>
                  <a:pt x="1744287" y="365163"/>
                  <a:pt x="1744287" y="422815"/>
                </a:cubicBezTo>
                <a:lnTo>
                  <a:pt x="1744287" y="2141731"/>
                </a:lnTo>
                <a:lnTo>
                  <a:pt x="1744287" y="2241666"/>
                </a:lnTo>
                <a:lnTo>
                  <a:pt x="1744287" y="3470131"/>
                </a:lnTo>
                <a:cubicBezTo>
                  <a:pt x="1744287" y="3553154"/>
                  <a:pt x="1810399" y="3619266"/>
                  <a:pt x="1893423" y="3619266"/>
                </a:cubicBezTo>
                <a:cubicBezTo>
                  <a:pt x="1976446" y="3619266"/>
                  <a:pt x="2042558" y="3553154"/>
                  <a:pt x="2042558" y="3470131"/>
                </a:cubicBezTo>
                <a:lnTo>
                  <a:pt x="2042558" y="2233214"/>
                </a:lnTo>
                <a:cubicBezTo>
                  <a:pt x="2042558" y="2174791"/>
                  <a:pt x="2092530" y="2125591"/>
                  <a:pt x="2150182" y="2125591"/>
                </a:cubicBezTo>
                <a:lnTo>
                  <a:pt x="2499195" y="2125591"/>
                </a:lnTo>
                <a:cubicBezTo>
                  <a:pt x="2549167" y="2125591"/>
                  <a:pt x="2590679" y="2167102"/>
                  <a:pt x="2599130" y="2217074"/>
                </a:cubicBezTo>
                <a:lnTo>
                  <a:pt x="2599130" y="3462442"/>
                </a:lnTo>
                <a:cubicBezTo>
                  <a:pt x="2599130" y="3545465"/>
                  <a:pt x="2665242" y="3611577"/>
                  <a:pt x="2748266" y="3611577"/>
                </a:cubicBezTo>
                <a:cubicBezTo>
                  <a:pt x="2831289" y="3611577"/>
                  <a:pt x="2897401" y="3545465"/>
                  <a:pt x="2897401" y="3462442"/>
                </a:cubicBezTo>
                <a:lnTo>
                  <a:pt x="2897401" y="2257815"/>
                </a:lnTo>
                <a:cubicBezTo>
                  <a:pt x="2897401" y="2249355"/>
                  <a:pt x="2897401" y="2240904"/>
                  <a:pt x="2897401" y="2224754"/>
                </a:cubicBezTo>
                <a:cubicBezTo>
                  <a:pt x="2897401" y="2166331"/>
                  <a:pt x="2947373" y="2117131"/>
                  <a:pt x="3005025" y="2117131"/>
                </a:cubicBezTo>
                <a:lnTo>
                  <a:pt x="3354038" y="2117131"/>
                </a:lnTo>
                <a:cubicBezTo>
                  <a:pt x="3404010" y="2117131"/>
                  <a:pt x="3445522" y="2150182"/>
                  <a:pt x="3453973" y="2200154"/>
                </a:cubicBezTo>
                <a:cubicBezTo>
                  <a:pt x="3453973" y="2208614"/>
                  <a:pt x="3453973" y="2217065"/>
                  <a:pt x="3453973" y="2217065"/>
                </a:cubicBezTo>
                <a:lnTo>
                  <a:pt x="3453973" y="3636177"/>
                </a:lnTo>
                <a:cubicBezTo>
                  <a:pt x="3453973" y="3719201"/>
                  <a:pt x="3520085" y="3785313"/>
                  <a:pt x="3603108" y="3785313"/>
                </a:cubicBezTo>
                <a:cubicBezTo>
                  <a:pt x="3686132" y="3785313"/>
                  <a:pt x="3752244" y="3719201"/>
                  <a:pt x="3752244" y="3636177"/>
                </a:cubicBezTo>
                <a:lnTo>
                  <a:pt x="3752244" y="2739814"/>
                </a:lnTo>
                <a:lnTo>
                  <a:pt x="3752244" y="2731355"/>
                </a:lnTo>
                <a:cubicBezTo>
                  <a:pt x="3760704" y="2681383"/>
                  <a:pt x="3802216" y="2648331"/>
                  <a:pt x="3852179" y="2648331"/>
                </a:cubicBezTo>
                <a:lnTo>
                  <a:pt x="4201192" y="2648331"/>
                </a:lnTo>
                <a:cubicBezTo>
                  <a:pt x="4259615" y="2648331"/>
                  <a:pt x="4308816" y="2698303"/>
                  <a:pt x="4308816" y="2755955"/>
                </a:cubicBezTo>
                <a:lnTo>
                  <a:pt x="4308816" y="3387099"/>
                </a:lnTo>
                <a:lnTo>
                  <a:pt x="4457951" y="3404010"/>
                </a:lnTo>
                <a:lnTo>
                  <a:pt x="4327277" y="3404010"/>
                </a:lnTo>
                <a:close/>
              </a:path>
            </a:pathLst>
          </a:custGeom>
          <a:solidFill>
            <a:schemeClr val="bg2">
              <a:lumMod val="10000"/>
            </a:schemeClr>
          </a:solidFill>
          <a:ln w="8659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23" name="Forma libre 322">
            <a:extLst>
              <a:ext uri="{FF2B5EF4-FFF2-40B4-BE49-F238E27FC236}">
                <a16:creationId xmlns:a16="http://schemas.microsoft.com/office/drawing/2014/main" id="{BE2A4317-DC3D-B048-A880-799F46505C68}"/>
              </a:ext>
            </a:extLst>
          </p:cNvPr>
          <p:cNvSpPr/>
          <p:nvPr/>
        </p:nvSpPr>
        <p:spPr>
          <a:xfrm>
            <a:off x="4393270" y="4492663"/>
            <a:ext cx="301831" cy="211578"/>
          </a:xfrm>
          <a:custGeom>
            <a:avLst/>
            <a:gdLst>
              <a:gd name="connsiteX0" fmla="*/ 5830005 w 5829300"/>
              <a:gd name="connsiteY0" fmla="*/ 390287 h 4086225"/>
              <a:gd name="connsiteX1" fmla="*/ 5830005 w 5829300"/>
              <a:gd name="connsiteY1" fmla="*/ 367617 h 4086225"/>
              <a:gd name="connsiteX2" fmla="*/ 5723049 w 5829300"/>
              <a:gd name="connsiteY2" fmla="*/ 115462 h 4086225"/>
              <a:gd name="connsiteX3" fmla="*/ 5715257 w 5829300"/>
              <a:gd name="connsiteY3" fmla="*/ 107671 h 4086225"/>
              <a:gd name="connsiteX4" fmla="*/ 5707466 w 5829300"/>
              <a:gd name="connsiteY4" fmla="*/ 99879 h 4086225"/>
              <a:gd name="connsiteX5" fmla="*/ 5661431 w 5829300"/>
              <a:gd name="connsiteY5" fmla="*/ 61627 h 4086225"/>
              <a:gd name="connsiteX6" fmla="*/ 5645849 w 5829300"/>
              <a:gd name="connsiteY6" fmla="*/ 53835 h 4086225"/>
              <a:gd name="connsiteX7" fmla="*/ 5592014 w 5829300"/>
              <a:gd name="connsiteY7" fmla="*/ 31166 h 4086225"/>
              <a:gd name="connsiteX8" fmla="*/ 5576431 w 5829300"/>
              <a:gd name="connsiteY8" fmla="*/ 23374 h 4086225"/>
              <a:gd name="connsiteX9" fmla="*/ 5507727 w 5829300"/>
              <a:gd name="connsiteY9" fmla="*/ 7791 h 4086225"/>
              <a:gd name="connsiteX10" fmla="*/ 5492144 w 5829300"/>
              <a:gd name="connsiteY10" fmla="*/ 7791 h 4086225"/>
              <a:gd name="connsiteX11" fmla="*/ 5407857 w 5829300"/>
              <a:gd name="connsiteY11" fmla="*/ 0 h 4086225"/>
              <a:gd name="connsiteX12" fmla="*/ 413642 w 5829300"/>
              <a:gd name="connsiteY12" fmla="*/ 0 h 4086225"/>
              <a:gd name="connsiteX13" fmla="*/ 321564 w 5829300"/>
              <a:gd name="connsiteY13" fmla="*/ 7791 h 4086225"/>
              <a:gd name="connsiteX14" fmla="*/ 298895 w 5829300"/>
              <a:gd name="connsiteY14" fmla="*/ 15583 h 4086225"/>
              <a:gd name="connsiteX15" fmla="*/ 237982 w 5829300"/>
              <a:gd name="connsiteY15" fmla="*/ 31166 h 4086225"/>
              <a:gd name="connsiteX16" fmla="*/ 222399 w 5829300"/>
              <a:gd name="connsiteY16" fmla="*/ 38957 h 4086225"/>
              <a:gd name="connsiteX17" fmla="*/ 168564 w 5829300"/>
              <a:gd name="connsiteY17" fmla="*/ 61627 h 4086225"/>
              <a:gd name="connsiteX18" fmla="*/ 160772 w 5829300"/>
              <a:gd name="connsiteY18" fmla="*/ 69418 h 4086225"/>
              <a:gd name="connsiteX19" fmla="*/ 114729 w 5829300"/>
              <a:gd name="connsiteY19" fmla="*/ 99879 h 4086225"/>
              <a:gd name="connsiteX20" fmla="*/ 92059 w 5829300"/>
              <a:gd name="connsiteY20" fmla="*/ 122549 h 4086225"/>
              <a:gd name="connsiteX21" fmla="*/ 0 w 5829300"/>
              <a:gd name="connsiteY21" fmla="*/ 329375 h 4086225"/>
              <a:gd name="connsiteX22" fmla="*/ 0 w 5829300"/>
              <a:gd name="connsiteY22" fmla="*/ 344957 h 4086225"/>
              <a:gd name="connsiteX23" fmla="*/ 0 w 5829300"/>
              <a:gd name="connsiteY23" fmla="*/ 3749040 h 4086225"/>
              <a:gd name="connsiteX24" fmla="*/ 0 w 5829300"/>
              <a:gd name="connsiteY24" fmla="*/ 3764623 h 4086225"/>
              <a:gd name="connsiteX25" fmla="*/ 145199 w 5829300"/>
              <a:gd name="connsiteY25" fmla="*/ 4016778 h 4086225"/>
              <a:gd name="connsiteX26" fmla="*/ 397354 w 5829300"/>
              <a:gd name="connsiteY26" fmla="*/ 4093274 h 4086225"/>
              <a:gd name="connsiteX27" fmla="*/ 5423440 w 5829300"/>
              <a:gd name="connsiteY27" fmla="*/ 4093274 h 4086225"/>
              <a:gd name="connsiteX28" fmla="*/ 5431232 w 5829300"/>
              <a:gd name="connsiteY28" fmla="*/ 4093274 h 4086225"/>
              <a:gd name="connsiteX29" fmla="*/ 5431232 w 5829300"/>
              <a:gd name="connsiteY29" fmla="*/ 4093274 h 4086225"/>
              <a:gd name="connsiteX30" fmla="*/ 5507727 w 5829300"/>
              <a:gd name="connsiteY30" fmla="*/ 4085482 h 4086225"/>
              <a:gd name="connsiteX31" fmla="*/ 5523310 w 5829300"/>
              <a:gd name="connsiteY31" fmla="*/ 4085482 h 4086225"/>
              <a:gd name="connsiteX32" fmla="*/ 5584222 w 5829300"/>
              <a:gd name="connsiteY32" fmla="*/ 4069900 h 4086225"/>
              <a:gd name="connsiteX33" fmla="*/ 5592014 w 5829300"/>
              <a:gd name="connsiteY33" fmla="*/ 4069900 h 4086225"/>
              <a:gd name="connsiteX34" fmla="*/ 5829291 w 5829300"/>
              <a:gd name="connsiteY34" fmla="*/ 3725666 h 4086225"/>
              <a:gd name="connsiteX35" fmla="*/ 5829291 w 5829300"/>
              <a:gd name="connsiteY35" fmla="*/ 3702996 h 4086225"/>
              <a:gd name="connsiteX36" fmla="*/ 5829291 w 5829300"/>
              <a:gd name="connsiteY36" fmla="*/ 3695205 h 4086225"/>
              <a:gd name="connsiteX37" fmla="*/ 5829291 w 5829300"/>
              <a:gd name="connsiteY37" fmla="*/ 3687413 h 4086225"/>
              <a:gd name="connsiteX38" fmla="*/ 5829291 w 5829300"/>
              <a:gd name="connsiteY38" fmla="*/ 412956 h 4086225"/>
              <a:gd name="connsiteX39" fmla="*/ 5829291 w 5829300"/>
              <a:gd name="connsiteY39" fmla="*/ 397373 h 4086225"/>
              <a:gd name="connsiteX40" fmla="*/ 5830005 w 5829300"/>
              <a:gd name="connsiteY40" fmla="*/ 390287 h 4086225"/>
              <a:gd name="connsiteX41" fmla="*/ 5340573 w 5829300"/>
              <a:gd name="connsiteY41" fmla="*/ 283340 h 4086225"/>
              <a:gd name="connsiteX42" fmla="*/ 2930938 w 5829300"/>
              <a:gd name="connsiteY42" fmla="*/ 2631348 h 4086225"/>
              <a:gd name="connsiteX43" fmla="*/ 2379879 w 5829300"/>
              <a:gd name="connsiteY43" fmla="*/ 2095871 h 4086225"/>
              <a:gd name="connsiteX44" fmla="*/ 2379879 w 5829300"/>
              <a:gd name="connsiteY44" fmla="*/ 2095871 h 4086225"/>
              <a:gd name="connsiteX45" fmla="*/ 490147 w 5829300"/>
              <a:gd name="connsiteY45" fmla="*/ 282626 h 4086225"/>
              <a:gd name="connsiteX46" fmla="*/ 5340573 w 5829300"/>
              <a:gd name="connsiteY46" fmla="*/ 282626 h 4086225"/>
              <a:gd name="connsiteX47" fmla="*/ 5340573 w 5829300"/>
              <a:gd name="connsiteY47" fmla="*/ 283340 h 4086225"/>
              <a:gd name="connsiteX48" fmla="*/ 284026 w 5829300"/>
              <a:gd name="connsiteY48" fmla="*/ 3656962 h 4086225"/>
              <a:gd name="connsiteX49" fmla="*/ 284026 w 5829300"/>
              <a:gd name="connsiteY49" fmla="*/ 474583 h 4086225"/>
              <a:gd name="connsiteX50" fmla="*/ 2066106 w 5829300"/>
              <a:gd name="connsiteY50" fmla="*/ 2187959 h 4086225"/>
              <a:gd name="connsiteX51" fmla="*/ 284026 w 5829300"/>
              <a:gd name="connsiteY51" fmla="*/ 3656962 h 4086225"/>
              <a:gd name="connsiteX52" fmla="*/ 2854442 w 5829300"/>
              <a:gd name="connsiteY52" fmla="*/ 3817039 h 4086225"/>
              <a:gd name="connsiteX53" fmla="*/ 536181 w 5829300"/>
              <a:gd name="connsiteY53" fmla="*/ 3817039 h 4086225"/>
              <a:gd name="connsiteX54" fmla="*/ 2272932 w 5829300"/>
              <a:gd name="connsiteY54" fmla="*/ 2394071 h 4086225"/>
              <a:gd name="connsiteX55" fmla="*/ 2831068 w 5829300"/>
              <a:gd name="connsiteY55" fmla="*/ 2937339 h 4086225"/>
              <a:gd name="connsiteX56" fmla="*/ 2899772 w 5829300"/>
              <a:gd name="connsiteY56" fmla="*/ 2975591 h 4086225"/>
              <a:gd name="connsiteX57" fmla="*/ 2907564 w 5829300"/>
              <a:gd name="connsiteY57" fmla="*/ 2975591 h 4086225"/>
              <a:gd name="connsiteX58" fmla="*/ 2923146 w 5829300"/>
              <a:gd name="connsiteY58" fmla="*/ 2975591 h 4086225"/>
              <a:gd name="connsiteX59" fmla="*/ 2923146 w 5829300"/>
              <a:gd name="connsiteY59" fmla="*/ 2975591 h 4086225"/>
              <a:gd name="connsiteX60" fmla="*/ 2938729 w 5829300"/>
              <a:gd name="connsiteY60" fmla="*/ 2975591 h 4086225"/>
              <a:gd name="connsiteX61" fmla="*/ 2946521 w 5829300"/>
              <a:gd name="connsiteY61" fmla="*/ 2975591 h 4086225"/>
              <a:gd name="connsiteX62" fmla="*/ 3015225 w 5829300"/>
              <a:gd name="connsiteY62" fmla="*/ 2937339 h 4086225"/>
              <a:gd name="connsiteX63" fmla="*/ 3542910 w 5829300"/>
              <a:gd name="connsiteY63" fmla="*/ 2424532 h 4086225"/>
              <a:gd name="connsiteX64" fmla="*/ 5286737 w 5829300"/>
              <a:gd name="connsiteY64" fmla="*/ 3817049 h 4086225"/>
              <a:gd name="connsiteX65" fmla="*/ 2854442 w 5829300"/>
              <a:gd name="connsiteY65" fmla="*/ 3817049 h 4086225"/>
              <a:gd name="connsiteX66" fmla="*/ 5546684 w 5829300"/>
              <a:gd name="connsiteY66" fmla="*/ 3664048 h 4086225"/>
              <a:gd name="connsiteX67" fmla="*/ 3756822 w 5829300"/>
              <a:gd name="connsiteY67" fmla="*/ 2218411 h 4086225"/>
              <a:gd name="connsiteX68" fmla="*/ 5546684 w 5829300"/>
              <a:gd name="connsiteY68" fmla="*/ 474574 h 4086225"/>
              <a:gd name="connsiteX69" fmla="*/ 5546684 w 5829300"/>
              <a:gd name="connsiteY69" fmla="*/ 3664048 h 40862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</a:cxnLst>
            <a:rect l="l" t="t" r="r" b="b"/>
            <a:pathLst>
              <a:path w="5829300" h="4086225">
                <a:moveTo>
                  <a:pt x="5830005" y="390287"/>
                </a:moveTo>
                <a:lnTo>
                  <a:pt x="5830005" y="367617"/>
                </a:lnTo>
                <a:cubicBezTo>
                  <a:pt x="5830005" y="283331"/>
                  <a:pt x="5791753" y="184166"/>
                  <a:pt x="5723049" y="115462"/>
                </a:cubicBezTo>
                <a:lnTo>
                  <a:pt x="5715257" y="107671"/>
                </a:lnTo>
                <a:cubicBezTo>
                  <a:pt x="5715257" y="107671"/>
                  <a:pt x="5707466" y="107671"/>
                  <a:pt x="5707466" y="99879"/>
                </a:cubicBezTo>
                <a:cubicBezTo>
                  <a:pt x="5691883" y="84296"/>
                  <a:pt x="5677005" y="77210"/>
                  <a:pt x="5661431" y="61627"/>
                </a:cubicBezTo>
                <a:cubicBezTo>
                  <a:pt x="5653640" y="61627"/>
                  <a:pt x="5653640" y="53835"/>
                  <a:pt x="5645849" y="53835"/>
                </a:cubicBezTo>
                <a:cubicBezTo>
                  <a:pt x="5630266" y="46044"/>
                  <a:pt x="5607596" y="38252"/>
                  <a:pt x="5592014" y="31166"/>
                </a:cubicBezTo>
                <a:cubicBezTo>
                  <a:pt x="5584222" y="31166"/>
                  <a:pt x="5584222" y="23374"/>
                  <a:pt x="5576431" y="23374"/>
                </a:cubicBezTo>
                <a:cubicBezTo>
                  <a:pt x="5553761" y="15583"/>
                  <a:pt x="5530396" y="7791"/>
                  <a:pt x="5507727" y="7791"/>
                </a:cubicBezTo>
                <a:cubicBezTo>
                  <a:pt x="5499935" y="7791"/>
                  <a:pt x="5499935" y="7791"/>
                  <a:pt x="5492144" y="7791"/>
                </a:cubicBezTo>
                <a:cubicBezTo>
                  <a:pt x="5469475" y="7791"/>
                  <a:pt x="5438318" y="0"/>
                  <a:pt x="5407857" y="0"/>
                </a:cubicBezTo>
                <a:lnTo>
                  <a:pt x="413642" y="0"/>
                </a:lnTo>
                <a:cubicBezTo>
                  <a:pt x="383181" y="0"/>
                  <a:pt x="352730" y="0"/>
                  <a:pt x="321564" y="7791"/>
                </a:cubicBezTo>
                <a:cubicBezTo>
                  <a:pt x="313773" y="7791"/>
                  <a:pt x="305981" y="7791"/>
                  <a:pt x="298895" y="15583"/>
                </a:cubicBezTo>
                <a:cubicBezTo>
                  <a:pt x="276225" y="23374"/>
                  <a:pt x="252851" y="23374"/>
                  <a:pt x="237982" y="31166"/>
                </a:cubicBezTo>
                <a:cubicBezTo>
                  <a:pt x="230191" y="31166"/>
                  <a:pt x="230191" y="38957"/>
                  <a:pt x="222399" y="38957"/>
                </a:cubicBezTo>
                <a:cubicBezTo>
                  <a:pt x="206816" y="46749"/>
                  <a:pt x="184147" y="54540"/>
                  <a:pt x="168564" y="61627"/>
                </a:cubicBezTo>
                <a:lnTo>
                  <a:pt x="160772" y="69418"/>
                </a:lnTo>
                <a:cubicBezTo>
                  <a:pt x="145190" y="77210"/>
                  <a:pt x="130312" y="92088"/>
                  <a:pt x="114729" y="99879"/>
                </a:cubicBezTo>
                <a:cubicBezTo>
                  <a:pt x="106937" y="107671"/>
                  <a:pt x="99146" y="115462"/>
                  <a:pt x="92059" y="122549"/>
                </a:cubicBezTo>
                <a:cubicBezTo>
                  <a:pt x="38252" y="183471"/>
                  <a:pt x="7791" y="252879"/>
                  <a:pt x="0" y="329375"/>
                </a:cubicBezTo>
                <a:cubicBezTo>
                  <a:pt x="0" y="337166"/>
                  <a:pt x="0" y="337166"/>
                  <a:pt x="0" y="344957"/>
                </a:cubicBezTo>
                <a:lnTo>
                  <a:pt x="0" y="3749040"/>
                </a:lnTo>
                <a:cubicBezTo>
                  <a:pt x="0" y="3756832"/>
                  <a:pt x="0" y="3756832"/>
                  <a:pt x="0" y="3764623"/>
                </a:cubicBezTo>
                <a:cubicBezTo>
                  <a:pt x="15583" y="3871579"/>
                  <a:pt x="68704" y="3963657"/>
                  <a:pt x="145199" y="4016778"/>
                </a:cubicBezTo>
                <a:cubicBezTo>
                  <a:pt x="213903" y="4062813"/>
                  <a:pt x="298190" y="4093274"/>
                  <a:pt x="397354" y="4093274"/>
                </a:cubicBezTo>
                <a:lnTo>
                  <a:pt x="5423440" y="4093274"/>
                </a:lnTo>
                <a:cubicBezTo>
                  <a:pt x="5423440" y="4093274"/>
                  <a:pt x="5423440" y="4093274"/>
                  <a:pt x="5431232" y="4093274"/>
                </a:cubicBezTo>
                <a:lnTo>
                  <a:pt x="5431232" y="4093274"/>
                </a:lnTo>
                <a:cubicBezTo>
                  <a:pt x="5453901" y="4093274"/>
                  <a:pt x="5485057" y="4093274"/>
                  <a:pt x="5507727" y="4085482"/>
                </a:cubicBezTo>
                <a:cubicBezTo>
                  <a:pt x="5515518" y="4085482"/>
                  <a:pt x="5515518" y="4085482"/>
                  <a:pt x="5523310" y="4085482"/>
                </a:cubicBezTo>
                <a:cubicBezTo>
                  <a:pt x="5545979" y="4077691"/>
                  <a:pt x="5569353" y="4077691"/>
                  <a:pt x="5584222" y="4069900"/>
                </a:cubicBezTo>
                <a:lnTo>
                  <a:pt x="5592014" y="4069900"/>
                </a:lnTo>
                <a:cubicBezTo>
                  <a:pt x="5760587" y="4008987"/>
                  <a:pt x="5829291" y="3863073"/>
                  <a:pt x="5829291" y="3725666"/>
                </a:cubicBezTo>
                <a:lnTo>
                  <a:pt x="5829291" y="3702996"/>
                </a:lnTo>
                <a:lnTo>
                  <a:pt x="5829291" y="3695205"/>
                </a:lnTo>
                <a:lnTo>
                  <a:pt x="5829291" y="3687413"/>
                </a:lnTo>
                <a:lnTo>
                  <a:pt x="5829291" y="412956"/>
                </a:lnTo>
                <a:cubicBezTo>
                  <a:pt x="5829291" y="405165"/>
                  <a:pt x="5829291" y="405165"/>
                  <a:pt x="5829291" y="397373"/>
                </a:cubicBezTo>
                <a:cubicBezTo>
                  <a:pt x="5830005" y="398078"/>
                  <a:pt x="5830005" y="398078"/>
                  <a:pt x="5830005" y="390287"/>
                </a:cubicBezTo>
                <a:close/>
                <a:moveTo>
                  <a:pt x="5340573" y="283340"/>
                </a:moveTo>
                <a:lnTo>
                  <a:pt x="2930938" y="2631348"/>
                </a:lnTo>
                <a:lnTo>
                  <a:pt x="2379879" y="2095871"/>
                </a:lnTo>
                <a:lnTo>
                  <a:pt x="2379879" y="2095871"/>
                </a:lnTo>
                <a:lnTo>
                  <a:pt x="490147" y="282626"/>
                </a:lnTo>
                <a:lnTo>
                  <a:pt x="5340573" y="282626"/>
                </a:lnTo>
                <a:lnTo>
                  <a:pt x="5340573" y="283340"/>
                </a:lnTo>
                <a:close/>
                <a:moveTo>
                  <a:pt x="284026" y="3656962"/>
                </a:moveTo>
                <a:lnTo>
                  <a:pt x="284026" y="474583"/>
                </a:lnTo>
                <a:lnTo>
                  <a:pt x="2066106" y="2187959"/>
                </a:lnTo>
                <a:lnTo>
                  <a:pt x="284026" y="3656962"/>
                </a:lnTo>
                <a:close/>
                <a:moveTo>
                  <a:pt x="2854442" y="3817039"/>
                </a:moveTo>
                <a:lnTo>
                  <a:pt x="536181" y="3817039"/>
                </a:lnTo>
                <a:lnTo>
                  <a:pt x="2272932" y="2394071"/>
                </a:lnTo>
                <a:lnTo>
                  <a:pt x="2831068" y="2937339"/>
                </a:lnTo>
                <a:cubicBezTo>
                  <a:pt x="2853738" y="2960008"/>
                  <a:pt x="2877112" y="2967800"/>
                  <a:pt x="2899772" y="2975591"/>
                </a:cubicBezTo>
                <a:lnTo>
                  <a:pt x="2907564" y="2975591"/>
                </a:lnTo>
                <a:cubicBezTo>
                  <a:pt x="2915355" y="2975591"/>
                  <a:pt x="2915355" y="2975591"/>
                  <a:pt x="2923146" y="2975591"/>
                </a:cubicBezTo>
                <a:lnTo>
                  <a:pt x="2923146" y="2975591"/>
                </a:lnTo>
                <a:cubicBezTo>
                  <a:pt x="2930938" y="2975591"/>
                  <a:pt x="2938729" y="2975591"/>
                  <a:pt x="2938729" y="2975591"/>
                </a:cubicBezTo>
                <a:lnTo>
                  <a:pt x="2946521" y="2975591"/>
                </a:lnTo>
                <a:cubicBezTo>
                  <a:pt x="2969190" y="2967800"/>
                  <a:pt x="3000347" y="2960008"/>
                  <a:pt x="3015225" y="2937339"/>
                </a:cubicBezTo>
                <a:lnTo>
                  <a:pt x="3542910" y="2424532"/>
                </a:lnTo>
                <a:lnTo>
                  <a:pt x="5286737" y="3817049"/>
                </a:lnTo>
                <a:lnTo>
                  <a:pt x="2854442" y="3817049"/>
                </a:lnTo>
                <a:close/>
                <a:moveTo>
                  <a:pt x="5546684" y="3664048"/>
                </a:moveTo>
                <a:lnTo>
                  <a:pt x="3756822" y="2218411"/>
                </a:lnTo>
                <a:lnTo>
                  <a:pt x="5546684" y="474574"/>
                </a:lnTo>
                <a:lnTo>
                  <a:pt x="5546684" y="3664048"/>
                </a:ln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25" name="Forma libre 324">
            <a:extLst>
              <a:ext uri="{FF2B5EF4-FFF2-40B4-BE49-F238E27FC236}">
                <a16:creationId xmlns:a16="http://schemas.microsoft.com/office/drawing/2014/main" id="{A6414288-010A-0948-A5E9-E46FC2DD936F}"/>
              </a:ext>
            </a:extLst>
          </p:cNvPr>
          <p:cNvSpPr/>
          <p:nvPr/>
        </p:nvSpPr>
        <p:spPr>
          <a:xfrm>
            <a:off x="5143579" y="4474249"/>
            <a:ext cx="301831" cy="227360"/>
          </a:xfrm>
          <a:custGeom>
            <a:avLst/>
            <a:gdLst>
              <a:gd name="connsiteX0" fmla="*/ 5829300 w 5829300"/>
              <a:gd name="connsiteY0" fmla="*/ 2487054 h 4391025"/>
              <a:gd name="connsiteX1" fmla="*/ 5398046 w 5829300"/>
              <a:gd name="connsiteY1" fmla="*/ 1868786 h 4391025"/>
              <a:gd name="connsiteX2" fmla="*/ 5398046 w 5829300"/>
              <a:gd name="connsiteY2" fmla="*/ 992295 h 4391025"/>
              <a:gd name="connsiteX3" fmla="*/ 5117859 w 5829300"/>
              <a:gd name="connsiteY3" fmla="*/ 712108 h 4391025"/>
              <a:gd name="connsiteX4" fmla="*/ 4751156 w 5829300"/>
              <a:gd name="connsiteY4" fmla="*/ 712108 h 4391025"/>
              <a:gd name="connsiteX5" fmla="*/ 4751156 w 5829300"/>
              <a:gd name="connsiteY5" fmla="*/ 302143 h 4391025"/>
              <a:gd name="connsiteX6" fmla="*/ 4442356 w 5829300"/>
              <a:gd name="connsiteY6" fmla="*/ 0 h 4391025"/>
              <a:gd name="connsiteX7" fmla="*/ 481841 w 5829300"/>
              <a:gd name="connsiteY7" fmla="*/ 0 h 4391025"/>
              <a:gd name="connsiteX8" fmla="*/ 7325 w 5829300"/>
              <a:gd name="connsiteY8" fmla="*/ 395316 h 4391025"/>
              <a:gd name="connsiteX9" fmla="*/ 7325 w 5829300"/>
              <a:gd name="connsiteY9" fmla="*/ 395316 h 4391025"/>
              <a:gd name="connsiteX10" fmla="*/ 0 w 5829300"/>
              <a:gd name="connsiteY10" fmla="*/ 488490 h 4391025"/>
              <a:gd name="connsiteX11" fmla="*/ 7325 w 5829300"/>
              <a:gd name="connsiteY11" fmla="*/ 560365 h 4391025"/>
              <a:gd name="connsiteX12" fmla="*/ 7325 w 5829300"/>
              <a:gd name="connsiteY12" fmla="*/ 797290 h 4391025"/>
              <a:gd name="connsiteX13" fmla="*/ 0 w 5829300"/>
              <a:gd name="connsiteY13" fmla="*/ 840553 h 4391025"/>
              <a:gd name="connsiteX14" fmla="*/ 0 w 5829300"/>
              <a:gd name="connsiteY14" fmla="*/ 3902612 h 4391025"/>
              <a:gd name="connsiteX15" fmla="*/ 488490 w 5829300"/>
              <a:gd name="connsiteY15" fmla="*/ 4391102 h 4391025"/>
              <a:gd name="connsiteX16" fmla="*/ 5124507 w 5829300"/>
              <a:gd name="connsiteY16" fmla="*/ 4391102 h 4391025"/>
              <a:gd name="connsiteX17" fmla="*/ 5404695 w 5829300"/>
              <a:gd name="connsiteY17" fmla="*/ 4110914 h 4391025"/>
              <a:gd name="connsiteX18" fmla="*/ 5404695 w 5829300"/>
              <a:gd name="connsiteY18" fmla="*/ 3105322 h 4391025"/>
              <a:gd name="connsiteX19" fmla="*/ 5829300 w 5829300"/>
              <a:gd name="connsiteY19" fmla="*/ 2487054 h 4391025"/>
              <a:gd name="connsiteX20" fmla="*/ 481841 w 5829300"/>
              <a:gd name="connsiteY20" fmla="*/ 266205 h 4391025"/>
              <a:gd name="connsiteX21" fmla="*/ 4442356 w 5829300"/>
              <a:gd name="connsiteY21" fmla="*/ 266205 h 4391025"/>
              <a:gd name="connsiteX22" fmla="*/ 4485618 w 5829300"/>
              <a:gd name="connsiteY22" fmla="*/ 302143 h 4391025"/>
              <a:gd name="connsiteX23" fmla="*/ 4485618 w 5829300"/>
              <a:gd name="connsiteY23" fmla="*/ 712108 h 4391025"/>
              <a:gd name="connsiteX24" fmla="*/ 4075662 w 5829300"/>
              <a:gd name="connsiteY24" fmla="*/ 712108 h 4391025"/>
              <a:gd name="connsiteX25" fmla="*/ 3752221 w 5829300"/>
              <a:gd name="connsiteY25" fmla="*/ 712108 h 4391025"/>
              <a:gd name="connsiteX26" fmla="*/ 481841 w 5829300"/>
              <a:gd name="connsiteY26" fmla="*/ 712108 h 4391025"/>
              <a:gd name="connsiteX27" fmla="*/ 438579 w 5829300"/>
              <a:gd name="connsiteY27" fmla="*/ 704783 h 4391025"/>
              <a:gd name="connsiteX28" fmla="*/ 423939 w 5829300"/>
              <a:gd name="connsiteY28" fmla="*/ 697459 h 4391025"/>
              <a:gd name="connsiteX29" fmla="*/ 402641 w 5829300"/>
              <a:gd name="connsiteY29" fmla="*/ 690134 h 4391025"/>
              <a:gd name="connsiteX30" fmla="*/ 388001 w 5829300"/>
              <a:gd name="connsiteY30" fmla="*/ 682809 h 4391025"/>
              <a:gd name="connsiteX31" fmla="*/ 366703 w 5829300"/>
              <a:gd name="connsiteY31" fmla="*/ 675484 h 4391025"/>
              <a:gd name="connsiteX32" fmla="*/ 352063 w 5829300"/>
              <a:gd name="connsiteY32" fmla="*/ 660845 h 4391025"/>
              <a:gd name="connsiteX33" fmla="*/ 337423 w 5829300"/>
              <a:gd name="connsiteY33" fmla="*/ 646205 h 4391025"/>
              <a:gd name="connsiteX34" fmla="*/ 322783 w 5829300"/>
              <a:gd name="connsiteY34" fmla="*/ 631565 h 4391025"/>
              <a:gd name="connsiteX35" fmla="*/ 315458 w 5829300"/>
              <a:gd name="connsiteY35" fmla="*/ 616925 h 4391025"/>
              <a:gd name="connsiteX36" fmla="*/ 300819 w 5829300"/>
              <a:gd name="connsiteY36" fmla="*/ 595627 h 4391025"/>
              <a:gd name="connsiteX37" fmla="*/ 293494 w 5829300"/>
              <a:gd name="connsiteY37" fmla="*/ 588302 h 4391025"/>
              <a:gd name="connsiteX38" fmla="*/ 278854 w 5829300"/>
              <a:gd name="connsiteY38" fmla="*/ 559689 h 4391025"/>
              <a:gd name="connsiteX39" fmla="*/ 278854 w 5829300"/>
              <a:gd name="connsiteY39" fmla="*/ 559689 h 4391025"/>
              <a:gd name="connsiteX40" fmla="*/ 271529 w 5829300"/>
              <a:gd name="connsiteY40" fmla="*/ 523751 h 4391025"/>
              <a:gd name="connsiteX41" fmla="*/ 271529 w 5829300"/>
              <a:gd name="connsiteY41" fmla="*/ 523751 h 4391025"/>
              <a:gd name="connsiteX42" fmla="*/ 264204 w 5829300"/>
              <a:gd name="connsiteY42" fmla="*/ 487813 h 4391025"/>
              <a:gd name="connsiteX43" fmla="*/ 271529 w 5829300"/>
              <a:gd name="connsiteY43" fmla="*/ 451875 h 4391025"/>
              <a:gd name="connsiteX44" fmla="*/ 271529 w 5829300"/>
              <a:gd name="connsiteY44" fmla="*/ 451875 h 4391025"/>
              <a:gd name="connsiteX45" fmla="*/ 271529 w 5829300"/>
              <a:gd name="connsiteY45" fmla="*/ 444551 h 4391025"/>
              <a:gd name="connsiteX46" fmla="*/ 481841 w 5829300"/>
              <a:gd name="connsiteY46" fmla="*/ 266205 h 4391025"/>
              <a:gd name="connsiteX47" fmla="*/ 5131832 w 5829300"/>
              <a:gd name="connsiteY47" fmla="*/ 4118905 h 4391025"/>
              <a:gd name="connsiteX48" fmla="*/ 5117192 w 5829300"/>
              <a:gd name="connsiteY48" fmla="*/ 4133545 h 4391025"/>
              <a:gd name="connsiteX49" fmla="*/ 481841 w 5829300"/>
              <a:gd name="connsiteY49" fmla="*/ 4133545 h 4391025"/>
              <a:gd name="connsiteX50" fmla="*/ 258890 w 5829300"/>
              <a:gd name="connsiteY50" fmla="*/ 3910594 h 4391025"/>
              <a:gd name="connsiteX51" fmla="*/ 258890 w 5829300"/>
              <a:gd name="connsiteY51" fmla="*/ 920410 h 4391025"/>
              <a:gd name="connsiteX52" fmla="*/ 273529 w 5829300"/>
              <a:gd name="connsiteY52" fmla="*/ 927735 h 4391025"/>
              <a:gd name="connsiteX53" fmla="*/ 302143 w 5829300"/>
              <a:gd name="connsiteY53" fmla="*/ 942375 h 4391025"/>
              <a:gd name="connsiteX54" fmla="*/ 323440 w 5829300"/>
              <a:gd name="connsiteY54" fmla="*/ 949700 h 4391025"/>
              <a:gd name="connsiteX55" fmla="*/ 359378 w 5829300"/>
              <a:gd name="connsiteY55" fmla="*/ 957024 h 4391025"/>
              <a:gd name="connsiteX56" fmla="*/ 380676 w 5829300"/>
              <a:gd name="connsiteY56" fmla="*/ 964349 h 4391025"/>
              <a:gd name="connsiteX57" fmla="*/ 416614 w 5829300"/>
              <a:gd name="connsiteY57" fmla="*/ 971674 h 4391025"/>
              <a:gd name="connsiteX58" fmla="*/ 431254 w 5829300"/>
              <a:gd name="connsiteY58" fmla="*/ 971674 h 4391025"/>
              <a:gd name="connsiteX59" fmla="*/ 488490 w 5829300"/>
              <a:gd name="connsiteY59" fmla="*/ 971674 h 4391025"/>
              <a:gd name="connsiteX60" fmla="*/ 3737562 w 5829300"/>
              <a:gd name="connsiteY60" fmla="*/ 971674 h 4391025"/>
              <a:gd name="connsiteX61" fmla="*/ 3752202 w 5829300"/>
              <a:gd name="connsiteY61" fmla="*/ 971674 h 4391025"/>
              <a:gd name="connsiteX62" fmla="*/ 4075643 w 5829300"/>
              <a:gd name="connsiteY62" fmla="*/ 971674 h 4391025"/>
              <a:gd name="connsiteX63" fmla="*/ 4082967 w 5829300"/>
              <a:gd name="connsiteY63" fmla="*/ 971674 h 4391025"/>
              <a:gd name="connsiteX64" fmla="*/ 4614720 w 5829300"/>
              <a:gd name="connsiteY64" fmla="*/ 971674 h 4391025"/>
              <a:gd name="connsiteX65" fmla="*/ 5117849 w 5829300"/>
              <a:gd name="connsiteY65" fmla="*/ 971674 h 4391025"/>
              <a:gd name="connsiteX66" fmla="*/ 5132489 w 5829300"/>
              <a:gd name="connsiteY66" fmla="*/ 986314 h 4391025"/>
              <a:gd name="connsiteX67" fmla="*/ 5132489 w 5829300"/>
              <a:gd name="connsiteY67" fmla="*/ 1820208 h 4391025"/>
              <a:gd name="connsiteX68" fmla="*/ 4485608 w 5829300"/>
              <a:gd name="connsiteY68" fmla="*/ 1820208 h 4391025"/>
              <a:gd name="connsiteX69" fmla="*/ 3824078 w 5829300"/>
              <a:gd name="connsiteY69" fmla="*/ 2481739 h 4391025"/>
              <a:gd name="connsiteX70" fmla="*/ 3824078 w 5829300"/>
              <a:gd name="connsiteY70" fmla="*/ 2481739 h 4391025"/>
              <a:gd name="connsiteX71" fmla="*/ 3824078 w 5829300"/>
              <a:gd name="connsiteY71" fmla="*/ 2481739 h 4391025"/>
              <a:gd name="connsiteX72" fmla="*/ 4485608 w 5829300"/>
              <a:gd name="connsiteY72" fmla="*/ 3143269 h 4391025"/>
              <a:gd name="connsiteX73" fmla="*/ 5132499 w 5829300"/>
              <a:gd name="connsiteY73" fmla="*/ 3143269 h 4391025"/>
              <a:gd name="connsiteX74" fmla="*/ 5132499 w 5829300"/>
              <a:gd name="connsiteY74" fmla="*/ 4118924 h 4391025"/>
              <a:gd name="connsiteX75" fmla="*/ 5131832 w 5829300"/>
              <a:gd name="connsiteY75" fmla="*/ 4118924 h 4391025"/>
              <a:gd name="connsiteX76" fmla="*/ 5239646 w 5829300"/>
              <a:gd name="connsiteY76" fmla="*/ 2875045 h 4391025"/>
              <a:gd name="connsiteX77" fmla="*/ 5239646 w 5829300"/>
              <a:gd name="connsiteY77" fmla="*/ 2875045 h 4391025"/>
              <a:gd name="connsiteX78" fmla="*/ 5167770 w 5829300"/>
              <a:gd name="connsiteY78" fmla="*/ 2882370 h 4391025"/>
              <a:gd name="connsiteX79" fmla="*/ 4484942 w 5829300"/>
              <a:gd name="connsiteY79" fmla="*/ 2882370 h 4391025"/>
              <a:gd name="connsiteX80" fmla="*/ 4089625 w 5829300"/>
              <a:gd name="connsiteY80" fmla="*/ 2487054 h 4391025"/>
              <a:gd name="connsiteX81" fmla="*/ 4484942 w 5829300"/>
              <a:gd name="connsiteY81" fmla="*/ 2091738 h 4391025"/>
              <a:gd name="connsiteX82" fmla="*/ 5167770 w 5829300"/>
              <a:gd name="connsiteY82" fmla="*/ 2091738 h 4391025"/>
              <a:gd name="connsiteX83" fmla="*/ 5239646 w 5829300"/>
              <a:gd name="connsiteY83" fmla="*/ 2099062 h 4391025"/>
              <a:gd name="connsiteX84" fmla="*/ 5239646 w 5829300"/>
              <a:gd name="connsiteY84" fmla="*/ 2099062 h 4391025"/>
              <a:gd name="connsiteX85" fmla="*/ 5563086 w 5829300"/>
              <a:gd name="connsiteY85" fmla="*/ 2487063 h 4391025"/>
              <a:gd name="connsiteX86" fmla="*/ 5239646 w 5829300"/>
              <a:gd name="connsiteY86" fmla="*/ 2875045 h 4391025"/>
              <a:gd name="connsiteX87" fmla="*/ 4729858 w 5829300"/>
              <a:gd name="connsiteY87" fmla="*/ 2487054 h 4391025"/>
              <a:gd name="connsiteX88" fmla="*/ 4586107 w 5829300"/>
              <a:gd name="connsiteY88" fmla="*/ 2630805 h 4391025"/>
              <a:gd name="connsiteX89" fmla="*/ 4442356 w 5829300"/>
              <a:gd name="connsiteY89" fmla="*/ 2487054 h 4391025"/>
              <a:gd name="connsiteX90" fmla="*/ 4586107 w 5829300"/>
              <a:gd name="connsiteY90" fmla="*/ 2343302 h 4391025"/>
              <a:gd name="connsiteX91" fmla="*/ 4729858 w 5829300"/>
              <a:gd name="connsiteY91" fmla="*/ 2487054 h 43910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</a:cxnLst>
            <a:rect l="l" t="t" r="r" b="b"/>
            <a:pathLst>
              <a:path w="5829300" h="4391025">
                <a:moveTo>
                  <a:pt x="5829300" y="2487054"/>
                </a:moveTo>
                <a:cubicBezTo>
                  <a:pt x="5829300" y="2199551"/>
                  <a:pt x="5649611" y="1962626"/>
                  <a:pt x="5398046" y="1868786"/>
                </a:cubicBezTo>
                <a:lnTo>
                  <a:pt x="5398046" y="992295"/>
                </a:lnTo>
                <a:cubicBezTo>
                  <a:pt x="5398046" y="841219"/>
                  <a:pt x="5275593" y="712108"/>
                  <a:pt x="5117859" y="712108"/>
                </a:cubicBezTo>
                <a:lnTo>
                  <a:pt x="4751156" y="712108"/>
                </a:lnTo>
                <a:lnTo>
                  <a:pt x="4751156" y="302143"/>
                </a:lnTo>
                <a:cubicBezTo>
                  <a:pt x="4751156" y="107813"/>
                  <a:pt x="4592765" y="0"/>
                  <a:pt x="4442356" y="0"/>
                </a:cubicBezTo>
                <a:lnTo>
                  <a:pt x="481841" y="0"/>
                </a:lnTo>
                <a:cubicBezTo>
                  <a:pt x="244916" y="0"/>
                  <a:pt x="50587" y="172374"/>
                  <a:pt x="7325" y="395316"/>
                </a:cubicBezTo>
                <a:lnTo>
                  <a:pt x="7325" y="395316"/>
                </a:lnTo>
                <a:cubicBezTo>
                  <a:pt x="0" y="423929"/>
                  <a:pt x="0" y="452552"/>
                  <a:pt x="0" y="488490"/>
                </a:cubicBezTo>
                <a:cubicBezTo>
                  <a:pt x="0" y="517103"/>
                  <a:pt x="0" y="539067"/>
                  <a:pt x="7325" y="560365"/>
                </a:cubicBezTo>
                <a:lnTo>
                  <a:pt x="7325" y="797290"/>
                </a:lnTo>
                <a:cubicBezTo>
                  <a:pt x="0" y="811930"/>
                  <a:pt x="0" y="825903"/>
                  <a:pt x="0" y="840553"/>
                </a:cubicBezTo>
                <a:lnTo>
                  <a:pt x="0" y="3902612"/>
                </a:lnTo>
                <a:cubicBezTo>
                  <a:pt x="0" y="4168816"/>
                  <a:pt x="215627" y="4391102"/>
                  <a:pt x="488490" y="4391102"/>
                </a:cubicBezTo>
                <a:lnTo>
                  <a:pt x="5124507" y="4391102"/>
                </a:lnTo>
                <a:cubicBezTo>
                  <a:pt x="5275583" y="4391102"/>
                  <a:pt x="5404695" y="4268648"/>
                  <a:pt x="5404695" y="4110914"/>
                </a:cubicBezTo>
                <a:lnTo>
                  <a:pt x="5404695" y="3105322"/>
                </a:lnTo>
                <a:cubicBezTo>
                  <a:pt x="5649611" y="3012148"/>
                  <a:pt x="5829300" y="2774556"/>
                  <a:pt x="5829300" y="2487054"/>
                </a:cubicBezTo>
                <a:close/>
                <a:moveTo>
                  <a:pt x="481841" y="266205"/>
                </a:moveTo>
                <a:lnTo>
                  <a:pt x="4442356" y="266205"/>
                </a:lnTo>
                <a:cubicBezTo>
                  <a:pt x="4485618" y="266205"/>
                  <a:pt x="4485618" y="280845"/>
                  <a:pt x="4485618" y="302143"/>
                </a:cubicBezTo>
                <a:lnTo>
                  <a:pt x="4485618" y="712108"/>
                </a:lnTo>
                <a:lnTo>
                  <a:pt x="4075662" y="712108"/>
                </a:lnTo>
                <a:lnTo>
                  <a:pt x="3752221" y="712108"/>
                </a:lnTo>
                <a:lnTo>
                  <a:pt x="481841" y="712108"/>
                </a:lnTo>
                <a:cubicBezTo>
                  <a:pt x="467201" y="712108"/>
                  <a:pt x="453228" y="712108"/>
                  <a:pt x="438579" y="704783"/>
                </a:cubicBezTo>
                <a:cubicBezTo>
                  <a:pt x="431254" y="704783"/>
                  <a:pt x="431254" y="704783"/>
                  <a:pt x="423939" y="697459"/>
                </a:cubicBezTo>
                <a:cubicBezTo>
                  <a:pt x="416614" y="697459"/>
                  <a:pt x="409299" y="690134"/>
                  <a:pt x="402641" y="690134"/>
                </a:cubicBezTo>
                <a:cubicBezTo>
                  <a:pt x="395316" y="690134"/>
                  <a:pt x="395316" y="682809"/>
                  <a:pt x="388001" y="682809"/>
                </a:cubicBezTo>
                <a:cubicBezTo>
                  <a:pt x="380676" y="682809"/>
                  <a:pt x="373361" y="675484"/>
                  <a:pt x="366703" y="675484"/>
                </a:cubicBezTo>
                <a:cubicBezTo>
                  <a:pt x="359378" y="675484"/>
                  <a:pt x="359378" y="668160"/>
                  <a:pt x="352063" y="660845"/>
                </a:cubicBezTo>
                <a:cubicBezTo>
                  <a:pt x="344738" y="653520"/>
                  <a:pt x="344738" y="653520"/>
                  <a:pt x="337423" y="646205"/>
                </a:cubicBezTo>
                <a:cubicBezTo>
                  <a:pt x="330098" y="638880"/>
                  <a:pt x="330098" y="638880"/>
                  <a:pt x="322783" y="631565"/>
                </a:cubicBezTo>
                <a:cubicBezTo>
                  <a:pt x="315458" y="624240"/>
                  <a:pt x="315458" y="624240"/>
                  <a:pt x="315458" y="616925"/>
                </a:cubicBezTo>
                <a:cubicBezTo>
                  <a:pt x="308134" y="609600"/>
                  <a:pt x="308134" y="602285"/>
                  <a:pt x="300819" y="595627"/>
                </a:cubicBezTo>
                <a:lnTo>
                  <a:pt x="293494" y="588302"/>
                </a:lnTo>
                <a:cubicBezTo>
                  <a:pt x="286169" y="580977"/>
                  <a:pt x="286169" y="573662"/>
                  <a:pt x="278854" y="559689"/>
                </a:cubicBezTo>
                <a:lnTo>
                  <a:pt x="278854" y="559689"/>
                </a:lnTo>
                <a:cubicBezTo>
                  <a:pt x="271529" y="545049"/>
                  <a:pt x="271529" y="538391"/>
                  <a:pt x="271529" y="523751"/>
                </a:cubicBezTo>
                <a:lnTo>
                  <a:pt x="271529" y="523751"/>
                </a:lnTo>
                <a:cubicBezTo>
                  <a:pt x="271529" y="509111"/>
                  <a:pt x="264204" y="502453"/>
                  <a:pt x="264204" y="487813"/>
                </a:cubicBezTo>
                <a:cubicBezTo>
                  <a:pt x="264204" y="473173"/>
                  <a:pt x="264204" y="466515"/>
                  <a:pt x="271529" y="451875"/>
                </a:cubicBezTo>
                <a:lnTo>
                  <a:pt x="271529" y="451875"/>
                </a:lnTo>
                <a:lnTo>
                  <a:pt x="271529" y="444551"/>
                </a:lnTo>
                <a:cubicBezTo>
                  <a:pt x="287503" y="345405"/>
                  <a:pt x="374028" y="266205"/>
                  <a:pt x="481841" y="266205"/>
                </a:cubicBezTo>
                <a:close/>
                <a:moveTo>
                  <a:pt x="5131832" y="4118905"/>
                </a:moveTo>
                <a:cubicBezTo>
                  <a:pt x="5131832" y="4126230"/>
                  <a:pt x="5124507" y="4133545"/>
                  <a:pt x="5117192" y="4133545"/>
                </a:cubicBezTo>
                <a:lnTo>
                  <a:pt x="481841" y="4133545"/>
                </a:lnTo>
                <a:cubicBezTo>
                  <a:pt x="359388" y="4133545"/>
                  <a:pt x="258890" y="4033047"/>
                  <a:pt x="258890" y="3910594"/>
                </a:cubicBezTo>
                <a:lnTo>
                  <a:pt x="258890" y="920410"/>
                </a:lnTo>
                <a:cubicBezTo>
                  <a:pt x="266214" y="920410"/>
                  <a:pt x="266214" y="920410"/>
                  <a:pt x="273529" y="927735"/>
                </a:cubicBezTo>
                <a:cubicBezTo>
                  <a:pt x="280854" y="935060"/>
                  <a:pt x="294827" y="935060"/>
                  <a:pt x="302143" y="942375"/>
                </a:cubicBezTo>
                <a:cubicBezTo>
                  <a:pt x="309467" y="942375"/>
                  <a:pt x="316782" y="949700"/>
                  <a:pt x="323440" y="949700"/>
                </a:cubicBezTo>
                <a:cubicBezTo>
                  <a:pt x="330765" y="957024"/>
                  <a:pt x="344738" y="957024"/>
                  <a:pt x="359378" y="957024"/>
                </a:cubicBezTo>
                <a:cubicBezTo>
                  <a:pt x="366703" y="957024"/>
                  <a:pt x="374018" y="957024"/>
                  <a:pt x="380676" y="964349"/>
                </a:cubicBezTo>
                <a:cubicBezTo>
                  <a:pt x="395316" y="964349"/>
                  <a:pt x="401974" y="971674"/>
                  <a:pt x="416614" y="971674"/>
                </a:cubicBezTo>
                <a:cubicBezTo>
                  <a:pt x="423939" y="971674"/>
                  <a:pt x="431254" y="971674"/>
                  <a:pt x="431254" y="971674"/>
                </a:cubicBezTo>
                <a:cubicBezTo>
                  <a:pt x="445894" y="971674"/>
                  <a:pt x="467192" y="971674"/>
                  <a:pt x="488490" y="971674"/>
                </a:cubicBezTo>
                <a:lnTo>
                  <a:pt x="3737562" y="971674"/>
                </a:lnTo>
                <a:cubicBezTo>
                  <a:pt x="3744887" y="971674"/>
                  <a:pt x="3744887" y="971674"/>
                  <a:pt x="3752202" y="971674"/>
                </a:cubicBezTo>
                <a:lnTo>
                  <a:pt x="4075643" y="971674"/>
                </a:lnTo>
                <a:lnTo>
                  <a:pt x="4082967" y="971674"/>
                </a:lnTo>
                <a:lnTo>
                  <a:pt x="4614720" y="971674"/>
                </a:lnTo>
                <a:lnTo>
                  <a:pt x="5117849" y="971674"/>
                </a:lnTo>
                <a:cubicBezTo>
                  <a:pt x="5125174" y="971674"/>
                  <a:pt x="5132489" y="978999"/>
                  <a:pt x="5132489" y="986314"/>
                </a:cubicBezTo>
                <a:lnTo>
                  <a:pt x="5132489" y="1820208"/>
                </a:lnTo>
                <a:lnTo>
                  <a:pt x="4485608" y="1820208"/>
                </a:lnTo>
                <a:cubicBezTo>
                  <a:pt x="4118905" y="1820208"/>
                  <a:pt x="3824078" y="2115036"/>
                  <a:pt x="3824078" y="2481739"/>
                </a:cubicBezTo>
                <a:lnTo>
                  <a:pt x="3824078" y="2481739"/>
                </a:lnTo>
                <a:lnTo>
                  <a:pt x="3824078" y="2481739"/>
                </a:lnTo>
                <a:cubicBezTo>
                  <a:pt x="3824078" y="2848442"/>
                  <a:pt x="4118905" y="3143269"/>
                  <a:pt x="4485608" y="3143269"/>
                </a:cubicBezTo>
                <a:lnTo>
                  <a:pt x="5132499" y="3143269"/>
                </a:lnTo>
                <a:lnTo>
                  <a:pt x="5132499" y="4118924"/>
                </a:lnTo>
                <a:lnTo>
                  <a:pt x="5131832" y="4118924"/>
                </a:lnTo>
                <a:close/>
                <a:moveTo>
                  <a:pt x="5239646" y="2875045"/>
                </a:moveTo>
                <a:lnTo>
                  <a:pt x="5239646" y="2875045"/>
                </a:lnTo>
                <a:cubicBezTo>
                  <a:pt x="5211023" y="2882370"/>
                  <a:pt x="5189068" y="2882370"/>
                  <a:pt x="5167770" y="2882370"/>
                </a:cubicBezTo>
                <a:lnTo>
                  <a:pt x="4484942" y="2882370"/>
                </a:lnTo>
                <a:cubicBezTo>
                  <a:pt x="4269315" y="2882370"/>
                  <a:pt x="4089625" y="2702681"/>
                  <a:pt x="4089625" y="2487054"/>
                </a:cubicBezTo>
                <a:cubicBezTo>
                  <a:pt x="4089625" y="2271427"/>
                  <a:pt x="4269315" y="2091738"/>
                  <a:pt x="4484942" y="2091738"/>
                </a:cubicBezTo>
                <a:lnTo>
                  <a:pt x="5167770" y="2091738"/>
                </a:lnTo>
                <a:cubicBezTo>
                  <a:pt x="5189068" y="2091738"/>
                  <a:pt x="5218347" y="2091738"/>
                  <a:pt x="5239646" y="2099062"/>
                </a:cubicBezTo>
                <a:lnTo>
                  <a:pt x="5239646" y="2099062"/>
                </a:lnTo>
                <a:cubicBezTo>
                  <a:pt x="5426660" y="2135000"/>
                  <a:pt x="5563086" y="2293392"/>
                  <a:pt x="5563086" y="2487063"/>
                </a:cubicBezTo>
                <a:cubicBezTo>
                  <a:pt x="5563086" y="2680735"/>
                  <a:pt x="5426660" y="2839107"/>
                  <a:pt x="5239646" y="2875045"/>
                </a:cubicBezTo>
                <a:close/>
                <a:moveTo>
                  <a:pt x="4729858" y="2487054"/>
                </a:moveTo>
                <a:cubicBezTo>
                  <a:pt x="4729858" y="2566254"/>
                  <a:pt x="4665307" y="2630805"/>
                  <a:pt x="4586107" y="2630805"/>
                </a:cubicBezTo>
                <a:cubicBezTo>
                  <a:pt x="4506906" y="2630805"/>
                  <a:pt x="4442356" y="2566254"/>
                  <a:pt x="4442356" y="2487054"/>
                </a:cubicBezTo>
                <a:cubicBezTo>
                  <a:pt x="4442356" y="2407853"/>
                  <a:pt x="4506906" y="2343302"/>
                  <a:pt x="4586107" y="2343302"/>
                </a:cubicBezTo>
                <a:cubicBezTo>
                  <a:pt x="4665307" y="2343302"/>
                  <a:pt x="4729858" y="2407853"/>
                  <a:pt x="4729858" y="2487054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27" name="Forma libre 326">
            <a:extLst>
              <a:ext uri="{FF2B5EF4-FFF2-40B4-BE49-F238E27FC236}">
                <a16:creationId xmlns:a16="http://schemas.microsoft.com/office/drawing/2014/main" id="{64CF6A93-E7B1-F24C-A0D1-90D974863188}"/>
              </a:ext>
            </a:extLst>
          </p:cNvPr>
          <p:cNvSpPr/>
          <p:nvPr/>
        </p:nvSpPr>
        <p:spPr>
          <a:xfrm>
            <a:off x="2129146" y="5064057"/>
            <a:ext cx="301831" cy="301338"/>
          </a:xfrm>
          <a:custGeom>
            <a:avLst/>
            <a:gdLst>
              <a:gd name="connsiteX0" fmla="*/ 5798075 w 5829300"/>
              <a:gd name="connsiteY0" fmla="*/ 493947 h 5819775"/>
              <a:gd name="connsiteX1" fmla="*/ 5405816 w 5829300"/>
              <a:gd name="connsiteY1" fmla="*/ 31242 h 5819775"/>
              <a:gd name="connsiteX2" fmla="*/ 5389834 w 5829300"/>
              <a:gd name="connsiteY2" fmla="*/ 31242 h 5819775"/>
              <a:gd name="connsiteX3" fmla="*/ 3804854 w 5829300"/>
              <a:gd name="connsiteY3" fmla="*/ 0 h 5819775"/>
              <a:gd name="connsiteX4" fmla="*/ 3788871 w 5829300"/>
              <a:gd name="connsiteY4" fmla="*/ 0 h 5819775"/>
              <a:gd name="connsiteX5" fmla="*/ 3216476 w 5829300"/>
              <a:gd name="connsiteY5" fmla="*/ 196129 h 5819775"/>
              <a:gd name="connsiteX6" fmla="*/ 3208484 w 5829300"/>
              <a:gd name="connsiteY6" fmla="*/ 204121 h 5819775"/>
              <a:gd name="connsiteX7" fmla="*/ 117679 w 5829300"/>
              <a:gd name="connsiteY7" fmla="*/ 3302908 h 5819775"/>
              <a:gd name="connsiteX8" fmla="*/ 117679 w 5829300"/>
              <a:gd name="connsiteY8" fmla="*/ 3883295 h 5819775"/>
              <a:gd name="connsiteX9" fmla="*/ 1945288 w 5829300"/>
              <a:gd name="connsiteY9" fmla="*/ 5710904 h 5819775"/>
              <a:gd name="connsiteX10" fmla="*/ 2235849 w 5829300"/>
              <a:gd name="connsiteY10" fmla="*/ 5828576 h 5819775"/>
              <a:gd name="connsiteX11" fmla="*/ 2235849 w 5829300"/>
              <a:gd name="connsiteY11" fmla="*/ 5828576 h 5819775"/>
              <a:gd name="connsiteX12" fmla="*/ 2526409 w 5829300"/>
              <a:gd name="connsiteY12" fmla="*/ 5710904 h 5819775"/>
              <a:gd name="connsiteX13" fmla="*/ 4048190 w 5829300"/>
              <a:gd name="connsiteY13" fmla="*/ 4197096 h 5819775"/>
              <a:gd name="connsiteX14" fmla="*/ 4095405 w 5829300"/>
              <a:gd name="connsiteY14" fmla="*/ 4141889 h 5819775"/>
              <a:gd name="connsiteX15" fmla="*/ 5577971 w 5829300"/>
              <a:gd name="connsiteY15" fmla="*/ 2659323 h 5819775"/>
              <a:gd name="connsiteX16" fmla="*/ 5829307 w 5829300"/>
              <a:gd name="connsiteY16" fmla="*/ 1992497 h 5819775"/>
              <a:gd name="connsiteX17" fmla="*/ 5798075 w 5829300"/>
              <a:gd name="connsiteY17" fmla="*/ 493947 h 5819775"/>
              <a:gd name="connsiteX18" fmla="*/ 5366593 w 5829300"/>
              <a:gd name="connsiteY18" fmla="*/ 2455212 h 5819775"/>
              <a:gd name="connsiteX19" fmla="*/ 3876035 w 5829300"/>
              <a:gd name="connsiteY19" fmla="*/ 3945769 h 5819775"/>
              <a:gd name="connsiteX20" fmla="*/ 3860052 w 5829300"/>
              <a:gd name="connsiteY20" fmla="*/ 3969010 h 5819775"/>
              <a:gd name="connsiteX21" fmla="*/ 3844069 w 5829300"/>
              <a:gd name="connsiteY21" fmla="*/ 3992251 h 5819775"/>
              <a:gd name="connsiteX22" fmla="*/ 2322288 w 5829300"/>
              <a:gd name="connsiteY22" fmla="*/ 5507508 h 5819775"/>
              <a:gd name="connsiteX23" fmla="*/ 2149409 w 5829300"/>
              <a:gd name="connsiteY23" fmla="*/ 5507508 h 5819775"/>
              <a:gd name="connsiteX24" fmla="*/ 321800 w 5829300"/>
              <a:gd name="connsiteY24" fmla="*/ 3679184 h 5819775"/>
              <a:gd name="connsiteX25" fmla="*/ 321800 w 5829300"/>
              <a:gd name="connsiteY25" fmla="*/ 3506305 h 5819775"/>
              <a:gd name="connsiteX26" fmla="*/ 3412596 w 5829300"/>
              <a:gd name="connsiteY26" fmla="*/ 415500 h 5819775"/>
              <a:gd name="connsiteX27" fmla="*/ 3788871 w 5829300"/>
              <a:gd name="connsiteY27" fmla="*/ 289836 h 5819775"/>
              <a:gd name="connsiteX28" fmla="*/ 5381128 w 5829300"/>
              <a:gd name="connsiteY28" fmla="*/ 321069 h 5819775"/>
              <a:gd name="connsiteX29" fmla="*/ 5506791 w 5829300"/>
              <a:gd name="connsiteY29" fmla="*/ 501215 h 5819775"/>
              <a:gd name="connsiteX30" fmla="*/ 5538023 w 5829300"/>
              <a:gd name="connsiteY30" fmla="*/ 1999764 h 5819775"/>
              <a:gd name="connsiteX31" fmla="*/ 5366593 w 5829300"/>
              <a:gd name="connsiteY31" fmla="*/ 2455212 h 5819775"/>
              <a:gd name="connsiteX32" fmla="*/ 4487663 w 5829300"/>
              <a:gd name="connsiteY32" fmla="*/ 784508 h 5819775"/>
              <a:gd name="connsiteX33" fmla="*/ 3938509 w 5829300"/>
              <a:gd name="connsiteY33" fmla="*/ 1333662 h 5819775"/>
              <a:gd name="connsiteX34" fmla="*/ 4487663 w 5829300"/>
              <a:gd name="connsiteY34" fmla="*/ 1882816 h 5819775"/>
              <a:gd name="connsiteX35" fmla="*/ 5036818 w 5829300"/>
              <a:gd name="connsiteY35" fmla="*/ 1333662 h 5819775"/>
              <a:gd name="connsiteX36" fmla="*/ 4487663 w 5829300"/>
              <a:gd name="connsiteY36" fmla="*/ 784508 h 5819775"/>
              <a:gd name="connsiteX37" fmla="*/ 4487663 w 5829300"/>
              <a:gd name="connsiteY37" fmla="*/ 1592256 h 5819775"/>
              <a:gd name="connsiteX38" fmla="*/ 4229069 w 5829300"/>
              <a:gd name="connsiteY38" fmla="*/ 1333662 h 5819775"/>
              <a:gd name="connsiteX39" fmla="*/ 4487663 w 5829300"/>
              <a:gd name="connsiteY39" fmla="*/ 1075068 h 5819775"/>
              <a:gd name="connsiteX40" fmla="*/ 4746258 w 5829300"/>
              <a:gd name="connsiteY40" fmla="*/ 1333662 h 5819775"/>
              <a:gd name="connsiteX41" fmla="*/ 4487663 w 5829300"/>
              <a:gd name="connsiteY41" fmla="*/ 1592256 h 5819775"/>
              <a:gd name="connsiteX42" fmla="*/ 3451829 w 5829300"/>
              <a:gd name="connsiteY42" fmla="*/ 3020339 h 5819775"/>
              <a:gd name="connsiteX43" fmla="*/ 3451829 w 5829300"/>
              <a:gd name="connsiteY43" fmla="*/ 3224460 h 5819775"/>
              <a:gd name="connsiteX44" fmla="*/ 2235839 w 5829300"/>
              <a:gd name="connsiteY44" fmla="*/ 4440441 h 5819775"/>
              <a:gd name="connsiteX45" fmla="*/ 2134141 w 5829300"/>
              <a:gd name="connsiteY45" fmla="*/ 4479665 h 5819775"/>
              <a:gd name="connsiteX46" fmla="*/ 2032442 w 5829300"/>
              <a:gd name="connsiteY46" fmla="*/ 4440441 h 5819775"/>
              <a:gd name="connsiteX47" fmla="*/ 2032442 w 5829300"/>
              <a:gd name="connsiteY47" fmla="*/ 4236320 h 5819775"/>
              <a:gd name="connsiteX48" fmla="*/ 3248423 w 5829300"/>
              <a:gd name="connsiteY48" fmla="*/ 3020339 h 5819775"/>
              <a:gd name="connsiteX49" fmla="*/ 3451829 w 5829300"/>
              <a:gd name="connsiteY49" fmla="*/ 3020339 h 5819775"/>
              <a:gd name="connsiteX50" fmla="*/ 3294924 w 5829300"/>
              <a:gd name="connsiteY50" fmla="*/ 2173367 h 5819775"/>
              <a:gd name="connsiteX51" fmla="*/ 1631487 w 5829300"/>
              <a:gd name="connsiteY51" fmla="*/ 3836813 h 5819775"/>
              <a:gd name="connsiteX52" fmla="*/ 1529789 w 5829300"/>
              <a:gd name="connsiteY52" fmla="*/ 3876037 h 5819775"/>
              <a:gd name="connsiteX53" fmla="*/ 1428090 w 5829300"/>
              <a:gd name="connsiteY53" fmla="*/ 3836813 h 5819775"/>
              <a:gd name="connsiteX54" fmla="*/ 1428090 w 5829300"/>
              <a:gd name="connsiteY54" fmla="*/ 3632692 h 5819775"/>
              <a:gd name="connsiteX55" fmla="*/ 3091537 w 5829300"/>
              <a:gd name="connsiteY55" fmla="*/ 1969256 h 5819775"/>
              <a:gd name="connsiteX56" fmla="*/ 3295657 w 5829300"/>
              <a:gd name="connsiteY56" fmla="*/ 1969256 h 5819775"/>
              <a:gd name="connsiteX57" fmla="*/ 3294924 w 5829300"/>
              <a:gd name="connsiteY57" fmla="*/ 2173367 h 5819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</a:cxnLst>
            <a:rect l="l" t="t" r="r" b="b"/>
            <a:pathLst>
              <a:path w="5829300" h="5819775">
                <a:moveTo>
                  <a:pt x="5798075" y="493947"/>
                </a:moveTo>
                <a:cubicBezTo>
                  <a:pt x="5790084" y="227362"/>
                  <a:pt x="5649161" y="54483"/>
                  <a:pt x="5405816" y="31242"/>
                </a:cubicBezTo>
                <a:cubicBezTo>
                  <a:pt x="5397825" y="31242"/>
                  <a:pt x="5397825" y="31242"/>
                  <a:pt x="5389834" y="31242"/>
                </a:cubicBezTo>
                <a:lnTo>
                  <a:pt x="3804854" y="0"/>
                </a:lnTo>
                <a:lnTo>
                  <a:pt x="3788871" y="0"/>
                </a:lnTo>
                <a:cubicBezTo>
                  <a:pt x="3514294" y="0"/>
                  <a:pt x="3326156" y="101698"/>
                  <a:pt x="3216476" y="196129"/>
                </a:cubicBezTo>
                <a:lnTo>
                  <a:pt x="3208484" y="204121"/>
                </a:lnTo>
                <a:lnTo>
                  <a:pt x="117679" y="3302908"/>
                </a:lnTo>
                <a:cubicBezTo>
                  <a:pt x="-39226" y="3459814"/>
                  <a:pt x="-39226" y="3726399"/>
                  <a:pt x="117679" y="3883295"/>
                </a:cubicBezTo>
                <a:lnTo>
                  <a:pt x="1945288" y="5710904"/>
                </a:lnTo>
                <a:cubicBezTo>
                  <a:pt x="2023736" y="5789353"/>
                  <a:pt x="2125435" y="5828576"/>
                  <a:pt x="2235849" y="5828576"/>
                </a:cubicBezTo>
                <a:lnTo>
                  <a:pt x="2235849" y="5828576"/>
                </a:lnTo>
                <a:cubicBezTo>
                  <a:pt x="2345529" y="5828576"/>
                  <a:pt x="2447951" y="5789353"/>
                  <a:pt x="2526409" y="5710904"/>
                </a:cubicBezTo>
                <a:lnTo>
                  <a:pt x="4048190" y="4197096"/>
                </a:lnTo>
                <a:cubicBezTo>
                  <a:pt x="4064172" y="4181113"/>
                  <a:pt x="4079422" y="4165864"/>
                  <a:pt x="4095405" y="4141889"/>
                </a:cubicBezTo>
                <a:lnTo>
                  <a:pt x="5577971" y="2659323"/>
                </a:lnTo>
                <a:cubicBezTo>
                  <a:pt x="5672402" y="2549633"/>
                  <a:pt x="5836566" y="2314289"/>
                  <a:pt x="5829307" y="1992497"/>
                </a:cubicBezTo>
                <a:lnTo>
                  <a:pt x="5798075" y="493947"/>
                </a:lnTo>
                <a:close/>
                <a:moveTo>
                  <a:pt x="5366593" y="2455212"/>
                </a:moveTo>
                <a:lnTo>
                  <a:pt x="3876035" y="3945769"/>
                </a:lnTo>
                <a:cubicBezTo>
                  <a:pt x="3868043" y="3953761"/>
                  <a:pt x="3860052" y="3961752"/>
                  <a:pt x="3860052" y="3969010"/>
                </a:cubicBezTo>
                <a:cubicBezTo>
                  <a:pt x="3852060" y="3977002"/>
                  <a:pt x="3852060" y="3984993"/>
                  <a:pt x="3844069" y="3992251"/>
                </a:cubicBezTo>
                <a:lnTo>
                  <a:pt x="2322288" y="5507508"/>
                </a:lnTo>
                <a:cubicBezTo>
                  <a:pt x="2275073" y="5554723"/>
                  <a:pt x="2196625" y="5554723"/>
                  <a:pt x="2149409" y="5507508"/>
                </a:cubicBezTo>
                <a:lnTo>
                  <a:pt x="321800" y="3679184"/>
                </a:lnTo>
                <a:cubicBezTo>
                  <a:pt x="274584" y="3631968"/>
                  <a:pt x="274584" y="3553520"/>
                  <a:pt x="321800" y="3506305"/>
                </a:cubicBezTo>
                <a:lnTo>
                  <a:pt x="3412596" y="415500"/>
                </a:lnTo>
                <a:cubicBezTo>
                  <a:pt x="3483052" y="360293"/>
                  <a:pt x="3608725" y="289836"/>
                  <a:pt x="3788871" y="289836"/>
                </a:cubicBezTo>
                <a:lnTo>
                  <a:pt x="5381128" y="321069"/>
                </a:lnTo>
                <a:cubicBezTo>
                  <a:pt x="5443602" y="329060"/>
                  <a:pt x="5498800" y="360293"/>
                  <a:pt x="5506791" y="501215"/>
                </a:cubicBezTo>
                <a:lnTo>
                  <a:pt x="5538023" y="1999764"/>
                </a:lnTo>
                <a:cubicBezTo>
                  <a:pt x="5538747" y="2219859"/>
                  <a:pt x="5429067" y="2384746"/>
                  <a:pt x="5366593" y="2455212"/>
                </a:cubicBezTo>
                <a:close/>
                <a:moveTo>
                  <a:pt x="4487663" y="784508"/>
                </a:moveTo>
                <a:cubicBezTo>
                  <a:pt x="4181854" y="784508"/>
                  <a:pt x="3938509" y="1027852"/>
                  <a:pt x="3938509" y="1333662"/>
                </a:cubicBezTo>
                <a:cubicBezTo>
                  <a:pt x="3938509" y="1639472"/>
                  <a:pt x="4181854" y="1882816"/>
                  <a:pt x="4487663" y="1882816"/>
                </a:cubicBezTo>
                <a:cubicBezTo>
                  <a:pt x="4793473" y="1882816"/>
                  <a:pt x="5036818" y="1639472"/>
                  <a:pt x="5036818" y="1333662"/>
                </a:cubicBezTo>
                <a:cubicBezTo>
                  <a:pt x="5036818" y="1027852"/>
                  <a:pt x="4793473" y="784508"/>
                  <a:pt x="4487663" y="784508"/>
                </a:cubicBezTo>
                <a:close/>
                <a:moveTo>
                  <a:pt x="4487663" y="1592256"/>
                </a:moveTo>
                <a:cubicBezTo>
                  <a:pt x="4346741" y="1592256"/>
                  <a:pt x="4229069" y="1474584"/>
                  <a:pt x="4229069" y="1333662"/>
                </a:cubicBezTo>
                <a:cubicBezTo>
                  <a:pt x="4229069" y="1192740"/>
                  <a:pt x="4346741" y="1075068"/>
                  <a:pt x="4487663" y="1075068"/>
                </a:cubicBezTo>
                <a:cubicBezTo>
                  <a:pt x="4628586" y="1075068"/>
                  <a:pt x="4746258" y="1192740"/>
                  <a:pt x="4746258" y="1333662"/>
                </a:cubicBezTo>
                <a:cubicBezTo>
                  <a:pt x="4746258" y="1474584"/>
                  <a:pt x="4628576" y="1592256"/>
                  <a:pt x="4487663" y="1592256"/>
                </a:cubicBezTo>
                <a:close/>
                <a:moveTo>
                  <a:pt x="3451829" y="3020339"/>
                </a:moveTo>
                <a:cubicBezTo>
                  <a:pt x="3507036" y="3075546"/>
                  <a:pt x="3507036" y="3169253"/>
                  <a:pt x="3451829" y="3224460"/>
                </a:cubicBezTo>
                <a:lnTo>
                  <a:pt x="2235839" y="4440441"/>
                </a:lnTo>
                <a:cubicBezTo>
                  <a:pt x="2204607" y="4471673"/>
                  <a:pt x="2173374" y="4479665"/>
                  <a:pt x="2134141" y="4479665"/>
                </a:cubicBezTo>
                <a:cubicBezTo>
                  <a:pt x="2094907" y="4479665"/>
                  <a:pt x="2063684" y="4463682"/>
                  <a:pt x="2032442" y="4440441"/>
                </a:cubicBezTo>
                <a:cubicBezTo>
                  <a:pt x="1977235" y="4385234"/>
                  <a:pt x="1977235" y="4291527"/>
                  <a:pt x="2032442" y="4236320"/>
                </a:cubicBezTo>
                <a:lnTo>
                  <a:pt x="3248423" y="3020339"/>
                </a:lnTo>
                <a:cubicBezTo>
                  <a:pt x="3302915" y="2965133"/>
                  <a:pt x="3397346" y="2965133"/>
                  <a:pt x="3451829" y="3020339"/>
                </a:cubicBezTo>
                <a:close/>
                <a:moveTo>
                  <a:pt x="3294924" y="2173367"/>
                </a:moveTo>
                <a:lnTo>
                  <a:pt x="1631487" y="3836813"/>
                </a:lnTo>
                <a:cubicBezTo>
                  <a:pt x="1600255" y="3868046"/>
                  <a:pt x="1569022" y="3876037"/>
                  <a:pt x="1529789" y="3876037"/>
                </a:cubicBezTo>
                <a:cubicBezTo>
                  <a:pt x="1490555" y="3876037"/>
                  <a:pt x="1459333" y="3860054"/>
                  <a:pt x="1428090" y="3836813"/>
                </a:cubicBezTo>
                <a:cubicBezTo>
                  <a:pt x="1372884" y="3781606"/>
                  <a:pt x="1372884" y="3687899"/>
                  <a:pt x="1428090" y="3632692"/>
                </a:cubicBezTo>
                <a:lnTo>
                  <a:pt x="3091537" y="1969256"/>
                </a:lnTo>
                <a:cubicBezTo>
                  <a:pt x="3146743" y="1914049"/>
                  <a:pt x="3240450" y="1914049"/>
                  <a:pt x="3295657" y="1969256"/>
                </a:cubicBezTo>
                <a:cubicBezTo>
                  <a:pt x="3350131" y="2023729"/>
                  <a:pt x="3350131" y="2110169"/>
                  <a:pt x="3294924" y="2173367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29" name="Forma libre 328">
            <a:extLst>
              <a:ext uri="{FF2B5EF4-FFF2-40B4-BE49-F238E27FC236}">
                <a16:creationId xmlns:a16="http://schemas.microsoft.com/office/drawing/2014/main" id="{98F3D131-E186-F94D-A895-26FD835750A5}"/>
              </a:ext>
            </a:extLst>
          </p:cNvPr>
          <p:cNvSpPr/>
          <p:nvPr/>
        </p:nvSpPr>
        <p:spPr>
          <a:xfrm>
            <a:off x="2148812" y="4480133"/>
            <a:ext cx="301831" cy="206153"/>
          </a:xfrm>
          <a:custGeom>
            <a:avLst/>
            <a:gdLst>
              <a:gd name="connsiteX0" fmla="*/ 5356870 w 5829300"/>
              <a:gd name="connsiteY0" fmla="*/ 0 h 3981450"/>
              <a:gd name="connsiteX1" fmla="*/ 473088 w 5829300"/>
              <a:gd name="connsiteY1" fmla="*/ 0 h 3981450"/>
              <a:gd name="connsiteX2" fmla="*/ 0 w 5829300"/>
              <a:gd name="connsiteY2" fmla="*/ 473088 h 3981450"/>
              <a:gd name="connsiteX3" fmla="*/ 0 w 5829300"/>
              <a:gd name="connsiteY3" fmla="*/ 995182 h 3981450"/>
              <a:gd name="connsiteX4" fmla="*/ 0 w 5829300"/>
              <a:gd name="connsiteY4" fmla="*/ 1644701 h 3981450"/>
              <a:gd name="connsiteX5" fmla="*/ 0 w 5829300"/>
              <a:gd name="connsiteY5" fmla="*/ 3514830 h 3981450"/>
              <a:gd name="connsiteX6" fmla="*/ 473088 w 5829300"/>
              <a:gd name="connsiteY6" fmla="*/ 3987918 h 3981450"/>
              <a:gd name="connsiteX7" fmla="*/ 5356870 w 5829300"/>
              <a:gd name="connsiteY7" fmla="*/ 3987918 h 3981450"/>
              <a:gd name="connsiteX8" fmla="*/ 5829957 w 5829300"/>
              <a:gd name="connsiteY8" fmla="*/ 3514830 h 3981450"/>
              <a:gd name="connsiteX9" fmla="*/ 5829957 w 5829300"/>
              <a:gd name="connsiteY9" fmla="*/ 1644044 h 3981450"/>
              <a:gd name="connsiteX10" fmla="*/ 5829957 w 5829300"/>
              <a:gd name="connsiteY10" fmla="*/ 994524 h 3981450"/>
              <a:gd name="connsiteX11" fmla="*/ 5829957 w 5829300"/>
              <a:gd name="connsiteY11" fmla="*/ 472431 h 3981450"/>
              <a:gd name="connsiteX12" fmla="*/ 5356870 w 5829300"/>
              <a:gd name="connsiteY12" fmla="*/ 0 h 3981450"/>
              <a:gd name="connsiteX13" fmla="*/ 473088 w 5829300"/>
              <a:gd name="connsiteY13" fmla="*/ 260718 h 3981450"/>
              <a:gd name="connsiteX14" fmla="*/ 5356870 w 5829300"/>
              <a:gd name="connsiteY14" fmla="*/ 260718 h 3981450"/>
              <a:gd name="connsiteX15" fmla="*/ 5568582 w 5829300"/>
              <a:gd name="connsiteY15" fmla="*/ 472431 h 3981450"/>
              <a:gd name="connsiteX16" fmla="*/ 5568582 w 5829300"/>
              <a:gd name="connsiteY16" fmla="*/ 867756 h 3981450"/>
              <a:gd name="connsiteX17" fmla="*/ 261376 w 5829300"/>
              <a:gd name="connsiteY17" fmla="*/ 867756 h 3981450"/>
              <a:gd name="connsiteX18" fmla="*/ 261376 w 5829300"/>
              <a:gd name="connsiteY18" fmla="*/ 472431 h 3981450"/>
              <a:gd name="connsiteX19" fmla="*/ 473088 w 5829300"/>
              <a:gd name="connsiteY19" fmla="*/ 260718 h 3981450"/>
              <a:gd name="connsiteX20" fmla="*/ 5568582 w 5829300"/>
              <a:gd name="connsiteY20" fmla="*/ 1510084 h 3981450"/>
              <a:gd name="connsiteX21" fmla="*/ 261376 w 5829300"/>
              <a:gd name="connsiteY21" fmla="*/ 1510084 h 3981450"/>
              <a:gd name="connsiteX22" fmla="*/ 261376 w 5829300"/>
              <a:gd name="connsiteY22" fmla="*/ 1121940 h 3981450"/>
              <a:gd name="connsiteX23" fmla="*/ 5568582 w 5829300"/>
              <a:gd name="connsiteY23" fmla="*/ 1121940 h 3981450"/>
              <a:gd name="connsiteX24" fmla="*/ 5568582 w 5829300"/>
              <a:gd name="connsiteY24" fmla="*/ 1510084 h 3981450"/>
              <a:gd name="connsiteX25" fmla="*/ 5568582 w 5829300"/>
              <a:gd name="connsiteY25" fmla="*/ 1510084 h 3981450"/>
              <a:gd name="connsiteX26" fmla="*/ 5356870 w 5829300"/>
              <a:gd name="connsiteY26" fmla="*/ 3725885 h 3981450"/>
              <a:gd name="connsiteX27" fmla="*/ 473088 w 5829300"/>
              <a:gd name="connsiteY27" fmla="*/ 3725885 h 3981450"/>
              <a:gd name="connsiteX28" fmla="*/ 261376 w 5829300"/>
              <a:gd name="connsiteY28" fmla="*/ 3514173 h 3981450"/>
              <a:gd name="connsiteX29" fmla="*/ 261376 w 5829300"/>
              <a:gd name="connsiteY29" fmla="*/ 1771459 h 3981450"/>
              <a:gd name="connsiteX30" fmla="*/ 5568582 w 5829300"/>
              <a:gd name="connsiteY30" fmla="*/ 1771459 h 3981450"/>
              <a:gd name="connsiteX31" fmla="*/ 5568582 w 5829300"/>
              <a:gd name="connsiteY31" fmla="*/ 3507638 h 3981450"/>
              <a:gd name="connsiteX32" fmla="*/ 5356870 w 5829300"/>
              <a:gd name="connsiteY32" fmla="*/ 3725885 h 3981450"/>
              <a:gd name="connsiteX33" fmla="*/ 4961535 w 5829300"/>
              <a:gd name="connsiteY33" fmla="*/ 2469985 h 3981450"/>
              <a:gd name="connsiteX34" fmla="*/ 4834766 w 5829300"/>
              <a:gd name="connsiteY34" fmla="*/ 2596753 h 3981450"/>
              <a:gd name="connsiteX35" fmla="*/ 3479549 w 5829300"/>
              <a:gd name="connsiteY35" fmla="*/ 2596753 h 3981450"/>
              <a:gd name="connsiteX36" fmla="*/ 3352781 w 5829300"/>
              <a:gd name="connsiteY36" fmla="*/ 2469985 h 3981450"/>
              <a:gd name="connsiteX37" fmla="*/ 3479549 w 5829300"/>
              <a:gd name="connsiteY37" fmla="*/ 2343217 h 3981450"/>
              <a:gd name="connsiteX38" fmla="*/ 4827585 w 5829300"/>
              <a:gd name="connsiteY38" fmla="*/ 2343217 h 3981450"/>
              <a:gd name="connsiteX39" fmla="*/ 4961535 w 5829300"/>
              <a:gd name="connsiteY39" fmla="*/ 2469985 h 3981450"/>
              <a:gd name="connsiteX40" fmla="*/ 4961535 w 5829300"/>
              <a:gd name="connsiteY40" fmla="*/ 3161319 h 3981450"/>
              <a:gd name="connsiteX41" fmla="*/ 4834766 w 5829300"/>
              <a:gd name="connsiteY41" fmla="*/ 3288087 h 3981450"/>
              <a:gd name="connsiteX42" fmla="*/ 4058488 w 5829300"/>
              <a:gd name="connsiteY42" fmla="*/ 3288087 h 3981450"/>
              <a:gd name="connsiteX43" fmla="*/ 3931720 w 5829300"/>
              <a:gd name="connsiteY43" fmla="*/ 3161319 h 3981450"/>
              <a:gd name="connsiteX44" fmla="*/ 4058488 w 5829300"/>
              <a:gd name="connsiteY44" fmla="*/ 3034551 h 3981450"/>
              <a:gd name="connsiteX45" fmla="*/ 4834766 w 5829300"/>
              <a:gd name="connsiteY45" fmla="*/ 3034551 h 3981450"/>
              <a:gd name="connsiteX46" fmla="*/ 4961535 w 5829300"/>
              <a:gd name="connsiteY46" fmla="*/ 3161319 h 39814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</a:cxnLst>
            <a:rect l="l" t="t" r="r" b="b"/>
            <a:pathLst>
              <a:path w="5829300" h="3981450">
                <a:moveTo>
                  <a:pt x="5356870" y="0"/>
                </a:moveTo>
                <a:lnTo>
                  <a:pt x="473088" y="0"/>
                </a:lnTo>
                <a:cubicBezTo>
                  <a:pt x="211712" y="0"/>
                  <a:pt x="0" y="211712"/>
                  <a:pt x="0" y="473088"/>
                </a:cubicBezTo>
                <a:lnTo>
                  <a:pt x="0" y="995182"/>
                </a:lnTo>
                <a:lnTo>
                  <a:pt x="0" y="1644701"/>
                </a:lnTo>
                <a:lnTo>
                  <a:pt x="0" y="3514830"/>
                </a:lnTo>
                <a:cubicBezTo>
                  <a:pt x="0" y="3776205"/>
                  <a:pt x="211712" y="3987918"/>
                  <a:pt x="473088" y="3987918"/>
                </a:cubicBezTo>
                <a:lnTo>
                  <a:pt x="5356870" y="3987918"/>
                </a:lnTo>
                <a:cubicBezTo>
                  <a:pt x="5618245" y="3987918"/>
                  <a:pt x="5829957" y="3776205"/>
                  <a:pt x="5829957" y="3514830"/>
                </a:cubicBezTo>
                <a:lnTo>
                  <a:pt x="5829957" y="1644044"/>
                </a:lnTo>
                <a:lnTo>
                  <a:pt x="5829957" y="994524"/>
                </a:lnTo>
                <a:lnTo>
                  <a:pt x="5829957" y="472431"/>
                </a:lnTo>
                <a:cubicBezTo>
                  <a:pt x="5829300" y="211712"/>
                  <a:pt x="5617588" y="0"/>
                  <a:pt x="5356870" y="0"/>
                </a:cubicBezTo>
                <a:close/>
                <a:moveTo>
                  <a:pt x="473088" y="260718"/>
                </a:moveTo>
                <a:lnTo>
                  <a:pt x="5356870" y="260718"/>
                </a:lnTo>
                <a:cubicBezTo>
                  <a:pt x="5469912" y="260718"/>
                  <a:pt x="5568582" y="352196"/>
                  <a:pt x="5568582" y="472431"/>
                </a:cubicBezTo>
                <a:lnTo>
                  <a:pt x="5568582" y="867756"/>
                </a:lnTo>
                <a:lnTo>
                  <a:pt x="261376" y="867756"/>
                </a:lnTo>
                <a:lnTo>
                  <a:pt x="261376" y="472431"/>
                </a:lnTo>
                <a:cubicBezTo>
                  <a:pt x="261376" y="360045"/>
                  <a:pt x="353511" y="260718"/>
                  <a:pt x="473088" y="260718"/>
                </a:cubicBezTo>
                <a:close/>
                <a:moveTo>
                  <a:pt x="5568582" y="1510084"/>
                </a:moveTo>
                <a:lnTo>
                  <a:pt x="261376" y="1510084"/>
                </a:lnTo>
                <a:lnTo>
                  <a:pt x="261376" y="1121940"/>
                </a:lnTo>
                <a:lnTo>
                  <a:pt x="5568582" y="1121940"/>
                </a:lnTo>
                <a:lnTo>
                  <a:pt x="5568582" y="1510084"/>
                </a:lnTo>
                <a:lnTo>
                  <a:pt x="5568582" y="1510084"/>
                </a:lnTo>
                <a:close/>
                <a:moveTo>
                  <a:pt x="5356870" y="3725885"/>
                </a:moveTo>
                <a:lnTo>
                  <a:pt x="473088" y="3725885"/>
                </a:lnTo>
                <a:cubicBezTo>
                  <a:pt x="360045" y="3725885"/>
                  <a:pt x="261376" y="3634407"/>
                  <a:pt x="261376" y="3514173"/>
                </a:cubicBezTo>
                <a:lnTo>
                  <a:pt x="261376" y="1771459"/>
                </a:lnTo>
                <a:lnTo>
                  <a:pt x="5568582" y="1771459"/>
                </a:lnTo>
                <a:lnTo>
                  <a:pt x="5568582" y="3507638"/>
                </a:lnTo>
                <a:cubicBezTo>
                  <a:pt x="5568582" y="3627215"/>
                  <a:pt x="5476447" y="3725885"/>
                  <a:pt x="5356870" y="3725885"/>
                </a:cubicBezTo>
                <a:close/>
                <a:moveTo>
                  <a:pt x="4961535" y="2469985"/>
                </a:moveTo>
                <a:cubicBezTo>
                  <a:pt x="4961535" y="2540556"/>
                  <a:pt x="4905337" y="2596753"/>
                  <a:pt x="4834766" y="2596753"/>
                </a:cubicBezTo>
                <a:lnTo>
                  <a:pt x="3479549" y="2596753"/>
                </a:lnTo>
                <a:cubicBezTo>
                  <a:pt x="3408979" y="2596753"/>
                  <a:pt x="3352781" y="2540556"/>
                  <a:pt x="3352781" y="2469985"/>
                </a:cubicBezTo>
                <a:cubicBezTo>
                  <a:pt x="3352781" y="2399414"/>
                  <a:pt x="3408979" y="2343217"/>
                  <a:pt x="3479549" y="2343217"/>
                </a:cubicBezTo>
                <a:lnTo>
                  <a:pt x="4827585" y="2343217"/>
                </a:lnTo>
                <a:cubicBezTo>
                  <a:pt x="4898155" y="2336035"/>
                  <a:pt x="4961535" y="2392223"/>
                  <a:pt x="4961535" y="2469985"/>
                </a:cubicBezTo>
                <a:close/>
                <a:moveTo>
                  <a:pt x="4961535" y="3161319"/>
                </a:moveTo>
                <a:cubicBezTo>
                  <a:pt x="4961535" y="3231890"/>
                  <a:pt x="4905337" y="3288087"/>
                  <a:pt x="4834766" y="3288087"/>
                </a:cubicBezTo>
                <a:lnTo>
                  <a:pt x="4058488" y="3288087"/>
                </a:lnTo>
                <a:cubicBezTo>
                  <a:pt x="3987917" y="3288087"/>
                  <a:pt x="3931720" y="3231890"/>
                  <a:pt x="3931720" y="3161319"/>
                </a:cubicBezTo>
                <a:cubicBezTo>
                  <a:pt x="3931720" y="3090748"/>
                  <a:pt x="3987917" y="3034551"/>
                  <a:pt x="4058488" y="3034551"/>
                </a:cubicBezTo>
                <a:lnTo>
                  <a:pt x="4834766" y="3034551"/>
                </a:lnTo>
                <a:cubicBezTo>
                  <a:pt x="4898155" y="3034551"/>
                  <a:pt x="4961535" y="3090748"/>
                  <a:pt x="4961535" y="3161319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31" name="Forma libre 330">
            <a:extLst>
              <a:ext uri="{FF2B5EF4-FFF2-40B4-BE49-F238E27FC236}">
                <a16:creationId xmlns:a16="http://schemas.microsoft.com/office/drawing/2014/main" id="{4AF2563F-7847-394C-A4D9-CA6335ECC82E}"/>
              </a:ext>
            </a:extLst>
          </p:cNvPr>
          <p:cNvSpPr/>
          <p:nvPr/>
        </p:nvSpPr>
        <p:spPr>
          <a:xfrm>
            <a:off x="7327883" y="4481458"/>
            <a:ext cx="301338" cy="285556"/>
          </a:xfrm>
          <a:custGeom>
            <a:avLst/>
            <a:gdLst>
              <a:gd name="connsiteX0" fmla="*/ 5337315 w 5819775"/>
              <a:gd name="connsiteY0" fmla="*/ 15907 h 5514975"/>
              <a:gd name="connsiteX1" fmla="*/ 4516860 w 5819775"/>
              <a:gd name="connsiteY1" fmla="*/ 15907 h 5514975"/>
              <a:gd name="connsiteX2" fmla="*/ 4016912 w 5819775"/>
              <a:gd name="connsiteY2" fmla="*/ 515855 h 5514975"/>
              <a:gd name="connsiteX3" fmla="*/ 4016912 w 5819775"/>
              <a:gd name="connsiteY3" fmla="*/ 539010 h 5514975"/>
              <a:gd name="connsiteX4" fmla="*/ 3759346 w 5819775"/>
              <a:gd name="connsiteY4" fmla="*/ 273482 h 5514975"/>
              <a:gd name="connsiteX5" fmla="*/ 3032941 w 5819775"/>
              <a:gd name="connsiteY5" fmla="*/ 0 h 5514975"/>
              <a:gd name="connsiteX6" fmla="*/ 1187996 w 5819775"/>
              <a:gd name="connsiteY6" fmla="*/ 0 h 5514975"/>
              <a:gd name="connsiteX7" fmla="*/ 593998 w 5819775"/>
              <a:gd name="connsiteY7" fmla="*/ 242373 h 5514975"/>
              <a:gd name="connsiteX8" fmla="*/ 265528 w 5819775"/>
              <a:gd name="connsiteY8" fmla="*/ 586035 h 5514975"/>
              <a:gd name="connsiteX9" fmla="*/ 0 w 5819775"/>
              <a:gd name="connsiteY9" fmla="*/ 1273369 h 5514975"/>
              <a:gd name="connsiteX10" fmla="*/ 0 w 5819775"/>
              <a:gd name="connsiteY10" fmla="*/ 2750049 h 5514975"/>
              <a:gd name="connsiteX11" fmla="*/ 0 w 5819775"/>
              <a:gd name="connsiteY11" fmla="*/ 2765965 h 5514975"/>
              <a:gd name="connsiteX12" fmla="*/ 133121 w 5819775"/>
              <a:gd name="connsiteY12" fmla="*/ 3070565 h 5514975"/>
              <a:gd name="connsiteX13" fmla="*/ 344386 w 5819775"/>
              <a:gd name="connsiteY13" fmla="*/ 3289068 h 5514975"/>
              <a:gd name="connsiteX14" fmla="*/ 782107 w 5819775"/>
              <a:gd name="connsiteY14" fmla="*/ 3500333 h 5514975"/>
              <a:gd name="connsiteX15" fmla="*/ 1633680 w 5819775"/>
              <a:gd name="connsiteY15" fmla="*/ 3500333 h 5514975"/>
              <a:gd name="connsiteX16" fmla="*/ 1633680 w 5819775"/>
              <a:gd name="connsiteY16" fmla="*/ 3531442 h 5514975"/>
              <a:gd name="connsiteX17" fmla="*/ 1633680 w 5819775"/>
              <a:gd name="connsiteY17" fmla="*/ 5251218 h 5514975"/>
              <a:gd name="connsiteX18" fmla="*/ 1633680 w 5819775"/>
              <a:gd name="connsiteY18" fmla="*/ 5267135 h 5514975"/>
              <a:gd name="connsiteX19" fmla="*/ 1915125 w 5819775"/>
              <a:gd name="connsiteY19" fmla="*/ 5517471 h 5514975"/>
              <a:gd name="connsiteX20" fmla="*/ 2438219 w 5819775"/>
              <a:gd name="connsiteY20" fmla="*/ 5517471 h 5514975"/>
              <a:gd name="connsiteX21" fmla="*/ 2734856 w 5819775"/>
              <a:gd name="connsiteY21" fmla="*/ 5275098 h 5514975"/>
              <a:gd name="connsiteX22" fmla="*/ 3031493 w 5819775"/>
              <a:gd name="connsiteY22" fmla="*/ 4197068 h 5514975"/>
              <a:gd name="connsiteX23" fmla="*/ 4008225 w 5819775"/>
              <a:gd name="connsiteY23" fmla="*/ 3181264 h 5514975"/>
              <a:gd name="connsiteX24" fmla="*/ 4508173 w 5819775"/>
              <a:gd name="connsiteY24" fmla="*/ 3618986 h 5514975"/>
              <a:gd name="connsiteX25" fmla="*/ 5328628 w 5819775"/>
              <a:gd name="connsiteY25" fmla="*/ 3618986 h 5514975"/>
              <a:gd name="connsiteX26" fmla="*/ 5828567 w 5819775"/>
              <a:gd name="connsiteY26" fmla="*/ 3119047 h 5514975"/>
              <a:gd name="connsiteX27" fmla="*/ 5828567 w 5819775"/>
              <a:gd name="connsiteY27" fmla="*/ 539734 h 5514975"/>
              <a:gd name="connsiteX28" fmla="*/ 5337315 w 5819775"/>
              <a:gd name="connsiteY28" fmla="*/ 15907 h 5514975"/>
              <a:gd name="connsiteX29" fmla="*/ 2805760 w 5819775"/>
              <a:gd name="connsiteY29" fmla="*/ 4008949 h 5514975"/>
              <a:gd name="connsiteX30" fmla="*/ 2766689 w 5819775"/>
              <a:gd name="connsiteY30" fmla="*/ 4071166 h 5514975"/>
              <a:gd name="connsiteX31" fmla="*/ 2462089 w 5819775"/>
              <a:gd name="connsiteY31" fmla="*/ 5181029 h 5514975"/>
              <a:gd name="connsiteX32" fmla="*/ 2446173 w 5819775"/>
              <a:gd name="connsiteY32" fmla="*/ 5212138 h 5514975"/>
              <a:gd name="connsiteX33" fmla="*/ 1930308 w 5819775"/>
              <a:gd name="connsiteY33" fmla="*/ 5212138 h 5514975"/>
              <a:gd name="connsiteX34" fmla="*/ 1930308 w 5819775"/>
              <a:gd name="connsiteY34" fmla="*/ 3516963 h 5514975"/>
              <a:gd name="connsiteX35" fmla="*/ 1695888 w 5819775"/>
              <a:gd name="connsiteY35" fmla="*/ 3196447 h 5514975"/>
              <a:gd name="connsiteX36" fmla="*/ 1672733 w 5819775"/>
              <a:gd name="connsiteY36" fmla="*/ 3196447 h 5514975"/>
              <a:gd name="connsiteX37" fmla="*/ 797290 w 5819775"/>
              <a:gd name="connsiteY37" fmla="*/ 3196447 h 5514975"/>
              <a:gd name="connsiteX38" fmla="*/ 562870 w 5819775"/>
              <a:gd name="connsiteY38" fmla="*/ 3079242 h 5514975"/>
              <a:gd name="connsiteX39" fmla="*/ 344367 w 5819775"/>
              <a:gd name="connsiteY39" fmla="*/ 2860739 h 5514975"/>
              <a:gd name="connsiteX40" fmla="*/ 289379 w 5819775"/>
              <a:gd name="connsiteY40" fmla="*/ 2735571 h 5514975"/>
              <a:gd name="connsiteX41" fmla="*/ 289379 w 5819775"/>
              <a:gd name="connsiteY41" fmla="*/ 1274093 h 5514975"/>
              <a:gd name="connsiteX42" fmla="*/ 476764 w 5819775"/>
              <a:gd name="connsiteY42" fmla="*/ 782107 h 5514975"/>
              <a:gd name="connsiteX43" fmla="*/ 797281 w 5819775"/>
              <a:gd name="connsiteY43" fmla="*/ 446399 h 5514975"/>
              <a:gd name="connsiteX44" fmla="*/ 1180014 w 5819775"/>
              <a:gd name="connsiteY44" fmla="*/ 290122 h 5514975"/>
              <a:gd name="connsiteX45" fmla="*/ 3024235 w 5819775"/>
              <a:gd name="connsiteY45" fmla="*/ 290122 h 5514975"/>
              <a:gd name="connsiteX46" fmla="*/ 3548053 w 5819775"/>
              <a:gd name="connsiteY46" fmla="*/ 477507 h 5514975"/>
              <a:gd name="connsiteX47" fmla="*/ 4008930 w 5819775"/>
              <a:gd name="connsiteY47" fmla="*/ 962254 h 5514975"/>
              <a:gd name="connsiteX48" fmla="*/ 4008930 w 5819775"/>
              <a:gd name="connsiteY48" fmla="*/ 2759450 h 5514975"/>
              <a:gd name="connsiteX49" fmla="*/ 2805760 w 5819775"/>
              <a:gd name="connsiteY49" fmla="*/ 4008949 h 5514975"/>
              <a:gd name="connsiteX50" fmla="*/ 5548580 w 5819775"/>
              <a:gd name="connsiteY50" fmla="*/ 3102397 h 5514975"/>
              <a:gd name="connsiteX51" fmla="*/ 5337315 w 5819775"/>
              <a:gd name="connsiteY51" fmla="*/ 3313662 h 5514975"/>
              <a:gd name="connsiteX52" fmla="*/ 4516860 w 5819775"/>
              <a:gd name="connsiteY52" fmla="*/ 3313662 h 5514975"/>
              <a:gd name="connsiteX53" fmla="*/ 4305596 w 5819775"/>
              <a:gd name="connsiteY53" fmla="*/ 3102397 h 5514975"/>
              <a:gd name="connsiteX54" fmla="*/ 4305596 w 5819775"/>
              <a:gd name="connsiteY54" fmla="*/ 2820953 h 5514975"/>
              <a:gd name="connsiteX55" fmla="*/ 4305596 w 5819775"/>
              <a:gd name="connsiteY55" fmla="*/ 2812990 h 5514975"/>
              <a:gd name="connsiteX56" fmla="*/ 4313558 w 5819775"/>
              <a:gd name="connsiteY56" fmla="*/ 914505 h 5514975"/>
              <a:gd name="connsiteX57" fmla="*/ 4305596 w 5819775"/>
              <a:gd name="connsiteY57" fmla="*/ 859517 h 5514975"/>
              <a:gd name="connsiteX58" fmla="*/ 4305596 w 5819775"/>
              <a:gd name="connsiteY58" fmla="*/ 523808 h 5514975"/>
              <a:gd name="connsiteX59" fmla="*/ 4516860 w 5819775"/>
              <a:gd name="connsiteY59" fmla="*/ 312544 h 5514975"/>
              <a:gd name="connsiteX60" fmla="*/ 5337315 w 5819775"/>
              <a:gd name="connsiteY60" fmla="*/ 312544 h 5514975"/>
              <a:gd name="connsiteX61" fmla="*/ 5548580 w 5819775"/>
              <a:gd name="connsiteY61" fmla="*/ 523808 h 5514975"/>
              <a:gd name="connsiteX62" fmla="*/ 5548580 w 5819775"/>
              <a:gd name="connsiteY62" fmla="*/ 3102397 h 5514975"/>
              <a:gd name="connsiteX63" fmla="*/ 5071787 w 5819775"/>
              <a:gd name="connsiteY63" fmla="*/ 2704462 h 5514975"/>
              <a:gd name="connsiteX64" fmla="*/ 4915510 w 5819775"/>
              <a:gd name="connsiteY64" fmla="*/ 2860739 h 5514975"/>
              <a:gd name="connsiteX65" fmla="*/ 4759233 w 5819775"/>
              <a:gd name="connsiteY65" fmla="*/ 2704462 h 5514975"/>
              <a:gd name="connsiteX66" fmla="*/ 4915510 w 5819775"/>
              <a:gd name="connsiteY66" fmla="*/ 2548185 h 5514975"/>
              <a:gd name="connsiteX67" fmla="*/ 5071787 w 5819775"/>
              <a:gd name="connsiteY67" fmla="*/ 2704462 h 5514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</a:cxnLst>
            <a:rect l="l" t="t" r="r" b="b"/>
            <a:pathLst>
              <a:path w="5819775" h="5514975">
                <a:moveTo>
                  <a:pt x="5337315" y="15907"/>
                </a:moveTo>
                <a:lnTo>
                  <a:pt x="4516860" y="15907"/>
                </a:lnTo>
                <a:cubicBezTo>
                  <a:pt x="4235415" y="15907"/>
                  <a:pt x="4016912" y="242364"/>
                  <a:pt x="4016912" y="515855"/>
                </a:cubicBezTo>
                <a:lnTo>
                  <a:pt x="4016912" y="539010"/>
                </a:lnTo>
                <a:lnTo>
                  <a:pt x="3759346" y="273482"/>
                </a:lnTo>
                <a:cubicBezTo>
                  <a:pt x="3697129" y="211265"/>
                  <a:pt x="3454746" y="0"/>
                  <a:pt x="3032941" y="0"/>
                </a:cubicBezTo>
                <a:lnTo>
                  <a:pt x="1187996" y="0"/>
                </a:lnTo>
                <a:cubicBezTo>
                  <a:pt x="1125779" y="0"/>
                  <a:pt x="813216" y="15916"/>
                  <a:pt x="593998" y="242373"/>
                </a:cubicBezTo>
                <a:lnTo>
                  <a:pt x="265528" y="586035"/>
                </a:lnTo>
                <a:cubicBezTo>
                  <a:pt x="187385" y="672132"/>
                  <a:pt x="0" y="914505"/>
                  <a:pt x="0" y="1273369"/>
                </a:cubicBezTo>
                <a:lnTo>
                  <a:pt x="0" y="2750049"/>
                </a:lnTo>
                <a:cubicBezTo>
                  <a:pt x="0" y="2758011"/>
                  <a:pt x="0" y="2758011"/>
                  <a:pt x="0" y="2765965"/>
                </a:cubicBezTo>
                <a:cubicBezTo>
                  <a:pt x="7963" y="2883170"/>
                  <a:pt x="54988" y="2984468"/>
                  <a:pt x="133121" y="3070565"/>
                </a:cubicBezTo>
                <a:lnTo>
                  <a:pt x="344386" y="3289068"/>
                </a:lnTo>
                <a:cubicBezTo>
                  <a:pt x="508625" y="3461261"/>
                  <a:pt x="680095" y="3492370"/>
                  <a:pt x="782107" y="3500333"/>
                </a:cubicBezTo>
                <a:lnTo>
                  <a:pt x="1633680" y="3500333"/>
                </a:lnTo>
                <a:cubicBezTo>
                  <a:pt x="1633680" y="3508296"/>
                  <a:pt x="1633680" y="3516249"/>
                  <a:pt x="1633680" y="3531442"/>
                </a:cubicBezTo>
                <a:lnTo>
                  <a:pt x="1633680" y="5251218"/>
                </a:lnTo>
                <a:cubicBezTo>
                  <a:pt x="1633680" y="5259181"/>
                  <a:pt x="1633680" y="5259181"/>
                  <a:pt x="1633680" y="5267135"/>
                </a:cubicBezTo>
                <a:cubicBezTo>
                  <a:pt x="1649597" y="5415458"/>
                  <a:pt x="1758849" y="5517471"/>
                  <a:pt x="1915125" y="5517471"/>
                </a:cubicBezTo>
                <a:lnTo>
                  <a:pt x="2438219" y="5517471"/>
                </a:lnTo>
                <a:cubicBezTo>
                  <a:pt x="2617651" y="5517471"/>
                  <a:pt x="2711701" y="5369147"/>
                  <a:pt x="2734856" y="5275098"/>
                </a:cubicBezTo>
                <a:lnTo>
                  <a:pt x="3031493" y="4197068"/>
                </a:lnTo>
                <a:lnTo>
                  <a:pt x="4008225" y="3181264"/>
                </a:lnTo>
                <a:cubicBezTo>
                  <a:pt x="4039334" y="3431601"/>
                  <a:pt x="4250598" y="3618986"/>
                  <a:pt x="4508173" y="3618986"/>
                </a:cubicBezTo>
                <a:lnTo>
                  <a:pt x="5328628" y="3618986"/>
                </a:lnTo>
                <a:cubicBezTo>
                  <a:pt x="5610073" y="3618986"/>
                  <a:pt x="5828567" y="3392529"/>
                  <a:pt x="5828567" y="3119047"/>
                </a:cubicBezTo>
                <a:lnTo>
                  <a:pt x="5828567" y="539734"/>
                </a:lnTo>
                <a:cubicBezTo>
                  <a:pt x="5837263" y="243088"/>
                  <a:pt x="5618760" y="15907"/>
                  <a:pt x="5337315" y="15907"/>
                </a:cubicBezTo>
                <a:close/>
                <a:moveTo>
                  <a:pt x="2805760" y="4008949"/>
                </a:moveTo>
                <a:cubicBezTo>
                  <a:pt x="2789844" y="4024865"/>
                  <a:pt x="2774652" y="4048020"/>
                  <a:pt x="2766689" y="4071166"/>
                </a:cubicBezTo>
                <a:lnTo>
                  <a:pt x="2462089" y="5181029"/>
                </a:lnTo>
                <a:cubicBezTo>
                  <a:pt x="2462089" y="5188991"/>
                  <a:pt x="2446173" y="5204184"/>
                  <a:pt x="2446173" y="5212138"/>
                </a:cubicBezTo>
                <a:lnTo>
                  <a:pt x="1930308" y="5212138"/>
                </a:lnTo>
                <a:lnTo>
                  <a:pt x="1930308" y="3516963"/>
                </a:lnTo>
                <a:cubicBezTo>
                  <a:pt x="1930308" y="3313662"/>
                  <a:pt x="1805140" y="3220327"/>
                  <a:pt x="1695888" y="3196447"/>
                </a:cubicBezTo>
                <a:cubicBezTo>
                  <a:pt x="1687925" y="3196447"/>
                  <a:pt x="1679972" y="3196447"/>
                  <a:pt x="1672733" y="3196447"/>
                </a:cubicBezTo>
                <a:lnTo>
                  <a:pt x="797290" y="3196447"/>
                </a:lnTo>
                <a:cubicBezTo>
                  <a:pt x="750265" y="3196447"/>
                  <a:pt x="648967" y="3173292"/>
                  <a:pt x="562870" y="3079242"/>
                </a:cubicBezTo>
                <a:lnTo>
                  <a:pt x="344367" y="2860739"/>
                </a:lnTo>
                <a:cubicBezTo>
                  <a:pt x="313258" y="2829630"/>
                  <a:pt x="289379" y="2782595"/>
                  <a:pt x="289379" y="2735571"/>
                </a:cubicBezTo>
                <a:lnTo>
                  <a:pt x="289379" y="1274093"/>
                </a:lnTo>
                <a:cubicBezTo>
                  <a:pt x="289379" y="1008564"/>
                  <a:pt x="437702" y="828408"/>
                  <a:pt x="476764" y="782107"/>
                </a:cubicBezTo>
                <a:lnTo>
                  <a:pt x="797281" y="446399"/>
                </a:lnTo>
                <a:cubicBezTo>
                  <a:pt x="937641" y="298075"/>
                  <a:pt x="1156868" y="290122"/>
                  <a:pt x="1180014" y="290122"/>
                </a:cubicBezTo>
                <a:lnTo>
                  <a:pt x="3024235" y="290122"/>
                </a:lnTo>
                <a:cubicBezTo>
                  <a:pt x="3344751" y="290122"/>
                  <a:pt x="3516221" y="446399"/>
                  <a:pt x="3548053" y="477507"/>
                </a:cubicBezTo>
                <a:lnTo>
                  <a:pt x="4008930" y="962254"/>
                </a:lnTo>
                <a:lnTo>
                  <a:pt x="4008930" y="2759450"/>
                </a:lnTo>
                <a:lnTo>
                  <a:pt x="2805760" y="4008949"/>
                </a:lnTo>
                <a:close/>
                <a:moveTo>
                  <a:pt x="5548580" y="3102397"/>
                </a:moveTo>
                <a:cubicBezTo>
                  <a:pt x="5548580" y="3219602"/>
                  <a:pt x="5454520" y="3313662"/>
                  <a:pt x="5337315" y="3313662"/>
                </a:cubicBezTo>
                <a:lnTo>
                  <a:pt x="4516860" y="3313662"/>
                </a:lnTo>
                <a:cubicBezTo>
                  <a:pt x="4399655" y="3313662"/>
                  <a:pt x="4305596" y="3219602"/>
                  <a:pt x="4305596" y="3102397"/>
                </a:cubicBezTo>
                <a:lnTo>
                  <a:pt x="4305596" y="2820953"/>
                </a:lnTo>
                <a:cubicBezTo>
                  <a:pt x="4305596" y="2820953"/>
                  <a:pt x="4305596" y="2820953"/>
                  <a:pt x="4305596" y="2812990"/>
                </a:cubicBezTo>
                <a:lnTo>
                  <a:pt x="4313558" y="914505"/>
                </a:lnTo>
                <a:cubicBezTo>
                  <a:pt x="4313558" y="898589"/>
                  <a:pt x="4313558" y="875433"/>
                  <a:pt x="4305596" y="859517"/>
                </a:cubicBezTo>
                <a:lnTo>
                  <a:pt x="4305596" y="523808"/>
                </a:lnTo>
                <a:cubicBezTo>
                  <a:pt x="4305596" y="406603"/>
                  <a:pt x="4399655" y="312544"/>
                  <a:pt x="4516860" y="312544"/>
                </a:cubicBezTo>
                <a:lnTo>
                  <a:pt x="5337315" y="312544"/>
                </a:lnTo>
                <a:cubicBezTo>
                  <a:pt x="5454520" y="312544"/>
                  <a:pt x="5548580" y="406603"/>
                  <a:pt x="5548580" y="523808"/>
                </a:cubicBezTo>
                <a:lnTo>
                  <a:pt x="5548580" y="3102397"/>
                </a:lnTo>
                <a:close/>
                <a:moveTo>
                  <a:pt x="5071787" y="2704462"/>
                </a:moveTo>
                <a:cubicBezTo>
                  <a:pt x="5071787" y="2790558"/>
                  <a:pt x="5001607" y="2860739"/>
                  <a:pt x="4915510" y="2860739"/>
                </a:cubicBezTo>
                <a:cubicBezTo>
                  <a:pt x="4829413" y="2860739"/>
                  <a:pt x="4759233" y="2790558"/>
                  <a:pt x="4759233" y="2704462"/>
                </a:cubicBezTo>
                <a:cubicBezTo>
                  <a:pt x="4759233" y="2618366"/>
                  <a:pt x="4829413" y="2548185"/>
                  <a:pt x="4915510" y="2548185"/>
                </a:cubicBezTo>
                <a:cubicBezTo>
                  <a:pt x="5001607" y="2548185"/>
                  <a:pt x="5071787" y="2618366"/>
                  <a:pt x="5071787" y="2704462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33" name="Forma libre 332">
            <a:extLst>
              <a:ext uri="{FF2B5EF4-FFF2-40B4-BE49-F238E27FC236}">
                <a16:creationId xmlns:a16="http://schemas.microsoft.com/office/drawing/2014/main" id="{A10CCE92-8C89-AA44-832D-1F88612613BD}"/>
              </a:ext>
            </a:extLst>
          </p:cNvPr>
          <p:cNvSpPr/>
          <p:nvPr/>
        </p:nvSpPr>
        <p:spPr>
          <a:xfrm>
            <a:off x="7398607" y="5690832"/>
            <a:ext cx="261838" cy="354647"/>
          </a:xfrm>
          <a:custGeom>
            <a:avLst/>
            <a:gdLst>
              <a:gd name="connsiteX0" fmla="*/ 5058269 w 5056909"/>
              <a:gd name="connsiteY0" fmla="*/ 1957119 h 6849340"/>
              <a:gd name="connsiteX1" fmla="*/ 5058269 w 5056909"/>
              <a:gd name="connsiteY1" fmla="*/ 1957119 h 6849340"/>
              <a:gd name="connsiteX2" fmla="*/ 5041375 w 5056909"/>
              <a:gd name="connsiteY2" fmla="*/ 1915659 h 6849340"/>
              <a:gd name="connsiteX3" fmla="*/ 5032932 w 5056909"/>
              <a:gd name="connsiteY3" fmla="*/ 1907217 h 6849340"/>
              <a:gd name="connsiteX4" fmla="*/ 5008366 w 5056909"/>
              <a:gd name="connsiteY4" fmla="*/ 1874200 h 6849340"/>
              <a:gd name="connsiteX5" fmla="*/ 5008366 w 5056909"/>
              <a:gd name="connsiteY5" fmla="*/ 1874200 h 6849340"/>
              <a:gd name="connsiteX6" fmla="*/ 3175626 w 5056909"/>
              <a:gd name="connsiteY6" fmla="*/ 49902 h 6849340"/>
              <a:gd name="connsiteX7" fmla="*/ 3175626 w 5056909"/>
              <a:gd name="connsiteY7" fmla="*/ 49902 h 6849340"/>
              <a:gd name="connsiteX8" fmla="*/ 3175626 w 5056909"/>
              <a:gd name="connsiteY8" fmla="*/ 49902 h 6849340"/>
              <a:gd name="connsiteX9" fmla="*/ 3175626 w 5056909"/>
              <a:gd name="connsiteY9" fmla="*/ 49902 h 6849340"/>
              <a:gd name="connsiteX10" fmla="*/ 3142609 w 5056909"/>
              <a:gd name="connsiteY10" fmla="*/ 25337 h 6849340"/>
              <a:gd name="connsiteX11" fmla="*/ 3134167 w 5056909"/>
              <a:gd name="connsiteY11" fmla="*/ 16894 h 6849340"/>
              <a:gd name="connsiteX12" fmla="*/ 3101150 w 5056909"/>
              <a:gd name="connsiteY12" fmla="*/ 0 h 6849340"/>
              <a:gd name="connsiteX13" fmla="*/ 3101150 w 5056909"/>
              <a:gd name="connsiteY13" fmla="*/ 0 h 6849340"/>
              <a:gd name="connsiteX14" fmla="*/ 3076584 w 5056909"/>
              <a:gd name="connsiteY14" fmla="*/ 0 h 6849340"/>
              <a:gd name="connsiteX15" fmla="*/ 439180 w 5056909"/>
              <a:gd name="connsiteY15" fmla="*/ 0 h 6849340"/>
              <a:gd name="connsiteX16" fmla="*/ 0 w 5056909"/>
              <a:gd name="connsiteY16" fmla="*/ 439180 h 6849340"/>
              <a:gd name="connsiteX17" fmla="*/ 0 w 5056909"/>
              <a:gd name="connsiteY17" fmla="*/ 6418049 h 6849340"/>
              <a:gd name="connsiteX18" fmla="*/ 439180 w 5056909"/>
              <a:gd name="connsiteY18" fmla="*/ 6857229 h 6849340"/>
              <a:gd name="connsiteX19" fmla="*/ 4618318 w 5056909"/>
              <a:gd name="connsiteY19" fmla="*/ 6857229 h 6849340"/>
              <a:gd name="connsiteX20" fmla="*/ 5057498 w 5056909"/>
              <a:gd name="connsiteY20" fmla="*/ 6418049 h 6849340"/>
              <a:gd name="connsiteX21" fmla="*/ 5057498 w 5056909"/>
              <a:gd name="connsiteY21" fmla="*/ 1990136 h 6849340"/>
              <a:gd name="connsiteX22" fmla="*/ 5058269 w 5056909"/>
              <a:gd name="connsiteY22" fmla="*/ 1957119 h 6849340"/>
              <a:gd name="connsiteX23" fmla="*/ 4535398 w 5056909"/>
              <a:gd name="connsiteY23" fmla="*/ 1832731 h 6849340"/>
              <a:gd name="connsiteX24" fmla="*/ 3225529 w 5056909"/>
              <a:gd name="connsiteY24" fmla="*/ 1832731 h 6849340"/>
              <a:gd name="connsiteX25" fmla="*/ 3225529 w 5056909"/>
              <a:gd name="connsiteY25" fmla="*/ 530543 h 6849340"/>
              <a:gd name="connsiteX26" fmla="*/ 4535398 w 5056909"/>
              <a:gd name="connsiteY26" fmla="*/ 1832731 h 6849340"/>
              <a:gd name="connsiteX27" fmla="*/ 4751157 w 5056909"/>
              <a:gd name="connsiteY27" fmla="*/ 6418041 h 6849340"/>
              <a:gd name="connsiteX28" fmla="*/ 4618326 w 5056909"/>
              <a:gd name="connsiteY28" fmla="*/ 6550871 h 6849340"/>
              <a:gd name="connsiteX29" fmla="*/ 439189 w 5056909"/>
              <a:gd name="connsiteY29" fmla="*/ 6550871 h 6849340"/>
              <a:gd name="connsiteX30" fmla="*/ 306359 w 5056909"/>
              <a:gd name="connsiteY30" fmla="*/ 6418041 h 6849340"/>
              <a:gd name="connsiteX31" fmla="*/ 306359 w 5056909"/>
              <a:gd name="connsiteY31" fmla="*/ 447623 h 6849340"/>
              <a:gd name="connsiteX32" fmla="*/ 439189 w 5056909"/>
              <a:gd name="connsiteY32" fmla="*/ 314793 h 6849340"/>
              <a:gd name="connsiteX33" fmla="*/ 2918417 w 5056909"/>
              <a:gd name="connsiteY33" fmla="*/ 314793 h 6849340"/>
              <a:gd name="connsiteX34" fmla="*/ 2918417 w 5056909"/>
              <a:gd name="connsiteY34" fmla="*/ 1981685 h 6849340"/>
              <a:gd name="connsiteX35" fmla="*/ 3067371 w 5056909"/>
              <a:gd name="connsiteY35" fmla="*/ 2130639 h 6849340"/>
              <a:gd name="connsiteX36" fmla="*/ 4742714 w 5056909"/>
              <a:gd name="connsiteY36" fmla="*/ 2130639 h 6849340"/>
              <a:gd name="connsiteX37" fmla="*/ 4742714 w 5056909"/>
              <a:gd name="connsiteY37" fmla="*/ 6418041 h 6849340"/>
              <a:gd name="connsiteX38" fmla="*/ 4751157 w 5056909"/>
              <a:gd name="connsiteY38" fmla="*/ 6418041 h 6849340"/>
              <a:gd name="connsiteX39" fmla="*/ 4751157 w 5056909"/>
              <a:gd name="connsiteY39" fmla="*/ 6418041 h 6849340"/>
              <a:gd name="connsiteX40" fmla="*/ 4046307 w 5056909"/>
              <a:gd name="connsiteY40" fmla="*/ 4817944 h 6849340"/>
              <a:gd name="connsiteX41" fmla="*/ 3897353 w 5056909"/>
              <a:gd name="connsiteY41" fmla="*/ 4966898 h 6849340"/>
              <a:gd name="connsiteX42" fmla="*/ 1135579 w 5056909"/>
              <a:gd name="connsiteY42" fmla="*/ 4966898 h 6849340"/>
              <a:gd name="connsiteX43" fmla="*/ 986625 w 5056909"/>
              <a:gd name="connsiteY43" fmla="*/ 4817944 h 6849340"/>
              <a:gd name="connsiteX44" fmla="*/ 1135579 w 5056909"/>
              <a:gd name="connsiteY44" fmla="*/ 4668991 h 6849340"/>
              <a:gd name="connsiteX45" fmla="*/ 3896591 w 5056909"/>
              <a:gd name="connsiteY45" fmla="*/ 4668991 h 6849340"/>
              <a:gd name="connsiteX46" fmla="*/ 4046307 w 5056909"/>
              <a:gd name="connsiteY46" fmla="*/ 4817944 h 6849340"/>
              <a:gd name="connsiteX47" fmla="*/ 4046307 w 5056909"/>
              <a:gd name="connsiteY47" fmla="*/ 5730093 h 6849340"/>
              <a:gd name="connsiteX48" fmla="*/ 3897353 w 5056909"/>
              <a:gd name="connsiteY48" fmla="*/ 5879047 h 6849340"/>
              <a:gd name="connsiteX49" fmla="*/ 1135579 w 5056909"/>
              <a:gd name="connsiteY49" fmla="*/ 5879047 h 6849340"/>
              <a:gd name="connsiteX50" fmla="*/ 986625 w 5056909"/>
              <a:gd name="connsiteY50" fmla="*/ 5730093 h 6849340"/>
              <a:gd name="connsiteX51" fmla="*/ 1135579 w 5056909"/>
              <a:gd name="connsiteY51" fmla="*/ 5581139 h 6849340"/>
              <a:gd name="connsiteX52" fmla="*/ 3896591 w 5056909"/>
              <a:gd name="connsiteY52" fmla="*/ 5581139 h 6849340"/>
              <a:gd name="connsiteX53" fmla="*/ 4046307 w 5056909"/>
              <a:gd name="connsiteY53" fmla="*/ 5730093 h 6849340"/>
              <a:gd name="connsiteX54" fmla="*/ 4046307 w 5056909"/>
              <a:gd name="connsiteY54" fmla="*/ 3905796 h 6849340"/>
              <a:gd name="connsiteX55" fmla="*/ 3897353 w 5056909"/>
              <a:gd name="connsiteY55" fmla="*/ 4054749 h 6849340"/>
              <a:gd name="connsiteX56" fmla="*/ 1135579 w 5056909"/>
              <a:gd name="connsiteY56" fmla="*/ 4054749 h 6849340"/>
              <a:gd name="connsiteX57" fmla="*/ 986625 w 5056909"/>
              <a:gd name="connsiteY57" fmla="*/ 3905796 h 6849340"/>
              <a:gd name="connsiteX58" fmla="*/ 1135579 w 5056909"/>
              <a:gd name="connsiteY58" fmla="*/ 3756842 h 6849340"/>
              <a:gd name="connsiteX59" fmla="*/ 3896591 w 5056909"/>
              <a:gd name="connsiteY59" fmla="*/ 3756842 h 6849340"/>
              <a:gd name="connsiteX60" fmla="*/ 4046307 w 5056909"/>
              <a:gd name="connsiteY60" fmla="*/ 3905796 h 6849340"/>
              <a:gd name="connsiteX61" fmla="*/ 1135579 w 5056909"/>
              <a:gd name="connsiteY61" fmla="*/ 2843923 h 6849340"/>
              <a:gd name="connsiteX62" fmla="*/ 3896591 w 5056909"/>
              <a:gd name="connsiteY62" fmla="*/ 2843923 h 6849340"/>
              <a:gd name="connsiteX63" fmla="*/ 4045545 w 5056909"/>
              <a:gd name="connsiteY63" fmla="*/ 2992876 h 6849340"/>
              <a:gd name="connsiteX64" fmla="*/ 3896591 w 5056909"/>
              <a:gd name="connsiteY64" fmla="*/ 3141830 h 6849340"/>
              <a:gd name="connsiteX65" fmla="*/ 1135579 w 5056909"/>
              <a:gd name="connsiteY65" fmla="*/ 3141830 h 6849340"/>
              <a:gd name="connsiteX66" fmla="*/ 986625 w 5056909"/>
              <a:gd name="connsiteY66" fmla="*/ 2992876 h 6849340"/>
              <a:gd name="connsiteX67" fmla="*/ 1135579 w 5056909"/>
              <a:gd name="connsiteY67" fmla="*/ 2843923 h 6849340"/>
              <a:gd name="connsiteX68" fmla="*/ 978174 w 5056909"/>
              <a:gd name="connsiteY68" fmla="*/ 2089179 h 6849340"/>
              <a:gd name="connsiteX69" fmla="*/ 1127128 w 5056909"/>
              <a:gd name="connsiteY69" fmla="*/ 1940225 h 6849340"/>
              <a:gd name="connsiteX70" fmla="*/ 2080736 w 5056909"/>
              <a:gd name="connsiteY70" fmla="*/ 1940225 h 6849340"/>
              <a:gd name="connsiteX71" fmla="*/ 2229690 w 5056909"/>
              <a:gd name="connsiteY71" fmla="*/ 2089179 h 6849340"/>
              <a:gd name="connsiteX72" fmla="*/ 2080736 w 5056909"/>
              <a:gd name="connsiteY72" fmla="*/ 2238133 h 6849340"/>
              <a:gd name="connsiteX73" fmla="*/ 1135579 w 5056909"/>
              <a:gd name="connsiteY73" fmla="*/ 2238133 h 6849340"/>
              <a:gd name="connsiteX74" fmla="*/ 978174 w 5056909"/>
              <a:gd name="connsiteY74" fmla="*/ 2089179 h 6849340"/>
              <a:gd name="connsiteX75" fmla="*/ 978174 w 5056909"/>
              <a:gd name="connsiteY75" fmla="*/ 1185473 h 6849340"/>
              <a:gd name="connsiteX76" fmla="*/ 1127128 w 5056909"/>
              <a:gd name="connsiteY76" fmla="*/ 1036519 h 6849340"/>
              <a:gd name="connsiteX77" fmla="*/ 2080736 w 5056909"/>
              <a:gd name="connsiteY77" fmla="*/ 1036519 h 6849340"/>
              <a:gd name="connsiteX78" fmla="*/ 2229690 w 5056909"/>
              <a:gd name="connsiteY78" fmla="*/ 1185473 h 6849340"/>
              <a:gd name="connsiteX79" fmla="*/ 2080736 w 5056909"/>
              <a:gd name="connsiteY79" fmla="*/ 1334427 h 6849340"/>
              <a:gd name="connsiteX80" fmla="*/ 1135579 w 5056909"/>
              <a:gd name="connsiteY80" fmla="*/ 1334427 h 6849340"/>
              <a:gd name="connsiteX81" fmla="*/ 978174 w 5056909"/>
              <a:gd name="connsiteY81" fmla="*/ 1185473 h 68493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</a:cxnLst>
            <a:rect l="l" t="t" r="r" b="b"/>
            <a:pathLst>
              <a:path w="5056909" h="6849340">
                <a:moveTo>
                  <a:pt x="5058269" y="1957119"/>
                </a:moveTo>
                <a:lnTo>
                  <a:pt x="5058269" y="1957119"/>
                </a:lnTo>
                <a:cubicBezTo>
                  <a:pt x="5058269" y="1940225"/>
                  <a:pt x="5049826" y="1932553"/>
                  <a:pt x="5041375" y="1915659"/>
                </a:cubicBezTo>
                <a:cubicBezTo>
                  <a:pt x="5041375" y="1915659"/>
                  <a:pt x="5041375" y="1907217"/>
                  <a:pt x="5032932" y="1907217"/>
                </a:cubicBezTo>
                <a:cubicBezTo>
                  <a:pt x="5024490" y="1898774"/>
                  <a:pt x="5016038" y="1882651"/>
                  <a:pt x="5008366" y="1874200"/>
                </a:cubicBezTo>
                <a:lnTo>
                  <a:pt x="5008366" y="1874200"/>
                </a:lnTo>
                <a:lnTo>
                  <a:pt x="3175626" y="49902"/>
                </a:lnTo>
                <a:lnTo>
                  <a:pt x="3175626" y="49902"/>
                </a:lnTo>
                <a:lnTo>
                  <a:pt x="3175626" y="49902"/>
                </a:lnTo>
                <a:lnTo>
                  <a:pt x="3175626" y="49902"/>
                </a:lnTo>
                <a:cubicBezTo>
                  <a:pt x="3167184" y="41460"/>
                  <a:pt x="3158733" y="33008"/>
                  <a:pt x="3142609" y="25337"/>
                </a:cubicBezTo>
                <a:cubicBezTo>
                  <a:pt x="3142609" y="25337"/>
                  <a:pt x="3134167" y="25337"/>
                  <a:pt x="3134167" y="16894"/>
                </a:cubicBezTo>
                <a:cubicBezTo>
                  <a:pt x="3125724" y="8451"/>
                  <a:pt x="3109601" y="8451"/>
                  <a:pt x="3101150" y="0"/>
                </a:cubicBezTo>
                <a:lnTo>
                  <a:pt x="3101150" y="0"/>
                </a:lnTo>
                <a:cubicBezTo>
                  <a:pt x="3092707" y="0"/>
                  <a:pt x="3084256" y="0"/>
                  <a:pt x="3076584" y="0"/>
                </a:cubicBezTo>
                <a:lnTo>
                  <a:pt x="439180" y="0"/>
                </a:lnTo>
                <a:cubicBezTo>
                  <a:pt x="198856" y="0"/>
                  <a:pt x="0" y="198865"/>
                  <a:pt x="0" y="439180"/>
                </a:cubicBezTo>
                <a:lnTo>
                  <a:pt x="0" y="6418049"/>
                </a:lnTo>
                <a:cubicBezTo>
                  <a:pt x="0" y="6658374"/>
                  <a:pt x="198865" y="6857229"/>
                  <a:pt x="439180" y="6857229"/>
                </a:cubicBezTo>
                <a:lnTo>
                  <a:pt x="4618318" y="6857229"/>
                </a:lnTo>
                <a:cubicBezTo>
                  <a:pt x="4858642" y="6857229"/>
                  <a:pt x="5057498" y="6658365"/>
                  <a:pt x="5057498" y="6418049"/>
                </a:cubicBezTo>
                <a:lnTo>
                  <a:pt x="5057498" y="1990136"/>
                </a:lnTo>
                <a:cubicBezTo>
                  <a:pt x="5058269" y="1973242"/>
                  <a:pt x="5058269" y="1964791"/>
                  <a:pt x="5058269" y="1957119"/>
                </a:cubicBezTo>
                <a:close/>
                <a:moveTo>
                  <a:pt x="4535398" y="1832731"/>
                </a:moveTo>
                <a:lnTo>
                  <a:pt x="3225529" y="1832731"/>
                </a:lnTo>
                <a:lnTo>
                  <a:pt x="3225529" y="530543"/>
                </a:lnTo>
                <a:lnTo>
                  <a:pt x="4535398" y="1832731"/>
                </a:lnTo>
                <a:close/>
                <a:moveTo>
                  <a:pt x="4751157" y="6418041"/>
                </a:moveTo>
                <a:cubicBezTo>
                  <a:pt x="4751157" y="6492518"/>
                  <a:pt x="4692803" y="6550871"/>
                  <a:pt x="4618326" y="6550871"/>
                </a:cubicBezTo>
                <a:lnTo>
                  <a:pt x="439189" y="6550871"/>
                </a:lnTo>
                <a:cubicBezTo>
                  <a:pt x="364712" y="6550871"/>
                  <a:pt x="306359" y="6492518"/>
                  <a:pt x="306359" y="6418041"/>
                </a:cubicBezTo>
                <a:lnTo>
                  <a:pt x="306359" y="447623"/>
                </a:lnTo>
                <a:cubicBezTo>
                  <a:pt x="306359" y="373146"/>
                  <a:pt x="364712" y="314793"/>
                  <a:pt x="439189" y="314793"/>
                </a:cubicBezTo>
                <a:lnTo>
                  <a:pt x="2918417" y="314793"/>
                </a:lnTo>
                <a:lnTo>
                  <a:pt x="2918417" y="1981685"/>
                </a:lnTo>
                <a:cubicBezTo>
                  <a:pt x="2918417" y="2064604"/>
                  <a:pt x="2984451" y="2130639"/>
                  <a:pt x="3067371" y="2130639"/>
                </a:cubicBezTo>
                <a:lnTo>
                  <a:pt x="4742714" y="2130639"/>
                </a:lnTo>
                <a:lnTo>
                  <a:pt x="4742714" y="6418041"/>
                </a:lnTo>
                <a:lnTo>
                  <a:pt x="4751157" y="6418041"/>
                </a:lnTo>
                <a:lnTo>
                  <a:pt x="4751157" y="6418041"/>
                </a:lnTo>
                <a:close/>
                <a:moveTo>
                  <a:pt x="4046307" y="4817944"/>
                </a:moveTo>
                <a:cubicBezTo>
                  <a:pt x="4046307" y="4900864"/>
                  <a:pt x="3980273" y="4966898"/>
                  <a:pt x="3897353" y="4966898"/>
                </a:cubicBezTo>
                <a:lnTo>
                  <a:pt x="1135579" y="4966898"/>
                </a:lnTo>
                <a:cubicBezTo>
                  <a:pt x="1052660" y="4966898"/>
                  <a:pt x="986625" y="4900864"/>
                  <a:pt x="986625" y="4817944"/>
                </a:cubicBezTo>
                <a:cubicBezTo>
                  <a:pt x="986625" y="4735025"/>
                  <a:pt x="1052660" y="4668991"/>
                  <a:pt x="1135579" y="4668991"/>
                </a:cubicBezTo>
                <a:lnTo>
                  <a:pt x="3896591" y="4668991"/>
                </a:lnTo>
                <a:cubicBezTo>
                  <a:pt x="3980281" y="4659777"/>
                  <a:pt x="4046307" y="4726574"/>
                  <a:pt x="4046307" y="4817944"/>
                </a:cubicBezTo>
                <a:close/>
                <a:moveTo>
                  <a:pt x="4046307" y="5730093"/>
                </a:moveTo>
                <a:cubicBezTo>
                  <a:pt x="4046307" y="5813013"/>
                  <a:pt x="3980273" y="5879047"/>
                  <a:pt x="3897353" y="5879047"/>
                </a:cubicBezTo>
                <a:lnTo>
                  <a:pt x="1135579" y="5879047"/>
                </a:lnTo>
                <a:cubicBezTo>
                  <a:pt x="1052660" y="5879047"/>
                  <a:pt x="986625" y="5813013"/>
                  <a:pt x="986625" y="5730093"/>
                </a:cubicBezTo>
                <a:cubicBezTo>
                  <a:pt x="986625" y="5647174"/>
                  <a:pt x="1052660" y="5581139"/>
                  <a:pt x="1135579" y="5581139"/>
                </a:cubicBezTo>
                <a:lnTo>
                  <a:pt x="3896591" y="5581139"/>
                </a:lnTo>
                <a:cubicBezTo>
                  <a:pt x="3980281" y="5580369"/>
                  <a:pt x="4046307" y="5647165"/>
                  <a:pt x="4046307" y="5730093"/>
                </a:cubicBezTo>
                <a:close/>
                <a:moveTo>
                  <a:pt x="4046307" y="3905796"/>
                </a:moveTo>
                <a:cubicBezTo>
                  <a:pt x="4046307" y="3988715"/>
                  <a:pt x="3980273" y="4054749"/>
                  <a:pt x="3897353" y="4054749"/>
                </a:cubicBezTo>
                <a:lnTo>
                  <a:pt x="1135579" y="4054749"/>
                </a:lnTo>
                <a:cubicBezTo>
                  <a:pt x="1052660" y="4054749"/>
                  <a:pt x="986625" y="3988715"/>
                  <a:pt x="986625" y="3905796"/>
                </a:cubicBezTo>
                <a:cubicBezTo>
                  <a:pt x="986625" y="3822876"/>
                  <a:pt x="1052660" y="3756842"/>
                  <a:pt x="1135579" y="3756842"/>
                </a:cubicBezTo>
                <a:lnTo>
                  <a:pt x="3896591" y="3756842"/>
                </a:lnTo>
                <a:cubicBezTo>
                  <a:pt x="3980281" y="3756071"/>
                  <a:pt x="4046307" y="3822876"/>
                  <a:pt x="4046307" y="3905796"/>
                </a:cubicBezTo>
                <a:close/>
                <a:moveTo>
                  <a:pt x="1135579" y="2843923"/>
                </a:moveTo>
                <a:lnTo>
                  <a:pt x="3896591" y="2843923"/>
                </a:lnTo>
                <a:cubicBezTo>
                  <a:pt x="3979511" y="2843923"/>
                  <a:pt x="4045545" y="2909957"/>
                  <a:pt x="4045545" y="2992876"/>
                </a:cubicBezTo>
                <a:cubicBezTo>
                  <a:pt x="4045545" y="3075796"/>
                  <a:pt x="3979511" y="3141830"/>
                  <a:pt x="3896591" y="3141830"/>
                </a:cubicBezTo>
                <a:lnTo>
                  <a:pt x="1135579" y="3141830"/>
                </a:lnTo>
                <a:cubicBezTo>
                  <a:pt x="1052660" y="3141830"/>
                  <a:pt x="986625" y="3075796"/>
                  <a:pt x="986625" y="2992876"/>
                </a:cubicBezTo>
                <a:cubicBezTo>
                  <a:pt x="978174" y="2918399"/>
                  <a:pt x="1052651" y="2843923"/>
                  <a:pt x="1135579" y="2843923"/>
                </a:cubicBezTo>
                <a:close/>
                <a:moveTo>
                  <a:pt x="978174" y="2089179"/>
                </a:moveTo>
                <a:cubicBezTo>
                  <a:pt x="978174" y="2006260"/>
                  <a:pt x="1044208" y="1940225"/>
                  <a:pt x="1127128" y="1940225"/>
                </a:cubicBezTo>
                <a:lnTo>
                  <a:pt x="2080736" y="1940225"/>
                </a:lnTo>
                <a:cubicBezTo>
                  <a:pt x="2163656" y="1940225"/>
                  <a:pt x="2229690" y="2006260"/>
                  <a:pt x="2229690" y="2089179"/>
                </a:cubicBezTo>
                <a:cubicBezTo>
                  <a:pt x="2229690" y="2172098"/>
                  <a:pt x="2163656" y="2238133"/>
                  <a:pt x="2080736" y="2238133"/>
                </a:cubicBezTo>
                <a:lnTo>
                  <a:pt x="1135579" y="2238133"/>
                </a:lnTo>
                <a:cubicBezTo>
                  <a:pt x="1052651" y="2247346"/>
                  <a:pt x="978174" y="2180550"/>
                  <a:pt x="978174" y="2089179"/>
                </a:cubicBezTo>
                <a:close/>
                <a:moveTo>
                  <a:pt x="978174" y="1185473"/>
                </a:moveTo>
                <a:cubicBezTo>
                  <a:pt x="978174" y="1102553"/>
                  <a:pt x="1044208" y="1036519"/>
                  <a:pt x="1127128" y="1036519"/>
                </a:cubicBezTo>
                <a:lnTo>
                  <a:pt x="2080736" y="1036519"/>
                </a:lnTo>
                <a:cubicBezTo>
                  <a:pt x="2163656" y="1036519"/>
                  <a:pt x="2229690" y="1102553"/>
                  <a:pt x="2229690" y="1185473"/>
                </a:cubicBezTo>
                <a:cubicBezTo>
                  <a:pt x="2229690" y="1268392"/>
                  <a:pt x="2163656" y="1334427"/>
                  <a:pt x="2080736" y="1334427"/>
                </a:cubicBezTo>
                <a:lnTo>
                  <a:pt x="1135579" y="1334427"/>
                </a:lnTo>
                <a:cubicBezTo>
                  <a:pt x="1052651" y="1335197"/>
                  <a:pt x="978174" y="1268401"/>
                  <a:pt x="978174" y="1185473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8659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35" name="Forma libre 334">
            <a:extLst>
              <a:ext uri="{FF2B5EF4-FFF2-40B4-BE49-F238E27FC236}">
                <a16:creationId xmlns:a16="http://schemas.microsoft.com/office/drawing/2014/main" id="{77323AFA-BC1F-5F4C-A485-C6225B960E7C}"/>
              </a:ext>
            </a:extLst>
          </p:cNvPr>
          <p:cNvSpPr/>
          <p:nvPr/>
        </p:nvSpPr>
        <p:spPr>
          <a:xfrm>
            <a:off x="5138401" y="3741199"/>
            <a:ext cx="301017" cy="307914"/>
          </a:xfrm>
          <a:custGeom>
            <a:avLst/>
            <a:gdLst>
              <a:gd name="connsiteX0" fmla="*/ 5404382 w 5813577"/>
              <a:gd name="connsiteY0" fmla="*/ 4364084 h 5946785"/>
              <a:gd name="connsiteX1" fmla="*/ 3090987 w 5813577"/>
              <a:gd name="connsiteY1" fmla="*/ 4364084 h 5946785"/>
              <a:gd name="connsiteX2" fmla="*/ 3125745 w 5813577"/>
              <a:gd name="connsiteY2" fmla="*/ 4338213 h 5946785"/>
              <a:gd name="connsiteX3" fmla="*/ 4278403 w 5813577"/>
              <a:gd name="connsiteY3" fmla="*/ 3141910 h 5946785"/>
              <a:gd name="connsiteX4" fmla="*/ 4347918 w 5813577"/>
              <a:gd name="connsiteY4" fmla="*/ 2914772 h 5946785"/>
              <a:gd name="connsiteX5" fmla="*/ 4182217 w 5813577"/>
              <a:gd name="connsiteY5" fmla="*/ 2783828 h 5946785"/>
              <a:gd name="connsiteX6" fmla="*/ 4156356 w 5813577"/>
              <a:gd name="connsiteY6" fmla="*/ 2783828 h 5946785"/>
              <a:gd name="connsiteX7" fmla="*/ 3666521 w 5813577"/>
              <a:gd name="connsiteY7" fmla="*/ 2783828 h 5946785"/>
              <a:gd name="connsiteX8" fmla="*/ 3666521 w 5813577"/>
              <a:gd name="connsiteY8" fmla="*/ 156814 h 5946785"/>
              <a:gd name="connsiteX9" fmla="*/ 3509698 w 5813577"/>
              <a:gd name="connsiteY9" fmla="*/ 0 h 5946785"/>
              <a:gd name="connsiteX10" fmla="*/ 2313395 w 5813577"/>
              <a:gd name="connsiteY10" fmla="*/ 0 h 5946785"/>
              <a:gd name="connsiteX11" fmla="*/ 2156580 w 5813577"/>
              <a:gd name="connsiteY11" fmla="*/ 156814 h 5946785"/>
              <a:gd name="connsiteX12" fmla="*/ 2156580 w 5813577"/>
              <a:gd name="connsiteY12" fmla="*/ 2784646 h 5946785"/>
              <a:gd name="connsiteX13" fmla="*/ 1676442 w 5813577"/>
              <a:gd name="connsiteY13" fmla="*/ 2784646 h 5946785"/>
              <a:gd name="connsiteX14" fmla="*/ 1658658 w 5813577"/>
              <a:gd name="connsiteY14" fmla="*/ 2784646 h 5946785"/>
              <a:gd name="connsiteX15" fmla="*/ 1475174 w 5813577"/>
              <a:gd name="connsiteY15" fmla="*/ 2915590 h 5946785"/>
              <a:gd name="connsiteX16" fmla="*/ 1536602 w 5813577"/>
              <a:gd name="connsiteY16" fmla="*/ 3142729 h 5946785"/>
              <a:gd name="connsiteX17" fmla="*/ 2680364 w 5813577"/>
              <a:gd name="connsiteY17" fmla="*/ 4329336 h 5946785"/>
              <a:gd name="connsiteX18" fmla="*/ 2715122 w 5813577"/>
              <a:gd name="connsiteY18" fmla="*/ 4364094 h 5946785"/>
              <a:gd name="connsiteX19" fmla="*/ 410623 w 5813577"/>
              <a:gd name="connsiteY19" fmla="*/ 4364094 h 5946785"/>
              <a:gd name="connsiteX20" fmla="*/ 0 w 5813577"/>
              <a:gd name="connsiteY20" fmla="*/ 4774717 h 5946785"/>
              <a:gd name="connsiteX21" fmla="*/ 0 w 5813577"/>
              <a:gd name="connsiteY21" fmla="*/ 5542613 h 5946785"/>
              <a:gd name="connsiteX22" fmla="*/ 410623 w 5813577"/>
              <a:gd name="connsiteY22" fmla="*/ 5953236 h 5946785"/>
              <a:gd name="connsiteX23" fmla="*/ 5412469 w 5813577"/>
              <a:gd name="connsiteY23" fmla="*/ 5953236 h 5946785"/>
              <a:gd name="connsiteX24" fmla="*/ 5823092 w 5813577"/>
              <a:gd name="connsiteY24" fmla="*/ 5542613 h 5946785"/>
              <a:gd name="connsiteX25" fmla="*/ 5823092 w 5813577"/>
              <a:gd name="connsiteY25" fmla="*/ 4774717 h 5946785"/>
              <a:gd name="connsiteX26" fmla="*/ 5404382 w 5813577"/>
              <a:gd name="connsiteY26" fmla="*/ 4364084 h 5946785"/>
              <a:gd name="connsiteX27" fmla="*/ 1956112 w 5813577"/>
              <a:gd name="connsiteY27" fmla="*/ 3116049 h 5946785"/>
              <a:gd name="connsiteX28" fmla="*/ 2314194 w 5813577"/>
              <a:gd name="connsiteY28" fmla="*/ 3116049 h 5946785"/>
              <a:gd name="connsiteX29" fmla="*/ 2471008 w 5813577"/>
              <a:gd name="connsiteY29" fmla="*/ 2959235 h 5946785"/>
              <a:gd name="connsiteX30" fmla="*/ 2471008 w 5813577"/>
              <a:gd name="connsiteY30" fmla="*/ 322516 h 5946785"/>
              <a:gd name="connsiteX31" fmla="*/ 3335100 w 5813577"/>
              <a:gd name="connsiteY31" fmla="*/ 322516 h 5946785"/>
              <a:gd name="connsiteX32" fmla="*/ 3335100 w 5813577"/>
              <a:gd name="connsiteY32" fmla="*/ 2950348 h 5946785"/>
              <a:gd name="connsiteX33" fmla="*/ 3491914 w 5813577"/>
              <a:gd name="connsiteY33" fmla="*/ 3107162 h 5946785"/>
              <a:gd name="connsiteX34" fmla="*/ 3849996 w 5813577"/>
              <a:gd name="connsiteY34" fmla="*/ 3107162 h 5946785"/>
              <a:gd name="connsiteX35" fmla="*/ 2907502 w 5813577"/>
              <a:gd name="connsiteY35" fmla="*/ 4094110 h 5946785"/>
              <a:gd name="connsiteX36" fmla="*/ 1956112 w 5813577"/>
              <a:gd name="connsiteY36" fmla="*/ 3116049 h 5946785"/>
              <a:gd name="connsiteX37" fmla="*/ 5499768 w 5813577"/>
              <a:gd name="connsiteY37" fmla="*/ 5551500 h 5946785"/>
              <a:gd name="connsiteX38" fmla="*/ 5412469 w 5813577"/>
              <a:gd name="connsiteY38" fmla="*/ 5638799 h 5946785"/>
              <a:gd name="connsiteX39" fmla="*/ 410623 w 5813577"/>
              <a:gd name="connsiteY39" fmla="*/ 5638799 h 5946785"/>
              <a:gd name="connsiteX40" fmla="*/ 323324 w 5813577"/>
              <a:gd name="connsiteY40" fmla="*/ 5551500 h 5946785"/>
              <a:gd name="connsiteX41" fmla="*/ 323324 w 5813577"/>
              <a:gd name="connsiteY41" fmla="*/ 4783604 h 5946785"/>
              <a:gd name="connsiteX42" fmla="*/ 410623 w 5813577"/>
              <a:gd name="connsiteY42" fmla="*/ 4696305 h 5946785"/>
              <a:gd name="connsiteX43" fmla="*/ 5412469 w 5813577"/>
              <a:gd name="connsiteY43" fmla="*/ 4696305 h 5946785"/>
              <a:gd name="connsiteX44" fmla="*/ 5499768 w 5813577"/>
              <a:gd name="connsiteY44" fmla="*/ 4783604 h 5946785"/>
              <a:gd name="connsiteX45" fmla="*/ 5499768 w 5813577"/>
              <a:gd name="connsiteY45" fmla="*/ 5551500 h 59467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</a:cxnLst>
            <a:rect l="l" t="t" r="r" b="b"/>
            <a:pathLst>
              <a:path w="5813577" h="5946785">
                <a:moveTo>
                  <a:pt x="5404382" y="4364084"/>
                </a:moveTo>
                <a:lnTo>
                  <a:pt x="3090987" y="4364084"/>
                </a:lnTo>
                <a:cubicBezTo>
                  <a:pt x="3108770" y="4355197"/>
                  <a:pt x="3116858" y="4346301"/>
                  <a:pt x="3125745" y="4338213"/>
                </a:cubicBezTo>
                <a:lnTo>
                  <a:pt x="4278403" y="3141910"/>
                </a:lnTo>
                <a:cubicBezTo>
                  <a:pt x="4365702" y="3054612"/>
                  <a:pt x="4365702" y="2967313"/>
                  <a:pt x="4347918" y="2914772"/>
                </a:cubicBezTo>
                <a:cubicBezTo>
                  <a:pt x="4339032" y="2880014"/>
                  <a:pt x="4295378" y="2801612"/>
                  <a:pt x="4182217" y="2783828"/>
                </a:cubicBezTo>
                <a:cubicBezTo>
                  <a:pt x="4173330" y="2783828"/>
                  <a:pt x="4164434" y="2783828"/>
                  <a:pt x="4156356" y="2783828"/>
                </a:cubicBezTo>
                <a:lnTo>
                  <a:pt x="3666521" y="2783828"/>
                </a:lnTo>
                <a:lnTo>
                  <a:pt x="3666521" y="156814"/>
                </a:lnTo>
                <a:cubicBezTo>
                  <a:pt x="3666512" y="69516"/>
                  <a:pt x="3596996" y="0"/>
                  <a:pt x="3509698" y="0"/>
                </a:cubicBezTo>
                <a:lnTo>
                  <a:pt x="2313395" y="0"/>
                </a:lnTo>
                <a:cubicBezTo>
                  <a:pt x="2226096" y="0"/>
                  <a:pt x="2156580" y="69516"/>
                  <a:pt x="2156580" y="156814"/>
                </a:cubicBezTo>
                <a:lnTo>
                  <a:pt x="2156580" y="2784646"/>
                </a:lnTo>
                <a:lnTo>
                  <a:pt x="1676442" y="2784646"/>
                </a:lnTo>
                <a:cubicBezTo>
                  <a:pt x="1667555" y="2784646"/>
                  <a:pt x="1667555" y="2784646"/>
                  <a:pt x="1658658" y="2784646"/>
                </a:cubicBezTo>
                <a:cubicBezTo>
                  <a:pt x="1527715" y="2802430"/>
                  <a:pt x="1484061" y="2880832"/>
                  <a:pt x="1475174" y="2915590"/>
                </a:cubicBezTo>
                <a:cubicBezTo>
                  <a:pt x="1457391" y="2959235"/>
                  <a:pt x="1449303" y="3046534"/>
                  <a:pt x="1536602" y="3142729"/>
                </a:cubicBezTo>
                <a:lnTo>
                  <a:pt x="2680364" y="4329336"/>
                </a:lnTo>
                <a:cubicBezTo>
                  <a:pt x="2689251" y="4338223"/>
                  <a:pt x="2706225" y="4355207"/>
                  <a:pt x="2715122" y="4364094"/>
                </a:cubicBezTo>
                <a:lnTo>
                  <a:pt x="410623" y="4364094"/>
                </a:lnTo>
                <a:cubicBezTo>
                  <a:pt x="183484" y="4364094"/>
                  <a:pt x="0" y="4547578"/>
                  <a:pt x="0" y="4774717"/>
                </a:cubicBezTo>
                <a:lnTo>
                  <a:pt x="0" y="5542613"/>
                </a:lnTo>
                <a:cubicBezTo>
                  <a:pt x="0" y="5769752"/>
                  <a:pt x="183484" y="5953236"/>
                  <a:pt x="410623" y="5953236"/>
                </a:cubicBezTo>
                <a:lnTo>
                  <a:pt x="5412469" y="5953236"/>
                </a:lnTo>
                <a:cubicBezTo>
                  <a:pt x="5639608" y="5953236"/>
                  <a:pt x="5823092" y="5769752"/>
                  <a:pt x="5823092" y="5542613"/>
                </a:cubicBezTo>
                <a:lnTo>
                  <a:pt x="5823092" y="4774717"/>
                </a:lnTo>
                <a:cubicBezTo>
                  <a:pt x="5823092" y="4556465"/>
                  <a:pt x="5630711" y="4364084"/>
                  <a:pt x="5404382" y="4364084"/>
                </a:cubicBezTo>
                <a:close/>
                <a:moveTo>
                  <a:pt x="1956112" y="3116049"/>
                </a:moveTo>
                <a:lnTo>
                  <a:pt x="2314194" y="3116049"/>
                </a:lnTo>
                <a:cubicBezTo>
                  <a:pt x="2401493" y="3116049"/>
                  <a:pt x="2471008" y="3046534"/>
                  <a:pt x="2471008" y="2959235"/>
                </a:cubicBezTo>
                <a:lnTo>
                  <a:pt x="2471008" y="322516"/>
                </a:lnTo>
                <a:lnTo>
                  <a:pt x="3335100" y="322516"/>
                </a:lnTo>
                <a:lnTo>
                  <a:pt x="3335100" y="2950348"/>
                </a:lnTo>
                <a:cubicBezTo>
                  <a:pt x="3335100" y="3037646"/>
                  <a:pt x="3404616" y="3107162"/>
                  <a:pt x="3491914" y="3107162"/>
                </a:cubicBezTo>
                <a:lnTo>
                  <a:pt x="3849996" y="3107162"/>
                </a:lnTo>
                <a:lnTo>
                  <a:pt x="2907502" y="4094110"/>
                </a:lnTo>
                <a:lnTo>
                  <a:pt x="1956112" y="3116049"/>
                </a:lnTo>
                <a:close/>
                <a:moveTo>
                  <a:pt x="5499768" y="5551500"/>
                </a:moveTo>
                <a:cubicBezTo>
                  <a:pt x="5499768" y="5604042"/>
                  <a:pt x="5456123" y="5638799"/>
                  <a:pt x="5412469" y="5638799"/>
                </a:cubicBezTo>
                <a:lnTo>
                  <a:pt x="410623" y="5638799"/>
                </a:lnTo>
                <a:cubicBezTo>
                  <a:pt x="358082" y="5638799"/>
                  <a:pt x="323324" y="5595154"/>
                  <a:pt x="323324" y="5551500"/>
                </a:cubicBezTo>
                <a:lnTo>
                  <a:pt x="323324" y="4783604"/>
                </a:lnTo>
                <a:cubicBezTo>
                  <a:pt x="323324" y="4731063"/>
                  <a:pt x="366969" y="4696305"/>
                  <a:pt x="410623" y="4696305"/>
                </a:cubicBezTo>
                <a:lnTo>
                  <a:pt x="5412469" y="4696305"/>
                </a:lnTo>
                <a:cubicBezTo>
                  <a:pt x="5465010" y="4696305"/>
                  <a:pt x="5499768" y="4739950"/>
                  <a:pt x="5499768" y="4783604"/>
                </a:cubicBezTo>
                <a:lnTo>
                  <a:pt x="5499768" y="5551500"/>
                </a:lnTo>
                <a:close/>
              </a:path>
            </a:pathLst>
          </a:custGeom>
          <a:solidFill>
            <a:schemeClr val="bg2">
              <a:lumMod val="10000"/>
            </a:schemeClr>
          </a:solidFill>
          <a:ln w="9510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37" name="Forma libre 336">
            <a:extLst>
              <a:ext uri="{FF2B5EF4-FFF2-40B4-BE49-F238E27FC236}">
                <a16:creationId xmlns:a16="http://schemas.microsoft.com/office/drawing/2014/main" id="{B380C987-2F3C-B34D-8129-C2A0CEBE33D0}"/>
              </a:ext>
            </a:extLst>
          </p:cNvPr>
          <p:cNvSpPr/>
          <p:nvPr/>
        </p:nvSpPr>
        <p:spPr>
          <a:xfrm>
            <a:off x="8913936" y="3177721"/>
            <a:ext cx="301339" cy="301339"/>
          </a:xfrm>
          <a:custGeom>
            <a:avLst/>
            <a:gdLst>
              <a:gd name="connsiteX0" fmla="*/ 2910247 w 5819790"/>
              <a:gd name="connsiteY0" fmla="*/ 0 h 5819790"/>
              <a:gd name="connsiteX1" fmla="*/ 0 w 5819790"/>
              <a:gd name="connsiteY1" fmla="*/ 2910247 h 5819790"/>
              <a:gd name="connsiteX2" fmla="*/ 2910247 w 5819790"/>
              <a:gd name="connsiteY2" fmla="*/ 5827550 h 5819790"/>
              <a:gd name="connsiteX3" fmla="*/ 5820495 w 5819790"/>
              <a:gd name="connsiteY3" fmla="*/ 2917303 h 5819790"/>
              <a:gd name="connsiteX4" fmla="*/ 2910247 w 5819790"/>
              <a:gd name="connsiteY4" fmla="*/ 0 h 5819790"/>
              <a:gd name="connsiteX5" fmla="*/ 2910247 w 5819790"/>
              <a:gd name="connsiteY5" fmla="*/ 5545414 h 5819790"/>
              <a:gd name="connsiteX6" fmla="*/ 282136 w 5819790"/>
              <a:gd name="connsiteY6" fmla="*/ 2917303 h 5819790"/>
              <a:gd name="connsiteX7" fmla="*/ 2910247 w 5819790"/>
              <a:gd name="connsiteY7" fmla="*/ 281433 h 5819790"/>
              <a:gd name="connsiteX8" fmla="*/ 5538358 w 5819790"/>
              <a:gd name="connsiteY8" fmla="*/ 2917303 h 5819790"/>
              <a:gd name="connsiteX9" fmla="*/ 2910247 w 5819790"/>
              <a:gd name="connsiteY9" fmla="*/ 5545414 h 5819790"/>
              <a:gd name="connsiteX10" fmla="*/ 3054839 w 5819790"/>
              <a:gd name="connsiteY10" fmla="*/ 4105805 h 5819790"/>
              <a:gd name="connsiteX11" fmla="*/ 2902488 w 5819790"/>
              <a:gd name="connsiteY11" fmla="*/ 4258157 h 5819790"/>
              <a:gd name="connsiteX12" fmla="*/ 2750137 w 5819790"/>
              <a:gd name="connsiteY12" fmla="*/ 4105805 h 5819790"/>
              <a:gd name="connsiteX13" fmla="*/ 2902488 w 5819790"/>
              <a:gd name="connsiteY13" fmla="*/ 3953454 h 5819790"/>
              <a:gd name="connsiteX14" fmla="*/ 3054839 w 5819790"/>
              <a:gd name="connsiteY14" fmla="*/ 4105805 h 5819790"/>
              <a:gd name="connsiteX15" fmla="*/ 2757896 w 5819790"/>
              <a:gd name="connsiteY15" fmla="*/ 3358847 h 5819790"/>
              <a:gd name="connsiteX16" fmla="*/ 2757896 w 5819790"/>
              <a:gd name="connsiteY16" fmla="*/ 1644861 h 5819790"/>
              <a:gd name="connsiteX17" fmla="*/ 2894737 w 5819790"/>
              <a:gd name="connsiteY17" fmla="*/ 1508020 h 5819790"/>
              <a:gd name="connsiteX18" fmla="*/ 3031578 w 5819790"/>
              <a:gd name="connsiteY18" fmla="*/ 1644861 h 5819790"/>
              <a:gd name="connsiteX19" fmla="*/ 3031578 w 5819790"/>
              <a:gd name="connsiteY19" fmla="*/ 3358847 h 5819790"/>
              <a:gd name="connsiteX20" fmla="*/ 2894737 w 5819790"/>
              <a:gd name="connsiteY20" fmla="*/ 3495688 h 5819790"/>
              <a:gd name="connsiteX21" fmla="*/ 2757896 w 5819790"/>
              <a:gd name="connsiteY21" fmla="*/ 3358847 h 58197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5819790" h="5819790">
                <a:moveTo>
                  <a:pt x="2910247" y="0"/>
                </a:moveTo>
                <a:cubicBezTo>
                  <a:pt x="1302768" y="0"/>
                  <a:pt x="0" y="1302768"/>
                  <a:pt x="0" y="2910247"/>
                </a:cubicBezTo>
                <a:cubicBezTo>
                  <a:pt x="0" y="4517727"/>
                  <a:pt x="1302768" y="5827550"/>
                  <a:pt x="2910247" y="5827550"/>
                </a:cubicBezTo>
                <a:cubicBezTo>
                  <a:pt x="4517727" y="5827550"/>
                  <a:pt x="5820495" y="4517023"/>
                  <a:pt x="5820495" y="2917303"/>
                </a:cubicBezTo>
                <a:cubicBezTo>
                  <a:pt x="5820495" y="1309824"/>
                  <a:pt x="4517727" y="0"/>
                  <a:pt x="2910247" y="0"/>
                </a:cubicBezTo>
                <a:close/>
                <a:moveTo>
                  <a:pt x="2910247" y="5545414"/>
                </a:moveTo>
                <a:cubicBezTo>
                  <a:pt x="1462879" y="5545414"/>
                  <a:pt x="282136" y="4364672"/>
                  <a:pt x="282136" y="2917303"/>
                </a:cubicBezTo>
                <a:cubicBezTo>
                  <a:pt x="282136" y="1469935"/>
                  <a:pt x="1462879" y="281433"/>
                  <a:pt x="2910247" y="281433"/>
                </a:cubicBezTo>
                <a:cubicBezTo>
                  <a:pt x="4357616" y="281433"/>
                  <a:pt x="5538358" y="1462175"/>
                  <a:pt x="5538358" y="2917303"/>
                </a:cubicBezTo>
                <a:cubicBezTo>
                  <a:pt x="5538358" y="4372432"/>
                  <a:pt x="4357616" y="5545414"/>
                  <a:pt x="2910247" y="5545414"/>
                </a:cubicBezTo>
                <a:close/>
                <a:moveTo>
                  <a:pt x="3054839" y="4105805"/>
                </a:moveTo>
                <a:cubicBezTo>
                  <a:pt x="3054839" y="4189745"/>
                  <a:pt x="2986418" y="4258157"/>
                  <a:pt x="2902488" y="4258157"/>
                </a:cubicBezTo>
                <a:cubicBezTo>
                  <a:pt x="2818548" y="4258157"/>
                  <a:pt x="2750137" y="4189736"/>
                  <a:pt x="2750137" y="4105805"/>
                </a:cubicBezTo>
                <a:cubicBezTo>
                  <a:pt x="2750137" y="4021865"/>
                  <a:pt x="2818557" y="3953454"/>
                  <a:pt x="2902488" y="3953454"/>
                </a:cubicBezTo>
                <a:cubicBezTo>
                  <a:pt x="2986418" y="3953454"/>
                  <a:pt x="3054839" y="4021875"/>
                  <a:pt x="3054839" y="4105805"/>
                </a:cubicBezTo>
                <a:close/>
                <a:moveTo>
                  <a:pt x="2757896" y="3358847"/>
                </a:moveTo>
                <a:lnTo>
                  <a:pt x="2757896" y="1644861"/>
                </a:lnTo>
                <a:cubicBezTo>
                  <a:pt x="2757896" y="1568681"/>
                  <a:pt x="2818557" y="1508020"/>
                  <a:pt x="2894737" y="1508020"/>
                </a:cubicBezTo>
                <a:cubicBezTo>
                  <a:pt x="2970918" y="1508020"/>
                  <a:pt x="3031578" y="1568681"/>
                  <a:pt x="3031578" y="1644861"/>
                </a:cubicBezTo>
                <a:lnTo>
                  <a:pt x="3031578" y="3358847"/>
                </a:lnTo>
                <a:cubicBezTo>
                  <a:pt x="3031578" y="3435027"/>
                  <a:pt x="2970918" y="3495688"/>
                  <a:pt x="2894737" y="3495688"/>
                </a:cubicBezTo>
                <a:cubicBezTo>
                  <a:pt x="2818557" y="3504151"/>
                  <a:pt x="2757896" y="3435027"/>
                  <a:pt x="2757896" y="3358847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09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39" name="Forma libre 338">
            <a:extLst>
              <a:ext uri="{FF2B5EF4-FFF2-40B4-BE49-F238E27FC236}">
                <a16:creationId xmlns:a16="http://schemas.microsoft.com/office/drawing/2014/main" id="{EC792EB8-14C8-0B4E-8748-756FB3D2EC4C}"/>
              </a:ext>
            </a:extLst>
          </p:cNvPr>
          <p:cNvSpPr/>
          <p:nvPr/>
        </p:nvSpPr>
        <p:spPr>
          <a:xfrm>
            <a:off x="1358123" y="4453494"/>
            <a:ext cx="301338" cy="283583"/>
          </a:xfrm>
          <a:custGeom>
            <a:avLst/>
            <a:gdLst>
              <a:gd name="connsiteX0" fmla="*/ 1084507 w 5819775"/>
              <a:gd name="connsiteY0" fmla="*/ 2785320 h 5476875"/>
              <a:gd name="connsiteX1" fmla="*/ 928440 w 5819775"/>
              <a:gd name="connsiteY1" fmla="*/ 2941387 h 5476875"/>
              <a:gd name="connsiteX2" fmla="*/ 772373 w 5819775"/>
              <a:gd name="connsiteY2" fmla="*/ 2785320 h 5476875"/>
              <a:gd name="connsiteX3" fmla="*/ 928440 w 5819775"/>
              <a:gd name="connsiteY3" fmla="*/ 2629253 h 5476875"/>
              <a:gd name="connsiteX4" fmla="*/ 1084507 w 5819775"/>
              <a:gd name="connsiteY4" fmla="*/ 2785320 h 5476875"/>
              <a:gd name="connsiteX5" fmla="*/ 5828576 w 5819775"/>
              <a:gd name="connsiteY5" fmla="*/ 2738362 h 5476875"/>
              <a:gd name="connsiteX6" fmla="*/ 5828576 w 5819775"/>
              <a:gd name="connsiteY6" fmla="*/ 4213022 h 5476875"/>
              <a:gd name="connsiteX7" fmla="*/ 5563410 w 5819775"/>
              <a:gd name="connsiteY7" fmla="*/ 4899413 h 5476875"/>
              <a:gd name="connsiteX8" fmla="*/ 5235388 w 5819775"/>
              <a:gd name="connsiteY8" fmla="*/ 5242608 h 5476875"/>
              <a:gd name="connsiteX9" fmla="*/ 4642199 w 5819775"/>
              <a:gd name="connsiteY9" fmla="*/ 5484648 h 5476875"/>
              <a:gd name="connsiteX10" fmla="*/ 4642199 w 5819775"/>
              <a:gd name="connsiteY10" fmla="*/ 5484648 h 5476875"/>
              <a:gd name="connsiteX11" fmla="*/ 2809161 w 5819775"/>
              <a:gd name="connsiteY11" fmla="*/ 5484648 h 5476875"/>
              <a:gd name="connsiteX12" fmla="*/ 2083746 w 5819775"/>
              <a:gd name="connsiteY12" fmla="*/ 5211537 h 5476875"/>
              <a:gd name="connsiteX13" fmla="*/ 1826533 w 5819775"/>
              <a:gd name="connsiteY13" fmla="*/ 4946371 h 5476875"/>
              <a:gd name="connsiteX14" fmla="*/ 1826533 w 5819775"/>
              <a:gd name="connsiteY14" fmla="*/ 4969488 h 5476875"/>
              <a:gd name="connsiteX15" fmla="*/ 1327271 w 5819775"/>
              <a:gd name="connsiteY15" fmla="*/ 5468751 h 5476875"/>
              <a:gd name="connsiteX16" fmla="*/ 499262 w 5819775"/>
              <a:gd name="connsiteY16" fmla="*/ 5468751 h 5476875"/>
              <a:gd name="connsiteX17" fmla="*/ 0 w 5819775"/>
              <a:gd name="connsiteY17" fmla="*/ 4969507 h 5476875"/>
              <a:gd name="connsiteX18" fmla="*/ 0 w 5819775"/>
              <a:gd name="connsiteY18" fmla="*/ 2395166 h 5476875"/>
              <a:gd name="connsiteX19" fmla="*/ 499262 w 5819775"/>
              <a:gd name="connsiteY19" fmla="*/ 1895904 h 5476875"/>
              <a:gd name="connsiteX20" fmla="*/ 1318603 w 5819775"/>
              <a:gd name="connsiteY20" fmla="*/ 1895904 h 5476875"/>
              <a:gd name="connsiteX21" fmla="*/ 1817865 w 5819775"/>
              <a:gd name="connsiteY21" fmla="*/ 2333025 h 5476875"/>
              <a:gd name="connsiteX22" fmla="*/ 2793273 w 5819775"/>
              <a:gd name="connsiteY22" fmla="*/ 1318603 h 5476875"/>
              <a:gd name="connsiteX23" fmla="*/ 3089510 w 5819775"/>
              <a:gd name="connsiteY23" fmla="*/ 242049 h 5476875"/>
              <a:gd name="connsiteX24" fmla="*/ 3385747 w 5819775"/>
              <a:gd name="connsiteY24" fmla="*/ 0 h 5476875"/>
              <a:gd name="connsiteX25" fmla="*/ 3908850 w 5819775"/>
              <a:gd name="connsiteY25" fmla="*/ 0 h 5476875"/>
              <a:gd name="connsiteX26" fmla="*/ 4189914 w 5819775"/>
              <a:gd name="connsiteY26" fmla="*/ 249993 h 5476875"/>
              <a:gd name="connsiteX27" fmla="*/ 4189914 w 5819775"/>
              <a:gd name="connsiteY27" fmla="*/ 265890 h 5476875"/>
              <a:gd name="connsiteX28" fmla="*/ 4189914 w 5819775"/>
              <a:gd name="connsiteY28" fmla="*/ 1982600 h 5476875"/>
              <a:gd name="connsiteX29" fmla="*/ 4189914 w 5819775"/>
              <a:gd name="connsiteY29" fmla="*/ 2013671 h 5476875"/>
              <a:gd name="connsiteX30" fmla="*/ 5040326 w 5819775"/>
              <a:gd name="connsiteY30" fmla="*/ 2013671 h 5476875"/>
              <a:gd name="connsiteX31" fmla="*/ 5477447 w 5819775"/>
              <a:gd name="connsiteY31" fmla="*/ 2224650 h 5476875"/>
              <a:gd name="connsiteX32" fmla="*/ 5688426 w 5819775"/>
              <a:gd name="connsiteY32" fmla="*/ 2442848 h 5476875"/>
              <a:gd name="connsiteX33" fmla="*/ 5821366 w 5819775"/>
              <a:gd name="connsiteY33" fmla="*/ 2747029 h 5476875"/>
              <a:gd name="connsiteX34" fmla="*/ 5828576 w 5819775"/>
              <a:gd name="connsiteY34" fmla="*/ 2738362 h 5476875"/>
              <a:gd name="connsiteX35" fmla="*/ 1536802 w 5819775"/>
              <a:gd name="connsiteY35" fmla="*/ 4970231 h 5476875"/>
              <a:gd name="connsiteX36" fmla="*/ 1536802 w 5819775"/>
              <a:gd name="connsiteY36" fmla="*/ 4634980 h 5476875"/>
              <a:gd name="connsiteX37" fmla="*/ 1528858 w 5819775"/>
              <a:gd name="connsiteY37" fmla="*/ 4580068 h 5476875"/>
              <a:gd name="connsiteX38" fmla="*/ 1536802 w 5819775"/>
              <a:gd name="connsiteY38" fmla="*/ 2684174 h 5476875"/>
              <a:gd name="connsiteX39" fmla="*/ 1536802 w 5819775"/>
              <a:gd name="connsiteY39" fmla="*/ 2676230 h 5476875"/>
              <a:gd name="connsiteX40" fmla="*/ 1536802 w 5819775"/>
              <a:gd name="connsiteY40" fmla="*/ 2395166 h 5476875"/>
              <a:gd name="connsiteX41" fmla="*/ 1325823 w 5819775"/>
              <a:gd name="connsiteY41" fmla="*/ 2184187 h 5476875"/>
              <a:gd name="connsiteX42" fmla="*/ 499262 w 5819775"/>
              <a:gd name="connsiteY42" fmla="*/ 2184187 h 5476875"/>
              <a:gd name="connsiteX43" fmla="*/ 288284 w 5819775"/>
              <a:gd name="connsiteY43" fmla="*/ 2395166 h 5476875"/>
              <a:gd name="connsiteX44" fmla="*/ 288284 w 5819775"/>
              <a:gd name="connsiteY44" fmla="*/ 4970231 h 5476875"/>
              <a:gd name="connsiteX45" fmla="*/ 499262 w 5819775"/>
              <a:gd name="connsiteY45" fmla="*/ 5181210 h 5476875"/>
              <a:gd name="connsiteX46" fmla="*/ 1318603 w 5819775"/>
              <a:gd name="connsiteY46" fmla="*/ 5181210 h 5476875"/>
              <a:gd name="connsiteX47" fmla="*/ 1536802 w 5819775"/>
              <a:gd name="connsiteY47" fmla="*/ 4970231 h 5476875"/>
              <a:gd name="connsiteX48" fmla="*/ 5540293 w 5819775"/>
              <a:gd name="connsiteY48" fmla="*/ 2746305 h 5476875"/>
              <a:gd name="connsiteX49" fmla="*/ 5485381 w 5819775"/>
              <a:gd name="connsiteY49" fmla="*/ 2621309 h 5476875"/>
              <a:gd name="connsiteX50" fmla="*/ 5274402 w 5819775"/>
              <a:gd name="connsiteY50" fmla="*/ 2403110 h 5476875"/>
              <a:gd name="connsiteX51" fmla="*/ 5040307 w 5819775"/>
              <a:gd name="connsiteY51" fmla="*/ 2286057 h 5476875"/>
              <a:gd name="connsiteX52" fmla="*/ 4166054 w 5819775"/>
              <a:gd name="connsiteY52" fmla="*/ 2286057 h 5476875"/>
              <a:gd name="connsiteX53" fmla="*/ 4142937 w 5819775"/>
              <a:gd name="connsiteY53" fmla="*/ 2286057 h 5476875"/>
              <a:gd name="connsiteX54" fmla="*/ 3908841 w 5819775"/>
              <a:gd name="connsiteY54" fmla="*/ 1965979 h 5476875"/>
              <a:gd name="connsiteX55" fmla="*/ 3908841 w 5819775"/>
              <a:gd name="connsiteY55" fmla="*/ 280340 h 5476875"/>
              <a:gd name="connsiteX56" fmla="*/ 3394405 w 5819775"/>
              <a:gd name="connsiteY56" fmla="*/ 280340 h 5476875"/>
              <a:gd name="connsiteX57" fmla="*/ 3378508 w 5819775"/>
              <a:gd name="connsiteY57" fmla="*/ 311410 h 5476875"/>
              <a:gd name="connsiteX58" fmla="*/ 3066383 w 5819775"/>
              <a:gd name="connsiteY58" fmla="*/ 1419758 h 5476875"/>
              <a:gd name="connsiteX59" fmla="*/ 3027369 w 5819775"/>
              <a:gd name="connsiteY59" fmla="*/ 1481900 h 5476875"/>
              <a:gd name="connsiteX60" fmla="*/ 1825809 w 5819775"/>
              <a:gd name="connsiteY60" fmla="*/ 2738362 h 5476875"/>
              <a:gd name="connsiteX61" fmla="*/ 1825809 w 5819775"/>
              <a:gd name="connsiteY61" fmla="*/ 4533100 h 5476875"/>
              <a:gd name="connsiteX62" fmla="*/ 2286057 w 5819775"/>
              <a:gd name="connsiteY62" fmla="*/ 5017189 h 5476875"/>
              <a:gd name="connsiteX63" fmla="*/ 2809161 w 5819775"/>
              <a:gd name="connsiteY63" fmla="*/ 5204327 h 5476875"/>
              <a:gd name="connsiteX64" fmla="*/ 4650867 w 5819775"/>
              <a:gd name="connsiteY64" fmla="*/ 5204327 h 5476875"/>
              <a:gd name="connsiteX65" fmla="*/ 5041030 w 5819775"/>
              <a:gd name="connsiteY65" fmla="*/ 5048260 h 5476875"/>
              <a:gd name="connsiteX66" fmla="*/ 5361108 w 5819775"/>
              <a:gd name="connsiteY66" fmla="*/ 4713008 h 5476875"/>
              <a:gd name="connsiteX67" fmla="*/ 5548237 w 5819775"/>
              <a:gd name="connsiteY67" fmla="*/ 4221690 h 5476875"/>
              <a:gd name="connsiteX68" fmla="*/ 5548237 w 5819775"/>
              <a:gd name="connsiteY68" fmla="*/ 2746305 h 5476875"/>
              <a:gd name="connsiteX69" fmla="*/ 5540293 w 5819775"/>
              <a:gd name="connsiteY69" fmla="*/ 2746305 h 54768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</a:cxnLst>
            <a:rect l="l" t="t" r="r" b="b"/>
            <a:pathLst>
              <a:path w="5819775" h="5476875">
                <a:moveTo>
                  <a:pt x="1084507" y="2785320"/>
                </a:moveTo>
                <a:cubicBezTo>
                  <a:pt x="1084507" y="2871302"/>
                  <a:pt x="1014422" y="2941387"/>
                  <a:pt x="928440" y="2941387"/>
                </a:cubicBezTo>
                <a:cubicBezTo>
                  <a:pt x="842458" y="2941387"/>
                  <a:pt x="772373" y="2871302"/>
                  <a:pt x="772373" y="2785320"/>
                </a:cubicBezTo>
                <a:cubicBezTo>
                  <a:pt x="772373" y="2699337"/>
                  <a:pt x="842458" y="2629253"/>
                  <a:pt x="928440" y="2629253"/>
                </a:cubicBezTo>
                <a:cubicBezTo>
                  <a:pt x="1014422" y="2629253"/>
                  <a:pt x="1084507" y="2699347"/>
                  <a:pt x="1084507" y="2785320"/>
                </a:cubicBezTo>
                <a:close/>
                <a:moveTo>
                  <a:pt x="5828576" y="2738362"/>
                </a:moveTo>
                <a:lnTo>
                  <a:pt x="5828576" y="4213022"/>
                </a:lnTo>
                <a:cubicBezTo>
                  <a:pt x="5828576" y="4572115"/>
                  <a:pt x="5641448" y="4814164"/>
                  <a:pt x="5563410" y="4899413"/>
                </a:cubicBezTo>
                <a:lnTo>
                  <a:pt x="5235388" y="5242608"/>
                </a:lnTo>
                <a:cubicBezTo>
                  <a:pt x="5017189" y="5476704"/>
                  <a:pt x="4705055" y="5484648"/>
                  <a:pt x="4642199" y="5484648"/>
                </a:cubicBezTo>
                <a:lnTo>
                  <a:pt x="4642199" y="5484648"/>
                </a:lnTo>
                <a:lnTo>
                  <a:pt x="2809161" y="5484648"/>
                </a:lnTo>
                <a:cubicBezTo>
                  <a:pt x="2387927" y="5484648"/>
                  <a:pt x="2145887" y="5273669"/>
                  <a:pt x="2083746" y="5211537"/>
                </a:cubicBezTo>
                <a:lnTo>
                  <a:pt x="1826533" y="4946371"/>
                </a:lnTo>
                <a:lnTo>
                  <a:pt x="1826533" y="4969488"/>
                </a:lnTo>
                <a:cubicBezTo>
                  <a:pt x="1826533" y="5250552"/>
                  <a:pt x="1600381" y="5468751"/>
                  <a:pt x="1327271" y="5468751"/>
                </a:cubicBezTo>
                <a:lnTo>
                  <a:pt x="499262" y="5468751"/>
                </a:lnTo>
                <a:cubicBezTo>
                  <a:pt x="218199" y="5468770"/>
                  <a:pt x="0" y="5242617"/>
                  <a:pt x="0" y="4969507"/>
                </a:cubicBezTo>
                <a:lnTo>
                  <a:pt x="0" y="2395166"/>
                </a:lnTo>
                <a:cubicBezTo>
                  <a:pt x="0" y="2114102"/>
                  <a:pt x="226152" y="1895904"/>
                  <a:pt x="499262" y="1895904"/>
                </a:cubicBezTo>
                <a:lnTo>
                  <a:pt x="1318603" y="1895904"/>
                </a:lnTo>
                <a:cubicBezTo>
                  <a:pt x="1575816" y="1895904"/>
                  <a:pt x="1786795" y="2083032"/>
                  <a:pt x="1817865" y="2333025"/>
                </a:cubicBezTo>
                <a:lnTo>
                  <a:pt x="2793273" y="1318603"/>
                </a:lnTo>
                <a:lnTo>
                  <a:pt x="3089510" y="242049"/>
                </a:lnTo>
                <a:cubicBezTo>
                  <a:pt x="3112627" y="148123"/>
                  <a:pt x="3206563" y="0"/>
                  <a:pt x="3385747" y="0"/>
                </a:cubicBezTo>
                <a:lnTo>
                  <a:pt x="3908850" y="0"/>
                </a:lnTo>
                <a:cubicBezTo>
                  <a:pt x="4064918" y="0"/>
                  <a:pt x="4174017" y="93926"/>
                  <a:pt x="4189914" y="249993"/>
                </a:cubicBezTo>
                <a:cubicBezTo>
                  <a:pt x="4189914" y="257937"/>
                  <a:pt x="4189914" y="257937"/>
                  <a:pt x="4189914" y="265890"/>
                </a:cubicBezTo>
                <a:lnTo>
                  <a:pt x="4189914" y="1982600"/>
                </a:lnTo>
                <a:cubicBezTo>
                  <a:pt x="4189914" y="1998497"/>
                  <a:pt x="4189914" y="2005717"/>
                  <a:pt x="4189914" y="2013671"/>
                </a:cubicBezTo>
                <a:lnTo>
                  <a:pt x="5040326" y="2013671"/>
                </a:lnTo>
                <a:cubicBezTo>
                  <a:pt x="5141481" y="2021615"/>
                  <a:pt x="5313436" y="2052685"/>
                  <a:pt x="5477447" y="2224650"/>
                </a:cubicBezTo>
                <a:lnTo>
                  <a:pt x="5688426" y="2442848"/>
                </a:lnTo>
                <a:cubicBezTo>
                  <a:pt x="5766454" y="2528830"/>
                  <a:pt x="5813422" y="2629986"/>
                  <a:pt x="5821366" y="2747029"/>
                </a:cubicBezTo>
                <a:cubicBezTo>
                  <a:pt x="5828576" y="2730418"/>
                  <a:pt x="5828576" y="2738362"/>
                  <a:pt x="5828576" y="2738362"/>
                </a:cubicBezTo>
                <a:close/>
                <a:moveTo>
                  <a:pt x="1536802" y="4970231"/>
                </a:moveTo>
                <a:lnTo>
                  <a:pt x="1536802" y="4634980"/>
                </a:lnTo>
                <a:cubicBezTo>
                  <a:pt x="1528858" y="4619082"/>
                  <a:pt x="1528858" y="4595965"/>
                  <a:pt x="1528858" y="4580068"/>
                </a:cubicBezTo>
                <a:lnTo>
                  <a:pt x="1536802" y="2684174"/>
                </a:lnTo>
                <a:cubicBezTo>
                  <a:pt x="1536802" y="2684174"/>
                  <a:pt x="1536802" y="2684174"/>
                  <a:pt x="1536802" y="2676230"/>
                </a:cubicBezTo>
                <a:lnTo>
                  <a:pt x="1536802" y="2395166"/>
                </a:lnTo>
                <a:cubicBezTo>
                  <a:pt x="1536802" y="2278113"/>
                  <a:pt x="1442876" y="2184187"/>
                  <a:pt x="1325823" y="2184187"/>
                </a:cubicBezTo>
                <a:lnTo>
                  <a:pt x="499262" y="2184187"/>
                </a:lnTo>
                <a:cubicBezTo>
                  <a:pt x="382210" y="2184187"/>
                  <a:pt x="288284" y="2278113"/>
                  <a:pt x="288284" y="2395166"/>
                </a:cubicBezTo>
                <a:lnTo>
                  <a:pt x="288284" y="4970231"/>
                </a:lnTo>
                <a:cubicBezTo>
                  <a:pt x="288284" y="5087284"/>
                  <a:pt x="382210" y="5181210"/>
                  <a:pt x="499262" y="5181210"/>
                </a:cubicBezTo>
                <a:lnTo>
                  <a:pt x="1318603" y="5181210"/>
                </a:lnTo>
                <a:cubicBezTo>
                  <a:pt x="1443600" y="5180486"/>
                  <a:pt x="1536802" y="5087274"/>
                  <a:pt x="1536802" y="4970231"/>
                </a:cubicBezTo>
                <a:close/>
                <a:moveTo>
                  <a:pt x="5540293" y="2746305"/>
                </a:moveTo>
                <a:cubicBezTo>
                  <a:pt x="5532349" y="2699337"/>
                  <a:pt x="5517176" y="2660323"/>
                  <a:pt x="5485381" y="2621309"/>
                </a:cubicBezTo>
                <a:lnTo>
                  <a:pt x="5274402" y="2403110"/>
                </a:lnTo>
                <a:cubicBezTo>
                  <a:pt x="5180476" y="2309184"/>
                  <a:pt x="5087274" y="2286057"/>
                  <a:pt x="5040307" y="2286057"/>
                </a:cubicBezTo>
                <a:lnTo>
                  <a:pt x="4166054" y="2286057"/>
                </a:lnTo>
                <a:cubicBezTo>
                  <a:pt x="4158110" y="2286057"/>
                  <a:pt x="4150157" y="2286057"/>
                  <a:pt x="4142937" y="2286057"/>
                </a:cubicBezTo>
                <a:cubicBezTo>
                  <a:pt x="4025884" y="2270160"/>
                  <a:pt x="3908841" y="2176958"/>
                  <a:pt x="3908841" y="1965979"/>
                </a:cubicBezTo>
                <a:lnTo>
                  <a:pt x="3908841" y="280340"/>
                </a:lnTo>
                <a:lnTo>
                  <a:pt x="3394405" y="280340"/>
                </a:lnTo>
                <a:cubicBezTo>
                  <a:pt x="3386461" y="280340"/>
                  <a:pt x="3378508" y="303457"/>
                  <a:pt x="3378508" y="311410"/>
                </a:cubicBezTo>
                <a:lnTo>
                  <a:pt x="3066383" y="1419758"/>
                </a:lnTo>
                <a:cubicBezTo>
                  <a:pt x="3058440" y="1442876"/>
                  <a:pt x="3050486" y="1466726"/>
                  <a:pt x="3027369" y="1481900"/>
                </a:cubicBezTo>
                <a:lnTo>
                  <a:pt x="1825809" y="2738362"/>
                </a:lnTo>
                <a:lnTo>
                  <a:pt x="1825809" y="4533100"/>
                </a:lnTo>
                <a:lnTo>
                  <a:pt x="2286057" y="5017189"/>
                </a:lnTo>
                <a:cubicBezTo>
                  <a:pt x="2317128" y="5048260"/>
                  <a:pt x="2489083" y="5204327"/>
                  <a:pt x="2809161" y="5204327"/>
                </a:cubicBezTo>
                <a:lnTo>
                  <a:pt x="4650867" y="5204327"/>
                </a:lnTo>
                <a:cubicBezTo>
                  <a:pt x="4673984" y="5204327"/>
                  <a:pt x="4892917" y="5196383"/>
                  <a:pt x="5041030" y="5048260"/>
                </a:cubicBezTo>
                <a:lnTo>
                  <a:pt x="5361108" y="4713008"/>
                </a:lnTo>
                <a:cubicBezTo>
                  <a:pt x="5400123" y="4666041"/>
                  <a:pt x="5548237" y="4486856"/>
                  <a:pt x="5548237" y="4221690"/>
                </a:cubicBezTo>
                <a:lnTo>
                  <a:pt x="5548237" y="2746305"/>
                </a:lnTo>
                <a:lnTo>
                  <a:pt x="5540293" y="2746305"/>
                </a:ln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41" name="Forma libre 340">
            <a:extLst>
              <a:ext uri="{FF2B5EF4-FFF2-40B4-BE49-F238E27FC236}">
                <a16:creationId xmlns:a16="http://schemas.microsoft.com/office/drawing/2014/main" id="{A4AD928F-C9F7-7241-8A06-58EA2B5FDD31}"/>
              </a:ext>
            </a:extLst>
          </p:cNvPr>
          <p:cNvSpPr/>
          <p:nvPr/>
        </p:nvSpPr>
        <p:spPr>
          <a:xfrm>
            <a:off x="3629841" y="4440428"/>
            <a:ext cx="301831" cy="301831"/>
          </a:xfrm>
          <a:custGeom>
            <a:avLst/>
            <a:gdLst>
              <a:gd name="connsiteX0" fmla="*/ 2915002 w 5829300"/>
              <a:gd name="connsiteY0" fmla="*/ 0 h 5829300"/>
              <a:gd name="connsiteX1" fmla="*/ 0 w 5829300"/>
              <a:gd name="connsiteY1" fmla="*/ 2915002 h 5829300"/>
              <a:gd name="connsiteX2" fmla="*/ 2915002 w 5829300"/>
              <a:gd name="connsiteY2" fmla="*/ 5830005 h 5829300"/>
              <a:gd name="connsiteX3" fmla="*/ 5830005 w 5829300"/>
              <a:gd name="connsiteY3" fmla="*/ 2915002 h 5829300"/>
              <a:gd name="connsiteX4" fmla="*/ 2915002 w 5829300"/>
              <a:gd name="connsiteY4" fmla="*/ 0 h 5829300"/>
              <a:gd name="connsiteX5" fmla="*/ 2915002 w 5829300"/>
              <a:gd name="connsiteY5" fmla="*/ 5554475 h 5829300"/>
              <a:gd name="connsiteX6" fmla="*/ 282597 w 5829300"/>
              <a:gd name="connsiteY6" fmla="*/ 2922070 h 5829300"/>
              <a:gd name="connsiteX7" fmla="*/ 2915002 w 5829300"/>
              <a:gd name="connsiteY7" fmla="*/ 289665 h 5829300"/>
              <a:gd name="connsiteX8" fmla="*/ 5547408 w 5829300"/>
              <a:gd name="connsiteY8" fmla="*/ 2922070 h 5829300"/>
              <a:gd name="connsiteX9" fmla="*/ 2915002 w 5829300"/>
              <a:gd name="connsiteY9" fmla="*/ 5554475 h 5829300"/>
              <a:gd name="connsiteX10" fmla="*/ 4326579 w 5829300"/>
              <a:gd name="connsiteY10" fmla="*/ 2731313 h 5829300"/>
              <a:gd name="connsiteX11" fmla="*/ 3319120 w 5829300"/>
              <a:gd name="connsiteY11" fmla="*/ 1793081 h 5829300"/>
              <a:gd name="connsiteX12" fmla="*/ 3174292 w 5829300"/>
              <a:gd name="connsiteY12" fmla="*/ 1732321 h 5829300"/>
              <a:gd name="connsiteX13" fmla="*/ 2983535 w 5829300"/>
              <a:gd name="connsiteY13" fmla="*/ 1999374 h 5829300"/>
              <a:gd name="connsiteX14" fmla="*/ 2983535 w 5829300"/>
              <a:gd name="connsiteY14" fmla="*/ 2541270 h 5829300"/>
              <a:gd name="connsiteX15" fmla="*/ 2190141 w 5829300"/>
              <a:gd name="connsiteY15" fmla="*/ 1800863 h 5829300"/>
              <a:gd name="connsiteX16" fmla="*/ 2045313 w 5829300"/>
              <a:gd name="connsiteY16" fmla="*/ 1740103 h 5829300"/>
              <a:gd name="connsiteX17" fmla="*/ 1854556 w 5829300"/>
              <a:gd name="connsiteY17" fmla="*/ 2007156 h 5829300"/>
              <a:gd name="connsiteX18" fmla="*/ 1854556 w 5829300"/>
              <a:gd name="connsiteY18" fmla="*/ 3838394 h 5829300"/>
              <a:gd name="connsiteX19" fmla="*/ 2053085 w 5829300"/>
              <a:gd name="connsiteY19" fmla="*/ 4105447 h 5829300"/>
              <a:gd name="connsiteX20" fmla="*/ 2205685 w 5829300"/>
              <a:gd name="connsiteY20" fmla="*/ 4036914 h 5829300"/>
              <a:gd name="connsiteX21" fmla="*/ 2991307 w 5829300"/>
              <a:gd name="connsiteY21" fmla="*/ 3304280 h 5829300"/>
              <a:gd name="connsiteX22" fmla="*/ 2991307 w 5829300"/>
              <a:gd name="connsiteY22" fmla="*/ 3838394 h 5829300"/>
              <a:gd name="connsiteX23" fmla="*/ 3189837 w 5829300"/>
              <a:gd name="connsiteY23" fmla="*/ 4105447 h 5829300"/>
              <a:gd name="connsiteX24" fmla="*/ 3342437 w 5829300"/>
              <a:gd name="connsiteY24" fmla="*/ 4036914 h 5829300"/>
              <a:gd name="connsiteX25" fmla="*/ 4303976 w 5829300"/>
              <a:gd name="connsiteY25" fmla="*/ 3143907 h 5829300"/>
              <a:gd name="connsiteX26" fmla="*/ 4349896 w 5829300"/>
              <a:gd name="connsiteY26" fmla="*/ 2746858 h 5829300"/>
              <a:gd name="connsiteX27" fmla="*/ 4326579 w 5829300"/>
              <a:gd name="connsiteY27" fmla="*/ 2731313 h 5829300"/>
              <a:gd name="connsiteX28" fmla="*/ 2960923 w 5829300"/>
              <a:gd name="connsiteY28" fmla="*/ 2937615 h 5829300"/>
              <a:gd name="connsiteX29" fmla="*/ 2128666 w 5829300"/>
              <a:gd name="connsiteY29" fmla="*/ 3708407 h 5829300"/>
              <a:gd name="connsiteX30" fmla="*/ 2128666 w 5829300"/>
              <a:gd name="connsiteY30" fmla="*/ 2128685 h 5829300"/>
              <a:gd name="connsiteX31" fmla="*/ 2975753 w 5829300"/>
              <a:gd name="connsiteY31" fmla="*/ 2914307 h 5829300"/>
              <a:gd name="connsiteX32" fmla="*/ 2960923 w 5829300"/>
              <a:gd name="connsiteY32" fmla="*/ 2937615 h 5829300"/>
              <a:gd name="connsiteX33" fmla="*/ 4097674 w 5829300"/>
              <a:gd name="connsiteY33" fmla="*/ 2937615 h 5829300"/>
              <a:gd name="connsiteX34" fmla="*/ 3266132 w 5829300"/>
              <a:gd name="connsiteY34" fmla="*/ 3708407 h 5829300"/>
              <a:gd name="connsiteX35" fmla="*/ 3266132 w 5829300"/>
              <a:gd name="connsiteY35" fmla="*/ 2128685 h 5829300"/>
              <a:gd name="connsiteX36" fmla="*/ 4113219 w 5829300"/>
              <a:gd name="connsiteY36" fmla="*/ 2914307 h 5829300"/>
              <a:gd name="connsiteX37" fmla="*/ 4097674 w 5829300"/>
              <a:gd name="connsiteY37" fmla="*/ 2937615 h 5829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5829300" h="5829300">
                <a:moveTo>
                  <a:pt x="2915002" y="0"/>
                </a:moveTo>
                <a:cubicBezTo>
                  <a:pt x="1304896" y="0"/>
                  <a:pt x="0" y="1304896"/>
                  <a:pt x="0" y="2915002"/>
                </a:cubicBezTo>
                <a:cubicBezTo>
                  <a:pt x="0" y="4525109"/>
                  <a:pt x="1304896" y="5830005"/>
                  <a:pt x="2915002" y="5830005"/>
                </a:cubicBezTo>
                <a:cubicBezTo>
                  <a:pt x="4525109" y="5830005"/>
                  <a:pt x="5830005" y="4525109"/>
                  <a:pt x="5830005" y="2915002"/>
                </a:cubicBezTo>
                <a:cubicBezTo>
                  <a:pt x="5830005" y="1304896"/>
                  <a:pt x="4525109" y="0"/>
                  <a:pt x="2915002" y="0"/>
                </a:cubicBezTo>
                <a:close/>
                <a:moveTo>
                  <a:pt x="2915002" y="5554475"/>
                </a:moveTo>
                <a:cubicBezTo>
                  <a:pt x="1465269" y="5554475"/>
                  <a:pt x="282597" y="4371804"/>
                  <a:pt x="282597" y="2922070"/>
                </a:cubicBezTo>
                <a:cubicBezTo>
                  <a:pt x="282597" y="1472337"/>
                  <a:pt x="1465279" y="289665"/>
                  <a:pt x="2915002" y="289665"/>
                </a:cubicBezTo>
                <a:cubicBezTo>
                  <a:pt x="4364727" y="289665"/>
                  <a:pt x="5547408" y="1472337"/>
                  <a:pt x="5547408" y="2922070"/>
                </a:cubicBezTo>
                <a:cubicBezTo>
                  <a:pt x="5547408" y="4371804"/>
                  <a:pt x="4372509" y="5554475"/>
                  <a:pt x="2915002" y="5554475"/>
                </a:cubicBezTo>
                <a:close/>
                <a:moveTo>
                  <a:pt x="4326579" y="2731313"/>
                </a:moveTo>
                <a:lnTo>
                  <a:pt x="3319120" y="1793081"/>
                </a:lnTo>
                <a:cubicBezTo>
                  <a:pt x="3273200" y="1747161"/>
                  <a:pt x="3227280" y="1732321"/>
                  <a:pt x="3174292" y="1732321"/>
                </a:cubicBezTo>
                <a:cubicBezTo>
                  <a:pt x="3128372" y="1732321"/>
                  <a:pt x="2983535" y="1754934"/>
                  <a:pt x="2983535" y="1999374"/>
                </a:cubicBezTo>
                <a:lnTo>
                  <a:pt x="2983535" y="2541270"/>
                </a:lnTo>
                <a:lnTo>
                  <a:pt x="2190141" y="1800863"/>
                </a:lnTo>
                <a:cubicBezTo>
                  <a:pt x="2144221" y="1754943"/>
                  <a:pt x="2098301" y="1740103"/>
                  <a:pt x="2045313" y="1740103"/>
                </a:cubicBezTo>
                <a:cubicBezTo>
                  <a:pt x="1999393" y="1740103"/>
                  <a:pt x="1854556" y="1762716"/>
                  <a:pt x="1854556" y="2007156"/>
                </a:cubicBezTo>
                <a:lnTo>
                  <a:pt x="1854556" y="3838394"/>
                </a:lnTo>
                <a:cubicBezTo>
                  <a:pt x="1854556" y="4089911"/>
                  <a:pt x="2007156" y="4105447"/>
                  <a:pt x="2053085" y="4105447"/>
                </a:cubicBezTo>
                <a:cubicBezTo>
                  <a:pt x="2106778" y="4105447"/>
                  <a:pt x="2159765" y="4082834"/>
                  <a:pt x="2205685" y="4036914"/>
                </a:cubicBezTo>
                <a:lnTo>
                  <a:pt x="2991307" y="3304280"/>
                </a:lnTo>
                <a:lnTo>
                  <a:pt x="2991307" y="3838394"/>
                </a:lnTo>
                <a:cubicBezTo>
                  <a:pt x="2991307" y="4089902"/>
                  <a:pt x="3143907" y="4105447"/>
                  <a:pt x="3189837" y="4105447"/>
                </a:cubicBezTo>
                <a:cubicBezTo>
                  <a:pt x="3243529" y="4105447"/>
                  <a:pt x="3296517" y="4082834"/>
                  <a:pt x="3342437" y="4036914"/>
                </a:cubicBezTo>
                <a:lnTo>
                  <a:pt x="4303976" y="3143907"/>
                </a:lnTo>
                <a:cubicBezTo>
                  <a:pt x="4464349" y="2999080"/>
                  <a:pt x="4426201" y="2838698"/>
                  <a:pt x="4349896" y="2746858"/>
                </a:cubicBezTo>
                <a:cubicBezTo>
                  <a:pt x="4334351" y="2739085"/>
                  <a:pt x="4326579" y="2731313"/>
                  <a:pt x="4326579" y="2731313"/>
                </a:cubicBezTo>
                <a:close/>
                <a:moveTo>
                  <a:pt x="2960923" y="2937615"/>
                </a:moveTo>
                <a:lnTo>
                  <a:pt x="2128666" y="3708407"/>
                </a:lnTo>
                <a:lnTo>
                  <a:pt x="2128666" y="2128685"/>
                </a:lnTo>
                <a:lnTo>
                  <a:pt x="2975753" y="2914307"/>
                </a:lnTo>
                <a:cubicBezTo>
                  <a:pt x="2975762" y="2922070"/>
                  <a:pt x="2967990" y="2929843"/>
                  <a:pt x="2960923" y="2937615"/>
                </a:cubicBezTo>
                <a:close/>
                <a:moveTo>
                  <a:pt x="4097674" y="2937615"/>
                </a:moveTo>
                <a:lnTo>
                  <a:pt x="3266132" y="3708407"/>
                </a:lnTo>
                <a:lnTo>
                  <a:pt x="3266132" y="2128685"/>
                </a:lnTo>
                <a:lnTo>
                  <a:pt x="4113219" y="2914307"/>
                </a:lnTo>
                <a:cubicBezTo>
                  <a:pt x="4112514" y="2922070"/>
                  <a:pt x="4105447" y="2929843"/>
                  <a:pt x="4097674" y="2937615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43" name="Forma libre 342">
            <a:extLst>
              <a:ext uri="{FF2B5EF4-FFF2-40B4-BE49-F238E27FC236}">
                <a16:creationId xmlns:a16="http://schemas.microsoft.com/office/drawing/2014/main" id="{262B5EED-2DA3-CE43-8EC2-BFAD84DE2208}"/>
              </a:ext>
            </a:extLst>
          </p:cNvPr>
          <p:cNvSpPr/>
          <p:nvPr/>
        </p:nvSpPr>
        <p:spPr>
          <a:xfrm>
            <a:off x="5895052" y="5720881"/>
            <a:ext cx="262286" cy="354647"/>
          </a:xfrm>
          <a:custGeom>
            <a:avLst/>
            <a:gdLst>
              <a:gd name="connsiteX0" fmla="*/ 5070764 w 5065568"/>
              <a:gd name="connsiteY0" fmla="*/ 1945022 h 6849340"/>
              <a:gd name="connsiteX1" fmla="*/ 5070764 w 5065568"/>
              <a:gd name="connsiteY1" fmla="*/ 1945022 h 6849340"/>
              <a:gd name="connsiteX2" fmla="*/ 5053827 w 5065568"/>
              <a:gd name="connsiteY2" fmla="*/ 1903459 h 6849340"/>
              <a:gd name="connsiteX3" fmla="*/ 5045358 w 5065568"/>
              <a:gd name="connsiteY3" fmla="*/ 1894990 h 6849340"/>
              <a:gd name="connsiteX4" fmla="*/ 5020731 w 5065568"/>
              <a:gd name="connsiteY4" fmla="*/ 1861895 h 6849340"/>
              <a:gd name="connsiteX5" fmla="*/ 5020731 w 5065568"/>
              <a:gd name="connsiteY5" fmla="*/ 1861895 h 6849340"/>
              <a:gd name="connsiteX6" fmla="*/ 3183472 w 5065568"/>
              <a:gd name="connsiteY6" fmla="*/ 33095 h 6849340"/>
              <a:gd name="connsiteX7" fmla="*/ 3183472 w 5065568"/>
              <a:gd name="connsiteY7" fmla="*/ 33095 h 6849340"/>
              <a:gd name="connsiteX8" fmla="*/ 3183472 w 5065568"/>
              <a:gd name="connsiteY8" fmla="*/ 33095 h 6849340"/>
              <a:gd name="connsiteX9" fmla="*/ 3183472 w 5065568"/>
              <a:gd name="connsiteY9" fmla="*/ 33095 h 6849340"/>
              <a:gd name="connsiteX10" fmla="*/ 3150377 w 5065568"/>
              <a:gd name="connsiteY10" fmla="*/ 8469 h 6849340"/>
              <a:gd name="connsiteX11" fmla="*/ 3141908 w 5065568"/>
              <a:gd name="connsiteY11" fmla="*/ 0 h 6849340"/>
              <a:gd name="connsiteX12" fmla="*/ 3108813 w 5065568"/>
              <a:gd name="connsiteY12" fmla="*/ 0 h 6849340"/>
              <a:gd name="connsiteX13" fmla="*/ 3108813 w 5065568"/>
              <a:gd name="connsiteY13" fmla="*/ 0 h 6849340"/>
              <a:gd name="connsiteX14" fmla="*/ 3084186 w 5065568"/>
              <a:gd name="connsiteY14" fmla="*/ 0 h 6849340"/>
              <a:gd name="connsiteX15" fmla="*/ 440263 w 5065568"/>
              <a:gd name="connsiteY15" fmla="*/ 0 h 6849340"/>
              <a:gd name="connsiteX16" fmla="*/ 0 w 5065568"/>
              <a:gd name="connsiteY16" fmla="*/ 440263 h 6849340"/>
              <a:gd name="connsiteX17" fmla="*/ 0 w 5065568"/>
              <a:gd name="connsiteY17" fmla="*/ 6417729 h 6849340"/>
              <a:gd name="connsiteX18" fmla="*/ 440263 w 5065568"/>
              <a:gd name="connsiteY18" fmla="*/ 6857992 h 6849340"/>
              <a:gd name="connsiteX19" fmla="*/ 4629722 w 5065568"/>
              <a:gd name="connsiteY19" fmla="*/ 6857992 h 6849340"/>
              <a:gd name="connsiteX20" fmla="*/ 5069985 w 5065568"/>
              <a:gd name="connsiteY20" fmla="*/ 6417729 h 6849340"/>
              <a:gd name="connsiteX21" fmla="*/ 5069985 w 5065568"/>
              <a:gd name="connsiteY21" fmla="*/ 1978117 h 6849340"/>
              <a:gd name="connsiteX22" fmla="*/ 5070764 w 5065568"/>
              <a:gd name="connsiteY22" fmla="*/ 1945022 h 6849340"/>
              <a:gd name="connsiteX23" fmla="*/ 4547374 w 5065568"/>
              <a:gd name="connsiteY23" fmla="*/ 1820331 h 6849340"/>
              <a:gd name="connsiteX24" fmla="*/ 3234266 w 5065568"/>
              <a:gd name="connsiteY24" fmla="*/ 1820331 h 6849340"/>
              <a:gd name="connsiteX25" fmla="*/ 3234266 w 5065568"/>
              <a:gd name="connsiteY25" fmla="*/ 515701 h 6849340"/>
              <a:gd name="connsiteX26" fmla="*/ 4547374 w 5065568"/>
              <a:gd name="connsiteY26" fmla="*/ 1820331 h 6849340"/>
              <a:gd name="connsiteX27" fmla="*/ 4762881 w 5065568"/>
              <a:gd name="connsiteY27" fmla="*/ 6417737 h 6849340"/>
              <a:gd name="connsiteX28" fmla="*/ 4629722 w 5065568"/>
              <a:gd name="connsiteY28" fmla="*/ 6550897 h 6849340"/>
              <a:gd name="connsiteX29" fmla="*/ 440263 w 5065568"/>
              <a:gd name="connsiteY29" fmla="*/ 6550897 h 6849340"/>
              <a:gd name="connsiteX30" fmla="*/ 307103 w 5065568"/>
              <a:gd name="connsiteY30" fmla="*/ 6417737 h 6849340"/>
              <a:gd name="connsiteX31" fmla="*/ 307103 w 5065568"/>
              <a:gd name="connsiteY31" fmla="*/ 440263 h 6849340"/>
              <a:gd name="connsiteX32" fmla="*/ 440263 w 5065568"/>
              <a:gd name="connsiteY32" fmla="*/ 307103 h 6849340"/>
              <a:gd name="connsiteX33" fmla="*/ 2925613 w 5065568"/>
              <a:gd name="connsiteY33" fmla="*/ 307103 h 6849340"/>
              <a:gd name="connsiteX34" fmla="*/ 2925613 w 5065568"/>
              <a:gd name="connsiteY34" fmla="*/ 1978117 h 6849340"/>
              <a:gd name="connsiteX35" fmla="*/ 3074930 w 5065568"/>
              <a:gd name="connsiteY35" fmla="*/ 2127435 h 6849340"/>
              <a:gd name="connsiteX36" fmla="*/ 4754413 w 5065568"/>
              <a:gd name="connsiteY36" fmla="*/ 2127435 h 6849340"/>
              <a:gd name="connsiteX37" fmla="*/ 4754413 w 5065568"/>
              <a:gd name="connsiteY37" fmla="*/ 6417729 h 6849340"/>
              <a:gd name="connsiteX38" fmla="*/ 4762881 w 5065568"/>
              <a:gd name="connsiteY38" fmla="*/ 6417729 h 6849340"/>
              <a:gd name="connsiteX39" fmla="*/ 4056299 w 5065568"/>
              <a:gd name="connsiteY39" fmla="*/ 4812914 h 6849340"/>
              <a:gd name="connsiteX40" fmla="*/ 3906982 w 5065568"/>
              <a:gd name="connsiteY40" fmla="*/ 4962240 h 6849340"/>
              <a:gd name="connsiteX41" fmla="*/ 1139155 w 5065568"/>
              <a:gd name="connsiteY41" fmla="*/ 4962240 h 6849340"/>
              <a:gd name="connsiteX42" fmla="*/ 989838 w 5065568"/>
              <a:gd name="connsiteY42" fmla="*/ 4812914 h 6849340"/>
              <a:gd name="connsiteX43" fmla="*/ 1139155 w 5065568"/>
              <a:gd name="connsiteY43" fmla="*/ 4663596 h 6849340"/>
              <a:gd name="connsiteX44" fmla="*/ 3906982 w 5065568"/>
              <a:gd name="connsiteY44" fmla="*/ 4663596 h 6849340"/>
              <a:gd name="connsiteX45" fmla="*/ 4056299 w 5065568"/>
              <a:gd name="connsiteY45" fmla="*/ 4812914 h 6849340"/>
              <a:gd name="connsiteX46" fmla="*/ 4056299 w 5065568"/>
              <a:gd name="connsiteY46" fmla="*/ 5735782 h 6849340"/>
              <a:gd name="connsiteX47" fmla="*/ 3906982 w 5065568"/>
              <a:gd name="connsiteY47" fmla="*/ 5885099 h 6849340"/>
              <a:gd name="connsiteX48" fmla="*/ 1139155 w 5065568"/>
              <a:gd name="connsiteY48" fmla="*/ 5885099 h 6849340"/>
              <a:gd name="connsiteX49" fmla="*/ 989838 w 5065568"/>
              <a:gd name="connsiteY49" fmla="*/ 5735782 h 6849340"/>
              <a:gd name="connsiteX50" fmla="*/ 1139155 w 5065568"/>
              <a:gd name="connsiteY50" fmla="*/ 5586465 h 6849340"/>
              <a:gd name="connsiteX51" fmla="*/ 3906982 w 5065568"/>
              <a:gd name="connsiteY51" fmla="*/ 5586465 h 6849340"/>
              <a:gd name="connsiteX52" fmla="*/ 4056299 w 5065568"/>
              <a:gd name="connsiteY52" fmla="*/ 5735782 h 6849340"/>
              <a:gd name="connsiteX53" fmla="*/ 4056299 w 5065568"/>
              <a:gd name="connsiteY53" fmla="*/ 3898513 h 6849340"/>
              <a:gd name="connsiteX54" fmla="*/ 3906982 w 5065568"/>
              <a:gd name="connsiteY54" fmla="*/ 4047831 h 6849340"/>
              <a:gd name="connsiteX55" fmla="*/ 1139155 w 5065568"/>
              <a:gd name="connsiteY55" fmla="*/ 4047831 h 6849340"/>
              <a:gd name="connsiteX56" fmla="*/ 989838 w 5065568"/>
              <a:gd name="connsiteY56" fmla="*/ 3898513 h 6849340"/>
              <a:gd name="connsiteX57" fmla="*/ 1139155 w 5065568"/>
              <a:gd name="connsiteY57" fmla="*/ 3749196 h 6849340"/>
              <a:gd name="connsiteX58" fmla="*/ 3906982 w 5065568"/>
              <a:gd name="connsiteY58" fmla="*/ 3749196 h 6849340"/>
              <a:gd name="connsiteX59" fmla="*/ 4056299 w 5065568"/>
              <a:gd name="connsiteY59" fmla="*/ 3898513 h 6849340"/>
              <a:gd name="connsiteX60" fmla="*/ 1139155 w 5065568"/>
              <a:gd name="connsiteY60" fmla="*/ 2834796 h 6849340"/>
              <a:gd name="connsiteX61" fmla="*/ 3906982 w 5065568"/>
              <a:gd name="connsiteY61" fmla="*/ 2834796 h 6849340"/>
              <a:gd name="connsiteX62" fmla="*/ 4056299 w 5065568"/>
              <a:gd name="connsiteY62" fmla="*/ 2984113 h 6849340"/>
              <a:gd name="connsiteX63" fmla="*/ 3906982 w 5065568"/>
              <a:gd name="connsiteY63" fmla="*/ 3133431 h 6849340"/>
              <a:gd name="connsiteX64" fmla="*/ 1139155 w 5065568"/>
              <a:gd name="connsiteY64" fmla="*/ 3133431 h 6849340"/>
              <a:gd name="connsiteX65" fmla="*/ 989838 w 5065568"/>
              <a:gd name="connsiteY65" fmla="*/ 2984113 h 6849340"/>
              <a:gd name="connsiteX66" fmla="*/ 1139155 w 5065568"/>
              <a:gd name="connsiteY66" fmla="*/ 2834796 h 6849340"/>
              <a:gd name="connsiteX67" fmla="*/ 980590 w 5065568"/>
              <a:gd name="connsiteY67" fmla="*/ 1172251 h 6849340"/>
              <a:gd name="connsiteX68" fmla="*/ 1129908 w 5065568"/>
              <a:gd name="connsiteY68" fmla="*/ 1022933 h 6849340"/>
              <a:gd name="connsiteX69" fmla="*/ 2085871 w 5065568"/>
              <a:gd name="connsiteY69" fmla="*/ 1022933 h 6849340"/>
              <a:gd name="connsiteX70" fmla="*/ 2235189 w 5065568"/>
              <a:gd name="connsiteY70" fmla="*/ 1172251 h 6849340"/>
              <a:gd name="connsiteX71" fmla="*/ 2085871 w 5065568"/>
              <a:gd name="connsiteY71" fmla="*/ 1321568 h 6849340"/>
              <a:gd name="connsiteX72" fmla="*/ 1761831 w 5065568"/>
              <a:gd name="connsiteY72" fmla="*/ 1321568 h 6849340"/>
              <a:gd name="connsiteX73" fmla="*/ 1761831 w 5065568"/>
              <a:gd name="connsiteY73" fmla="*/ 1969649 h 6849340"/>
              <a:gd name="connsiteX74" fmla="*/ 1612513 w 5065568"/>
              <a:gd name="connsiteY74" fmla="*/ 2118966 h 6849340"/>
              <a:gd name="connsiteX75" fmla="*/ 1463196 w 5065568"/>
              <a:gd name="connsiteY75" fmla="*/ 1969649 h 6849340"/>
              <a:gd name="connsiteX76" fmla="*/ 1463196 w 5065568"/>
              <a:gd name="connsiteY76" fmla="*/ 1330036 h 6849340"/>
              <a:gd name="connsiteX77" fmla="*/ 1139155 w 5065568"/>
              <a:gd name="connsiteY77" fmla="*/ 1330036 h 6849340"/>
              <a:gd name="connsiteX78" fmla="*/ 980590 w 5065568"/>
              <a:gd name="connsiteY78" fmla="*/ 1172251 h 68493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</a:cxnLst>
            <a:rect l="l" t="t" r="r" b="b"/>
            <a:pathLst>
              <a:path w="5065568" h="6849340">
                <a:moveTo>
                  <a:pt x="5070764" y="1945022"/>
                </a:moveTo>
                <a:lnTo>
                  <a:pt x="5070764" y="1945022"/>
                </a:lnTo>
                <a:cubicBezTo>
                  <a:pt x="5070764" y="1928085"/>
                  <a:pt x="5062296" y="1920396"/>
                  <a:pt x="5053827" y="1903459"/>
                </a:cubicBezTo>
                <a:cubicBezTo>
                  <a:pt x="5053827" y="1903459"/>
                  <a:pt x="5053827" y="1894990"/>
                  <a:pt x="5045358" y="1894990"/>
                </a:cubicBezTo>
                <a:cubicBezTo>
                  <a:pt x="5036890" y="1886522"/>
                  <a:pt x="5028421" y="1870364"/>
                  <a:pt x="5020731" y="1861895"/>
                </a:cubicBezTo>
                <a:lnTo>
                  <a:pt x="5020731" y="1861895"/>
                </a:lnTo>
                <a:lnTo>
                  <a:pt x="3183472" y="33095"/>
                </a:lnTo>
                <a:lnTo>
                  <a:pt x="3183472" y="33095"/>
                </a:lnTo>
                <a:lnTo>
                  <a:pt x="3183472" y="33095"/>
                </a:lnTo>
                <a:lnTo>
                  <a:pt x="3183472" y="33095"/>
                </a:lnTo>
                <a:cubicBezTo>
                  <a:pt x="3175003" y="24626"/>
                  <a:pt x="3166535" y="16158"/>
                  <a:pt x="3150377" y="8469"/>
                </a:cubicBezTo>
                <a:cubicBezTo>
                  <a:pt x="3150377" y="8469"/>
                  <a:pt x="3141908" y="8469"/>
                  <a:pt x="3141908" y="0"/>
                </a:cubicBezTo>
                <a:cubicBezTo>
                  <a:pt x="3133439" y="8469"/>
                  <a:pt x="3124971" y="0"/>
                  <a:pt x="3108813" y="0"/>
                </a:cubicBezTo>
                <a:lnTo>
                  <a:pt x="3108813" y="0"/>
                </a:lnTo>
                <a:cubicBezTo>
                  <a:pt x="3100344" y="0"/>
                  <a:pt x="3091876" y="0"/>
                  <a:pt x="3084186" y="0"/>
                </a:cubicBezTo>
                <a:lnTo>
                  <a:pt x="440263" y="0"/>
                </a:lnTo>
                <a:cubicBezTo>
                  <a:pt x="199350" y="0"/>
                  <a:pt x="0" y="199350"/>
                  <a:pt x="0" y="440263"/>
                </a:cubicBezTo>
                <a:lnTo>
                  <a:pt x="0" y="6417729"/>
                </a:lnTo>
                <a:cubicBezTo>
                  <a:pt x="0" y="6658642"/>
                  <a:pt x="199350" y="6857992"/>
                  <a:pt x="440263" y="6857992"/>
                </a:cubicBezTo>
                <a:lnTo>
                  <a:pt x="4629722" y="6857992"/>
                </a:lnTo>
                <a:cubicBezTo>
                  <a:pt x="4870635" y="6857992"/>
                  <a:pt x="5069985" y="6658642"/>
                  <a:pt x="5069985" y="6417729"/>
                </a:cubicBezTo>
                <a:lnTo>
                  <a:pt x="5069985" y="1978117"/>
                </a:lnTo>
                <a:cubicBezTo>
                  <a:pt x="5070764" y="1970428"/>
                  <a:pt x="5070764" y="1953491"/>
                  <a:pt x="5070764" y="1945022"/>
                </a:cubicBezTo>
                <a:close/>
                <a:moveTo>
                  <a:pt x="4547374" y="1820331"/>
                </a:moveTo>
                <a:lnTo>
                  <a:pt x="3234266" y="1820331"/>
                </a:lnTo>
                <a:lnTo>
                  <a:pt x="3234266" y="515701"/>
                </a:lnTo>
                <a:lnTo>
                  <a:pt x="4547374" y="1820331"/>
                </a:lnTo>
                <a:close/>
                <a:moveTo>
                  <a:pt x="4762881" y="6417737"/>
                </a:moveTo>
                <a:cubicBezTo>
                  <a:pt x="4762881" y="6492396"/>
                  <a:pt x="4704389" y="6550897"/>
                  <a:pt x="4629722" y="6550897"/>
                </a:cubicBezTo>
                <a:lnTo>
                  <a:pt x="440263" y="6550897"/>
                </a:lnTo>
                <a:cubicBezTo>
                  <a:pt x="365604" y="6550897"/>
                  <a:pt x="307103" y="6492396"/>
                  <a:pt x="307103" y="6417737"/>
                </a:cubicBezTo>
                <a:lnTo>
                  <a:pt x="307103" y="440263"/>
                </a:lnTo>
                <a:cubicBezTo>
                  <a:pt x="307103" y="365604"/>
                  <a:pt x="365604" y="307103"/>
                  <a:pt x="440263" y="307103"/>
                </a:cubicBezTo>
                <a:lnTo>
                  <a:pt x="2925613" y="307103"/>
                </a:lnTo>
                <a:lnTo>
                  <a:pt x="2925613" y="1978117"/>
                </a:lnTo>
                <a:cubicBezTo>
                  <a:pt x="2925613" y="2061245"/>
                  <a:pt x="2991803" y="2127435"/>
                  <a:pt x="3074930" y="2127435"/>
                </a:cubicBezTo>
                <a:lnTo>
                  <a:pt x="4754413" y="2127435"/>
                </a:lnTo>
                <a:lnTo>
                  <a:pt x="4754413" y="6417729"/>
                </a:lnTo>
                <a:lnTo>
                  <a:pt x="4762881" y="6417729"/>
                </a:lnTo>
                <a:close/>
                <a:moveTo>
                  <a:pt x="4056299" y="4812914"/>
                </a:moveTo>
                <a:cubicBezTo>
                  <a:pt x="4056299" y="4896041"/>
                  <a:pt x="3990109" y="4962240"/>
                  <a:pt x="3906982" y="4962240"/>
                </a:cubicBezTo>
                <a:lnTo>
                  <a:pt x="1139155" y="4962240"/>
                </a:lnTo>
                <a:cubicBezTo>
                  <a:pt x="1056028" y="4962240"/>
                  <a:pt x="989838" y="4896049"/>
                  <a:pt x="989838" y="4812914"/>
                </a:cubicBezTo>
                <a:cubicBezTo>
                  <a:pt x="989838" y="4729778"/>
                  <a:pt x="1056028" y="4663596"/>
                  <a:pt x="1139155" y="4663596"/>
                </a:cubicBezTo>
                <a:lnTo>
                  <a:pt x="3906982" y="4663596"/>
                </a:lnTo>
                <a:cubicBezTo>
                  <a:pt x="3990109" y="4655127"/>
                  <a:pt x="4056299" y="4729786"/>
                  <a:pt x="4056299" y="4812914"/>
                </a:cubicBezTo>
                <a:close/>
                <a:moveTo>
                  <a:pt x="4056299" y="5735782"/>
                </a:moveTo>
                <a:cubicBezTo>
                  <a:pt x="4056299" y="5818909"/>
                  <a:pt x="3990109" y="5885099"/>
                  <a:pt x="3906982" y="5885099"/>
                </a:cubicBezTo>
                <a:lnTo>
                  <a:pt x="1139155" y="5885099"/>
                </a:lnTo>
                <a:cubicBezTo>
                  <a:pt x="1056028" y="5885099"/>
                  <a:pt x="989838" y="5818909"/>
                  <a:pt x="989838" y="5735782"/>
                </a:cubicBezTo>
                <a:cubicBezTo>
                  <a:pt x="989838" y="5652655"/>
                  <a:pt x="1056028" y="5586465"/>
                  <a:pt x="1139155" y="5586465"/>
                </a:cubicBezTo>
                <a:lnTo>
                  <a:pt x="3906982" y="5586465"/>
                </a:lnTo>
                <a:cubicBezTo>
                  <a:pt x="3990109" y="5577996"/>
                  <a:pt x="4056299" y="5644186"/>
                  <a:pt x="4056299" y="5735782"/>
                </a:cubicBezTo>
                <a:close/>
                <a:moveTo>
                  <a:pt x="4056299" y="3898513"/>
                </a:moveTo>
                <a:cubicBezTo>
                  <a:pt x="4056299" y="3981641"/>
                  <a:pt x="3990109" y="4047831"/>
                  <a:pt x="3906982" y="4047831"/>
                </a:cubicBezTo>
                <a:lnTo>
                  <a:pt x="1139155" y="4047831"/>
                </a:lnTo>
                <a:cubicBezTo>
                  <a:pt x="1056028" y="4047831"/>
                  <a:pt x="989838" y="3981641"/>
                  <a:pt x="989838" y="3898513"/>
                </a:cubicBezTo>
                <a:cubicBezTo>
                  <a:pt x="989838" y="3815386"/>
                  <a:pt x="1056028" y="3749196"/>
                  <a:pt x="1139155" y="3749196"/>
                </a:cubicBezTo>
                <a:lnTo>
                  <a:pt x="3906982" y="3749196"/>
                </a:lnTo>
                <a:cubicBezTo>
                  <a:pt x="3990109" y="3749196"/>
                  <a:pt x="4056299" y="3815386"/>
                  <a:pt x="4056299" y="3898513"/>
                </a:cubicBezTo>
                <a:close/>
                <a:moveTo>
                  <a:pt x="1139155" y="2834796"/>
                </a:moveTo>
                <a:lnTo>
                  <a:pt x="3906982" y="2834796"/>
                </a:lnTo>
                <a:cubicBezTo>
                  <a:pt x="3990109" y="2834796"/>
                  <a:pt x="4056299" y="2900986"/>
                  <a:pt x="4056299" y="2984113"/>
                </a:cubicBezTo>
                <a:cubicBezTo>
                  <a:pt x="4056299" y="3067240"/>
                  <a:pt x="3990109" y="3133431"/>
                  <a:pt x="3906982" y="3133431"/>
                </a:cubicBezTo>
                <a:lnTo>
                  <a:pt x="1139155" y="3133431"/>
                </a:lnTo>
                <a:cubicBezTo>
                  <a:pt x="1056028" y="3133431"/>
                  <a:pt x="989838" y="3067240"/>
                  <a:pt x="989838" y="2984113"/>
                </a:cubicBezTo>
                <a:cubicBezTo>
                  <a:pt x="980590" y="2909455"/>
                  <a:pt x="1047560" y="2834796"/>
                  <a:pt x="1139155" y="2834796"/>
                </a:cubicBezTo>
                <a:close/>
                <a:moveTo>
                  <a:pt x="980590" y="1172251"/>
                </a:moveTo>
                <a:cubicBezTo>
                  <a:pt x="980590" y="1089123"/>
                  <a:pt x="1046780" y="1022933"/>
                  <a:pt x="1129908" y="1022933"/>
                </a:cubicBezTo>
                <a:lnTo>
                  <a:pt x="2085871" y="1022933"/>
                </a:lnTo>
                <a:cubicBezTo>
                  <a:pt x="2168998" y="1022933"/>
                  <a:pt x="2235189" y="1089123"/>
                  <a:pt x="2235189" y="1172251"/>
                </a:cubicBezTo>
                <a:cubicBezTo>
                  <a:pt x="2235189" y="1255378"/>
                  <a:pt x="2168998" y="1321568"/>
                  <a:pt x="2085871" y="1321568"/>
                </a:cubicBezTo>
                <a:lnTo>
                  <a:pt x="1761831" y="1321568"/>
                </a:lnTo>
                <a:lnTo>
                  <a:pt x="1761831" y="1969649"/>
                </a:lnTo>
                <a:cubicBezTo>
                  <a:pt x="1761831" y="2052776"/>
                  <a:pt x="1695641" y="2118966"/>
                  <a:pt x="1612513" y="2118966"/>
                </a:cubicBezTo>
                <a:cubicBezTo>
                  <a:pt x="1529386" y="2118966"/>
                  <a:pt x="1463196" y="2052776"/>
                  <a:pt x="1463196" y="1969649"/>
                </a:cubicBezTo>
                <a:lnTo>
                  <a:pt x="1463196" y="1330036"/>
                </a:lnTo>
                <a:lnTo>
                  <a:pt x="1139155" y="1330036"/>
                </a:lnTo>
                <a:cubicBezTo>
                  <a:pt x="1047560" y="1330036"/>
                  <a:pt x="980590" y="1255378"/>
                  <a:pt x="980590" y="1172251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8659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45" name="Forma libre 344">
            <a:extLst>
              <a:ext uri="{FF2B5EF4-FFF2-40B4-BE49-F238E27FC236}">
                <a16:creationId xmlns:a16="http://schemas.microsoft.com/office/drawing/2014/main" id="{9286091B-AA1A-634A-8108-DD12320A3A7B}"/>
              </a:ext>
            </a:extLst>
          </p:cNvPr>
          <p:cNvSpPr/>
          <p:nvPr/>
        </p:nvSpPr>
        <p:spPr>
          <a:xfrm>
            <a:off x="8951806" y="5055253"/>
            <a:ext cx="246594" cy="354647"/>
          </a:xfrm>
          <a:custGeom>
            <a:avLst/>
            <a:gdLst>
              <a:gd name="connsiteX0" fmla="*/ 4749366 w 4762500"/>
              <a:gd name="connsiteY0" fmla="*/ 2777534 h 6849340"/>
              <a:gd name="connsiteX1" fmla="*/ 4580029 w 4762500"/>
              <a:gd name="connsiteY1" fmla="*/ 2641906 h 6849340"/>
              <a:gd name="connsiteX2" fmla="*/ 4562780 w 4762500"/>
              <a:gd name="connsiteY2" fmla="*/ 2641906 h 6849340"/>
              <a:gd name="connsiteX3" fmla="*/ 4486736 w 4762500"/>
              <a:gd name="connsiteY3" fmla="*/ 2633282 h 6849340"/>
              <a:gd name="connsiteX4" fmla="*/ 4453026 w 4762500"/>
              <a:gd name="connsiteY4" fmla="*/ 2633282 h 6849340"/>
              <a:gd name="connsiteX5" fmla="*/ 2979984 w 4762500"/>
              <a:gd name="connsiteY5" fmla="*/ 2633282 h 6849340"/>
              <a:gd name="connsiteX6" fmla="*/ 3691026 w 4762500"/>
              <a:gd name="connsiteY6" fmla="*/ 364530 h 6849340"/>
              <a:gd name="connsiteX7" fmla="*/ 3699650 w 4762500"/>
              <a:gd name="connsiteY7" fmla="*/ 347282 h 6849340"/>
              <a:gd name="connsiteX8" fmla="*/ 3614982 w 4762500"/>
              <a:gd name="connsiteY8" fmla="*/ 33701 h 6849340"/>
              <a:gd name="connsiteX9" fmla="*/ 3487987 w 4762500"/>
              <a:gd name="connsiteY9" fmla="*/ 0 h 6849340"/>
              <a:gd name="connsiteX10" fmla="*/ 3284940 w 4762500"/>
              <a:gd name="connsiteY10" fmla="*/ 109754 h 6849340"/>
              <a:gd name="connsiteX11" fmla="*/ 3276316 w 4762500"/>
              <a:gd name="connsiteY11" fmla="*/ 127003 h 6849340"/>
              <a:gd name="connsiteX12" fmla="*/ 1879319 w 4762500"/>
              <a:gd name="connsiteY12" fmla="*/ 1659627 h 6849340"/>
              <a:gd name="connsiteX13" fmla="*/ 1074984 w 4762500"/>
              <a:gd name="connsiteY13" fmla="*/ 2539997 h 6849340"/>
              <a:gd name="connsiteX14" fmla="*/ 76228 w 4762500"/>
              <a:gd name="connsiteY14" fmla="*/ 3640663 h 6849340"/>
              <a:gd name="connsiteX15" fmla="*/ 8808 w 4762500"/>
              <a:gd name="connsiteY15" fmla="*/ 3911909 h 6849340"/>
              <a:gd name="connsiteX16" fmla="*/ 195385 w 4762500"/>
              <a:gd name="connsiteY16" fmla="*/ 4056152 h 6849340"/>
              <a:gd name="connsiteX17" fmla="*/ 212634 w 4762500"/>
              <a:gd name="connsiteY17" fmla="*/ 4064777 h 6849340"/>
              <a:gd name="connsiteX18" fmla="*/ 288678 w 4762500"/>
              <a:gd name="connsiteY18" fmla="*/ 4073401 h 6849340"/>
              <a:gd name="connsiteX19" fmla="*/ 331013 w 4762500"/>
              <a:gd name="connsiteY19" fmla="*/ 4073401 h 6849340"/>
              <a:gd name="connsiteX20" fmla="*/ 1677060 w 4762500"/>
              <a:gd name="connsiteY20" fmla="*/ 4073401 h 6849340"/>
              <a:gd name="connsiteX21" fmla="*/ 1135347 w 4762500"/>
              <a:gd name="connsiteY21" fmla="*/ 6172824 h 6849340"/>
              <a:gd name="connsiteX22" fmla="*/ 1033429 w 4762500"/>
              <a:gd name="connsiteY22" fmla="*/ 6578909 h 6849340"/>
              <a:gd name="connsiteX23" fmla="*/ 1143183 w 4762500"/>
              <a:gd name="connsiteY23" fmla="*/ 6824282 h 6849340"/>
              <a:gd name="connsiteX24" fmla="*/ 1252937 w 4762500"/>
              <a:gd name="connsiteY24" fmla="*/ 6857992 h 6849340"/>
              <a:gd name="connsiteX25" fmla="*/ 1252937 w 4762500"/>
              <a:gd name="connsiteY25" fmla="*/ 6857992 h 6849340"/>
              <a:gd name="connsiteX26" fmla="*/ 1362691 w 4762500"/>
              <a:gd name="connsiteY26" fmla="*/ 6832906 h 6849340"/>
              <a:gd name="connsiteX27" fmla="*/ 1472445 w 4762500"/>
              <a:gd name="connsiteY27" fmla="*/ 6739613 h 6849340"/>
              <a:gd name="connsiteX28" fmla="*/ 4326031 w 4762500"/>
              <a:gd name="connsiteY28" fmla="*/ 3488575 h 6849340"/>
              <a:gd name="connsiteX29" fmla="*/ 4698407 w 4762500"/>
              <a:gd name="connsiteY29" fmla="*/ 3056616 h 6849340"/>
              <a:gd name="connsiteX30" fmla="*/ 4749366 w 4762500"/>
              <a:gd name="connsiteY30" fmla="*/ 2777534 h 6849340"/>
              <a:gd name="connsiteX31" fmla="*/ 4088496 w 4762500"/>
              <a:gd name="connsiteY31" fmla="*/ 3268287 h 6849340"/>
              <a:gd name="connsiteX32" fmla="*/ 1405034 w 4762500"/>
              <a:gd name="connsiteY32" fmla="*/ 6324912 h 6849340"/>
              <a:gd name="connsiteX33" fmla="*/ 1430120 w 4762500"/>
              <a:gd name="connsiteY33" fmla="*/ 6231619 h 6849340"/>
              <a:gd name="connsiteX34" fmla="*/ 1971832 w 4762500"/>
              <a:gd name="connsiteY34" fmla="*/ 4123572 h 6849340"/>
              <a:gd name="connsiteX35" fmla="*/ 1929498 w 4762500"/>
              <a:gd name="connsiteY35" fmla="*/ 3852326 h 6849340"/>
              <a:gd name="connsiteX36" fmla="*/ 1692741 w 4762500"/>
              <a:gd name="connsiteY36" fmla="*/ 3733947 h 6849340"/>
              <a:gd name="connsiteX37" fmla="*/ 389028 w 4762500"/>
              <a:gd name="connsiteY37" fmla="*/ 3733947 h 6849340"/>
              <a:gd name="connsiteX38" fmla="*/ 1295272 w 4762500"/>
              <a:gd name="connsiteY38" fmla="*/ 2735190 h 6849340"/>
              <a:gd name="connsiteX39" fmla="*/ 2099606 w 4762500"/>
              <a:gd name="connsiteY39" fmla="*/ 1854812 h 6849340"/>
              <a:gd name="connsiteX40" fmla="*/ 3301401 w 4762500"/>
              <a:gd name="connsiteY40" fmla="*/ 542475 h 6849340"/>
              <a:gd name="connsiteX41" fmla="*/ 2657780 w 4762500"/>
              <a:gd name="connsiteY41" fmla="*/ 2608188 h 6849340"/>
              <a:gd name="connsiteX42" fmla="*/ 2657780 w 4762500"/>
              <a:gd name="connsiteY42" fmla="*/ 2625437 h 6849340"/>
              <a:gd name="connsiteX43" fmla="*/ 2700114 w 4762500"/>
              <a:gd name="connsiteY43" fmla="*/ 2854348 h 6849340"/>
              <a:gd name="connsiteX44" fmla="*/ 2929026 w 4762500"/>
              <a:gd name="connsiteY44" fmla="*/ 2947641 h 6849340"/>
              <a:gd name="connsiteX45" fmla="*/ 4368357 w 4762500"/>
              <a:gd name="connsiteY45" fmla="*/ 2947641 h 6849340"/>
              <a:gd name="connsiteX46" fmla="*/ 4088496 w 4762500"/>
              <a:gd name="connsiteY46" fmla="*/ 3268287 h 68493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</a:cxnLst>
            <a:rect l="l" t="t" r="r" b="b"/>
            <a:pathLst>
              <a:path w="4762500" h="6849340">
                <a:moveTo>
                  <a:pt x="4749366" y="2777534"/>
                </a:moveTo>
                <a:cubicBezTo>
                  <a:pt x="4715656" y="2684240"/>
                  <a:pt x="4622363" y="2659155"/>
                  <a:pt x="4580029" y="2641906"/>
                </a:cubicBezTo>
                <a:lnTo>
                  <a:pt x="4562780" y="2641906"/>
                </a:lnTo>
                <a:cubicBezTo>
                  <a:pt x="4537694" y="2633282"/>
                  <a:pt x="4520446" y="2633282"/>
                  <a:pt x="4486736" y="2633282"/>
                </a:cubicBezTo>
                <a:cubicBezTo>
                  <a:pt x="4478111" y="2633282"/>
                  <a:pt x="4469487" y="2633282"/>
                  <a:pt x="4453026" y="2633282"/>
                </a:cubicBezTo>
                <a:lnTo>
                  <a:pt x="2979984" y="2633282"/>
                </a:lnTo>
                <a:lnTo>
                  <a:pt x="3691026" y="364530"/>
                </a:lnTo>
                <a:lnTo>
                  <a:pt x="3699650" y="347282"/>
                </a:lnTo>
                <a:cubicBezTo>
                  <a:pt x="3750609" y="203038"/>
                  <a:pt x="3724736" y="101909"/>
                  <a:pt x="3614982" y="33701"/>
                </a:cubicBezTo>
                <a:cubicBezTo>
                  <a:pt x="3572656" y="8624"/>
                  <a:pt x="3530322" y="0"/>
                  <a:pt x="3487987" y="0"/>
                </a:cubicBezTo>
                <a:cubicBezTo>
                  <a:pt x="3378233" y="0"/>
                  <a:pt x="3318650" y="76044"/>
                  <a:pt x="3284940" y="109754"/>
                </a:cubicBezTo>
                <a:lnTo>
                  <a:pt x="3276316" y="127003"/>
                </a:lnTo>
                <a:cubicBezTo>
                  <a:pt x="2810656" y="634997"/>
                  <a:pt x="2344987" y="1143000"/>
                  <a:pt x="1879319" y="1659627"/>
                </a:cubicBezTo>
                <a:lnTo>
                  <a:pt x="1074984" y="2539997"/>
                </a:lnTo>
                <a:cubicBezTo>
                  <a:pt x="744943" y="2903748"/>
                  <a:pt x="406277" y="3268287"/>
                  <a:pt x="76228" y="3640663"/>
                </a:cubicBezTo>
                <a:cubicBezTo>
                  <a:pt x="16644" y="3700246"/>
                  <a:pt x="-17066" y="3818616"/>
                  <a:pt x="8808" y="3911909"/>
                </a:cubicBezTo>
                <a:cubicBezTo>
                  <a:pt x="42518" y="4005202"/>
                  <a:pt x="135811" y="4038912"/>
                  <a:pt x="195385" y="4056152"/>
                </a:cubicBezTo>
                <a:lnTo>
                  <a:pt x="212634" y="4064777"/>
                </a:lnTo>
                <a:cubicBezTo>
                  <a:pt x="237720" y="4073401"/>
                  <a:pt x="254968" y="4073401"/>
                  <a:pt x="288678" y="4073401"/>
                </a:cubicBezTo>
                <a:cubicBezTo>
                  <a:pt x="297303" y="4073401"/>
                  <a:pt x="305927" y="4073401"/>
                  <a:pt x="331013" y="4073401"/>
                </a:cubicBezTo>
                <a:lnTo>
                  <a:pt x="1677060" y="4073401"/>
                </a:lnTo>
                <a:lnTo>
                  <a:pt x="1135347" y="6172824"/>
                </a:lnTo>
                <a:cubicBezTo>
                  <a:pt x="1101637" y="6299827"/>
                  <a:pt x="1067927" y="6444070"/>
                  <a:pt x="1033429" y="6578909"/>
                </a:cubicBezTo>
                <a:cubicBezTo>
                  <a:pt x="1016180" y="6672202"/>
                  <a:pt x="1075764" y="6781956"/>
                  <a:pt x="1143183" y="6824282"/>
                </a:cubicBezTo>
                <a:cubicBezTo>
                  <a:pt x="1176893" y="6841531"/>
                  <a:pt x="1210603" y="6857992"/>
                  <a:pt x="1252937" y="6857992"/>
                </a:cubicBezTo>
                <a:lnTo>
                  <a:pt x="1252937" y="6857992"/>
                </a:lnTo>
                <a:cubicBezTo>
                  <a:pt x="1286647" y="6857992"/>
                  <a:pt x="1328982" y="6849367"/>
                  <a:pt x="1362691" y="6832906"/>
                </a:cubicBezTo>
                <a:cubicBezTo>
                  <a:pt x="1422275" y="6815657"/>
                  <a:pt x="1447360" y="6773323"/>
                  <a:pt x="1472445" y="6739613"/>
                </a:cubicBezTo>
                <a:lnTo>
                  <a:pt x="4326031" y="3488575"/>
                </a:lnTo>
                <a:cubicBezTo>
                  <a:pt x="4453035" y="3344331"/>
                  <a:pt x="4580029" y="3200868"/>
                  <a:pt x="4698407" y="3056616"/>
                </a:cubicBezTo>
                <a:cubicBezTo>
                  <a:pt x="4749366" y="2980580"/>
                  <a:pt x="4783076" y="2870826"/>
                  <a:pt x="4749366" y="2777534"/>
                </a:cubicBezTo>
                <a:close/>
                <a:moveTo>
                  <a:pt x="4088496" y="3268287"/>
                </a:moveTo>
                <a:lnTo>
                  <a:pt x="1405034" y="6324912"/>
                </a:lnTo>
                <a:cubicBezTo>
                  <a:pt x="1413659" y="6291202"/>
                  <a:pt x="1422283" y="6265329"/>
                  <a:pt x="1430120" y="6231619"/>
                </a:cubicBezTo>
                <a:lnTo>
                  <a:pt x="1971832" y="4123572"/>
                </a:lnTo>
                <a:cubicBezTo>
                  <a:pt x="2005542" y="3987944"/>
                  <a:pt x="1971832" y="3903285"/>
                  <a:pt x="1929498" y="3852326"/>
                </a:cubicBezTo>
                <a:cubicBezTo>
                  <a:pt x="1878539" y="3784906"/>
                  <a:pt x="1793871" y="3742572"/>
                  <a:pt x="1692741" y="3733947"/>
                </a:cubicBezTo>
                <a:lnTo>
                  <a:pt x="389028" y="3733947"/>
                </a:lnTo>
                <a:cubicBezTo>
                  <a:pt x="693984" y="3403906"/>
                  <a:pt x="998940" y="3073865"/>
                  <a:pt x="1295272" y="2735190"/>
                </a:cubicBezTo>
                <a:lnTo>
                  <a:pt x="2099606" y="1854812"/>
                </a:lnTo>
                <a:cubicBezTo>
                  <a:pt x="2497067" y="1414229"/>
                  <a:pt x="2903152" y="973654"/>
                  <a:pt x="3301401" y="542475"/>
                </a:cubicBezTo>
                <a:lnTo>
                  <a:pt x="2657780" y="2608188"/>
                </a:lnTo>
                <a:cubicBezTo>
                  <a:pt x="2657780" y="2608188"/>
                  <a:pt x="2657780" y="2616812"/>
                  <a:pt x="2657780" y="2625437"/>
                </a:cubicBezTo>
                <a:cubicBezTo>
                  <a:pt x="2640531" y="2710105"/>
                  <a:pt x="2657780" y="2786149"/>
                  <a:pt x="2700114" y="2854348"/>
                </a:cubicBezTo>
                <a:cubicBezTo>
                  <a:pt x="2733824" y="2896682"/>
                  <a:pt x="2802032" y="2947641"/>
                  <a:pt x="2929026" y="2947641"/>
                </a:cubicBezTo>
                <a:lnTo>
                  <a:pt x="4368357" y="2947641"/>
                </a:lnTo>
                <a:cubicBezTo>
                  <a:pt x="4275073" y="3056625"/>
                  <a:pt x="4181788" y="3158534"/>
                  <a:pt x="4088496" y="3268287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8659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47" name="Forma libre 346">
            <a:extLst>
              <a:ext uri="{FF2B5EF4-FFF2-40B4-BE49-F238E27FC236}">
                <a16:creationId xmlns:a16="http://schemas.microsoft.com/office/drawing/2014/main" id="{F114F5CE-B6FA-B344-9DB3-65DBA2D524DD}"/>
              </a:ext>
            </a:extLst>
          </p:cNvPr>
          <p:cNvSpPr/>
          <p:nvPr/>
        </p:nvSpPr>
        <p:spPr>
          <a:xfrm>
            <a:off x="5143579" y="3131780"/>
            <a:ext cx="301831" cy="299858"/>
          </a:xfrm>
          <a:custGeom>
            <a:avLst/>
            <a:gdLst>
              <a:gd name="connsiteX0" fmla="*/ 5543474 w 5829300"/>
              <a:gd name="connsiteY0" fmla="*/ 3893668 h 5791200"/>
              <a:gd name="connsiteX1" fmla="*/ 5734250 w 5829300"/>
              <a:gd name="connsiteY1" fmla="*/ 2867120 h 5791200"/>
              <a:gd name="connsiteX2" fmla="*/ 2867130 w 5829300"/>
              <a:gd name="connsiteY2" fmla="*/ 0 h 5791200"/>
              <a:gd name="connsiteX3" fmla="*/ 0 w 5829300"/>
              <a:gd name="connsiteY3" fmla="*/ 2867120 h 5791200"/>
              <a:gd name="connsiteX4" fmla="*/ 1004821 w 5829300"/>
              <a:gd name="connsiteY4" fmla="*/ 5045126 h 5791200"/>
              <a:gd name="connsiteX5" fmla="*/ 1034015 w 5829300"/>
              <a:gd name="connsiteY5" fmla="*/ 5066852 h 5791200"/>
              <a:gd name="connsiteX6" fmla="*/ 2867130 w 5829300"/>
              <a:gd name="connsiteY6" fmla="*/ 5734241 h 5791200"/>
              <a:gd name="connsiteX7" fmla="*/ 3952066 w 5829300"/>
              <a:gd name="connsiteY7" fmla="*/ 5521738 h 5791200"/>
              <a:gd name="connsiteX8" fmla="*/ 4692777 w 5829300"/>
              <a:gd name="connsiteY8" fmla="*/ 5793315 h 5791200"/>
              <a:gd name="connsiteX9" fmla="*/ 5829300 w 5829300"/>
              <a:gd name="connsiteY9" fmla="*/ 4656782 h 5791200"/>
              <a:gd name="connsiteX10" fmla="*/ 5543474 w 5829300"/>
              <a:gd name="connsiteY10" fmla="*/ 3893668 h 5791200"/>
              <a:gd name="connsiteX11" fmla="*/ 264100 w 5829300"/>
              <a:gd name="connsiteY11" fmla="*/ 2867120 h 5791200"/>
              <a:gd name="connsiteX12" fmla="*/ 2867120 w 5829300"/>
              <a:gd name="connsiteY12" fmla="*/ 264100 h 5791200"/>
              <a:gd name="connsiteX13" fmla="*/ 5470141 w 5829300"/>
              <a:gd name="connsiteY13" fmla="*/ 2867120 h 5791200"/>
              <a:gd name="connsiteX14" fmla="*/ 5330962 w 5829300"/>
              <a:gd name="connsiteY14" fmla="*/ 3710350 h 5791200"/>
              <a:gd name="connsiteX15" fmla="*/ 5316026 w 5829300"/>
              <a:gd name="connsiteY15" fmla="*/ 3702882 h 5791200"/>
              <a:gd name="connsiteX16" fmla="*/ 5250170 w 5829300"/>
              <a:gd name="connsiteY16" fmla="*/ 3658753 h 5791200"/>
              <a:gd name="connsiteX17" fmla="*/ 5220976 w 5829300"/>
              <a:gd name="connsiteY17" fmla="*/ 3643817 h 5791200"/>
              <a:gd name="connsiteX18" fmla="*/ 5162589 w 5829300"/>
              <a:gd name="connsiteY18" fmla="*/ 3614623 h 5791200"/>
              <a:gd name="connsiteX19" fmla="*/ 5133394 w 5829300"/>
              <a:gd name="connsiteY19" fmla="*/ 3599688 h 5791200"/>
              <a:gd name="connsiteX20" fmla="*/ 5060071 w 5829300"/>
              <a:gd name="connsiteY20" fmla="*/ 3570494 h 5791200"/>
              <a:gd name="connsiteX21" fmla="*/ 5045135 w 5829300"/>
              <a:gd name="connsiteY21" fmla="*/ 3563026 h 5791200"/>
              <a:gd name="connsiteX22" fmla="*/ 4950085 w 5829300"/>
              <a:gd name="connsiteY22" fmla="*/ 3541300 h 5791200"/>
              <a:gd name="connsiteX23" fmla="*/ 4920892 w 5829300"/>
              <a:gd name="connsiteY23" fmla="*/ 3533832 h 5791200"/>
              <a:gd name="connsiteX24" fmla="*/ 4847568 w 5829300"/>
              <a:gd name="connsiteY24" fmla="*/ 3518897 h 5791200"/>
              <a:gd name="connsiteX25" fmla="*/ 4818374 w 5829300"/>
              <a:gd name="connsiteY25" fmla="*/ 3518897 h 5791200"/>
              <a:gd name="connsiteX26" fmla="*/ 4715856 w 5829300"/>
              <a:gd name="connsiteY26" fmla="*/ 3511429 h 5791200"/>
              <a:gd name="connsiteX27" fmla="*/ 4180856 w 5829300"/>
              <a:gd name="connsiteY27" fmla="*/ 3643141 h 5791200"/>
              <a:gd name="connsiteX28" fmla="*/ 3792512 w 5829300"/>
              <a:gd name="connsiteY28" fmla="*/ 3364783 h 5791200"/>
              <a:gd name="connsiteX29" fmla="*/ 4034209 w 5829300"/>
              <a:gd name="connsiteY29" fmla="*/ 2668200 h 5791200"/>
              <a:gd name="connsiteX30" fmla="*/ 2897676 w 5829300"/>
              <a:gd name="connsiteY30" fmla="*/ 1531668 h 5791200"/>
              <a:gd name="connsiteX31" fmla="*/ 1730597 w 5829300"/>
              <a:gd name="connsiteY31" fmla="*/ 2668877 h 5791200"/>
              <a:gd name="connsiteX32" fmla="*/ 1972294 w 5829300"/>
              <a:gd name="connsiteY32" fmla="*/ 3372927 h 5791200"/>
              <a:gd name="connsiteX33" fmla="*/ 1004135 w 5829300"/>
              <a:gd name="connsiteY33" fmla="*/ 4677833 h 5791200"/>
              <a:gd name="connsiteX34" fmla="*/ 264100 w 5829300"/>
              <a:gd name="connsiteY34" fmla="*/ 2867120 h 5791200"/>
              <a:gd name="connsiteX35" fmla="*/ 1994697 w 5829300"/>
              <a:gd name="connsiteY35" fmla="*/ 2668877 h 5791200"/>
              <a:gd name="connsiteX36" fmla="*/ 2867120 w 5829300"/>
              <a:gd name="connsiteY36" fmla="*/ 1796453 h 5791200"/>
              <a:gd name="connsiteX37" fmla="*/ 3739544 w 5829300"/>
              <a:gd name="connsiteY37" fmla="*/ 2668877 h 5791200"/>
              <a:gd name="connsiteX38" fmla="*/ 2867120 w 5829300"/>
              <a:gd name="connsiteY38" fmla="*/ 3541300 h 5791200"/>
              <a:gd name="connsiteX39" fmla="*/ 1994697 w 5829300"/>
              <a:gd name="connsiteY39" fmla="*/ 2668877 h 5791200"/>
              <a:gd name="connsiteX40" fmla="*/ 2867130 w 5829300"/>
              <a:gd name="connsiteY40" fmla="*/ 5462674 h 5791200"/>
              <a:gd name="connsiteX41" fmla="*/ 1239050 w 5829300"/>
              <a:gd name="connsiteY41" fmla="*/ 4891011 h 5791200"/>
              <a:gd name="connsiteX42" fmla="*/ 2163080 w 5829300"/>
              <a:gd name="connsiteY42" fmla="*/ 3563703 h 5791200"/>
              <a:gd name="connsiteX43" fmla="*/ 2867130 w 5829300"/>
              <a:gd name="connsiteY43" fmla="*/ 3805400 h 5791200"/>
              <a:gd name="connsiteX44" fmla="*/ 3571180 w 5829300"/>
              <a:gd name="connsiteY44" fmla="*/ 3563703 h 5791200"/>
              <a:gd name="connsiteX45" fmla="*/ 3937807 w 5829300"/>
              <a:gd name="connsiteY45" fmla="*/ 3805400 h 5791200"/>
              <a:gd name="connsiteX46" fmla="*/ 3556245 w 5829300"/>
              <a:gd name="connsiteY46" fmla="*/ 4648629 h 5791200"/>
              <a:gd name="connsiteX47" fmla="*/ 3563712 w 5829300"/>
              <a:gd name="connsiteY47" fmla="*/ 4751146 h 5791200"/>
              <a:gd name="connsiteX48" fmla="*/ 3563712 w 5829300"/>
              <a:gd name="connsiteY48" fmla="*/ 4780341 h 5791200"/>
              <a:gd name="connsiteX49" fmla="*/ 3578647 w 5829300"/>
              <a:gd name="connsiteY49" fmla="*/ 4861132 h 5791200"/>
              <a:gd name="connsiteX50" fmla="*/ 3586115 w 5829300"/>
              <a:gd name="connsiteY50" fmla="*/ 4882858 h 5791200"/>
              <a:gd name="connsiteX51" fmla="*/ 3651971 w 5829300"/>
              <a:gd name="connsiteY51" fmla="*/ 5087894 h 5791200"/>
              <a:gd name="connsiteX52" fmla="*/ 3651971 w 5829300"/>
              <a:gd name="connsiteY52" fmla="*/ 5087894 h 5791200"/>
              <a:gd name="connsiteX53" fmla="*/ 3696100 w 5829300"/>
              <a:gd name="connsiteY53" fmla="*/ 5182944 h 5791200"/>
              <a:gd name="connsiteX54" fmla="*/ 3703568 w 5829300"/>
              <a:gd name="connsiteY54" fmla="*/ 5190411 h 5791200"/>
              <a:gd name="connsiteX55" fmla="*/ 3755165 w 5829300"/>
              <a:gd name="connsiteY55" fmla="*/ 5278670 h 5791200"/>
              <a:gd name="connsiteX56" fmla="*/ 3755165 w 5829300"/>
              <a:gd name="connsiteY56" fmla="*/ 5286137 h 5791200"/>
              <a:gd name="connsiteX57" fmla="*/ 3770100 w 5829300"/>
              <a:gd name="connsiteY57" fmla="*/ 5301072 h 5791200"/>
              <a:gd name="connsiteX58" fmla="*/ 2867130 w 5829300"/>
              <a:gd name="connsiteY58" fmla="*/ 5462674 h 5791200"/>
              <a:gd name="connsiteX59" fmla="*/ 4692768 w 5829300"/>
              <a:gd name="connsiteY59" fmla="*/ 5528529 h 5791200"/>
              <a:gd name="connsiteX60" fmla="*/ 3842071 w 5829300"/>
              <a:gd name="connsiteY60" fmla="*/ 4839415 h 5791200"/>
              <a:gd name="connsiteX61" fmla="*/ 3842071 w 5829300"/>
              <a:gd name="connsiteY61" fmla="*/ 4831947 h 5791200"/>
              <a:gd name="connsiteX62" fmla="*/ 3834603 w 5829300"/>
              <a:gd name="connsiteY62" fmla="*/ 4758624 h 5791200"/>
              <a:gd name="connsiteX63" fmla="*/ 3834603 w 5829300"/>
              <a:gd name="connsiteY63" fmla="*/ 4743688 h 5791200"/>
              <a:gd name="connsiteX64" fmla="*/ 3827136 w 5829300"/>
              <a:gd name="connsiteY64" fmla="*/ 4655430 h 5791200"/>
              <a:gd name="connsiteX65" fmla="*/ 4699559 w 5829300"/>
              <a:gd name="connsiteY65" fmla="*/ 3783006 h 5791200"/>
              <a:gd name="connsiteX66" fmla="*/ 4787818 w 5829300"/>
              <a:gd name="connsiteY66" fmla="*/ 3790474 h 5791200"/>
              <a:gd name="connsiteX67" fmla="*/ 4824479 w 5829300"/>
              <a:gd name="connsiteY67" fmla="*/ 3797941 h 5791200"/>
              <a:gd name="connsiteX68" fmla="*/ 4876076 w 5829300"/>
              <a:gd name="connsiteY68" fmla="*/ 3805409 h 5791200"/>
              <a:gd name="connsiteX69" fmla="*/ 4920206 w 5829300"/>
              <a:gd name="connsiteY69" fmla="*/ 3812877 h 5791200"/>
              <a:gd name="connsiteX70" fmla="*/ 4956867 w 5829300"/>
              <a:gd name="connsiteY70" fmla="*/ 3820344 h 5791200"/>
              <a:gd name="connsiteX71" fmla="*/ 5000997 w 5829300"/>
              <a:gd name="connsiteY71" fmla="*/ 3835279 h 5791200"/>
              <a:gd name="connsiteX72" fmla="*/ 5037658 w 5829300"/>
              <a:gd name="connsiteY72" fmla="*/ 3850215 h 5791200"/>
              <a:gd name="connsiteX73" fmla="*/ 5081788 w 5829300"/>
              <a:gd name="connsiteY73" fmla="*/ 3871941 h 5791200"/>
              <a:gd name="connsiteX74" fmla="*/ 5110982 w 5829300"/>
              <a:gd name="connsiteY74" fmla="*/ 3886876 h 5791200"/>
              <a:gd name="connsiteX75" fmla="*/ 5162579 w 5829300"/>
              <a:gd name="connsiteY75" fmla="*/ 3916070 h 5791200"/>
              <a:gd name="connsiteX76" fmla="*/ 5184305 w 5829300"/>
              <a:gd name="connsiteY76" fmla="*/ 3931006 h 5791200"/>
              <a:gd name="connsiteX77" fmla="*/ 5235902 w 5829300"/>
              <a:gd name="connsiteY77" fmla="*/ 3967667 h 5791200"/>
              <a:gd name="connsiteX78" fmla="*/ 5250837 w 5829300"/>
              <a:gd name="connsiteY78" fmla="*/ 3982603 h 5791200"/>
              <a:gd name="connsiteX79" fmla="*/ 5302434 w 5829300"/>
              <a:gd name="connsiteY79" fmla="*/ 4026732 h 5791200"/>
              <a:gd name="connsiteX80" fmla="*/ 5580793 w 5829300"/>
              <a:gd name="connsiteY80" fmla="*/ 4664926 h 5791200"/>
              <a:gd name="connsiteX81" fmla="*/ 4692768 w 5829300"/>
              <a:gd name="connsiteY81" fmla="*/ 5528529 h 5791200"/>
              <a:gd name="connsiteX82" fmla="*/ 5191782 w 5829300"/>
              <a:gd name="connsiteY82" fmla="*/ 4648638 h 5791200"/>
              <a:gd name="connsiteX83" fmla="*/ 5060071 w 5829300"/>
              <a:gd name="connsiteY83" fmla="*/ 4780350 h 5791200"/>
              <a:gd name="connsiteX84" fmla="*/ 4825165 w 5829300"/>
              <a:gd name="connsiteY84" fmla="*/ 4780350 h 5791200"/>
              <a:gd name="connsiteX85" fmla="*/ 4825165 w 5829300"/>
              <a:gd name="connsiteY85" fmla="*/ 5015256 h 5791200"/>
              <a:gd name="connsiteX86" fmla="*/ 4693454 w 5829300"/>
              <a:gd name="connsiteY86" fmla="*/ 5146967 h 5791200"/>
              <a:gd name="connsiteX87" fmla="*/ 4561742 w 5829300"/>
              <a:gd name="connsiteY87" fmla="*/ 5015256 h 5791200"/>
              <a:gd name="connsiteX88" fmla="*/ 4561742 w 5829300"/>
              <a:gd name="connsiteY88" fmla="*/ 4780350 h 5791200"/>
              <a:gd name="connsiteX89" fmla="*/ 4326827 w 5829300"/>
              <a:gd name="connsiteY89" fmla="*/ 4780350 h 5791200"/>
              <a:gd name="connsiteX90" fmla="*/ 4195115 w 5829300"/>
              <a:gd name="connsiteY90" fmla="*/ 4648638 h 5791200"/>
              <a:gd name="connsiteX91" fmla="*/ 4326827 w 5829300"/>
              <a:gd name="connsiteY91" fmla="*/ 4516927 h 5791200"/>
              <a:gd name="connsiteX92" fmla="*/ 4561732 w 5829300"/>
              <a:gd name="connsiteY92" fmla="*/ 4516927 h 5791200"/>
              <a:gd name="connsiteX93" fmla="*/ 4561732 w 5829300"/>
              <a:gd name="connsiteY93" fmla="*/ 4282021 h 5791200"/>
              <a:gd name="connsiteX94" fmla="*/ 4693444 w 5829300"/>
              <a:gd name="connsiteY94" fmla="*/ 4150309 h 5791200"/>
              <a:gd name="connsiteX95" fmla="*/ 4825156 w 5829300"/>
              <a:gd name="connsiteY95" fmla="*/ 4282021 h 5791200"/>
              <a:gd name="connsiteX96" fmla="*/ 4825156 w 5829300"/>
              <a:gd name="connsiteY96" fmla="*/ 4516927 h 5791200"/>
              <a:gd name="connsiteX97" fmla="*/ 5060061 w 5829300"/>
              <a:gd name="connsiteY97" fmla="*/ 4516927 h 5791200"/>
              <a:gd name="connsiteX98" fmla="*/ 5191782 w 5829300"/>
              <a:gd name="connsiteY98" fmla="*/ 4648638 h 5791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</a:cxnLst>
            <a:rect l="l" t="t" r="r" b="b"/>
            <a:pathLst>
              <a:path w="5829300" h="5791200">
                <a:moveTo>
                  <a:pt x="5543474" y="3893668"/>
                </a:moveTo>
                <a:cubicBezTo>
                  <a:pt x="5668394" y="3563703"/>
                  <a:pt x="5734250" y="3218812"/>
                  <a:pt x="5734250" y="2867120"/>
                </a:cubicBezTo>
                <a:cubicBezTo>
                  <a:pt x="5734250" y="1290647"/>
                  <a:pt x="4451071" y="0"/>
                  <a:pt x="2867130" y="0"/>
                </a:cubicBezTo>
                <a:cubicBezTo>
                  <a:pt x="1283189" y="0"/>
                  <a:pt x="0" y="1290647"/>
                  <a:pt x="0" y="2867120"/>
                </a:cubicBezTo>
                <a:cubicBezTo>
                  <a:pt x="0" y="3739544"/>
                  <a:pt x="388344" y="4516927"/>
                  <a:pt x="1004821" y="5045126"/>
                </a:cubicBezTo>
                <a:cubicBezTo>
                  <a:pt x="1012288" y="5052593"/>
                  <a:pt x="1019756" y="5060062"/>
                  <a:pt x="1034015" y="5066852"/>
                </a:cubicBezTo>
                <a:cubicBezTo>
                  <a:pt x="1532353" y="5477609"/>
                  <a:pt x="2170548" y="5734241"/>
                  <a:pt x="2867130" y="5734241"/>
                </a:cubicBezTo>
                <a:cubicBezTo>
                  <a:pt x="3241224" y="5734241"/>
                  <a:pt x="3607842" y="5660917"/>
                  <a:pt x="3952066" y="5521738"/>
                </a:cubicBezTo>
                <a:cubicBezTo>
                  <a:pt x="4150309" y="5690111"/>
                  <a:pt x="4406951" y="5793315"/>
                  <a:pt x="4692777" y="5793315"/>
                </a:cubicBezTo>
                <a:cubicBezTo>
                  <a:pt x="5323494" y="5793315"/>
                  <a:pt x="5829300" y="5280041"/>
                  <a:pt x="5829300" y="4656782"/>
                </a:cubicBezTo>
                <a:cubicBezTo>
                  <a:pt x="5829300" y="4362812"/>
                  <a:pt x="5719315" y="4091235"/>
                  <a:pt x="5543474" y="3893668"/>
                </a:cubicBezTo>
                <a:close/>
                <a:moveTo>
                  <a:pt x="264100" y="2867120"/>
                </a:moveTo>
                <a:cubicBezTo>
                  <a:pt x="264100" y="1429826"/>
                  <a:pt x="1437294" y="264100"/>
                  <a:pt x="2867120" y="264100"/>
                </a:cubicBezTo>
                <a:cubicBezTo>
                  <a:pt x="4296947" y="264100"/>
                  <a:pt x="5470141" y="1429826"/>
                  <a:pt x="5470141" y="2867120"/>
                </a:cubicBezTo>
                <a:cubicBezTo>
                  <a:pt x="5470141" y="3152947"/>
                  <a:pt x="5426011" y="3438782"/>
                  <a:pt x="5330962" y="3710350"/>
                </a:cubicBezTo>
                <a:cubicBezTo>
                  <a:pt x="5323494" y="3710350"/>
                  <a:pt x="5323494" y="3702882"/>
                  <a:pt x="5316026" y="3702882"/>
                </a:cubicBezTo>
                <a:cubicBezTo>
                  <a:pt x="5294300" y="3687947"/>
                  <a:pt x="5271897" y="3673688"/>
                  <a:pt x="5250170" y="3658753"/>
                </a:cubicBezTo>
                <a:cubicBezTo>
                  <a:pt x="5242703" y="3651285"/>
                  <a:pt x="5228444" y="3643817"/>
                  <a:pt x="5220976" y="3643817"/>
                </a:cubicBezTo>
                <a:cubicBezTo>
                  <a:pt x="5199250" y="3636350"/>
                  <a:pt x="5184315" y="3622091"/>
                  <a:pt x="5162589" y="3614623"/>
                </a:cubicBezTo>
                <a:cubicBezTo>
                  <a:pt x="5155120" y="3607156"/>
                  <a:pt x="5140862" y="3607156"/>
                  <a:pt x="5133394" y="3599688"/>
                </a:cubicBezTo>
                <a:cubicBezTo>
                  <a:pt x="5111668" y="3592220"/>
                  <a:pt x="5081797" y="3577962"/>
                  <a:pt x="5060071" y="3570494"/>
                </a:cubicBezTo>
                <a:cubicBezTo>
                  <a:pt x="5052603" y="3570494"/>
                  <a:pt x="5045135" y="3563026"/>
                  <a:pt x="5045135" y="3563026"/>
                </a:cubicBezTo>
                <a:cubicBezTo>
                  <a:pt x="5015941" y="3555559"/>
                  <a:pt x="4979279" y="3548091"/>
                  <a:pt x="4950085" y="3541300"/>
                </a:cubicBezTo>
                <a:cubicBezTo>
                  <a:pt x="4942618" y="3541300"/>
                  <a:pt x="4928359" y="3533832"/>
                  <a:pt x="4920892" y="3533832"/>
                </a:cubicBezTo>
                <a:cubicBezTo>
                  <a:pt x="4899165" y="3526365"/>
                  <a:pt x="4869295" y="3526365"/>
                  <a:pt x="4847568" y="3518897"/>
                </a:cubicBezTo>
                <a:cubicBezTo>
                  <a:pt x="4840100" y="3518897"/>
                  <a:pt x="4825841" y="3518897"/>
                  <a:pt x="4818374" y="3518897"/>
                </a:cubicBezTo>
                <a:cubicBezTo>
                  <a:pt x="4781712" y="3518897"/>
                  <a:pt x="4752518" y="3511429"/>
                  <a:pt x="4715856" y="3511429"/>
                </a:cubicBezTo>
                <a:cubicBezTo>
                  <a:pt x="4517613" y="3511429"/>
                  <a:pt x="4334294" y="3563026"/>
                  <a:pt x="4180856" y="3643141"/>
                </a:cubicBezTo>
                <a:cubicBezTo>
                  <a:pt x="4063403" y="3533156"/>
                  <a:pt x="3939159" y="3438106"/>
                  <a:pt x="3792512" y="3364783"/>
                </a:cubicBezTo>
                <a:cubicBezTo>
                  <a:pt x="3946627" y="3174006"/>
                  <a:pt x="4034209" y="2932300"/>
                  <a:pt x="4034209" y="2668200"/>
                </a:cubicBezTo>
                <a:cubicBezTo>
                  <a:pt x="4034209" y="2037474"/>
                  <a:pt x="3520936" y="1531668"/>
                  <a:pt x="2897676" y="1531668"/>
                </a:cubicBezTo>
                <a:cubicBezTo>
                  <a:pt x="2274418" y="1531668"/>
                  <a:pt x="1730597" y="2038150"/>
                  <a:pt x="1730597" y="2668877"/>
                </a:cubicBezTo>
                <a:cubicBezTo>
                  <a:pt x="1730597" y="2932976"/>
                  <a:pt x="1818856" y="3174683"/>
                  <a:pt x="1972294" y="3372927"/>
                </a:cubicBezTo>
                <a:cubicBezTo>
                  <a:pt x="1290647" y="3747021"/>
                  <a:pt x="1077468" y="4333618"/>
                  <a:pt x="1004135" y="4677833"/>
                </a:cubicBezTo>
                <a:cubicBezTo>
                  <a:pt x="549935" y="4208688"/>
                  <a:pt x="264100" y="3570494"/>
                  <a:pt x="264100" y="2867120"/>
                </a:cubicBezTo>
                <a:close/>
                <a:moveTo>
                  <a:pt x="1994697" y="2668877"/>
                </a:moveTo>
                <a:cubicBezTo>
                  <a:pt x="1994697" y="2184797"/>
                  <a:pt x="2390518" y="1796453"/>
                  <a:pt x="2867120" y="1796453"/>
                </a:cubicBezTo>
                <a:cubicBezTo>
                  <a:pt x="3343723" y="1796453"/>
                  <a:pt x="3739544" y="2192274"/>
                  <a:pt x="3739544" y="2668877"/>
                </a:cubicBezTo>
                <a:cubicBezTo>
                  <a:pt x="3739544" y="3145479"/>
                  <a:pt x="3343723" y="3541300"/>
                  <a:pt x="2867120" y="3541300"/>
                </a:cubicBezTo>
                <a:cubicBezTo>
                  <a:pt x="2390518" y="3541300"/>
                  <a:pt x="1994697" y="3152956"/>
                  <a:pt x="1994697" y="2668877"/>
                </a:cubicBezTo>
                <a:close/>
                <a:moveTo>
                  <a:pt x="2867130" y="5462674"/>
                </a:moveTo>
                <a:cubicBezTo>
                  <a:pt x="2251339" y="5462674"/>
                  <a:pt x="1686468" y="5250171"/>
                  <a:pt x="1239050" y="4891011"/>
                </a:cubicBezTo>
                <a:cubicBezTo>
                  <a:pt x="1253985" y="4678509"/>
                  <a:pt x="1370762" y="3966991"/>
                  <a:pt x="2163080" y="3563703"/>
                </a:cubicBezTo>
                <a:cubicBezTo>
                  <a:pt x="2353856" y="3717817"/>
                  <a:pt x="2603030" y="3805400"/>
                  <a:pt x="2867130" y="3805400"/>
                </a:cubicBezTo>
                <a:cubicBezTo>
                  <a:pt x="3131230" y="3805400"/>
                  <a:pt x="3380404" y="3710350"/>
                  <a:pt x="3571180" y="3563703"/>
                </a:cubicBezTo>
                <a:cubicBezTo>
                  <a:pt x="3702892" y="3629559"/>
                  <a:pt x="3827812" y="3710350"/>
                  <a:pt x="3937807" y="3805400"/>
                </a:cubicBezTo>
                <a:cubicBezTo>
                  <a:pt x="3702901" y="4010435"/>
                  <a:pt x="3556245" y="4318673"/>
                  <a:pt x="3556245" y="4648629"/>
                </a:cubicBezTo>
                <a:cubicBezTo>
                  <a:pt x="3556245" y="4685290"/>
                  <a:pt x="3556245" y="4721952"/>
                  <a:pt x="3563712" y="4751146"/>
                </a:cubicBezTo>
                <a:cubicBezTo>
                  <a:pt x="3563712" y="4758614"/>
                  <a:pt x="3563712" y="4772873"/>
                  <a:pt x="3563712" y="4780341"/>
                </a:cubicBezTo>
                <a:cubicBezTo>
                  <a:pt x="3563712" y="4809535"/>
                  <a:pt x="3571180" y="4831937"/>
                  <a:pt x="3578647" y="4861132"/>
                </a:cubicBezTo>
                <a:cubicBezTo>
                  <a:pt x="3578647" y="4868599"/>
                  <a:pt x="3578647" y="4876067"/>
                  <a:pt x="3586115" y="4882858"/>
                </a:cubicBezTo>
                <a:cubicBezTo>
                  <a:pt x="3601050" y="4956182"/>
                  <a:pt x="3622777" y="5022038"/>
                  <a:pt x="3651971" y="5087894"/>
                </a:cubicBezTo>
                <a:lnTo>
                  <a:pt x="3651971" y="5087894"/>
                </a:lnTo>
                <a:cubicBezTo>
                  <a:pt x="3666906" y="5117088"/>
                  <a:pt x="3681165" y="5153749"/>
                  <a:pt x="3696100" y="5182944"/>
                </a:cubicBezTo>
                <a:cubicBezTo>
                  <a:pt x="3696100" y="5182944"/>
                  <a:pt x="3696100" y="5190411"/>
                  <a:pt x="3703568" y="5190411"/>
                </a:cubicBezTo>
                <a:cubicBezTo>
                  <a:pt x="3718503" y="5219605"/>
                  <a:pt x="3740229" y="5248799"/>
                  <a:pt x="3755165" y="5278670"/>
                </a:cubicBezTo>
                <a:cubicBezTo>
                  <a:pt x="3755165" y="5278670"/>
                  <a:pt x="3755165" y="5278670"/>
                  <a:pt x="3755165" y="5286137"/>
                </a:cubicBezTo>
                <a:cubicBezTo>
                  <a:pt x="3762632" y="5293605"/>
                  <a:pt x="3762632" y="5301072"/>
                  <a:pt x="3770100" y="5301072"/>
                </a:cubicBezTo>
                <a:cubicBezTo>
                  <a:pt x="3475444" y="5411077"/>
                  <a:pt x="3175359" y="5462674"/>
                  <a:pt x="2867130" y="5462674"/>
                </a:cubicBezTo>
                <a:close/>
                <a:moveTo>
                  <a:pt x="4692768" y="5528529"/>
                </a:moveTo>
                <a:cubicBezTo>
                  <a:pt x="4274544" y="5528529"/>
                  <a:pt x="3922862" y="5235236"/>
                  <a:pt x="3842071" y="4839415"/>
                </a:cubicBezTo>
                <a:lnTo>
                  <a:pt x="3842071" y="4831947"/>
                </a:lnTo>
                <a:cubicBezTo>
                  <a:pt x="3834603" y="4810220"/>
                  <a:pt x="3834603" y="4787818"/>
                  <a:pt x="3834603" y="4758624"/>
                </a:cubicBezTo>
                <a:cubicBezTo>
                  <a:pt x="3834603" y="4751156"/>
                  <a:pt x="3834603" y="4751156"/>
                  <a:pt x="3834603" y="4743688"/>
                </a:cubicBezTo>
                <a:cubicBezTo>
                  <a:pt x="3834603" y="4714494"/>
                  <a:pt x="3827136" y="4685300"/>
                  <a:pt x="3827136" y="4655430"/>
                </a:cubicBezTo>
                <a:cubicBezTo>
                  <a:pt x="3827136" y="4171350"/>
                  <a:pt x="4215480" y="3783006"/>
                  <a:pt x="4699559" y="3783006"/>
                </a:cubicBezTo>
                <a:cubicBezTo>
                  <a:pt x="4728753" y="3783006"/>
                  <a:pt x="4757947" y="3783006"/>
                  <a:pt x="4787818" y="3790474"/>
                </a:cubicBezTo>
                <a:cubicBezTo>
                  <a:pt x="4802753" y="3790474"/>
                  <a:pt x="4809544" y="3790474"/>
                  <a:pt x="4824479" y="3797941"/>
                </a:cubicBezTo>
                <a:cubicBezTo>
                  <a:pt x="4839415" y="3797941"/>
                  <a:pt x="4861141" y="3805409"/>
                  <a:pt x="4876076" y="3805409"/>
                </a:cubicBezTo>
                <a:cubicBezTo>
                  <a:pt x="4891012" y="3805409"/>
                  <a:pt x="4905271" y="3812877"/>
                  <a:pt x="4920206" y="3812877"/>
                </a:cubicBezTo>
                <a:cubicBezTo>
                  <a:pt x="4935141" y="3812877"/>
                  <a:pt x="4949400" y="3820344"/>
                  <a:pt x="4956867" y="3820344"/>
                </a:cubicBezTo>
                <a:cubicBezTo>
                  <a:pt x="4971803" y="3827812"/>
                  <a:pt x="4986062" y="3827812"/>
                  <a:pt x="5000997" y="3835279"/>
                </a:cubicBezTo>
                <a:cubicBezTo>
                  <a:pt x="5015932" y="3842747"/>
                  <a:pt x="5022723" y="3842747"/>
                  <a:pt x="5037658" y="3850215"/>
                </a:cubicBezTo>
                <a:cubicBezTo>
                  <a:pt x="5052594" y="3857682"/>
                  <a:pt x="5066853" y="3865150"/>
                  <a:pt x="5081788" y="3871941"/>
                </a:cubicBezTo>
                <a:cubicBezTo>
                  <a:pt x="5089255" y="3879409"/>
                  <a:pt x="5103514" y="3879409"/>
                  <a:pt x="5110982" y="3886876"/>
                </a:cubicBezTo>
                <a:cubicBezTo>
                  <a:pt x="5125917" y="3894344"/>
                  <a:pt x="5140176" y="3908603"/>
                  <a:pt x="5162579" y="3916070"/>
                </a:cubicBezTo>
                <a:cubicBezTo>
                  <a:pt x="5170046" y="3923538"/>
                  <a:pt x="5177514" y="3923538"/>
                  <a:pt x="5184305" y="3931006"/>
                </a:cubicBezTo>
                <a:cubicBezTo>
                  <a:pt x="5199240" y="3945941"/>
                  <a:pt x="5220967" y="3952732"/>
                  <a:pt x="5235902" y="3967667"/>
                </a:cubicBezTo>
                <a:cubicBezTo>
                  <a:pt x="5243370" y="3975135"/>
                  <a:pt x="5243370" y="3975135"/>
                  <a:pt x="5250837" y="3982603"/>
                </a:cubicBezTo>
                <a:cubicBezTo>
                  <a:pt x="5265772" y="3997538"/>
                  <a:pt x="5287499" y="4011797"/>
                  <a:pt x="5302434" y="4026732"/>
                </a:cubicBezTo>
                <a:cubicBezTo>
                  <a:pt x="5478275" y="4188314"/>
                  <a:pt x="5580793" y="4415085"/>
                  <a:pt x="5580793" y="4664926"/>
                </a:cubicBezTo>
                <a:cubicBezTo>
                  <a:pt x="5565201" y="5132718"/>
                  <a:pt x="5176847" y="5528529"/>
                  <a:pt x="4692768" y="5528529"/>
                </a:cubicBezTo>
                <a:close/>
                <a:moveTo>
                  <a:pt x="5191782" y="4648638"/>
                </a:moveTo>
                <a:cubicBezTo>
                  <a:pt x="5191782" y="4721962"/>
                  <a:pt x="5133394" y="4780350"/>
                  <a:pt x="5060071" y="4780350"/>
                </a:cubicBezTo>
                <a:lnTo>
                  <a:pt x="4825165" y="4780350"/>
                </a:lnTo>
                <a:lnTo>
                  <a:pt x="4825165" y="5015256"/>
                </a:lnTo>
                <a:cubicBezTo>
                  <a:pt x="4825165" y="5088579"/>
                  <a:pt x="4766777" y="5146967"/>
                  <a:pt x="4693454" y="5146967"/>
                </a:cubicBezTo>
                <a:cubicBezTo>
                  <a:pt x="4620130" y="5146967"/>
                  <a:pt x="4561742" y="5088579"/>
                  <a:pt x="4561742" y="5015256"/>
                </a:cubicBezTo>
                <a:lnTo>
                  <a:pt x="4561742" y="4780350"/>
                </a:lnTo>
                <a:lnTo>
                  <a:pt x="4326827" y="4780350"/>
                </a:lnTo>
                <a:cubicBezTo>
                  <a:pt x="4253503" y="4780350"/>
                  <a:pt x="4195115" y="4721962"/>
                  <a:pt x="4195115" y="4648638"/>
                </a:cubicBezTo>
                <a:cubicBezTo>
                  <a:pt x="4195115" y="4575315"/>
                  <a:pt x="4253503" y="4516927"/>
                  <a:pt x="4326827" y="4516927"/>
                </a:cubicBezTo>
                <a:lnTo>
                  <a:pt x="4561732" y="4516927"/>
                </a:lnTo>
                <a:lnTo>
                  <a:pt x="4561732" y="4282021"/>
                </a:lnTo>
                <a:cubicBezTo>
                  <a:pt x="4561732" y="4208698"/>
                  <a:pt x="4620121" y="4150309"/>
                  <a:pt x="4693444" y="4150309"/>
                </a:cubicBezTo>
                <a:cubicBezTo>
                  <a:pt x="4766767" y="4150309"/>
                  <a:pt x="4825156" y="4208698"/>
                  <a:pt x="4825156" y="4282021"/>
                </a:cubicBezTo>
                <a:lnTo>
                  <a:pt x="4825156" y="4516927"/>
                </a:lnTo>
                <a:lnTo>
                  <a:pt x="5060061" y="4516927"/>
                </a:lnTo>
                <a:cubicBezTo>
                  <a:pt x="5132718" y="4516927"/>
                  <a:pt x="5191782" y="4575315"/>
                  <a:pt x="5191782" y="4648638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49" name="Forma libre 348">
            <a:extLst>
              <a:ext uri="{FF2B5EF4-FFF2-40B4-BE49-F238E27FC236}">
                <a16:creationId xmlns:a16="http://schemas.microsoft.com/office/drawing/2014/main" id="{DCE1E936-BDCA-E64A-B3E7-8460EBF25F3B}"/>
              </a:ext>
            </a:extLst>
          </p:cNvPr>
          <p:cNvSpPr/>
          <p:nvPr/>
        </p:nvSpPr>
        <p:spPr>
          <a:xfrm>
            <a:off x="5841940" y="3784763"/>
            <a:ext cx="301191" cy="334218"/>
          </a:xfrm>
          <a:custGeom>
            <a:avLst/>
            <a:gdLst>
              <a:gd name="connsiteX0" fmla="*/ 5799305 w 5816917"/>
              <a:gd name="connsiteY0" fmla="*/ 4843227 h 6454779"/>
              <a:gd name="connsiteX1" fmla="*/ 5243795 w 5816917"/>
              <a:gd name="connsiteY1" fmla="*/ 3578690 h 6454779"/>
              <a:gd name="connsiteX2" fmla="*/ 5767888 w 5816917"/>
              <a:gd name="connsiteY2" fmla="*/ 2275596 h 6454779"/>
              <a:gd name="connsiteX3" fmla="*/ 5752180 w 5816917"/>
              <a:gd name="connsiteY3" fmla="*/ 2036397 h 6454779"/>
              <a:gd name="connsiteX4" fmla="*/ 5536545 w 5816917"/>
              <a:gd name="connsiteY4" fmla="*/ 1928580 h 6454779"/>
              <a:gd name="connsiteX5" fmla="*/ 4241305 w 5816917"/>
              <a:gd name="connsiteY5" fmla="*/ 1928580 h 6454779"/>
              <a:gd name="connsiteX6" fmla="*/ 4241305 w 5816917"/>
              <a:gd name="connsiteY6" fmla="*/ 1180282 h 6454779"/>
              <a:gd name="connsiteX7" fmla="*/ 3924992 w 5816917"/>
              <a:gd name="connsiteY7" fmla="*/ 863969 h 6454779"/>
              <a:gd name="connsiteX8" fmla="*/ 1635116 w 5816917"/>
              <a:gd name="connsiteY8" fmla="*/ 863969 h 6454779"/>
              <a:gd name="connsiteX9" fmla="*/ 1635116 w 5816917"/>
              <a:gd name="connsiteY9" fmla="*/ 817558 h 6454779"/>
              <a:gd name="connsiteX10" fmla="*/ 817558 w 5816917"/>
              <a:gd name="connsiteY10" fmla="*/ 0 h 6454779"/>
              <a:gd name="connsiteX11" fmla="*/ 0 w 5816917"/>
              <a:gd name="connsiteY11" fmla="*/ 817558 h 6454779"/>
              <a:gd name="connsiteX12" fmla="*/ 231344 w 5816917"/>
              <a:gd name="connsiteY12" fmla="*/ 1388063 h 6454779"/>
              <a:gd name="connsiteX13" fmla="*/ 223490 w 5816917"/>
              <a:gd name="connsiteY13" fmla="*/ 1473032 h 6454779"/>
              <a:gd name="connsiteX14" fmla="*/ 223490 w 5816917"/>
              <a:gd name="connsiteY14" fmla="*/ 5868566 h 6454779"/>
              <a:gd name="connsiteX15" fmla="*/ 817558 w 5816917"/>
              <a:gd name="connsiteY15" fmla="*/ 6462634 h 6454779"/>
              <a:gd name="connsiteX16" fmla="*/ 1411626 w 5816917"/>
              <a:gd name="connsiteY16" fmla="*/ 5868566 h 6454779"/>
              <a:gd name="connsiteX17" fmla="*/ 1411626 w 5816917"/>
              <a:gd name="connsiteY17" fmla="*/ 4172758 h 6454779"/>
              <a:gd name="connsiteX18" fmla="*/ 2876090 w 5816917"/>
              <a:gd name="connsiteY18" fmla="*/ 4172758 h 6454779"/>
              <a:gd name="connsiteX19" fmla="*/ 2876090 w 5816917"/>
              <a:gd name="connsiteY19" fmla="*/ 4882498 h 6454779"/>
              <a:gd name="connsiteX20" fmla="*/ 2876090 w 5816917"/>
              <a:gd name="connsiteY20" fmla="*/ 4921056 h 6454779"/>
              <a:gd name="connsiteX21" fmla="*/ 3192403 w 5816917"/>
              <a:gd name="connsiteY21" fmla="*/ 5237368 h 6454779"/>
              <a:gd name="connsiteX22" fmla="*/ 5567962 w 5816917"/>
              <a:gd name="connsiteY22" fmla="*/ 5237368 h 6454779"/>
              <a:gd name="connsiteX23" fmla="*/ 5598665 w 5816917"/>
              <a:gd name="connsiteY23" fmla="*/ 5237368 h 6454779"/>
              <a:gd name="connsiteX24" fmla="*/ 5807160 w 5816917"/>
              <a:gd name="connsiteY24" fmla="*/ 5090994 h 6454779"/>
              <a:gd name="connsiteX25" fmla="*/ 5799305 w 5816917"/>
              <a:gd name="connsiteY25" fmla="*/ 4843227 h 6454779"/>
              <a:gd name="connsiteX26" fmla="*/ 825412 w 5816917"/>
              <a:gd name="connsiteY26" fmla="*/ 286324 h 6454779"/>
              <a:gd name="connsiteX27" fmla="*/ 1357360 w 5816917"/>
              <a:gd name="connsiteY27" fmla="*/ 818272 h 6454779"/>
              <a:gd name="connsiteX28" fmla="*/ 1334511 w 5816917"/>
              <a:gd name="connsiteY28" fmla="*/ 972501 h 6454779"/>
              <a:gd name="connsiteX29" fmla="*/ 1303808 w 5816917"/>
              <a:gd name="connsiteY29" fmla="*/ 1049616 h 6454779"/>
              <a:gd name="connsiteX30" fmla="*/ 1303808 w 5816917"/>
              <a:gd name="connsiteY30" fmla="*/ 1057470 h 6454779"/>
              <a:gd name="connsiteX31" fmla="*/ 1210985 w 5816917"/>
              <a:gd name="connsiteY31" fmla="*/ 1188851 h 6454779"/>
              <a:gd name="connsiteX32" fmla="*/ 1210985 w 5816917"/>
              <a:gd name="connsiteY32" fmla="*/ 1188851 h 6454779"/>
              <a:gd name="connsiteX33" fmla="*/ 1156720 w 5816917"/>
              <a:gd name="connsiteY33" fmla="*/ 1243116 h 6454779"/>
              <a:gd name="connsiteX34" fmla="*/ 1102454 w 5816917"/>
              <a:gd name="connsiteY34" fmla="*/ 1281674 h 6454779"/>
              <a:gd name="connsiteX35" fmla="*/ 1086745 w 5816917"/>
              <a:gd name="connsiteY35" fmla="*/ 1289528 h 6454779"/>
              <a:gd name="connsiteX36" fmla="*/ 492677 w 5816917"/>
              <a:gd name="connsiteY36" fmla="*/ 1243116 h 6454779"/>
              <a:gd name="connsiteX37" fmla="*/ 292036 w 5816917"/>
              <a:gd name="connsiteY37" fmla="*/ 826840 h 6454779"/>
              <a:gd name="connsiteX38" fmla="*/ 825412 w 5816917"/>
              <a:gd name="connsiteY38" fmla="*/ 286324 h 6454779"/>
              <a:gd name="connsiteX39" fmla="*/ 1133871 w 5816917"/>
              <a:gd name="connsiteY39" fmla="*/ 5869280 h 6454779"/>
              <a:gd name="connsiteX40" fmla="*/ 825412 w 5816917"/>
              <a:gd name="connsiteY40" fmla="*/ 6177739 h 6454779"/>
              <a:gd name="connsiteX41" fmla="*/ 516954 w 5816917"/>
              <a:gd name="connsiteY41" fmla="*/ 5869280 h 6454779"/>
              <a:gd name="connsiteX42" fmla="*/ 516954 w 5816917"/>
              <a:gd name="connsiteY42" fmla="*/ 1573710 h 6454779"/>
              <a:gd name="connsiteX43" fmla="*/ 539802 w 5816917"/>
              <a:gd name="connsiteY43" fmla="*/ 1581564 h 6454779"/>
              <a:gd name="connsiteX44" fmla="*/ 594068 w 5816917"/>
              <a:gd name="connsiteY44" fmla="*/ 1597272 h 6454779"/>
              <a:gd name="connsiteX45" fmla="*/ 601923 w 5816917"/>
              <a:gd name="connsiteY45" fmla="*/ 1597272 h 6454779"/>
              <a:gd name="connsiteX46" fmla="*/ 601923 w 5816917"/>
              <a:gd name="connsiteY46" fmla="*/ 1597272 h 6454779"/>
              <a:gd name="connsiteX47" fmla="*/ 601923 w 5816917"/>
              <a:gd name="connsiteY47" fmla="*/ 1597272 h 6454779"/>
              <a:gd name="connsiteX48" fmla="*/ 701886 w 5816917"/>
              <a:gd name="connsiteY48" fmla="*/ 1620121 h 6454779"/>
              <a:gd name="connsiteX49" fmla="*/ 709740 w 5816917"/>
              <a:gd name="connsiteY49" fmla="*/ 1620121 h 6454779"/>
              <a:gd name="connsiteX50" fmla="*/ 717594 w 5816917"/>
              <a:gd name="connsiteY50" fmla="*/ 1620121 h 6454779"/>
              <a:gd name="connsiteX51" fmla="*/ 717594 w 5816917"/>
              <a:gd name="connsiteY51" fmla="*/ 1620121 h 6454779"/>
              <a:gd name="connsiteX52" fmla="*/ 717594 w 5816917"/>
              <a:gd name="connsiteY52" fmla="*/ 1620121 h 6454779"/>
              <a:gd name="connsiteX53" fmla="*/ 725449 w 5816917"/>
              <a:gd name="connsiteY53" fmla="*/ 1620121 h 6454779"/>
              <a:gd name="connsiteX54" fmla="*/ 764006 w 5816917"/>
              <a:gd name="connsiteY54" fmla="*/ 1627975 h 6454779"/>
              <a:gd name="connsiteX55" fmla="*/ 833266 w 5816917"/>
              <a:gd name="connsiteY55" fmla="*/ 1627975 h 6454779"/>
              <a:gd name="connsiteX56" fmla="*/ 833266 w 5816917"/>
              <a:gd name="connsiteY56" fmla="*/ 1627975 h 6454779"/>
              <a:gd name="connsiteX57" fmla="*/ 833266 w 5816917"/>
              <a:gd name="connsiteY57" fmla="*/ 1627975 h 6454779"/>
              <a:gd name="connsiteX58" fmla="*/ 902527 w 5816917"/>
              <a:gd name="connsiteY58" fmla="*/ 1627975 h 6454779"/>
              <a:gd name="connsiteX59" fmla="*/ 941084 w 5816917"/>
              <a:gd name="connsiteY59" fmla="*/ 1620121 h 6454779"/>
              <a:gd name="connsiteX60" fmla="*/ 963933 w 5816917"/>
              <a:gd name="connsiteY60" fmla="*/ 1620121 h 6454779"/>
              <a:gd name="connsiteX61" fmla="*/ 963933 w 5816917"/>
              <a:gd name="connsiteY61" fmla="*/ 1620121 h 6454779"/>
              <a:gd name="connsiteX62" fmla="*/ 971787 w 5816917"/>
              <a:gd name="connsiteY62" fmla="*/ 1620121 h 6454779"/>
              <a:gd name="connsiteX63" fmla="*/ 987496 w 5816917"/>
              <a:gd name="connsiteY63" fmla="*/ 1620121 h 6454779"/>
              <a:gd name="connsiteX64" fmla="*/ 1018199 w 5816917"/>
              <a:gd name="connsiteY64" fmla="*/ 1612267 h 6454779"/>
              <a:gd name="connsiteX65" fmla="*/ 1048902 w 5816917"/>
              <a:gd name="connsiteY65" fmla="*/ 1604413 h 6454779"/>
              <a:gd name="connsiteX66" fmla="*/ 1064610 w 5816917"/>
              <a:gd name="connsiteY66" fmla="*/ 1596558 h 6454779"/>
              <a:gd name="connsiteX67" fmla="*/ 1064610 w 5816917"/>
              <a:gd name="connsiteY67" fmla="*/ 1596558 h 6454779"/>
              <a:gd name="connsiteX68" fmla="*/ 1087459 w 5816917"/>
              <a:gd name="connsiteY68" fmla="*/ 1588704 h 6454779"/>
              <a:gd name="connsiteX69" fmla="*/ 1087459 w 5816917"/>
              <a:gd name="connsiteY69" fmla="*/ 1588704 h 6454779"/>
              <a:gd name="connsiteX70" fmla="*/ 1087459 w 5816917"/>
              <a:gd name="connsiteY70" fmla="*/ 1588704 h 6454779"/>
              <a:gd name="connsiteX71" fmla="*/ 1095313 w 5816917"/>
              <a:gd name="connsiteY71" fmla="*/ 1588704 h 6454779"/>
              <a:gd name="connsiteX72" fmla="*/ 1103168 w 5816917"/>
              <a:gd name="connsiteY72" fmla="*/ 1588704 h 6454779"/>
              <a:gd name="connsiteX73" fmla="*/ 1126016 w 5816917"/>
              <a:gd name="connsiteY73" fmla="*/ 1580850 h 6454779"/>
              <a:gd name="connsiteX74" fmla="*/ 1141725 w 5816917"/>
              <a:gd name="connsiteY74" fmla="*/ 1572996 h 6454779"/>
              <a:gd name="connsiteX75" fmla="*/ 1141725 w 5816917"/>
              <a:gd name="connsiteY75" fmla="*/ 4024955 h 6454779"/>
              <a:gd name="connsiteX76" fmla="*/ 1141725 w 5816917"/>
              <a:gd name="connsiteY76" fmla="*/ 5867852 h 6454779"/>
              <a:gd name="connsiteX77" fmla="*/ 1133871 w 5816917"/>
              <a:gd name="connsiteY77" fmla="*/ 5867852 h 6454779"/>
              <a:gd name="connsiteX78" fmla="*/ 1133871 w 5816917"/>
              <a:gd name="connsiteY78" fmla="*/ 5869280 h 6454779"/>
              <a:gd name="connsiteX79" fmla="*/ 1418766 w 5816917"/>
              <a:gd name="connsiteY79" fmla="*/ 1473746 h 6454779"/>
              <a:gd name="connsiteX80" fmla="*/ 1410912 w 5816917"/>
              <a:gd name="connsiteY80" fmla="*/ 1388777 h 6454779"/>
              <a:gd name="connsiteX81" fmla="*/ 1433761 w 5816917"/>
              <a:gd name="connsiteY81" fmla="*/ 1358074 h 6454779"/>
              <a:gd name="connsiteX82" fmla="*/ 1449469 w 5816917"/>
              <a:gd name="connsiteY82" fmla="*/ 1335226 h 6454779"/>
              <a:gd name="connsiteX83" fmla="*/ 1534438 w 5816917"/>
              <a:gd name="connsiteY83" fmla="*/ 1211699 h 6454779"/>
              <a:gd name="connsiteX84" fmla="*/ 1550147 w 5816917"/>
              <a:gd name="connsiteY84" fmla="*/ 1188851 h 6454779"/>
              <a:gd name="connsiteX85" fmla="*/ 1565855 w 5816917"/>
              <a:gd name="connsiteY85" fmla="*/ 1158147 h 6454779"/>
              <a:gd name="connsiteX86" fmla="*/ 3925706 w 5816917"/>
              <a:gd name="connsiteY86" fmla="*/ 1158147 h 6454779"/>
              <a:gd name="connsiteX87" fmla="*/ 3956409 w 5816917"/>
              <a:gd name="connsiteY87" fmla="*/ 1188851 h 6454779"/>
              <a:gd name="connsiteX88" fmla="*/ 3956409 w 5816917"/>
              <a:gd name="connsiteY88" fmla="*/ 2075669 h 6454779"/>
              <a:gd name="connsiteX89" fmla="*/ 3956409 w 5816917"/>
              <a:gd name="connsiteY89" fmla="*/ 3865014 h 6454779"/>
              <a:gd name="connsiteX90" fmla="*/ 3925706 w 5816917"/>
              <a:gd name="connsiteY90" fmla="*/ 3895717 h 6454779"/>
              <a:gd name="connsiteX91" fmla="*/ 3023179 w 5816917"/>
              <a:gd name="connsiteY91" fmla="*/ 3895717 h 6454779"/>
              <a:gd name="connsiteX92" fmla="*/ 1418766 w 5816917"/>
              <a:gd name="connsiteY92" fmla="*/ 3895717 h 6454779"/>
              <a:gd name="connsiteX93" fmla="*/ 1418766 w 5816917"/>
              <a:gd name="connsiteY93" fmla="*/ 1473746 h 6454779"/>
              <a:gd name="connsiteX94" fmla="*/ 3678653 w 5816917"/>
              <a:gd name="connsiteY94" fmla="*/ 4172758 h 6454779"/>
              <a:gd name="connsiteX95" fmla="*/ 3169554 w 5816917"/>
              <a:gd name="connsiteY95" fmla="*/ 4728269 h 6454779"/>
              <a:gd name="connsiteX96" fmla="*/ 3169554 w 5816917"/>
              <a:gd name="connsiteY96" fmla="*/ 4172758 h 6454779"/>
              <a:gd name="connsiteX97" fmla="*/ 3678653 w 5816917"/>
              <a:gd name="connsiteY97" fmla="*/ 4172758 h 6454779"/>
              <a:gd name="connsiteX98" fmla="*/ 3678653 w 5816917"/>
              <a:gd name="connsiteY98" fmla="*/ 4172758 h 6454779"/>
              <a:gd name="connsiteX99" fmla="*/ 3346632 w 5816917"/>
              <a:gd name="connsiteY99" fmla="*/ 4943904 h 6454779"/>
              <a:gd name="connsiteX100" fmla="*/ 4102070 w 5816917"/>
              <a:gd name="connsiteY100" fmla="*/ 4126346 h 6454779"/>
              <a:gd name="connsiteX101" fmla="*/ 4117778 w 5816917"/>
              <a:gd name="connsiteY101" fmla="*/ 4103498 h 6454779"/>
              <a:gd name="connsiteX102" fmla="*/ 4241305 w 5816917"/>
              <a:gd name="connsiteY102" fmla="*/ 3856445 h 6454779"/>
              <a:gd name="connsiteX103" fmla="*/ 4241305 w 5816917"/>
              <a:gd name="connsiteY103" fmla="*/ 2214189 h 6454779"/>
              <a:gd name="connsiteX104" fmla="*/ 5490847 w 5816917"/>
              <a:gd name="connsiteY104" fmla="*/ 2214189 h 6454779"/>
              <a:gd name="connsiteX105" fmla="*/ 4958899 w 5816917"/>
              <a:gd name="connsiteY105" fmla="*/ 3525138 h 6454779"/>
              <a:gd name="connsiteX106" fmla="*/ 4958899 w 5816917"/>
              <a:gd name="connsiteY106" fmla="*/ 3632956 h 6454779"/>
              <a:gd name="connsiteX107" fmla="*/ 5529404 w 5816917"/>
              <a:gd name="connsiteY107" fmla="*/ 4943904 h 6454779"/>
              <a:gd name="connsiteX108" fmla="*/ 3346632 w 5816917"/>
              <a:gd name="connsiteY108" fmla="*/ 4943904 h 6454779"/>
              <a:gd name="connsiteX109" fmla="*/ 3346632 w 5816917"/>
              <a:gd name="connsiteY109" fmla="*/ 4943904 h 64547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</a:cxnLst>
            <a:rect l="l" t="t" r="r" b="b"/>
            <a:pathLst>
              <a:path w="5816917" h="6454779">
                <a:moveTo>
                  <a:pt x="5799305" y="4843227"/>
                </a:moveTo>
                <a:lnTo>
                  <a:pt x="5243795" y="3578690"/>
                </a:lnTo>
                <a:lnTo>
                  <a:pt x="5767888" y="2275596"/>
                </a:lnTo>
                <a:cubicBezTo>
                  <a:pt x="5814300" y="2159924"/>
                  <a:pt x="5790737" y="2082809"/>
                  <a:pt x="5752180" y="2036397"/>
                </a:cubicBezTo>
                <a:cubicBezTo>
                  <a:pt x="5682920" y="1936434"/>
                  <a:pt x="5567247" y="1928580"/>
                  <a:pt x="5536545" y="1928580"/>
                </a:cubicBezTo>
                <a:lnTo>
                  <a:pt x="4241305" y="1928580"/>
                </a:lnTo>
                <a:lnTo>
                  <a:pt x="4241305" y="1180282"/>
                </a:lnTo>
                <a:cubicBezTo>
                  <a:pt x="4241305" y="1010344"/>
                  <a:pt x="4102784" y="863969"/>
                  <a:pt x="3924992" y="863969"/>
                </a:cubicBezTo>
                <a:lnTo>
                  <a:pt x="1635116" y="863969"/>
                </a:lnTo>
                <a:cubicBezTo>
                  <a:pt x="1635116" y="848261"/>
                  <a:pt x="1635116" y="833266"/>
                  <a:pt x="1635116" y="817558"/>
                </a:cubicBezTo>
                <a:cubicBezTo>
                  <a:pt x="1635116" y="370579"/>
                  <a:pt x="1265251" y="0"/>
                  <a:pt x="817558" y="0"/>
                </a:cubicBezTo>
                <a:cubicBezTo>
                  <a:pt x="369865" y="0"/>
                  <a:pt x="0" y="369865"/>
                  <a:pt x="0" y="817558"/>
                </a:cubicBezTo>
                <a:cubicBezTo>
                  <a:pt x="0" y="1041047"/>
                  <a:pt x="84969" y="1241688"/>
                  <a:pt x="231344" y="1388063"/>
                </a:cubicBezTo>
                <a:cubicBezTo>
                  <a:pt x="223490" y="1418766"/>
                  <a:pt x="223490" y="1449469"/>
                  <a:pt x="223490" y="1473032"/>
                </a:cubicBezTo>
                <a:lnTo>
                  <a:pt x="223490" y="5868566"/>
                </a:lnTo>
                <a:cubicBezTo>
                  <a:pt x="223490" y="6192733"/>
                  <a:pt x="493391" y="6462634"/>
                  <a:pt x="817558" y="6462634"/>
                </a:cubicBezTo>
                <a:cubicBezTo>
                  <a:pt x="1141725" y="6462634"/>
                  <a:pt x="1411626" y="6192733"/>
                  <a:pt x="1411626" y="5868566"/>
                </a:cubicBezTo>
                <a:lnTo>
                  <a:pt x="1411626" y="4172758"/>
                </a:lnTo>
                <a:lnTo>
                  <a:pt x="2876090" y="4172758"/>
                </a:lnTo>
                <a:lnTo>
                  <a:pt x="2876090" y="4882498"/>
                </a:lnTo>
                <a:lnTo>
                  <a:pt x="2876090" y="4921056"/>
                </a:lnTo>
                <a:cubicBezTo>
                  <a:pt x="2876090" y="5090994"/>
                  <a:pt x="3014611" y="5237368"/>
                  <a:pt x="3192403" y="5237368"/>
                </a:cubicBezTo>
                <a:lnTo>
                  <a:pt x="5567962" y="5237368"/>
                </a:lnTo>
                <a:cubicBezTo>
                  <a:pt x="5575816" y="5237368"/>
                  <a:pt x="5583670" y="5237368"/>
                  <a:pt x="5598665" y="5237368"/>
                </a:cubicBezTo>
                <a:cubicBezTo>
                  <a:pt x="5621513" y="5229514"/>
                  <a:pt x="5745040" y="5206666"/>
                  <a:pt x="5807160" y="5090994"/>
                </a:cubicBezTo>
                <a:cubicBezTo>
                  <a:pt x="5822154" y="5028873"/>
                  <a:pt x="5845003" y="4951759"/>
                  <a:pt x="5799305" y="4843227"/>
                </a:cubicBezTo>
                <a:close/>
                <a:moveTo>
                  <a:pt x="825412" y="286324"/>
                </a:moveTo>
                <a:cubicBezTo>
                  <a:pt x="1118162" y="286324"/>
                  <a:pt x="1357360" y="525522"/>
                  <a:pt x="1357360" y="818272"/>
                </a:cubicBezTo>
                <a:cubicBezTo>
                  <a:pt x="1357360" y="872538"/>
                  <a:pt x="1349506" y="918235"/>
                  <a:pt x="1334511" y="972501"/>
                </a:cubicBezTo>
                <a:cubicBezTo>
                  <a:pt x="1326657" y="995350"/>
                  <a:pt x="1318803" y="1026767"/>
                  <a:pt x="1303808" y="1049616"/>
                </a:cubicBezTo>
                <a:cubicBezTo>
                  <a:pt x="1303808" y="1049616"/>
                  <a:pt x="1303808" y="1049616"/>
                  <a:pt x="1303808" y="1057470"/>
                </a:cubicBezTo>
                <a:cubicBezTo>
                  <a:pt x="1280960" y="1103882"/>
                  <a:pt x="1249543" y="1150293"/>
                  <a:pt x="1210985" y="1188851"/>
                </a:cubicBezTo>
                <a:lnTo>
                  <a:pt x="1210985" y="1188851"/>
                </a:lnTo>
                <a:cubicBezTo>
                  <a:pt x="1195277" y="1204559"/>
                  <a:pt x="1172428" y="1227408"/>
                  <a:pt x="1156720" y="1243116"/>
                </a:cubicBezTo>
                <a:cubicBezTo>
                  <a:pt x="1141011" y="1258825"/>
                  <a:pt x="1126016" y="1265965"/>
                  <a:pt x="1102454" y="1281674"/>
                </a:cubicBezTo>
                <a:cubicBezTo>
                  <a:pt x="1094599" y="1281674"/>
                  <a:pt x="1094599" y="1289528"/>
                  <a:pt x="1086745" y="1289528"/>
                </a:cubicBezTo>
                <a:cubicBezTo>
                  <a:pt x="901813" y="1389491"/>
                  <a:pt x="654760" y="1374497"/>
                  <a:pt x="492677" y="1243116"/>
                </a:cubicBezTo>
                <a:cubicBezTo>
                  <a:pt x="369151" y="1143153"/>
                  <a:pt x="292036" y="996064"/>
                  <a:pt x="292036" y="826840"/>
                </a:cubicBezTo>
                <a:cubicBezTo>
                  <a:pt x="292750" y="524808"/>
                  <a:pt x="531948" y="286324"/>
                  <a:pt x="825412" y="286324"/>
                </a:cubicBezTo>
                <a:close/>
                <a:moveTo>
                  <a:pt x="1133871" y="5869280"/>
                </a:moveTo>
                <a:cubicBezTo>
                  <a:pt x="1133871" y="6039218"/>
                  <a:pt x="995350" y="6177739"/>
                  <a:pt x="825412" y="6177739"/>
                </a:cubicBezTo>
                <a:cubicBezTo>
                  <a:pt x="655474" y="6177739"/>
                  <a:pt x="516954" y="6039218"/>
                  <a:pt x="516954" y="5869280"/>
                </a:cubicBezTo>
                <a:lnTo>
                  <a:pt x="516954" y="1573710"/>
                </a:lnTo>
                <a:cubicBezTo>
                  <a:pt x="524808" y="1573710"/>
                  <a:pt x="532662" y="1581564"/>
                  <a:pt x="539802" y="1581564"/>
                </a:cubicBezTo>
                <a:cubicBezTo>
                  <a:pt x="555511" y="1589418"/>
                  <a:pt x="570505" y="1597272"/>
                  <a:pt x="594068" y="1597272"/>
                </a:cubicBezTo>
                <a:cubicBezTo>
                  <a:pt x="594068" y="1597272"/>
                  <a:pt x="594068" y="1597272"/>
                  <a:pt x="601923" y="1597272"/>
                </a:cubicBezTo>
                <a:lnTo>
                  <a:pt x="601923" y="1597272"/>
                </a:lnTo>
                <a:lnTo>
                  <a:pt x="601923" y="1597272"/>
                </a:lnTo>
                <a:cubicBezTo>
                  <a:pt x="632626" y="1605127"/>
                  <a:pt x="663329" y="1612981"/>
                  <a:pt x="701886" y="1620121"/>
                </a:cubicBezTo>
                <a:lnTo>
                  <a:pt x="709740" y="1620121"/>
                </a:lnTo>
                <a:lnTo>
                  <a:pt x="717594" y="1620121"/>
                </a:lnTo>
                <a:lnTo>
                  <a:pt x="717594" y="1620121"/>
                </a:lnTo>
                <a:lnTo>
                  <a:pt x="717594" y="1620121"/>
                </a:lnTo>
                <a:lnTo>
                  <a:pt x="725449" y="1620121"/>
                </a:lnTo>
                <a:cubicBezTo>
                  <a:pt x="741157" y="1620121"/>
                  <a:pt x="748297" y="1620121"/>
                  <a:pt x="764006" y="1627975"/>
                </a:cubicBezTo>
                <a:cubicBezTo>
                  <a:pt x="786855" y="1627975"/>
                  <a:pt x="810418" y="1627975"/>
                  <a:pt x="833266" y="1627975"/>
                </a:cubicBezTo>
                <a:lnTo>
                  <a:pt x="833266" y="1627975"/>
                </a:lnTo>
                <a:lnTo>
                  <a:pt x="833266" y="1627975"/>
                </a:lnTo>
                <a:cubicBezTo>
                  <a:pt x="856115" y="1627975"/>
                  <a:pt x="879678" y="1627975"/>
                  <a:pt x="902527" y="1627975"/>
                </a:cubicBezTo>
                <a:cubicBezTo>
                  <a:pt x="918235" y="1627975"/>
                  <a:pt x="925376" y="1627975"/>
                  <a:pt x="941084" y="1620121"/>
                </a:cubicBezTo>
                <a:cubicBezTo>
                  <a:pt x="948938" y="1620121"/>
                  <a:pt x="956793" y="1620121"/>
                  <a:pt x="963933" y="1620121"/>
                </a:cubicBezTo>
                <a:lnTo>
                  <a:pt x="963933" y="1620121"/>
                </a:lnTo>
                <a:lnTo>
                  <a:pt x="971787" y="1620121"/>
                </a:lnTo>
                <a:cubicBezTo>
                  <a:pt x="979641" y="1620121"/>
                  <a:pt x="979641" y="1620121"/>
                  <a:pt x="987496" y="1620121"/>
                </a:cubicBezTo>
                <a:cubicBezTo>
                  <a:pt x="995350" y="1620121"/>
                  <a:pt x="1010344" y="1612267"/>
                  <a:pt x="1018199" y="1612267"/>
                </a:cubicBezTo>
                <a:cubicBezTo>
                  <a:pt x="1026053" y="1612267"/>
                  <a:pt x="1041047" y="1604413"/>
                  <a:pt x="1048902" y="1604413"/>
                </a:cubicBezTo>
                <a:cubicBezTo>
                  <a:pt x="1056756" y="1604413"/>
                  <a:pt x="1056756" y="1604413"/>
                  <a:pt x="1064610" y="1596558"/>
                </a:cubicBezTo>
                <a:lnTo>
                  <a:pt x="1064610" y="1596558"/>
                </a:lnTo>
                <a:cubicBezTo>
                  <a:pt x="1072465" y="1596558"/>
                  <a:pt x="1080319" y="1588704"/>
                  <a:pt x="1087459" y="1588704"/>
                </a:cubicBezTo>
                <a:lnTo>
                  <a:pt x="1087459" y="1588704"/>
                </a:lnTo>
                <a:lnTo>
                  <a:pt x="1087459" y="1588704"/>
                </a:lnTo>
                <a:cubicBezTo>
                  <a:pt x="1087459" y="1588704"/>
                  <a:pt x="1087459" y="1588704"/>
                  <a:pt x="1095313" y="1588704"/>
                </a:cubicBezTo>
                <a:lnTo>
                  <a:pt x="1103168" y="1588704"/>
                </a:lnTo>
                <a:cubicBezTo>
                  <a:pt x="1111022" y="1588704"/>
                  <a:pt x="1118876" y="1580850"/>
                  <a:pt x="1126016" y="1580850"/>
                </a:cubicBezTo>
                <a:cubicBezTo>
                  <a:pt x="1133871" y="1580850"/>
                  <a:pt x="1133871" y="1580850"/>
                  <a:pt x="1141725" y="1572996"/>
                </a:cubicBezTo>
                <a:lnTo>
                  <a:pt x="1141725" y="4024955"/>
                </a:lnTo>
                <a:lnTo>
                  <a:pt x="1141725" y="5867852"/>
                </a:lnTo>
                <a:lnTo>
                  <a:pt x="1133871" y="5867852"/>
                </a:lnTo>
                <a:lnTo>
                  <a:pt x="1133871" y="5869280"/>
                </a:lnTo>
                <a:close/>
                <a:moveTo>
                  <a:pt x="1418766" y="1473746"/>
                </a:moveTo>
                <a:cubicBezTo>
                  <a:pt x="1418766" y="1443043"/>
                  <a:pt x="1418766" y="1419480"/>
                  <a:pt x="1410912" y="1388777"/>
                </a:cubicBezTo>
                <a:cubicBezTo>
                  <a:pt x="1418766" y="1380923"/>
                  <a:pt x="1426621" y="1365929"/>
                  <a:pt x="1433761" y="1358074"/>
                </a:cubicBezTo>
                <a:cubicBezTo>
                  <a:pt x="1441615" y="1350220"/>
                  <a:pt x="1449469" y="1342366"/>
                  <a:pt x="1449469" y="1335226"/>
                </a:cubicBezTo>
                <a:cubicBezTo>
                  <a:pt x="1480172" y="1296668"/>
                  <a:pt x="1510876" y="1258111"/>
                  <a:pt x="1534438" y="1211699"/>
                </a:cubicBezTo>
                <a:cubicBezTo>
                  <a:pt x="1542293" y="1203845"/>
                  <a:pt x="1542293" y="1195991"/>
                  <a:pt x="1550147" y="1188851"/>
                </a:cubicBezTo>
                <a:cubicBezTo>
                  <a:pt x="1558001" y="1180996"/>
                  <a:pt x="1565855" y="1166002"/>
                  <a:pt x="1565855" y="1158147"/>
                </a:cubicBezTo>
                <a:lnTo>
                  <a:pt x="3925706" y="1158147"/>
                </a:lnTo>
                <a:cubicBezTo>
                  <a:pt x="3941414" y="1158147"/>
                  <a:pt x="3956409" y="1173856"/>
                  <a:pt x="3956409" y="1188851"/>
                </a:cubicBezTo>
                <a:lnTo>
                  <a:pt x="3956409" y="2075669"/>
                </a:lnTo>
                <a:lnTo>
                  <a:pt x="3956409" y="3865014"/>
                </a:lnTo>
                <a:cubicBezTo>
                  <a:pt x="3956409" y="3880722"/>
                  <a:pt x="3940700" y="3895717"/>
                  <a:pt x="3925706" y="3895717"/>
                </a:cubicBezTo>
                <a:lnTo>
                  <a:pt x="3023179" y="3895717"/>
                </a:lnTo>
                <a:lnTo>
                  <a:pt x="1418766" y="3895717"/>
                </a:lnTo>
                <a:lnTo>
                  <a:pt x="1418766" y="1473746"/>
                </a:lnTo>
                <a:close/>
                <a:moveTo>
                  <a:pt x="3678653" y="4172758"/>
                </a:moveTo>
                <a:lnTo>
                  <a:pt x="3169554" y="4728269"/>
                </a:lnTo>
                <a:lnTo>
                  <a:pt x="3169554" y="4172758"/>
                </a:lnTo>
                <a:lnTo>
                  <a:pt x="3678653" y="4172758"/>
                </a:lnTo>
                <a:lnTo>
                  <a:pt x="3678653" y="4172758"/>
                </a:lnTo>
                <a:close/>
                <a:moveTo>
                  <a:pt x="3346632" y="4943904"/>
                </a:moveTo>
                <a:lnTo>
                  <a:pt x="4102070" y="4126346"/>
                </a:lnTo>
                <a:cubicBezTo>
                  <a:pt x="4109924" y="4118492"/>
                  <a:pt x="4109924" y="4110638"/>
                  <a:pt x="4117778" y="4103498"/>
                </a:cubicBezTo>
                <a:cubicBezTo>
                  <a:pt x="4194893" y="4049232"/>
                  <a:pt x="4241305" y="3957123"/>
                  <a:pt x="4241305" y="3856445"/>
                </a:cubicBezTo>
                <a:lnTo>
                  <a:pt x="4241305" y="2214189"/>
                </a:lnTo>
                <a:lnTo>
                  <a:pt x="5490847" y="2214189"/>
                </a:lnTo>
                <a:lnTo>
                  <a:pt x="4958899" y="3525138"/>
                </a:lnTo>
                <a:cubicBezTo>
                  <a:pt x="4943190" y="3563696"/>
                  <a:pt x="4943190" y="3602253"/>
                  <a:pt x="4958899" y="3632956"/>
                </a:cubicBezTo>
                <a:lnTo>
                  <a:pt x="5529404" y="4943904"/>
                </a:lnTo>
                <a:lnTo>
                  <a:pt x="3346632" y="4943904"/>
                </a:lnTo>
                <a:lnTo>
                  <a:pt x="3346632" y="4943904"/>
                </a:lnTo>
                <a:close/>
              </a:path>
            </a:pathLst>
          </a:custGeom>
          <a:solidFill>
            <a:schemeClr val="bg2">
              <a:lumMod val="10000"/>
            </a:schemeClr>
          </a:solidFill>
          <a:ln w="9511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51" name="Forma libre 350">
            <a:extLst>
              <a:ext uri="{FF2B5EF4-FFF2-40B4-BE49-F238E27FC236}">
                <a16:creationId xmlns:a16="http://schemas.microsoft.com/office/drawing/2014/main" id="{EB64B331-F2A9-6940-B199-27F7E14EFDDE}"/>
              </a:ext>
            </a:extLst>
          </p:cNvPr>
          <p:cNvSpPr/>
          <p:nvPr/>
        </p:nvSpPr>
        <p:spPr>
          <a:xfrm>
            <a:off x="1387082" y="5107518"/>
            <a:ext cx="301338" cy="266321"/>
          </a:xfrm>
          <a:custGeom>
            <a:avLst/>
            <a:gdLst>
              <a:gd name="connsiteX0" fmla="*/ 5633105 w 5819775"/>
              <a:gd name="connsiteY0" fmla="*/ 0 h 5143500"/>
              <a:gd name="connsiteX1" fmla="*/ 5577394 w 5819775"/>
              <a:gd name="connsiteY1" fmla="*/ 7125 h 5143500"/>
              <a:gd name="connsiteX2" fmla="*/ 5563144 w 5819775"/>
              <a:gd name="connsiteY2" fmla="*/ 14249 h 5143500"/>
              <a:gd name="connsiteX3" fmla="*/ 3841815 w 5819775"/>
              <a:gd name="connsiteY3" fmla="*/ 686067 h 5143500"/>
              <a:gd name="connsiteX4" fmla="*/ 2162605 w 5819775"/>
              <a:gd name="connsiteY4" fmla="*/ 34985 h 5143500"/>
              <a:gd name="connsiteX5" fmla="*/ 2148356 w 5819775"/>
              <a:gd name="connsiteY5" fmla="*/ 27861 h 5143500"/>
              <a:gd name="connsiteX6" fmla="*/ 1994165 w 5819775"/>
              <a:gd name="connsiteY6" fmla="*/ 7134 h 5143500"/>
              <a:gd name="connsiteX7" fmla="*/ 1980563 w 5819775"/>
              <a:gd name="connsiteY7" fmla="*/ 7134 h 5143500"/>
              <a:gd name="connsiteX8" fmla="*/ 1980563 w 5819775"/>
              <a:gd name="connsiteY8" fmla="*/ 7134 h 5143500"/>
              <a:gd name="connsiteX9" fmla="*/ 1763536 w 5819775"/>
              <a:gd name="connsiteY9" fmla="*/ 49244 h 5143500"/>
              <a:gd name="connsiteX10" fmla="*/ 1735675 w 5819775"/>
              <a:gd name="connsiteY10" fmla="*/ 56369 h 5143500"/>
              <a:gd name="connsiteX11" fmla="*/ 210647 w 5819775"/>
              <a:gd name="connsiteY11" fmla="*/ 651081 h 5143500"/>
              <a:gd name="connsiteX12" fmla="*/ 744 w 5819775"/>
              <a:gd name="connsiteY12" fmla="*/ 958806 h 5143500"/>
              <a:gd name="connsiteX13" fmla="*/ 744 w 5819775"/>
              <a:gd name="connsiteY13" fmla="*/ 4926206 h 5143500"/>
              <a:gd name="connsiteX14" fmla="*/ 63581 w 5819775"/>
              <a:gd name="connsiteY14" fmla="*/ 5093999 h 5143500"/>
              <a:gd name="connsiteX15" fmla="*/ 196388 w 5819775"/>
              <a:gd name="connsiteY15" fmla="*/ 5149711 h 5143500"/>
              <a:gd name="connsiteX16" fmla="*/ 287085 w 5819775"/>
              <a:gd name="connsiteY16" fmla="*/ 5128975 h 5143500"/>
              <a:gd name="connsiteX17" fmla="*/ 1987031 w 5819775"/>
              <a:gd name="connsiteY17" fmla="*/ 4464292 h 5143500"/>
              <a:gd name="connsiteX18" fmla="*/ 3610529 w 5819775"/>
              <a:gd name="connsiteY18" fmla="*/ 5093999 h 5143500"/>
              <a:gd name="connsiteX19" fmla="*/ 3652639 w 5819775"/>
              <a:gd name="connsiteY19" fmla="*/ 5108248 h 5143500"/>
              <a:gd name="connsiteX20" fmla="*/ 3841805 w 5819775"/>
              <a:gd name="connsiteY20" fmla="*/ 5136109 h 5143500"/>
              <a:gd name="connsiteX21" fmla="*/ 3848930 w 5819775"/>
              <a:gd name="connsiteY21" fmla="*/ 5136109 h 5143500"/>
              <a:gd name="connsiteX22" fmla="*/ 3848930 w 5819775"/>
              <a:gd name="connsiteY22" fmla="*/ 5136109 h 5143500"/>
              <a:gd name="connsiteX23" fmla="*/ 4079559 w 5819775"/>
              <a:gd name="connsiteY23" fmla="*/ 5093999 h 5143500"/>
              <a:gd name="connsiteX24" fmla="*/ 5660947 w 5819775"/>
              <a:gd name="connsiteY24" fmla="*/ 4478551 h 5143500"/>
              <a:gd name="connsiteX25" fmla="*/ 5668072 w 5819775"/>
              <a:gd name="connsiteY25" fmla="*/ 4471426 h 5143500"/>
              <a:gd name="connsiteX26" fmla="*/ 5828739 w 5819775"/>
              <a:gd name="connsiteY26" fmla="*/ 4205812 h 5143500"/>
              <a:gd name="connsiteX27" fmla="*/ 5828739 w 5819775"/>
              <a:gd name="connsiteY27" fmla="*/ 217027 h 5143500"/>
              <a:gd name="connsiteX28" fmla="*/ 5633105 w 5819775"/>
              <a:gd name="connsiteY28" fmla="*/ 0 h 5143500"/>
              <a:gd name="connsiteX29" fmla="*/ 252757 w 5819775"/>
              <a:gd name="connsiteY29" fmla="*/ 4862713 h 5143500"/>
              <a:gd name="connsiteX30" fmla="*/ 252757 w 5819775"/>
              <a:gd name="connsiteY30" fmla="*/ 958806 h 5143500"/>
              <a:gd name="connsiteX31" fmla="*/ 301991 w 5819775"/>
              <a:gd name="connsiteY31" fmla="*/ 895969 h 5143500"/>
              <a:gd name="connsiteX32" fmla="*/ 1813409 w 5819775"/>
              <a:gd name="connsiteY32" fmla="*/ 308372 h 5143500"/>
              <a:gd name="connsiteX33" fmla="*/ 1848394 w 5819775"/>
              <a:gd name="connsiteY33" fmla="*/ 301247 h 5143500"/>
              <a:gd name="connsiteX34" fmla="*/ 1848394 w 5819775"/>
              <a:gd name="connsiteY34" fmla="*/ 301247 h 5143500"/>
              <a:gd name="connsiteX35" fmla="*/ 1848394 w 5819775"/>
              <a:gd name="connsiteY35" fmla="*/ 4247264 h 5143500"/>
              <a:gd name="connsiteX36" fmla="*/ 252757 w 5819775"/>
              <a:gd name="connsiteY36" fmla="*/ 4862713 h 5143500"/>
              <a:gd name="connsiteX37" fmla="*/ 2106884 w 5819775"/>
              <a:gd name="connsiteY37" fmla="*/ 4240140 h 5143500"/>
              <a:gd name="connsiteX38" fmla="*/ 2106884 w 5819775"/>
              <a:gd name="connsiteY38" fmla="*/ 286998 h 5143500"/>
              <a:gd name="connsiteX39" fmla="*/ 3708998 w 5819775"/>
              <a:gd name="connsiteY39" fmla="*/ 909580 h 5143500"/>
              <a:gd name="connsiteX40" fmla="*/ 3708998 w 5819775"/>
              <a:gd name="connsiteY40" fmla="*/ 4862722 h 5143500"/>
              <a:gd name="connsiteX41" fmla="*/ 2106884 w 5819775"/>
              <a:gd name="connsiteY41" fmla="*/ 4240140 h 5143500"/>
              <a:gd name="connsiteX42" fmla="*/ 5563135 w 5819775"/>
              <a:gd name="connsiteY42" fmla="*/ 4212279 h 5143500"/>
              <a:gd name="connsiteX43" fmla="*/ 5548885 w 5819775"/>
              <a:gd name="connsiteY43" fmla="*/ 4240140 h 5143500"/>
              <a:gd name="connsiteX44" fmla="*/ 3974622 w 5819775"/>
              <a:gd name="connsiteY44" fmla="*/ 4855588 h 5143500"/>
              <a:gd name="connsiteX45" fmla="*/ 3967497 w 5819775"/>
              <a:gd name="connsiteY45" fmla="*/ 4862713 h 5143500"/>
              <a:gd name="connsiteX46" fmla="*/ 3967497 w 5819775"/>
              <a:gd name="connsiteY46" fmla="*/ 909571 h 5143500"/>
              <a:gd name="connsiteX47" fmla="*/ 5562487 w 5819775"/>
              <a:gd name="connsiteY47" fmla="*/ 286988 h 5143500"/>
              <a:gd name="connsiteX48" fmla="*/ 5562487 w 5819775"/>
              <a:gd name="connsiteY48" fmla="*/ 4212279 h 5143500"/>
              <a:gd name="connsiteX49" fmla="*/ 5563135 w 5819775"/>
              <a:gd name="connsiteY49" fmla="*/ 4212279 h 5143500"/>
              <a:gd name="connsiteX50" fmla="*/ 4338706 w 5819775"/>
              <a:gd name="connsiteY50" fmla="*/ 3288459 h 5143500"/>
              <a:gd name="connsiteX51" fmla="*/ 4513623 w 5819775"/>
              <a:gd name="connsiteY51" fmla="*/ 3246349 h 5143500"/>
              <a:gd name="connsiteX52" fmla="*/ 4716401 w 5819775"/>
              <a:gd name="connsiteY52" fmla="*/ 3365554 h 5143500"/>
              <a:gd name="connsiteX53" fmla="*/ 4898442 w 5819775"/>
              <a:gd name="connsiteY53" fmla="*/ 3078556 h 5143500"/>
              <a:gd name="connsiteX54" fmla="*/ 5080484 w 5819775"/>
              <a:gd name="connsiteY54" fmla="*/ 3036446 h 5143500"/>
              <a:gd name="connsiteX55" fmla="*/ 5122594 w 5819775"/>
              <a:gd name="connsiteY55" fmla="*/ 3218488 h 5143500"/>
              <a:gd name="connsiteX56" fmla="*/ 4940552 w 5819775"/>
              <a:gd name="connsiteY56" fmla="*/ 3498361 h 5143500"/>
              <a:gd name="connsiteX57" fmla="*/ 5136205 w 5819775"/>
              <a:gd name="connsiteY57" fmla="*/ 3617566 h 5143500"/>
              <a:gd name="connsiteX58" fmla="*/ 5178316 w 5819775"/>
              <a:gd name="connsiteY58" fmla="*/ 3792484 h 5143500"/>
              <a:gd name="connsiteX59" fmla="*/ 5066235 w 5819775"/>
              <a:gd name="connsiteY59" fmla="*/ 3855320 h 5143500"/>
              <a:gd name="connsiteX60" fmla="*/ 5003398 w 5819775"/>
              <a:gd name="connsiteY60" fmla="*/ 3834594 h 5143500"/>
              <a:gd name="connsiteX61" fmla="*/ 4800621 w 5819775"/>
              <a:gd name="connsiteY61" fmla="*/ 3715388 h 5143500"/>
              <a:gd name="connsiteX62" fmla="*/ 4618579 w 5819775"/>
              <a:gd name="connsiteY62" fmla="*/ 4002386 h 5143500"/>
              <a:gd name="connsiteX63" fmla="*/ 4506498 w 5819775"/>
              <a:gd name="connsiteY63" fmla="*/ 4065223 h 5143500"/>
              <a:gd name="connsiteX64" fmla="*/ 4436528 w 5819775"/>
              <a:gd name="connsiteY64" fmla="*/ 4044496 h 5143500"/>
              <a:gd name="connsiteX65" fmla="*/ 4394417 w 5819775"/>
              <a:gd name="connsiteY65" fmla="*/ 3862454 h 5143500"/>
              <a:gd name="connsiteX66" fmla="*/ 4576459 w 5819775"/>
              <a:gd name="connsiteY66" fmla="*/ 3582581 h 5143500"/>
              <a:gd name="connsiteX67" fmla="*/ 4380806 w 5819775"/>
              <a:gd name="connsiteY67" fmla="*/ 3463376 h 5143500"/>
              <a:gd name="connsiteX68" fmla="*/ 4338706 w 5819775"/>
              <a:gd name="connsiteY68" fmla="*/ 3288459 h 514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5819775" h="5143500">
                <a:moveTo>
                  <a:pt x="5633105" y="0"/>
                </a:moveTo>
                <a:cubicBezTo>
                  <a:pt x="5612379" y="0"/>
                  <a:pt x="5598120" y="0"/>
                  <a:pt x="5577394" y="7125"/>
                </a:cubicBezTo>
                <a:cubicBezTo>
                  <a:pt x="5570269" y="7125"/>
                  <a:pt x="5563144" y="7125"/>
                  <a:pt x="5563144" y="14249"/>
                </a:cubicBezTo>
                <a:lnTo>
                  <a:pt x="3841815" y="686067"/>
                </a:lnTo>
                <a:lnTo>
                  <a:pt x="2162605" y="34985"/>
                </a:lnTo>
                <a:cubicBezTo>
                  <a:pt x="2155480" y="34985"/>
                  <a:pt x="2155480" y="34985"/>
                  <a:pt x="2148356" y="27861"/>
                </a:cubicBezTo>
                <a:cubicBezTo>
                  <a:pt x="2113370" y="20736"/>
                  <a:pt x="2064135" y="7134"/>
                  <a:pt x="1994165" y="7134"/>
                </a:cubicBezTo>
                <a:lnTo>
                  <a:pt x="1980563" y="7134"/>
                </a:lnTo>
                <a:lnTo>
                  <a:pt x="1980563" y="7134"/>
                </a:lnTo>
                <a:cubicBezTo>
                  <a:pt x="1903468" y="7134"/>
                  <a:pt x="1833507" y="21384"/>
                  <a:pt x="1763536" y="49244"/>
                </a:cubicBezTo>
                <a:cubicBezTo>
                  <a:pt x="1756411" y="49244"/>
                  <a:pt x="1742810" y="56369"/>
                  <a:pt x="1735675" y="56369"/>
                </a:cubicBezTo>
                <a:lnTo>
                  <a:pt x="210647" y="651081"/>
                </a:lnTo>
                <a:cubicBezTo>
                  <a:pt x="35730" y="721052"/>
                  <a:pt x="-6380" y="875233"/>
                  <a:pt x="744" y="958806"/>
                </a:cubicBezTo>
                <a:lnTo>
                  <a:pt x="744" y="4926206"/>
                </a:lnTo>
                <a:cubicBezTo>
                  <a:pt x="744" y="4946933"/>
                  <a:pt x="744" y="5031153"/>
                  <a:pt x="63581" y="5093999"/>
                </a:cubicBezTo>
                <a:cubicBezTo>
                  <a:pt x="98566" y="5128984"/>
                  <a:pt x="147801" y="5149711"/>
                  <a:pt x="196388" y="5149711"/>
                </a:cubicBezTo>
                <a:cubicBezTo>
                  <a:pt x="224248" y="5149711"/>
                  <a:pt x="259224" y="5142586"/>
                  <a:pt x="287085" y="5128975"/>
                </a:cubicBezTo>
                <a:lnTo>
                  <a:pt x="1987031" y="4464292"/>
                </a:lnTo>
                <a:lnTo>
                  <a:pt x="3610529" y="5093999"/>
                </a:lnTo>
                <a:lnTo>
                  <a:pt x="3652639" y="5108248"/>
                </a:lnTo>
                <a:cubicBezTo>
                  <a:pt x="3687624" y="5122498"/>
                  <a:pt x="3750461" y="5136109"/>
                  <a:pt x="3841805" y="5136109"/>
                </a:cubicBezTo>
                <a:cubicBezTo>
                  <a:pt x="3841805" y="5136109"/>
                  <a:pt x="3841805" y="5136109"/>
                  <a:pt x="3848930" y="5136109"/>
                </a:cubicBezTo>
                <a:lnTo>
                  <a:pt x="3848930" y="5136109"/>
                </a:lnTo>
                <a:cubicBezTo>
                  <a:pt x="3933150" y="5136109"/>
                  <a:pt x="4003121" y="5121859"/>
                  <a:pt x="4079559" y="5093999"/>
                </a:cubicBezTo>
                <a:lnTo>
                  <a:pt x="5660947" y="4478551"/>
                </a:lnTo>
                <a:cubicBezTo>
                  <a:pt x="5660947" y="4478551"/>
                  <a:pt x="5668072" y="4478551"/>
                  <a:pt x="5668072" y="4471426"/>
                </a:cubicBezTo>
                <a:cubicBezTo>
                  <a:pt x="5773018" y="4422191"/>
                  <a:pt x="5828739" y="4324369"/>
                  <a:pt x="5828739" y="4205812"/>
                </a:cubicBezTo>
                <a:lnTo>
                  <a:pt x="5828739" y="217027"/>
                </a:lnTo>
                <a:cubicBezTo>
                  <a:pt x="5822272" y="69971"/>
                  <a:pt x="5723803" y="0"/>
                  <a:pt x="5633105" y="0"/>
                </a:cubicBezTo>
                <a:close/>
                <a:moveTo>
                  <a:pt x="252757" y="4862713"/>
                </a:moveTo>
                <a:lnTo>
                  <a:pt x="252757" y="958806"/>
                </a:lnTo>
                <a:cubicBezTo>
                  <a:pt x="252757" y="944556"/>
                  <a:pt x="259881" y="909571"/>
                  <a:pt x="301991" y="895969"/>
                </a:cubicBezTo>
                <a:lnTo>
                  <a:pt x="1813409" y="308372"/>
                </a:lnTo>
                <a:cubicBezTo>
                  <a:pt x="1827658" y="308372"/>
                  <a:pt x="1834135" y="301247"/>
                  <a:pt x="1848394" y="301247"/>
                </a:cubicBezTo>
                <a:lnTo>
                  <a:pt x="1848394" y="301247"/>
                </a:lnTo>
                <a:lnTo>
                  <a:pt x="1848394" y="4247264"/>
                </a:lnTo>
                <a:lnTo>
                  <a:pt x="252757" y="4862713"/>
                </a:lnTo>
                <a:close/>
                <a:moveTo>
                  <a:pt x="2106884" y="4240140"/>
                </a:moveTo>
                <a:lnTo>
                  <a:pt x="2106884" y="286998"/>
                </a:lnTo>
                <a:lnTo>
                  <a:pt x="3708998" y="909580"/>
                </a:lnTo>
                <a:lnTo>
                  <a:pt x="3708998" y="4862722"/>
                </a:lnTo>
                <a:lnTo>
                  <a:pt x="2106884" y="4240140"/>
                </a:lnTo>
                <a:close/>
                <a:moveTo>
                  <a:pt x="5563135" y="4212279"/>
                </a:moveTo>
                <a:cubicBezTo>
                  <a:pt x="5563135" y="4233015"/>
                  <a:pt x="5556010" y="4240140"/>
                  <a:pt x="5548885" y="4240140"/>
                </a:cubicBezTo>
                <a:lnTo>
                  <a:pt x="3974622" y="4855588"/>
                </a:lnTo>
                <a:cubicBezTo>
                  <a:pt x="3974622" y="4855588"/>
                  <a:pt x="3967497" y="4855588"/>
                  <a:pt x="3967497" y="4862713"/>
                </a:cubicBezTo>
                <a:lnTo>
                  <a:pt x="3967497" y="909571"/>
                </a:lnTo>
                <a:lnTo>
                  <a:pt x="5562487" y="286988"/>
                </a:lnTo>
                <a:lnTo>
                  <a:pt x="5562487" y="4212279"/>
                </a:lnTo>
                <a:lnTo>
                  <a:pt x="5563135" y="4212279"/>
                </a:lnTo>
                <a:close/>
                <a:moveTo>
                  <a:pt x="4338706" y="3288459"/>
                </a:moveTo>
                <a:cubicBezTo>
                  <a:pt x="4373691" y="3225622"/>
                  <a:pt x="4457911" y="3204239"/>
                  <a:pt x="4513623" y="3246349"/>
                </a:cubicBezTo>
                <a:lnTo>
                  <a:pt x="4716401" y="3365554"/>
                </a:lnTo>
                <a:lnTo>
                  <a:pt x="4898442" y="3078556"/>
                </a:lnTo>
                <a:cubicBezTo>
                  <a:pt x="4933428" y="3015720"/>
                  <a:pt x="5017648" y="3001461"/>
                  <a:pt x="5080484" y="3036446"/>
                </a:cubicBezTo>
                <a:cubicBezTo>
                  <a:pt x="5143321" y="3071432"/>
                  <a:pt x="5157580" y="3155652"/>
                  <a:pt x="5122594" y="3218488"/>
                </a:cubicBezTo>
                <a:lnTo>
                  <a:pt x="4940552" y="3498361"/>
                </a:lnTo>
                <a:lnTo>
                  <a:pt x="5136205" y="3617566"/>
                </a:lnTo>
                <a:cubicBezTo>
                  <a:pt x="5199042" y="3652552"/>
                  <a:pt x="5220425" y="3736772"/>
                  <a:pt x="5178316" y="3792484"/>
                </a:cubicBezTo>
                <a:cubicBezTo>
                  <a:pt x="5157589" y="3834594"/>
                  <a:pt x="5108345" y="3855320"/>
                  <a:pt x="5066235" y="3855320"/>
                </a:cubicBezTo>
                <a:cubicBezTo>
                  <a:pt x="5045508" y="3855320"/>
                  <a:pt x="5024124" y="3848195"/>
                  <a:pt x="5003398" y="3834594"/>
                </a:cubicBezTo>
                <a:lnTo>
                  <a:pt x="4800621" y="3715388"/>
                </a:lnTo>
                <a:lnTo>
                  <a:pt x="4618579" y="4002386"/>
                </a:lnTo>
                <a:cubicBezTo>
                  <a:pt x="4590718" y="4044496"/>
                  <a:pt x="4548608" y="4065223"/>
                  <a:pt x="4506498" y="4065223"/>
                </a:cubicBezTo>
                <a:cubicBezTo>
                  <a:pt x="4485772" y="4065223"/>
                  <a:pt x="4457263" y="4058098"/>
                  <a:pt x="4436528" y="4044496"/>
                </a:cubicBezTo>
                <a:cubicBezTo>
                  <a:pt x="4373691" y="4009511"/>
                  <a:pt x="4359432" y="3925291"/>
                  <a:pt x="4394417" y="3862454"/>
                </a:cubicBezTo>
                <a:lnTo>
                  <a:pt x="4576459" y="3582581"/>
                </a:lnTo>
                <a:lnTo>
                  <a:pt x="4380806" y="3463376"/>
                </a:lnTo>
                <a:cubicBezTo>
                  <a:pt x="4324456" y="3428390"/>
                  <a:pt x="4303730" y="3351295"/>
                  <a:pt x="4338706" y="3288459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53" name="Forma libre 352">
            <a:extLst>
              <a:ext uri="{FF2B5EF4-FFF2-40B4-BE49-F238E27FC236}">
                <a16:creationId xmlns:a16="http://schemas.microsoft.com/office/drawing/2014/main" id="{9CDDA339-AD50-F74E-893C-C41D425C52DB}"/>
              </a:ext>
            </a:extLst>
          </p:cNvPr>
          <p:cNvSpPr/>
          <p:nvPr/>
        </p:nvSpPr>
        <p:spPr>
          <a:xfrm>
            <a:off x="597607" y="4581201"/>
            <a:ext cx="301338" cy="151409"/>
          </a:xfrm>
          <a:custGeom>
            <a:avLst/>
            <a:gdLst>
              <a:gd name="connsiteX0" fmla="*/ 5511470 w 5819775"/>
              <a:gd name="connsiteY0" fmla="*/ 803386 h 2924175"/>
              <a:gd name="connsiteX1" fmla="*/ 5215176 w 5819775"/>
              <a:gd name="connsiteY1" fmla="*/ 803386 h 2924175"/>
              <a:gd name="connsiteX2" fmla="*/ 5215176 w 5819775"/>
              <a:gd name="connsiteY2" fmla="*/ 338061 h 2924175"/>
              <a:gd name="connsiteX3" fmla="*/ 4877115 w 5819775"/>
              <a:gd name="connsiteY3" fmla="*/ 0 h 2924175"/>
              <a:gd name="connsiteX4" fmla="*/ 338061 w 5819775"/>
              <a:gd name="connsiteY4" fmla="*/ 0 h 2924175"/>
              <a:gd name="connsiteX5" fmla="*/ 0 w 5819775"/>
              <a:gd name="connsiteY5" fmla="*/ 338061 h 2924175"/>
              <a:gd name="connsiteX6" fmla="*/ 0 w 5819775"/>
              <a:gd name="connsiteY6" fmla="*/ 2586371 h 2924175"/>
              <a:gd name="connsiteX7" fmla="*/ 338061 w 5819775"/>
              <a:gd name="connsiteY7" fmla="*/ 2924432 h 2924175"/>
              <a:gd name="connsiteX8" fmla="*/ 4884287 w 5819775"/>
              <a:gd name="connsiteY8" fmla="*/ 2924432 h 2924175"/>
              <a:gd name="connsiteX9" fmla="*/ 5222348 w 5819775"/>
              <a:gd name="connsiteY9" fmla="*/ 2586371 h 2924175"/>
              <a:gd name="connsiteX10" fmla="*/ 5222348 w 5819775"/>
              <a:gd name="connsiteY10" fmla="*/ 2036855 h 2924175"/>
              <a:gd name="connsiteX11" fmla="*/ 5518642 w 5819775"/>
              <a:gd name="connsiteY11" fmla="*/ 2036855 h 2924175"/>
              <a:gd name="connsiteX12" fmla="*/ 5828643 w 5819775"/>
              <a:gd name="connsiteY12" fmla="*/ 1726854 h 2924175"/>
              <a:gd name="connsiteX13" fmla="*/ 5828643 w 5819775"/>
              <a:gd name="connsiteY13" fmla="*/ 1113377 h 2924175"/>
              <a:gd name="connsiteX14" fmla="*/ 5511470 w 5819775"/>
              <a:gd name="connsiteY14" fmla="*/ 803386 h 2924175"/>
              <a:gd name="connsiteX15" fmla="*/ 4954772 w 5819775"/>
              <a:gd name="connsiteY15" fmla="*/ 2587028 h 2924175"/>
              <a:gd name="connsiteX16" fmla="*/ 4877105 w 5819775"/>
              <a:gd name="connsiteY16" fmla="*/ 2664695 h 2924175"/>
              <a:gd name="connsiteX17" fmla="*/ 338061 w 5819775"/>
              <a:gd name="connsiteY17" fmla="*/ 2664695 h 2924175"/>
              <a:gd name="connsiteX18" fmla="*/ 260394 w 5819775"/>
              <a:gd name="connsiteY18" fmla="*/ 2587028 h 2924175"/>
              <a:gd name="connsiteX19" fmla="*/ 260394 w 5819775"/>
              <a:gd name="connsiteY19" fmla="*/ 338719 h 2924175"/>
              <a:gd name="connsiteX20" fmla="*/ 338061 w 5819775"/>
              <a:gd name="connsiteY20" fmla="*/ 261052 h 2924175"/>
              <a:gd name="connsiteX21" fmla="*/ 4884287 w 5819775"/>
              <a:gd name="connsiteY21" fmla="*/ 261052 h 2924175"/>
              <a:gd name="connsiteX22" fmla="*/ 4961954 w 5819775"/>
              <a:gd name="connsiteY22" fmla="*/ 338719 h 2924175"/>
              <a:gd name="connsiteX23" fmla="*/ 4961954 w 5819775"/>
              <a:gd name="connsiteY23" fmla="*/ 952195 h 2924175"/>
              <a:gd name="connsiteX24" fmla="*/ 4961954 w 5819775"/>
              <a:gd name="connsiteY24" fmla="*/ 1903733 h 2924175"/>
              <a:gd name="connsiteX25" fmla="*/ 4961954 w 5819775"/>
              <a:gd name="connsiteY25" fmla="*/ 2587695 h 2924175"/>
              <a:gd name="connsiteX26" fmla="*/ 4954772 w 5819775"/>
              <a:gd name="connsiteY26" fmla="*/ 2587695 h 2924175"/>
              <a:gd name="connsiteX27" fmla="*/ 4954772 w 5819775"/>
              <a:gd name="connsiteY27" fmla="*/ 2587028 h 2924175"/>
              <a:gd name="connsiteX28" fmla="*/ 5561067 w 5819775"/>
              <a:gd name="connsiteY28" fmla="*/ 1726864 h 2924175"/>
              <a:gd name="connsiteX29" fmla="*/ 5511470 w 5819775"/>
              <a:gd name="connsiteY29" fmla="*/ 1776460 h 2924175"/>
              <a:gd name="connsiteX30" fmla="*/ 5215176 w 5819775"/>
              <a:gd name="connsiteY30" fmla="*/ 1776460 h 2924175"/>
              <a:gd name="connsiteX31" fmla="*/ 5215176 w 5819775"/>
              <a:gd name="connsiteY31" fmla="*/ 1064438 h 2924175"/>
              <a:gd name="connsiteX32" fmla="*/ 5511470 w 5819775"/>
              <a:gd name="connsiteY32" fmla="*/ 1064438 h 2924175"/>
              <a:gd name="connsiteX33" fmla="*/ 5561067 w 5819775"/>
              <a:gd name="connsiteY33" fmla="*/ 1114035 h 2924175"/>
              <a:gd name="connsiteX34" fmla="*/ 5561067 w 5819775"/>
              <a:gd name="connsiteY34" fmla="*/ 1726864 h 2924175"/>
              <a:gd name="connsiteX35" fmla="*/ 1211932 w 5819775"/>
              <a:gd name="connsiteY35" fmla="*/ 895407 h 2924175"/>
              <a:gd name="connsiteX36" fmla="*/ 1211932 w 5819775"/>
              <a:gd name="connsiteY36" fmla="*/ 2030330 h 2924175"/>
              <a:gd name="connsiteX37" fmla="*/ 1085326 w 5819775"/>
              <a:gd name="connsiteY37" fmla="*/ 2156936 h 2924175"/>
              <a:gd name="connsiteX38" fmla="*/ 958720 w 5819775"/>
              <a:gd name="connsiteY38" fmla="*/ 2030330 h 2924175"/>
              <a:gd name="connsiteX39" fmla="*/ 958720 w 5819775"/>
              <a:gd name="connsiteY39" fmla="*/ 895407 h 2924175"/>
              <a:gd name="connsiteX40" fmla="*/ 1085326 w 5819775"/>
              <a:gd name="connsiteY40" fmla="*/ 768801 h 2924175"/>
              <a:gd name="connsiteX41" fmla="*/ 1211932 w 5819775"/>
              <a:gd name="connsiteY41" fmla="*/ 895407 h 2924175"/>
              <a:gd name="connsiteX42" fmla="*/ 2233955 w 5819775"/>
              <a:gd name="connsiteY42" fmla="*/ 895407 h 2924175"/>
              <a:gd name="connsiteX43" fmla="*/ 2233955 w 5819775"/>
              <a:gd name="connsiteY43" fmla="*/ 2030330 h 2924175"/>
              <a:gd name="connsiteX44" fmla="*/ 2107349 w 5819775"/>
              <a:gd name="connsiteY44" fmla="*/ 2156936 h 2924175"/>
              <a:gd name="connsiteX45" fmla="*/ 1980743 w 5819775"/>
              <a:gd name="connsiteY45" fmla="*/ 2030330 h 2924175"/>
              <a:gd name="connsiteX46" fmla="*/ 1980743 w 5819775"/>
              <a:gd name="connsiteY46" fmla="*/ 895407 h 2924175"/>
              <a:gd name="connsiteX47" fmla="*/ 2107349 w 5819775"/>
              <a:gd name="connsiteY47" fmla="*/ 768801 h 2924175"/>
              <a:gd name="connsiteX48" fmla="*/ 2233955 w 5819775"/>
              <a:gd name="connsiteY48" fmla="*/ 895407 h 2924175"/>
              <a:gd name="connsiteX49" fmla="*/ 3248797 w 5819775"/>
              <a:gd name="connsiteY49" fmla="*/ 895407 h 2924175"/>
              <a:gd name="connsiteX50" fmla="*/ 3248797 w 5819775"/>
              <a:gd name="connsiteY50" fmla="*/ 2030330 h 2924175"/>
              <a:gd name="connsiteX51" fmla="*/ 3122190 w 5819775"/>
              <a:gd name="connsiteY51" fmla="*/ 2156936 h 2924175"/>
              <a:gd name="connsiteX52" fmla="*/ 2995584 w 5819775"/>
              <a:gd name="connsiteY52" fmla="*/ 2030330 h 2924175"/>
              <a:gd name="connsiteX53" fmla="*/ 2995584 w 5819775"/>
              <a:gd name="connsiteY53" fmla="*/ 895407 h 2924175"/>
              <a:gd name="connsiteX54" fmla="*/ 3122190 w 5819775"/>
              <a:gd name="connsiteY54" fmla="*/ 768801 h 2924175"/>
              <a:gd name="connsiteX55" fmla="*/ 3248797 w 5819775"/>
              <a:gd name="connsiteY55" fmla="*/ 895407 h 2924175"/>
              <a:gd name="connsiteX56" fmla="*/ 4270820 w 5819775"/>
              <a:gd name="connsiteY56" fmla="*/ 895407 h 2924175"/>
              <a:gd name="connsiteX57" fmla="*/ 4270820 w 5819775"/>
              <a:gd name="connsiteY57" fmla="*/ 2030330 h 2924175"/>
              <a:gd name="connsiteX58" fmla="*/ 4144213 w 5819775"/>
              <a:gd name="connsiteY58" fmla="*/ 2156936 h 2924175"/>
              <a:gd name="connsiteX59" fmla="*/ 4017607 w 5819775"/>
              <a:gd name="connsiteY59" fmla="*/ 2030330 h 2924175"/>
              <a:gd name="connsiteX60" fmla="*/ 4017607 w 5819775"/>
              <a:gd name="connsiteY60" fmla="*/ 895407 h 2924175"/>
              <a:gd name="connsiteX61" fmla="*/ 4144213 w 5819775"/>
              <a:gd name="connsiteY61" fmla="*/ 768801 h 2924175"/>
              <a:gd name="connsiteX62" fmla="*/ 4270820 w 5819775"/>
              <a:gd name="connsiteY62" fmla="*/ 895407 h 2924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</a:cxnLst>
            <a:rect l="l" t="t" r="r" b="b"/>
            <a:pathLst>
              <a:path w="5819775" h="2924175">
                <a:moveTo>
                  <a:pt x="5511470" y="803386"/>
                </a:moveTo>
                <a:lnTo>
                  <a:pt x="5215176" y="803386"/>
                </a:lnTo>
                <a:lnTo>
                  <a:pt x="5215176" y="338061"/>
                </a:lnTo>
                <a:cubicBezTo>
                  <a:pt x="5215176" y="154676"/>
                  <a:pt x="5067033" y="0"/>
                  <a:pt x="4877115" y="0"/>
                </a:cubicBezTo>
                <a:lnTo>
                  <a:pt x="338061" y="0"/>
                </a:lnTo>
                <a:cubicBezTo>
                  <a:pt x="154676" y="0"/>
                  <a:pt x="0" y="148142"/>
                  <a:pt x="0" y="338061"/>
                </a:cubicBezTo>
                <a:lnTo>
                  <a:pt x="0" y="2586371"/>
                </a:lnTo>
                <a:cubicBezTo>
                  <a:pt x="0" y="2769756"/>
                  <a:pt x="148152" y="2924432"/>
                  <a:pt x="338061" y="2924432"/>
                </a:cubicBezTo>
                <a:lnTo>
                  <a:pt x="4884287" y="2924432"/>
                </a:lnTo>
                <a:cubicBezTo>
                  <a:pt x="5067672" y="2924432"/>
                  <a:pt x="5222348" y="2776280"/>
                  <a:pt x="5222348" y="2586371"/>
                </a:cubicBezTo>
                <a:lnTo>
                  <a:pt x="5222348" y="2036855"/>
                </a:lnTo>
                <a:lnTo>
                  <a:pt x="5518642" y="2036855"/>
                </a:lnTo>
                <a:cubicBezTo>
                  <a:pt x="5687673" y="2036855"/>
                  <a:pt x="5828643" y="1895885"/>
                  <a:pt x="5828643" y="1726854"/>
                </a:cubicBezTo>
                <a:lnTo>
                  <a:pt x="5828643" y="1113377"/>
                </a:lnTo>
                <a:cubicBezTo>
                  <a:pt x="5821470" y="944356"/>
                  <a:pt x="5680501" y="803386"/>
                  <a:pt x="5511470" y="803386"/>
                </a:cubicBezTo>
                <a:close/>
                <a:moveTo>
                  <a:pt x="4954772" y="2587028"/>
                </a:moveTo>
                <a:cubicBezTo>
                  <a:pt x="4954772" y="2629453"/>
                  <a:pt x="4919530" y="2664695"/>
                  <a:pt x="4877105" y="2664695"/>
                </a:cubicBezTo>
                <a:lnTo>
                  <a:pt x="338061" y="2664695"/>
                </a:lnTo>
                <a:cubicBezTo>
                  <a:pt x="295637" y="2664695"/>
                  <a:pt x="260394" y="2629453"/>
                  <a:pt x="260394" y="2587028"/>
                </a:cubicBezTo>
                <a:lnTo>
                  <a:pt x="260394" y="338719"/>
                </a:lnTo>
                <a:cubicBezTo>
                  <a:pt x="260394" y="296294"/>
                  <a:pt x="295637" y="261052"/>
                  <a:pt x="338061" y="261052"/>
                </a:cubicBezTo>
                <a:lnTo>
                  <a:pt x="4884287" y="261052"/>
                </a:lnTo>
                <a:cubicBezTo>
                  <a:pt x="4926711" y="261052"/>
                  <a:pt x="4961954" y="296294"/>
                  <a:pt x="4961954" y="338719"/>
                </a:cubicBezTo>
                <a:lnTo>
                  <a:pt x="4961954" y="952195"/>
                </a:lnTo>
                <a:lnTo>
                  <a:pt x="4961954" y="1903733"/>
                </a:lnTo>
                <a:lnTo>
                  <a:pt x="4961954" y="2587695"/>
                </a:lnTo>
                <a:lnTo>
                  <a:pt x="4954772" y="2587695"/>
                </a:lnTo>
                <a:lnTo>
                  <a:pt x="4954772" y="2587028"/>
                </a:lnTo>
                <a:close/>
                <a:moveTo>
                  <a:pt x="5561067" y="1726864"/>
                </a:moveTo>
                <a:cubicBezTo>
                  <a:pt x="5561067" y="1754924"/>
                  <a:pt x="5540178" y="1776460"/>
                  <a:pt x="5511470" y="1776460"/>
                </a:cubicBezTo>
                <a:lnTo>
                  <a:pt x="5215176" y="1776460"/>
                </a:lnTo>
                <a:lnTo>
                  <a:pt x="5215176" y="1064438"/>
                </a:lnTo>
                <a:lnTo>
                  <a:pt x="5511470" y="1064438"/>
                </a:lnTo>
                <a:cubicBezTo>
                  <a:pt x="5539531" y="1064438"/>
                  <a:pt x="5561067" y="1085326"/>
                  <a:pt x="5561067" y="1114035"/>
                </a:cubicBezTo>
                <a:lnTo>
                  <a:pt x="5561067" y="1726864"/>
                </a:lnTo>
                <a:close/>
                <a:moveTo>
                  <a:pt x="1211932" y="895407"/>
                </a:moveTo>
                <a:lnTo>
                  <a:pt x="1211932" y="2030330"/>
                </a:lnTo>
                <a:cubicBezTo>
                  <a:pt x="1211932" y="2100815"/>
                  <a:pt x="1155802" y="2156936"/>
                  <a:pt x="1085326" y="2156936"/>
                </a:cubicBezTo>
                <a:cubicBezTo>
                  <a:pt x="1014841" y="2156936"/>
                  <a:pt x="958720" y="2100806"/>
                  <a:pt x="958720" y="2030330"/>
                </a:cubicBezTo>
                <a:lnTo>
                  <a:pt x="958720" y="895407"/>
                </a:lnTo>
                <a:cubicBezTo>
                  <a:pt x="958720" y="824922"/>
                  <a:pt x="1014851" y="768801"/>
                  <a:pt x="1085326" y="768801"/>
                </a:cubicBezTo>
                <a:cubicBezTo>
                  <a:pt x="1155811" y="768801"/>
                  <a:pt x="1211932" y="817750"/>
                  <a:pt x="1211932" y="895407"/>
                </a:cubicBezTo>
                <a:close/>
                <a:moveTo>
                  <a:pt x="2233955" y="895407"/>
                </a:moveTo>
                <a:lnTo>
                  <a:pt x="2233955" y="2030330"/>
                </a:lnTo>
                <a:cubicBezTo>
                  <a:pt x="2233955" y="2100815"/>
                  <a:pt x="2177825" y="2156936"/>
                  <a:pt x="2107349" y="2156936"/>
                </a:cubicBezTo>
                <a:cubicBezTo>
                  <a:pt x="2036864" y="2156936"/>
                  <a:pt x="1980743" y="2100806"/>
                  <a:pt x="1980743" y="2030330"/>
                </a:cubicBezTo>
                <a:lnTo>
                  <a:pt x="1980743" y="895407"/>
                </a:lnTo>
                <a:cubicBezTo>
                  <a:pt x="1980743" y="824922"/>
                  <a:pt x="2036874" y="768801"/>
                  <a:pt x="2107349" y="768801"/>
                </a:cubicBezTo>
                <a:cubicBezTo>
                  <a:pt x="2170652" y="761619"/>
                  <a:pt x="2233955" y="817750"/>
                  <a:pt x="2233955" y="895407"/>
                </a:cubicBezTo>
                <a:close/>
                <a:moveTo>
                  <a:pt x="3248797" y="895407"/>
                </a:moveTo>
                <a:lnTo>
                  <a:pt x="3248797" y="2030330"/>
                </a:lnTo>
                <a:cubicBezTo>
                  <a:pt x="3248797" y="2100815"/>
                  <a:pt x="3192666" y="2156936"/>
                  <a:pt x="3122190" y="2156936"/>
                </a:cubicBezTo>
                <a:cubicBezTo>
                  <a:pt x="3051715" y="2156936"/>
                  <a:pt x="2995584" y="2100806"/>
                  <a:pt x="2995584" y="2030330"/>
                </a:cubicBezTo>
                <a:lnTo>
                  <a:pt x="2995584" y="895407"/>
                </a:lnTo>
                <a:cubicBezTo>
                  <a:pt x="2995584" y="824922"/>
                  <a:pt x="3051705" y="768801"/>
                  <a:pt x="3122190" y="768801"/>
                </a:cubicBezTo>
                <a:cubicBezTo>
                  <a:pt x="3192675" y="761619"/>
                  <a:pt x="3248797" y="817750"/>
                  <a:pt x="3248797" y="895407"/>
                </a:cubicBezTo>
                <a:close/>
                <a:moveTo>
                  <a:pt x="4270820" y="895407"/>
                </a:moveTo>
                <a:lnTo>
                  <a:pt x="4270820" y="2030330"/>
                </a:lnTo>
                <a:cubicBezTo>
                  <a:pt x="4270820" y="2100815"/>
                  <a:pt x="4214689" y="2156936"/>
                  <a:pt x="4144213" y="2156936"/>
                </a:cubicBezTo>
                <a:cubicBezTo>
                  <a:pt x="4073728" y="2156936"/>
                  <a:pt x="4017607" y="2100806"/>
                  <a:pt x="4017607" y="2030330"/>
                </a:cubicBezTo>
                <a:lnTo>
                  <a:pt x="4017607" y="895407"/>
                </a:lnTo>
                <a:cubicBezTo>
                  <a:pt x="4017607" y="824922"/>
                  <a:pt x="4073728" y="768801"/>
                  <a:pt x="4144213" y="768801"/>
                </a:cubicBezTo>
                <a:cubicBezTo>
                  <a:pt x="4214689" y="761619"/>
                  <a:pt x="4270820" y="817750"/>
                  <a:pt x="4270820" y="895407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55" name="Forma libre 354">
            <a:extLst>
              <a:ext uri="{FF2B5EF4-FFF2-40B4-BE49-F238E27FC236}">
                <a16:creationId xmlns:a16="http://schemas.microsoft.com/office/drawing/2014/main" id="{0B97DB57-BEE0-1D41-B25F-497000B5B239}"/>
              </a:ext>
            </a:extLst>
          </p:cNvPr>
          <p:cNvSpPr/>
          <p:nvPr/>
        </p:nvSpPr>
        <p:spPr>
          <a:xfrm>
            <a:off x="4393270" y="3144866"/>
            <a:ext cx="301338" cy="301338"/>
          </a:xfrm>
          <a:custGeom>
            <a:avLst/>
            <a:gdLst>
              <a:gd name="connsiteX0" fmla="*/ 2918403 w 5819775"/>
              <a:gd name="connsiteY0" fmla="*/ 2011566 h 5819775"/>
              <a:gd name="connsiteX1" fmla="*/ 2012242 w 5819775"/>
              <a:gd name="connsiteY1" fmla="*/ 2917727 h 5819775"/>
              <a:gd name="connsiteX2" fmla="*/ 2918403 w 5819775"/>
              <a:gd name="connsiteY2" fmla="*/ 3823888 h 5819775"/>
              <a:gd name="connsiteX3" fmla="*/ 3832069 w 5819775"/>
              <a:gd name="connsiteY3" fmla="*/ 2917727 h 5819775"/>
              <a:gd name="connsiteX4" fmla="*/ 2918403 w 5819775"/>
              <a:gd name="connsiteY4" fmla="*/ 2011566 h 5819775"/>
              <a:gd name="connsiteX5" fmla="*/ 2918403 w 5819775"/>
              <a:gd name="connsiteY5" fmla="*/ 3559131 h 5819775"/>
              <a:gd name="connsiteX6" fmla="*/ 2276999 w 5819775"/>
              <a:gd name="connsiteY6" fmla="*/ 2917727 h 5819775"/>
              <a:gd name="connsiteX7" fmla="*/ 2918403 w 5819775"/>
              <a:gd name="connsiteY7" fmla="*/ 2276323 h 5819775"/>
              <a:gd name="connsiteX8" fmla="*/ 3559807 w 5819775"/>
              <a:gd name="connsiteY8" fmla="*/ 2917727 h 5819775"/>
              <a:gd name="connsiteX9" fmla="*/ 2918403 w 5819775"/>
              <a:gd name="connsiteY9" fmla="*/ 3559131 h 5819775"/>
              <a:gd name="connsiteX10" fmla="*/ 5696246 w 5819775"/>
              <a:gd name="connsiteY10" fmla="*/ 2785348 h 5819775"/>
              <a:gd name="connsiteX11" fmla="*/ 5290928 w 5819775"/>
              <a:gd name="connsiteY11" fmla="*/ 2785348 h 5819775"/>
              <a:gd name="connsiteX12" fmla="*/ 3050781 w 5819775"/>
              <a:gd name="connsiteY12" fmla="*/ 545201 h 5819775"/>
              <a:gd name="connsiteX13" fmla="*/ 3050781 w 5819775"/>
              <a:gd name="connsiteY13" fmla="*/ 132378 h 5819775"/>
              <a:gd name="connsiteX14" fmla="*/ 2918403 w 5819775"/>
              <a:gd name="connsiteY14" fmla="*/ 0 h 5819775"/>
              <a:gd name="connsiteX15" fmla="*/ 2786025 w 5819775"/>
              <a:gd name="connsiteY15" fmla="*/ 132378 h 5819775"/>
              <a:gd name="connsiteX16" fmla="*/ 2786025 w 5819775"/>
              <a:gd name="connsiteY16" fmla="*/ 545201 h 5819775"/>
              <a:gd name="connsiteX17" fmla="*/ 552698 w 5819775"/>
              <a:gd name="connsiteY17" fmla="*/ 2777843 h 5819775"/>
              <a:gd name="connsiteX18" fmla="*/ 132378 w 5819775"/>
              <a:gd name="connsiteY18" fmla="*/ 2777843 h 5819775"/>
              <a:gd name="connsiteX19" fmla="*/ 0 w 5819775"/>
              <a:gd name="connsiteY19" fmla="*/ 2910221 h 5819775"/>
              <a:gd name="connsiteX20" fmla="*/ 132378 w 5819775"/>
              <a:gd name="connsiteY20" fmla="*/ 3042599 h 5819775"/>
              <a:gd name="connsiteX21" fmla="*/ 552707 w 5819775"/>
              <a:gd name="connsiteY21" fmla="*/ 3042599 h 5819775"/>
              <a:gd name="connsiteX22" fmla="*/ 2785348 w 5819775"/>
              <a:gd name="connsiteY22" fmla="*/ 5275241 h 5819775"/>
              <a:gd name="connsiteX23" fmla="*/ 2785348 w 5819775"/>
              <a:gd name="connsiteY23" fmla="*/ 5688064 h 5819775"/>
              <a:gd name="connsiteX24" fmla="*/ 2917727 w 5819775"/>
              <a:gd name="connsiteY24" fmla="*/ 5820442 h 5819775"/>
              <a:gd name="connsiteX25" fmla="*/ 3050105 w 5819775"/>
              <a:gd name="connsiteY25" fmla="*/ 5688064 h 5819775"/>
              <a:gd name="connsiteX26" fmla="*/ 3050105 w 5819775"/>
              <a:gd name="connsiteY26" fmla="*/ 5275241 h 5819775"/>
              <a:gd name="connsiteX27" fmla="*/ 5290252 w 5819775"/>
              <a:gd name="connsiteY27" fmla="*/ 3035094 h 5819775"/>
              <a:gd name="connsiteX28" fmla="*/ 5695569 w 5819775"/>
              <a:gd name="connsiteY28" fmla="*/ 3035094 h 5819775"/>
              <a:gd name="connsiteX29" fmla="*/ 5827947 w 5819775"/>
              <a:gd name="connsiteY29" fmla="*/ 2902715 h 5819775"/>
              <a:gd name="connsiteX30" fmla="*/ 5696246 w 5819775"/>
              <a:gd name="connsiteY30" fmla="*/ 2785348 h 5819775"/>
              <a:gd name="connsiteX31" fmla="*/ 3050781 w 5819775"/>
              <a:gd name="connsiteY31" fmla="*/ 5017989 h 5819775"/>
              <a:gd name="connsiteX32" fmla="*/ 3050781 w 5819775"/>
              <a:gd name="connsiteY32" fmla="*/ 4605166 h 5819775"/>
              <a:gd name="connsiteX33" fmla="*/ 2918403 w 5819775"/>
              <a:gd name="connsiteY33" fmla="*/ 4472788 h 5819775"/>
              <a:gd name="connsiteX34" fmla="*/ 2786025 w 5819775"/>
              <a:gd name="connsiteY34" fmla="*/ 4605166 h 5819775"/>
              <a:gd name="connsiteX35" fmla="*/ 2786025 w 5819775"/>
              <a:gd name="connsiteY35" fmla="*/ 5017989 h 5819775"/>
              <a:gd name="connsiteX36" fmla="*/ 825637 w 5819775"/>
              <a:gd name="connsiteY36" fmla="*/ 3057601 h 5819775"/>
              <a:gd name="connsiteX37" fmla="*/ 1230954 w 5819775"/>
              <a:gd name="connsiteY37" fmla="*/ 3057601 h 5819775"/>
              <a:gd name="connsiteX38" fmla="*/ 1363332 w 5819775"/>
              <a:gd name="connsiteY38" fmla="*/ 2925223 h 5819775"/>
              <a:gd name="connsiteX39" fmla="*/ 1230954 w 5819775"/>
              <a:gd name="connsiteY39" fmla="*/ 2792844 h 5819775"/>
              <a:gd name="connsiteX40" fmla="*/ 825637 w 5819775"/>
              <a:gd name="connsiteY40" fmla="*/ 2792844 h 5819775"/>
              <a:gd name="connsiteX41" fmla="*/ 2786025 w 5819775"/>
              <a:gd name="connsiteY41" fmla="*/ 832466 h 5819775"/>
              <a:gd name="connsiteX42" fmla="*/ 2786025 w 5819775"/>
              <a:gd name="connsiteY42" fmla="*/ 1245289 h 5819775"/>
              <a:gd name="connsiteX43" fmla="*/ 2918403 w 5819775"/>
              <a:gd name="connsiteY43" fmla="*/ 1377667 h 5819775"/>
              <a:gd name="connsiteX44" fmla="*/ 3050781 w 5819775"/>
              <a:gd name="connsiteY44" fmla="*/ 1245289 h 5819775"/>
              <a:gd name="connsiteX45" fmla="*/ 3050781 w 5819775"/>
              <a:gd name="connsiteY45" fmla="*/ 832466 h 5819775"/>
              <a:gd name="connsiteX46" fmla="*/ 5018675 w 5819775"/>
              <a:gd name="connsiteY46" fmla="*/ 2792854 h 5819775"/>
              <a:gd name="connsiteX47" fmla="*/ 4598346 w 5819775"/>
              <a:gd name="connsiteY47" fmla="*/ 2792854 h 5819775"/>
              <a:gd name="connsiteX48" fmla="*/ 4465968 w 5819775"/>
              <a:gd name="connsiteY48" fmla="*/ 2925233 h 5819775"/>
              <a:gd name="connsiteX49" fmla="*/ 4598346 w 5819775"/>
              <a:gd name="connsiteY49" fmla="*/ 3057611 h 5819775"/>
              <a:gd name="connsiteX50" fmla="*/ 5018675 w 5819775"/>
              <a:gd name="connsiteY50" fmla="*/ 3057611 h 5819775"/>
              <a:gd name="connsiteX51" fmla="*/ 3050781 w 5819775"/>
              <a:gd name="connsiteY51" fmla="*/ 5017989 h 5819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5819775" h="5819775">
                <a:moveTo>
                  <a:pt x="2918403" y="2011566"/>
                </a:moveTo>
                <a:cubicBezTo>
                  <a:pt x="2417559" y="2011566"/>
                  <a:pt x="2012242" y="2416883"/>
                  <a:pt x="2012242" y="2917727"/>
                </a:cubicBezTo>
                <a:cubicBezTo>
                  <a:pt x="2012242" y="3418570"/>
                  <a:pt x="2417559" y="3823888"/>
                  <a:pt x="2918403" y="3823888"/>
                </a:cubicBezTo>
                <a:cubicBezTo>
                  <a:pt x="3419247" y="3823888"/>
                  <a:pt x="3832069" y="3418570"/>
                  <a:pt x="3832069" y="2917727"/>
                </a:cubicBezTo>
                <a:cubicBezTo>
                  <a:pt x="3832069" y="2416883"/>
                  <a:pt x="3419247" y="2011566"/>
                  <a:pt x="2918403" y="2011566"/>
                </a:cubicBezTo>
                <a:close/>
                <a:moveTo>
                  <a:pt x="2918403" y="3559131"/>
                </a:moveTo>
                <a:cubicBezTo>
                  <a:pt x="2564949" y="3559131"/>
                  <a:pt x="2276999" y="3271866"/>
                  <a:pt x="2276999" y="2917727"/>
                </a:cubicBezTo>
                <a:cubicBezTo>
                  <a:pt x="2276999" y="2563587"/>
                  <a:pt x="2564263" y="2276323"/>
                  <a:pt x="2918403" y="2276323"/>
                </a:cubicBezTo>
                <a:cubicBezTo>
                  <a:pt x="3271857" y="2276323"/>
                  <a:pt x="3559807" y="2563587"/>
                  <a:pt x="3559807" y="2917727"/>
                </a:cubicBezTo>
                <a:cubicBezTo>
                  <a:pt x="3559807" y="3271866"/>
                  <a:pt x="3271857" y="3559131"/>
                  <a:pt x="2918403" y="3559131"/>
                </a:cubicBezTo>
                <a:close/>
                <a:moveTo>
                  <a:pt x="5696246" y="2785348"/>
                </a:moveTo>
                <a:lnTo>
                  <a:pt x="5290928" y="2785348"/>
                </a:lnTo>
                <a:cubicBezTo>
                  <a:pt x="5224739" y="1584417"/>
                  <a:pt x="4251713" y="611381"/>
                  <a:pt x="3050781" y="545201"/>
                </a:cubicBezTo>
                <a:lnTo>
                  <a:pt x="3050781" y="132378"/>
                </a:lnTo>
                <a:cubicBezTo>
                  <a:pt x="3050781" y="58684"/>
                  <a:pt x="2992098" y="0"/>
                  <a:pt x="2918403" y="0"/>
                </a:cubicBezTo>
                <a:cubicBezTo>
                  <a:pt x="2844708" y="0"/>
                  <a:pt x="2786025" y="58684"/>
                  <a:pt x="2786025" y="132378"/>
                </a:cubicBezTo>
                <a:lnTo>
                  <a:pt x="2786025" y="545201"/>
                </a:lnTo>
                <a:cubicBezTo>
                  <a:pt x="1584417" y="618211"/>
                  <a:pt x="626393" y="1583731"/>
                  <a:pt x="552698" y="2777843"/>
                </a:cubicBezTo>
                <a:lnTo>
                  <a:pt x="132378" y="2777843"/>
                </a:lnTo>
                <a:cubicBezTo>
                  <a:pt x="58684" y="2777843"/>
                  <a:pt x="0" y="2836526"/>
                  <a:pt x="0" y="2910221"/>
                </a:cubicBezTo>
                <a:cubicBezTo>
                  <a:pt x="0" y="2983916"/>
                  <a:pt x="58684" y="3042599"/>
                  <a:pt x="132378" y="3042599"/>
                </a:cubicBezTo>
                <a:lnTo>
                  <a:pt x="552707" y="3042599"/>
                </a:lnTo>
                <a:cubicBezTo>
                  <a:pt x="618896" y="4243531"/>
                  <a:pt x="1584417" y="5209051"/>
                  <a:pt x="2785348" y="5275241"/>
                </a:cubicBezTo>
                <a:lnTo>
                  <a:pt x="2785348" y="5688064"/>
                </a:lnTo>
                <a:cubicBezTo>
                  <a:pt x="2785348" y="5761759"/>
                  <a:pt x="2844032" y="5820442"/>
                  <a:pt x="2917727" y="5820442"/>
                </a:cubicBezTo>
                <a:cubicBezTo>
                  <a:pt x="2991422" y="5820442"/>
                  <a:pt x="3050105" y="5761759"/>
                  <a:pt x="3050105" y="5688064"/>
                </a:cubicBezTo>
                <a:lnTo>
                  <a:pt x="3050105" y="5275241"/>
                </a:lnTo>
                <a:cubicBezTo>
                  <a:pt x="4258542" y="5209051"/>
                  <a:pt x="5224063" y="4243531"/>
                  <a:pt x="5290252" y="3035094"/>
                </a:cubicBezTo>
                <a:lnTo>
                  <a:pt x="5695569" y="3035094"/>
                </a:lnTo>
                <a:cubicBezTo>
                  <a:pt x="5769264" y="3035094"/>
                  <a:pt x="5827947" y="2976410"/>
                  <a:pt x="5827947" y="2902715"/>
                </a:cubicBezTo>
                <a:cubicBezTo>
                  <a:pt x="5829300" y="2829020"/>
                  <a:pt x="5769941" y="2785348"/>
                  <a:pt x="5696246" y="2785348"/>
                </a:cubicBezTo>
                <a:close/>
                <a:moveTo>
                  <a:pt x="3050781" y="5017989"/>
                </a:moveTo>
                <a:lnTo>
                  <a:pt x="3050781" y="4605166"/>
                </a:lnTo>
                <a:cubicBezTo>
                  <a:pt x="3050781" y="4531472"/>
                  <a:pt x="2992098" y="4472788"/>
                  <a:pt x="2918403" y="4472788"/>
                </a:cubicBezTo>
                <a:cubicBezTo>
                  <a:pt x="2844708" y="4472788"/>
                  <a:pt x="2786025" y="4531472"/>
                  <a:pt x="2786025" y="4605166"/>
                </a:cubicBezTo>
                <a:lnTo>
                  <a:pt x="2786025" y="5017989"/>
                </a:lnTo>
                <a:cubicBezTo>
                  <a:pt x="1739303" y="4944295"/>
                  <a:pt x="899331" y="4104323"/>
                  <a:pt x="825637" y="3057601"/>
                </a:cubicBezTo>
                <a:lnTo>
                  <a:pt x="1230954" y="3057601"/>
                </a:lnTo>
                <a:cubicBezTo>
                  <a:pt x="1304649" y="3057601"/>
                  <a:pt x="1363332" y="2998918"/>
                  <a:pt x="1363332" y="2925223"/>
                </a:cubicBezTo>
                <a:cubicBezTo>
                  <a:pt x="1363332" y="2851528"/>
                  <a:pt x="1304649" y="2792844"/>
                  <a:pt x="1230954" y="2792844"/>
                </a:cubicBezTo>
                <a:lnTo>
                  <a:pt x="825637" y="2792844"/>
                </a:lnTo>
                <a:cubicBezTo>
                  <a:pt x="891826" y="1746133"/>
                  <a:pt x="1731797" y="898655"/>
                  <a:pt x="2786025" y="832466"/>
                </a:cubicBezTo>
                <a:lnTo>
                  <a:pt x="2786025" y="1245289"/>
                </a:lnTo>
                <a:cubicBezTo>
                  <a:pt x="2786025" y="1318984"/>
                  <a:pt x="2844708" y="1377667"/>
                  <a:pt x="2918403" y="1377667"/>
                </a:cubicBezTo>
                <a:cubicBezTo>
                  <a:pt x="2992098" y="1377667"/>
                  <a:pt x="3050781" y="1318984"/>
                  <a:pt x="3050781" y="1245289"/>
                </a:cubicBezTo>
                <a:lnTo>
                  <a:pt x="3050781" y="832466"/>
                </a:lnTo>
                <a:cubicBezTo>
                  <a:pt x="4104323" y="898655"/>
                  <a:pt x="4951800" y="1738627"/>
                  <a:pt x="5018675" y="2792854"/>
                </a:cubicBezTo>
                <a:lnTo>
                  <a:pt x="4598346" y="2792854"/>
                </a:lnTo>
                <a:cubicBezTo>
                  <a:pt x="4524651" y="2792854"/>
                  <a:pt x="4465968" y="2851538"/>
                  <a:pt x="4465968" y="2925233"/>
                </a:cubicBezTo>
                <a:cubicBezTo>
                  <a:pt x="4465968" y="2998927"/>
                  <a:pt x="4524651" y="3057611"/>
                  <a:pt x="4598346" y="3057611"/>
                </a:cubicBezTo>
                <a:lnTo>
                  <a:pt x="5018675" y="3057611"/>
                </a:lnTo>
                <a:cubicBezTo>
                  <a:pt x="4952486" y="4111828"/>
                  <a:pt x="4105008" y="4951800"/>
                  <a:pt x="3050781" y="5017989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57" name="Forma libre 356">
            <a:extLst>
              <a:ext uri="{FF2B5EF4-FFF2-40B4-BE49-F238E27FC236}">
                <a16:creationId xmlns:a16="http://schemas.microsoft.com/office/drawing/2014/main" id="{287B0EE7-4CE9-8942-A187-710AEFEADD45}"/>
              </a:ext>
            </a:extLst>
          </p:cNvPr>
          <p:cNvSpPr/>
          <p:nvPr/>
        </p:nvSpPr>
        <p:spPr>
          <a:xfrm>
            <a:off x="6565518" y="3162142"/>
            <a:ext cx="301503" cy="301995"/>
          </a:xfrm>
          <a:custGeom>
            <a:avLst/>
            <a:gdLst>
              <a:gd name="connsiteX0" fmla="*/ 5680427 w 5822970"/>
              <a:gd name="connsiteY0" fmla="*/ 921523 h 5832485"/>
              <a:gd name="connsiteX1" fmla="*/ 4902841 w 5822970"/>
              <a:gd name="connsiteY1" fmla="*/ 143938 h 5832485"/>
              <a:gd name="connsiteX2" fmla="*/ 4558572 w 5822970"/>
              <a:gd name="connsiteY2" fmla="*/ 0 h 5832485"/>
              <a:gd name="connsiteX3" fmla="*/ 4214294 w 5822970"/>
              <a:gd name="connsiteY3" fmla="*/ 143938 h 5832485"/>
              <a:gd name="connsiteX4" fmla="*/ 3693433 w 5822970"/>
              <a:gd name="connsiteY4" fmla="*/ 664799 h 5832485"/>
              <a:gd name="connsiteX5" fmla="*/ 3389231 w 5822970"/>
              <a:gd name="connsiteY5" fmla="*/ 728604 h 5832485"/>
              <a:gd name="connsiteX6" fmla="*/ 3165160 w 5822970"/>
              <a:gd name="connsiteY6" fmla="*/ 952674 h 5832485"/>
              <a:gd name="connsiteX7" fmla="*/ 3108767 w 5822970"/>
              <a:gd name="connsiteY7" fmla="*/ 1289531 h 5832485"/>
              <a:gd name="connsiteX8" fmla="*/ 592007 w 5822970"/>
              <a:gd name="connsiteY8" fmla="*/ 3806301 h 5832485"/>
              <a:gd name="connsiteX9" fmla="*/ 575679 w 5822970"/>
              <a:gd name="connsiteY9" fmla="*/ 3830040 h 5832485"/>
              <a:gd name="connsiteX10" fmla="*/ 575679 w 5822970"/>
              <a:gd name="connsiteY10" fmla="*/ 3838204 h 5832485"/>
              <a:gd name="connsiteX11" fmla="*/ 559352 w 5822970"/>
              <a:gd name="connsiteY11" fmla="*/ 3861943 h 5832485"/>
              <a:gd name="connsiteX12" fmla="*/ 559352 w 5822970"/>
              <a:gd name="connsiteY12" fmla="*/ 3861943 h 5832485"/>
              <a:gd name="connsiteX13" fmla="*/ 111212 w 5822970"/>
              <a:gd name="connsiteY13" fmla="*/ 5224946 h 5832485"/>
              <a:gd name="connsiteX14" fmla="*/ 111212 w 5822970"/>
              <a:gd name="connsiteY14" fmla="*/ 5224946 h 5832485"/>
              <a:gd name="connsiteX15" fmla="*/ 62982 w 5822970"/>
              <a:gd name="connsiteY15" fmla="*/ 5368884 h 5832485"/>
              <a:gd name="connsiteX16" fmla="*/ 14752 w 5822970"/>
              <a:gd name="connsiteY16" fmla="*/ 5512822 h 5832485"/>
              <a:gd name="connsiteX17" fmla="*/ 6589 w 5822970"/>
              <a:gd name="connsiteY17" fmla="*/ 5529149 h 5832485"/>
              <a:gd name="connsiteX18" fmla="*/ 30328 w 5822970"/>
              <a:gd name="connsiteY18" fmla="*/ 5713153 h 5832485"/>
              <a:gd name="connsiteX19" fmla="*/ 54067 w 5822970"/>
              <a:gd name="connsiteY19" fmla="*/ 5753219 h 5832485"/>
              <a:gd name="connsiteX20" fmla="*/ 254398 w 5822970"/>
              <a:gd name="connsiteY20" fmla="*/ 5841515 h 5832485"/>
              <a:gd name="connsiteX21" fmla="*/ 254398 w 5822970"/>
              <a:gd name="connsiteY21" fmla="*/ 5841515 h 5832485"/>
              <a:gd name="connsiteX22" fmla="*/ 278137 w 5822970"/>
              <a:gd name="connsiteY22" fmla="*/ 5841515 h 5832485"/>
              <a:gd name="connsiteX23" fmla="*/ 310040 w 5822970"/>
              <a:gd name="connsiteY23" fmla="*/ 5841515 h 5832485"/>
              <a:gd name="connsiteX24" fmla="*/ 310040 w 5822970"/>
              <a:gd name="connsiteY24" fmla="*/ 5841515 h 5832485"/>
              <a:gd name="connsiteX25" fmla="*/ 310040 w 5822970"/>
              <a:gd name="connsiteY25" fmla="*/ 5841515 h 5832485"/>
              <a:gd name="connsiteX26" fmla="*/ 326367 w 5822970"/>
              <a:gd name="connsiteY26" fmla="*/ 5833351 h 5832485"/>
              <a:gd name="connsiteX27" fmla="*/ 526698 w 5822970"/>
              <a:gd name="connsiteY27" fmla="*/ 5769546 h 5832485"/>
              <a:gd name="connsiteX28" fmla="*/ 1969082 w 5822970"/>
              <a:gd name="connsiteY28" fmla="*/ 5296915 h 5832485"/>
              <a:gd name="connsiteX29" fmla="*/ 1969082 w 5822970"/>
              <a:gd name="connsiteY29" fmla="*/ 5296915 h 5832485"/>
              <a:gd name="connsiteX30" fmla="*/ 2025475 w 5822970"/>
              <a:gd name="connsiteY30" fmla="*/ 5265012 h 5832485"/>
              <a:gd name="connsiteX31" fmla="*/ 4549657 w 5822970"/>
              <a:gd name="connsiteY31" fmla="*/ 2740831 h 5832485"/>
              <a:gd name="connsiteX32" fmla="*/ 4653529 w 5822970"/>
              <a:gd name="connsiteY32" fmla="*/ 2757158 h 5832485"/>
              <a:gd name="connsiteX33" fmla="*/ 4862024 w 5822970"/>
              <a:gd name="connsiteY33" fmla="*/ 2668862 h 5832485"/>
              <a:gd name="connsiteX34" fmla="*/ 5086094 w 5822970"/>
              <a:gd name="connsiteY34" fmla="*/ 2444792 h 5832485"/>
              <a:gd name="connsiteX35" fmla="*/ 5149899 w 5822970"/>
              <a:gd name="connsiteY35" fmla="*/ 2132425 h 5832485"/>
              <a:gd name="connsiteX36" fmla="*/ 5670760 w 5822970"/>
              <a:gd name="connsiteY36" fmla="*/ 1611564 h 5832485"/>
              <a:gd name="connsiteX37" fmla="*/ 5680427 w 5822970"/>
              <a:gd name="connsiteY37" fmla="*/ 921523 h 5832485"/>
              <a:gd name="connsiteX38" fmla="*/ 1937941 w 5822970"/>
              <a:gd name="connsiteY38" fmla="*/ 4944482 h 5832485"/>
              <a:gd name="connsiteX39" fmla="*/ 1529857 w 5822970"/>
              <a:gd name="connsiteY39" fmla="*/ 4535657 h 5832485"/>
              <a:gd name="connsiteX40" fmla="*/ 3925676 w 5822970"/>
              <a:gd name="connsiteY40" fmla="*/ 2131674 h 5832485"/>
              <a:gd name="connsiteX41" fmla="*/ 4334502 w 5822970"/>
              <a:gd name="connsiteY41" fmla="*/ 2540499 h 5832485"/>
              <a:gd name="connsiteX42" fmla="*/ 1937941 w 5822970"/>
              <a:gd name="connsiteY42" fmla="*/ 4944482 h 5832485"/>
              <a:gd name="connsiteX43" fmla="*/ 3717182 w 5822970"/>
              <a:gd name="connsiteY43" fmla="*/ 1923179 h 5832485"/>
              <a:gd name="connsiteX44" fmla="*/ 1321362 w 5822970"/>
              <a:gd name="connsiteY44" fmla="*/ 4327162 h 5832485"/>
              <a:gd name="connsiteX45" fmla="*/ 912536 w 5822970"/>
              <a:gd name="connsiteY45" fmla="*/ 3910915 h 5832485"/>
              <a:gd name="connsiteX46" fmla="*/ 3308356 w 5822970"/>
              <a:gd name="connsiteY46" fmla="*/ 1515095 h 5832485"/>
              <a:gd name="connsiteX47" fmla="*/ 3717182 w 5822970"/>
              <a:gd name="connsiteY47" fmla="*/ 1923179 h 5832485"/>
              <a:gd name="connsiteX48" fmla="*/ 623909 w 5822970"/>
              <a:gd name="connsiteY48" fmla="*/ 5425278 h 5832485"/>
              <a:gd name="connsiteX49" fmla="*/ 423578 w 5822970"/>
              <a:gd name="connsiteY49" fmla="*/ 5224946 h 5832485"/>
              <a:gd name="connsiteX50" fmla="*/ 767856 w 5822970"/>
              <a:gd name="connsiteY50" fmla="*/ 4183224 h 5832485"/>
              <a:gd name="connsiteX51" fmla="*/ 1216749 w 5822970"/>
              <a:gd name="connsiteY51" fmla="*/ 4632116 h 5832485"/>
              <a:gd name="connsiteX52" fmla="*/ 1216749 w 5822970"/>
              <a:gd name="connsiteY52" fmla="*/ 4632116 h 5832485"/>
              <a:gd name="connsiteX53" fmla="*/ 1216749 w 5822970"/>
              <a:gd name="connsiteY53" fmla="*/ 4632116 h 5832485"/>
              <a:gd name="connsiteX54" fmla="*/ 1665641 w 5822970"/>
              <a:gd name="connsiteY54" fmla="*/ 5081008 h 5832485"/>
              <a:gd name="connsiteX55" fmla="*/ 623909 w 5822970"/>
              <a:gd name="connsiteY55" fmla="*/ 5425278 h 5832485"/>
              <a:gd name="connsiteX56" fmla="*/ 4710674 w 5822970"/>
              <a:gd name="connsiteY56" fmla="*/ 2420301 h 5832485"/>
              <a:gd name="connsiteX57" fmla="*/ 4694347 w 5822970"/>
              <a:gd name="connsiteY57" fmla="*/ 2403974 h 5832485"/>
              <a:gd name="connsiteX58" fmla="*/ 3452294 w 5822970"/>
              <a:gd name="connsiteY58" fmla="*/ 1153757 h 5832485"/>
              <a:gd name="connsiteX59" fmla="*/ 3412227 w 5822970"/>
              <a:gd name="connsiteY59" fmla="*/ 1121854 h 5832485"/>
              <a:gd name="connsiteX60" fmla="*/ 3588819 w 5822970"/>
              <a:gd name="connsiteY60" fmla="*/ 937850 h 5832485"/>
              <a:gd name="connsiteX61" fmla="*/ 3605147 w 5822970"/>
              <a:gd name="connsiteY61" fmla="*/ 954178 h 5832485"/>
              <a:gd name="connsiteX62" fmla="*/ 3605147 w 5822970"/>
              <a:gd name="connsiteY62" fmla="*/ 954178 h 5832485"/>
              <a:gd name="connsiteX63" fmla="*/ 4863527 w 5822970"/>
              <a:gd name="connsiteY63" fmla="*/ 2212558 h 5832485"/>
              <a:gd name="connsiteX64" fmla="*/ 4887266 w 5822970"/>
              <a:gd name="connsiteY64" fmla="*/ 2228885 h 5832485"/>
              <a:gd name="connsiteX65" fmla="*/ 4710674 w 5822970"/>
              <a:gd name="connsiteY65" fmla="*/ 2420301 h 5832485"/>
              <a:gd name="connsiteX66" fmla="*/ 5471932 w 5822970"/>
              <a:gd name="connsiteY66" fmla="*/ 1410481 h 5832485"/>
              <a:gd name="connsiteX67" fmla="*/ 4967389 w 5822970"/>
              <a:gd name="connsiteY67" fmla="*/ 1915025 h 5832485"/>
              <a:gd name="connsiteX68" fmla="*/ 3917513 w 5822970"/>
              <a:gd name="connsiteY68" fmla="*/ 857718 h 5832485"/>
              <a:gd name="connsiteX69" fmla="*/ 4422056 w 5822970"/>
              <a:gd name="connsiteY69" fmla="*/ 353175 h 5832485"/>
              <a:gd name="connsiteX70" fmla="*/ 4694356 w 5822970"/>
              <a:gd name="connsiteY70" fmla="*/ 353175 h 5832485"/>
              <a:gd name="connsiteX71" fmla="*/ 5471942 w 5822970"/>
              <a:gd name="connsiteY71" fmla="*/ 1130018 h 5832485"/>
              <a:gd name="connsiteX72" fmla="*/ 5471932 w 5822970"/>
              <a:gd name="connsiteY72" fmla="*/ 1410481 h 58324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</a:cxnLst>
            <a:rect l="l" t="t" r="r" b="b"/>
            <a:pathLst>
              <a:path w="5822970" h="5832485">
                <a:moveTo>
                  <a:pt x="5680427" y="921523"/>
                </a:moveTo>
                <a:lnTo>
                  <a:pt x="4902841" y="143938"/>
                </a:lnTo>
                <a:cubicBezTo>
                  <a:pt x="4806391" y="47488"/>
                  <a:pt x="4686193" y="0"/>
                  <a:pt x="4558572" y="0"/>
                </a:cubicBezTo>
                <a:cubicBezTo>
                  <a:pt x="4430952" y="0"/>
                  <a:pt x="4301848" y="48230"/>
                  <a:pt x="4214294" y="143938"/>
                </a:cubicBezTo>
                <a:lnTo>
                  <a:pt x="3693433" y="664799"/>
                </a:lnTo>
                <a:cubicBezTo>
                  <a:pt x="3589562" y="632896"/>
                  <a:pt x="3469363" y="656635"/>
                  <a:pt x="3389231" y="728604"/>
                </a:cubicBezTo>
                <a:lnTo>
                  <a:pt x="3165160" y="952674"/>
                </a:lnTo>
                <a:cubicBezTo>
                  <a:pt x="3076864" y="1040970"/>
                  <a:pt x="3061289" y="1176744"/>
                  <a:pt x="3108767" y="1289531"/>
                </a:cubicBezTo>
                <a:lnTo>
                  <a:pt x="592007" y="3806301"/>
                </a:lnTo>
                <a:cubicBezTo>
                  <a:pt x="583843" y="3814464"/>
                  <a:pt x="575679" y="3822628"/>
                  <a:pt x="575679" y="3830040"/>
                </a:cubicBezTo>
                <a:cubicBezTo>
                  <a:pt x="575679" y="3830040"/>
                  <a:pt x="575679" y="3830040"/>
                  <a:pt x="575679" y="3838204"/>
                </a:cubicBezTo>
                <a:cubicBezTo>
                  <a:pt x="567516" y="3846367"/>
                  <a:pt x="567516" y="3854531"/>
                  <a:pt x="559352" y="3861943"/>
                </a:cubicBezTo>
                <a:lnTo>
                  <a:pt x="559352" y="3861943"/>
                </a:lnTo>
                <a:lnTo>
                  <a:pt x="111212" y="5224946"/>
                </a:lnTo>
                <a:lnTo>
                  <a:pt x="111212" y="5224946"/>
                </a:lnTo>
                <a:lnTo>
                  <a:pt x="62982" y="5368884"/>
                </a:lnTo>
                <a:lnTo>
                  <a:pt x="14752" y="5512822"/>
                </a:lnTo>
                <a:cubicBezTo>
                  <a:pt x="14752" y="5520985"/>
                  <a:pt x="14752" y="5529149"/>
                  <a:pt x="6589" y="5529149"/>
                </a:cubicBezTo>
                <a:cubicBezTo>
                  <a:pt x="-9739" y="5609281"/>
                  <a:pt x="6589" y="5673087"/>
                  <a:pt x="30328" y="5713153"/>
                </a:cubicBezTo>
                <a:cubicBezTo>
                  <a:pt x="38491" y="5729480"/>
                  <a:pt x="46655" y="5745055"/>
                  <a:pt x="54067" y="5753219"/>
                </a:cubicBezTo>
                <a:cubicBezTo>
                  <a:pt x="102297" y="5809612"/>
                  <a:pt x="174265" y="5841515"/>
                  <a:pt x="254398" y="5841515"/>
                </a:cubicBezTo>
                <a:lnTo>
                  <a:pt x="254398" y="5841515"/>
                </a:lnTo>
                <a:cubicBezTo>
                  <a:pt x="262562" y="5841515"/>
                  <a:pt x="270725" y="5841515"/>
                  <a:pt x="278137" y="5841515"/>
                </a:cubicBezTo>
                <a:cubicBezTo>
                  <a:pt x="294464" y="5841515"/>
                  <a:pt x="301876" y="5841515"/>
                  <a:pt x="310040" y="5841515"/>
                </a:cubicBezTo>
                <a:lnTo>
                  <a:pt x="310040" y="5841515"/>
                </a:lnTo>
                <a:lnTo>
                  <a:pt x="310040" y="5841515"/>
                </a:lnTo>
                <a:cubicBezTo>
                  <a:pt x="318203" y="5841515"/>
                  <a:pt x="326367" y="5841515"/>
                  <a:pt x="326367" y="5833351"/>
                </a:cubicBezTo>
                <a:lnTo>
                  <a:pt x="526698" y="5769546"/>
                </a:lnTo>
                <a:lnTo>
                  <a:pt x="1969082" y="5296915"/>
                </a:lnTo>
                <a:lnTo>
                  <a:pt x="1969082" y="5296915"/>
                </a:lnTo>
                <a:cubicBezTo>
                  <a:pt x="1992821" y="5288752"/>
                  <a:pt x="2009148" y="5280588"/>
                  <a:pt x="2025475" y="5265012"/>
                </a:cubicBezTo>
                <a:lnTo>
                  <a:pt x="4549657" y="2740831"/>
                </a:lnTo>
                <a:cubicBezTo>
                  <a:pt x="4581560" y="2757158"/>
                  <a:pt x="4613463" y="2757158"/>
                  <a:pt x="4653529" y="2757158"/>
                </a:cubicBezTo>
                <a:cubicBezTo>
                  <a:pt x="4733661" y="2757158"/>
                  <a:pt x="4805630" y="2725255"/>
                  <a:pt x="4862024" y="2668862"/>
                </a:cubicBezTo>
                <a:lnTo>
                  <a:pt x="5086094" y="2444792"/>
                </a:lnTo>
                <a:cubicBezTo>
                  <a:pt x="5174390" y="2356495"/>
                  <a:pt x="5189965" y="2236297"/>
                  <a:pt x="5149899" y="2132425"/>
                </a:cubicBezTo>
                <a:lnTo>
                  <a:pt x="5670760" y="1611564"/>
                </a:lnTo>
                <a:cubicBezTo>
                  <a:pt x="5872594" y="1426809"/>
                  <a:pt x="5872594" y="1113691"/>
                  <a:pt x="5680427" y="921523"/>
                </a:cubicBezTo>
                <a:close/>
                <a:moveTo>
                  <a:pt x="1937941" y="4944482"/>
                </a:moveTo>
                <a:lnTo>
                  <a:pt x="1529857" y="4535657"/>
                </a:lnTo>
                <a:lnTo>
                  <a:pt x="3925676" y="2131674"/>
                </a:lnTo>
                <a:lnTo>
                  <a:pt x="4334502" y="2540499"/>
                </a:lnTo>
                <a:lnTo>
                  <a:pt x="1937941" y="4944482"/>
                </a:lnTo>
                <a:close/>
                <a:moveTo>
                  <a:pt x="3717182" y="1923179"/>
                </a:moveTo>
                <a:lnTo>
                  <a:pt x="1321362" y="4327162"/>
                </a:lnTo>
                <a:lnTo>
                  <a:pt x="912536" y="3910915"/>
                </a:lnTo>
                <a:lnTo>
                  <a:pt x="3308356" y="1515095"/>
                </a:lnTo>
                <a:lnTo>
                  <a:pt x="3717182" y="1923179"/>
                </a:lnTo>
                <a:close/>
                <a:moveTo>
                  <a:pt x="623909" y="5425278"/>
                </a:moveTo>
                <a:lnTo>
                  <a:pt x="423578" y="5224946"/>
                </a:lnTo>
                <a:lnTo>
                  <a:pt x="767856" y="4183224"/>
                </a:lnTo>
                <a:lnTo>
                  <a:pt x="1216749" y="4632116"/>
                </a:lnTo>
                <a:lnTo>
                  <a:pt x="1216749" y="4632116"/>
                </a:lnTo>
                <a:lnTo>
                  <a:pt x="1216749" y="4632116"/>
                </a:lnTo>
                <a:lnTo>
                  <a:pt x="1665641" y="5081008"/>
                </a:lnTo>
                <a:lnTo>
                  <a:pt x="623909" y="5425278"/>
                </a:lnTo>
                <a:close/>
                <a:moveTo>
                  <a:pt x="4710674" y="2420301"/>
                </a:moveTo>
                <a:cubicBezTo>
                  <a:pt x="4702510" y="2412137"/>
                  <a:pt x="4702510" y="2403974"/>
                  <a:pt x="4694347" y="2403974"/>
                </a:cubicBezTo>
                <a:lnTo>
                  <a:pt x="3452294" y="1153757"/>
                </a:lnTo>
                <a:cubicBezTo>
                  <a:pt x="3435966" y="1137430"/>
                  <a:pt x="3428555" y="1130018"/>
                  <a:pt x="3412227" y="1121854"/>
                </a:cubicBezTo>
                <a:lnTo>
                  <a:pt x="3588819" y="937850"/>
                </a:lnTo>
                <a:lnTo>
                  <a:pt x="3605147" y="954178"/>
                </a:lnTo>
                <a:lnTo>
                  <a:pt x="3605147" y="954178"/>
                </a:lnTo>
                <a:lnTo>
                  <a:pt x="4863527" y="2212558"/>
                </a:lnTo>
                <a:cubicBezTo>
                  <a:pt x="4871691" y="2220721"/>
                  <a:pt x="4879854" y="2228885"/>
                  <a:pt x="4887266" y="2228885"/>
                </a:cubicBezTo>
                <a:lnTo>
                  <a:pt x="4710674" y="2420301"/>
                </a:lnTo>
                <a:close/>
                <a:moveTo>
                  <a:pt x="5471932" y="1410481"/>
                </a:moveTo>
                <a:lnTo>
                  <a:pt x="4967389" y="1915025"/>
                </a:lnTo>
                <a:lnTo>
                  <a:pt x="3917513" y="857718"/>
                </a:lnTo>
                <a:lnTo>
                  <a:pt x="4422056" y="353175"/>
                </a:lnTo>
                <a:cubicBezTo>
                  <a:pt x="4494025" y="281206"/>
                  <a:pt x="4622387" y="281206"/>
                  <a:pt x="4694356" y="353175"/>
                </a:cubicBezTo>
                <a:lnTo>
                  <a:pt x="5471942" y="1130018"/>
                </a:lnTo>
                <a:cubicBezTo>
                  <a:pt x="5543901" y="1210150"/>
                  <a:pt x="5543901" y="1330349"/>
                  <a:pt x="5471932" y="1410481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09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59" name="Forma libre 358">
            <a:extLst>
              <a:ext uri="{FF2B5EF4-FFF2-40B4-BE49-F238E27FC236}">
                <a16:creationId xmlns:a16="http://schemas.microsoft.com/office/drawing/2014/main" id="{8158D925-0D4C-B94E-B782-14619CB30EF2}"/>
              </a:ext>
            </a:extLst>
          </p:cNvPr>
          <p:cNvSpPr/>
          <p:nvPr/>
        </p:nvSpPr>
        <p:spPr>
          <a:xfrm>
            <a:off x="3657697" y="3784793"/>
            <a:ext cx="301831" cy="299858"/>
          </a:xfrm>
          <a:custGeom>
            <a:avLst/>
            <a:gdLst>
              <a:gd name="connsiteX0" fmla="*/ 5741975 w 5829300"/>
              <a:gd name="connsiteY0" fmla="*/ 1712986 h 5791200"/>
              <a:gd name="connsiteX1" fmla="*/ 4116572 w 5829300"/>
              <a:gd name="connsiteY1" fmla="*/ 87582 h 5791200"/>
              <a:gd name="connsiteX2" fmla="*/ 3686595 w 5829300"/>
              <a:gd name="connsiteY2" fmla="*/ 87582 h 5791200"/>
              <a:gd name="connsiteX3" fmla="*/ 3424019 w 5829300"/>
              <a:gd name="connsiteY3" fmla="*/ 350158 h 5791200"/>
              <a:gd name="connsiteX4" fmla="*/ 3424019 w 5829300"/>
              <a:gd name="connsiteY4" fmla="*/ 780136 h 5791200"/>
              <a:gd name="connsiteX5" fmla="*/ 3460471 w 5829300"/>
              <a:gd name="connsiteY5" fmla="*/ 816588 h 5791200"/>
              <a:gd name="connsiteX6" fmla="*/ 1841821 w 5829300"/>
              <a:gd name="connsiteY6" fmla="*/ 2012013 h 5791200"/>
              <a:gd name="connsiteX7" fmla="*/ 1586675 w 5829300"/>
              <a:gd name="connsiteY7" fmla="*/ 1756867 h 5791200"/>
              <a:gd name="connsiteX8" fmla="*/ 1097976 w 5829300"/>
              <a:gd name="connsiteY8" fmla="*/ 1756867 h 5791200"/>
              <a:gd name="connsiteX9" fmla="*/ 843497 w 5829300"/>
              <a:gd name="connsiteY9" fmla="*/ 2012013 h 5791200"/>
              <a:gd name="connsiteX10" fmla="*/ 741570 w 5829300"/>
              <a:gd name="connsiteY10" fmla="*/ 2252310 h 5791200"/>
              <a:gd name="connsiteX11" fmla="*/ 843497 w 5829300"/>
              <a:gd name="connsiteY11" fmla="*/ 2492607 h 5791200"/>
              <a:gd name="connsiteX12" fmla="*/ 1739894 w 5829300"/>
              <a:gd name="connsiteY12" fmla="*/ 3389005 h 5791200"/>
              <a:gd name="connsiteX13" fmla="*/ 208998 w 5829300"/>
              <a:gd name="connsiteY13" fmla="*/ 4920587 h 5791200"/>
              <a:gd name="connsiteX14" fmla="*/ 172546 w 5829300"/>
              <a:gd name="connsiteY14" fmla="*/ 4978632 h 5791200"/>
              <a:gd name="connsiteX15" fmla="*/ 11897 w 5829300"/>
              <a:gd name="connsiteY15" fmla="*/ 5496364 h 5791200"/>
              <a:gd name="connsiteX16" fmla="*/ 40920 w 5829300"/>
              <a:gd name="connsiteY16" fmla="*/ 5715067 h 5791200"/>
              <a:gd name="connsiteX17" fmla="*/ 208322 w 5829300"/>
              <a:gd name="connsiteY17" fmla="*/ 5795391 h 5791200"/>
              <a:gd name="connsiteX18" fmla="*/ 325098 w 5829300"/>
              <a:gd name="connsiteY18" fmla="*/ 5773789 h 5791200"/>
              <a:gd name="connsiteX19" fmla="*/ 813798 w 5829300"/>
              <a:gd name="connsiteY19" fmla="*/ 5620560 h 5791200"/>
              <a:gd name="connsiteX20" fmla="*/ 871843 w 5829300"/>
              <a:gd name="connsiteY20" fmla="*/ 5584108 h 5791200"/>
              <a:gd name="connsiteX21" fmla="*/ 2402739 w 5829300"/>
              <a:gd name="connsiteY21" fmla="*/ 4053211 h 5791200"/>
              <a:gd name="connsiteX22" fmla="*/ 3336265 w 5829300"/>
              <a:gd name="connsiteY22" fmla="*/ 4986738 h 5791200"/>
              <a:gd name="connsiteX23" fmla="*/ 3576562 w 5829300"/>
              <a:gd name="connsiteY23" fmla="*/ 5088665 h 5791200"/>
              <a:gd name="connsiteX24" fmla="*/ 3816859 w 5829300"/>
              <a:gd name="connsiteY24" fmla="*/ 4986738 h 5791200"/>
              <a:gd name="connsiteX25" fmla="*/ 4072005 w 5829300"/>
              <a:gd name="connsiteY25" fmla="*/ 4731592 h 5791200"/>
              <a:gd name="connsiteX26" fmla="*/ 4173932 w 5829300"/>
              <a:gd name="connsiteY26" fmla="*/ 4491295 h 5791200"/>
              <a:gd name="connsiteX27" fmla="*/ 4072005 w 5829300"/>
              <a:gd name="connsiteY27" fmla="*/ 4250998 h 5791200"/>
              <a:gd name="connsiteX28" fmla="*/ 3816859 w 5829300"/>
              <a:gd name="connsiteY28" fmla="*/ 3995852 h 5791200"/>
              <a:gd name="connsiteX29" fmla="*/ 5012284 w 5829300"/>
              <a:gd name="connsiteY29" fmla="*/ 2377202 h 5791200"/>
              <a:gd name="connsiteX30" fmla="*/ 5041307 w 5829300"/>
              <a:gd name="connsiteY30" fmla="*/ 2406225 h 5791200"/>
              <a:gd name="connsiteX31" fmla="*/ 5260011 w 5829300"/>
              <a:gd name="connsiteY31" fmla="*/ 2493978 h 5791200"/>
              <a:gd name="connsiteX32" fmla="*/ 5478714 w 5829300"/>
              <a:gd name="connsiteY32" fmla="*/ 2406225 h 5791200"/>
              <a:gd name="connsiteX33" fmla="*/ 5741290 w 5829300"/>
              <a:gd name="connsiteY33" fmla="*/ 2143649 h 5791200"/>
              <a:gd name="connsiteX34" fmla="*/ 5741975 w 5829300"/>
              <a:gd name="connsiteY34" fmla="*/ 1712986 h 5791200"/>
              <a:gd name="connsiteX35" fmla="*/ 208998 w 5829300"/>
              <a:gd name="connsiteY35" fmla="*/ 5657012 h 5791200"/>
              <a:gd name="connsiteX36" fmla="*/ 208998 w 5829300"/>
              <a:gd name="connsiteY36" fmla="*/ 5526062 h 5791200"/>
              <a:gd name="connsiteX37" fmla="*/ 208998 w 5829300"/>
              <a:gd name="connsiteY37" fmla="*/ 5526062 h 5791200"/>
              <a:gd name="connsiteX38" fmla="*/ 208998 w 5829300"/>
              <a:gd name="connsiteY38" fmla="*/ 5657012 h 5791200"/>
              <a:gd name="connsiteX39" fmla="*/ 704451 w 5829300"/>
              <a:gd name="connsiteY39" fmla="*/ 5372834 h 5791200"/>
              <a:gd name="connsiteX40" fmla="*/ 296752 w 5829300"/>
              <a:gd name="connsiteY40" fmla="*/ 5503784 h 5791200"/>
              <a:gd name="connsiteX41" fmla="*/ 427702 w 5829300"/>
              <a:gd name="connsiteY41" fmla="*/ 5095408 h 5791200"/>
              <a:gd name="connsiteX42" fmla="*/ 1937005 w 5829300"/>
              <a:gd name="connsiteY42" fmla="*/ 3586782 h 5791200"/>
              <a:gd name="connsiteX43" fmla="*/ 2213754 w 5829300"/>
              <a:gd name="connsiteY43" fmla="*/ 3863531 h 5791200"/>
              <a:gd name="connsiteX44" fmla="*/ 704451 w 5829300"/>
              <a:gd name="connsiteY44" fmla="*/ 5372834 h 5791200"/>
              <a:gd name="connsiteX45" fmla="*/ 3905298 w 5829300"/>
              <a:gd name="connsiteY45" fmla="*/ 4490609 h 5791200"/>
              <a:gd name="connsiteX46" fmla="*/ 3883696 w 5829300"/>
              <a:gd name="connsiteY46" fmla="*/ 4541911 h 5791200"/>
              <a:gd name="connsiteX47" fmla="*/ 3635970 w 5829300"/>
              <a:gd name="connsiteY47" fmla="*/ 4789637 h 5791200"/>
              <a:gd name="connsiteX48" fmla="*/ 3534043 w 5829300"/>
              <a:gd name="connsiteY48" fmla="*/ 4789637 h 5791200"/>
              <a:gd name="connsiteX49" fmla="*/ 1039921 w 5829300"/>
              <a:gd name="connsiteY49" fmla="*/ 2303612 h 5791200"/>
              <a:gd name="connsiteX50" fmla="*/ 1018318 w 5829300"/>
              <a:gd name="connsiteY50" fmla="*/ 2252310 h 5791200"/>
              <a:gd name="connsiteX51" fmla="*/ 1039921 w 5829300"/>
              <a:gd name="connsiteY51" fmla="*/ 2201009 h 5791200"/>
              <a:gd name="connsiteX52" fmla="*/ 1295067 w 5829300"/>
              <a:gd name="connsiteY52" fmla="*/ 1945862 h 5791200"/>
              <a:gd name="connsiteX53" fmla="*/ 1346369 w 5829300"/>
              <a:gd name="connsiteY53" fmla="*/ 1924260 h 5791200"/>
              <a:gd name="connsiteX54" fmla="*/ 1397671 w 5829300"/>
              <a:gd name="connsiteY54" fmla="*/ 1945862 h 5791200"/>
              <a:gd name="connsiteX55" fmla="*/ 3883696 w 5829300"/>
              <a:gd name="connsiteY55" fmla="*/ 4431888 h 5791200"/>
              <a:gd name="connsiteX56" fmla="*/ 3905298 w 5829300"/>
              <a:gd name="connsiteY56" fmla="*/ 4490609 h 5791200"/>
              <a:gd name="connsiteX57" fmla="*/ 3627873 w 5829300"/>
              <a:gd name="connsiteY57" fmla="*/ 3798056 h 5791200"/>
              <a:gd name="connsiteX58" fmla="*/ 2031493 w 5829300"/>
              <a:gd name="connsiteY58" fmla="*/ 2201685 h 5791200"/>
              <a:gd name="connsiteX59" fmla="*/ 3650143 w 5829300"/>
              <a:gd name="connsiteY59" fmla="*/ 1006259 h 5791200"/>
              <a:gd name="connsiteX60" fmla="*/ 4823966 w 5829300"/>
              <a:gd name="connsiteY60" fmla="*/ 2180082 h 5791200"/>
              <a:gd name="connsiteX61" fmla="*/ 3627873 w 5829300"/>
              <a:gd name="connsiteY61" fmla="*/ 3798056 h 5791200"/>
              <a:gd name="connsiteX62" fmla="*/ 5552295 w 5829300"/>
              <a:gd name="connsiteY62" fmla="*/ 1961388 h 5791200"/>
              <a:gd name="connsiteX63" fmla="*/ 5289719 w 5829300"/>
              <a:gd name="connsiteY63" fmla="*/ 2223964 h 5791200"/>
              <a:gd name="connsiteX64" fmla="*/ 5238418 w 5829300"/>
              <a:gd name="connsiteY64" fmla="*/ 2223964 h 5791200"/>
              <a:gd name="connsiteX65" fmla="*/ 5092619 w 5829300"/>
              <a:gd name="connsiteY65" fmla="*/ 2078165 h 5791200"/>
              <a:gd name="connsiteX66" fmla="*/ 5092619 w 5829300"/>
              <a:gd name="connsiteY66" fmla="*/ 2078165 h 5791200"/>
              <a:gd name="connsiteX67" fmla="*/ 3759499 w 5829300"/>
              <a:gd name="connsiteY67" fmla="*/ 736263 h 5791200"/>
              <a:gd name="connsiteX68" fmla="*/ 3759499 w 5829300"/>
              <a:gd name="connsiteY68" fmla="*/ 736263 h 5791200"/>
              <a:gd name="connsiteX69" fmla="*/ 3613700 w 5829300"/>
              <a:gd name="connsiteY69" fmla="*/ 590464 h 5791200"/>
              <a:gd name="connsiteX70" fmla="*/ 3613700 w 5829300"/>
              <a:gd name="connsiteY70" fmla="*/ 539163 h 5791200"/>
              <a:gd name="connsiteX71" fmla="*/ 3868846 w 5829300"/>
              <a:gd name="connsiteY71" fmla="*/ 276587 h 5791200"/>
              <a:gd name="connsiteX72" fmla="*/ 3897869 w 5829300"/>
              <a:gd name="connsiteY72" fmla="*/ 269157 h 5791200"/>
              <a:gd name="connsiteX73" fmla="*/ 3926892 w 5829300"/>
              <a:gd name="connsiteY73" fmla="*/ 276587 h 5791200"/>
              <a:gd name="connsiteX74" fmla="*/ 5552295 w 5829300"/>
              <a:gd name="connsiteY74" fmla="*/ 1901990 h 5791200"/>
              <a:gd name="connsiteX75" fmla="*/ 5552295 w 5829300"/>
              <a:gd name="connsiteY75" fmla="*/ 1961388 h 5791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</a:cxnLst>
            <a:rect l="l" t="t" r="r" b="b"/>
            <a:pathLst>
              <a:path w="5829300" h="5791200">
                <a:moveTo>
                  <a:pt x="5741975" y="1712986"/>
                </a:moveTo>
                <a:lnTo>
                  <a:pt x="4116572" y="87582"/>
                </a:lnTo>
                <a:cubicBezTo>
                  <a:pt x="3999796" y="-29194"/>
                  <a:pt x="3803371" y="-29194"/>
                  <a:pt x="3686595" y="87582"/>
                </a:cubicBezTo>
                <a:lnTo>
                  <a:pt x="3424019" y="350158"/>
                </a:lnTo>
                <a:cubicBezTo>
                  <a:pt x="3307243" y="466935"/>
                  <a:pt x="3307243" y="663359"/>
                  <a:pt x="3424019" y="780136"/>
                </a:cubicBezTo>
                <a:lnTo>
                  <a:pt x="3460471" y="816588"/>
                </a:lnTo>
                <a:lnTo>
                  <a:pt x="1841821" y="2012013"/>
                </a:lnTo>
                <a:lnTo>
                  <a:pt x="1586675" y="1756867"/>
                </a:lnTo>
                <a:cubicBezTo>
                  <a:pt x="1455725" y="1625918"/>
                  <a:pt x="1229602" y="1625918"/>
                  <a:pt x="1097976" y="1756867"/>
                </a:cubicBezTo>
                <a:lnTo>
                  <a:pt x="843497" y="2012013"/>
                </a:lnTo>
                <a:cubicBezTo>
                  <a:pt x="778022" y="2077488"/>
                  <a:pt x="741570" y="2165242"/>
                  <a:pt x="741570" y="2252310"/>
                </a:cubicBezTo>
                <a:cubicBezTo>
                  <a:pt x="741570" y="2346808"/>
                  <a:pt x="778022" y="2427132"/>
                  <a:pt x="843497" y="2492607"/>
                </a:cubicBezTo>
                <a:lnTo>
                  <a:pt x="1739894" y="3389005"/>
                </a:lnTo>
                <a:lnTo>
                  <a:pt x="208998" y="4920587"/>
                </a:lnTo>
                <a:cubicBezTo>
                  <a:pt x="194149" y="4935436"/>
                  <a:pt x="179976" y="4957039"/>
                  <a:pt x="172546" y="4978632"/>
                </a:cubicBezTo>
                <a:lnTo>
                  <a:pt x="11897" y="5496364"/>
                </a:lnTo>
                <a:cubicBezTo>
                  <a:pt x="-9705" y="5584117"/>
                  <a:pt x="-2952" y="5663765"/>
                  <a:pt x="40920" y="5715067"/>
                </a:cubicBezTo>
                <a:cubicBezTo>
                  <a:pt x="62523" y="5744090"/>
                  <a:pt x="113824" y="5795391"/>
                  <a:pt x="208322" y="5795391"/>
                </a:cubicBezTo>
                <a:cubicBezTo>
                  <a:pt x="244774" y="5795391"/>
                  <a:pt x="281226" y="5787962"/>
                  <a:pt x="325098" y="5773789"/>
                </a:cubicBezTo>
                <a:lnTo>
                  <a:pt x="813798" y="5620560"/>
                </a:lnTo>
                <a:cubicBezTo>
                  <a:pt x="835400" y="5613130"/>
                  <a:pt x="850250" y="5605710"/>
                  <a:pt x="871843" y="5584108"/>
                </a:cubicBezTo>
                <a:lnTo>
                  <a:pt x="2402739" y="4053211"/>
                </a:lnTo>
                <a:lnTo>
                  <a:pt x="3336265" y="4986738"/>
                </a:lnTo>
                <a:cubicBezTo>
                  <a:pt x="3401740" y="5052213"/>
                  <a:pt x="3489494" y="5088665"/>
                  <a:pt x="3576562" y="5088665"/>
                </a:cubicBezTo>
                <a:cubicBezTo>
                  <a:pt x="3671060" y="5088665"/>
                  <a:pt x="3751384" y="5052213"/>
                  <a:pt x="3816859" y="4986738"/>
                </a:cubicBezTo>
                <a:lnTo>
                  <a:pt x="4072005" y="4731592"/>
                </a:lnTo>
                <a:cubicBezTo>
                  <a:pt x="4137480" y="4666117"/>
                  <a:pt x="4173932" y="4578363"/>
                  <a:pt x="4173932" y="4491295"/>
                </a:cubicBezTo>
                <a:cubicBezTo>
                  <a:pt x="4173932" y="4396797"/>
                  <a:pt x="4137480" y="4316473"/>
                  <a:pt x="4072005" y="4250998"/>
                </a:cubicBezTo>
                <a:lnTo>
                  <a:pt x="3816859" y="3995852"/>
                </a:lnTo>
                <a:lnTo>
                  <a:pt x="5012284" y="2377202"/>
                </a:lnTo>
                <a:lnTo>
                  <a:pt x="5041307" y="2406225"/>
                </a:lnTo>
                <a:cubicBezTo>
                  <a:pt x="5099352" y="2464270"/>
                  <a:pt x="5172257" y="2493978"/>
                  <a:pt x="5260011" y="2493978"/>
                </a:cubicBezTo>
                <a:cubicBezTo>
                  <a:pt x="5340335" y="2493978"/>
                  <a:pt x="5420660" y="2464956"/>
                  <a:pt x="5478714" y="2406225"/>
                </a:cubicBezTo>
                <a:lnTo>
                  <a:pt x="5741290" y="2143649"/>
                </a:lnTo>
                <a:cubicBezTo>
                  <a:pt x="5858743" y="2026863"/>
                  <a:pt x="5858743" y="1837182"/>
                  <a:pt x="5741975" y="1712986"/>
                </a:cubicBezTo>
                <a:close/>
                <a:moveTo>
                  <a:pt x="208998" y="5657012"/>
                </a:moveTo>
                <a:lnTo>
                  <a:pt x="208998" y="5526062"/>
                </a:lnTo>
                <a:lnTo>
                  <a:pt x="208998" y="5526062"/>
                </a:lnTo>
                <a:lnTo>
                  <a:pt x="208998" y="5657012"/>
                </a:lnTo>
                <a:close/>
                <a:moveTo>
                  <a:pt x="704451" y="5372834"/>
                </a:moveTo>
                <a:lnTo>
                  <a:pt x="296752" y="5503784"/>
                </a:lnTo>
                <a:lnTo>
                  <a:pt x="427702" y="5095408"/>
                </a:lnTo>
                <a:lnTo>
                  <a:pt x="1937005" y="3586782"/>
                </a:lnTo>
                <a:lnTo>
                  <a:pt x="2213754" y="3863531"/>
                </a:lnTo>
                <a:lnTo>
                  <a:pt x="704451" y="5372834"/>
                </a:lnTo>
                <a:close/>
                <a:moveTo>
                  <a:pt x="3905298" y="4490609"/>
                </a:moveTo>
                <a:cubicBezTo>
                  <a:pt x="3905298" y="4512212"/>
                  <a:pt x="3897869" y="4527061"/>
                  <a:pt x="3883696" y="4541911"/>
                </a:cubicBezTo>
                <a:lnTo>
                  <a:pt x="3635970" y="4789637"/>
                </a:lnTo>
                <a:cubicBezTo>
                  <a:pt x="3606947" y="4818660"/>
                  <a:pt x="3555645" y="4818660"/>
                  <a:pt x="3534043" y="4789637"/>
                </a:cubicBezTo>
                <a:lnTo>
                  <a:pt x="1039921" y="2303612"/>
                </a:lnTo>
                <a:cubicBezTo>
                  <a:pt x="1025072" y="2288762"/>
                  <a:pt x="1018318" y="2274589"/>
                  <a:pt x="1018318" y="2252310"/>
                </a:cubicBezTo>
                <a:cubicBezTo>
                  <a:pt x="1018318" y="2230031"/>
                  <a:pt x="1025748" y="2215858"/>
                  <a:pt x="1039921" y="2201009"/>
                </a:cubicBezTo>
                <a:lnTo>
                  <a:pt x="1295067" y="1945862"/>
                </a:lnTo>
                <a:cubicBezTo>
                  <a:pt x="1309917" y="1931013"/>
                  <a:pt x="1324090" y="1924260"/>
                  <a:pt x="1346369" y="1924260"/>
                </a:cubicBezTo>
                <a:cubicBezTo>
                  <a:pt x="1367972" y="1924260"/>
                  <a:pt x="1382821" y="1931689"/>
                  <a:pt x="1397671" y="1945862"/>
                </a:cubicBezTo>
                <a:lnTo>
                  <a:pt x="3883696" y="4431888"/>
                </a:lnTo>
                <a:cubicBezTo>
                  <a:pt x="3897869" y="4446737"/>
                  <a:pt x="3905298" y="4469007"/>
                  <a:pt x="3905298" y="4490609"/>
                </a:cubicBezTo>
                <a:close/>
                <a:moveTo>
                  <a:pt x="3627873" y="3798056"/>
                </a:moveTo>
                <a:lnTo>
                  <a:pt x="2031493" y="2201685"/>
                </a:lnTo>
                <a:lnTo>
                  <a:pt x="3650143" y="1006259"/>
                </a:lnTo>
                <a:lnTo>
                  <a:pt x="4823966" y="2180082"/>
                </a:lnTo>
                <a:lnTo>
                  <a:pt x="3627873" y="3798056"/>
                </a:lnTo>
                <a:close/>
                <a:moveTo>
                  <a:pt x="5552295" y="1961388"/>
                </a:moveTo>
                <a:lnTo>
                  <a:pt x="5289719" y="2223964"/>
                </a:lnTo>
                <a:cubicBezTo>
                  <a:pt x="5274870" y="2238813"/>
                  <a:pt x="5253267" y="2238813"/>
                  <a:pt x="5238418" y="2223964"/>
                </a:cubicBezTo>
                <a:lnTo>
                  <a:pt x="5092619" y="2078165"/>
                </a:lnTo>
                <a:lnTo>
                  <a:pt x="5092619" y="2078165"/>
                </a:lnTo>
                <a:lnTo>
                  <a:pt x="3759499" y="736263"/>
                </a:lnTo>
                <a:lnTo>
                  <a:pt x="3759499" y="736263"/>
                </a:lnTo>
                <a:lnTo>
                  <a:pt x="3613700" y="590464"/>
                </a:lnTo>
                <a:cubicBezTo>
                  <a:pt x="3598851" y="575615"/>
                  <a:pt x="3598851" y="554012"/>
                  <a:pt x="3613700" y="539163"/>
                </a:cubicBezTo>
                <a:lnTo>
                  <a:pt x="3868846" y="276587"/>
                </a:lnTo>
                <a:cubicBezTo>
                  <a:pt x="3883696" y="269157"/>
                  <a:pt x="3890449" y="269157"/>
                  <a:pt x="3897869" y="269157"/>
                </a:cubicBezTo>
                <a:cubicBezTo>
                  <a:pt x="3905289" y="269157"/>
                  <a:pt x="3912718" y="269157"/>
                  <a:pt x="3926892" y="276587"/>
                </a:cubicBezTo>
                <a:lnTo>
                  <a:pt x="5552295" y="1901990"/>
                </a:lnTo>
                <a:cubicBezTo>
                  <a:pt x="5567144" y="1924936"/>
                  <a:pt x="5567144" y="1946539"/>
                  <a:pt x="5552295" y="1961388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61" name="Forma libre 360">
            <a:extLst>
              <a:ext uri="{FF2B5EF4-FFF2-40B4-BE49-F238E27FC236}">
                <a16:creationId xmlns:a16="http://schemas.microsoft.com/office/drawing/2014/main" id="{22797F96-FE54-D44A-ACF7-D29EDCD6F9C4}"/>
              </a:ext>
            </a:extLst>
          </p:cNvPr>
          <p:cNvSpPr/>
          <p:nvPr/>
        </p:nvSpPr>
        <p:spPr>
          <a:xfrm>
            <a:off x="8129261" y="3785596"/>
            <a:ext cx="301831" cy="237717"/>
          </a:xfrm>
          <a:custGeom>
            <a:avLst/>
            <a:gdLst>
              <a:gd name="connsiteX0" fmla="*/ 2930333 w 5829300"/>
              <a:gd name="connsiteY0" fmla="*/ 2880646 h 4591050"/>
              <a:gd name="connsiteX1" fmla="*/ 2072274 w 5829300"/>
              <a:gd name="connsiteY1" fmla="*/ 3738706 h 4591050"/>
              <a:gd name="connsiteX2" fmla="*/ 2930333 w 5829300"/>
              <a:gd name="connsiteY2" fmla="*/ 4596766 h 4591050"/>
              <a:gd name="connsiteX3" fmla="*/ 3788393 w 5829300"/>
              <a:gd name="connsiteY3" fmla="*/ 3738706 h 4591050"/>
              <a:gd name="connsiteX4" fmla="*/ 2930333 w 5829300"/>
              <a:gd name="connsiteY4" fmla="*/ 2880646 h 4591050"/>
              <a:gd name="connsiteX5" fmla="*/ 2930333 w 5829300"/>
              <a:gd name="connsiteY5" fmla="*/ 4328037 h 4591050"/>
              <a:gd name="connsiteX6" fmla="*/ 2341003 w 5829300"/>
              <a:gd name="connsiteY6" fmla="*/ 3738706 h 4591050"/>
              <a:gd name="connsiteX7" fmla="*/ 2930333 w 5829300"/>
              <a:gd name="connsiteY7" fmla="*/ 3149375 h 4591050"/>
              <a:gd name="connsiteX8" fmla="*/ 3519664 w 5829300"/>
              <a:gd name="connsiteY8" fmla="*/ 3738706 h 4591050"/>
              <a:gd name="connsiteX9" fmla="*/ 2930333 w 5829300"/>
              <a:gd name="connsiteY9" fmla="*/ 4328037 h 4591050"/>
              <a:gd name="connsiteX10" fmla="*/ 4595942 w 5829300"/>
              <a:gd name="connsiteY10" fmla="*/ 2909602 h 4591050"/>
              <a:gd name="connsiteX11" fmla="*/ 4538020 w 5829300"/>
              <a:gd name="connsiteY11" fmla="*/ 3091453 h 4591050"/>
              <a:gd name="connsiteX12" fmla="*/ 4356169 w 5829300"/>
              <a:gd name="connsiteY12" fmla="*/ 3033532 h 4591050"/>
              <a:gd name="connsiteX13" fmla="*/ 2930333 w 5829300"/>
              <a:gd name="connsiteY13" fmla="*/ 2145830 h 4591050"/>
              <a:gd name="connsiteX14" fmla="*/ 1490353 w 5829300"/>
              <a:gd name="connsiteY14" fmla="*/ 3062488 h 4591050"/>
              <a:gd name="connsiteX15" fmla="*/ 1366424 w 5829300"/>
              <a:gd name="connsiteY15" fmla="*/ 3142640 h 4591050"/>
              <a:gd name="connsiteX16" fmla="*/ 1308502 w 5829300"/>
              <a:gd name="connsiteY16" fmla="*/ 3127820 h 4591050"/>
              <a:gd name="connsiteX17" fmla="*/ 1243170 w 5829300"/>
              <a:gd name="connsiteY17" fmla="*/ 2945968 h 4591050"/>
              <a:gd name="connsiteX18" fmla="*/ 2931010 w 5829300"/>
              <a:gd name="connsiteY18" fmla="*/ 1876425 h 4591050"/>
              <a:gd name="connsiteX19" fmla="*/ 4595942 w 5829300"/>
              <a:gd name="connsiteY19" fmla="*/ 2909602 h 4591050"/>
              <a:gd name="connsiteX20" fmla="*/ 5236460 w 5829300"/>
              <a:gd name="connsiteY20" fmla="*/ 2102053 h 4591050"/>
              <a:gd name="connsiteX21" fmla="*/ 5207495 w 5829300"/>
              <a:gd name="connsiteY21" fmla="*/ 2291315 h 4591050"/>
              <a:gd name="connsiteX22" fmla="*/ 5018233 w 5829300"/>
              <a:gd name="connsiteY22" fmla="*/ 2262349 h 4591050"/>
              <a:gd name="connsiteX23" fmla="*/ 2930324 w 5829300"/>
              <a:gd name="connsiteY23" fmla="*/ 1178662 h 4591050"/>
              <a:gd name="connsiteX24" fmla="*/ 835681 w 5829300"/>
              <a:gd name="connsiteY24" fmla="*/ 2269760 h 4591050"/>
              <a:gd name="connsiteX25" fmla="*/ 726572 w 5829300"/>
              <a:gd name="connsiteY25" fmla="*/ 2327682 h 4591050"/>
              <a:gd name="connsiteX26" fmla="*/ 646419 w 5829300"/>
              <a:gd name="connsiteY26" fmla="*/ 2306126 h 4591050"/>
              <a:gd name="connsiteX27" fmla="*/ 610053 w 5829300"/>
              <a:gd name="connsiteY27" fmla="*/ 2116865 h 4591050"/>
              <a:gd name="connsiteX28" fmla="*/ 2930324 w 5829300"/>
              <a:gd name="connsiteY28" fmla="*/ 909247 h 4591050"/>
              <a:gd name="connsiteX29" fmla="*/ 5236460 w 5829300"/>
              <a:gd name="connsiteY29" fmla="*/ 2102053 h 4591050"/>
              <a:gd name="connsiteX30" fmla="*/ 5782004 w 5829300"/>
              <a:gd name="connsiteY30" fmla="*/ 1534954 h 4591050"/>
              <a:gd name="connsiteX31" fmla="*/ 5592743 w 5829300"/>
              <a:gd name="connsiteY31" fmla="*/ 1520133 h 4591050"/>
              <a:gd name="connsiteX32" fmla="*/ 2922914 w 5829300"/>
              <a:gd name="connsiteY32" fmla="*/ 268738 h 4591050"/>
              <a:gd name="connsiteX33" fmla="*/ 238940 w 5829300"/>
              <a:gd name="connsiteY33" fmla="*/ 1534278 h 4591050"/>
              <a:gd name="connsiteX34" fmla="*/ 137241 w 5829300"/>
              <a:gd name="connsiteY34" fmla="*/ 1585465 h 4591050"/>
              <a:gd name="connsiteX35" fmla="*/ 49688 w 5829300"/>
              <a:gd name="connsiteY35" fmla="*/ 1556499 h 4591050"/>
              <a:gd name="connsiteX36" fmla="*/ 28133 w 5829300"/>
              <a:gd name="connsiteY36" fmla="*/ 1367238 h 4591050"/>
              <a:gd name="connsiteX37" fmla="*/ 2916189 w 5829300"/>
              <a:gd name="connsiteY37" fmla="*/ 0 h 4591050"/>
              <a:gd name="connsiteX38" fmla="*/ 5789415 w 5829300"/>
              <a:gd name="connsiteY38" fmla="*/ 1345692 h 4591050"/>
              <a:gd name="connsiteX39" fmla="*/ 5782004 w 5829300"/>
              <a:gd name="connsiteY39" fmla="*/ 1534954 h 4591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5829300" h="4591050">
                <a:moveTo>
                  <a:pt x="2930333" y="2880646"/>
                </a:moveTo>
                <a:cubicBezTo>
                  <a:pt x="2457522" y="2880646"/>
                  <a:pt x="2072274" y="3265894"/>
                  <a:pt x="2072274" y="3738706"/>
                </a:cubicBezTo>
                <a:cubicBezTo>
                  <a:pt x="2072274" y="4211517"/>
                  <a:pt x="2457522" y="4596766"/>
                  <a:pt x="2930333" y="4596766"/>
                </a:cubicBezTo>
                <a:cubicBezTo>
                  <a:pt x="3403145" y="4596766"/>
                  <a:pt x="3788393" y="4211517"/>
                  <a:pt x="3788393" y="3738706"/>
                </a:cubicBezTo>
                <a:cubicBezTo>
                  <a:pt x="3788393" y="3265894"/>
                  <a:pt x="3403135" y="2880646"/>
                  <a:pt x="2930333" y="2880646"/>
                </a:cubicBezTo>
                <a:close/>
                <a:moveTo>
                  <a:pt x="2930333" y="4328037"/>
                </a:moveTo>
                <a:cubicBezTo>
                  <a:pt x="2603007" y="4328037"/>
                  <a:pt x="2341003" y="4066042"/>
                  <a:pt x="2341003" y="3738706"/>
                </a:cubicBezTo>
                <a:cubicBezTo>
                  <a:pt x="2341003" y="3411369"/>
                  <a:pt x="2602997" y="3149375"/>
                  <a:pt x="2930333" y="3149375"/>
                </a:cubicBezTo>
                <a:cubicBezTo>
                  <a:pt x="3257670" y="3149375"/>
                  <a:pt x="3519664" y="3411369"/>
                  <a:pt x="3519664" y="3738706"/>
                </a:cubicBezTo>
                <a:cubicBezTo>
                  <a:pt x="3519664" y="4066042"/>
                  <a:pt x="3250250" y="4328037"/>
                  <a:pt x="2930333" y="4328037"/>
                </a:cubicBezTo>
                <a:close/>
                <a:moveTo>
                  <a:pt x="4595942" y="2909602"/>
                </a:moveTo>
                <a:cubicBezTo>
                  <a:pt x="4632308" y="2974934"/>
                  <a:pt x="4603352" y="3055077"/>
                  <a:pt x="4538020" y="3091453"/>
                </a:cubicBezTo>
                <a:cubicBezTo>
                  <a:pt x="4472688" y="3127829"/>
                  <a:pt x="4392545" y="3098864"/>
                  <a:pt x="4356169" y="3033532"/>
                </a:cubicBezTo>
                <a:cubicBezTo>
                  <a:pt x="4086764" y="2487978"/>
                  <a:pt x="3541210" y="2145830"/>
                  <a:pt x="2930333" y="2145830"/>
                </a:cubicBezTo>
                <a:cubicBezTo>
                  <a:pt x="2312047" y="2145830"/>
                  <a:pt x="1744938" y="2502122"/>
                  <a:pt x="1490353" y="3062488"/>
                </a:cubicBezTo>
                <a:cubicBezTo>
                  <a:pt x="1468798" y="3113675"/>
                  <a:pt x="1417611" y="3142640"/>
                  <a:pt x="1366424" y="3142640"/>
                </a:cubicBezTo>
                <a:cubicBezTo>
                  <a:pt x="1344869" y="3142640"/>
                  <a:pt x="1330057" y="3135230"/>
                  <a:pt x="1308502" y="3127820"/>
                </a:cubicBezTo>
                <a:cubicBezTo>
                  <a:pt x="1243170" y="3098854"/>
                  <a:pt x="1214214" y="3018711"/>
                  <a:pt x="1243170" y="2945968"/>
                </a:cubicBezTo>
                <a:cubicBezTo>
                  <a:pt x="1548951" y="2291306"/>
                  <a:pt x="2210339" y="1876425"/>
                  <a:pt x="2931010" y="1876425"/>
                </a:cubicBezTo>
                <a:cubicBezTo>
                  <a:pt x="3643585" y="1876425"/>
                  <a:pt x="4283427" y="2269760"/>
                  <a:pt x="4595942" y="2909602"/>
                </a:cubicBezTo>
                <a:close/>
                <a:moveTo>
                  <a:pt x="5236460" y="2102053"/>
                </a:moveTo>
                <a:cubicBezTo>
                  <a:pt x="5280237" y="2159975"/>
                  <a:pt x="5265425" y="2247529"/>
                  <a:pt x="5207495" y="2291315"/>
                </a:cubicBezTo>
                <a:cubicBezTo>
                  <a:pt x="5149563" y="2335101"/>
                  <a:pt x="5062019" y="2320281"/>
                  <a:pt x="5018233" y="2262349"/>
                </a:cubicBezTo>
                <a:cubicBezTo>
                  <a:pt x="4538011" y="1586141"/>
                  <a:pt x="3760104" y="1178662"/>
                  <a:pt x="2930324" y="1178662"/>
                </a:cubicBezTo>
                <a:cubicBezTo>
                  <a:pt x="2093810" y="1178662"/>
                  <a:pt x="1308493" y="1586141"/>
                  <a:pt x="835681" y="2269760"/>
                </a:cubicBezTo>
                <a:cubicBezTo>
                  <a:pt x="806716" y="2306126"/>
                  <a:pt x="770349" y="2327682"/>
                  <a:pt x="726572" y="2327682"/>
                </a:cubicBezTo>
                <a:cubicBezTo>
                  <a:pt x="697607" y="2327682"/>
                  <a:pt x="675385" y="2320271"/>
                  <a:pt x="646419" y="2306126"/>
                </a:cubicBezTo>
                <a:cubicBezTo>
                  <a:pt x="588498" y="2262349"/>
                  <a:pt x="573677" y="2182197"/>
                  <a:pt x="610053" y="2116865"/>
                </a:cubicBezTo>
                <a:cubicBezTo>
                  <a:pt x="1140786" y="1360503"/>
                  <a:pt x="2006932" y="909247"/>
                  <a:pt x="2930324" y="909247"/>
                </a:cubicBezTo>
                <a:cubicBezTo>
                  <a:pt x="3839581" y="909257"/>
                  <a:pt x="4705051" y="1360513"/>
                  <a:pt x="5236460" y="2102053"/>
                </a:cubicBezTo>
                <a:close/>
                <a:moveTo>
                  <a:pt x="5782004" y="1534954"/>
                </a:moveTo>
                <a:cubicBezTo>
                  <a:pt x="5724083" y="1586141"/>
                  <a:pt x="5636529" y="1571320"/>
                  <a:pt x="5592743" y="1520133"/>
                </a:cubicBezTo>
                <a:cubicBezTo>
                  <a:pt x="4930670" y="727405"/>
                  <a:pt x="3956090" y="268738"/>
                  <a:pt x="2922914" y="268738"/>
                </a:cubicBezTo>
                <a:cubicBezTo>
                  <a:pt x="1883003" y="268738"/>
                  <a:pt x="901013" y="734139"/>
                  <a:pt x="238940" y="1534278"/>
                </a:cubicBezTo>
                <a:cubicBezTo>
                  <a:pt x="209974" y="1563243"/>
                  <a:pt x="173608" y="1585465"/>
                  <a:pt x="137241" y="1585465"/>
                </a:cubicBezTo>
                <a:cubicBezTo>
                  <a:pt x="108276" y="1585465"/>
                  <a:pt x="79320" y="1578055"/>
                  <a:pt x="49688" y="1556499"/>
                </a:cubicBezTo>
                <a:cubicBezTo>
                  <a:pt x="-8234" y="1512722"/>
                  <a:pt x="-15644" y="1425835"/>
                  <a:pt x="28133" y="1367238"/>
                </a:cubicBezTo>
                <a:cubicBezTo>
                  <a:pt x="740726" y="501777"/>
                  <a:pt x="1795449" y="0"/>
                  <a:pt x="2916189" y="0"/>
                </a:cubicBezTo>
                <a:cubicBezTo>
                  <a:pt x="4028842" y="0"/>
                  <a:pt x="5076840" y="487623"/>
                  <a:pt x="5789415" y="1345692"/>
                </a:cubicBezTo>
                <a:cubicBezTo>
                  <a:pt x="5847336" y="1403614"/>
                  <a:pt x="5839926" y="1491177"/>
                  <a:pt x="5782004" y="1534954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63" name="Forma libre 362">
            <a:extLst>
              <a:ext uri="{FF2B5EF4-FFF2-40B4-BE49-F238E27FC236}">
                <a16:creationId xmlns:a16="http://schemas.microsoft.com/office/drawing/2014/main" id="{1FFB1E5B-277A-BF4B-990D-872CEE59B244}"/>
              </a:ext>
            </a:extLst>
          </p:cNvPr>
          <p:cNvSpPr/>
          <p:nvPr/>
        </p:nvSpPr>
        <p:spPr>
          <a:xfrm>
            <a:off x="7363281" y="3210701"/>
            <a:ext cx="301338" cy="234757"/>
          </a:xfrm>
          <a:custGeom>
            <a:avLst/>
            <a:gdLst>
              <a:gd name="connsiteX0" fmla="*/ 5812586 w 5819775"/>
              <a:gd name="connsiteY0" fmla="*/ 4347143 h 4533900"/>
              <a:gd name="connsiteX1" fmla="*/ 5426957 w 5819775"/>
              <a:gd name="connsiteY1" fmla="*/ 3723247 h 4533900"/>
              <a:gd name="connsiteX2" fmla="*/ 5419813 w 5819775"/>
              <a:gd name="connsiteY2" fmla="*/ 3716103 h 4533900"/>
              <a:gd name="connsiteX3" fmla="*/ 5447731 w 5819775"/>
              <a:gd name="connsiteY3" fmla="*/ 3590154 h 4533900"/>
              <a:gd name="connsiteX4" fmla="*/ 5447731 w 5819775"/>
              <a:gd name="connsiteY4" fmla="*/ 329803 h 4533900"/>
              <a:gd name="connsiteX5" fmla="*/ 5117928 w 5819775"/>
              <a:gd name="connsiteY5" fmla="*/ 0 h 4533900"/>
              <a:gd name="connsiteX6" fmla="*/ 714949 w 5819775"/>
              <a:gd name="connsiteY6" fmla="*/ 0 h 4533900"/>
              <a:gd name="connsiteX7" fmla="*/ 385146 w 5819775"/>
              <a:gd name="connsiteY7" fmla="*/ 329803 h 4533900"/>
              <a:gd name="connsiteX8" fmla="*/ 385146 w 5819775"/>
              <a:gd name="connsiteY8" fmla="*/ 3590163 h 4533900"/>
              <a:gd name="connsiteX9" fmla="*/ 413064 w 5819775"/>
              <a:gd name="connsiteY9" fmla="*/ 3716112 h 4533900"/>
              <a:gd name="connsiteX10" fmla="*/ 405920 w 5819775"/>
              <a:gd name="connsiteY10" fmla="*/ 3723256 h 4533900"/>
              <a:gd name="connsiteX11" fmla="*/ 20938 w 5819775"/>
              <a:gd name="connsiteY11" fmla="*/ 4347143 h 4533900"/>
              <a:gd name="connsiteX12" fmla="*/ 20938 w 5819775"/>
              <a:gd name="connsiteY12" fmla="*/ 4480237 h 4533900"/>
              <a:gd name="connsiteX13" fmla="*/ 133257 w 5819775"/>
              <a:gd name="connsiteY13" fmla="*/ 4543206 h 4533900"/>
              <a:gd name="connsiteX14" fmla="*/ 5707411 w 5819775"/>
              <a:gd name="connsiteY14" fmla="*/ 4543206 h 4533900"/>
              <a:gd name="connsiteX15" fmla="*/ 5819730 w 5819775"/>
              <a:gd name="connsiteY15" fmla="*/ 4480237 h 4533900"/>
              <a:gd name="connsiteX16" fmla="*/ 5812586 w 5819775"/>
              <a:gd name="connsiteY16" fmla="*/ 4347143 h 4533900"/>
              <a:gd name="connsiteX17" fmla="*/ 644835 w 5819775"/>
              <a:gd name="connsiteY17" fmla="*/ 3590163 h 4533900"/>
              <a:gd name="connsiteX18" fmla="*/ 644835 w 5819775"/>
              <a:gd name="connsiteY18" fmla="*/ 3351905 h 4533900"/>
              <a:gd name="connsiteX19" fmla="*/ 5188042 w 5819775"/>
              <a:gd name="connsiteY19" fmla="*/ 3351905 h 4533900"/>
              <a:gd name="connsiteX20" fmla="*/ 5188042 w 5819775"/>
              <a:gd name="connsiteY20" fmla="*/ 3590163 h 4533900"/>
              <a:gd name="connsiteX21" fmla="*/ 5117928 w 5819775"/>
              <a:gd name="connsiteY21" fmla="*/ 3660277 h 4533900"/>
              <a:gd name="connsiteX22" fmla="*/ 714949 w 5819775"/>
              <a:gd name="connsiteY22" fmla="*/ 3660277 h 4533900"/>
              <a:gd name="connsiteX23" fmla="*/ 644835 w 5819775"/>
              <a:gd name="connsiteY23" fmla="*/ 3590163 h 4533900"/>
              <a:gd name="connsiteX24" fmla="*/ 651979 w 5819775"/>
              <a:gd name="connsiteY24" fmla="*/ 3092215 h 4533900"/>
              <a:gd name="connsiteX25" fmla="*/ 651979 w 5819775"/>
              <a:gd name="connsiteY25" fmla="*/ 813464 h 4533900"/>
              <a:gd name="connsiteX26" fmla="*/ 5181555 w 5819775"/>
              <a:gd name="connsiteY26" fmla="*/ 813464 h 4533900"/>
              <a:gd name="connsiteX27" fmla="*/ 5181555 w 5819775"/>
              <a:gd name="connsiteY27" fmla="*/ 3092206 h 4533900"/>
              <a:gd name="connsiteX28" fmla="*/ 651979 w 5819775"/>
              <a:gd name="connsiteY28" fmla="*/ 3092206 h 4533900"/>
              <a:gd name="connsiteX29" fmla="*/ 714949 w 5819775"/>
              <a:gd name="connsiteY29" fmla="*/ 259690 h 4533900"/>
              <a:gd name="connsiteX30" fmla="*/ 5117928 w 5819775"/>
              <a:gd name="connsiteY30" fmla="*/ 259690 h 4533900"/>
              <a:gd name="connsiteX31" fmla="*/ 5188042 w 5819775"/>
              <a:gd name="connsiteY31" fmla="*/ 329803 h 4533900"/>
              <a:gd name="connsiteX32" fmla="*/ 5188042 w 5819775"/>
              <a:gd name="connsiteY32" fmla="*/ 554431 h 4533900"/>
              <a:gd name="connsiteX33" fmla="*/ 644835 w 5819775"/>
              <a:gd name="connsiteY33" fmla="*/ 554431 h 4533900"/>
              <a:gd name="connsiteX34" fmla="*/ 644835 w 5819775"/>
              <a:gd name="connsiteY34" fmla="*/ 329803 h 4533900"/>
              <a:gd name="connsiteX35" fmla="*/ 714949 w 5819775"/>
              <a:gd name="connsiteY35" fmla="*/ 259690 h 4533900"/>
              <a:gd name="connsiteX36" fmla="*/ 357885 w 5819775"/>
              <a:gd name="connsiteY36" fmla="*/ 4284174 h 4533900"/>
              <a:gd name="connsiteX37" fmla="*/ 582513 w 5819775"/>
              <a:gd name="connsiteY37" fmla="*/ 3919319 h 4533900"/>
              <a:gd name="connsiteX38" fmla="*/ 708462 w 5819775"/>
              <a:gd name="connsiteY38" fmla="*/ 3919319 h 4533900"/>
              <a:gd name="connsiteX39" fmla="*/ 5111441 w 5819775"/>
              <a:gd name="connsiteY39" fmla="*/ 3919319 h 4533900"/>
              <a:gd name="connsiteX40" fmla="*/ 5237391 w 5819775"/>
              <a:gd name="connsiteY40" fmla="*/ 3919319 h 4533900"/>
              <a:gd name="connsiteX41" fmla="*/ 5462019 w 5819775"/>
              <a:gd name="connsiteY41" fmla="*/ 4284174 h 4533900"/>
              <a:gd name="connsiteX42" fmla="*/ 357885 w 5819775"/>
              <a:gd name="connsiteY42" fmla="*/ 4284174 h 4533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</a:cxnLst>
            <a:rect l="l" t="t" r="r" b="b"/>
            <a:pathLst>
              <a:path w="5819775" h="4533900">
                <a:moveTo>
                  <a:pt x="5812586" y="4347143"/>
                </a:moveTo>
                <a:lnTo>
                  <a:pt x="5426957" y="3723247"/>
                </a:lnTo>
                <a:lnTo>
                  <a:pt x="5419813" y="3716103"/>
                </a:lnTo>
                <a:cubicBezTo>
                  <a:pt x="5434091" y="3681041"/>
                  <a:pt x="5447731" y="3638845"/>
                  <a:pt x="5447731" y="3590154"/>
                </a:cubicBezTo>
                <a:lnTo>
                  <a:pt x="5447731" y="329803"/>
                </a:lnTo>
                <a:cubicBezTo>
                  <a:pt x="5447731" y="147371"/>
                  <a:pt x="5300360" y="0"/>
                  <a:pt x="5117928" y="0"/>
                </a:cubicBezTo>
                <a:lnTo>
                  <a:pt x="714949" y="0"/>
                </a:lnTo>
                <a:cubicBezTo>
                  <a:pt x="532517" y="0"/>
                  <a:pt x="385146" y="147371"/>
                  <a:pt x="385146" y="329803"/>
                </a:cubicBezTo>
                <a:lnTo>
                  <a:pt x="385146" y="3590163"/>
                </a:lnTo>
                <a:cubicBezTo>
                  <a:pt x="385146" y="3632359"/>
                  <a:pt x="392290" y="3674564"/>
                  <a:pt x="413064" y="3716112"/>
                </a:cubicBezTo>
                <a:lnTo>
                  <a:pt x="405920" y="3723256"/>
                </a:lnTo>
                <a:lnTo>
                  <a:pt x="20938" y="4347143"/>
                </a:lnTo>
                <a:cubicBezTo>
                  <a:pt x="-6979" y="4389339"/>
                  <a:pt x="-6979" y="4438031"/>
                  <a:pt x="20938" y="4480237"/>
                </a:cubicBezTo>
                <a:cubicBezTo>
                  <a:pt x="41712" y="4522432"/>
                  <a:pt x="83908" y="4543206"/>
                  <a:pt x="133257" y="4543206"/>
                </a:cubicBezTo>
                <a:lnTo>
                  <a:pt x="5707411" y="4543206"/>
                </a:lnTo>
                <a:cubicBezTo>
                  <a:pt x="5756751" y="4543206"/>
                  <a:pt x="5798299" y="4515288"/>
                  <a:pt x="5819730" y="4480237"/>
                </a:cubicBezTo>
                <a:cubicBezTo>
                  <a:pt x="5833361" y="4438679"/>
                  <a:pt x="5833361" y="4389339"/>
                  <a:pt x="5812586" y="4347143"/>
                </a:cubicBezTo>
                <a:close/>
                <a:moveTo>
                  <a:pt x="644835" y="3590163"/>
                </a:moveTo>
                <a:lnTo>
                  <a:pt x="644835" y="3351905"/>
                </a:lnTo>
                <a:lnTo>
                  <a:pt x="5188042" y="3351905"/>
                </a:lnTo>
                <a:lnTo>
                  <a:pt x="5188042" y="3590163"/>
                </a:lnTo>
                <a:cubicBezTo>
                  <a:pt x="5188042" y="3625225"/>
                  <a:pt x="5160124" y="3660277"/>
                  <a:pt x="5117928" y="3660277"/>
                </a:cubicBezTo>
                <a:lnTo>
                  <a:pt x="714949" y="3660277"/>
                </a:lnTo>
                <a:cubicBezTo>
                  <a:pt x="673401" y="3660277"/>
                  <a:pt x="644835" y="3632359"/>
                  <a:pt x="644835" y="3590163"/>
                </a:cubicBezTo>
                <a:close/>
                <a:moveTo>
                  <a:pt x="651979" y="3092215"/>
                </a:moveTo>
                <a:lnTo>
                  <a:pt x="651979" y="813464"/>
                </a:lnTo>
                <a:lnTo>
                  <a:pt x="5181555" y="813464"/>
                </a:lnTo>
                <a:lnTo>
                  <a:pt x="5181555" y="3092206"/>
                </a:lnTo>
                <a:lnTo>
                  <a:pt x="651979" y="3092206"/>
                </a:lnTo>
                <a:close/>
                <a:moveTo>
                  <a:pt x="714949" y="259690"/>
                </a:moveTo>
                <a:lnTo>
                  <a:pt x="5117928" y="259690"/>
                </a:lnTo>
                <a:cubicBezTo>
                  <a:pt x="5152989" y="259690"/>
                  <a:pt x="5188042" y="287607"/>
                  <a:pt x="5188042" y="329803"/>
                </a:cubicBezTo>
                <a:lnTo>
                  <a:pt x="5188042" y="554431"/>
                </a:lnTo>
                <a:lnTo>
                  <a:pt x="644835" y="554431"/>
                </a:lnTo>
                <a:lnTo>
                  <a:pt x="644835" y="329803"/>
                </a:lnTo>
                <a:cubicBezTo>
                  <a:pt x="644835" y="294742"/>
                  <a:pt x="673401" y="259690"/>
                  <a:pt x="714949" y="259690"/>
                </a:cubicBezTo>
                <a:close/>
                <a:moveTo>
                  <a:pt x="357885" y="4284174"/>
                </a:moveTo>
                <a:lnTo>
                  <a:pt x="582513" y="3919319"/>
                </a:lnTo>
                <a:lnTo>
                  <a:pt x="708462" y="3919319"/>
                </a:lnTo>
                <a:lnTo>
                  <a:pt x="5111441" y="3919319"/>
                </a:lnTo>
                <a:lnTo>
                  <a:pt x="5237391" y="3919319"/>
                </a:lnTo>
                <a:lnTo>
                  <a:pt x="5462019" y="4284174"/>
                </a:lnTo>
                <a:lnTo>
                  <a:pt x="357885" y="4284174"/>
                </a:ln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65" name="Forma libre 364">
            <a:extLst>
              <a:ext uri="{FF2B5EF4-FFF2-40B4-BE49-F238E27FC236}">
                <a16:creationId xmlns:a16="http://schemas.microsoft.com/office/drawing/2014/main" id="{4241E8FC-CECF-A841-8D45-317D7C133220}"/>
              </a:ext>
            </a:extLst>
          </p:cNvPr>
          <p:cNvSpPr/>
          <p:nvPr/>
        </p:nvSpPr>
        <p:spPr>
          <a:xfrm>
            <a:off x="2879245" y="4456162"/>
            <a:ext cx="301831" cy="301831"/>
          </a:xfrm>
          <a:custGeom>
            <a:avLst/>
            <a:gdLst>
              <a:gd name="connsiteX0" fmla="*/ 2915002 w 5829300"/>
              <a:gd name="connsiteY0" fmla="*/ 0 h 5829300"/>
              <a:gd name="connsiteX1" fmla="*/ 0 w 5829300"/>
              <a:gd name="connsiteY1" fmla="*/ 2915012 h 5829300"/>
              <a:gd name="connsiteX2" fmla="*/ 2915002 w 5829300"/>
              <a:gd name="connsiteY2" fmla="*/ 5830015 h 5829300"/>
              <a:gd name="connsiteX3" fmla="*/ 5830005 w 5829300"/>
              <a:gd name="connsiteY3" fmla="*/ 2915012 h 5829300"/>
              <a:gd name="connsiteX4" fmla="*/ 2915002 w 5829300"/>
              <a:gd name="connsiteY4" fmla="*/ 0 h 5829300"/>
              <a:gd name="connsiteX5" fmla="*/ 2915002 w 5829300"/>
              <a:gd name="connsiteY5" fmla="*/ 5546703 h 5829300"/>
              <a:gd name="connsiteX6" fmla="*/ 282597 w 5829300"/>
              <a:gd name="connsiteY6" fmla="*/ 2914298 h 5829300"/>
              <a:gd name="connsiteX7" fmla="*/ 2915002 w 5829300"/>
              <a:gd name="connsiteY7" fmla="*/ 281892 h 5829300"/>
              <a:gd name="connsiteX8" fmla="*/ 5547408 w 5829300"/>
              <a:gd name="connsiteY8" fmla="*/ 2914298 h 5829300"/>
              <a:gd name="connsiteX9" fmla="*/ 2915002 w 5829300"/>
              <a:gd name="connsiteY9" fmla="*/ 5546703 h 5829300"/>
              <a:gd name="connsiteX10" fmla="*/ 4402884 w 5829300"/>
              <a:gd name="connsiteY10" fmla="*/ 2914298 h 5829300"/>
              <a:gd name="connsiteX11" fmla="*/ 4265819 w 5829300"/>
              <a:gd name="connsiteY11" fmla="*/ 3051362 h 5829300"/>
              <a:gd name="connsiteX12" fmla="*/ 2029768 w 5829300"/>
              <a:gd name="connsiteY12" fmla="*/ 3051362 h 5829300"/>
              <a:gd name="connsiteX13" fmla="*/ 2823162 w 5829300"/>
              <a:gd name="connsiteY13" fmla="*/ 3844757 h 5829300"/>
              <a:gd name="connsiteX14" fmla="*/ 2823162 w 5829300"/>
              <a:gd name="connsiteY14" fmla="*/ 4043287 h 5829300"/>
              <a:gd name="connsiteX15" fmla="*/ 2724255 w 5829300"/>
              <a:gd name="connsiteY15" fmla="*/ 4081434 h 5829300"/>
              <a:gd name="connsiteX16" fmla="*/ 2625347 w 5829300"/>
              <a:gd name="connsiteY16" fmla="*/ 4043287 h 5829300"/>
              <a:gd name="connsiteX17" fmla="*/ 1587503 w 5829300"/>
              <a:gd name="connsiteY17" fmla="*/ 3013920 h 5829300"/>
              <a:gd name="connsiteX18" fmla="*/ 1571958 w 5829300"/>
              <a:gd name="connsiteY18" fmla="*/ 2991307 h 5829300"/>
              <a:gd name="connsiteX19" fmla="*/ 1564186 w 5829300"/>
              <a:gd name="connsiteY19" fmla="*/ 2983535 h 5829300"/>
              <a:gd name="connsiteX20" fmla="*/ 1556414 w 5829300"/>
              <a:gd name="connsiteY20" fmla="*/ 2967990 h 5829300"/>
              <a:gd name="connsiteX21" fmla="*/ 1548641 w 5829300"/>
              <a:gd name="connsiteY21" fmla="*/ 2952445 h 5829300"/>
              <a:gd name="connsiteX22" fmla="*/ 1548641 w 5829300"/>
              <a:gd name="connsiteY22" fmla="*/ 2936901 h 5829300"/>
              <a:gd name="connsiteX23" fmla="*/ 1548641 w 5829300"/>
              <a:gd name="connsiteY23" fmla="*/ 2883208 h 5829300"/>
              <a:gd name="connsiteX24" fmla="*/ 1548641 w 5829300"/>
              <a:gd name="connsiteY24" fmla="*/ 2867663 h 5829300"/>
              <a:gd name="connsiteX25" fmla="*/ 1556414 w 5829300"/>
              <a:gd name="connsiteY25" fmla="*/ 2852119 h 5829300"/>
              <a:gd name="connsiteX26" fmla="*/ 1564186 w 5829300"/>
              <a:gd name="connsiteY26" fmla="*/ 2836574 h 5829300"/>
              <a:gd name="connsiteX27" fmla="*/ 1571958 w 5829300"/>
              <a:gd name="connsiteY27" fmla="*/ 2828801 h 5829300"/>
              <a:gd name="connsiteX28" fmla="*/ 1587503 w 5829300"/>
              <a:gd name="connsiteY28" fmla="*/ 2806189 h 5829300"/>
              <a:gd name="connsiteX29" fmla="*/ 2633110 w 5829300"/>
              <a:gd name="connsiteY29" fmla="*/ 1760592 h 5829300"/>
              <a:gd name="connsiteX30" fmla="*/ 2831640 w 5829300"/>
              <a:gd name="connsiteY30" fmla="*/ 1760592 h 5829300"/>
              <a:gd name="connsiteX31" fmla="*/ 2831640 w 5829300"/>
              <a:gd name="connsiteY31" fmla="*/ 1959121 h 5829300"/>
              <a:gd name="connsiteX32" fmla="*/ 2029768 w 5829300"/>
              <a:gd name="connsiteY32" fmla="*/ 2769470 h 5829300"/>
              <a:gd name="connsiteX33" fmla="*/ 4265124 w 5829300"/>
              <a:gd name="connsiteY33" fmla="*/ 2769470 h 5829300"/>
              <a:gd name="connsiteX34" fmla="*/ 4402884 w 5829300"/>
              <a:gd name="connsiteY34" fmla="*/ 2914298 h 5829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5829300" h="5829300">
                <a:moveTo>
                  <a:pt x="2915002" y="0"/>
                </a:moveTo>
                <a:cubicBezTo>
                  <a:pt x="1304896" y="0"/>
                  <a:pt x="0" y="1304906"/>
                  <a:pt x="0" y="2915012"/>
                </a:cubicBezTo>
                <a:cubicBezTo>
                  <a:pt x="0" y="4525118"/>
                  <a:pt x="1312669" y="5830015"/>
                  <a:pt x="2915002" y="5830015"/>
                </a:cubicBezTo>
                <a:cubicBezTo>
                  <a:pt x="4517336" y="5830015"/>
                  <a:pt x="5830005" y="4525118"/>
                  <a:pt x="5830005" y="2915012"/>
                </a:cubicBezTo>
                <a:cubicBezTo>
                  <a:pt x="5837072" y="1304906"/>
                  <a:pt x="4525109" y="0"/>
                  <a:pt x="2915002" y="0"/>
                </a:cubicBezTo>
                <a:close/>
                <a:moveTo>
                  <a:pt x="2915002" y="5546703"/>
                </a:moveTo>
                <a:cubicBezTo>
                  <a:pt x="1465269" y="5546703"/>
                  <a:pt x="282597" y="4364031"/>
                  <a:pt x="282597" y="2914298"/>
                </a:cubicBezTo>
                <a:cubicBezTo>
                  <a:pt x="282597" y="1464564"/>
                  <a:pt x="1465269" y="281892"/>
                  <a:pt x="2915002" y="281892"/>
                </a:cubicBezTo>
                <a:cubicBezTo>
                  <a:pt x="4364736" y="281892"/>
                  <a:pt x="5547408" y="1464564"/>
                  <a:pt x="5547408" y="2914298"/>
                </a:cubicBezTo>
                <a:cubicBezTo>
                  <a:pt x="5547408" y="4364031"/>
                  <a:pt x="4372509" y="5546703"/>
                  <a:pt x="2915002" y="5546703"/>
                </a:cubicBezTo>
                <a:close/>
                <a:moveTo>
                  <a:pt x="4402884" y="2914298"/>
                </a:moveTo>
                <a:cubicBezTo>
                  <a:pt x="4402884" y="2990603"/>
                  <a:pt x="4342124" y="3051362"/>
                  <a:pt x="4265819" y="3051362"/>
                </a:cubicBezTo>
                <a:lnTo>
                  <a:pt x="2029768" y="3051362"/>
                </a:lnTo>
                <a:lnTo>
                  <a:pt x="2823162" y="3844757"/>
                </a:lnTo>
                <a:cubicBezTo>
                  <a:pt x="2876855" y="3898449"/>
                  <a:pt x="2876855" y="3989585"/>
                  <a:pt x="2823162" y="4043287"/>
                </a:cubicBezTo>
                <a:cubicBezTo>
                  <a:pt x="2792787" y="4073662"/>
                  <a:pt x="2762402" y="4081434"/>
                  <a:pt x="2724255" y="4081434"/>
                </a:cubicBezTo>
                <a:cubicBezTo>
                  <a:pt x="2686107" y="4081434"/>
                  <a:pt x="2655723" y="4065889"/>
                  <a:pt x="2625347" y="4043287"/>
                </a:cubicBezTo>
                <a:lnTo>
                  <a:pt x="1587503" y="3013920"/>
                </a:lnTo>
                <a:cubicBezTo>
                  <a:pt x="1579731" y="3006147"/>
                  <a:pt x="1571958" y="2998375"/>
                  <a:pt x="1571958" y="2991307"/>
                </a:cubicBezTo>
                <a:lnTo>
                  <a:pt x="1564186" y="2983535"/>
                </a:lnTo>
                <a:cubicBezTo>
                  <a:pt x="1564186" y="2975762"/>
                  <a:pt x="1556414" y="2975762"/>
                  <a:pt x="1556414" y="2967990"/>
                </a:cubicBezTo>
                <a:cubicBezTo>
                  <a:pt x="1556414" y="2960218"/>
                  <a:pt x="1556414" y="2960218"/>
                  <a:pt x="1548641" y="2952445"/>
                </a:cubicBezTo>
                <a:cubicBezTo>
                  <a:pt x="1548641" y="2944673"/>
                  <a:pt x="1548641" y="2944673"/>
                  <a:pt x="1548641" y="2936901"/>
                </a:cubicBezTo>
                <a:cubicBezTo>
                  <a:pt x="1548641" y="2921356"/>
                  <a:pt x="1548641" y="2898753"/>
                  <a:pt x="1548641" y="2883208"/>
                </a:cubicBezTo>
                <a:cubicBezTo>
                  <a:pt x="1548641" y="2875436"/>
                  <a:pt x="1548641" y="2875436"/>
                  <a:pt x="1548641" y="2867663"/>
                </a:cubicBezTo>
                <a:cubicBezTo>
                  <a:pt x="1548641" y="2859891"/>
                  <a:pt x="1548641" y="2859891"/>
                  <a:pt x="1556414" y="2852119"/>
                </a:cubicBezTo>
                <a:cubicBezTo>
                  <a:pt x="1556414" y="2844346"/>
                  <a:pt x="1564186" y="2844346"/>
                  <a:pt x="1564186" y="2836574"/>
                </a:cubicBezTo>
                <a:cubicBezTo>
                  <a:pt x="1564186" y="2836574"/>
                  <a:pt x="1564186" y="2828801"/>
                  <a:pt x="1571958" y="2828801"/>
                </a:cubicBezTo>
                <a:cubicBezTo>
                  <a:pt x="1579731" y="2821029"/>
                  <a:pt x="1579731" y="2813256"/>
                  <a:pt x="1587503" y="2806189"/>
                </a:cubicBezTo>
                <a:lnTo>
                  <a:pt x="2633110" y="1760592"/>
                </a:lnTo>
                <a:cubicBezTo>
                  <a:pt x="2686803" y="1706899"/>
                  <a:pt x="2777938" y="1706899"/>
                  <a:pt x="2831640" y="1760592"/>
                </a:cubicBezTo>
                <a:cubicBezTo>
                  <a:pt x="2885332" y="1814284"/>
                  <a:pt x="2885332" y="1905419"/>
                  <a:pt x="2831640" y="1959121"/>
                </a:cubicBezTo>
                <a:lnTo>
                  <a:pt x="2029768" y="2769470"/>
                </a:lnTo>
                <a:lnTo>
                  <a:pt x="4265124" y="2769470"/>
                </a:lnTo>
                <a:cubicBezTo>
                  <a:pt x="4341419" y="2769470"/>
                  <a:pt x="4402884" y="2838003"/>
                  <a:pt x="4402884" y="2914298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67" name="Forma libre 366">
            <a:extLst>
              <a:ext uri="{FF2B5EF4-FFF2-40B4-BE49-F238E27FC236}">
                <a16:creationId xmlns:a16="http://schemas.microsoft.com/office/drawing/2014/main" id="{71786818-962A-AD40-AB41-FF0C891E9C54}"/>
              </a:ext>
            </a:extLst>
          </p:cNvPr>
          <p:cNvSpPr/>
          <p:nvPr/>
        </p:nvSpPr>
        <p:spPr>
          <a:xfrm>
            <a:off x="1390798" y="2535219"/>
            <a:ext cx="301831" cy="211578"/>
          </a:xfrm>
          <a:custGeom>
            <a:avLst/>
            <a:gdLst>
              <a:gd name="connsiteX0" fmla="*/ 2169795 w 5829300"/>
              <a:gd name="connsiteY0" fmla="*/ 0 h 4086225"/>
              <a:gd name="connsiteX1" fmla="*/ 1043492 w 5829300"/>
              <a:gd name="connsiteY1" fmla="*/ 0 h 4086225"/>
              <a:gd name="connsiteX2" fmla="*/ 662435 w 5829300"/>
              <a:gd name="connsiteY2" fmla="*/ 148742 h 4086225"/>
              <a:gd name="connsiteX3" fmla="*/ 148742 w 5829300"/>
              <a:gd name="connsiteY3" fmla="*/ 662435 h 4086225"/>
              <a:gd name="connsiteX4" fmla="*/ 0 w 5829300"/>
              <a:gd name="connsiteY4" fmla="*/ 1010526 h 4086225"/>
              <a:gd name="connsiteX5" fmla="*/ 0 w 5829300"/>
              <a:gd name="connsiteY5" fmla="*/ 2169785 h 4086225"/>
              <a:gd name="connsiteX6" fmla="*/ 24536 w 5829300"/>
              <a:gd name="connsiteY6" fmla="*/ 2302431 h 4086225"/>
              <a:gd name="connsiteX7" fmla="*/ 41405 w 5829300"/>
              <a:gd name="connsiteY7" fmla="*/ 2352266 h 4086225"/>
              <a:gd name="connsiteX8" fmla="*/ 49835 w 5829300"/>
              <a:gd name="connsiteY8" fmla="*/ 2360695 h 4086225"/>
              <a:gd name="connsiteX9" fmla="*/ 74371 w 5829300"/>
              <a:gd name="connsiteY9" fmla="*/ 2402100 h 4086225"/>
              <a:gd name="connsiteX10" fmla="*/ 852583 w 5829300"/>
              <a:gd name="connsiteY10" fmla="*/ 3884152 h 4086225"/>
              <a:gd name="connsiteX11" fmla="*/ 1225201 w 5829300"/>
              <a:gd name="connsiteY11" fmla="*/ 4091159 h 4086225"/>
              <a:gd name="connsiteX12" fmla="*/ 2243395 w 5829300"/>
              <a:gd name="connsiteY12" fmla="*/ 4091159 h 4086225"/>
              <a:gd name="connsiteX13" fmla="*/ 2251824 w 5829300"/>
              <a:gd name="connsiteY13" fmla="*/ 4091159 h 4086225"/>
              <a:gd name="connsiteX14" fmla="*/ 2475700 w 5829300"/>
              <a:gd name="connsiteY14" fmla="*/ 3975383 h 4086225"/>
              <a:gd name="connsiteX15" fmla="*/ 2458831 w 5829300"/>
              <a:gd name="connsiteY15" fmla="*/ 3726971 h 4086225"/>
              <a:gd name="connsiteX16" fmla="*/ 1804835 w 5829300"/>
              <a:gd name="connsiteY16" fmla="*/ 2633653 h 4086225"/>
              <a:gd name="connsiteX17" fmla="*/ 2169024 w 5829300"/>
              <a:gd name="connsiteY17" fmla="*/ 2633653 h 4086225"/>
              <a:gd name="connsiteX18" fmla="*/ 2624452 w 5829300"/>
              <a:gd name="connsiteY18" fmla="*/ 2178225 h 4086225"/>
              <a:gd name="connsiteX19" fmla="*/ 2624452 w 5829300"/>
              <a:gd name="connsiteY19" fmla="*/ 455428 h 4086225"/>
              <a:gd name="connsiteX20" fmla="*/ 2169795 w 5829300"/>
              <a:gd name="connsiteY20" fmla="*/ 0 h 4086225"/>
              <a:gd name="connsiteX21" fmla="*/ 2318538 w 5829300"/>
              <a:gd name="connsiteY21" fmla="*/ 2169785 h 4086225"/>
              <a:gd name="connsiteX22" fmla="*/ 2169795 w 5829300"/>
              <a:gd name="connsiteY22" fmla="*/ 2318528 h 4086225"/>
              <a:gd name="connsiteX23" fmla="*/ 1507360 w 5829300"/>
              <a:gd name="connsiteY23" fmla="*/ 2318528 h 4086225"/>
              <a:gd name="connsiteX24" fmla="*/ 1374715 w 5829300"/>
              <a:gd name="connsiteY24" fmla="*/ 2392899 h 4086225"/>
              <a:gd name="connsiteX25" fmla="*/ 1374715 w 5829300"/>
              <a:gd name="connsiteY25" fmla="*/ 2550071 h 4086225"/>
              <a:gd name="connsiteX26" fmla="*/ 2103092 w 5829300"/>
              <a:gd name="connsiteY26" fmla="*/ 3775272 h 4086225"/>
              <a:gd name="connsiteX27" fmla="*/ 1209104 w 5829300"/>
              <a:gd name="connsiteY27" fmla="*/ 3775272 h 4086225"/>
              <a:gd name="connsiteX28" fmla="*/ 1109434 w 5829300"/>
              <a:gd name="connsiteY28" fmla="*/ 3733867 h 4086225"/>
              <a:gd name="connsiteX29" fmla="*/ 323555 w 5829300"/>
              <a:gd name="connsiteY29" fmla="*/ 2244157 h 4086225"/>
              <a:gd name="connsiteX30" fmla="*/ 315125 w 5829300"/>
              <a:gd name="connsiteY30" fmla="*/ 2227288 h 4086225"/>
              <a:gd name="connsiteX31" fmla="*/ 315125 w 5829300"/>
              <a:gd name="connsiteY31" fmla="*/ 2227288 h 4086225"/>
              <a:gd name="connsiteX32" fmla="*/ 315125 w 5829300"/>
              <a:gd name="connsiteY32" fmla="*/ 2218858 h 4086225"/>
              <a:gd name="connsiteX33" fmla="*/ 306696 w 5829300"/>
              <a:gd name="connsiteY33" fmla="*/ 2169024 h 4086225"/>
              <a:gd name="connsiteX34" fmla="*/ 306696 w 5829300"/>
              <a:gd name="connsiteY34" fmla="*/ 1018956 h 4086225"/>
              <a:gd name="connsiteX35" fmla="*/ 364969 w 5829300"/>
              <a:gd name="connsiteY35" fmla="*/ 886311 h 4086225"/>
              <a:gd name="connsiteX36" fmla="*/ 878662 w 5829300"/>
              <a:gd name="connsiteY36" fmla="*/ 372618 h 4086225"/>
              <a:gd name="connsiteX37" fmla="*/ 1044273 w 5829300"/>
              <a:gd name="connsiteY37" fmla="*/ 306676 h 4086225"/>
              <a:gd name="connsiteX38" fmla="*/ 2170557 w 5829300"/>
              <a:gd name="connsiteY38" fmla="*/ 306676 h 4086225"/>
              <a:gd name="connsiteX39" fmla="*/ 2319300 w 5829300"/>
              <a:gd name="connsiteY39" fmla="*/ 455419 h 4086225"/>
              <a:gd name="connsiteX40" fmla="*/ 2319300 w 5829300"/>
              <a:gd name="connsiteY40" fmla="*/ 2169785 h 4086225"/>
              <a:gd name="connsiteX41" fmla="*/ 2318538 w 5829300"/>
              <a:gd name="connsiteY41" fmla="*/ 2169785 h 4086225"/>
              <a:gd name="connsiteX42" fmla="*/ 5374644 w 5829300"/>
              <a:gd name="connsiteY42" fmla="*/ 0 h 4086225"/>
              <a:gd name="connsiteX43" fmla="*/ 4248341 w 5829300"/>
              <a:gd name="connsiteY43" fmla="*/ 0 h 4086225"/>
              <a:gd name="connsiteX44" fmla="*/ 3867284 w 5829300"/>
              <a:gd name="connsiteY44" fmla="*/ 148742 h 4086225"/>
              <a:gd name="connsiteX45" fmla="*/ 3353591 w 5829300"/>
              <a:gd name="connsiteY45" fmla="*/ 662435 h 4086225"/>
              <a:gd name="connsiteX46" fmla="*/ 3204848 w 5829300"/>
              <a:gd name="connsiteY46" fmla="*/ 1010526 h 4086225"/>
              <a:gd name="connsiteX47" fmla="*/ 3204848 w 5829300"/>
              <a:gd name="connsiteY47" fmla="*/ 2169785 h 4086225"/>
              <a:gd name="connsiteX48" fmla="*/ 3229385 w 5829300"/>
              <a:gd name="connsiteY48" fmla="*/ 2302431 h 4086225"/>
              <a:gd name="connsiteX49" fmla="*/ 3246253 w 5829300"/>
              <a:gd name="connsiteY49" fmla="*/ 2343836 h 4086225"/>
              <a:gd name="connsiteX50" fmla="*/ 3254683 w 5829300"/>
              <a:gd name="connsiteY50" fmla="*/ 2352266 h 4086225"/>
              <a:gd name="connsiteX51" fmla="*/ 3279219 w 5829300"/>
              <a:gd name="connsiteY51" fmla="*/ 2393671 h 4086225"/>
              <a:gd name="connsiteX52" fmla="*/ 4057431 w 5829300"/>
              <a:gd name="connsiteY52" fmla="*/ 3875723 h 4086225"/>
              <a:gd name="connsiteX53" fmla="*/ 4430049 w 5829300"/>
              <a:gd name="connsiteY53" fmla="*/ 4082739 h 4086225"/>
              <a:gd name="connsiteX54" fmla="*/ 5448243 w 5829300"/>
              <a:gd name="connsiteY54" fmla="*/ 4082739 h 4086225"/>
              <a:gd name="connsiteX55" fmla="*/ 5456673 w 5829300"/>
              <a:gd name="connsiteY55" fmla="*/ 4082739 h 4086225"/>
              <a:gd name="connsiteX56" fmla="*/ 5680548 w 5829300"/>
              <a:gd name="connsiteY56" fmla="*/ 3966963 h 4086225"/>
              <a:gd name="connsiteX57" fmla="*/ 5663680 w 5829300"/>
              <a:gd name="connsiteY57" fmla="*/ 3718551 h 4086225"/>
              <a:gd name="connsiteX58" fmla="*/ 4985138 w 5829300"/>
              <a:gd name="connsiteY58" fmla="*/ 2625223 h 4086225"/>
              <a:gd name="connsiteX59" fmla="*/ 5374625 w 5829300"/>
              <a:gd name="connsiteY59" fmla="*/ 2625223 h 4086225"/>
              <a:gd name="connsiteX60" fmla="*/ 5830053 w 5829300"/>
              <a:gd name="connsiteY60" fmla="*/ 2169795 h 4086225"/>
              <a:gd name="connsiteX61" fmla="*/ 5830053 w 5829300"/>
              <a:gd name="connsiteY61" fmla="*/ 455428 h 4086225"/>
              <a:gd name="connsiteX62" fmla="*/ 5374644 w 5829300"/>
              <a:gd name="connsiteY62" fmla="*/ 0 h 4086225"/>
              <a:gd name="connsiteX63" fmla="*/ 5523386 w 5829300"/>
              <a:gd name="connsiteY63" fmla="*/ 2169785 h 4086225"/>
              <a:gd name="connsiteX64" fmla="*/ 5374644 w 5829300"/>
              <a:gd name="connsiteY64" fmla="*/ 2318528 h 4086225"/>
              <a:gd name="connsiteX65" fmla="*/ 4720638 w 5829300"/>
              <a:gd name="connsiteY65" fmla="*/ 2318528 h 4086225"/>
              <a:gd name="connsiteX66" fmla="*/ 4587993 w 5829300"/>
              <a:gd name="connsiteY66" fmla="*/ 2392899 h 4086225"/>
              <a:gd name="connsiteX67" fmla="*/ 4587993 w 5829300"/>
              <a:gd name="connsiteY67" fmla="*/ 2550071 h 4086225"/>
              <a:gd name="connsiteX68" fmla="*/ 5316369 w 5829300"/>
              <a:gd name="connsiteY68" fmla="*/ 3775272 h 4086225"/>
              <a:gd name="connsiteX69" fmla="*/ 4413952 w 5829300"/>
              <a:gd name="connsiteY69" fmla="*/ 3775272 h 4086225"/>
              <a:gd name="connsiteX70" fmla="*/ 4314282 w 5829300"/>
              <a:gd name="connsiteY70" fmla="*/ 3733867 h 4086225"/>
              <a:gd name="connsiteX71" fmla="*/ 3527641 w 5829300"/>
              <a:gd name="connsiteY71" fmla="*/ 2243385 h 4086225"/>
              <a:gd name="connsiteX72" fmla="*/ 3519211 w 5829300"/>
              <a:gd name="connsiteY72" fmla="*/ 2226517 h 4086225"/>
              <a:gd name="connsiteX73" fmla="*/ 3519211 w 5829300"/>
              <a:gd name="connsiteY73" fmla="*/ 2218087 h 4086225"/>
              <a:gd name="connsiteX74" fmla="*/ 3510782 w 5829300"/>
              <a:gd name="connsiteY74" fmla="*/ 2168252 h 4086225"/>
              <a:gd name="connsiteX75" fmla="*/ 3510782 w 5829300"/>
              <a:gd name="connsiteY75" fmla="*/ 1018956 h 4086225"/>
              <a:gd name="connsiteX76" fmla="*/ 3569056 w 5829300"/>
              <a:gd name="connsiteY76" fmla="*/ 886311 h 4086225"/>
              <a:gd name="connsiteX77" fmla="*/ 4082749 w 5829300"/>
              <a:gd name="connsiteY77" fmla="*/ 372618 h 4086225"/>
              <a:gd name="connsiteX78" fmla="*/ 4248360 w 5829300"/>
              <a:gd name="connsiteY78" fmla="*/ 306676 h 4086225"/>
              <a:gd name="connsiteX79" fmla="*/ 5374653 w 5829300"/>
              <a:gd name="connsiteY79" fmla="*/ 306676 h 4086225"/>
              <a:gd name="connsiteX80" fmla="*/ 5523395 w 5829300"/>
              <a:gd name="connsiteY80" fmla="*/ 455419 h 4086225"/>
              <a:gd name="connsiteX81" fmla="*/ 5523395 w 5829300"/>
              <a:gd name="connsiteY81" fmla="*/ 2169785 h 4086225"/>
              <a:gd name="connsiteX82" fmla="*/ 5523386 w 5829300"/>
              <a:gd name="connsiteY82" fmla="*/ 2169785 h 40862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</a:cxnLst>
            <a:rect l="l" t="t" r="r" b="b"/>
            <a:pathLst>
              <a:path w="5829300" h="4086225">
                <a:moveTo>
                  <a:pt x="2169795" y="0"/>
                </a:moveTo>
                <a:lnTo>
                  <a:pt x="1043492" y="0"/>
                </a:lnTo>
                <a:cubicBezTo>
                  <a:pt x="844915" y="0"/>
                  <a:pt x="712270" y="99670"/>
                  <a:pt x="662435" y="148742"/>
                </a:cubicBezTo>
                <a:lnTo>
                  <a:pt x="148742" y="662435"/>
                </a:lnTo>
                <a:cubicBezTo>
                  <a:pt x="24536" y="786641"/>
                  <a:pt x="0" y="927716"/>
                  <a:pt x="0" y="1010526"/>
                </a:cubicBezTo>
                <a:lnTo>
                  <a:pt x="0" y="2169785"/>
                </a:lnTo>
                <a:cubicBezTo>
                  <a:pt x="0" y="2211191"/>
                  <a:pt x="8430" y="2252587"/>
                  <a:pt x="24536" y="2302431"/>
                </a:cubicBezTo>
                <a:cubicBezTo>
                  <a:pt x="24536" y="2319300"/>
                  <a:pt x="32966" y="2335397"/>
                  <a:pt x="41405" y="2352266"/>
                </a:cubicBezTo>
                <a:lnTo>
                  <a:pt x="49835" y="2360695"/>
                </a:lnTo>
                <a:cubicBezTo>
                  <a:pt x="58264" y="2377564"/>
                  <a:pt x="66704" y="2393661"/>
                  <a:pt x="74371" y="2402100"/>
                </a:cubicBezTo>
                <a:lnTo>
                  <a:pt x="852583" y="3884152"/>
                </a:lnTo>
                <a:cubicBezTo>
                  <a:pt x="893988" y="3958523"/>
                  <a:pt x="1009755" y="4091159"/>
                  <a:pt x="1225201" y="4091159"/>
                </a:cubicBezTo>
                <a:lnTo>
                  <a:pt x="2243395" y="4091159"/>
                </a:lnTo>
                <a:lnTo>
                  <a:pt x="2251824" y="4091159"/>
                </a:lnTo>
                <a:cubicBezTo>
                  <a:pt x="2351494" y="4091159"/>
                  <a:pt x="2434304" y="4049754"/>
                  <a:pt x="2475700" y="3975383"/>
                </a:cubicBezTo>
                <a:cubicBezTo>
                  <a:pt x="2500236" y="3933978"/>
                  <a:pt x="2525535" y="3842737"/>
                  <a:pt x="2458831" y="3726971"/>
                </a:cubicBezTo>
                <a:lnTo>
                  <a:pt x="1804835" y="2633653"/>
                </a:lnTo>
                <a:lnTo>
                  <a:pt x="2169024" y="2633653"/>
                </a:lnTo>
                <a:cubicBezTo>
                  <a:pt x="2417436" y="2633653"/>
                  <a:pt x="2624452" y="2426637"/>
                  <a:pt x="2624452" y="2178225"/>
                </a:cubicBezTo>
                <a:lnTo>
                  <a:pt x="2624452" y="455428"/>
                </a:lnTo>
                <a:cubicBezTo>
                  <a:pt x="2625214" y="207007"/>
                  <a:pt x="2418207" y="0"/>
                  <a:pt x="2169795" y="0"/>
                </a:cubicBezTo>
                <a:close/>
                <a:moveTo>
                  <a:pt x="2318538" y="2169785"/>
                </a:moveTo>
                <a:cubicBezTo>
                  <a:pt x="2318538" y="2252587"/>
                  <a:pt x="2252596" y="2318528"/>
                  <a:pt x="2169795" y="2318528"/>
                </a:cubicBezTo>
                <a:lnTo>
                  <a:pt x="1507360" y="2318528"/>
                </a:lnTo>
                <a:cubicBezTo>
                  <a:pt x="1449086" y="2318528"/>
                  <a:pt x="1400023" y="2351494"/>
                  <a:pt x="1374715" y="2392899"/>
                </a:cubicBezTo>
                <a:cubicBezTo>
                  <a:pt x="1350178" y="2442734"/>
                  <a:pt x="1350178" y="2500237"/>
                  <a:pt x="1374715" y="2550071"/>
                </a:cubicBezTo>
                <a:lnTo>
                  <a:pt x="2103092" y="3775272"/>
                </a:lnTo>
                <a:lnTo>
                  <a:pt x="1209104" y="3775272"/>
                </a:lnTo>
                <a:cubicBezTo>
                  <a:pt x="1134732" y="3775272"/>
                  <a:pt x="1109434" y="3742306"/>
                  <a:pt x="1109434" y="3733867"/>
                </a:cubicBezTo>
                <a:lnTo>
                  <a:pt x="323555" y="2244157"/>
                </a:lnTo>
                <a:cubicBezTo>
                  <a:pt x="323555" y="2235727"/>
                  <a:pt x="315125" y="2235727"/>
                  <a:pt x="315125" y="2227288"/>
                </a:cubicBezTo>
                <a:lnTo>
                  <a:pt x="315125" y="2227288"/>
                </a:lnTo>
                <a:lnTo>
                  <a:pt x="315125" y="2218858"/>
                </a:lnTo>
                <a:cubicBezTo>
                  <a:pt x="306696" y="2201990"/>
                  <a:pt x="306696" y="2185892"/>
                  <a:pt x="306696" y="2169024"/>
                </a:cubicBezTo>
                <a:lnTo>
                  <a:pt x="306696" y="1018956"/>
                </a:lnTo>
                <a:cubicBezTo>
                  <a:pt x="306696" y="985990"/>
                  <a:pt x="315125" y="936155"/>
                  <a:pt x="364969" y="886311"/>
                </a:cubicBezTo>
                <a:lnTo>
                  <a:pt x="878662" y="372618"/>
                </a:lnTo>
                <a:cubicBezTo>
                  <a:pt x="895531" y="355749"/>
                  <a:pt x="953033" y="306676"/>
                  <a:pt x="1044273" y="306676"/>
                </a:cubicBezTo>
                <a:lnTo>
                  <a:pt x="2170557" y="306676"/>
                </a:lnTo>
                <a:cubicBezTo>
                  <a:pt x="2253358" y="306676"/>
                  <a:pt x="2319300" y="372618"/>
                  <a:pt x="2319300" y="455419"/>
                </a:cubicBezTo>
                <a:lnTo>
                  <a:pt x="2319300" y="2169785"/>
                </a:lnTo>
                <a:lnTo>
                  <a:pt x="2318538" y="2169785"/>
                </a:lnTo>
                <a:close/>
                <a:moveTo>
                  <a:pt x="5374644" y="0"/>
                </a:moveTo>
                <a:lnTo>
                  <a:pt x="4248341" y="0"/>
                </a:lnTo>
                <a:cubicBezTo>
                  <a:pt x="4049763" y="0"/>
                  <a:pt x="3917118" y="99670"/>
                  <a:pt x="3867284" y="148742"/>
                </a:cubicBezTo>
                <a:lnTo>
                  <a:pt x="3353591" y="662435"/>
                </a:lnTo>
                <a:cubicBezTo>
                  <a:pt x="3229385" y="786641"/>
                  <a:pt x="3204848" y="927716"/>
                  <a:pt x="3204848" y="1010526"/>
                </a:cubicBezTo>
                <a:lnTo>
                  <a:pt x="3204848" y="2169785"/>
                </a:lnTo>
                <a:cubicBezTo>
                  <a:pt x="3204848" y="2211191"/>
                  <a:pt x="3213278" y="2252587"/>
                  <a:pt x="3229385" y="2302431"/>
                </a:cubicBezTo>
                <a:cubicBezTo>
                  <a:pt x="3229385" y="2319300"/>
                  <a:pt x="3237814" y="2335397"/>
                  <a:pt x="3246253" y="2343836"/>
                </a:cubicBezTo>
                <a:lnTo>
                  <a:pt x="3254683" y="2352266"/>
                </a:lnTo>
                <a:cubicBezTo>
                  <a:pt x="3263113" y="2369134"/>
                  <a:pt x="3271552" y="2385232"/>
                  <a:pt x="3279219" y="2393671"/>
                </a:cubicBezTo>
                <a:lnTo>
                  <a:pt x="4057431" y="3875723"/>
                </a:lnTo>
                <a:cubicBezTo>
                  <a:pt x="4098836" y="3950094"/>
                  <a:pt x="4214603" y="4082739"/>
                  <a:pt x="4430049" y="4082739"/>
                </a:cubicBezTo>
                <a:lnTo>
                  <a:pt x="5448243" y="4082739"/>
                </a:lnTo>
                <a:lnTo>
                  <a:pt x="5456673" y="4082739"/>
                </a:lnTo>
                <a:cubicBezTo>
                  <a:pt x="5556342" y="4082739"/>
                  <a:pt x="5639153" y="4041334"/>
                  <a:pt x="5680548" y="3966963"/>
                </a:cubicBezTo>
                <a:cubicBezTo>
                  <a:pt x="5705085" y="3925557"/>
                  <a:pt x="5730383" y="3834318"/>
                  <a:pt x="5663680" y="3718551"/>
                </a:cubicBezTo>
                <a:lnTo>
                  <a:pt x="4985138" y="2625223"/>
                </a:lnTo>
                <a:lnTo>
                  <a:pt x="5374625" y="2625223"/>
                </a:lnTo>
                <a:cubicBezTo>
                  <a:pt x="5623036" y="2625223"/>
                  <a:pt x="5830053" y="2418207"/>
                  <a:pt x="5830053" y="2169795"/>
                </a:cubicBezTo>
                <a:lnTo>
                  <a:pt x="5830053" y="455428"/>
                </a:lnTo>
                <a:cubicBezTo>
                  <a:pt x="5830062" y="207007"/>
                  <a:pt x="5623055" y="0"/>
                  <a:pt x="5374644" y="0"/>
                </a:cubicBezTo>
                <a:close/>
                <a:moveTo>
                  <a:pt x="5523386" y="2169785"/>
                </a:moveTo>
                <a:cubicBezTo>
                  <a:pt x="5523386" y="2252587"/>
                  <a:pt x="5457454" y="2318528"/>
                  <a:pt x="5374644" y="2318528"/>
                </a:cubicBezTo>
                <a:lnTo>
                  <a:pt x="4720638" y="2318528"/>
                </a:lnTo>
                <a:cubicBezTo>
                  <a:pt x="4662364" y="2318528"/>
                  <a:pt x="4613301" y="2351494"/>
                  <a:pt x="4587993" y="2392899"/>
                </a:cubicBezTo>
                <a:cubicBezTo>
                  <a:pt x="4563456" y="2442734"/>
                  <a:pt x="4563456" y="2500237"/>
                  <a:pt x="4587993" y="2550071"/>
                </a:cubicBezTo>
                <a:lnTo>
                  <a:pt x="5316369" y="3775272"/>
                </a:lnTo>
                <a:lnTo>
                  <a:pt x="4413952" y="3775272"/>
                </a:lnTo>
                <a:cubicBezTo>
                  <a:pt x="4339581" y="3775272"/>
                  <a:pt x="4314282" y="3742306"/>
                  <a:pt x="4314282" y="3733867"/>
                </a:cubicBezTo>
                <a:lnTo>
                  <a:pt x="3527641" y="2243385"/>
                </a:lnTo>
                <a:cubicBezTo>
                  <a:pt x="3527641" y="2234956"/>
                  <a:pt x="3519211" y="2234956"/>
                  <a:pt x="3519211" y="2226517"/>
                </a:cubicBezTo>
                <a:lnTo>
                  <a:pt x="3519211" y="2218087"/>
                </a:lnTo>
                <a:cubicBezTo>
                  <a:pt x="3510782" y="2201218"/>
                  <a:pt x="3510782" y="2185121"/>
                  <a:pt x="3510782" y="2168252"/>
                </a:cubicBezTo>
                <a:lnTo>
                  <a:pt x="3510782" y="1018956"/>
                </a:lnTo>
                <a:cubicBezTo>
                  <a:pt x="3510782" y="985990"/>
                  <a:pt x="3519211" y="936155"/>
                  <a:pt x="3569056" y="886311"/>
                </a:cubicBezTo>
                <a:lnTo>
                  <a:pt x="4082749" y="372618"/>
                </a:lnTo>
                <a:cubicBezTo>
                  <a:pt x="4099617" y="355749"/>
                  <a:pt x="4157120" y="306676"/>
                  <a:pt x="4248360" y="306676"/>
                </a:cubicBezTo>
                <a:lnTo>
                  <a:pt x="5374653" y="306676"/>
                </a:lnTo>
                <a:cubicBezTo>
                  <a:pt x="5457454" y="306676"/>
                  <a:pt x="5523395" y="372618"/>
                  <a:pt x="5523395" y="455419"/>
                </a:cubicBezTo>
                <a:lnTo>
                  <a:pt x="5523395" y="2169785"/>
                </a:lnTo>
                <a:lnTo>
                  <a:pt x="5523386" y="2169785"/>
                </a:ln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69" name="Forma libre 368">
            <a:extLst>
              <a:ext uri="{FF2B5EF4-FFF2-40B4-BE49-F238E27FC236}">
                <a16:creationId xmlns:a16="http://schemas.microsoft.com/office/drawing/2014/main" id="{E7E9855D-8957-C24E-99C7-93DC0ED6B97D}"/>
              </a:ext>
            </a:extLst>
          </p:cNvPr>
          <p:cNvSpPr/>
          <p:nvPr/>
        </p:nvSpPr>
        <p:spPr>
          <a:xfrm>
            <a:off x="8950914" y="4417738"/>
            <a:ext cx="266321" cy="354647"/>
          </a:xfrm>
          <a:custGeom>
            <a:avLst/>
            <a:gdLst>
              <a:gd name="connsiteX0" fmla="*/ 3759691 w 5143500"/>
              <a:gd name="connsiteY0" fmla="*/ 2796696 h 6849340"/>
              <a:gd name="connsiteX1" fmla="*/ 3609274 w 5143500"/>
              <a:gd name="connsiteY1" fmla="*/ 2947113 h 6849340"/>
              <a:gd name="connsiteX2" fmla="*/ 1055257 w 5143500"/>
              <a:gd name="connsiteY2" fmla="*/ 2947113 h 6849340"/>
              <a:gd name="connsiteX3" fmla="*/ 904840 w 5143500"/>
              <a:gd name="connsiteY3" fmla="*/ 2796696 h 6849340"/>
              <a:gd name="connsiteX4" fmla="*/ 1055257 w 5143500"/>
              <a:gd name="connsiteY4" fmla="*/ 2646279 h 6849340"/>
              <a:gd name="connsiteX5" fmla="*/ 3600744 w 5143500"/>
              <a:gd name="connsiteY5" fmla="*/ 2646279 h 6849340"/>
              <a:gd name="connsiteX6" fmla="*/ 3759691 w 5143500"/>
              <a:gd name="connsiteY6" fmla="*/ 2796696 h 6849340"/>
              <a:gd name="connsiteX7" fmla="*/ 854436 w 5143500"/>
              <a:gd name="connsiteY7" fmla="*/ 1859297 h 6849340"/>
              <a:gd name="connsiteX8" fmla="*/ 854436 w 5143500"/>
              <a:gd name="connsiteY8" fmla="*/ 1180866 h 6849340"/>
              <a:gd name="connsiteX9" fmla="*/ 1105653 w 5143500"/>
              <a:gd name="connsiteY9" fmla="*/ 929649 h 6849340"/>
              <a:gd name="connsiteX10" fmla="*/ 3525532 w 5143500"/>
              <a:gd name="connsiteY10" fmla="*/ 929649 h 6849340"/>
              <a:gd name="connsiteX11" fmla="*/ 3776749 w 5143500"/>
              <a:gd name="connsiteY11" fmla="*/ 1180866 h 6849340"/>
              <a:gd name="connsiteX12" fmla="*/ 3776749 w 5143500"/>
              <a:gd name="connsiteY12" fmla="*/ 1859297 h 6849340"/>
              <a:gd name="connsiteX13" fmla="*/ 3525532 w 5143500"/>
              <a:gd name="connsiteY13" fmla="*/ 2110515 h 6849340"/>
              <a:gd name="connsiteX14" fmla="*/ 1105653 w 5143500"/>
              <a:gd name="connsiteY14" fmla="*/ 2110515 h 6849340"/>
              <a:gd name="connsiteX15" fmla="*/ 854436 w 5143500"/>
              <a:gd name="connsiteY15" fmla="*/ 1859297 h 6849340"/>
              <a:gd name="connsiteX16" fmla="*/ 1163808 w 5143500"/>
              <a:gd name="connsiteY16" fmla="*/ 1800372 h 6849340"/>
              <a:gd name="connsiteX17" fmla="*/ 3466607 w 5143500"/>
              <a:gd name="connsiteY17" fmla="*/ 1800372 h 6849340"/>
              <a:gd name="connsiteX18" fmla="*/ 3466607 w 5143500"/>
              <a:gd name="connsiteY18" fmla="*/ 1239021 h 6849340"/>
              <a:gd name="connsiteX19" fmla="*/ 1163808 w 5143500"/>
              <a:gd name="connsiteY19" fmla="*/ 1239021 h 6849340"/>
              <a:gd name="connsiteX20" fmla="*/ 1163808 w 5143500"/>
              <a:gd name="connsiteY20" fmla="*/ 1800372 h 6849340"/>
              <a:gd name="connsiteX21" fmla="*/ 1163808 w 5143500"/>
              <a:gd name="connsiteY21" fmla="*/ 1800372 h 6849340"/>
              <a:gd name="connsiteX22" fmla="*/ 4790131 w 5143500"/>
              <a:gd name="connsiteY22" fmla="*/ 5300316 h 6849340"/>
              <a:gd name="connsiteX23" fmla="*/ 4781602 w 5143500"/>
              <a:gd name="connsiteY23" fmla="*/ 6573445 h 6849340"/>
              <a:gd name="connsiteX24" fmla="*/ 4572260 w 5143500"/>
              <a:gd name="connsiteY24" fmla="*/ 6849471 h 6849340"/>
              <a:gd name="connsiteX25" fmla="*/ 4413314 w 5143500"/>
              <a:gd name="connsiteY25" fmla="*/ 6790546 h 6849340"/>
              <a:gd name="connsiteX26" fmla="*/ 3994620 w 5143500"/>
              <a:gd name="connsiteY26" fmla="*/ 6438536 h 6849340"/>
              <a:gd name="connsiteX27" fmla="*/ 3592986 w 5143500"/>
              <a:gd name="connsiteY27" fmla="*/ 6773487 h 6849340"/>
              <a:gd name="connsiteX28" fmla="*/ 3408452 w 5143500"/>
              <a:gd name="connsiteY28" fmla="*/ 6857230 h 6849340"/>
              <a:gd name="connsiteX29" fmla="*/ 3207639 w 5143500"/>
              <a:gd name="connsiteY29" fmla="*/ 6656416 h 6849340"/>
              <a:gd name="connsiteX30" fmla="*/ 3207639 w 5143500"/>
              <a:gd name="connsiteY30" fmla="*/ 6639358 h 6849340"/>
              <a:gd name="connsiteX31" fmla="*/ 3207639 w 5143500"/>
              <a:gd name="connsiteY31" fmla="*/ 6388920 h 6849340"/>
              <a:gd name="connsiteX32" fmla="*/ 410164 w 5143500"/>
              <a:gd name="connsiteY32" fmla="*/ 6388920 h 6849340"/>
              <a:gd name="connsiteX33" fmla="*/ 0 w 5143500"/>
              <a:gd name="connsiteY33" fmla="*/ 5978756 h 6849340"/>
              <a:gd name="connsiteX34" fmla="*/ 0 w 5143500"/>
              <a:gd name="connsiteY34" fmla="*/ 410164 h 6849340"/>
              <a:gd name="connsiteX35" fmla="*/ 410164 w 5143500"/>
              <a:gd name="connsiteY35" fmla="*/ 0 h 6849340"/>
              <a:gd name="connsiteX36" fmla="*/ 4303993 w 5143500"/>
              <a:gd name="connsiteY36" fmla="*/ 0 h 6849340"/>
              <a:gd name="connsiteX37" fmla="*/ 4714156 w 5143500"/>
              <a:gd name="connsiteY37" fmla="*/ 410164 h 6849340"/>
              <a:gd name="connsiteX38" fmla="*/ 4714156 w 5143500"/>
              <a:gd name="connsiteY38" fmla="*/ 3550349 h 6849340"/>
              <a:gd name="connsiteX39" fmla="*/ 5015770 w 5143500"/>
              <a:gd name="connsiteY39" fmla="*/ 3910117 h 6849340"/>
              <a:gd name="connsiteX40" fmla="*/ 4790131 w 5143500"/>
              <a:gd name="connsiteY40" fmla="*/ 5300316 h 6849340"/>
              <a:gd name="connsiteX41" fmla="*/ 4739736 w 5143500"/>
              <a:gd name="connsiteY41" fmla="*/ 4061304 h 6849340"/>
              <a:gd name="connsiteX42" fmla="*/ 4455181 w 5143500"/>
              <a:gd name="connsiteY42" fmla="*/ 3751161 h 6849340"/>
              <a:gd name="connsiteX43" fmla="*/ 4388497 w 5143500"/>
              <a:gd name="connsiteY43" fmla="*/ 3709295 h 6849340"/>
              <a:gd name="connsiteX44" fmla="*/ 4363688 w 5143500"/>
              <a:gd name="connsiteY44" fmla="*/ 3700766 h 6849340"/>
              <a:gd name="connsiteX45" fmla="*/ 4271417 w 5143500"/>
              <a:gd name="connsiteY45" fmla="*/ 3658899 h 6849340"/>
              <a:gd name="connsiteX46" fmla="*/ 4262888 w 5143500"/>
              <a:gd name="connsiteY46" fmla="*/ 3658899 h 6849340"/>
              <a:gd name="connsiteX47" fmla="*/ 3710057 w 5143500"/>
              <a:gd name="connsiteY47" fmla="*/ 3667428 h 6849340"/>
              <a:gd name="connsiteX48" fmla="*/ 3701528 w 5143500"/>
              <a:gd name="connsiteY48" fmla="*/ 3667428 h 6849340"/>
              <a:gd name="connsiteX49" fmla="*/ 3600736 w 5143500"/>
              <a:gd name="connsiteY49" fmla="*/ 3717824 h 6849340"/>
              <a:gd name="connsiteX50" fmla="*/ 3157235 w 5143500"/>
              <a:gd name="connsiteY50" fmla="*/ 4462939 h 6849340"/>
              <a:gd name="connsiteX51" fmla="*/ 3157235 w 5143500"/>
              <a:gd name="connsiteY51" fmla="*/ 4462939 h 6849340"/>
              <a:gd name="connsiteX52" fmla="*/ 3157235 w 5143500"/>
              <a:gd name="connsiteY52" fmla="*/ 4462939 h 6849340"/>
              <a:gd name="connsiteX53" fmla="*/ 3258026 w 5143500"/>
              <a:gd name="connsiteY53" fmla="*/ 4864574 h 6849340"/>
              <a:gd name="connsiteX54" fmla="*/ 3316951 w 5143500"/>
              <a:gd name="connsiteY54" fmla="*/ 4956845 h 6849340"/>
              <a:gd name="connsiteX55" fmla="*/ 3334010 w 5143500"/>
              <a:gd name="connsiteY55" fmla="*/ 4981653 h 6849340"/>
              <a:gd name="connsiteX56" fmla="*/ 3384406 w 5143500"/>
              <a:gd name="connsiteY56" fmla="*/ 5040578 h 6849340"/>
              <a:gd name="connsiteX57" fmla="*/ 3401464 w 5143500"/>
              <a:gd name="connsiteY57" fmla="*/ 5057637 h 6849340"/>
              <a:gd name="connsiteX58" fmla="*/ 3476677 w 5143500"/>
              <a:gd name="connsiteY58" fmla="*/ 5124320 h 6849340"/>
              <a:gd name="connsiteX59" fmla="*/ 3485206 w 5143500"/>
              <a:gd name="connsiteY59" fmla="*/ 5132850 h 6849340"/>
              <a:gd name="connsiteX60" fmla="*/ 3551890 w 5143500"/>
              <a:gd name="connsiteY60" fmla="*/ 5183246 h 6849340"/>
              <a:gd name="connsiteX61" fmla="*/ 3560419 w 5143500"/>
              <a:gd name="connsiteY61" fmla="*/ 5191775 h 6849340"/>
              <a:gd name="connsiteX62" fmla="*/ 3577478 w 5143500"/>
              <a:gd name="connsiteY62" fmla="*/ 5200304 h 6849340"/>
              <a:gd name="connsiteX63" fmla="*/ 3602286 w 5143500"/>
              <a:gd name="connsiteY63" fmla="*/ 5208833 h 6849340"/>
              <a:gd name="connsiteX64" fmla="*/ 3635623 w 5143500"/>
              <a:gd name="connsiteY64" fmla="*/ 5225892 h 6849340"/>
              <a:gd name="connsiteX65" fmla="*/ 4255129 w 5143500"/>
              <a:gd name="connsiteY65" fmla="*/ 5276288 h 6849340"/>
              <a:gd name="connsiteX66" fmla="*/ 4288467 w 5143500"/>
              <a:gd name="connsiteY66" fmla="*/ 5267758 h 6849340"/>
              <a:gd name="connsiteX67" fmla="*/ 4305525 w 5143500"/>
              <a:gd name="connsiteY67" fmla="*/ 5259229 h 6849340"/>
              <a:gd name="connsiteX68" fmla="*/ 4330334 w 5143500"/>
              <a:gd name="connsiteY68" fmla="*/ 5250700 h 6849340"/>
              <a:gd name="connsiteX69" fmla="*/ 4405546 w 5143500"/>
              <a:gd name="connsiteY69" fmla="*/ 5217363 h 6849340"/>
              <a:gd name="connsiteX70" fmla="*/ 4472230 w 5143500"/>
              <a:gd name="connsiteY70" fmla="*/ 5175496 h 6849340"/>
              <a:gd name="connsiteX71" fmla="*/ 4538914 w 5143500"/>
              <a:gd name="connsiteY71" fmla="*/ 5125100 h 6849340"/>
              <a:gd name="connsiteX72" fmla="*/ 4739736 w 5143500"/>
              <a:gd name="connsiteY72" fmla="*/ 4061304 h 6849340"/>
              <a:gd name="connsiteX73" fmla="*/ 3207639 w 5143500"/>
              <a:gd name="connsiteY73" fmla="*/ 6062490 h 6849340"/>
              <a:gd name="connsiteX74" fmla="*/ 3207639 w 5143500"/>
              <a:gd name="connsiteY74" fmla="*/ 5467792 h 6849340"/>
              <a:gd name="connsiteX75" fmla="*/ 1055257 w 5143500"/>
              <a:gd name="connsiteY75" fmla="*/ 5467792 h 6849340"/>
              <a:gd name="connsiteX76" fmla="*/ 904840 w 5143500"/>
              <a:gd name="connsiteY76" fmla="*/ 5317375 h 6849340"/>
              <a:gd name="connsiteX77" fmla="*/ 1055257 w 5143500"/>
              <a:gd name="connsiteY77" fmla="*/ 5166958 h 6849340"/>
              <a:gd name="connsiteX78" fmla="*/ 3073501 w 5143500"/>
              <a:gd name="connsiteY78" fmla="*/ 5166958 h 6849340"/>
              <a:gd name="connsiteX79" fmla="*/ 3073501 w 5143500"/>
              <a:gd name="connsiteY79" fmla="*/ 5166958 h 6849340"/>
              <a:gd name="connsiteX80" fmla="*/ 3040164 w 5143500"/>
              <a:gd name="connsiteY80" fmla="*/ 5125091 h 6849340"/>
              <a:gd name="connsiteX81" fmla="*/ 3023105 w 5143500"/>
              <a:gd name="connsiteY81" fmla="*/ 5100282 h 6849340"/>
              <a:gd name="connsiteX82" fmla="*/ 2981239 w 5143500"/>
              <a:gd name="connsiteY82" fmla="*/ 5033599 h 6849340"/>
              <a:gd name="connsiteX83" fmla="*/ 2972709 w 5143500"/>
              <a:gd name="connsiteY83" fmla="*/ 5025070 h 6849340"/>
              <a:gd name="connsiteX84" fmla="*/ 2922313 w 5143500"/>
              <a:gd name="connsiteY84" fmla="*/ 4916519 h 6849340"/>
              <a:gd name="connsiteX85" fmla="*/ 2922313 w 5143500"/>
              <a:gd name="connsiteY85" fmla="*/ 4916519 h 6849340"/>
              <a:gd name="connsiteX86" fmla="*/ 2847101 w 5143500"/>
              <a:gd name="connsiteY86" fmla="*/ 4640493 h 6849340"/>
              <a:gd name="connsiteX87" fmla="*/ 1055257 w 5143500"/>
              <a:gd name="connsiteY87" fmla="*/ 4640493 h 6849340"/>
              <a:gd name="connsiteX88" fmla="*/ 904840 w 5143500"/>
              <a:gd name="connsiteY88" fmla="*/ 4490077 h 6849340"/>
              <a:gd name="connsiteX89" fmla="*/ 1055257 w 5143500"/>
              <a:gd name="connsiteY89" fmla="*/ 4339660 h 6849340"/>
              <a:gd name="connsiteX90" fmla="*/ 2847101 w 5143500"/>
              <a:gd name="connsiteY90" fmla="*/ 4339660 h 6849340"/>
              <a:gd name="connsiteX91" fmla="*/ 2880438 w 5143500"/>
              <a:gd name="connsiteY91" fmla="*/ 4163655 h 6849340"/>
              <a:gd name="connsiteX92" fmla="*/ 3056443 w 5143500"/>
              <a:gd name="connsiteY92" fmla="*/ 3820174 h 6849340"/>
              <a:gd name="connsiteX93" fmla="*/ 1055257 w 5143500"/>
              <a:gd name="connsiteY93" fmla="*/ 3820174 h 6849340"/>
              <a:gd name="connsiteX94" fmla="*/ 904840 w 5143500"/>
              <a:gd name="connsiteY94" fmla="*/ 3669757 h 6849340"/>
              <a:gd name="connsiteX95" fmla="*/ 1055257 w 5143500"/>
              <a:gd name="connsiteY95" fmla="*/ 3519341 h 6849340"/>
              <a:gd name="connsiteX96" fmla="*/ 3391394 w 5143500"/>
              <a:gd name="connsiteY96" fmla="*/ 3519341 h 6849340"/>
              <a:gd name="connsiteX97" fmla="*/ 3441790 w 5143500"/>
              <a:gd name="connsiteY97" fmla="*/ 3486003 h 6849340"/>
              <a:gd name="connsiteX98" fmla="*/ 3550340 w 5143500"/>
              <a:gd name="connsiteY98" fmla="*/ 3435607 h 6849340"/>
              <a:gd name="connsiteX99" fmla="*/ 3558869 w 5143500"/>
              <a:gd name="connsiteY99" fmla="*/ 3435607 h 6849340"/>
              <a:gd name="connsiteX100" fmla="*/ 3994620 w 5143500"/>
              <a:gd name="connsiteY100" fmla="*/ 3351865 h 6849340"/>
              <a:gd name="connsiteX101" fmla="*/ 4396255 w 5143500"/>
              <a:gd name="connsiteY101" fmla="*/ 3427078 h 6849340"/>
              <a:gd name="connsiteX102" fmla="*/ 4396255 w 5143500"/>
              <a:gd name="connsiteY102" fmla="*/ 3427078 h 6849340"/>
              <a:gd name="connsiteX103" fmla="*/ 4396255 w 5143500"/>
              <a:gd name="connsiteY103" fmla="*/ 410164 h 6849340"/>
              <a:gd name="connsiteX104" fmla="*/ 4295464 w 5143500"/>
              <a:gd name="connsiteY104" fmla="*/ 309372 h 6849340"/>
              <a:gd name="connsiteX105" fmla="*/ 410164 w 5143500"/>
              <a:gd name="connsiteY105" fmla="*/ 309372 h 6849340"/>
              <a:gd name="connsiteX106" fmla="*/ 309372 w 5143500"/>
              <a:gd name="connsiteY106" fmla="*/ 410164 h 6849340"/>
              <a:gd name="connsiteX107" fmla="*/ 309372 w 5143500"/>
              <a:gd name="connsiteY107" fmla="*/ 5953939 h 6849340"/>
              <a:gd name="connsiteX108" fmla="*/ 410164 w 5143500"/>
              <a:gd name="connsiteY108" fmla="*/ 6054731 h 6849340"/>
              <a:gd name="connsiteX109" fmla="*/ 3206860 w 5143500"/>
              <a:gd name="connsiteY109" fmla="*/ 6054731 h 6849340"/>
              <a:gd name="connsiteX110" fmla="*/ 3206860 w 5143500"/>
              <a:gd name="connsiteY110" fmla="*/ 6062481 h 6849340"/>
              <a:gd name="connsiteX111" fmla="*/ 3207639 w 5143500"/>
              <a:gd name="connsiteY111" fmla="*/ 6062481 h 6849340"/>
              <a:gd name="connsiteX112" fmla="*/ 4479989 w 5143500"/>
              <a:gd name="connsiteY112" fmla="*/ 5518188 h 6849340"/>
              <a:gd name="connsiteX113" fmla="*/ 4462930 w 5143500"/>
              <a:gd name="connsiteY113" fmla="*/ 5526717 h 6849340"/>
              <a:gd name="connsiteX114" fmla="*/ 4454401 w 5143500"/>
              <a:gd name="connsiteY114" fmla="*/ 5535246 h 6849340"/>
              <a:gd name="connsiteX115" fmla="*/ 4445872 w 5143500"/>
              <a:gd name="connsiteY115" fmla="*/ 5535246 h 6849340"/>
              <a:gd name="connsiteX116" fmla="*/ 4395476 w 5143500"/>
              <a:gd name="connsiteY116" fmla="*/ 5552305 h 6849340"/>
              <a:gd name="connsiteX117" fmla="*/ 4378417 w 5143500"/>
              <a:gd name="connsiteY117" fmla="*/ 5560834 h 6849340"/>
              <a:gd name="connsiteX118" fmla="*/ 4353609 w 5143500"/>
              <a:gd name="connsiteY118" fmla="*/ 5569363 h 6849340"/>
              <a:gd name="connsiteX119" fmla="*/ 4345080 w 5143500"/>
              <a:gd name="connsiteY119" fmla="*/ 5569363 h 6849340"/>
              <a:gd name="connsiteX120" fmla="*/ 4336551 w 5143500"/>
              <a:gd name="connsiteY120" fmla="*/ 5569363 h 6849340"/>
              <a:gd name="connsiteX121" fmla="*/ 4319492 w 5143500"/>
              <a:gd name="connsiteY121" fmla="*/ 5577892 h 6849340"/>
              <a:gd name="connsiteX122" fmla="*/ 4310963 w 5143500"/>
              <a:gd name="connsiteY122" fmla="*/ 5577892 h 6849340"/>
              <a:gd name="connsiteX123" fmla="*/ 4286155 w 5143500"/>
              <a:gd name="connsiteY123" fmla="*/ 5586421 h 6849340"/>
              <a:gd name="connsiteX124" fmla="*/ 4244288 w 5143500"/>
              <a:gd name="connsiteY124" fmla="*/ 5594950 h 6849340"/>
              <a:gd name="connsiteX125" fmla="*/ 4210951 w 5143500"/>
              <a:gd name="connsiteY125" fmla="*/ 5603480 h 6849340"/>
              <a:gd name="connsiteX126" fmla="*/ 4210951 w 5143500"/>
              <a:gd name="connsiteY126" fmla="*/ 5603480 h 6849340"/>
              <a:gd name="connsiteX127" fmla="*/ 4210951 w 5143500"/>
              <a:gd name="connsiteY127" fmla="*/ 5603480 h 6849340"/>
              <a:gd name="connsiteX128" fmla="*/ 4152026 w 5143500"/>
              <a:gd name="connsiteY128" fmla="*/ 5612009 h 6849340"/>
              <a:gd name="connsiteX129" fmla="*/ 4118688 w 5143500"/>
              <a:gd name="connsiteY129" fmla="*/ 5620538 h 6849340"/>
              <a:gd name="connsiteX130" fmla="*/ 4110159 w 5143500"/>
              <a:gd name="connsiteY130" fmla="*/ 5620538 h 6849340"/>
              <a:gd name="connsiteX131" fmla="*/ 4093101 w 5143500"/>
              <a:gd name="connsiteY131" fmla="*/ 5620538 h 6849340"/>
              <a:gd name="connsiteX132" fmla="*/ 4093101 w 5143500"/>
              <a:gd name="connsiteY132" fmla="*/ 5620538 h 6849340"/>
              <a:gd name="connsiteX133" fmla="*/ 4076042 w 5143500"/>
              <a:gd name="connsiteY133" fmla="*/ 5620538 h 6849340"/>
              <a:gd name="connsiteX134" fmla="*/ 4009358 w 5143500"/>
              <a:gd name="connsiteY134" fmla="*/ 5620538 h 6849340"/>
              <a:gd name="connsiteX135" fmla="*/ 4009358 w 5143500"/>
              <a:gd name="connsiteY135" fmla="*/ 5620538 h 6849340"/>
              <a:gd name="connsiteX136" fmla="*/ 4009358 w 5143500"/>
              <a:gd name="connsiteY136" fmla="*/ 5620538 h 6849340"/>
              <a:gd name="connsiteX137" fmla="*/ 3992300 w 5143500"/>
              <a:gd name="connsiteY137" fmla="*/ 5620538 h 6849340"/>
              <a:gd name="connsiteX138" fmla="*/ 3975242 w 5143500"/>
              <a:gd name="connsiteY138" fmla="*/ 5620538 h 6849340"/>
              <a:gd name="connsiteX139" fmla="*/ 3975242 w 5143500"/>
              <a:gd name="connsiteY139" fmla="*/ 5620538 h 6849340"/>
              <a:gd name="connsiteX140" fmla="*/ 3975242 w 5143500"/>
              <a:gd name="connsiteY140" fmla="*/ 5620538 h 6849340"/>
              <a:gd name="connsiteX141" fmla="*/ 3891499 w 5143500"/>
              <a:gd name="connsiteY141" fmla="*/ 5612009 h 6849340"/>
              <a:gd name="connsiteX142" fmla="*/ 3891499 w 5143500"/>
              <a:gd name="connsiteY142" fmla="*/ 5612009 h 6849340"/>
              <a:gd name="connsiteX143" fmla="*/ 3891499 w 5143500"/>
              <a:gd name="connsiteY143" fmla="*/ 5612009 h 6849340"/>
              <a:gd name="connsiteX144" fmla="*/ 3891499 w 5143500"/>
              <a:gd name="connsiteY144" fmla="*/ 5612009 h 6849340"/>
              <a:gd name="connsiteX145" fmla="*/ 3882970 w 5143500"/>
              <a:gd name="connsiteY145" fmla="*/ 5612009 h 6849340"/>
              <a:gd name="connsiteX146" fmla="*/ 3874441 w 5143500"/>
              <a:gd name="connsiteY146" fmla="*/ 5612009 h 6849340"/>
              <a:gd name="connsiteX147" fmla="*/ 3564298 w 5143500"/>
              <a:gd name="connsiteY147" fmla="*/ 5528267 h 6849340"/>
              <a:gd name="connsiteX148" fmla="*/ 3564298 w 5143500"/>
              <a:gd name="connsiteY148" fmla="*/ 5528267 h 6849340"/>
              <a:gd name="connsiteX149" fmla="*/ 3564298 w 5143500"/>
              <a:gd name="connsiteY149" fmla="*/ 5528267 h 6849340"/>
              <a:gd name="connsiteX150" fmla="*/ 3530961 w 5143500"/>
              <a:gd name="connsiteY150" fmla="*/ 5511209 h 6849340"/>
              <a:gd name="connsiteX151" fmla="*/ 3530961 w 5143500"/>
              <a:gd name="connsiteY151" fmla="*/ 5511209 h 6849340"/>
              <a:gd name="connsiteX152" fmla="*/ 3522432 w 5143500"/>
              <a:gd name="connsiteY152" fmla="*/ 6423799 h 6849340"/>
              <a:gd name="connsiteX153" fmla="*/ 3899249 w 5143500"/>
              <a:gd name="connsiteY153" fmla="*/ 6105906 h 6849340"/>
              <a:gd name="connsiteX154" fmla="*/ 4000050 w 5143500"/>
              <a:gd name="connsiteY154" fmla="*/ 6072569 h 6849340"/>
              <a:gd name="connsiteX155" fmla="*/ 4100850 w 5143500"/>
              <a:gd name="connsiteY155" fmla="*/ 6105906 h 6849340"/>
              <a:gd name="connsiteX156" fmla="*/ 4477668 w 5143500"/>
              <a:gd name="connsiteY156" fmla="*/ 6423799 h 6849340"/>
              <a:gd name="connsiteX157" fmla="*/ 4479989 w 5143500"/>
              <a:gd name="connsiteY157" fmla="*/ 5518188 h 68493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</a:cxnLst>
            <a:rect l="l" t="t" r="r" b="b"/>
            <a:pathLst>
              <a:path w="5143500" h="6849340">
                <a:moveTo>
                  <a:pt x="3759691" y="2796696"/>
                </a:moveTo>
                <a:cubicBezTo>
                  <a:pt x="3759691" y="2880438"/>
                  <a:pt x="3693007" y="2947113"/>
                  <a:pt x="3609274" y="2947113"/>
                </a:cubicBezTo>
                <a:lnTo>
                  <a:pt x="1055257" y="2947113"/>
                </a:lnTo>
                <a:cubicBezTo>
                  <a:pt x="971515" y="2947113"/>
                  <a:pt x="904840" y="2880429"/>
                  <a:pt x="904840" y="2796696"/>
                </a:cubicBezTo>
                <a:cubicBezTo>
                  <a:pt x="904840" y="2712963"/>
                  <a:pt x="971524" y="2646279"/>
                  <a:pt x="1055257" y="2646279"/>
                </a:cubicBezTo>
                <a:lnTo>
                  <a:pt x="3600744" y="2646279"/>
                </a:lnTo>
                <a:cubicBezTo>
                  <a:pt x="3684478" y="2637750"/>
                  <a:pt x="3759691" y="2704433"/>
                  <a:pt x="3759691" y="2796696"/>
                </a:cubicBezTo>
                <a:close/>
                <a:moveTo>
                  <a:pt x="854436" y="1859297"/>
                </a:moveTo>
                <a:lnTo>
                  <a:pt x="854436" y="1180866"/>
                </a:lnTo>
                <a:cubicBezTo>
                  <a:pt x="854436" y="1046728"/>
                  <a:pt x="962986" y="929649"/>
                  <a:pt x="1105653" y="929649"/>
                </a:cubicBezTo>
                <a:lnTo>
                  <a:pt x="3525532" y="929649"/>
                </a:lnTo>
                <a:cubicBezTo>
                  <a:pt x="3659669" y="929649"/>
                  <a:pt x="3776749" y="1038199"/>
                  <a:pt x="3776749" y="1180866"/>
                </a:cubicBezTo>
                <a:lnTo>
                  <a:pt x="3776749" y="1859297"/>
                </a:lnTo>
                <a:cubicBezTo>
                  <a:pt x="3776749" y="1993435"/>
                  <a:pt x="3668199" y="2110515"/>
                  <a:pt x="3525532" y="2110515"/>
                </a:cubicBezTo>
                <a:lnTo>
                  <a:pt x="1105653" y="2110515"/>
                </a:lnTo>
                <a:cubicBezTo>
                  <a:pt x="962986" y="2110515"/>
                  <a:pt x="854436" y="2001185"/>
                  <a:pt x="854436" y="1859297"/>
                </a:cubicBezTo>
                <a:close/>
                <a:moveTo>
                  <a:pt x="1163808" y="1800372"/>
                </a:moveTo>
                <a:lnTo>
                  <a:pt x="3466607" y="1800372"/>
                </a:lnTo>
                <a:lnTo>
                  <a:pt x="3466607" y="1239021"/>
                </a:lnTo>
                <a:lnTo>
                  <a:pt x="1163808" y="1239021"/>
                </a:lnTo>
                <a:lnTo>
                  <a:pt x="1163808" y="1800372"/>
                </a:lnTo>
                <a:lnTo>
                  <a:pt x="1163808" y="1800372"/>
                </a:lnTo>
                <a:close/>
                <a:moveTo>
                  <a:pt x="4790131" y="5300316"/>
                </a:moveTo>
                <a:lnTo>
                  <a:pt x="4781602" y="6573445"/>
                </a:lnTo>
                <a:cubicBezTo>
                  <a:pt x="4781602" y="6833192"/>
                  <a:pt x="4605597" y="6849471"/>
                  <a:pt x="4572260" y="6849471"/>
                </a:cubicBezTo>
                <a:cubicBezTo>
                  <a:pt x="4521864" y="6849471"/>
                  <a:pt x="4463710" y="6832412"/>
                  <a:pt x="4413314" y="6790546"/>
                </a:cubicBezTo>
                <a:lnTo>
                  <a:pt x="3994620" y="6438536"/>
                </a:lnTo>
                <a:lnTo>
                  <a:pt x="3592986" y="6773487"/>
                </a:lnTo>
                <a:cubicBezTo>
                  <a:pt x="3551119" y="6806825"/>
                  <a:pt x="3484436" y="6857230"/>
                  <a:pt x="3408452" y="6857230"/>
                </a:cubicBezTo>
                <a:cubicBezTo>
                  <a:pt x="3316181" y="6857230"/>
                  <a:pt x="3223918" y="6790546"/>
                  <a:pt x="3207639" y="6656416"/>
                </a:cubicBezTo>
                <a:cubicBezTo>
                  <a:pt x="3207639" y="6647887"/>
                  <a:pt x="3207639" y="6647887"/>
                  <a:pt x="3207639" y="6639358"/>
                </a:cubicBezTo>
                <a:lnTo>
                  <a:pt x="3207639" y="6388920"/>
                </a:lnTo>
                <a:lnTo>
                  <a:pt x="410164" y="6388920"/>
                </a:lnTo>
                <a:cubicBezTo>
                  <a:pt x="183763" y="6388920"/>
                  <a:pt x="0" y="6204386"/>
                  <a:pt x="0" y="5978756"/>
                </a:cubicBezTo>
                <a:lnTo>
                  <a:pt x="0" y="410164"/>
                </a:lnTo>
                <a:cubicBezTo>
                  <a:pt x="0" y="183755"/>
                  <a:pt x="184534" y="0"/>
                  <a:pt x="410164" y="0"/>
                </a:cubicBezTo>
                <a:lnTo>
                  <a:pt x="4303993" y="0"/>
                </a:lnTo>
                <a:cubicBezTo>
                  <a:pt x="4530393" y="0"/>
                  <a:pt x="4714156" y="184534"/>
                  <a:pt x="4714156" y="410164"/>
                </a:cubicBezTo>
                <a:lnTo>
                  <a:pt x="4714156" y="3550349"/>
                </a:lnTo>
                <a:cubicBezTo>
                  <a:pt x="4839766" y="3642620"/>
                  <a:pt x="4940557" y="3768220"/>
                  <a:pt x="5015770" y="3910117"/>
                </a:cubicBezTo>
                <a:cubicBezTo>
                  <a:pt x="5266970" y="4379197"/>
                  <a:pt x="5158428" y="4957607"/>
                  <a:pt x="4790131" y="5300316"/>
                </a:cubicBezTo>
                <a:close/>
                <a:moveTo>
                  <a:pt x="4739736" y="4061304"/>
                </a:moveTo>
                <a:cubicBezTo>
                  <a:pt x="4673052" y="3935695"/>
                  <a:pt x="4572260" y="3827145"/>
                  <a:pt x="4455181" y="3751161"/>
                </a:cubicBezTo>
                <a:cubicBezTo>
                  <a:pt x="4430372" y="3734103"/>
                  <a:pt x="4404785" y="3726353"/>
                  <a:pt x="4388497" y="3709295"/>
                </a:cubicBezTo>
                <a:cubicBezTo>
                  <a:pt x="4379968" y="3709295"/>
                  <a:pt x="4371438" y="3700766"/>
                  <a:pt x="4363688" y="3700766"/>
                </a:cubicBezTo>
                <a:cubicBezTo>
                  <a:pt x="4330351" y="3683707"/>
                  <a:pt x="4304763" y="3675957"/>
                  <a:pt x="4271417" y="3658899"/>
                </a:cubicBezTo>
                <a:cubicBezTo>
                  <a:pt x="4271417" y="3658899"/>
                  <a:pt x="4271417" y="3658899"/>
                  <a:pt x="4262888" y="3658899"/>
                </a:cubicBezTo>
                <a:cubicBezTo>
                  <a:pt x="4086883" y="3599974"/>
                  <a:pt x="3886070" y="3599974"/>
                  <a:pt x="3710057" y="3667428"/>
                </a:cubicBezTo>
                <a:lnTo>
                  <a:pt x="3701528" y="3667428"/>
                </a:lnTo>
                <a:cubicBezTo>
                  <a:pt x="3668190" y="3684487"/>
                  <a:pt x="3634844" y="3692236"/>
                  <a:pt x="3600736" y="3717824"/>
                </a:cubicBezTo>
                <a:cubicBezTo>
                  <a:pt x="3316181" y="3868241"/>
                  <a:pt x="3157235" y="4161325"/>
                  <a:pt x="3157235" y="4462939"/>
                </a:cubicBezTo>
                <a:lnTo>
                  <a:pt x="3157235" y="4462939"/>
                </a:lnTo>
                <a:lnTo>
                  <a:pt x="3157235" y="4462939"/>
                </a:lnTo>
                <a:cubicBezTo>
                  <a:pt x="3157235" y="4597077"/>
                  <a:pt x="3190572" y="4731215"/>
                  <a:pt x="3258026" y="4864574"/>
                </a:cubicBezTo>
                <a:cubicBezTo>
                  <a:pt x="3275085" y="4897911"/>
                  <a:pt x="3291364" y="4923499"/>
                  <a:pt x="3316951" y="4956845"/>
                </a:cubicBezTo>
                <a:cubicBezTo>
                  <a:pt x="3325481" y="4965374"/>
                  <a:pt x="3325481" y="4973903"/>
                  <a:pt x="3334010" y="4981653"/>
                </a:cubicBezTo>
                <a:cubicBezTo>
                  <a:pt x="3351068" y="5006462"/>
                  <a:pt x="3367347" y="5023520"/>
                  <a:pt x="3384406" y="5040578"/>
                </a:cubicBezTo>
                <a:cubicBezTo>
                  <a:pt x="3392935" y="5049107"/>
                  <a:pt x="3392935" y="5049107"/>
                  <a:pt x="3401464" y="5057637"/>
                </a:cubicBezTo>
                <a:cubicBezTo>
                  <a:pt x="3426272" y="5082445"/>
                  <a:pt x="3451860" y="5108033"/>
                  <a:pt x="3476677" y="5124320"/>
                </a:cubicBezTo>
                <a:lnTo>
                  <a:pt x="3485206" y="5132850"/>
                </a:lnTo>
                <a:cubicBezTo>
                  <a:pt x="3510015" y="5149908"/>
                  <a:pt x="3527073" y="5166187"/>
                  <a:pt x="3551890" y="5183246"/>
                </a:cubicBezTo>
                <a:lnTo>
                  <a:pt x="3560419" y="5191775"/>
                </a:lnTo>
                <a:cubicBezTo>
                  <a:pt x="3568948" y="5191775"/>
                  <a:pt x="3568948" y="5200304"/>
                  <a:pt x="3577478" y="5200304"/>
                </a:cubicBezTo>
                <a:cubicBezTo>
                  <a:pt x="3586007" y="5200304"/>
                  <a:pt x="3594536" y="5208833"/>
                  <a:pt x="3602286" y="5208833"/>
                </a:cubicBezTo>
                <a:cubicBezTo>
                  <a:pt x="3610815" y="5217363"/>
                  <a:pt x="3627094" y="5217363"/>
                  <a:pt x="3635623" y="5225892"/>
                </a:cubicBezTo>
                <a:cubicBezTo>
                  <a:pt x="3827907" y="5318163"/>
                  <a:pt x="4045787" y="5334442"/>
                  <a:pt x="4255129" y="5276288"/>
                </a:cubicBezTo>
                <a:cubicBezTo>
                  <a:pt x="4263659" y="5276288"/>
                  <a:pt x="4279938" y="5267758"/>
                  <a:pt x="4288467" y="5267758"/>
                </a:cubicBezTo>
                <a:cubicBezTo>
                  <a:pt x="4296996" y="5267758"/>
                  <a:pt x="4296996" y="5267758"/>
                  <a:pt x="4305525" y="5259229"/>
                </a:cubicBezTo>
                <a:cubicBezTo>
                  <a:pt x="4314055" y="5259229"/>
                  <a:pt x="4322584" y="5250700"/>
                  <a:pt x="4330334" y="5250700"/>
                </a:cubicBezTo>
                <a:cubicBezTo>
                  <a:pt x="4355142" y="5242171"/>
                  <a:pt x="4380730" y="5225892"/>
                  <a:pt x="4405546" y="5217363"/>
                </a:cubicBezTo>
                <a:cubicBezTo>
                  <a:pt x="4430355" y="5200304"/>
                  <a:pt x="4455942" y="5192554"/>
                  <a:pt x="4472230" y="5175496"/>
                </a:cubicBezTo>
                <a:cubicBezTo>
                  <a:pt x="4497039" y="5158437"/>
                  <a:pt x="4514097" y="5142158"/>
                  <a:pt x="4538914" y="5125100"/>
                </a:cubicBezTo>
                <a:cubicBezTo>
                  <a:pt x="4840527" y="4865344"/>
                  <a:pt x="4940549" y="4421064"/>
                  <a:pt x="4739736" y="4061304"/>
                </a:cubicBezTo>
                <a:close/>
                <a:moveTo>
                  <a:pt x="3207639" y="6062490"/>
                </a:moveTo>
                <a:lnTo>
                  <a:pt x="3207639" y="5467792"/>
                </a:lnTo>
                <a:lnTo>
                  <a:pt x="1055257" y="5467792"/>
                </a:lnTo>
                <a:cubicBezTo>
                  <a:pt x="971515" y="5467792"/>
                  <a:pt x="904840" y="5401108"/>
                  <a:pt x="904840" y="5317375"/>
                </a:cubicBezTo>
                <a:cubicBezTo>
                  <a:pt x="904840" y="5233633"/>
                  <a:pt x="971524" y="5166958"/>
                  <a:pt x="1055257" y="5166958"/>
                </a:cubicBezTo>
                <a:lnTo>
                  <a:pt x="3073501" y="5166958"/>
                </a:lnTo>
                <a:lnTo>
                  <a:pt x="3073501" y="5166958"/>
                </a:lnTo>
                <a:cubicBezTo>
                  <a:pt x="3064972" y="5149899"/>
                  <a:pt x="3056443" y="5142149"/>
                  <a:pt x="3040164" y="5125091"/>
                </a:cubicBezTo>
                <a:cubicBezTo>
                  <a:pt x="3031635" y="5116562"/>
                  <a:pt x="3023105" y="5108033"/>
                  <a:pt x="3023105" y="5100282"/>
                </a:cubicBezTo>
                <a:cubicBezTo>
                  <a:pt x="3006047" y="5083224"/>
                  <a:pt x="2998297" y="5058416"/>
                  <a:pt x="2981239" y="5033599"/>
                </a:cubicBezTo>
                <a:lnTo>
                  <a:pt x="2972709" y="5025070"/>
                </a:lnTo>
                <a:cubicBezTo>
                  <a:pt x="2955651" y="4991733"/>
                  <a:pt x="2939372" y="4958386"/>
                  <a:pt x="2922313" y="4916519"/>
                </a:cubicBezTo>
                <a:lnTo>
                  <a:pt x="2922313" y="4916519"/>
                </a:lnTo>
                <a:cubicBezTo>
                  <a:pt x="2888976" y="4824248"/>
                  <a:pt x="2863388" y="4731986"/>
                  <a:pt x="2847101" y="4640493"/>
                </a:cubicBezTo>
                <a:lnTo>
                  <a:pt x="1055257" y="4640493"/>
                </a:lnTo>
                <a:cubicBezTo>
                  <a:pt x="971515" y="4640493"/>
                  <a:pt x="904840" y="4573810"/>
                  <a:pt x="904840" y="4490077"/>
                </a:cubicBezTo>
                <a:cubicBezTo>
                  <a:pt x="904840" y="4406335"/>
                  <a:pt x="971524" y="4339660"/>
                  <a:pt x="1055257" y="4339660"/>
                </a:cubicBezTo>
                <a:lnTo>
                  <a:pt x="2847101" y="4339660"/>
                </a:lnTo>
                <a:cubicBezTo>
                  <a:pt x="2855630" y="4280734"/>
                  <a:pt x="2864159" y="4222580"/>
                  <a:pt x="2880438" y="4163655"/>
                </a:cubicBezTo>
                <a:cubicBezTo>
                  <a:pt x="2922305" y="4038046"/>
                  <a:pt x="2981230" y="3920966"/>
                  <a:pt x="3056443" y="3820174"/>
                </a:cubicBezTo>
                <a:lnTo>
                  <a:pt x="1055257" y="3820174"/>
                </a:lnTo>
                <a:cubicBezTo>
                  <a:pt x="971515" y="3820174"/>
                  <a:pt x="904840" y="3753491"/>
                  <a:pt x="904840" y="3669757"/>
                </a:cubicBezTo>
                <a:cubicBezTo>
                  <a:pt x="904840" y="3586024"/>
                  <a:pt x="971524" y="3519341"/>
                  <a:pt x="1055257" y="3519341"/>
                </a:cubicBezTo>
                <a:lnTo>
                  <a:pt x="3391394" y="3519341"/>
                </a:lnTo>
                <a:cubicBezTo>
                  <a:pt x="3408452" y="3510811"/>
                  <a:pt x="3424731" y="3502282"/>
                  <a:pt x="3441790" y="3486003"/>
                </a:cubicBezTo>
                <a:cubicBezTo>
                  <a:pt x="3475127" y="3468945"/>
                  <a:pt x="3508473" y="3452665"/>
                  <a:pt x="3550340" y="3435607"/>
                </a:cubicBezTo>
                <a:lnTo>
                  <a:pt x="3558869" y="3435607"/>
                </a:lnTo>
                <a:cubicBezTo>
                  <a:pt x="3693007" y="3376682"/>
                  <a:pt x="3843424" y="3351865"/>
                  <a:pt x="3994620" y="3351865"/>
                </a:cubicBezTo>
                <a:cubicBezTo>
                  <a:pt x="4137288" y="3351865"/>
                  <a:pt x="4270646" y="3376673"/>
                  <a:pt x="4396255" y="3427078"/>
                </a:cubicBezTo>
                <a:lnTo>
                  <a:pt x="4396255" y="3427078"/>
                </a:lnTo>
                <a:lnTo>
                  <a:pt x="4396255" y="410164"/>
                </a:lnTo>
                <a:cubicBezTo>
                  <a:pt x="4396255" y="351239"/>
                  <a:pt x="4354389" y="309372"/>
                  <a:pt x="4295464" y="309372"/>
                </a:cubicBezTo>
                <a:lnTo>
                  <a:pt x="410164" y="309372"/>
                </a:lnTo>
                <a:cubicBezTo>
                  <a:pt x="351239" y="309372"/>
                  <a:pt x="309372" y="351239"/>
                  <a:pt x="309372" y="410164"/>
                </a:cubicBezTo>
                <a:lnTo>
                  <a:pt x="309372" y="5953939"/>
                </a:lnTo>
                <a:cubicBezTo>
                  <a:pt x="309372" y="6012864"/>
                  <a:pt x="351239" y="6054731"/>
                  <a:pt x="410164" y="6054731"/>
                </a:cubicBezTo>
                <a:lnTo>
                  <a:pt x="3206860" y="6054731"/>
                </a:lnTo>
                <a:lnTo>
                  <a:pt x="3206860" y="6062481"/>
                </a:lnTo>
                <a:lnTo>
                  <a:pt x="3207639" y="6062481"/>
                </a:lnTo>
                <a:close/>
                <a:moveTo>
                  <a:pt x="4479989" y="5518188"/>
                </a:moveTo>
                <a:cubicBezTo>
                  <a:pt x="4471459" y="5518188"/>
                  <a:pt x="4471459" y="5518188"/>
                  <a:pt x="4462930" y="5526717"/>
                </a:cubicBezTo>
                <a:cubicBezTo>
                  <a:pt x="4462930" y="5526717"/>
                  <a:pt x="4454401" y="5526717"/>
                  <a:pt x="4454401" y="5535246"/>
                </a:cubicBezTo>
                <a:lnTo>
                  <a:pt x="4445872" y="5535246"/>
                </a:lnTo>
                <a:cubicBezTo>
                  <a:pt x="4428813" y="5543776"/>
                  <a:pt x="4412534" y="5543776"/>
                  <a:pt x="4395476" y="5552305"/>
                </a:cubicBezTo>
                <a:cubicBezTo>
                  <a:pt x="4386947" y="5552305"/>
                  <a:pt x="4386947" y="5552305"/>
                  <a:pt x="4378417" y="5560834"/>
                </a:cubicBezTo>
                <a:cubicBezTo>
                  <a:pt x="4369888" y="5560834"/>
                  <a:pt x="4361359" y="5569363"/>
                  <a:pt x="4353609" y="5569363"/>
                </a:cubicBezTo>
                <a:cubicBezTo>
                  <a:pt x="4353609" y="5569363"/>
                  <a:pt x="4353609" y="5569363"/>
                  <a:pt x="4345080" y="5569363"/>
                </a:cubicBezTo>
                <a:cubicBezTo>
                  <a:pt x="4345080" y="5569363"/>
                  <a:pt x="4345080" y="5569363"/>
                  <a:pt x="4336551" y="5569363"/>
                </a:cubicBezTo>
                <a:cubicBezTo>
                  <a:pt x="4328022" y="5569363"/>
                  <a:pt x="4328022" y="5569363"/>
                  <a:pt x="4319492" y="5577892"/>
                </a:cubicBezTo>
                <a:lnTo>
                  <a:pt x="4310963" y="5577892"/>
                </a:lnTo>
                <a:cubicBezTo>
                  <a:pt x="4302434" y="5577892"/>
                  <a:pt x="4293905" y="5577892"/>
                  <a:pt x="4286155" y="5586421"/>
                </a:cubicBezTo>
                <a:cubicBezTo>
                  <a:pt x="4277626" y="5586421"/>
                  <a:pt x="4261347" y="5594950"/>
                  <a:pt x="4244288" y="5594950"/>
                </a:cubicBezTo>
                <a:cubicBezTo>
                  <a:pt x="4235759" y="5594950"/>
                  <a:pt x="4219480" y="5603480"/>
                  <a:pt x="4210951" y="5603480"/>
                </a:cubicBezTo>
                <a:lnTo>
                  <a:pt x="4210951" y="5603480"/>
                </a:lnTo>
                <a:lnTo>
                  <a:pt x="4210951" y="5603480"/>
                </a:lnTo>
                <a:cubicBezTo>
                  <a:pt x="4193892" y="5603480"/>
                  <a:pt x="4177613" y="5612009"/>
                  <a:pt x="4152026" y="5612009"/>
                </a:cubicBezTo>
                <a:cubicBezTo>
                  <a:pt x="4143496" y="5612009"/>
                  <a:pt x="4127217" y="5612009"/>
                  <a:pt x="4118688" y="5620538"/>
                </a:cubicBezTo>
                <a:lnTo>
                  <a:pt x="4110159" y="5620538"/>
                </a:lnTo>
                <a:cubicBezTo>
                  <a:pt x="4101630" y="5620538"/>
                  <a:pt x="4101630" y="5620538"/>
                  <a:pt x="4093101" y="5620538"/>
                </a:cubicBezTo>
                <a:lnTo>
                  <a:pt x="4093101" y="5620538"/>
                </a:lnTo>
                <a:cubicBezTo>
                  <a:pt x="4084571" y="5620538"/>
                  <a:pt x="4084571" y="5620538"/>
                  <a:pt x="4076042" y="5620538"/>
                </a:cubicBezTo>
                <a:cubicBezTo>
                  <a:pt x="4051234" y="5620538"/>
                  <a:pt x="4025646" y="5620538"/>
                  <a:pt x="4009358" y="5620538"/>
                </a:cubicBezTo>
                <a:lnTo>
                  <a:pt x="4009358" y="5620538"/>
                </a:lnTo>
                <a:lnTo>
                  <a:pt x="4009358" y="5620538"/>
                </a:lnTo>
                <a:cubicBezTo>
                  <a:pt x="4000829" y="5620538"/>
                  <a:pt x="4000829" y="5620538"/>
                  <a:pt x="3992300" y="5620538"/>
                </a:cubicBezTo>
                <a:cubicBezTo>
                  <a:pt x="3983771" y="5620538"/>
                  <a:pt x="3983771" y="5620538"/>
                  <a:pt x="3975242" y="5620538"/>
                </a:cubicBezTo>
                <a:lnTo>
                  <a:pt x="3975242" y="5620538"/>
                </a:lnTo>
                <a:lnTo>
                  <a:pt x="3975242" y="5620538"/>
                </a:lnTo>
                <a:cubicBezTo>
                  <a:pt x="3950433" y="5620538"/>
                  <a:pt x="3916317" y="5620538"/>
                  <a:pt x="3891499" y="5612009"/>
                </a:cubicBezTo>
                <a:lnTo>
                  <a:pt x="3891499" y="5612009"/>
                </a:lnTo>
                <a:lnTo>
                  <a:pt x="3891499" y="5612009"/>
                </a:lnTo>
                <a:lnTo>
                  <a:pt x="3891499" y="5612009"/>
                </a:lnTo>
                <a:lnTo>
                  <a:pt x="3882970" y="5612009"/>
                </a:lnTo>
                <a:lnTo>
                  <a:pt x="3874441" y="5612009"/>
                </a:lnTo>
                <a:cubicBezTo>
                  <a:pt x="3765891" y="5603480"/>
                  <a:pt x="3656570" y="5570142"/>
                  <a:pt x="3564298" y="5528267"/>
                </a:cubicBezTo>
                <a:lnTo>
                  <a:pt x="3564298" y="5528267"/>
                </a:lnTo>
                <a:lnTo>
                  <a:pt x="3564298" y="5528267"/>
                </a:lnTo>
                <a:cubicBezTo>
                  <a:pt x="3555769" y="5519738"/>
                  <a:pt x="3539490" y="5519738"/>
                  <a:pt x="3530961" y="5511209"/>
                </a:cubicBezTo>
                <a:lnTo>
                  <a:pt x="3530961" y="5511209"/>
                </a:lnTo>
                <a:lnTo>
                  <a:pt x="3522432" y="6423799"/>
                </a:lnTo>
                <a:lnTo>
                  <a:pt x="3899249" y="6105906"/>
                </a:lnTo>
                <a:cubicBezTo>
                  <a:pt x="3924058" y="6081098"/>
                  <a:pt x="3965933" y="6072569"/>
                  <a:pt x="4000050" y="6072569"/>
                </a:cubicBezTo>
                <a:cubicBezTo>
                  <a:pt x="4034167" y="6072569"/>
                  <a:pt x="4075263" y="6081098"/>
                  <a:pt x="4100850" y="6105906"/>
                </a:cubicBezTo>
                <a:lnTo>
                  <a:pt x="4477668" y="6423799"/>
                </a:lnTo>
                <a:lnTo>
                  <a:pt x="4479989" y="5518188"/>
                </a:lnTo>
                <a:close/>
              </a:path>
            </a:pathLst>
          </a:custGeom>
          <a:solidFill>
            <a:schemeClr val="bg2">
              <a:lumMod val="10000"/>
            </a:schemeClr>
          </a:solidFill>
          <a:ln w="8659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71" name="Forma libre 370">
            <a:extLst>
              <a:ext uri="{FF2B5EF4-FFF2-40B4-BE49-F238E27FC236}">
                <a16:creationId xmlns:a16="http://schemas.microsoft.com/office/drawing/2014/main" id="{CD494928-9588-A449-9570-B896E5B31D17}"/>
              </a:ext>
            </a:extLst>
          </p:cNvPr>
          <p:cNvSpPr/>
          <p:nvPr/>
        </p:nvSpPr>
        <p:spPr>
          <a:xfrm>
            <a:off x="5836022" y="4409116"/>
            <a:ext cx="301185" cy="322381"/>
          </a:xfrm>
          <a:custGeom>
            <a:avLst/>
            <a:gdLst>
              <a:gd name="connsiteX0" fmla="*/ 4017333 w 5816813"/>
              <a:gd name="connsiteY0" fmla="*/ 717429 h 6226179"/>
              <a:gd name="connsiteX1" fmla="*/ 4184079 w 5816813"/>
              <a:gd name="connsiteY1" fmla="*/ 437184 h 6226179"/>
              <a:gd name="connsiteX2" fmla="*/ 4373244 w 5816813"/>
              <a:gd name="connsiteY2" fmla="*/ 383938 h 6226179"/>
              <a:gd name="connsiteX3" fmla="*/ 4426491 w 5816813"/>
              <a:gd name="connsiteY3" fmla="*/ 573104 h 6226179"/>
              <a:gd name="connsiteX4" fmla="*/ 4259745 w 5816813"/>
              <a:gd name="connsiteY4" fmla="*/ 853348 h 6226179"/>
              <a:gd name="connsiteX5" fmla="*/ 4138534 w 5816813"/>
              <a:gd name="connsiteY5" fmla="*/ 921313 h 6226179"/>
              <a:gd name="connsiteX6" fmla="*/ 4070579 w 5816813"/>
              <a:gd name="connsiteY6" fmla="*/ 905900 h 6226179"/>
              <a:gd name="connsiteX7" fmla="*/ 4017333 w 5816813"/>
              <a:gd name="connsiteY7" fmla="*/ 717429 h 6226179"/>
              <a:gd name="connsiteX8" fmla="*/ 1565875 w 5816813"/>
              <a:gd name="connsiteY8" fmla="*/ 854053 h 6226179"/>
              <a:gd name="connsiteX9" fmla="*/ 1687085 w 5816813"/>
              <a:gd name="connsiteY9" fmla="*/ 922017 h 6226179"/>
              <a:gd name="connsiteX10" fmla="*/ 1755050 w 5816813"/>
              <a:gd name="connsiteY10" fmla="*/ 906604 h 6226179"/>
              <a:gd name="connsiteX11" fmla="*/ 1808296 w 5816813"/>
              <a:gd name="connsiteY11" fmla="*/ 717439 h 6226179"/>
              <a:gd name="connsiteX12" fmla="*/ 1641550 w 5816813"/>
              <a:gd name="connsiteY12" fmla="*/ 437194 h 6226179"/>
              <a:gd name="connsiteX13" fmla="*/ 1452385 w 5816813"/>
              <a:gd name="connsiteY13" fmla="*/ 383948 h 6226179"/>
              <a:gd name="connsiteX14" fmla="*/ 1399139 w 5816813"/>
              <a:gd name="connsiteY14" fmla="*/ 573113 h 6226179"/>
              <a:gd name="connsiteX15" fmla="*/ 1565875 w 5816813"/>
              <a:gd name="connsiteY15" fmla="*/ 854053 h 6226179"/>
              <a:gd name="connsiteX16" fmla="*/ 2912462 w 5816813"/>
              <a:gd name="connsiteY16" fmla="*/ 596923 h 6226179"/>
              <a:gd name="connsiteX17" fmla="*/ 3048381 w 5816813"/>
              <a:gd name="connsiteY17" fmla="*/ 461004 h 6226179"/>
              <a:gd name="connsiteX18" fmla="*/ 3048381 w 5816813"/>
              <a:gd name="connsiteY18" fmla="*/ 135919 h 6226179"/>
              <a:gd name="connsiteX19" fmla="*/ 2912462 w 5816813"/>
              <a:gd name="connsiteY19" fmla="*/ 0 h 6226179"/>
              <a:gd name="connsiteX20" fmla="*/ 2776543 w 5816813"/>
              <a:gd name="connsiteY20" fmla="*/ 135919 h 6226179"/>
              <a:gd name="connsiteX21" fmla="*/ 2776543 w 5816813"/>
              <a:gd name="connsiteY21" fmla="*/ 461004 h 6226179"/>
              <a:gd name="connsiteX22" fmla="*/ 2912462 w 5816813"/>
              <a:gd name="connsiteY22" fmla="*/ 596923 h 6226179"/>
              <a:gd name="connsiteX23" fmla="*/ 461004 w 5816813"/>
              <a:gd name="connsiteY23" fmla="*/ 2768137 h 6226179"/>
              <a:gd name="connsiteX24" fmla="*/ 135919 w 5816813"/>
              <a:gd name="connsiteY24" fmla="*/ 2768137 h 6226179"/>
              <a:gd name="connsiteX25" fmla="*/ 0 w 5816813"/>
              <a:gd name="connsiteY25" fmla="*/ 2904056 h 6226179"/>
              <a:gd name="connsiteX26" fmla="*/ 135919 w 5816813"/>
              <a:gd name="connsiteY26" fmla="*/ 3039975 h 6226179"/>
              <a:gd name="connsiteX27" fmla="*/ 461004 w 5816813"/>
              <a:gd name="connsiteY27" fmla="*/ 3039975 h 6226179"/>
              <a:gd name="connsiteX28" fmla="*/ 596923 w 5816813"/>
              <a:gd name="connsiteY28" fmla="*/ 2904056 h 6226179"/>
              <a:gd name="connsiteX29" fmla="*/ 461004 w 5816813"/>
              <a:gd name="connsiteY29" fmla="*/ 2768137 h 6226179"/>
              <a:gd name="connsiteX30" fmla="*/ 5689710 w 5816813"/>
              <a:gd name="connsiteY30" fmla="*/ 2768137 h 6226179"/>
              <a:gd name="connsiteX31" fmla="*/ 5364626 w 5816813"/>
              <a:gd name="connsiteY31" fmla="*/ 2768137 h 6226179"/>
              <a:gd name="connsiteX32" fmla="*/ 5228706 w 5816813"/>
              <a:gd name="connsiteY32" fmla="*/ 2904056 h 6226179"/>
              <a:gd name="connsiteX33" fmla="*/ 5364626 w 5816813"/>
              <a:gd name="connsiteY33" fmla="*/ 3039975 h 6226179"/>
              <a:gd name="connsiteX34" fmla="*/ 5689710 w 5816813"/>
              <a:gd name="connsiteY34" fmla="*/ 3039975 h 6226179"/>
              <a:gd name="connsiteX35" fmla="*/ 5825629 w 5816813"/>
              <a:gd name="connsiteY35" fmla="*/ 2904056 h 6226179"/>
              <a:gd name="connsiteX36" fmla="*/ 5689710 w 5816813"/>
              <a:gd name="connsiteY36" fmla="*/ 2768137 h 6226179"/>
              <a:gd name="connsiteX37" fmla="*/ 5439587 w 5816813"/>
              <a:gd name="connsiteY37" fmla="*/ 1451681 h 6226179"/>
              <a:gd name="connsiteX38" fmla="*/ 5250422 w 5816813"/>
              <a:gd name="connsiteY38" fmla="*/ 1398434 h 6226179"/>
              <a:gd name="connsiteX39" fmla="*/ 4970177 w 5816813"/>
              <a:gd name="connsiteY39" fmla="*/ 1565180 h 6226179"/>
              <a:gd name="connsiteX40" fmla="*/ 4916931 w 5816813"/>
              <a:gd name="connsiteY40" fmla="*/ 1754345 h 6226179"/>
              <a:gd name="connsiteX41" fmla="*/ 5038141 w 5816813"/>
              <a:gd name="connsiteY41" fmla="*/ 1822310 h 6226179"/>
              <a:gd name="connsiteX42" fmla="*/ 5106096 w 5816813"/>
              <a:gd name="connsiteY42" fmla="*/ 1806896 h 6226179"/>
              <a:gd name="connsiteX43" fmla="*/ 5386341 w 5816813"/>
              <a:gd name="connsiteY43" fmla="*/ 1640151 h 6226179"/>
              <a:gd name="connsiteX44" fmla="*/ 5439587 w 5816813"/>
              <a:gd name="connsiteY44" fmla="*/ 1451681 h 6226179"/>
              <a:gd name="connsiteX45" fmla="*/ 4698339 w 5816813"/>
              <a:gd name="connsiteY45" fmla="*/ 2889347 h 6226179"/>
              <a:gd name="connsiteX46" fmla="*/ 4463629 w 5816813"/>
              <a:gd name="connsiteY46" fmla="*/ 3774931 h 6226179"/>
              <a:gd name="connsiteX47" fmla="*/ 4433497 w 5816813"/>
              <a:gd name="connsiteY47" fmla="*/ 3828177 h 6226179"/>
              <a:gd name="connsiteX48" fmla="*/ 4418084 w 5816813"/>
              <a:gd name="connsiteY48" fmla="*/ 3850597 h 6226179"/>
              <a:gd name="connsiteX49" fmla="*/ 4221207 w 5816813"/>
              <a:gd name="connsiteY49" fmla="*/ 4107727 h 6226179"/>
              <a:gd name="connsiteX50" fmla="*/ 3827463 w 5816813"/>
              <a:gd name="connsiteY50" fmla="*/ 5000317 h 6226179"/>
              <a:gd name="connsiteX51" fmla="*/ 3827463 w 5816813"/>
              <a:gd name="connsiteY51" fmla="*/ 5008029 h 6226179"/>
              <a:gd name="connsiteX52" fmla="*/ 3835175 w 5816813"/>
              <a:gd name="connsiteY52" fmla="*/ 5068282 h 6226179"/>
              <a:gd name="connsiteX53" fmla="*/ 3835175 w 5816813"/>
              <a:gd name="connsiteY53" fmla="*/ 5719156 h 6226179"/>
              <a:gd name="connsiteX54" fmla="*/ 3320925 w 5816813"/>
              <a:gd name="connsiteY54" fmla="*/ 6233406 h 6226179"/>
              <a:gd name="connsiteX55" fmla="*/ 2481590 w 5816813"/>
              <a:gd name="connsiteY55" fmla="*/ 6233406 h 6226179"/>
              <a:gd name="connsiteX56" fmla="*/ 1967340 w 5816813"/>
              <a:gd name="connsiteY56" fmla="*/ 5719156 h 6226179"/>
              <a:gd name="connsiteX57" fmla="*/ 1967340 w 5816813"/>
              <a:gd name="connsiteY57" fmla="*/ 5068282 h 6226179"/>
              <a:gd name="connsiteX58" fmla="*/ 1967340 w 5816813"/>
              <a:gd name="connsiteY58" fmla="*/ 5030449 h 6226179"/>
              <a:gd name="connsiteX59" fmla="*/ 1967340 w 5816813"/>
              <a:gd name="connsiteY59" fmla="*/ 5000327 h 6226179"/>
              <a:gd name="connsiteX60" fmla="*/ 1589009 w 5816813"/>
              <a:gd name="connsiteY60" fmla="*/ 4130157 h 6226179"/>
              <a:gd name="connsiteX61" fmla="*/ 1362010 w 5816813"/>
              <a:gd name="connsiteY61" fmla="*/ 3827492 h 6226179"/>
              <a:gd name="connsiteX62" fmla="*/ 1339590 w 5816813"/>
              <a:gd name="connsiteY62" fmla="*/ 3789659 h 6226179"/>
              <a:gd name="connsiteX63" fmla="*/ 1097179 w 5816813"/>
              <a:gd name="connsiteY63" fmla="*/ 2897068 h 6226179"/>
              <a:gd name="connsiteX64" fmla="*/ 2897763 w 5816813"/>
              <a:gd name="connsiteY64" fmla="*/ 1096484 h 6226179"/>
              <a:gd name="connsiteX65" fmla="*/ 4698339 w 5816813"/>
              <a:gd name="connsiteY65" fmla="*/ 2889347 h 6226179"/>
              <a:gd name="connsiteX66" fmla="*/ 3555625 w 5816813"/>
              <a:gd name="connsiteY66" fmla="*/ 5143929 h 6226179"/>
              <a:gd name="connsiteX67" fmla="*/ 2246880 w 5816813"/>
              <a:gd name="connsiteY67" fmla="*/ 5143929 h 6226179"/>
              <a:gd name="connsiteX68" fmla="*/ 2246880 w 5816813"/>
              <a:gd name="connsiteY68" fmla="*/ 5401059 h 6226179"/>
              <a:gd name="connsiteX69" fmla="*/ 3555625 w 5816813"/>
              <a:gd name="connsiteY69" fmla="*/ 5401059 h 6226179"/>
              <a:gd name="connsiteX70" fmla="*/ 3555625 w 5816813"/>
              <a:gd name="connsiteY70" fmla="*/ 5143929 h 6226179"/>
              <a:gd name="connsiteX71" fmla="*/ 3555625 w 5816813"/>
              <a:gd name="connsiteY71" fmla="*/ 5143929 h 6226179"/>
              <a:gd name="connsiteX72" fmla="*/ 3555625 w 5816813"/>
              <a:gd name="connsiteY72" fmla="*/ 5734550 h 6226179"/>
              <a:gd name="connsiteX73" fmla="*/ 3555625 w 5816813"/>
              <a:gd name="connsiteY73" fmla="*/ 5681304 h 6226179"/>
              <a:gd name="connsiteX74" fmla="*/ 2246880 w 5816813"/>
              <a:gd name="connsiteY74" fmla="*/ 5681304 h 6226179"/>
              <a:gd name="connsiteX75" fmla="*/ 2246880 w 5816813"/>
              <a:gd name="connsiteY75" fmla="*/ 5734550 h 6226179"/>
              <a:gd name="connsiteX76" fmla="*/ 2481590 w 5816813"/>
              <a:gd name="connsiteY76" fmla="*/ 5946135 h 6226179"/>
              <a:gd name="connsiteX77" fmla="*/ 3321629 w 5816813"/>
              <a:gd name="connsiteY77" fmla="*/ 5946135 h 6226179"/>
              <a:gd name="connsiteX78" fmla="*/ 3555625 w 5816813"/>
              <a:gd name="connsiteY78" fmla="*/ 5734550 h 6226179"/>
              <a:gd name="connsiteX79" fmla="*/ 4418084 w 5816813"/>
              <a:gd name="connsiteY79" fmla="*/ 2889347 h 6226179"/>
              <a:gd name="connsiteX80" fmla="*/ 2897040 w 5816813"/>
              <a:gd name="connsiteY80" fmla="*/ 1368303 h 6226179"/>
              <a:gd name="connsiteX81" fmla="*/ 1376005 w 5816813"/>
              <a:gd name="connsiteY81" fmla="*/ 2889347 h 6226179"/>
              <a:gd name="connsiteX82" fmla="*/ 1587590 w 5816813"/>
              <a:gd name="connsiteY82" fmla="*/ 3661432 h 6226179"/>
              <a:gd name="connsiteX83" fmla="*/ 1587590 w 5816813"/>
              <a:gd name="connsiteY83" fmla="*/ 3661432 h 6226179"/>
              <a:gd name="connsiteX84" fmla="*/ 1587590 w 5816813"/>
              <a:gd name="connsiteY84" fmla="*/ 3669134 h 6226179"/>
              <a:gd name="connsiteX85" fmla="*/ 1792169 w 5816813"/>
              <a:gd name="connsiteY85" fmla="*/ 3941677 h 6226179"/>
              <a:gd name="connsiteX86" fmla="*/ 1807582 w 5816813"/>
              <a:gd name="connsiteY86" fmla="*/ 3957090 h 6226179"/>
              <a:gd name="connsiteX87" fmla="*/ 2239159 w 5816813"/>
              <a:gd name="connsiteY87" fmla="*/ 4865093 h 6226179"/>
              <a:gd name="connsiteX88" fmla="*/ 3563336 w 5816813"/>
              <a:gd name="connsiteY88" fmla="*/ 4865093 h 6226179"/>
              <a:gd name="connsiteX89" fmla="*/ 4009631 w 5816813"/>
              <a:gd name="connsiteY89" fmla="*/ 3934670 h 6226179"/>
              <a:gd name="connsiteX90" fmla="*/ 4025045 w 5816813"/>
              <a:gd name="connsiteY90" fmla="*/ 3919257 h 6226179"/>
              <a:gd name="connsiteX91" fmla="*/ 4198797 w 5816813"/>
              <a:gd name="connsiteY91" fmla="*/ 3684547 h 6226179"/>
              <a:gd name="connsiteX92" fmla="*/ 4206508 w 5816813"/>
              <a:gd name="connsiteY92" fmla="*/ 3669134 h 6226179"/>
              <a:gd name="connsiteX93" fmla="*/ 4214220 w 5816813"/>
              <a:gd name="connsiteY93" fmla="*/ 3653720 h 6226179"/>
              <a:gd name="connsiteX94" fmla="*/ 4418084 w 5816813"/>
              <a:gd name="connsiteY94" fmla="*/ 2889347 h 6226179"/>
              <a:gd name="connsiteX95" fmla="*/ 854748 w 5816813"/>
              <a:gd name="connsiteY95" fmla="*/ 1565180 h 6226179"/>
              <a:gd name="connsiteX96" fmla="*/ 574503 w 5816813"/>
              <a:gd name="connsiteY96" fmla="*/ 1398434 h 6226179"/>
              <a:gd name="connsiteX97" fmla="*/ 385338 w 5816813"/>
              <a:gd name="connsiteY97" fmla="*/ 1451681 h 6226179"/>
              <a:gd name="connsiteX98" fmla="*/ 438584 w 5816813"/>
              <a:gd name="connsiteY98" fmla="*/ 1640846 h 6226179"/>
              <a:gd name="connsiteX99" fmla="*/ 718829 w 5816813"/>
              <a:gd name="connsiteY99" fmla="*/ 1807591 h 6226179"/>
              <a:gd name="connsiteX100" fmla="*/ 786793 w 5816813"/>
              <a:gd name="connsiteY100" fmla="*/ 1823005 h 6226179"/>
              <a:gd name="connsiteX101" fmla="*/ 908004 w 5816813"/>
              <a:gd name="connsiteY101" fmla="*/ 1755040 h 6226179"/>
              <a:gd name="connsiteX102" fmla="*/ 854748 w 5816813"/>
              <a:gd name="connsiteY102" fmla="*/ 1565180 h 62261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</a:cxnLst>
            <a:rect l="l" t="t" r="r" b="b"/>
            <a:pathLst>
              <a:path w="5816813" h="6226179">
                <a:moveTo>
                  <a:pt x="4017333" y="717429"/>
                </a:moveTo>
                <a:lnTo>
                  <a:pt x="4184079" y="437184"/>
                </a:lnTo>
                <a:cubicBezTo>
                  <a:pt x="4221912" y="369220"/>
                  <a:pt x="4305289" y="346105"/>
                  <a:pt x="4373244" y="383938"/>
                </a:cubicBezTo>
                <a:cubicBezTo>
                  <a:pt x="4441199" y="421771"/>
                  <a:pt x="4464324" y="505149"/>
                  <a:pt x="4426491" y="573104"/>
                </a:cubicBezTo>
                <a:lnTo>
                  <a:pt x="4259745" y="853348"/>
                </a:lnTo>
                <a:cubicBezTo>
                  <a:pt x="4237325" y="898893"/>
                  <a:pt x="4184079" y="921313"/>
                  <a:pt x="4138534" y="921313"/>
                </a:cubicBezTo>
                <a:cubicBezTo>
                  <a:pt x="4116114" y="921313"/>
                  <a:pt x="4092990" y="913601"/>
                  <a:pt x="4070579" y="905900"/>
                </a:cubicBezTo>
                <a:cubicBezTo>
                  <a:pt x="4001920" y="868762"/>
                  <a:pt x="3979500" y="786089"/>
                  <a:pt x="4017333" y="717429"/>
                </a:cubicBezTo>
                <a:close/>
                <a:moveTo>
                  <a:pt x="1565875" y="854053"/>
                </a:moveTo>
                <a:cubicBezTo>
                  <a:pt x="1588295" y="899597"/>
                  <a:pt x="1641541" y="922017"/>
                  <a:pt x="1687085" y="922017"/>
                </a:cubicBezTo>
                <a:cubicBezTo>
                  <a:pt x="1709505" y="922017"/>
                  <a:pt x="1732630" y="914306"/>
                  <a:pt x="1755050" y="906604"/>
                </a:cubicBezTo>
                <a:cubicBezTo>
                  <a:pt x="1823014" y="868771"/>
                  <a:pt x="1846129" y="785394"/>
                  <a:pt x="1808296" y="717439"/>
                </a:cubicBezTo>
                <a:lnTo>
                  <a:pt x="1641550" y="437194"/>
                </a:lnTo>
                <a:cubicBezTo>
                  <a:pt x="1603717" y="369230"/>
                  <a:pt x="1520340" y="346115"/>
                  <a:pt x="1452385" y="383948"/>
                </a:cubicBezTo>
                <a:cubicBezTo>
                  <a:pt x="1384430" y="421781"/>
                  <a:pt x="1361306" y="505158"/>
                  <a:pt x="1399139" y="573113"/>
                </a:cubicBezTo>
                <a:lnTo>
                  <a:pt x="1565875" y="854053"/>
                </a:lnTo>
                <a:close/>
                <a:moveTo>
                  <a:pt x="2912462" y="596923"/>
                </a:moveTo>
                <a:cubicBezTo>
                  <a:pt x="2988129" y="596923"/>
                  <a:pt x="3048381" y="536670"/>
                  <a:pt x="3048381" y="461004"/>
                </a:cubicBezTo>
                <a:lnTo>
                  <a:pt x="3048381" y="135919"/>
                </a:lnTo>
                <a:cubicBezTo>
                  <a:pt x="3048381" y="60253"/>
                  <a:pt x="2988129" y="0"/>
                  <a:pt x="2912462" y="0"/>
                </a:cubicBezTo>
                <a:cubicBezTo>
                  <a:pt x="2836796" y="0"/>
                  <a:pt x="2776543" y="60253"/>
                  <a:pt x="2776543" y="135919"/>
                </a:cubicBezTo>
                <a:lnTo>
                  <a:pt x="2776543" y="461004"/>
                </a:lnTo>
                <a:cubicBezTo>
                  <a:pt x="2768832" y="535975"/>
                  <a:pt x="2829085" y="596923"/>
                  <a:pt x="2912462" y="596923"/>
                </a:cubicBezTo>
                <a:close/>
                <a:moveTo>
                  <a:pt x="461004" y="2768137"/>
                </a:moveTo>
                <a:lnTo>
                  <a:pt x="135919" y="2768137"/>
                </a:lnTo>
                <a:cubicBezTo>
                  <a:pt x="60253" y="2768137"/>
                  <a:pt x="0" y="2828390"/>
                  <a:pt x="0" y="2904056"/>
                </a:cubicBezTo>
                <a:cubicBezTo>
                  <a:pt x="0" y="2979722"/>
                  <a:pt x="60253" y="3039975"/>
                  <a:pt x="135919" y="3039975"/>
                </a:cubicBezTo>
                <a:lnTo>
                  <a:pt x="461004" y="3039975"/>
                </a:lnTo>
                <a:cubicBezTo>
                  <a:pt x="536670" y="3039975"/>
                  <a:pt x="596923" y="2979722"/>
                  <a:pt x="596923" y="2904056"/>
                </a:cubicBezTo>
                <a:cubicBezTo>
                  <a:pt x="596923" y="2828390"/>
                  <a:pt x="536670" y="2768137"/>
                  <a:pt x="461004" y="2768137"/>
                </a:cubicBezTo>
                <a:close/>
                <a:moveTo>
                  <a:pt x="5689710" y="2768137"/>
                </a:moveTo>
                <a:lnTo>
                  <a:pt x="5364626" y="2768137"/>
                </a:lnTo>
                <a:cubicBezTo>
                  <a:pt x="5288959" y="2768137"/>
                  <a:pt x="5228706" y="2828390"/>
                  <a:pt x="5228706" y="2904056"/>
                </a:cubicBezTo>
                <a:cubicBezTo>
                  <a:pt x="5228706" y="2979722"/>
                  <a:pt x="5288959" y="3039975"/>
                  <a:pt x="5364626" y="3039975"/>
                </a:cubicBezTo>
                <a:lnTo>
                  <a:pt x="5689710" y="3039975"/>
                </a:lnTo>
                <a:cubicBezTo>
                  <a:pt x="5765376" y="3039975"/>
                  <a:pt x="5825629" y="2979722"/>
                  <a:pt x="5825629" y="2904056"/>
                </a:cubicBezTo>
                <a:cubicBezTo>
                  <a:pt x="5825629" y="2828390"/>
                  <a:pt x="5765376" y="2768137"/>
                  <a:pt x="5689710" y="2768137"/>
                </a:cubicBezTo>
                <a:close/>
                <a:moveTo>
                  <a:pt x="5439587" y="1451681"/>
                </a:moveTo>
                <a:cubicBezTo>
                  <a:pt x="5401754" y="1383716"/>
                  <a:pt x="5318376" y="1360601"/>
                  <a:pt x="5250422" y="1398434"/>
                </a:cubicBezTo>
                <a:lnTo>
                  <a:pt x="4970177" y="1565180"/>
                </a:lnTo>
                <a:cubicBezTo>
                  <a:pt x="4902222" y="1603013"/>
                  <a:pt x="4879098" y="1686390"/>
                  <a:pt x="4916931" y="1754345"/>
                </a:cubicBezTo>
                <a:cubicBezTo>
                  <a:pt x="4939351" y="1799890"/>
                  <a:pt x="4992597" y="1822310"/>
                  <a:pt x="5038141" y="1822310"/>
                </a:cubicBezTo>
                <a:cubicBezTo>
                  <a:pt x="5060561" y="1822310"/>
                  <a:pt x="5083686" y="1814598"/>
                  <a:pt x="5106096" y="1806896"/>
                </a:cubicBezTo>
                <a:lnTo>
                  <a:pt x="5386341" y="1640151"/>
                </a:lnTo>
                <a:cubicBezTo>
                  <a:pt x="5455000" y="1603013"/>
                  <a:pt x="5477420" y="1519635"/>
                  <a:pt x="5439587" y="1451681"/>
                </a:cubicBezTo>
                <a:close/>
                <a:moveTo>
                  <a:pt x="4698339" y="2889347"/>
                </a:moveTo>
                <a:cubicBezTo>
                  <a:pt x="4698339" y="3199723"/>
                  <a:pt x="4614961" y="3502388"/>
                  <a:pt x="4463629" y="3774931"/>
                </a:cubicBezTo>
                <a:cubicBezTo>
                  <a:pt x="4455927" y="3797351"/>
                  <a:pt x="4448215" y="3812764"/>
                  <a:pt x="4433497" y="3828177"/>
                </a:cubicBezTo>
                <a:lnTo>
                  <a:pt x="4418084" y="3850597"/>
                </a:lnTo>
                <a:cubicBezTo>
                  <a:pt x="4357831" y="3941677"/>
                  <a:pt x="4296873" y="4032061"/>
                  <a:pt x="4221207" y="4107727"/>
                </a:cubicBezTo>
                <a:cubicBezTo>
                  <a:pt x="3956376" y="4478356"/>
                  <a:pt x="3820456" y="4796434"/>
                  <a:pt x="3827463" y="5000317"/>
                </a:cubicBezTo>
                <a:lnTo>
                  <a:pt x="3827463" y="5008029"/>
                </a:lnTo>
                <a:cubicBezTo>
                  <a:pt x="3827463" y="5023442"/>
                  <a:pt x="3835175" y="5045862"/>
                  <a:pt x="3835175" y="5068282"/>
                </a:cubicBezTo>
                <a:lnTo>
                  <a:pt x="3835175" y="5719156"/>
                </a:lnTo>
                <a:cubicBezTo>
                  <a:pt x="3835175" y="6006407"/>
                  <a:pt x="3600465" y="6233406"/>
                  <a:pt x="3320925" y="6233406"/>
                </a:cubicBezTo>
                <a:lnTo>
                  <a:pt x="2481590" y="6233406"/>
                </a:lnTo>
                <a:cubicBezTo>
                  <a:pt x="2194338" y="6233406"/>
                  <a:pt x="1967340" y="5998696"/>
                  <a:pt x="1967340" y="5719156"/>
                </a:cubicBezTo>
                <a:lnTo>
                  <a:pt x="1967340" y="5068282"/>
                </a:lnTo>
                <a:cubicBezTo>
                  <a:pt x="1967340" y="5052869"/>
                  <a:pt x="1967340" y="5045862"/>
                  <a:pt x="1967340" y="5030449"/>
                </a:cubicBezTo>
                <a:cubicBezTo>
                  <a:pt x="1967340" y="5022738"/>
                  <a:pt x="1967340" y="5008029"/>
                  <a:pt x="1967340" y="5000327"/>
                </a:cubicBezTo>
                <a:cubicBezTo>
                  <a:pt x="1975051" y="4803450"/>
                  <a:pt x="1838427" y="4493084"/>
                  <a:pt x="1589009" y="4130157"/>
                </a:cubicBezTo>
                <a:cubicBezTo>
                  <a:pt x="1505631" y="4039077"/>
                  <a:pt x="1422263" y="3940991"/>
                  <a:pt x="1362010" y="3827492"/>
                </a:cubicBezTo>
                <a:cubicBezTo>
                  <a:pt x="1354308" y="3812079"/>
                  <a:pt x="1346597" y="3805072"/>
                  <a:pt x="1339590" y="3789659"/>
                </a:cubicBezTo>
                <a:cubicBezTo>
                  <a:pt x="1180547" y="3517116"/>
                  <a:pt x="1097179" y="3206749"/>
                  <a:pt x="1097179" y="2897068"/>
                </a:cubicBezTo>
                <a:cubicBezTo>
                  <a:pt x="1097179" y="1905697"/>
                  <a:pt x="1907096" y="1096484"/>
                  <a:pt x="2897763" y="1096484"/>
                </a:cubicBezTo>
                <a:cubicBezTo>
                  <a:pt x="3888421" y="1088763"/>
                  <a:pt x="4698339" y="1897976"/>
                  <a:pt x="4698339" y="2889347"/>
                </a:cubicBezTo>
                <a:close/>
                <a:moveTo>
                  <a:pt x="3555625" y="5143929"/>
                </a:moveTo>
                <a:lnTo>
                  <a:pt x="2246880" y="5143929"/>
                </a:lnTo>
                <a:lnTo>
                  <a:pt x="2246880" y="5401059"/>
                </a:lnTo>
                <a:lnTo>
                  <a:pt x="3555625" y="5401059"/>
                </a:lnTo>
                <a:lnTo>
                  <a:pt x="3555625" y="5143929"/>
                </a:lnTo>
                <a:lnTo>
                  <a:pt x="3555625" y="5143929"/>
                </a:lnTo>
                <a:close/>
                <a:moveTo>
                  <a:pt x="3555625" y="5734550"/>
                </a:moveTo>
                <a:lnTo>
                  <a:pt x="3555625" y="5681304"/>
                </a:lnTo>
                <a:lnTo>
                  <a:pt x="2246880" y="5681304"/>
                </a:lnTo>
                <a:lnTo>
                  <a:pt x="2246880" y="5734550"/>
                </a:lnTo>
                <a:cubicBezTo>
                  <a:pt x="2262293" y="5855761"/>
                  <a:pt x="2360379" y="5946135"/>
                  <a:pt x="2481590" y="5946135"/>
                </a:cubicBezTo>
                <a:lnTo>
                  <a:pt x="3321629" y="5946135"/>
                </a:lnTo>
                <a:cubicBezTo>
                  <a:pt x="3442126" y="5946135"/>
                  <a:pt x="3540916" y="5855761"/>
                  <a:pt x="3555625" y="5734550"/>
                </a:cubicBezTo>
                <a:close/>
                <a:moveTo>
                  <a:pt x="4418084" y="2889347"/>
                </a:moveTo>
                <a:cubicBezTo>
                  <a:pt x="4418084" y="2049308"/>
                  <a:pt x="3737088" y="1368303"/>
                  <a:pt x="2897040" y="1368303"/>
                </a:cubicBezTo>
                <a:cubicBezTo>
                  <a:pt x="2056991" y="1368303"/>
                  <a:pt x="1376005" y="2049308"/>
                  <a:pt x="1376005" y="2889347"/>
                </a:cubicBezTo>
                <a:cubicBezTo>
                  <a:pt x="1376005" y="3161890"/>
                  <a:pt x="1451671" y="3426722"/>
                  <a:pt x="1587590" y="3661432"/>
                </a:cubicBezTo>
                <a:lnTo>
                  <a:pt x="1587590" y="3661432"/>
                </a:lnTo>
                <a:cubicBezTo>
                  <a:pt x="1587590" y="3661432"/>
                  <a:pt x="1587590" y="3661432"/>
                  <a:pt x="1587590" y="3669134"/>
                </a:cubicBezTo>
                <a:cubicBezTo>
                  <a:pt x="1647843" y="3767220"/>
                  <a:pt x="1716503" y="3858299"/>
                  <a:pt x="1792169" y="3941677"/>
                </a:cubicBezTo>
                <a:cubicBezTo>
                  <a:pt x="1799880" y="3949388"/>
                  <a:pt x="1799880" y="3949388"/>
                  <a:pt x="1807582" y="3957090"/>
                </a:cubicBezTo>
                <a:cubicBezTo>
                  <a:pt x="2057000" y="4313001"/>
                  <a:pt x="2201326" y="4615665"/>
                  <a:pt x="2239159" y="4865093"/>
                </a:cubicBezTo>
                <a:lnTo>
                  <a:pt x="3563336" y="4865093"/>
                </a:lnTo>
                <a:cubicBezTo>
                  <a:pt x="3608880" y="4554717"/>
                  <a:pt x="3820466" y="4199511"/>
                  <a:pt x="4009631" y="3934670"/>
                </a:cubicBezTo>
                <a:cubicBezTo>
                  <a:pt x="4009631" y="3926959"/>
                  <a:pt x="4017343" y="3926959"/>
                  <a:pt x="4025045" y="3919257"/>
                </a:cubicBezTo>
                <a:cubicBezTo>
                  <a:pt x="4093009" y="3851292"/>
                  <a:pt x="4153957" y="3767924"/>
                  <a:pt x="4198797" y="3684547"/>
                </a:cubicBezTo>
                <a:cubicBezTo>
                  <a:pt x="4198797" y="3676835"/>
                  <a:pt x="4206508" y="3676835"/>
                  <a:pt x="4206508" y="3669134"/>
                </a:cubicBezTo>
                <a:cubicBezTo>
                  <a:pt x="4206508" y="3661422"/>
                  <a:pt x="4214220" y="3661432"/>
                  <a:pt x="4214220" y="3653720"/>
                </a:cubicBezTo>
                <a:cubicBezTo>
                  <a:pt x="4350129" y="3426722"/>
                  <a:pt x="4418084" y="3161890"/>
                  <a:pt x="4418084" y="2889347"/>
                </a:cubicBezTo>
                <a:close/>
                <a:moveTo>
                  <a:pt x="854748" y="1565180"/>
                </a:moveTo>
                <a:lnTo>
                  <a:pt x="574503" y="1398434"/>
                </a:lnTo>
                <a:cubicBezTo>
                  <a:pt x="506539" y="1360601"/>
                  <a:pt x="423171" y="1383021"/>
                  <a:pt x="385338" y="1451681"/>
                </a:cubicBezTo>
                <a:cubicBezTo>
                  <a:pt x="347505" y="1519645"/>
                  <a:pt x="369925" y="1603013"/>
                  <a:pt x="438584" y="1640846"/>
                </a:cubicBezTo>
                <a:lnTo>
                  <a:pt x="718829" y="1807591"/>
                </a:lnTo>
                <a:cubicBezTo>
                  <a:pt x="741249" y="1823005"/>
                  <a:pt x="764373" y="1823005"/>
                  <a:pt x="786793" y="1823005"/>
                </a:cubicBezTo>
                <a:cubicBezTo>
                  <a:pt x="832337" y="1823005"/>
                  <a:pt x="884879" y="1800585"/>
                  <a:pt x="908004" y="1755040"/>
                </a:cubicBezTo>
                <a:cubicBezTo>
                  <a:pt x="945132" y="1686390"/>
                  <a:pt x="922712" y="1603013"/>
                  <a:pt x="854748" y="1565180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10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73" name="Forma libre 372">
            <a:extLst>
              <a:ext uri="{FF2B5EF4-FFF2-40B4-BE49-F238E27FC236}">
                <a16:creationId xmlns:a16="http://schemas.microsoft.com/office/drawing/2014/main" id="{7CCBC924-E161-5640-8449-431956697D76}"/>
              </a:ext>
            </a:extLst>
          </p:cNvPr>
          <p:cNvSpPr/>
          <p:nvPr/>
        </p:nvSpPr>
        <p:spPr>
          <a:xfrm>
            <a:off x="596966" y="5108208"/>
            <a:ext cx="301338" cy="261390"/>
          </a:xfrm>
          <a:custGeom>
            <a:avLst/>
            <a:gdLst>
              <a:gd name="connsiteX0" fmla="*/ 1744866 w 5819775"/>
              <a:gd name="connsiteY0" fmla="*/ 4060879 h 5048250"/>
              <a:gd name="connsiteX1" fmla="*/ 2324529 w 5819775"/>
              <a:gd name="connsiteY1" fmla="*/ 3481216 h 5048250"/>
              <a:gd name="connsiteX2" fmla="*/ 2190407 w 5819775"/>
              <a:gd name="connsiteY2" fmla="*/ 3106988 h 5048250"/>
              <a:gd name="connsiteX3" fmla="*/ 3250283 w 5819775"/>
              <a:gd name="connsiteY3" fmla="*/ 1686630 h 5048250"/>
              <a:gd name="connsiteX4" fmla="*/ 3483197 w 5819775"/>
              <a:gd name="connsiteY4" fmla="*/ 1736350 h 5048250"/>
              <a:gd name="connsiteX5" fmla="*/ 3850881 w 5819775"/>
              <a:gd name="connsiteY5" fmla="*/ 1602229 h 5048250"/>
              <a:gd name="connsiteX6" fmla="*/ 4684386 w 5819775"/>
              <a:gd name="connsiteY6" fmla="*/ 2238156 h 5048250"/>
              <a:gd name="connsiteX7" fmla="*/ 4634665 w 5819775"/>
              <a:gd name="connsiteY7" fmla="*/ 2478262 h 5048250"/>
              <a:gd name="connsiteX8" fmla="*/ 5214328 w 5819775"/>
              <a:gd name="connsiteY8" fmla="*/ 3057925 h 5048250"/>
              <a:gd name="connsiteX9" fmla="*/ 5793991 w 5819775"/>
              <a:gd name="connsiteY9" fmla="*/ 2478262 h 5048250"/>
              <a:gd name="connsiteX10" fmla="*/ 5214328 w 5819775"/>
              <a:gd name="connsiteY10" fmla="*/ 1898599 h 5048250"/>
              <a:gd name="connsiteX11" fmla="*/ 4846644 w 5819775"/>
              <a:gd name="connsiteY11" fmla="*/ 2032721 h 5048250"/>
              <a:gd name="connsiteX12" fmla="*/ 4013140 w 5819775"/>
              <a:gd name="connsiteY12" fmla="*/ 1396794 h 5048250"/>
              <a:gd name="connsiteX13" fmla="*/ 4062860 w 5819775"/>
              <a:gd name="connsiteY13" fmla="*/ 1156687 h 5048250"/>
              <a:gd name="connsiteX14" fmla="*/ 3483197 w 5819775"/>
              <a:gd name="connsiteY14" fmla="*/ 577025 h 5048250"/>
              <a:gd name="connsiteX15" fmla="*/ 2903535 w 5819775"/>
              <a:gd name="connsiteY15" fmla="*/ 1156687 h 5048250"/>
              <a:gd name="connsiteX16" fmla="*/ 3037656 w 5819775"/>
              <a:gd name="connsiteY16" fmla="*/ 1530915 h 5048250"/>
              <a:gd name="connsiteX17" fmla="*/ 1977771 w 5819775"/>
              <a:gd name="connsiteY17" fmla="*/ 2958484 h 5048250"/>
              <a:gd name="connsiteX18" fmla="*/ 1744866 w 5819775"/>
              <a:gd name="connsiteY18" fmla="*/ 2908764 h 5048250"/>
              <a:gd name="connsiteX19" fmla="*/ 1165203 w 5819775"/>
              <a:gd name="connsiteY19" fmla="*/ 3488427 h 5048250"/>
              <a:gd name="connsiteX20" fmla="*/ 1744866 w 5819775"/>
              <a:gd name="connsiteY20" fmla="*/ 4060879 h 5048250"/>
              <a:gd name="connsiteX21" fmla="*/ 5517880 w 5819775"/>
              <a:gd name="connsiteY21" fmla="*/ 2485463 h 5048250"/>
              <a:gd name="connsiteX22" fmla="*/ 5199917 w 5819775"/>
              <a:gd name="connsiteY22" fmla="*/ 2803427 h 5048250"/>
              <a:gd name="connsiteX23" fmla="*/ 4881953 w 5819775"/>
              <a:gd name="connsiteY23" fmla="*/ 2485463 h 5048250"/>
              <a:gd name="connsiteX24" fmla="*/ 5199917 w 5819775"/>
              <a:gd name="connsiteY24" fmla="*/ 2167499 h 5048250"/>
              <a:gd name="connsiteX25" fmla="*/ 5517880 w 5819775"/>
              <a:gd name="connsiteY25" fmla="*/ 2485463 h 5048250"/>
              <a:gd name="connsiteX26" fmla="*/ 3482531 w 5819775"/>
              <a:gd name="connsiteY26" fmla="*/ 845934 h 5048250"/>
              <a:gd name="connsiteX27" fmla="*/ 3800494 w 5819775"/>
              <a:gd name="connsiteY27" fmla="*/ 1163898 h 5048250"/>
              <a:gd name="connsiteX28" fmla="*/ 3482531 w 5819775"/>
              <a:gd name="connsiteY28" fmla="*/ 1481861 h 5048250"/>
              <a:gd name="connsiteX29" fmla="*/ 3164567 w 5819775"/>
              <a:gd name="connsiteY29" fmla="*/ 1163898 h 5048250"/>
              <a:gd name="connsiteX30" fmla="*/ 3482531 w 5819775"/>
              <a:gd name="connsiteY30" fmla="*/ 845934 h 5048250"/>
              <a:gd name="connsiteX31" fmla="*/ 1744866 w 5819775"/>
              <a:gd name="connsiteY31" fmla="*/ 3170453 h 5048250"/>
              <a:gd name="connsiteX32" fmla="*/ 2062829 w 5819775"/>
              <a:gd name="connsiteY32" fmla="*/ 3488417 h 5048250"/>
              <a:gd name="connsiteX33" fmla="*/ 1744866 w 5819775"/>
              <a:gd name="connsiteY33" fmla="*/ 3806381 h 5048250"/>
              <a:gd name="connsiteX34" fmla="*/ 1426902 w 5819775"/>
              <a:gd name="connsiteY34" fmla="*/ 3488417 h 5048250"/>
              <a:gd name="connsiteX35" fmla="*/ 1744866 w 5819775"/>
              <a:gd name="connsiteY35" fmla="*/ 3170453 h 5048250"/>
              <a:gd name="connsiteX36" fmla="*/ 5828643 w 5819775"/>
              <a:gd name="connsiteY36" fmla="*/ 4930369 h 5048250"/>
              <a:gd name="connsiteX37" fmla="*/ 5701723 w 5819775"/>
              <a:gd name="connsiteY37" fmla="*/ 5057289 h 5048250"/>
              <a:gd name="connsiteX38" fmla="*/ 797519 w 5819775"/>
              <a:gd name="connsiteY38" fmla="*/ 5057289 h 5048250"/>
              <a:gd name="connsiteX39" fmla="*/ 776583 w 5819775"/>
              <a:gd name="connsiteY39" fmla="*/ 5057289 h 5048250"/>
              <a:gd name="connsiteX40" fmla="*/ 529276 w 5819775"/>
              <a:gd name="connsiteY40" fmla="*/ 4965697 h 5048250"/>
              <a:gd name="connsiteX41" fmla="*/ 402355 w 5819775"/>
              <a:gd name="connsiteY41" fmla="*/ 4626798 h 5048250"/>
              <a:gd name="connsiteX42" fmla="*/ 402355 w 5819775"/>
              <a:gd name="connsiteY42" fmla="*/ 4429221 h 5048250"/>
              <a:gd name="connsiteX43" fmla="*/ 126921 w 5819775"/>
              <a:gd name="connsiteY43" fmla="*/ 4429221 h 5048250"/>
              <a:gd name="connsiteX44" fmla="*/ 0 w 5819775"/>
              <a:gd name="connsiteY44" fmla="*/ 4302300 h 5048250"/>
              <a:gd name="connsiteX45" fmla="*/ 126921 w 5819775"/>
              <a:gd name="connsiteY45" fmla="*/ 4175379 h 5048250"/>
              <a:gd name="connsiteX46" fmla="*/ 402355 w 5819775"/>
              <a:gd name="connsiteY46" fmla="*/ 4175379 h 5048250"/>
              <a:gd name="connsiteX47" fmla="*/ 402355 w 5819775"/>
              <a:gd name="connsiteY47" fmla="*/ 3602917 h 5048250"/>
              <a:gd name="connsiteX48" fmla="*/ 126921 w 5819775"/>
              <a:gd name="connsiteY48" fmla="*/ 3602917 h 5048250"/>
              <a:gd name="connsiteX49" fmla="*/ 0 w 5819775"/>
              <a:gd name="connsiteY49" fmla="*/ 3475987 h 5048250"/>
              <a:gd name="connsiteX50" fmla="*/ 126921 w 5819775"/>
              <a:gd name="connsiteY50" fmla="*/ 3349066 h 5048250"/>
              <a:gd name="connsiteX51" fmla="*/ 402355 w 5819775"/>
              <a:gd name="connsiteY51" fmla="*/ 3349066 h 5048250"/>
              <a:gd name="connsiteX52" fmla="*/ 402355 w 5819775"/>
              <a:gd name="connsiteY52" fmla="*/ 2775299 h 5048250"/>
              <a:gd name="connsiteX53" fmla="*/ 126921 w 5819775"/>
              <a:gd name="connsiteY53" fmla="*/ 2775299 h 5048250"/>
              <a:gd name="connsiteX54" fmla="*/ 0 w 5819775"/>
              <a:gd name="connsiteY54" fmla="*/ 2648369 h 5048250"/>
              <a:gd name="connsiteX55" fmla="*/ 126921 w 5819775"/>
              <a:gd name="connsiteY55" fmla="*/ 2521449 h 5048250"/>
              <a:gd name="connsiteX56" fmla="*/ 402355 w 5819775"/>
              <a:gd name="connsiteY56" fmla="*/ 2521449 h 5048250"/>
              <a:gd name="connsiteX57" fmla="*/ 402355 w 5819775"/>
              <a:gd name="connsiteY57" fmla="*/ 1948986 h 5048250"/>
              <a:gd name="connsiteX58" fmla="*/ 126921 w 5819775"/>
              <a:gd name="connsiteY58" fmla="*/ 1948986 h 5048250"/>
              <a:gd name="connsiteX59" fmla="*/ 0 w 5819775"/>
              <a:gd name="connsiteY59" fmla="*/ 1822066 h 5048250"/>
              <a:gd name="connsiteX60" fmla="*/ 126921 w 5819775"/>
              <a:gd name="connsiteY60" fmla="*/ 1695145 h 5048250"/>
              <a:gd name="connsiteX61" fmla="*/ 402355 w 5819775"/>
              <a:gd name="connsiteY61" fmla="*/ 1695145 h 5048250"/>
              <a:gd name="connsiteX62" fmla="*/ 402355 w 5819775"/>
              <a:gd name="connsiteY62" fmla="*/ 1122683 h 5048250"/>
              <a:gd name="connsiteX63" fmla="*/ 126921 w 5819775"/>
              <a:gd name="connsiteY63" fmla="*/ 1122683 h 5048250"/>
              <a:gd name="connsiteX64" fmla="*/ 0 w 5819775"/>
              <a:gd name="connsiteY64" fmla="*/ 995753 h 5048250"/>
              <a:gd name="connsiteX65" fmla="*/ 126921 w 5819775"/>
              <a:gd name="connsiteY65" fmla="*/ 868832 h 5048250"/>
              <a:gd name="connsiteX66" fmla="*/ 402355 w 5819775"/>
              <a:gd name="connsiteY66" fmla="*/ 868832 h 5048250"/>
              <a:gd name="connsiteX67" fmla="*/ 402355 w 5819775"/>
              <a:gd name="connsiteY67" fmla="*/ 253841 h 5048250"/>
              <a:gd name="connsiteX68" fmla="*/ 126921 w 5819775"/>
              <a:gd name="connsiteY68" fmla="*/ 253841 h 5048250"/>
              <a:gd name="connsiteX69" fmla="*/ 0 w 5819775"/>
              <a:gd name="connsiteY69" fmla="*/ 126921 h 5048250"/>
              <a:gd name="connsiteX70" fmla="*/ 126921 w 5819775"/>
              <a:gd name="connsiteY70" fmla="*/ 0 h 5048250"/>
              <a:gd name="connsiteX71" fmla="*/ 529933 w 5819775"/>
              <a:gd name="connsiteY71" fmla="*/ 0 h 5048250"/>
              <a:gd name="connsiteX72" fmla="*/ 656854 w 5819775"/>
              <a:gd name="connsiteY72" fmla="*/ 126921 h 5048250"/>
              <a:gd name="connsiteX73" fmla="*/ 656854 w 5819775"/>
              <a:gd name="connsiteY73" fmla="*/ 4634646 h 5048250"/>
              <a:gd name="connsiteX74" fmla="*/ 699383 w 5819775"/>
              <a:gd name="connsiteY74" fmla="*/ 4775959 h 5048250"/>
              <a:gd name="connsiteX75" fmla="*/ 784431 w 5819775"/>
              <a:gd name="connsiteY75" fmla="*/ 4804096 h 5048250"/>
              <a:gd name="connsiteX76" fmla="*/ 798824 w 5819775"/>
              <a:gd name="connsiteY76" fmla="*/ 4804096 h 5048250"/>
              <a:gd name="connsiteX77" fmla="*/ 5701713 w 5819775"/>
              <a:gd name="connsiteY77" fmla="*/ 4804096 h 5048250"/>
              <a:gd name="connsiteX78" fmla="*/ 5828643 w 5819775"/>
              <a:gd name="connsiteY78" fmla="*/ 4930369 h 50482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</a:cxnLst>
            <a:rect l="l" t="t" r="r" b="b"/>
            <a:pathLst>
              <a:path w="5819775" h="5048250">
                <a:moveTo>
                  <a:pt x="1744866" y="4060879"/>
                </a:moveTo>
                <a:cubicBezTo>
                  <a:pt x="2062829" y="4060879"/>
                  <a:pt x="2324529" y="3799180"/>
                  <a:pt x="2324529" y="3481216"/>
                </a:cubicBezTo>
                <a:cubicBezTo>
                  <a:pt x="2324529" y="3339903"/>
                  <a:pt x="2274808" y="3212973"/>
                  <a:pt x="2190407" y="3106988"/>
                </a:cubicBezTo>
                <a:lnTo>
                  <a:pt x="3250283" y="1686630"/>
                </a:lnTo>
                <a:cubicBezTo>
                  <a:pt x="3320939" y="1714767"/>
                  <a:pt x="3398796" y="1736350"/>
                  <a:pt x="3483197" y="1736350"/>
                </a:cubicBezTo>
                <a:cubicBezTo>
                  <a:pt x="3624510" y="1736350"/>
                  <a:pt x="3751440" y="1686630"/>
                  <a:pt x="3850881" y="1602229"/>
                </a:cubicBezTo>
                <a:lnTo>
                  <a:pt x="4684386" y="2238156"/>
                </a:lnTo>
                <a:cubicBezTo>
                  <a:pt x="4649057" y="2308812"/>
                  <a:pt x="4634665" y="2393861"/>
                  <a:pt x="4634665" y="2478262"/>
                </a:cubicBezTo>
                <a:cubicBezTo>
                  <a:pt x="4634665" y="2796226"/>
                  <a:pt x="4896365" y="3057925"/>
                  <a:pt x="5214328" y="3057925"/>
                </a:cubicBezTo>
                <a:cubicBezTo>
                  <a:pt x="5532292" y="3057925"/>
                  <a:pt x="5793991" y="2796226"/>
                  <a:pt x="5793991" y="2478262"/>
                </a:cubicBezTo>
                <a:cubicBezTo>
                  <a:pt x="5793991" y="2160299"/>
                  <a:pt x="5532292" y="1898599"/>
                  <a:pt x="5214328" y="1898599"/>
                </a:cubicBezTo>
                <a:cubicBezTo>
                  <a:pt x="5073015" y="1898599"/>
                  <a:pt x="4946085" y="1948320"/>
                  <a:pt x="4846644" y="2032721"/>
                </a:cubicBezTo>
                <a:lnTo>
                  <a:pt x="4013140" y="1396794"/>
                </a:lnTo>
                <a:cubicBezTo>
                  <a:pt x="4048468" y="1326137"/>
                  <a:pt x="4062860" y="1241089"/>
                  <a:pt x="4062860" y="1156687"/>
                </a:cubicBezTo>
                <a:cubicBezTo>
                  <a:pt x="4062860" y="838724"/>
                  <a:pt x="3801161" y="577025"/>
                  <a:pt x="3483197" y="577025"/>
                </a:cubicBezTo>
                <a:cubicBezTo>
                  <a:pt x="3165234" y="577025"/>
                  <a:pt x="2903535" y="838724"/>
                  <a:pt x="2903535" y="1156687"/>
                </a:cubicBezTo>
                <a:cubicBezTo>
                  <a:pt x="2903535" y="1298000"/>
                  <a:pt x="2953255" y="1424930"/>
                  <a:pt x="3037656" y="1530915"/>
                </a:cubicBezTo>
                <a:lnTo>
                  <a:pt x="1977771" y="2958484"/>
                </a:lnTo>
                <a:cubicBezTo>
                  <a:pt x="1907115" y="2930347"/>
                  <a:pt x="1829257" y="2908764"/>
                  <a:pt x="1744866" y="2908764"/>
                </a:cubicBezTo>
                <a:cubicBezTo>
                  <a:pt x="1426902" y="2908764"/>
                  <a:pt x="1165203" y="3170463"/>
                  <a:pt x="1165203" y="3488427"/>
                </a:cubicBezTo>
                <a:cubicBezTo>
                  <a:pt x="1165203" y="3799837"/>
                  <a:pt x="1426902" y="4060879"/>
                  <a:pt x="1744866" y="4060879"/>
                </a:cubicBezTo>
                <a:close/>
                <a:moveTo>
                  <a:pt x="5517880" y="2485463"/>
                </a:moveTo>
                <a:cubicBezTo>
                  <a:pt x="5517880" y="2662104"/>
                  <a:pt x="5376567" y="2803427"/>
                  <a:pt x="5199917" y="2803427"/>
                </a:cubicBezTo>
                <a:cubicBezTo>
                  <a:pt x="5023266" y="2803427"/>
                  <a:pt x="4881953" y="2662114"/>
                  <a:pt x="4881953" y="2485463"/>
                </a:cubicBezTo>
                <a:cubicBezTo>
                  <a:pt x="4881953" y="2308822"/>
                  <a:pt x="5023266" y="2167499"/>
                  <a:pt x="5199917" y="2167499"/>
                </a:cubicBezTo>
                <a:cubicBezTo>
                  <a:pt x="5376567" y="2167499"/>
                  <a:pt x="5517880" y="2308822"/>
                  <a:pt x="5517880" y="2485463"/>
                </a:cubicBezTo>
                <a:close/>
                <a:moveTo>
                  <a:pt x="3482531" y="845934"/>
                </a:moveTo>
                <a:cubicBezTo>
                  <a:pt x="3659172" y="845934"/>
                  <a:pt x="3800494" y="987247"/>
                  <a:pt x="3800494" y="1163898"/>
                </a:cubicBezTo>
                <a:cubicBezTo>
                  <a:pt x="3800494" y="1340549"/>
                  <a:pt x="3659181" y="1481861"/>
                  <a:pt x="3482531" y="1481861"/>
                </a:cubicBezTo>
                <a:cubicBezTo>
                  <a:pt x="3305890" y="1481861"/>
                  <a:pt x="3164567" y="1340549"/>
                  <a:pt x="3164567" y="1163898"/>
                </a:cubicBezTo>
                <a:cubicBezTo>
                  <a:pt x="3164567" y="987247"/>
                  <a:pt x="3305890" y="845934"/>
                  <a:pt x="3482531" y="845934"/>
                </a:cubicBezTo>
                <a:close/>
                <a:moveTo>
                  <a:pt x="1744866" y="3170453"/>
                </a:moveTo>
                <a:cubicBezTo>
                  <a:pt x="1921507" y="3170453"/>
                  <a:pt x="2062829" y="3311767"/>
                  <a:pt x="2062829" y="3488417"/>
                </a:cubicBezTo>
                <a:cubicBezTo>
                  <a:pt x="2062829" y="3665058"/>
                  <a:pt x="1921516" y="3806381"/>
                  <a:pt x="1744866" y="3806381"/>
                </a:cubicBezTo>
                <a:cubicBezTo>
                  <a:pt x="1568215" y="3806381"/>
                  <a:pt x="1426902" y="3665068"/>
                  <a:pt x="1426902" y="3488417"/>
                </a:cubicBezTo>
                <a:cubicBezTo>
                  <a:pt x="1426902" y="3311776"/>
                  <a:pt x="1568215" y="3170453"/>
                  <a:pt x="1744866" y="3170453"/>
                </a:cubicBezTo>
                <a:close/>
                <a:moveTo>
                  <a:pt x="5828643" y="4930369"/>
                </a:moveTo>
                <a:cubicBezTo>
                  <a:pt x="5828643" y="5001025"/>
                  <a:pt x="5772379" y="5057289"/>
                  <a:pt x="5701723" y="5057289"/>
                </a:cubicBezTo>
                <a:lnTo>
                  <a:pt x="797519" y="5057289"/>
                </a:lnTo>
                <a:cubicBezTo>
                  <a:pt x="790318" y="5057289"/>
                  <a:pt x="783127" y="5057289"/>
                  <a:pt x="776583" y="5057289"/>
                </a:cubicBezTo>
                <a:cubicBezTo>
                  <a:pt x="720319" y="5057289"/>
                  <a:pt x="614334" y="5042897"/>
                  <a:pt x="529276" y="4965697"/>
                </a:cubicBezTo>
                <a:cubicBezTo>
                  <a:pt x="444227" y="4887840"/>
                  <a:pt x="402355" y="4774654"/>
                  <a:pt x="402355" y="4626798"/>
                </a:cubicBezTo>
                <a:lnTo>
                  <a:pt x="402355" y="4429221"/>
                </a:lnTo>
                <a:lnTo>
                  <a:pt x="126921" y="4429221"/>
                </a:lnTo>
                <a:cubicBezTo>
                  <a:pt x="56264" y="4429221"/>
                  <a:pt x="0" y="4372956"/>
                  <a:pt x="0" y="4302300"/>
                </a:cubicBezTo>
                <a:cubicBezTo>
                  <a:pt x="0" y="4231643"/>
                  <a:pt x="56264" y="4175379"/>
                  <a:pt x="126921" y="4175379"/>
                </a:cubicBezTo>
                <a:lnTo>
                  <a:pt x="402355" y="4175379"/>
                </a:lnTo>
                <a:lnTo>
                  <a:pt x="402355" y="3602917"/>
                </a:lnTo>
                <a:lnTo>
                  <a:pt x="126921" y="3602917"/>
                </a:lnTo>
                <a:cubicBezTo>
                  <a:pt x="56264" y="3602907"/>
                  <a:pt x="0" y="3546643"/>
                  <a:pt x="0" y="3475987"/>
                </a:cubicBezTo>
                <a:cubicBezTo>
                  <a:pt x="0" y="3405331"/>
                  <a:pt x="56264" y="3349066"/>
                  <a:pt x="126921" y="3349066"/>
                </a:cubicBezTo>
                <a:lnTo>
                  <a:pt x="402355" y="3349066"/>
                </a:lnTo>
                <a:lnTo>
                  <a:pt x="402355" y="2775299"/>
                </a:lnTo>
                <a:lnTo>
                  <a:pt x="126921" y="2775299"/>
                </a:lnTo>
                <a:cubicBezTo>
                  <a:pt x="56264" y="2775299"/>
                  <a:pt x="0" y="2719035"/>
                  <a:pt x="0" y="2648369"/>
                </a:cubicBezTo>
                <a:cubicBezTo>
                  <a:pt x="0" y="2577703"/>
                  <a:pt x="56264" y="2521449"/>
                  <a:pt x="126921" y="2521449"/>
                </a:cubicBezTo>
                <a:lnTo>
                  <a:pt x="402355" y="2521449"/>
                </a:lnTo>
                <a:lnTo>
                  <a:pt x="402355" y="1948986"/>
                </a:lnTo>
                <a:lnTo>
                  <a:pt x="126921" y="1948986"/>
                </a:lnTo>
                <a:cubicBezTo>
                  <a:pt x="56264" y="1948986"/>
                  <a:pt x="0" y="1892722"/>
                  <a:pt x="0" y="1822066"/>
                </a:cubicBezTo>
                <a:cubicBezTo>
                  <a:pt x="0" y="1751409"/>
                  <a:pt x="56264" y="1695145"/>
                  <a:pt x="126921" y="1695145"/>
                </a:cubicBezTo>
                <a:lnTo>
                  <a:pt x="402355" y="1695145"/>
                </a:lnTo>
                <a:lnTo>
                  <a:pt x="402355" y="1122683"/>
                </a:lnTo>
                <a:lnTo>
                  <a:pt x="126921" y="1122683"/>
                </a:lnTo>
                <a:cubicBezTo>
                  <a:pt x="56264" y="1122683"/>
                  <a:pt x="0" y="1066409"/>
                  <a:pt x="0" y="995753"/>
                </a:cubicBezTo>
                <a:cubicBezTo>
                  <a:pt x="0" y="925097"/>
                  <a:pt x="56264" y="868832"/>
                  <a:pt x="126921" y="868832"/>
                </a:cubicBezTo>
                <a:lnTo>
                  <a:pt x="402355" y="868832"/>
                </a:lnTo>
                <a:lnTo>
                  <a:pt x="402355" y="253841"/>
                </a:lnTo>
                <a:lnTo>
                  <a:pt x="126921" y="253841"/>
                </a:lnTo>
                <a:cubicBezTo>
                  <a:pt x="56264" y="253841"/>
                  <a:pt x="0" y="197577"/>
                  <a:pt x="0" y="126921"/>
                </a:cubicBezTo>
                <a:cubicBezTo>
                  <a:pt x="0" y="56264"/>
                  <a:pt x="56264" y="0"/>
                  <a:pt x="126921" y="0"/>
                </a:cubicBezTo>
                <a:lnTo>
                  <a:pt x="529933" y="0"/>
                </a:lnTo>
                <a:cubicBezTo>
                  <a:pt x="600589" y="0"/>
                  <a:pt x="656854" y="56264"/>
                  <a:pt x="656854" y="126921"/>
                </a:cubicBezTo>
                <a:lnTo>
                  <a:pt x="656854" y="4634646"/>
                </a:lnTo>
                <a:cubicBezTo>
                  <a:pt x="656854" y="4684367"/>
                  <a:pt x="664054" y="4747832"/>
                  <a:pt x="699383" y="4775959"/>
                </a:cubicBezTo>
                <a:cubicBezTo>
                  <a:pt x="734711" y="4804086"/>
                  <a:pt x="784431" y="4804096"/>
                  <a:pt x="784431" y="4804096"/>
                </a:cubicBezTo>
                <a:cubicBezTo>
                  <a:pt x="784431" y="4804096"/>
                  <a:pt x="791632" y="4804096"/>
                  <a:pt x="798824" y="4804096"/>
                </a:cubicBezTo>
                <a:lnTo>
                  <a:pt x="5701713" y="4804096"/>
                </a:lnTo>
                <a:cubicBezTo>
                  <a:pt x="5772379" y="4802791"/>
                  <a:pt x="5828643" y="4859713"/>
                  <a:pt x="5828643" y="4930369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75" name="Forma libre 374">
            <a:extLst>
              <a:ext uri="{FF2B5EF4-FFF2-40B4-BE49-F238E27FC236}">
                <a16:creationId xmlns:a16="http://schemas.microsoft.com/office/drawing/2014/main" id="{6B2C0B81-236A-F143-92ED-A7E7E2B8BD94}"/>
              </a:ext>
            </a:extLst>
          </p:cNvPr>
          <p:cNvSpPr/>
          <p:nvPr/>
        </p:nvSpPr>
        <p:spPr>
          <a:xfrm>
            <a:off x="7353059" y="3753629"/>
            <a:ext cx="301831" cy="301338"/>
          </a:xfrm>
          <a:custGeom>
            <a:avLst/>
            <a:gdLst>
              <a:gd name="connsiteX0" fmla="*/ 5361518 w 5829300"/>
              <a:gd name="connsiteY0" fmla="*/ 0 h 5819775"/>
              <a:gd name="connsiteX1" fmla="*/ 2389556 w 5829300"/>
              <a:gd name="connsiteY1" fmla="*/ 0 h 5819775"/>
              <a:gd name="connsiteX2" fmla="*/ 1921774 w 5829300"/>
              <a:gd name="connsiteY2" fmla="*/ 467782 h 5819775"/>
              <a:gd name="connsiteX3" fmla="*/ 1921774 w 5829300"/>
              <a:gd name="connsiteY3" fmla="*/ 1914449 h 5819775"/>
              <a:gd name="connsiteX4" fmla="*/ 467782 w 5829300"/>
              <a:gd name="connsiteY4" fmla="*/ 1914449 h 5819775"/>
              <a:gd name="connsiteX5" fmla="*/ 0 w 5829300"/>
              <a:gd name="connsiteY5" fmla="*/ 2382231 h 5819775"/>
              <a:gd name="connsiteX6" fmla="*/ 0 w 5829300"/>
              <a:gd name="connsiteY6" fmla="*/ 5354184 h 5819775"/>
              <a:gd name="connsiteX7" fmla="*/ 467782 w 5829300"/>
              <a:gd name="connsiteY7" fmla="*/ 5821966 h 5819775"/>
              <a:gd name="connsiteX8" fmla="*/ 3447069 w 5829300"/>
              <a:gd name="connsiteY8" fmla="*/ 5821966 h 5819775"/>
              <a:gd name="connsiteX9" fmla="*/ 3914851 w 5829300"/>
              <a:gd name="connsiteY9" fmla="*/ 5354184 h 5819775"/>
              <a:gd name="connsiteX10" fmla="*/ 3914851 w 5829300"/>
              <a:gd name="connsiteY10" fmla="*/ 3907517 h 5819775"/>
              <a:gd name="connsiteX11" fmla="*/ 5361518 w 5829300"/>
              <a:gd name="connsiteY11" fmla="*/ 3907517 h 5819775"/>
              <a:gd name="connsiteX12" fmla="*/ 5829300 w 5829300"/>
              <a:gd name="connsiteY12" fmla="*/ 3439735 h 5819775"/>
              <a:gd name="connsiteX13" fmla="*/ 5829300 w 5829300"/>
              <a:gd name="connsiteY13" fmla="*/ 467782 h 5819775"/>
              <a:gd name="connsiteX14" fmla="*/ 5361518 w 5829300"/>
              <a:gd name="connsiteY14" fmla="*/ 0 h 5819775"/>
              <a:gd name="connsiteX15" fmla="*/ 3439744 w 5829300"/>
              <a:gd name="connsiteY15" fmla="*/ 1914449 h 5819775"/>
              <a:gd name="connsiteX16" fmla="*/ 3036599 w 5829300"/>
              <a:gd name="connsiteY16" fmla="*/ 1914449 h 5819775"/>
              <a:gd name="connsiteX17" fmla="*/ 3036599 w 5829300"/>
              <a:gd name="connsiteY17" fmla="*/ 1122817 h 5819775"/>
              <a:gd name="connsiteX18" fmla="*/ 4706493 w 5829300"/>
              <a:gd name="connsiteY18" fmla="*/ 1122817 h 5819775"/>
              <a:gd name="connsiteX19" fmla="*/ 4706493 w 5829300"/>
              <a:gd name="connsiteY19" fmla="*/ 2792711 h 5819775"/>
              <a:gd name="connsiteX20" fmla="*/ 3907527 w 5829300"/>
              <a:gd name="connsiteY20" fmla="*/ 2792711 h 5819775"/>
              <a:gd name="connsiteX21" fmla="*/ 3907527 w 5829300"/>
              <a:gd name="connsiteY21" fmla="*/ 2382231 h 5819775"/>
              <a:gd name="connsiteX22" fmla="*/ 3439744 w 5829300"/>
              <a:gd name="connsiteY22" fmla="*/ 1914449 h 5819775"/>
              <a:gd name="connsiteX23" fmla="*/ 2389556 w 5829300"/>
              <a:gd name="connsiteY23" fmla="*/ 3907517 h 5819775"/>
              <a:gd name="connsiteX24" fmla="*/ 2792701 w 5829300"/>
              <a:gd name="connsiteY24" fmla="*/ 3907517 h 5819775"/>
              <a:gd name="connsiteX25" fmla="*/ 2792701 w 5829300"/>
              <a:gd name="connsiteY25" fmla="*/ 4699150 h 5819775"/>
              <a:gd name="connsiteX26" fmla="*/ 1122817 w 5829300"/>
              <a:gd name="connsiteY26" fmla="*/ 4699150 h 5819775"/>
              <a:gd name="connsiteX27" fmla="*/ 1122817 w 5829300"/>
              <a:gd name="connsiteY27" fmla="*/ 3029931 h 5819775"/>
              <a:gd name="connsiteX28" fmla="*/ 1929108 w 5829300"/>
              <a:gd name="connsiteY28" fmla="*/ 3029931 h 5819775"/>
              <a:gd name="connsiteX29" fmla="*/ 1929108 w 5829300"/>
              <a:gd name="connsiteY29" fmla="*/ 3440411 h 5819775"/>
              <a:gd name="connsiteX30" fmla="*/ 2389556 w 5829300"/>
              <a:gd name="connsiteY30" fmla="*/ 3907517 h 5819775"/>
              <a:gd name="connsiteX31" fmla="*/ 3641646 w 5829300"/>
              <a:gd name="connsiteY31" fmla="*/ 5354184 h 5819775"/>
              <a:gd name="connsiteX32" fmla="*/ 3440401 w 5829300"/>
              <a:gd name="connsiteY32" fmla="*/ 5555428 h 5819775"/>
              <a:gd name="connsiteX33" fmla="*/ 468449 w 5829300"/>
              <a:gd name="connsiteY33" fmla="*/ 5555428 h 5819775"/>
              <a:gd name="connsiteX34" fmla="*/ 267205 w 5829300"/>
              <a:gd name="connsiteY34" fmla="*/ 5354184 h 5819775"/>
              <a:gd name="connsiteX35" fmla="*/ 267205 w 5829300"/>
              <a:gd name="connsiteY35" fmla="*/ 2374897 h 5819775"/>
              <a:gd name="connsiteX36" fmla="*/ 468449 w 5829300"/>
              <a:gd name="connsiteY36" fmla="*/ 2173653 h 5819775"/>
              <a:gd name="connsiteX37" fmla="*/ 1928441 w 5829300"/>
              <a:gd name="connsiteY37" fmla="*/ 2173653 h 5819775"/>
              <a:gd name="connsiteX38" fmla="*/ 1928441 w 5829300"/>
              <a:gd name="connsiteY38" fmla="*/ 2764050 h 5819775"/>
              <a:gd name="connsiteX39" fmla="*/ 1108158 w 5829300"/>
              <a:gd name="connsiteY39" fmla="*/ 2764050 h 5819775"/>
              <a:gd name="connsiteX40" fmla="*/ 856279 w 5829300"/>
              <a:gd name="connsiteY40" fmla="*/ 3015930 h 5819775"/>
              <a:gd name="connsiteX41" fmla="*/ 856279 w 5829300"/>
              <a:gd name="connsiteY41" fmla="*/ 4706484 h 5819775"/>
              <a:gd name="connsiteX42" fmla="*/ 1108158 w 5829300"/>
              <a:gd name="connsiteY42" fmla="*/ 4958363 h 5819775"/>
              <a:gd name="connsiteX43" fmla="*/ 2799379 w 5829300"/>
              <a:gd name="connsiteY43" fmla="*/ 4958363 h 5819775"/>
              <a:gd name="connsiteX44" fmla="*/ 3051258 w 5829300"/>
              <a:gd name="connsiteY44" fmla="*/ 4706484 h 5819775"/>
              <a:gd name="connsiteX45" fmla="*/ 3051258 w 5829300"/>
              <a:gd name="connsiteY45" fmla="*/ 3770919 h 5819775"/>
              <a:gd name="connsiteX46" fmla="*/ 3051258 w 5829300"/>
              <a:gd name="connsiteY46" fmla="*/ 2850013 h 5819775"/>
              <a:gd name="connsiteX47" fmla="*/ 3051258 w 5829300"/>
              <a:gd name="connsiteY47" fmla="*/ 2172995 h 5819775"/>
              <a:gd name="connsiteX48" fmla="*/ 3439744 w 5829300"/>
              <a:gd name="connsiteY48" fmla="*/ 2172995 h 5819775"/>
              <a:gd name="connsiteX49" fmla="*/ 3640989 w 5829300"/>
              <a:gd name="connsiteY49" fmla="*/ 2374240 h 5819775"/>
              <a:gd name="connsiteX50" fmla="*/ 3640989 w 5829300"/>
              <a:gd name="connsiteY50" fmla="*/ 2921318 h 5819775"/>
              <a:gd name="connsiteX51" fmla="*/ 3640989 w 5829300"/>
              <a:gd name="connsiteY51" fmla="*/ 3770262 h 5819775"/>
              <a:gd name="connsiteX52" fmla="*/ 3640989 w 5829300"/>
              <a:gd name="connsiteY52" fmla="*/ 5354193 h 5819775"/>
              <a:gd name="connsiteX53" fmla="*/ 3641646 w 5829300"/>
              <a:gd name="connsiteY53" fmla="*/ 5354193 h 5819775"/>
              <a:gd name="connsiteX54" fmla="*/ 5562753 w 5829300"/>
              <a:gd name="connsiteY54" fmla="*/ 3439735 h 5819775"/>
              <a:gd name="connsiteX55" fmla="*/ 5361508 w 5829300"/>
              <a:gd name="connsiteY55" fmla="*/ 3640979 h 5819775"/>
              <a:gd name="connsiteX56" fmla="*/ 3907517 w 5829300"/>
              <a:gd name="connsiteY56" fmla="*/ 3640979 h 5819775"/>
              <a:gd name="connsiteX57" fmla="*/ 3907517 w 5829300"/>
              <a:gd name="connsiteY57" fmla="*/ 3050581 h 5819775"/>
              <a:gd name="connsiteX58" fmla="*/ 4720476 w 5829300"/>
              <a:gd name="connsiteY58" fmla="*/ 3050581 h 5819775"/>
              <a:gd name="connsiteX59" fmla="*/ 4972355 w 5829300"/>
              <a:gd name="connsiteY59" fmla="*/ 2798702 h 5819775"/>
              <a:gd name="connsiteX60" fmla="*/ 4972355 w 5829300"/>
              <a:gd name="connsiteY60" fmla="*/ 1108148 h 5819775"/>
              <a:gd name="connsiteX61" fmla="*/ 4720476 w 5829300"/>
              <a:gd name="connsiteY61" fmla="*/ 856269 h 5819775"/>
              <a:gd name="connsiteX62" fmla="*/ 3029931 w 5829300"/>
              <a:gd name="connsiteY62" fmla="*/ 856269 h 5819775"/>
              <a:gd name="connsiteX63" fmla="*/ 2778052 w 5829300"/>
              <a:gd name="connsiteY63" fmla="*/ 1108148 h 5819775"/>
              <a:gd name="connsiteX64" fmla="*/ 2778052 w 5829300"/>
              <a:gd name="connsiteY64" fmla="*/ 2799369 h 5819775"/>
              <a:gd name="connsiteX65" fmla="*/ 2792711 w 5829300"/>
              <a:gd name="connsiteY65" fmla="*/ 2878665 h 5819775"/>
              <a:gd name="connsiteX66" fmla="*/ 2792711 w 5829300"/>
              <a:gd name="connsiteY66" fmla="*/ 3641646 h 5819775"/>
              <a:gd name="connsiteX67" fmla="*/ 2389565 w 5829300"/>
              <a:gd name="connsiteY67" fmla="*/ 3641646 h 5819775"/>
              <a:gd name="connsiteX68" fmla="*/ 2188321 w 5829300"/>
              <a:gd name="connsiteY68" fmla="*/ 3440402 h 5819775"/>
              <a:gd name="connsiteX69" fmla="*/ 2188321 w 5829300"/>
              <a:gd name="connsiteY69" fmla="*/ 2893324 h 5819775"/>
              <a:gd name="connsiteX70" fmla="*/ 2188321 w 5829300"/>
              <a:gd name="connsiteY70" fmla="*/ 2043713 h 5819775"/>
              <a:gd name="connsiteX71" fmla="*/ 2188321 w 5829300"/>
              <a:gd name="connsiteY71" fmla="*/ 467782 h 5819775"/>
              <a:gd name="connsiteX72" fmla="*/ 2389565 w 5829300"/>
              <a:gd name="connsiteY72" fmla="*/ 266538 h 5819775"/>
              <a:gd name="connsiteX73" fmla="*/ 5361518 w 5829300"/>
              <a:gd name="connsiteY73" fmla="*/ 266538 h 5819775"/>
              <a:gd name="connsiteX74" fmla="*/ 5562762 w 5829300"/>
              <a:gd name="connsiteY74" fmla="*/ 467782 h 5819775"/>
              <a:gd name="connsiteX75" fmla="*/ 5562753 w 5829300"/>
              <a:gd name="connsiteY75" fmla="*/ 3439735 h 5819775"/>
              <a:gd name="connsiteX76" fmla="*/ 5562753 w 5829300"/>
              <a:gd name="connsiteY76" fmla="*/ 3439735 h 5819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</a:cxnLst>
            <a:rect l="l" t="t" r="r" b="b"/>
            <a:pathLst>
              <a:path w="5829300" h="5819775">
                <a:moveTo>
                  <a:pt x="5361518" y="0"/>
                </a:moveTo>
                <a:lnTo>
                  <a:pt x="2389556" y="0"/>
                </a:lnTo>
                <a:cubicBezTo>
                  <a:pt x="2130343" y="0"/>
                  <a:pt x="1921774" y="208569"/>
                  <a:pt x="1921774" y="467782"/>
                </a:cubicBezTo>
                <a:lnTo>
                  <a:pt x="1921774" y="1914449"/>
                </a:lnTo>
                <a:lnTo>
                  <a:pt x="467782" y="1914449"/>
                </a:lnTo>
                <a:cubicBezTo>
                  <a:pt x="208569" y="1914449"/>
                  <a:pt x="0" y="2123018"/>
                  <a:pt x="0" y="2382231"/>
                </a:cubicBezTo>
                <a:lnTo>
                  <a:pt x="0" y="5354184"/>
                </a:lnTo>
                <a:cubicBezTo>
                  <a:pt x="0" y="5613397"/>
                  <a:pt x="208569" y="5821966"/>
                  <a:pt x="467782" y="5821966"/>
                </a:cubicBezTo>
                <a:lnTo>
                  <a:pt x="3447069" y="5821966"/>
                </a:lnTo>
                <a:cubicBezTo>
                  <a:pt x="3706282" y="5821966"/>
                  <a:pt x="3914851" y="5613397"/>
                  <a:pt x="3914851" y="5354184"/>
                </a:cubicBezTo>
                <a:lnTo>
                  <a:pt x="3914851" y="3907517"/>
                </a:lnTo>
                <a:lnTo>
                  <a:pt x="5361518" y="3907517"/>
                </a:lnTo>
                <a:cubicBezTo>
                  <a:pt x="5620732" y="3907517"/>
                  <a:pt x="5829300" y="3698948"/>
                  <a:pt x="5829300" y="3439735"/>
                </a:cubicBezTo>
                <a:lnTo>
                  <a:pt x="5829300" y="467782"/>
                </a:lnTo>
                <a:cubicBezTo>
                  <a:pt x="5829300" y="208569"/>
                  <a:pt x="5620732" y="0"/>
                  <a:pt x="5361518" y="0"/>
                </a:cubicBezTo>
                <a:close/>
                <a:moveTo>
                  <a:pt x="3439744" y="1914449"/>
                </a:moveTo>
                <a:lnTo>
                  <a:pt x="3036599" y="1914449"/>
                </a:lnTo>
                <a:lnTo>
                  <a:pt x="3036599" y="1122817"/>
                </a:lnTo>
                <a:lnTo>
                  <a:pt x="4706493" y="1122817"/>
                </a:lnTo>
                <a:lnTo>
                  <a:pt x="4706493" y="2792711"/>
                </a:lnTo>
                <a:lnTo>
                  <a:pt x="3907527" y="2792711"/>
                </a:lnTo>
                <a:lnTo>
                  <a:pt x="3907527" y="2382231"/>
                </a:lnTo>
                <a:cubicBezTo>
                  <a:pt x="3907527" y="2123018"/>
                  <a:pt x="3698958" y="1914449"/>
                  <a:pt x="3439744" y="1914449"/>
                </a:cubicBezTo>
                <a:close/>
                <a:moveTo>
                  <a:pt x="2389556" y="3907517"/>
                </a:moveTo>
                <a:lnTo>
                  <a:pt x="2792701" y="3907517"/>
                </a:lnTo>
                <a:lnTo>
                  <a:pt x="2792701" y="4699150"/>
                </a:lnTo>
                <a:lnTo>
                  <a:pt x="1122817" y="4699150"/>
                </a:lnTo>
                <a:lnTo>
                  <a:pt x="1122817" y="3029931"/>
                </a:lnTo>
                <a:lnTo>
                  <a:pt x="1929108" y="3029931"/>
                </a:lnTo>
                <a:lnTo>
                  <a:pt x="1929108" y="3440411"/>
                </a:lnTo>
                <a:cubicBezTo>
                  <a:pt x="1921774" y="3698948"/>
                  <a:pt x="2130343" y="3907517"/>
                  <a:pt x="2389556" y="3907517"/>
                </a:cubicBezTo>
                <a:close/>
                <a:moveTo>
                  <a:pt x="3641646" y="5354184"/>
                </a:moveTo>
                <a:cubicBezTo>
                  <a:pt x="3641646" y="5462130"/>
                  <a:pt x="3555016" y="5555428"/>
                  <a:pt x="3440401" y="5555428"/>
                </a:cubicBezTo>
                <a:lnTo>
                  <a:pt x="468449" y="5555428"/>
                </a:lnTo>
                <a:cubicBezTo>
                  <a:pt x="360502" y="5555428"/>
                  <a:pt x="267205" y="5468798"/>
                  <a:pt x="267205" y="5354184"/>
                </a:cubicBezTo>
                <a:lnTo>
                  <a:pt x="267205" y="2374897"/>
                </a:lnTo>
                <a:cubicBezTo>
                  <a:pt x="267205" y="2266950"/>
                  <a:pt x="353835" y="2173653"/>
                  <a:pt x="468449" y="2173653"/>
                </a:cubicBezTo>
                <a:lnTo>
                  <a:pt x="1928441" y="2173653"/>
                </a:lnTo>
                <a:lnTo>
                  <a:pt x="1928441" y="2764050"/>
                </a:lnTo>
                <a:lnTo>
                  <a:pt x="1108158" y="2764050"/>
                </a:lnTo>
                <a:cubicBezTo>
                  <a:pt x="964225" y="2764050"/>
                  <a:pt x="856279" y="2879331"/>
                  <a:pt x="856279" y="3015930"/>
                </a:cubicBezTo>
                <a:lnTo>
                  <a:pt x="856279" y="4706484"/>
                </a:lnTo>
                <a:cubicBezTo>
                  <a:pt x="856279" y="4850416"/>
                  <a:pt x="971560" y="4958363"/>
                  <a:pt x="1108158" y="4958363"/>
                </a:cubicBezTo>
                <a:lnTo>
                  <a:pt x="2799379" y="4958363"/>
                </a:lnTo>
                <a:cubicBezTo>
                  <a:pt x="2943311" y="4958363"/>
                  <a:pt x="3051258" y="4843082"/>
                  <a:pt x="3051258" y="4706484"/>
                </a:cubicBezTo>
                <a:lnTo>
                  <a:pt x="3051258" y="3770919"/>
                </a:lnTo>
                <a:lnTo>
                  <a:pt x="3051258" y="2850013"/>
                </a:lnTo>
                <a:lnTo>
                  <a:pt x="3051258" y="2172995"/>
                </a:lnTo>
                <a:lnTo>
                  <a:pt x="3439744" y="2172995"/>
                </a:lnTo>
                <a:cubicBezTo>
                  <a:pt x="3547691" y="2172995"/>
                  <a:pt x="3640989" y="2259625"/>
                  <a:pt x="3640989" y="2374240"/>
                </a:cubicBezTo>
                <a:lnTo>
                  <a:pt x="3640989" y="2921318"/>
                </a:lnTo>
                <a:lnTo>
                  <a:pt x="3640989" y="3770262"/>
                </a:lnTo>
                <a:lnTo>
                  <a:pt x="3640989" y="5354193"/>
                </a:lnTo>
                <a:lnTo>
                  <a:pt x="3641646" y="5354193"/>
                </a:lnTo>
                <a:close/>
                <a:moveTo>
                  <a:pt x="5562753" y="3439735"/>
                </a:moveTo>
                <a:cubicBezTo>
                  <a:pt x="5562753" y="3547682"/>
                  <a:pt x="5476123" y="3640979"/>
                  <a:pt x="5361508" y="3640979"/>
                </a:cubicBezTo>
                <a:lnTo>
                  <a:pt x="3907517" y="3640979"/>
                </a:lnTo>
                <a:lnTo>
                  <a:pt x="3907517" y="3050581"/>
                </a:lnTo>
                <a:lnTo>
                  <a:pt x="4720476" y="3050581"/>
                </a:lnTo>
                <a:cubicBezTo>
                  <a:pt x="4864408" y="3050581"/>
                  <a:pt x="4972355" y="2935300"/>
                  <a:pt x="4972355" y="2798702"/>
                </a:cubicBezTo>
                <a:lnTo>
                  <a:pt x="4972355" y="1108148"/>
                </a:lnTo>
                <a:cubicBezTo>
                  <a:pt x="4972355" y="964216"/>
                  <a:pt x="4857074" y="856269"/>
                  <a:pt x="4720476" y="856269"/>
                </a:cubicBezTo>
                <a:lnTo>
                  <a:pt x="3029931" y="856269"/>
                </a:lnTo>
                <a:cubicBezTo>
                  <a:pt x="2885999" y="856269"/>
                  <a:pt x="2778052" y="971550"/>
                  <a:pt x="2778052" y="1108148"/>
                </a:cubicBezTo>
                <a:lnTo>
                  <a:pt x="2778052" y="2799369"/>
                </a:lnTo>
                <a:cubicBezTo>
                  <a:pt x="2778052" y="2828020"/>
                  <a:pt x="2785386" y="2850013"/>
                  <a:pt x="2792711" y="2878665"/>
                </a:cubicBezTo>
                <a:lnTo>
                  <a:pt x="2792711" y="3641646"/>
                </a:lnTo>
                <a:lnTo>
                  <a:pt x="2389565" y="3641646"/>
                </a:lnTo>
                <a:cubicBezTo>
                  <a:pt x="2281619" y="3641646"/>
                  <a:pt x="2188321" y="3555016"/>
                  <a:pt x="2188321" y="3440402"/>
                </a:cubicBezTo>
                <a:lnTo>
                  <a:pt x="2188321" y="2893324"/>
                </a:lnTo>
                <a:lnTo>
                  <a:pt x="2188321" y="2043713"/>
                </a:lnTo>
                <a:lnTo>
                  <a:pt x="2188321" y="467782"/>
                </a:lnTo>
                <a:cubicBezTo>
                  <a:pt x="2188321" y="359835"/>
                  <a:pt x="2274951" y="266538"/>
                  <a:pt x="2389565" y="266538"/>
                </a:cubicBezTo>
                <a:lnTo>
                  <a:pt x="5361518" y="266538"/>
                </a:lnTo>
                <a:cubicBezTo>
                  <a:pt x="5469465" y="266538"/>
                  <a:pt x="5562762" y="353168"/>
                  <a:pt x="5562762" y="467782"/>
                </a:cubicBezTo>
                <a:lnTo>
                  <a:pt x="5562753" y="3439735"/>
                </a:lnTo>
                <a:lnTo>
                  <a:pt x="5562753" y="3439735"/>
                </a:ln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77" name="Forma libre 376">
            <a:extLst>
              <a:ext uri="{FF2B5EF4-FFF2-40B4-BE49-F238E27FC236}">
                <a16:creationId xmlns:a16="http://schemas.microsoft.com/office/drawing/2014/main" id="{0583F117-C987-A141-923F-25BF237FCEF6}"/>
              </a:ext>
            </a:extLst>
          </p:cNvPr>
          <p:cNvSpPr/>
          <p:nvPr/>
        </p:nvSpPr>
        <p:spPr>
          <a:xfrm>
            <a:off x="2899024" y="5701389"/>
            <a:ext cx="261838" cy="354647"/>
          </a:xfrm>
          <a:custGeom>
            <a:avLst/>
            <a:gdLst>
              <a:gd name="connsiteX0" fmla="*/ 4657838 w 5056909"/>
              <a:gd name="connsiteY0" fmla="*/ 0 h 6849340"/>
              <a:gd name="connsiteX1" fmla="*/ 406666 w 5056909"/>
              <a:gd name="connsiteY1" fmla="*/ 0 h 6849340"/>
              <a:gd name="connsiteX2" fmla="*/ 0 w 5056909"/>
              <a:gd name="connsiteY2" fmla="*/ 406666 h 6849340"/>
              <a:gd name="connsiteX3" fmla="*/ 0 w 5056909"/>
              <a:gd name="connsiteY3" fmla="*/ 6450564 h 6849340"/>
              <a:gd name="connsiteX4" fmla="*/ 406666 w 5056909"/>
              <a:gd name="connsiteY4" fmla="*/ 6857230 h 6849340"/>
              <a:gd name="connsiteX5" fmla="*/ 4657838 w 5056909"/>
              <a:gd name="connsiteY5" fmla="*/ 6857230 h 6849340"/>
              <a:gd name="connsiteX6" fmla="*/ 5064503 w 5056909"/>
              <a:gd name="connsiteY6" fmla="*/ 6450564 h 6849340"/>
              <a:gd name="connsiteX7" fmla="*/ 5064503 w 5056909"/>
              <a:gd name="connsiteY7" fmla="*/ 406666 h 6849340"/>
              <a:gd name="connsiteX8" fmla="*/ 4657838 w 5056909"/>
              <a:gd name="connsiteY8" fmla="*/ 0 h 6849340"/>
              <a:gd name="connsiteX9" fmla="*/ 4757781 w 5056909"/>
              <a:gd name="connsiteY9" fmla="*/ 6451335 h 6849340"/>
              <a:gd name="connsiteX10" fmla="*/ 4657847 w 5056909"/>
              <a:gd name="connsiteY10" fmla="*/ 6551270 h 6849340"/>
              <a:gd name="connsiteX11" fmla="*/ 406666 w 5056909"/>
              <a:gd name="connsiteY11" fmla="*/ 6551270 h 6849340"/>
              <a:gd name="connsiteX12" fmla="*/ 306731 w 5056909"/>
              <a:gd name="connsiteY12" fmla="*/ 6451335 h 6849340"/>
              <a:gd name="connsiteX13" fmla="*/ 306731 w 5056909"/>
              <a:gd name="connsiteY13" fmla="*/ 406666 h 6849340"/>
              <a:gd name="connsiteX14" fmla="*/ 406666 w 5056909"/>
              <a:gd name="connsiteY14" fmla="*/ 306731 h 6849340"/>
              <a:gd name="connsiteX15" fmla="*/ 4657838 w 5056909"/>
              <a:gd name="connsiteY15" fmla="*/ 306731 h 6849340"/>
              <a:gd name="connsiteX16" fmla="*/ 4757772 w 5056909"/>
              <a:gd name="connsiteY16" fmla="*/ 406666 h 6849340"/>
              <a:gd name="connsiteX17" fmla="*/ 4757772 w 5056909"/>
              <a:gd name="connsiteY17" fmla="*/ 6451335 h 6849340"/>
              <a:gd name="connsiteX18" fmla="*/ 4052065 w 5056909"/>
              <a:gd name="connsiteY18" fmla="*/ 4815433 h 6849340"/>
              <a:gd name="connsiteX19" fmla="*/ 3902930 w 5056909"/>
              <a:gd name="connsiteY19" fmla="*/ 4964569 h 6849340"/>
              <a:gd name="connsiteX20" fmla="*/ 1992595 w 5056909"/>
              <a:gd name="connsiteY20" fmla="*/ 4964569 h 6849340"/>
              <a:gd name="connsiteX21" fmla="*/ 1843460 w 5056909"/>
              <a:gd name="connsiteY21" fmla="*/ 4815433 h 6849340"/>
              <a:gd name="connsiteX22" fmla="*/ 1992595 w 5056909"/>
              <a:gd name="connsiteY22" fmla="*/ 4666298 h 6849340"/>
              <a:gd name="connsiteX23" fmla="*/ 3902159 w 5056909"/>
              <a:gd name="connsiteY23" fmla="*/ 4666298 h 6849340"/>
              <a:gd name="connsiteX24" fmla="*/ 4052065 w 5056909"/>
              <a:gd name="connsiteY24" fmla="*/ 4815433 h 6849340"/>
              <a:gd name="connsiteX25" fmla="*/ 4052065 w 5056909"/>
              <a:gd name="connsiteY25" fmla="*/ 5737168 h 6849340"/>
              <a:gd name="connsiteX26" fmla="*/ 3902930 w 5056909"/>
              <a:gd name="connsiteY26" fmla="*/ 5886303 h 6849340"/>
              <a:gd name="connsiteX27" fmla="*/ 1992595 w 5056909"/>
              <a:gd name="connsiteY27" fmla="*/ 5886303 h 6849340"/>
              <a:gd name="connsiteX28" fmla="*/ 1843460 w 5056909"/>
              <a:gd name="connsiteY28" fmla="*/ 5737168 h 6849340"/>
              <a:gd name="connsiteX29" fmla="*/ 1992595 w 5056909"/>
              <a:gd name="connsiteY29" fmla="*/ 5588032 h 6849340"/>
              <a:gd name="connsiteX30" fmla="*/ 3902159 w 5056909"/>
              <a:gd name="connsiteY30" fmla="*/ 5588032 h 6849340"/>
              <a:gd name="connsiteX31" fmla="*/ 4052065 w 5056909"/>
              <a:gd name="connsiteY31" fmla="*/ 5737168 h 6849340"/>
              <a:gd name="connsiteX32" fmla="*/ 4052065 w 5056909"/>
              <a:gd name="connsiteY32" fmla="*/ 3902168 h 6849340"/>
              <a:gd name="connsiteX33" fmla="*/ 3902930 w 5056909"/>
              <a:gd name="connsiteY33" fmla="*/ 4051303 h 6849340"/>
              <a:gd name="connsiteX34" fmla="*/ 1992595 w 5056909"/>
              <a:gd name="connsiteY34" fmla="*/ 4051303 h 6849340"/>
              <a:gd name="connsiteX35" fmla="*/ 1843460 w 5056909"/>
              <a:gd name="connsiteY35" fmla="*/ 3902168 h 6849340"/>
              <a:gd name="connsiteX36" fmla="*/ 1992595 w 5056909"/>
              <a:gd name="connsiteY36" fmla="*/ 3753032 h 6849340"/>
              <a:gd name="connsiteX37" fmla="*/ 3902159 w 5056909"/>
              <a:gd name="connsiteY37" fmla="*/ 3753032 h 6849340"/>
              <a:gd name="connsiteX38" fmla="*/ 4052065 w 5056909"/>
              <a:gd name="connsiteY38" fmla="*/ 3902168 h 6849340"/>
              <a:gd name="connsiteX39" fmla="*/ 4052065 w 5056909"/>
              <a:gd name="connsiteY39" fmla="*/ 2997344 h 6849340"/>
              <a:gd name="connsiteX40" fmla="*/ 3902930 w 5056909"/>
              <a:gd name="connsiteY40" fmla="*/ 3146480 h 6849340"/>
              <a:gd name="connsiteX41" fmla="*/ 1992595 w 5056909"/>
              <a:gd name="connsiteY41" fmla="*/ 3146480 h 6849340"/>
              <a:gd name="connsiteX42" fmla="*/ 1843460 w 5056909"/>
              <a:gd name="connsiteY42" fmla="*/ 2997344 h 6849340"/>
              <a:gd name="connsiteX43" fmla="*/ 1992595 w 5056909"/>
              <a:gd name="connsiteY43" fmla="*/ 2848209 h 6849340"/>
              <a:gd name="connsiteX44" fmla="*/ 3902159 w 5056909"/>
              <a:gd name="connsiteY44" fmla="*/ 2848209 h 6849340"/>
              <a:gd name="connsiteX45" fmla="*/ 4052065 w 5056909"/>
              <a:gd name="connsiteY45" fmla="*/ 2997344 h 6849340"/>
              <a:gd name="connsiteX46" fmla="*/ 1835000 w 5056909"/>
              <a:gd name="connsiteY46" fmla="*/ 2092530 h 6849340"/>
              <a:gd name="connsiteX47" fmla="*/ 1984136 w 5056909"/>
              <a:gd name="connsiteY47" fmla="*/ 1943395 h 6849340"/>
              <a:gd name="connsiteX48" fmla="*/ 3876797 w 5056909"/>
              <a:gd name="connsiteY48" fmla="*/ 1943395 h 6849340"/>
              <a:gd name="connsiteX49" fmla="*/ 4025932 w 5056909"/>
              <a:gd name="connsiteY49" fmla="*/ 2092530 h 6849340"/>
              <a:gd name="connsiteX50" fmla="*/ 3876797 w 5056909"/>
              <a:gd name="connsiteY50" fmla="*/ 2241666 h 6849340"/>
              <a:gd name="connsiteX51" fmla="*/ 1984906 w 5056909"/>
              <a:gd name="connsiteY51" fmla="*/ 2241666 h 6849340"/>
              <a:gd name="connsiteX52" fmla="*/ 1835000 w 5056909"/>
              <a:gd name="connsiteY52" fmla="*/ 2092530 h 6849340"/>
              <a:gd name="connsiteX53" fmla="*/ 1835000 w 5056909"/>
              <a:gd name="connsiteY53" fmla="*/ 1179256 h 6849340"/>
              <a:gd name="connsiteX54" fmla="*/ 1984136 w 5056909"/>
              <a:gd name="connsiteY54" fmla="*/ 1030120 h 6849340"/>
              <a:gd name="connsiteX55" fmla="*/ 3876797 w 5056909"/>
              <a:gd name="connsiteY55" fmla="*/ 1030120 h 6849340"/>
              <a:gd name="connsiteX56" fmla="*/ 4025932 w 5056909"/>
              <a:gd name="connsiteY56" fmla="*/ 1179256 h 6849340"/>
              <a:gd name="connsiteX57" fmla="*/ 3876797 w 5056909"/>
              <a:gd name="connsiteY57" fmla="*/ 1328391 h 6849340"/>
              <a:gd name="connsiteX58" fmla="*/ 1984906 w 5056909"/>
              <a:gd name="connsiteY58" fmla="*/ 1328391 h 6849340"/>
              <a:gd name="connsiteX59" fmla="*/ 1835000 w 5056909"/>
              <a:gd name="connsiteY59" fmla="*/ 1179256 h 6849340"/>
              <a:gd name="connsiteX60" fmla="*/ 1286879 w 5056909"/>
              <a:gd name="connsiteY60" fmla="*/ 1179256 h 6849340"/>
              <a:gd name="connsiteX61" fmla="*/ 1120833 w 5056909"/>
              <a:gd name="connsiteY61" fmla="*/ 1345302 h 6849340"/>
              <a:gd name="connsiteX62" fmla="*/ 954786 w 5056909"/>
              <a:gd name="connsiteY62" fmla="*/ 1179256 h 6849340"/>
              <a:gd name="connsiteX63" fmla="*/ 1120833 w 5056909"/>
              <a:gd name="connsiteY63" fmla="*/ 1013209 h 6849340"/>
              <a:gd name="connsiteX64" fmla="*/ 1286879 w 5056909"/>
              <a:gd name="connsiteY64" fmla="*/ 1179256 h 6849340"/>
              <a:gd name="connsiteX65" fmla="*/ 1286879 w 5056909"/>
              <a:gd name="connsiteY65" fmla="*/ 2092530 h 6849340"/>
              <a:gd name="connsiteX66" fmla="*/ 1120833 w 5056909"/>
              <a:gd name="connsiteY66" fmla="*/ 2258577 h 6849340"/>
              <a:gd name="connsiteX67" fmla="*/ 954786 w 5056909"/>
              <a:gd name="connsiteY67" fmla="*/ 2092530 h 6849340"/>
              <a:gd name="connsiteX68" fmla="*/ 1120833 w 5056909"/>
              <a:gd name="connsiteY68" fmla="*/ 1926483 h 6849340"/>
              <a:gd name="connsiteX69" fmla="*/ 1286879 w 5056909"/>
              <a:gd name="connsiteY69" fmla="*/ 2092530 h 6849340"/>
              <a:gd name="connsiteX70" fmla="*/ 1286879 w 5056909"/>
              <a:gd name="connsiteY70" fmla="*/ 2980433 h 6849340"/>
              <a:gd name="connsiteX71" fmla="*/ 1120833 w 5056909"/>
              <a:gd name="connsiteY71" fmla="*/ 3146480 h 6849340"/>
              <a:gd name="connsiteX72" fmla="*/ 954786 w 5056909"/>
              <a:gd name="connsiteY72" fmla="*/ 2980433 h 6849340"/>
              <a:gd name="connsiteX73" fmla="*/ 1120833 w 5056909"/>
              <a:gd name="connsiteY73" fmla="*/ 2814386 h 6849340"/>
              <a:gd name="connsiteX74" fmla="*/ 1286879 w 5056909"/>
              <a:gd name="connsiteY74" fmla="*/ 2980433 h 6849340"/>
              <a:gd name="connsiteX75" fmla="*/ 1286879 w 5056909"/>
              <a:gd name="connsiteY75" fmla="*/ 3886018 h 6849340"/>
              <a:gd name="connsiteX76" fmla="*/ 1120833 w 5056909"/>
              <a:gd name="connsiteY76" fmla="*/ 4052065 h 6849340"/>
              <a:gd name="connsiteX77" fmla="*/ 954786 w 5056909"/>
              <a:gd name="connsiteY77" fmla="*/ 3886018 h 6849340"/>
              <a:gd name="connsiteX78" fmla="*/ 1120833 w 5056909"/>
              <a:gd name="connsiteY78" fmla="*/ 3719972 h 6849340"/>
              <a:gd name="connsiteX79" fmla="*/ 1286879 w 5056909"/>
              <a:gd name="connsiteY79" fmla="*/ 3886018 h 6849340"/>
              <a:gd name="connsiteX80" fmla="*/ 1286879 w 5056909"/>
              <a:gd name="connsiteY80" fmla="*/ 4823893 h 6849340"/>
              <a:gd name="connsiteX81" fmla="*/ 1120833 w 5056909"/>
              <a:gd name="connsiteY81" fmla="*/ 4989940 h 6849340"/>
              <a:gd name="connsiteX82" fmla="*/ 954786 w 5056909"/>
              <a:gd name="connsiteY82" fmla="*/ 4823893 h 6849340"/>
              <a:gd name="connsiteX83" fmla="*/ 1120833 w 5056909"/>
              <a:gd name="connsiteY83" fmla="*/ 4657846 h 6849340"/>
              <a:gd name="connsiteX84" fmla="*/ 1286879 w 5056909"/>
              <a:gd name="connsiteY84" fmla="*/ 4823893 h 6849340"/>
              <a:gd name="connsiteX85" fmla="*/ 1286879 w 5056909"/>
              <a:gd name="connsiteY85" fmla="*/ 5737168 h 6849340"/>
              <a:gd name="connsiteX86" fmla="*/ 1120833 w 5056909"/>
              <a:gd name="connsiteY86" fmla="*/ 5903214 h 6849340"/>
              <a:gd name="connsiteX87" fmla="*/ 954786 w 5056909"/>
              <a:gd name="connsiteY87" fmla="*/ 5737168 h 6849340"/>
              <a:gd name="connsiteX88" fmla="*/ 1120833 w 5056909"/>
              <a:gd name="connsiteY88" fmla="*/ 5571121 h 6849340"/>
              <a:gd name="connsiteX89" fmla="*/ 1286879 w 5056909"/>
              <a:gd name="connsiteY89" fmla="*/ 5737168 h 68493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</a:cxnLst>
            <a:rect l="l" t="t" r="r" b="b"/>
            <a:pathLst>
              <a:path w="5056909" h="6849340">
                <a:moveTo>
                  <a:pt x="4657838" y="0"/>
                </a:moveTo>
                <a:lnTo>
                  <a:pt x="406666" y="0"/>
                </a:lnTo>
                <a:cubicBezTo>
                  <a:pt x="182187" y="0"/>
                  <a:pt x="0" y="182958"/>
                  <a:pt x="0" y="406666"/>
                </a:cubicBezTo>
                <a:lnTo>
                  <a:pt x="0" y="6450564"/>
                </a:lnTo>
                <a:cubicBezTo>
                  <a:pt x="0" y="6675042"/>
                  <a:pt x="182958" y="6857230"/>
                  <a:pt x="406666" y="6857230"/>
                </a:cubicBezTo>
                <a:lnTo>
                  <a:pt x="4657838" y="6857230"/>
                </a:lnTo>
                <a:cubicBezTo>
                  <a:pt x="4882316" y="6857230"/>
                  <a:pt x="5064503" y="6674263"/>
                  <a:pt x="5064503" y="6450564"/>
                </a:cubicBezTo>
                <a:lnTo>
                  <a:pt x="5064503" y="406666"/>
                </a:lnTo>
                <a:cubicBezTo>
                  <a:pt x="5064512" y="182958"/>
                  <a:pt x="4882316" y="0"/>
                  <a:pt x="4657838" y="0"/>
                </a:cubicBezTo>
                <a:close/>
                <a:moveTo>
                  <a:pt x="4757781" y="6451335"/>
                </a:moveTo>
                <a:cubicBezTo>
                  <a:pt x="4757781" y="6509758"/>
                  <a:pt x="4716269" y="6551270"/>
                  <a:pt x="4657847" y="6551270"/>
                </a:cubicBezTo>
                <a:lnTo>
                  <a:pt x="406666" y="6551270"/>
                </a:lnTo>
                <a:cubicBezTo>
                  <a:pt x="348243" y="6551270"/>
                  <a:pt x="306731" y="6509758"/>
                  <a:pt x="306731" y="6451335"/>
                </a:cubicBezTo>
                <a:lnTo>
                  <a:pt x="306731" y="406666"/>
                </a:lnTo>
                <a:cubicBezTo>
                  <a:pt x="306731" y="348243"/>
                  <a:pt x="348243" y="306731"/>
                  <a:pt x="406666" y="306731"/>
                </a:cubicBezTo>
                <a:lnTo>
                  <a:pt x="4657838" y="306731"/>
                </a:lnTo>
                <a:cubicBezTo>
                  <a:pt x="4716261" y="306731"/>
                  <a:pt x="4757772" y="348243"/>
                  <a:pt x="4757772" y="406666"/>
                </a:cubicBezTo>
                <a:lnTo>
                  <a:pt x="4757772" y="6451335"/>
                </a:lnTo>
                <a:close/>
                <a:moveTo>
                  <a:pt x="4052065" y="4815433"/>
                </a:moveTo>
                <a:cubicBezTo>
                  <a:pt x="4052065" y="4898457"/>
                  <a:pt x="3985953" y="4964569"/>
                  <a:pt x="3902930" y="4964569"/>
                </a:cubicBezTo>
                <a:lnTo>
                  <a:pt x="1992595" y="4964569"/>
                </a:lnTo>
                <a:cubicBezTo>
                  <a:pt x="1909572" y="4964569"/>
                  <a:pt x="1843460" y="4898457"/>
                  <a:pt x="1843460" y="4815433"/>
                </a:cubicBezTo>
                <a:cubicBezTo>
                  <a:pt x="1843460" y="4732410"/>
                  <a:pt x="1909572" y="4666298"/>
                  <a:pt x="1992595" y="4666298"/>
                </a:cubicBezTo>
                <a:lnTo>
                  <a:pt x="3902159" y="4666298"/>
                </a:lnTo>
                <a:cubicBezTo>
                  <a:pt x="3977502" y="4657846"/>
                  <a:pt x="4052065" y="4732410"/>
                  <a:pt x="4052065" y="4815433"/>
                </a:cubicBezTo>
                <a:close/>
                <a:moveTo>
                  <a:pt x="4052065" y="5737168"/>
                </a:moveTo>
                <a:cubicBezTo>
                  <a:pt x="4052065" y="5820191"/>
                  <a:pt x="3985953" y="5886303"/>
                  <a:pt x="3902930" y="5886303"/>
                </a:cubicBezTo>
                <a:lnTo>
                  <a:pt x="1992595" y="5886303"/>
                </a:lnTo>
                <a:cubicBezTo>
                  <a:pt x="1909572" y="5886303"/>
                  <a:pt x="1843460" y="5820191"/>
                  <a:pt x="1843460" y="5737168"/>
                </a:cubicBezTo>
                <a:cubicBezTo>
                  <a:pt x="1843460" y="5654144"/>
                  <a:pt x="1909572" y="5588032"/>
                  <a:pt x="1992595" y="5588032"/>
                </a:cubicBezTo>
                <a:lnTo>
                  <a:pt x="3902159" y="5588032"/>
                </a:lnTo>
                <a:cubicBezTo>
                  <a:pt x="3977502" y="5579572"/>
                  <a:pt x="4052065" y="5654144"/>
                  <a:pt x="4052065" y="5737168"/>
                </a:cubicBezTo>
                <a:close/>
                <a:moveTo>
                  <a:pt x="4052065" y="3902168"/>
                </a:moveTo>
                <a:cubicBezTo>
                  <a:pt x="4052065" y="3985191"/>
                  <a:pt x="3985953" y="4051303"/>
                  <a:pt x="3902930" y="4051303"/>
                </a:cubicBezTo>
                <a:lnTo>
                  <a:pt x="1992595" y="4051303"/>
                </a:lnTo>
                <a:cubicBezTo>
                  <a:pt x="1909572" y="4051303"/>
                  <a:pt x="1843460" y="3985191"/>
                  <a:pt x="1843460" y="3902168"/>
                </a:cubicBezTo>
                <a:cubicBezTo>
                  <a:pt x="1843460" y="3819144"/>
                  <a:pt x="1909572" y="3753032"/>
                  <a:pt x="1992595" y="3753032"/>
                </a:cubicBezTo>
                <a:lnTo>
                  <a:pt x="3902159" y="3753032"/>
                </a:lnTo>
                <a:cubicBezTo>
                  <a:pt x="3977502" y="3753023"/>
                  <a:pt x="4052065" y="3819144"/>
                  <a:pt x="4052065" y="3902168"/>
                </a:cubicBezTo>
                <a:close/>
                <a:moveTo>
                  <a:pt x="4052065" y="2997344"/>
                </a:moveTo>
                <a:cubicBezTo>
                  <a:pt x="4052065" y="3080368"/>
                  <a:pt x="3985953" y="3146480"/>
                  <a:pt x="3902930" y="3146480"/>
                </a:cubicBezTo>
                <a:lnTo>
                  <a:pt x="1992595" y="3146480"/>
                </a:lnTo>
                <a:cubicBezTo>
                  <a:pt x="1909572" y="3146480"/>
                  <a:pt x="1843460" y="3080368"/>
                  <a:pt x="1843460" y="2997344"/>
                </a:cubicBezTo>
                <a:cubicBezTo>
                  <a:pt x="1843460" y="2914321"/>
                  <a:pt x="1909572" y="2848209"/>
                  <a:pt x="1992595" y="2848209"/>
                </a:cubicBezTo>
                <a:lnTo>
                  <a:pt x="3902159" y="2848209"/>
                </a:lnTo>
                <a:cubicBezTo>
                  <a:pt x="3977502" y="2848209"/>
                  <a:pt x="4052065" y="2914321"/>
                  <a:pt x="4052065" y="2997344"/>
                </a:cubicBezTo>
                <a:close/>
                <a:moveTo>
                  <a:pt x="1835000" y="2092530"/>
                </a:moveTo>
                <a:cubicBezTo>
                  <a:pt x="1835000" y="2009507"/>
                  <a:pt x="1901112" y="1943395"/>
                  <a:pt x="1984136" y="1943395"/>
                </a:cubicBezTo>
                <a:lnTo>
                  <a:pt x="3876797" y="1943395"/>
                </a:lnTo>
                <a:cubicBezTo>
                  <a:pt x="3959819" y="1943395"/>
                  <a:pt x="4025932" y="2009507"/>
                  <a:pt x="4025932" y="2092530"/>
                </a:cubicBezTo>
                <a:cubicBezTo>
                  <a:pt x="4025932" y="2175553"/>
                  <a:pt x="3959819" y="2241666"/>
                  <a:pt x="3876797" y="2241666"/>
                </a:cubicBezTo>
                <a:lnTo>
                  <a:pt x="1984906" y="2241666"/>
                </a:lnTo>
                <a:cubicBezTo>
                  <a:pt x="1901883" y="2241666"/>
                  <a:pt x="1835000" y="2175553"/>
                  <a:pt x="1835000" y="2092530"/>
                </a:cubicBezTo>
                <a:close/>
                <a:moveTo>
                  <a:pt x="1835000" y="1179256"/>
                </a:moveTo>
                <a:cubicBezTo>
                  <a:pt x="1835000" y="1096232"/>
                  <a:pt x="1901112" y="1030120"/>
                  <a:pt x="1984136" y="1030120"/>
                </a:cubicBezTo>
                <a:lnTo>
                  <a:pt x="3876797" y="1030120"/>
                </a:lnTo>
                <a:cubicBezTo>
                  <a:pt x="3959819" y="1030120"/>
                  <a:pt x="4025932" y="1096232"/>
                  <a:pt x="4025932" y="1179256"/>
                </a:cubicBezTo>
                <a:cubicBezTo>
                  <a:pt x="4025932" y="1262279"/>
                  <a:pt x="3959819" y="1328391"/>
                  <a:pt x="3876797" y="1328391"/>
                </a:cubicBezTo>
                <a:lnTo>
                  <a:pt x="1984906" y="1328391"/>
                </a:lnTo>
                <a:cubicBezTo>
                  <a:pt x="1901883" y="1336851"/>
                  <a:pt x="1835000" y="1262288"/>
                  <a:pt x="1835000" y="1179256"/>
                </a:cubicBezTo>
                <a:close/>
                <a:moveTo>
                  <a:pt x="1286879" y="1179256"/>
                </a:moveTo>
                <a:cubicBezTo>
                  <a:pt x="1286879" y="1270739"/>
                  <a:pt x="1212307" y="1345302"/>
                  <a:pt x="1120833" y="1345302"/>
                </a:cubicBezTo>
                <a:cubicBezTo>
                  <a:pt x="1029349" y="1345302"/>
                  <a:pt x="954786" y="1270730"/>
                  <a:pt x="954786" y="1179256"/>
                </a:cubicBezTo>
                <a:cubicBezTo>
                  <a:pt x="954786" y="1087772"/>
                  <a:pt x="1029358" y="1013209"/>
                  <a:pt x="1120833" y="1013209"/>
                </a:cubicBezTo>
                <a:cubicBezTo>
                  <a:pt x="1212316" y="1013209"/>
                  <a:pt x="1286879" y="1087781"/>
                  <a:pt x="1286879" y="1179256"/>
                </a:cubicBezTo>
                <a:close/>
                <a:moveTo>
                  <a:pt x="1286879" y="2092530"/>
                </a:moveTo>
                <a:cubicBezTo>
                  <a:pt x="1286879" y="2184013"/>
                  <a:pt x="1212307" y="2258577"/>
                  <a:pt x="1120833" y="2258577"/>
                </a:cubicBezTo>
                <a:cubicBezTo>
                  <a:pt x="1029349" y="2258577"/>
                  <a:pt x="954786" y="2184005"/>
                  <a:pt x="954786" y="2092530"/>
                </a:cubicBezTo>
                <a:cubicBezTo>
                  <a:pt x="954786" y="2001055"/>
                  <a:pt x="1029358" y="1926483"/>
                  <a:pt x="1120833" y="1926483"/>
                </a:cubicBezTo>
                <a:cubicBezTo>
                  <a:pt x="1212316" y="1918023"/>
                  <a:pt x="1286879" y="1992595"/>
                  <a:pt x="1286879" y="2092530"/>
                </a:cubicBezTo>
                <a:close/>
                <a:moveTo>
                  <a:pt x="1286879" y="2980433"/>
                </a:moveTo>
                <a:cubicBezTo>
                  <a:pt x="1286879" y="3071916"/>
                  <a:pt x="1212307" y="3146480"/>
                  <a:pt x="1120833" y="3146480"/>
                </a:cubicBezTo>
                <a:cubicBezTo>
                  <a:pt x="1029349" y="3146480"/>
                  <a:pt x="954786" y="3071908"/>
                  <a:pt x="954786" y="2980433"/>
                </a:cubicBezTo>
                <a:cubicBezTo>
                  <a:pt x="954786" y="2888959"/>
                  <a:pt x="1029358" y="2814386"/>
                  <a:pt x="1120833" y="2814386"/>
                </a:cubicBezTo>
                <a:cubicBezTo>
                  <a:pt x="1212316" y="2806697"/>
                  <a:pt x="1286879" y="2881269"/>
                  <a:pt x="1286879" y="2980433"/>
                </a:cubicBezTo>
                <a:close/>
                <a:moveTo>
                  <a:pt x="1286879" y="3886018"/>
                </a:moveTo>
                <a:cubicBezTo>
                  <a:pt x="1286879" y="3977502"/>
                  <a:pt x="1212307" y="4052065"/>
                  <a:pt x="1120833" y="4052065"/>
                </a:cubicBezTo>
                <a:cubicBezTo>
                  <a:pt x="1029349" y="4052065"/>
                  <a:pt x="954786" y="3977493"/>
                  <a:pt x="954786" y="3886018"/>
                </a:cubicBezTo>
                <a:cubicBezTo>
                  <a:pt x="954786" y="3794535"/>
                  <a:pt x="1029358" y="3719972"/>
                  <a:pt x="1120833" y="3719972"/>
                </a:cubicBezTo>
                <a:cubicBezTo>
                  <a:pt x="1212316" y="3719972"/>
                  <a:pt x="1286879" y="3794544"/>
                  <a:pt x="1286879" y="3886018"/>
                </a:cubicBezTo>
                <a:close/>
                <a:moveTo>
                  <a:pt x="1286879" y="4823893"/>
                </a:moveTo>
                <a:cubicBezTo>
                  <a:pt x="1286879" y="4915377"/>
                  <a:pt x="1212307" y="4989940"/>
                  <a:pt x="1120833" y="4989940"/>
                </a:cubicBezTo>
                <a:cubicBezTo>
                  <a:pt x="1029349" y="4989940"/>
                  <a:pt x="954786" y="4915368"/>
                  <a:pt x="954786" y="4823893"/>
                </a:cubicBezTo>
                <a:cubicBezTo>
                  <a:pt x="954786" y="4732410"/>
                  <a:pt x="1029358" y="4657846"/>
                  <a:pt x="1120833" y="4657846"/>
                </a:cubicBezTo>
                <a:cubicBezTo>
                  <a:pt x="1212316" y="4657846"/>
                  <a:pt x="1286879" y="4732410"/>
                  <a:pt x="1286879" y="4823893"/>
                </a:cubicBezTo>
                <a:close/>
                <a:moveTo>
                  <a:pt x="1286879" y="5737168"/>
                </a:moveTo>
                <a:cubicBezTo>
                  <a:pt x="1286879" y="5828651"/>
                  <a:pt x="1212307" y="5903214"/>
                  <a:pt x="1120833" y="5903214"/>
                </a:cubicBezTo>
                <a:cubicBezTo>
                  <a:pt x="1029349" y="5903214"/>
                  <a:pt x="954786" y="5828642"/>
                  <a:pt x="954786" y="5737168"/>
                </a:cubicBezTo>
                <a:cubicBezTo>
                  <a:pt x="954786" y="5645684"/>
                  <a:pt x="1029358" y="5571121"/>
                  <a:pt x="1120833" y="5571121"/>
                </a:cubicBezTo>
                <a:cubicBezTo>
                  <a:pt x="1212316" y="5562661"/>
                  <a:pt x="1286879" y="5645684"/>
                  <a:pt x="1286879" y="5737168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8659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79" name="Forma libre 378">
            <a:extLst>
              <a:ext uri="{FF2B5EF4-FFF2-40B4-BE49-F238E27FC236}">
                <a16:creationId xmlns:a16="http://schemas.microsoft.com/office/drawing/2014/main" id="{2E5FD926-5357-184A-B2E1-94388DB348FA}"/>
              </a:ext>
            </a:extLst>
          </p:cNvPr>
          <p:cNvSpPr/>
          <p:nvPr/>
        </p:nvSpPr>
        <p:spPr>
          <a:xfrm>
            <a:off x="8921591" y="3686734"/>
            <a:ext cx="263631" cy="355095"/>
          </a:xfrm>
          <a:custGeom>
            <a:avLst/>
            <a:gdLst>
              <a:gd name="connsiteX0" fmla="*/ 4801362 w 5091545"/>
              <a:gd name="connsiteY0" fmla="*/ 2449614 h 6858000"/>
              <a:gd name="connsiteX1" fmla="*/ 4801362 w 5091545"/>
              <a:gd name="connsiteY1" fmla="*/ 2253130 h 6858000"/>
              <a:gd name="connsiteX2" fmla="*/ 2548232 w 5091545"/>
              <a:gd name="connsiteY2" fmla="*/ 0 h 6858000"/>
              <a:gd name="connsiteX3" fmla="*/ 303449 w 5091545"/>
              <a:gd name="connsiteY3" fmla="*/ 2253130 h 6858000"/>
              <a:gd name="connsiteX4" fmla="*/ 303449 w 5091545"/>
              <a:gd name="connsiteY4" fmla="*/ 2449614 h 6858000"/>
              <a:gd name="connsiteX5" fmla="*/ 0 w 5091545"/>
              <a:gd name="connsiteY5" fmla="*/ 2826648 h 6858000"/>
              <a:gd name="connsiteX6" fmla="*/ 0 w 5091545"/>
              <a:gd name="connsiteY6" fmla="*/ 5784541 h 6858000"/>
              <a:gd name="connsiteX7" fmla="*/ 1073459 w 5091545"/>
              <a:gd name="connsiteY7" fmla="*/ 6858000 h 6858000"/>
              <a:gd name="connsiteX8" fmla="*/ 4023005 w 5091545"/>
              <a:gd name="connsiteY8" fmla="*/ 6858000 h 6858000"/>
              <a:gd name="connsiteX9" fmla="*/ 5096464 w 5091545"/>
              <a:gd name="connsiteY9" fmla="*/ 5784541 h 6858000"/>
              <a:gd name="connsiteX10" fmla="*/ 5096464 w 5091545"/>
              <a:gd name="connsiteY10" fmla="*/ 2826648 h 6858000"/>
              <a:gd name="connsiteX11" fmla="*/ 4801362 w 5091545"/>
              <a:gd name="connsiteY11" fmla="*/ 2449614 h 6858000"/>
              <a:gd name="connsiteX12" fmla="*/ 606145 w 5091545"/>
              <a:gd name="connsiteY12" fmla="*/ 2253130 h 6858000"/>
              <a:gd name="connsiteX13" fmla="*/ 2548232 w 5091545"/>
              <a:gd name="connsiteY13" fmla="*/ 303458 h 6858000"/>
              <a:gd name="connsiteX14" fmla="*/ 4497904 w 5091545"/>
              <a:gd name="connsiteY14" fmla="*/ 2253130 h 6858000"/>
              <a:gd name="connsiteX15" fmla="*/ 4497904 w 5091545"/>
              <a:gd name="connsiteY15" fmla="*/ 2441266 h 6858000"/>
              <a:gd name="connsiteX16" fmla="*/ 3949411 w 5091545"/>
              <a:gd name="connsiteY16" fmla="*/ 2441266 h 6858000"/>
              <a:gd name="connsiteX17" fmla="*/ 3949411 w 5091545"/>
              <a:gd name="connsiteY17" fmla="*/ 2236435 h 6858000"/>
              <a:gd name="connsiteX18" fmla="*/ 2564918 w 5091545"/>
              <a:gd name="connsiteY18" fmla="*/ 851942 h 6858000"/>
              <a:gd name="connsiteX19" fmla="*/ 1180425 w 5091545"/>
              <a:gd name="connsiteY19" fmla="*/ 2236435 h 6858000"/>
              <a:gd name="connsiteX20" fmla="*/ 1180425 w 5091545"/>
              <a:gd name="connsiteY20" fmla="*/ 2441266 h 6858000"/>
              <a:gd name="connsiteX21" fmla="*/ 606898 w 5091545"/>
              <a:gd name="connsiteY21" fmla="*/ 2441266 h 6858000"/>
              <a:gd name="connsiteX22" fmla="*/ 606145 w 5091545"/>
              <a:gd name="connsiteY22" fmla="*/ 2253130 h 6858000"/>
              <a:gd name="connsiteX23" fmla="*/ 606145 w 5091545"/>
              <a:gd name="connsiteY23" fmla="*/ 2253130 h 6858000"/>
              <a:gd name="connsiteX24" fmla="*/ 3645971 w 5091545"/>
              <a:gd name="connsiteY24" fmla="*/ 2228088 h 6858000"/>
              <a:gd name="connsiteX25" fmla="*/ 3645971 w 5091545"/>
              <a:gd name="connsiteY25" fmla="*/ 2432919 h 6858000"/>
              <a:gd name="connsiteX26" fmla="*/ 1483120 w 5091545"/>
              <a:gd name="connsiteY26" fmla="*/ 2432919 h 6858000"/>
              <a:gd name="connsiteX27" fmla="*/ 1483120 w 5091545"/>
              <a:gd name="connsiteY27" fmla="*/ 2228088 h 6858000"/>
              <a:gd name="connsiteX28" fmla="*/ 2564927 w 5091545"/>
              <a:gd name="connsiteY28" fmla="*/ 1146282 h 6858000"/>
              <a:gd name="connsiteX29" fmla="*/ 3645971 w 5091545"/>
              <a:gd name="connsiteY29" fmla="*/ 2228088 h 6858000"/>
              <a:gd name="connsiteX30" fmla="*/ 4793015 w 5091545"/>
              <a:gd name="connsiteY30" fmla="*/ 5792127 h 6858000"/>
              <a:gd name="connsiteX31" fmla="*/ 4023005 w 5091545"/>
              <a:gd name="connsiteY31" fmla="*/ 6562136 h 6858000"/>
              <a:gd name="connsiteX32" fmla="*/ 1073459 w 5091545"/>
              <a:gd name="connsiteY32" fmla="*/ 6562136 h 6858000"/>
              <a:gd name="connsiteX33" fmla="*/ 303449 w 5091545"/>
              <a:gd name="connsiteY33" fmla="*/ 5792127 h 6858000"/>
              <a:gd name="connsiteX34" fmla="*/ 303449 w 5091545"/>
              <a:gd name="connsiteY34" fmla="*/ 2825894 h 6858000"/>
              <a:gd name="connsiteX35" fmla="*/ 393729 w 5091545"/>
              <a:gd name="connsiteY35" fmla="*/ 2735615 h 6858000"/>
              <a:gd name="connsiteX36" fmla="*/ 451381 w 5091545"/>
              <a:gd name="connsiteY36" fmla="*/ 2735615 h 6858000"/>
              <a:gd name="connsiteX37" fmla="*/ 1328356 w 5091545"/>
              <a:gd name="connsiteY37" fmla="*/ 2735615 h 6858000"/>
              <a:gd name="connsiteX38" fmla="*/ 3794656 w 5091545"/>
              <a:gd name="connsiteY38" fmla="*/ 2735615 h 6858000"/>
              <a:gd name="connsiteX39" fmla="*/ 4646598 w 5091545"/>
              <a:gd name="connsiteY39" fmla="*/ 2735615 h 6858000"/>
              <a:gd name="connsiteX40" fmla="*/ 4695912 w 5091545"/>
              <a:gd name="connsiteY40" fmla="*/ 2735615 h 6858000"/>
              <a:gd name="connsiteX41" fmla="*/ 4786192 w 5091545"/>
              <a:gd name="connsiteY41" fmla="*/ 2825894 h 6858000"/>
              <a:gd name="connsiteX42" fmla="*/ 4786192 w 5091545"/>
              <a:gd name="connsiteY42" fmla="*/ 5792136 h 6858000"/>
              <a:gd name="connsiteX43" fmla="*/ 4793015 w 5091545"/>
              <a:gd name="connsiteY43" fmla="*/ 5792136 h 6858000"/>
              <a:gd name="connsiteX44" fmla="*/ 2523199 w 5091545"/>
              <a:gd name="connsiteY44" fmla="*/ 3400174 h 6858000"/>
              <a:gd name="connsiteX45" fmla="*/ 1810088 w 5091545"/>
              <a:gd name="connsiteY45" fmla="*/ 4113285 h 6858000"/>
              <a:gd name="connsiteX46" fmla="*/ 1998224 w 5091545"/>
              <a:gd name="connsiteY46" fmla="*/ 4596532 h 6858000"/>
              <a:gd name="connsiteX47" fmla="*/ 1998224 w 5091545"/>
              <a:gd name="connsiteY47" fmla="*/ 5563024 h 6858000"/>
              <a:gd name="connsiteX48" fmla="*/ 2350225 w 5091545"/>
              <a:gd name="connsiteY48" fmla="*/ 5915025 h 6858000"/>
              <a:gd name="connsiteX49" fmla="*/ 2686293 w 5091545"/>
              <a:gd name="connsiteY49" fmla="*/ 5915025 h 6858000"/>
              <a:gd name="connsiteX50" fmla="*/ 3038293 w 5091545"/>
              <a:gd name="connsiteY50" fmla="*/ 5563024 h 6858000"/>
              <a:gd name="connsiteX51" fmla="*/ 3038293 w 5091545"/>
              <a:gd name="connsiteY51" fmla="*/ 4588184 h 6858000"/>
              <a:gd name="connsiteX52" fmla="*/ 3226429 w 5091545"/>
              <a:gd name="connsiteY52" fmla="*/ 4104937 h 6858000"/>
              <a:gd name="connsiteX53" fmla="*/ 2523199 w 5091545"/>
              <a:gd name="connsiteY53" fmla="*/ 3400174 h 6858000"/>
              <a:gd name="connsiteX54" fmla="*/ 2785682 w 5091545"/>
              <a:gd name="connsiteY54" fmla="*/ 4407633 h 6858000"/>
              <a:gd name="connsiteX55" fmla="*/ 2736368 w 5091545"/>
              <a:gd name="connsiteY55" fmla="*/ 4522185 h 6858000"/>
              <a:gd name="connsiteX56" fmla="*/ 2736368 w 5091545"/>
              <a:gd name="connsiteY56" fmla="*/ 5546330 h 6858000"/>
              <a:gd name="connsiteX57" fmla="*/ 2687055 w 5091545"/>
              <a:gd name="connsiteY57" fmla="*/ 5595643 h 6858000"/>
              <a:gd name="connsiteX58" fmla="*/ 2350987 w 5091545"/>
              <a:gd name="connsiteY58" fmla="*/ 5595643 h 6858000"/>
              <a:gd name="connsiteX59" fmla="*/ 2301673 w 5091545"/>
              <a:gd name="connsiteY59" fmla="*/ 5546330 h 6858000"/>
              <a:gd name="connsiteX60" fmla="*/ 2301673 w 5091545"/>
              <a:gd name="connsiteY60" fmla="*/ 4522185 h 6858000"/>
              <a:gd name="connsiteX61" fmla="*/ 2252359 w 5091545"/>
              <a:gd name="connsiteY61" fmla="*/ 4407633 h 6858000"/>
              <a:gd name="connsiteX62" fmla="*/ 2112775 w 5091545"/>
              <a:gd name="connsiteY62" fmla="*/ 4104184 h 6858000"/>
              <a:gd name="connsiteX63" fmla="*/ 2522437 w 5091545"/>
              <a:gd name="connsiteY63" fmla="*/ 3694523 h 6858000"/>
              <a:gd name="connsiteX64" fmla="*/ 2932098 w 5091545"/>
              <a:gd name="connsiteY64" fmla="*/ 4104184 h 6858000"/>
              <a:gd name="connsiteX65" fmla="*/ 2785682 w 5091545"/>
              <a:gd name="connsiteY65" fmla="*/ 440763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</a:cxnLst>
            <a:rect l="l" t="t" r="r" b="b"/>
            <a:pathLst>
              <a:path w="5091545" h="6858000">
                <a:moveTo>
                  <a:pt x="4801362" y="2449614"/>
                </a:moveTo>
                <a:lnTo>
                  <a:pt x="4801362" y="2253130"/>
                </a:lnTo>
                <a:cubicBezTo>
                  <a:pt x="4801362" y="1007459"/>
                  <a:pt x="3793903" y="0"/>
                  <a:pt x="2548232" y="0"/>
                </a:cubicBezTo>
                <a:cubicBezTo>
                  <a:pt x="1302561" y="0"/>
                  <a:pt x="303449" y="1007459"/>
                  <a:pt x="303449" y="2253130"/>
                </a:cubicBezTo>
                <a:lnTo>
                  <a:pt x="303449" y="2449614"/>
                </a:lnTo>
                <a:cubicBezTo>
                  <a:pt x="131237" y="2490580"/>
                  <a:pt x="0" y="2646097"/>
                  <a:pt x="0" y="2826648"/>
                </a:cubicBezTo>
                <a:lnTo>
                  <a:pt x="0" y="5784541"/>
                </a:lnTo>
                <a:cubicBezTo>
                  <a:pt x="0" y="6374754"/>
                  <a:pt x="483247" y="6858000"/>
                  <a:pt x="1073459" y="6858000"/>
                </a:cubicBezTo>
                <a:lnTo>
                  <a:pt x="4023005" y="6858000"/>
                </a:lnTo>
                <a:cubicBezTo>
                  <a:pt x="4613218" y="6858000"/>
                  <a:pt x="5096464" y="6374754"/>
                  <a:pt x="5096464" y="5784541"/>
                </a:cubicBezTo>
                <a:lnTo>
                  <a:pt x="5096464" y="2826648"/>
                </a:lnTo>
                <a:cubicBezTo>
                  <a:pt x="5096464" y="2646097"/>
                  <a:pt x="4973566" y="2490580"/>
                  <a:pt x="4801362" y="2449614"/>
                </a:cubicBezTo>
                <a:close/>
                <a:moveTo>
                  <a:pt x="606145" y="2253130"/>
                </a:moveTo>
                <a:cubicBezTo>
                  <a:pt x="606145" y="1171324"/>
                  <a:pt x="1474773" y="303458"/>
                  <a:pt x="2548232" y="303458"/>
                </a:cubicBezTo>
                <a:cubicBezTo>
                  <a:pt x="3621691" y="303458"/>
                  <a:pt x="4497904" y="1180433"/>
                  <a:pt x="4497904" y="2253130"/>
                </a:cubicBezTo>
                <a:lnTo>
                  <a:pt x="4497904" y="2441266"/>
                </a:lnTo>
                <a:lnTo>
                  <a:pt x="3949411" y="2441266"/>
                </a:lnTo>
                <a:lnTo>
                  <a:pt x="3949411" y="2236435"/>
                </a:lnTo>
                <a:cubicBezTo>
                  <a:pt x="3949411" y="1474773"/>
                  <a:pt x="3326580" y="851942"/>
                  <a:pt x="2564918" y="851942"/>
                </a:cubicBezTo>
                <a:cubicBezTo>
                  <a:pt x="1803256" y="851942"/>
                  <a:pt x="1180425" y="1474773"/>
                  <a:pt x="1180425" y="2236435"/>
                </a:cubicBezTo>
                <a:lnTo>
                  <a:pt x="1180425" y="2441266"/>
                </a:lnTo>
                <a:lnTo>
                  <a:pt x="606898" y="2441266"/>
                </a:lnTo>
                <a:lnTo>
                  <a:pt x="606145" y="2253130"/>
                </a:lnTo>
                <a:lnTo>
                  <a:pt x="606145" y="2253130"/>
                </a:lnTo>
                <a:close/>
                <a:moveTo>
                  <a:pt x="3645971" y="2228088"/>
                </a:moveTo>
                <a:lnTo>
                  <a:pt x="3645971" y="2432919"/>
                </a:lnTo>
                <a:lnTo>
                  <a:pt x="1483120" y="2432919"/>
                </a:lnTo>
                <a:lnTo>
                  <a:pt x="1483120" y="2228088"/>
                </a:lnTo>
                <a:cubicBezTo>
                  <a:pt x="1483120" y="1630290"/>
                  <a:pt x="1966367" y="1146282"/>
                  <a:pt x="2564927" y="1146282"/>
                </a:cubicBezTo>
                <a:cubicBezTo>
                  <a:pt x="3163486" y="1146282"/>
                  <a:pt x="3645971" y="1630290"/>
                  <a:pt x="3645971" y="2228088"/>
                </a:cubicBezTo>
                <a:close/>
                <a:moveTo>
                  <a:pt x="4793015" y="5792127"/>
                </a:moveTo>
                <a:cubicBezTo>
                  <a:pt x="4793015" y="6218474"/>
                  <a:pt x="4448600" y="6562136"/>
                  <a:pt x="4023005" y="6562136"/>
                </a:cubicBezTo>
                <a:lnTo>
                  <a:pt x="1073459" y="6562136"/>
                </a:lnTo>
                <a:cubicBezTo>
                  <a:pt x="647111" y="6562136"/>
                  <a:pt x="303449" y="6217721"/>
                  <a:pt x="303449" y="5792127"/>
                </a:cubicBezTo>
                <a:lnTo>
                  <a:pt x="303449" y="2825894"/>
                </a:lnTo>
                <a:cubicBezTo>
                  <a:pt x="303449" y="2776581"/>
                  <a:pt x="344415" y="2735615"/>
                  <a:pt x="393729" y="2735615"/>
                </a:cubicBezTo>
                <a:lnTo>
                  <a:pt x="451381" y="2735615"/>
                </a:lnTo>
                <a:lnTo>
                  <a:pt x="1328356" y="2735615"/>
                </a:lnTo>
                <a:lnTo>
                  <a:pt x="3794656" y="2735615"/>
                </a:lnTo>
                <a:lnTo>
                  <a:pt x="4646598" y="2735615"/>
                </a:lnTo>
                <a:lnTo>
                  <a:pt x="4695912" y="2735615"/>
                </a:lnTo>
                <a:cubicBezTo>
                  <a:pt x="4745225" y="2735615"/>
                  <a:pt x="4786192" y="2776581"/>
                  <a:pt x="4786192" y="2825894"/>
                </a:cubicBezTo>
                <a:lnTo>
                  <a:pt x="4786192" y="5792136"/>
                </a:lnTo>
                <a:lnTo>
                  <a:pt x="4793015" y="5792136"/>
                </a:lnTo>
                <a:close/>
                <a:moveTo>
                  <a:pt x="2523199" y="3400174"/>
                </a:moveTo>
                <a:cubicBezTo>
                  <a:pt x="2130232" y="3400174"/>
                  <a:pt x="1810088" y="3719556"/>
                  <a:pt x="1810088" y="4113285"/>
                </a:cubicBezTo>
                <a:cubicBezTo>
                  <a:pt x="1810088" y="4293836"/>
                  <a:pt x="1875325" y="4465286"/>
                  <a:pt x="1998224" y="4596532"/>
                </a:cubicBezTo>
                <a:lnTo>
                  <a:pt x="1998224" y="5563024"/>
                </a:lnTo>
                <a:cubicBezTo>
                  <a:pt x="1998224" y="5759508"/>
                  <a:pt x="2153741" y="5915025"/>
                  <a:pt x="2350225" y="5915025"/>
                </a:cubicBezTo>
                <a:lnTo>
                  <a:pt x="2686293" y="5915025"/>
                </a:lnTo>
                <a:cubicBezTo>
                  <a:pt x="2882776" y="5915025"/>
                  <a:pt x="3038293" y="5759508"/>
                  <a:pt x="3038293" y="5563024"/>
                </a:cubicBezTo>
                <a:lnTo>
                  <a:pt x="3038293" y="4588184"/>
                </a:lnTo>
                <a:cubicBezTo>
                  <a:pt x="3161192" y="4456938"/>
                  <a:pt x="3226429" y="4284735"/>
                  <a:pt x="3226429" y="4104937"/>
                </a:cubicBezTo>
                <a:cubicBezTo>
                  <a:pt x="3236309" y="3711209"/>
                  <a:pt x="2916928" y="3400174"/>
                  <a:pt x="2523199" y="3400174"/>
                </a:cubicBezTo>
                <a:close/>
                <a:moveTo>
                  <a:pt x="2785682" y="4407633"/>
                </a:moveTo>
                <a:cubicBezTo>
                  <a:pt x="2753063" y="4440252"/>
                  <a:pt x="2736368" y="4481218"/>
                  <a:pt x="2736368" y="4522185"/>
                </a:cubicBezTo>
                <a:lnTo>
                  <a:pt x="2736368" y="5546330"/>
                </a:lnTo>
                <a:cubicBezTo>
                  <a:pt x="2736368" y="5570610"/>
                  <a:pt x="2712088" y="5595643"/>
                  <a:pt x="2687055" y="5595643"/>
                </a:cubicBezTo>
                <a:lnTo>
                  <a:pt x="2350987" y="5595643"/>
                </a:lnTo>
                <a:cubicBezTo>
                  <a:pt x="2326706" y="5595643"/>
                  <a:pt x="2301673" y="5571363"/>
                  <a:pt x="2301673" y="5546330"/>
                </a:cubicBezTo>
                <a:lnTo>
                  <a:pt x="2301673" y="4522185"/>
                </a:lnTo>
                <a:cubicBezTo>
                  <a:pt x="2301673" y="4481218"/>
                  <a:pt x="2284987" y="4440252"/>
                  <a:pt x="2252359" y="4407633"/>
                </a:cubicBezTo>
                <a:cubicBezTo>
                  <a:pt x="2162080" y="4334048"/>
                  <a:pt x="2112775" y="4219497"/>
                  <a:pt x="2112775" y="4104184"/>
                </a:cubicBezTo>
                <a:cubicBezTo>
                  <a:pt x="2112775" y="3882667"/>
                  <a:pt x="2293326" y="3694523"/>
                  <a:pt x="2522437" y="3694523"/>
                </a:cubicBezTo>
                <a:cubicBezTo>
                  <a:pt x="2751539" y="3694523"/>
                  <a:pt x="2932098" y="3875073"/>
                  <a:pt x="2932098" y="4104184"/>
                </a:cubicBezTo>
                <a:cubicBezTo>
                  <a:pt x="2932860" y="4219489"/>
                  <a:pt x="2875961" y="4334040"/>
                  <a:pt x="2785682" y="4407633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8659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81" name="Forma libre 380">
            <a:extLst>
              <a:ext uri="{FF2B5EF4-FFF2-40B4-BE49-F238E27FC236}">
                <a16:creationId xmlns:a16="http://schemas.microsoft.com/office/drawing/2014/main" id="{433DCE2B-0102-E94A-994F-6C9C6F040337}"/>
              </a:ext>
            </a:extLst>
          </p:cNvPr>
          <p:cNvSpPr/>
          <p:nvPr/>
        </p:nvSpPr>
        <p:spPr>
          <a:xfrm>
            <a:off x="7401343" y="2495209"/>
            <a:ext cx="261838" cy="355095"/>
          </a:xfrm>
          <a:custGeom>
            <a:avLst/>
            <a:gdLst>
              <a:gd name="connsiteX0" fmla="*/ 4657846 w 5056909"/>
              <a:gd name="connsiteY0" fmla="*/ 6858000 h 6858000"/>
              <a:gd name="connsiteX1" fmla="*/ 406666 w 5056909"/>
              <a:gd name="connsiteY1" fmla="*/ 6858000 h 6858000"/>
              <a:gd name="connsiteX2" fmla="*/ 0 w 5056909"/>
              <a:gd name="connsiteY2" fmla="*/ 6451335 h 6858000"/>
              <a:gd name="connsiteX3" fmla="*/ 0 w 5056909"/>
              <a:gd name="connsiteY3" fmla="*/ 406666 h 6858000"/>
              <a:gd name="connsiteX4" fmla="*/ 406666 w 5056909"/>
              <a:gd name="connsiteY4" fmla="*/ 0 h 6858000"/>
              <a:gd name="connsiteX5" fmla="*/ 4657838 w 5056909"/>
              <a:gd name="connsiteY5" fmla="*/ 0 h 6858000"/>
              <a:gd name="connsiteX6" fmla="*/ 5064503 w 5056909"/>
              <a:gd name="connsiteY6" fmla="*/ 406666 h 6858000"/>
              <a:gd name="connsiteX7" fmla="*/ 5064503 w 5056909"/>
              <a:gd name="connsiteY7" fmla="*/ 6450564 h 6858000"/>
              <a:gd name="connsiteX8" fmla="*/ 4657846 w 5056909"/>
              <a:gd name="connsiteY8" fmla="*/ 6858000 h 6858000"/>
              <a:gd name="connsiteX9" fmla="*/ 406666 w 5056909"/>
              <a:gd name="connsiteY9" fmla="*/ 307502 h 6858000"/>
              <a:gd name="connsiteX10" fmla="*/ 306731 w 5056909"/>
              <a:gd name="connsiteY10" fmla="*/ 407436 h 6858000"/>
              <a:gd name="connsiteX11" fmla="*/ 306731 w 5056909"/>
              <a:gd name="connsiteY11" fmla="*/ 6451335 h 6858000"/>
              <a:gd name="connsiteX12" fmla="*/ 406666 w 5056909"/>
              <a:gd name="connsiteY12" fmla="*/ 6551270 h 6858000"/>
              <a:gd name="connsiteX13" fmla="*/ 4657838 w 5056909"/>
              <a:gd name="connsiteY13" fmla="*/ 6551270 h 6858000"/>
              <a:gd name="connsiteX14" fmla="*/ 4757773 w 5056909"/>
              <a:gd name="connsiteY14" fmla="*/ 6451335 h 6858000"/>
              <a:gd name="connsiteX15" fmla="*/ 4757773 w 5056909"/>
              <a:gd name="connsiteY15" fmla="*/ 406666 h 6858000"/>
              <a:gd name="connsiteX16" fmla="*/ 4657838 w 5056909"/>
              <a:gd name="connsiteY16" fmla="*/ 306731 h 6858000"/>
              <a:gd name="connsiteX17" fmla="*/ 406666 w 5056909"/>
              <a:gd name="connsiteY17" fmla="*/ 306731 h 6858000"/>
              <a:gd name="connsiteX18" fmla="*/ 406666 w 5056909"/>
              <a:gd name="connsiteY18" fmla="*/ 307502 h 6858000"/>
              <a:gd name="connsiteX19" fmla="*/ 4052074 w 5056909"/>
              <a:gd name="connsiteY19" fmla="*/ 4815433 h 6858000"/>
              <a:gd name="connsiteX20" fmla="*/ 3902938 w 5056909"/>
              <a:gd name="connsiteY20" fmla="*/ 4666298 h 6858000"/>
              <a:gd name="connsiteX21" fmla="*/ 2117130 w 5056909"/>
              <a:gd name="connsiteY21" fmla="*/ 4666298 h 6858000"/>
              <a:gd name="connsiteX22" fmla="*/ 1967995 w 5056909"/>
              <a:gd name="connsiteY22" fmla="*/ 4815433 h 6858000"/>
              <a:gd name="connsiteX23" fmla="*/ 2117130 w 5056909"/>
              <a:gd name="connsiteY23" fmla="*/ 4964569 h 6858000"/>
              <a:gd name="connsiteX24" fmla="*/ 3893708 w 5056909"/>
              <a:gd name="connsiteY24" fmla="*/ 4964569 h 6858000"/>
              <a:gd name="connsiteX25" fmla="*/ 4052074 w 5056909"/>
              <a:gd name="connsiteY25" fmla="*/ 4815433 h 6858000"/>
              <a:gd name="connsiteX26" fmla="*/ 4052074 w 5056909"/>
              <a:gd name="connsiteY26" fmla="*/ 5737168 h 6858000"/>
              <a:gd name="connsiteX27" fmla="*/ 3902938 w 5056909"/>
              <a:gd name="connsiteY27" fmla="*/ 5588032 h 6858000"/>
              <a:gd name="connsiteX28" fmla="*/ 2117130 w 5056909"/>
              <a:gd name="connsiteY28" fmla="*/ 5588032 h 6858000"/>
              <a:gd name="connsiteX29" fmla="*/ 1967995 w 5056909"/>
              <a:gd name="connsiteY29" fmla="*/ 5737168 h 6858000"/>
              <a:gd name="connsiteX30" fmla="*/ 2117130 w 5056909"/>
              <a:gd name="connsiteY30" fmla="*/ 5886303 h 6858000"/>
              <a:gd name="connsiteX31" fmla="*/ 3893708 w 5056909"/>
              <a:gd name="connsiteY31" fmla="*/ 5886303 h 6858000"/>
              <a:gd name="connsiteX32" fmla="*/ 4052074 w 5056909"/>
              <a:gd name="connsiteY32" fmla="*/ 5737168 h 6858000"/>
              <a:gd name="connsiteX33" fmla="*/ 4052074 w 5056909"/>
              <a:gd name="connsiteY33" fmla="*/ 3902168 h 6858000"/>
              <a:gd name="connsiteX34" fmla="*/ 3902938 w 5056909"/>
              <a:gd name="connsiteY34" fmla="*/ 3753032 h 6858000"/>
              <a:gd name="connsiteX35" fmla="*/ 2117130 w 5056909"/>
              <a:gd name="connsiteY35" fmla="*/ 3753032 h 6858000"/>
              <a:gd name="connsiteX36" fmla="*/ 1967995 w 5056909"/>
              <a:gd name="connsiteY36" fmla="*/ 3902168 h 6858000"/>
              <a:gd name="connsiteX37" fmla="*/ 2117130 w 5056909"/>
              <a:gd name="connsiteY37" fmla="*/ 4051303 h 6858000"/>
              <a:gd name="connsiteX38" fmla="*/ 3893708 w 5056909"/>
              <a:gd name="connsiteY38" fmla="*/ 4051303 h 6858000"/>
              <a:gd name="connsiteX39" fmla="*/ 4052074 w 5056909"/>
              <a:gd name="connsiteY39" fmla="*/ 3902168 h 6858000"/>
              <a:gd name="connsiteX40" fmla="*/ 4052074 w 5056909"/>
              <a:gd name="connsiteY40" fmla="*/ 2997344 h 6858000"/>
              <a:gd name="connsiteX41" fmla="*/ 3902938 w 5056909"/>
              <a:gd name="connsiteY41" fmla="*/ 2848209 h 6858000"/>
              <a:gd name="connsiteX42" fmla="*/ 2117130 w 5056909"/>
              <a:gd name="connsiteY42" fmla="*/ 2848209 h 6858000"/>
              <a:gd name="connsiteX43" fmla="*/ 1967995 w 5056909"/>
              <a:gd name="connsiteY43" fmla="*/ 2997344 h 6858000"/>
              <a:gd name="connsiteX44" fmla="*/ 2117130 w 5056909"/>
              <a:gd name="connsiteY44" fmla="*/ 3146480 h 6858000"/>
              <a:gd name="connsiteX45" fmla="*/ 3893708 w 5056909"/>
              <a:gd name="connsiteY45" fmla="*/ 3146480 h 6858000"/>
              <a:gd name="connsiteX46" fmla="*/ 4052074 w 5056909"/>
              <a:gd name="connsiteY46" fmla="*/ 2997344 h 6858000"/>
              <a:gd name="connsiteX47" fmla="*/ 4035163 w 5056909"/>
              <a:gd name="connsiteY47" fmla="*/ 2092530 h 6858000"/>
              <a:gd name="connsiteX48" fmla="*/ 3886027 w 5056909"/>
              <a:gd name="connsiteY48" fmla="*/ 1943395 h 6858000"/>
              <a:gd name="connsiteX49" fmla="*/ 2117901 w 5056909"/>
              <a:gd name="connsiteY49" fmla="*/ 1943395 h 6858000"/>
              <a:gd name="connsiteX50" fmla="*/ 1968766 w 5056909"/>
              <a:gd name="connsiteY50" fmla="*/ 2092530 h 6858000"/>
              <a:gd name="connsiteX51" fmla="*/ 2117901 w 5056909"/>
              <a:gd name="connsiteY51" fmla="*/ 2241666 h 6858000"/>
              <a:gd name="connsiteX52" fmla="*/ 3886019 w 5056909"/>
              <a:gd name="connsiteY52" fmla="*/ 2241666 h 6858000"/>
              <a:gd name="connsiteX53" fmla="*/ 4035163 w 5056909"/>
              <a:gd name="connsiteY53" fmla="*/ 2092530 h 6858000"/>
              <a:gd name="connsiteX54" fmla="*/ 4035163 w 5056909"/>
              <a:gd name="connsiteY54" fmla="*/ 1179256 h 6858000"/>
              <a:gd name="connsiteX55" fmla="*/ 3886027 w 5056909"/>
              <a:gd name="connsiteY55" fmla="*/ 1030120 h 6858000"/>
              <a:gd name="connsiteX56" fmla="*/ 2117901 w 5056909"/>
              <a:gd name="connsiteY56" fmla="*/ 1030120 h 6858000"/>
              <a:gd name="connsiteX57" fmla="*/ 1968766 w 5056909"/>
              <a:gd name="connsiteY57" fmla="*/ 1179256 h 6858000"/>
              <a:gd name="connsiteX58" fmla="*/ 2117901 w 5056909"/>
              <a:gd name="connsiteY58" fmla="*/ 1328391 h 6858000"/>
              <a:gd name="connsiteX59" fmla="*/ 3886019 w 5056909"/>
              <a:gd name="connsiteY59" fmla="*/ 1328391 h 6858000"/>
              <a:gd name="connsiteX60" fmla="*/ 4035163 w 5056909"/>
              <a:gd name="connsiteY60" fmla="*/ 1179256 h 6858000"/>
              <a:gd name="connsiteX61" fmla="*/ 1170804 w 5056909"/>
              <a:gd name="connsiteY61" fmla="*/ 1452935 h 6858000"/>
              <a:gd name="connsiteX62" fmla="*/ 1552869 w 5056909"/>
              <a:gd name="connsiteY62" fmla="*/ 1070870 h 6858000"/>
              <a:gd name="connsiteX63" fmla="*/ 1552869 w 5056909"/>
              <a:gd name="connsiteY63" fmla="*/ 854851 h 6858000"/>
              <a:gd name="connsiteX64" fmla="*/ 1336851 w 5056909"/>
              <a:gd name="connsiteY64" fmla="*/ 854851 h 6858000"/>
              <a:gd name="connsiteX65" fmla="*/ 1063181 w 5056909"/>
              <a:gd name="connsiteY65" fmla="*/ 1129293 h 6858000"/>
              <a:gd name="connsiteX66" fmla="*/ 1013209 w 5056909"/>
              <a:gd name="connsiteY66" fmla="*/ 1079321 h 6858000"/>
              <a:gd name="connsiteX67" fmla="*/ 797191 w 5056909"/>
              <a:gd name="connsiteY67" fmla="*/ 1079321 h 6858000"/>
              <a:gd name="connsiteX68" fmla="*/ 797191 w 5056909"/>
              <a:gd name="connsiteY68" fmla="*/ 1295339 h 6858000"/>
              <a:gd name="connsiteX69" fmla="*/ 954786 w 5056909"/>
              <a:gd name="connsiteY69" fmla="*/ 1452935 h 6858000"/>
              <a:gd name="connsiteX70" fmla="*/ 1062410 w 5056909"/>
              <a:gd name="connsiteY70" fmla="*/ 1494447 h 6858000"/>
              <a:gd name="connsiteX71" fmla="*/ 1170804 w 5056909"/>
              <a:gd name="connsiteY71" fmla="*/ 1452935 h 6858000"/>
              <a:gd name="connsiteX72" fmla="*/ 1170804 w 5056909"/>
              <a:gd name="connsiteY72" fmla="*/ 2391572 h 6858000"/>
              <a:gd name="connsiteX73" fmla="*/ 1552869 w 5056909"/>
              <a:gd name="connsiteY73" fmla="*/ 2009507 h 6858000"/>
              <a:gd name="connsiteX74" fmla="*/ 1552869 w 5056909"/>
              <a:gd name="connsiteY74" fmla="*/ 1793488 h 6858000"/>
              <a:gd name="connsiteX75" fmla="*/ 1336851 w 5056909"/>
              <a:gd name="connsiteY75" fmla="*/ 1793488 h 6858000"/>
              <a:gd name="connsiteX76" fmla="*/ 1063181 w 5056909"/>
              <a:gd name="connsiteY76" fmla="*/ 2067159 h 6858000"/>
              <a:gd name="connsiteX77" fmla="*/ 1013209 w 5056909"/>
              <a:gd name="connsiteY77" fmla="*/ 2017187 h 6858000"/>
              <a:gd name="connsiteX78" fmla="*/ 797191 w 5056909"/>
              <a:gd name="connsiteY78" fmla="*/ 2017187 h 6858000"/>
              <a:gd name="connsiteX79" fmla="*/ 797191 w 5056909"/>
              <a:gd name="connsiteY79" fmla="*/ 2233206 h 6858000"/>
              <a:gd name="connsiteX80" fmla="*/ 954786 w 5056909"/>
              <a:gd name="connsiteY80" fmla="*/ 2390801 h 6858000"/>
              <a:gd name="connsiteX81" fmla="*/ 1062410 w 5056909"/>
              <a:gd name="connsiteY81" fmla="*/ 2432313 h 6858000"/>
              <a:gd name="connsiteX82" fmla="*/ 1062410 w 5056909"/>
              <a:gd name="connsiteY82" fmla="*/ 2432313 h 6858000"/>
              <a:gd name="connsiteX83" fmla="*/ 1170804 w 5056909"/>
              <a:gd name="connsiteY83" fmla="*/ 2391572 h 6858000"/>
              <a:gd name="connsiteX84" fmla="*/ 1170804 w 5056909"/>
              <a:gd name="connsiteY84" fmla="*/ 3296395 h 6858000"/>
              <a:gd name="connsiteX85" fmla="*/ 1552869 w 5056909"/>
              <a:gd name="connsiteY85" fmla="*/ 2914330 h 6858000"/>
              <a:gd name="connsiteX86" fmla="*/ 1552869 w 5056909"/>
              <a:gd name="connsiteY86" fmla="*/ 2698311 h 6858000"/>
              <a:gd name="connsiteX87" fmla="*/ 1336851 w 5056909"/>
              <a:gd name="connsiteY87" fmla="*/ 2698311 h 6858000"/>
              <a:gd name="connsiteX88" fmla="*/ 1063181 w 5056909"/>
              <a:gd name="connsiteY88" fmla="*/ 2971982 h 6858000"/>
              <a:gd name="connsiteX89" fmla="*/ 1013209 w 5056909"/>
              <a:gd name="connsiteY89" fmla="*/ 2922010 h 6858000"/>
              <a:gd name="connsiteX90" fmla="*/ 797191 w 5056909"/>
              <a:gd name="connsiteY90" fmla="*/ 2922010 h 6858000"/>
              <a:gd name="connsiteX91" fmla="*/ 797191 w 5056909"/>
              <a:gd name="connsiteY91" fmla="*/ 3138029 h 6858000"/>
              <a:gd name="connsiteX92" fmla="*/ 954786 w 5056909"/>
              <a:gd name="connsiteY92" fmla="*/ 3295624 h 6858000"/>
              <a:gd name="connsiteX93" fmla="*/ 1062410 w 5056909"/>
              <a:gd name="connsiteY93" fmla="*/ 3337136 h 6858000"/>
              <a:gd name="connsiteX94" fmla="*/ 1062410 w 5056909"/>
              <a:gd name="connsiteY94" fmla="*/ 3337136 h 6858000"/>
              <a:gd name="connsiteX95" fmla="*/ 1170804 w 5056909"/>
              <a:gd name="connsiteY95" fmla="*/ 3296395 h 6858000"/>
              <a:gd name="connsiteX96" fmla="*/ 1170804 w 5056909"/>
              <a:gd name="connsiteY96" fmla="*/ 4201209 h 6858000"/>
              <a:gd name="connsiteX97" fmla="*/ 1552869 w 5056909"/>
              <a:gd name="connsiteY97" fmla="*/ 3819144 h 6858000"/>
              <a:gd name="connsiteX98" fmla="*/ 1552869 w 5056909"/>
              <a:gd name="connsiteY98" fmla="*/ 3603126 h 6858000"/>
              <a:gd name="connsiteX99" fmla="*/ 1336851 w 5056909"/>
              <a:gd name="connsiteY99" fmla="*/ 3603126 h 6858000"/>
              <a:gd name="connsiteX100" fmla="*/ 1063181 w 5056909"/>
              <a:gd name="connsiteY100" fmla="*/ 3876796 h 6858000"/>
              <a:gd name="connsiteX101" fmla="*/ 1004758 w 5056909"/>
              <a:gd name="connsiteY101" fmla="*/ 3826825 h 6858000"/>
              <a:gd name="connsiteX102" fmla="*/ 788739 w 5056909"/>
              <a:gd name="connsiteY102" fmla="*/ 3826825 h 6858000"/>
              <a:gd name="connsiteX103" fmla="*/ 788739 w 5056909"/>
              <a:gd name="connsiteY103" fmla="*/ 4042843 h 6858000"/>
              <a:gd name="connsiteX104" fmla="*/ 946335 w 5056909"/>
              <a:gd name="connsiteY104" fmla="*/ 4200439 h 6858000"/>
              <a:gd name="connsiteX105" fmla="*/ 1053959 w 5056909"/>
              <a:gd name="connsiteY105" fmla="*/ 4241950 h 6858000"/>
              <a:gd name="connsiteX106" fmla="*/ 1053959 w 5056909"/>
              <a:gd name="connsiteY106" fmla="*/ 4241950 h 6858000"/>
              <a:gd name="connsiteX107" fmla="*/ 1170804 w 5056909"/>
              <a:gd name="connsiteY107" fmla="*/ 4201209 h 6858000"/>
              <a:gd name="connsiteX108" fmla="*/ 1170804 w 5056909"/>
              <a:gd name="connsiteY108" fmla="*/ 5114484 h 6858000"/>
              <a:gd name="connsiteX109" fmla="*/ 1552869 w 5056909"/>
              <a:gd name="connsiteY109" fmla="*/ 4732419 h 6858000"/>
              <a:gd name="connsiteX110" fmla="*/ 1552869 w 5056909"/>
              <a:gd name="connsiteY110" fmla="*/ 4516400 h 6858000"/>
              <a:gd name="connsiteX111" fmla="*/ 1336851 w 5056909"/>
              <a:gd name="connsiteY111" fmla="*/ 4516400 h 6858000"/>
              <a:gd name="connsiteX112" fmla="*/ 1063181 w 5056909"/>
              <a:gd name="connsiteY112" fmla="*/ 4790071 h 6858000"/>
              <a:gd name="connsiteX113" fmla="*/ 1013209 w 5056909"/>
              <a:gd name="connsiteY113" fmla="*/ 4740099 h 6858000"/>
              <a:gd name="connsiteX114" fmla="*/ 797191 w 5056909"/>
              <a:gd name="connsiteY114" fmla="*/ 4740099 h 6858000"/>
              <a:gd name="connsiteX115" fmla="*/ 797191 w 5056909"/>
              <a:gd name="connsiteY115" fmla="*/ 4956117 h 6858000"/>
              <a:gd name="connsiteX116" fmla="*/ 954786 w 5056909"/>
              <a:gd name="connsiteY116" fmla="*/ 5113713 h 6858000"/>
              <a:gd name="connsiteX117" fmla="*/ 1062410 w 5056909"/>
              <a:gd name="connsiteY117" fmla="*/ 5155225 h 6858000"/>
              <a:gd name="connsiteX118" fmla="*/ 1062410 w 5056909"/>
              <a:gd name="connsiteY118" fmla="*/ 5155225 h 6858000"/>
              <a:gd name="connsiteX119" fmla="*/ 1170804 w 5056909"/>
              <a:gd name="connsiteY119" fmla="*/ 5114484 h 6858000"/>
              <a:gd name="connsiteX120" fmla="*/ 1170804 w 5056909"/>
              <a:gd name="connsiteY120" fmla="*/ 6027749 h 6858000"/>
              <a:gd name="connsiteX121" fmla="*/ 1552869 w 5056909"/>
              <a:gd name="connsiteY121" fmla="*/ 5645684 h 6858000"/>
              <a:gd name="connsiteX122" fmla="*/ 1552869 w 5056909"/>
              <a:gd name="connsiteY122" fmla="*/ 5429666 h 6858000"/>
              <a:gd name="connsiteX123" fmla="*/ 1336851 w 5056909"/>
              <a:gd name="connsiteY123" fmla="*/ 5429666 h 6858000"/>
              <a:gd name="connsiteX124" fmla="*/ 1063181 w 5056909"/>
              <a:gd name="connsiteY124" fmla="*/ 5703337 h 6858000"/>
              <a:gd name="connsiteX125" fmla="*/ 1004758 w 5056909"/>
              <a:gd name="connsiteY125" fmla="*/ 5653365 h 6858000"/>
              <a:gd name="connsiteX126" fmla="*/ 788739 w 5056909"/>
              <a:gd name="connsiteY126" fmla="*/ 5653365 h 6858000"/>
              <a:gd name="connsiteX127" fmla="*/ 788739 w 5056909"/>
              <a:gd name="connsiteY127" fmla="*/ 5869383 h 6858000"/>
              <a:gd name="connsiteX128" fmla="*/ 946335 w 5056909"/>
              <a:gd name="connsiteY128" fmla="*/ 6026979 h 6858000"/>
              <a:gd name="connsiteX129" fmla="*/ 1053959 w 5056909"/>
              <a:gd name="connsiteY129" fmla="*/ 6068490 h 6858000"/>
              <a:gd name="connsiteX130" fmla="*/ 1170804 w 5056909"/>
              <a:gd name="connsiteY130" fmla="*/ 6027749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</a:cxnLst>
            <a:rect l="l" t="t" r="r" b="b"/>
            <a:pathLst>
              <a:path w="5056909" h="6858000">
                <a:moveTo>
                  <a:pt x="4657846" y="6858000"/>
                </a:moveTo>
                <a:lnTo>
                  <a:pt x="406666" y="6858000"/>
                </a:lnTo>
                <a:cubicBezTo>
                  <a:pt x="182187" y="6858000"/>
                  <a:pt x="0" y="6675042"/>
                  <a:pt x="0" y="6451335"/>
                </a:cubicBezTo>
                <a:lnTo>
                  <a:pt x="0" y="406666"/>
                </a:lnTo>
                <a:cubicBezTo>
                  <a:pt x="0" y="182196"/>
                  <a:pt x="182958" y="0"/>
                  <a:pt x="406666" y="0"/>
                </a:cubicBezTo>
                <a:lnTo>
                  <a:pt x="4657838" y="0"/>
                </a:lnTo>
                <a:cubicBezTo>
                  <a:pt x="4882316" y="0"/>
                  <a:pt x="5064503" y="182958"/>
                  <a:pt x="5064503" y="406666"/>
                </a:cubicBezTo>
                <a:lnTo>
                  <a:pt x="5064503" y="6450564"/>
                </a:lnTo>
                <a:cubicBezTo>
                  <a:pt x="5064512" y="6675042"/>
                  <a:pt x="4882316" y="6858000"/>
                  <a:pt x="4657846" y="6858000"/>
                </a:cubicBezTo>
                <a:close/>
                <a:moveTo>
                  <a:pt x="406666" y="307502"/>
                </a:moveTo>
                <a:cubicBezTo>
                  <a:pt x="348243" y="307502"/>
                  <a:pt x="306731" y="349013"/>
                  <a:pt x="306731" y="407436"/>
                </a:cubicBezTo>
                <a:lnTo>
                  <a:pt x="306731" y="6451335"/>
                </a:lnTo>
                <a:cubicBezTo>
                  <a:pt x="306731" y="6509758"/>
                  <a:pt x="348243" y="6551270"/>
                  <a:pt x="406666" y="6551270"/>
                </a:cubicBezTo>
                <a:lnTo>
                  <a:pt x="4657838" y="6551270"/>
                </a:lnTo>
                <a:cubicBezTo>
                  <a:pt x="4716261" y="6551270"/>
                  <a:pt x="4757773" y="6509758"/>
                  <a:pt x="4757773" y="6451335"/>
                </a:cubicBezTo>
                <a:lnTo>
                  <a:pt x="4757773" y="406666"/>
                </a:lnTo>
                <a:cubicBezTo>
                  <a:pt x="4757773" y="348243"/>
                  <a:pt x="4716261" y="306731"/>
                  <a:pt x="4657838" y="306731"/>
                </a:cubicBezTo>
                <a:lnTo>
                  <a:pt x="406666" y="306731"/>
                </a:lnTo>
                <a:lnTo>
                  <a:pt x="406666" y="307502"/>
                </a:lnTo>
                <a:close/>
                <a:moveTo>
                  <a:pt x="4052074" y="4815433"/>
                </a:moveTo>
                <a:cubicBezTo>
                  <a:pt x="4052074" y="4732410"/>
                  <a:pt x="3985962" y="4666298"/>
                  <a:pt x="3902938" y="4666298"/>
                </a:cubicBezTo>
                <a:lnTo>
                  <a:pt x="2117130" y="4666298"/>
                </a:lnTo>
                <a:cubicBezTo>
                  <a:pt x="2034107" y="4666298"/>
                  <a:pt x="1967995" y="4732410"/>
                  <a:pt x="1967995" y="4815433"/>
                </a:cubicBezTo>
                <a:cubicBezTo>
                  <a:pt x="1967995" y="4898457"/>
                  <a:pt x="2034107" y="4964569"/>
                  <a:pt x="2117130" y="4964569"/>
                </a:cubicBezTo>
                <a:lnTo>
                  <a:pt x="3893708" y="4964569"/>
                </a:lnTo>
                <a:cubicBezTo>
                  <a:pt x="3976731" y="4965339"/>
                  <a:pt x="4052074" y="4898466"/>
                  <a:pt x="4052074" y="4815433"/>
                </a:cubicBezTo>
                <a:close/>
                <a:moveTo>
                  <a:pt x="4052074" y="5737168"/>
                </a:moveTo>
                <a:cubicBezTo>
                  <a:pt x="4052074" y="5654144"/>
                  <a:pt x="3985962" y="5588032"/>
                  <a:pt x="3902938" y="5588032"/>
                </a:cubicBezTo>
                <a:lnTo>
                  <a:pt x="2117130" y="5588032"/>
                </a:lnTo>
                <a:cubicBezTo>
                  <a:pt x="2034107" y="5588032"/>
                  <a:pt x="1967995" y="5654144"/>
                  <a:pt x="1967995" y="5737168"/>
                </a:cubicBezTo>
                <a:cubicBezTo>
                  <a:pt x="1967995" y="5820191"/>
                  <a:pt x="2034107" y="5886303"/>
                  <a:pt x="2117130" y="5886303"/>
                </a:cubicBezTo>
                <a:lnTo>
                  <a:pt x="3893708" y="5886303"/>
                </a:lnTo>
                <a:cubicBezTo>
                  <a:pt x="3976731" y="5886303"/>
                  <a:pt x="4052074" y="5820191"/>
                  <a:pt x="4052074" y="5737168"/>
                </a:cubicBezTo>
                <a:close/>
                <a:moveTo>
                  <a:pt x="4052074" y="3902168"/>
                </a:moveTo>
                <a:cubicBezTo>
                  <a:pt x="4052074" y="3819144"/>
                  <a:pt x="3985962" y="3753032"/>
                  <a:pt x="3902938" y="3753032"/>
                </a:cubicBezTo>
                <a:lnTo>
                  <a:pt x="2117130" y="3753032"/>
                </a:lnTo>
                <a:cubicBezTo>
                  <a:pt x="2034107" y="3753032"/>
                  <a:pt x="1967995" y="3819144"/>
                  <a:pt x="1967995" y="3902168"/>
                </a:cubicBezTo>
                <a:cubicBezTo>
                  <a:pt x="1967995" y="3985191"/>
                  <a:pt x="2034107" y="4051303"/>
                  <a:pt x="2117130" y="4051303"/>
                </a:cubicBezTo>
                <a:lnTo>
                  <a:pt x="3893708" y="4051303"/>
                </a:lnTo>
                <a:cubicBezTo>
                  <a:pt x="3976731" y="4059754"/>
                  <a:pt x="4052074" y="3993642"/>
                  <a:pt x="4052074" y="3902168"/>
                </a:cubicBezTo>
                <a:close/>
                <a:moveTo>
                  <a:pt x="4052074" y="2997344"/>
                </a:moveTo>
                <a:cubicBezTo>
                  <a:pt x="4052074" y="2914321"/>
                  <a:pt x="3985962" y="2848209"/>
                  <a:pt x="3902938" y="2848209"/>
                </a:cubicBezTo>
                <a:lnTo>
                  <a:pt x="2117130" y="2848209"/>
                </a:lnTo>
                <a:cubicBezTo>
                  <a:pt x="2034107" y="2848209"/>
                  <a:pt x="1967995" y="2914321"/>
                  <a:pt x="1967995" y="2997344"/>
                </a:cubicBezTo>
                <a:cubicBezTo>
                  <a:pt x="1967995" y="3080368"/>
                  <a:pt x="2034107" y="3146480"/>
                  <a:pt x="2117130" y="3146480"/>
                </a:cubicBezTo>
                <a:lnTo>
                  <a:pt x="3893708" y="3146480"/>
                </a:lnTo>
                <a:cubicBezTo>
                  <a:pt x="3976731" y="3146489"/>
                  <a:pt x="4052074" y="3080377"/>
                  <a:pt x="4052074" y="2997344"/>
                </a:cubicBezTo>
                <a:close/>
                <a:moveTo>
                  <a:pt x="4035163" y="2092530"/>
                </a:moveTo>
                <a:cubicBezTo>
                  <a:pt x="4035163" y="2009507"/>
                  <a:pt x="3969050" y="1943395"/>
                  <a:pt x="3886027" y="1943395"/>
                </a:cubicBezTo>
                <a:lnTo>
                  <a:pt x="2117901" y="1943395"/>
                </a:lnTo>
                <a:cubicBezTo>
                  <a:pt x="2034878" y="1943395"/>
                  <a:pt x="1968766" y="2009507"/>
                  <a:pt x="1968766" y="2092530"/>
                </a:cubicBezTo>
                <a:cubicBezTo>
                  <a:pt x="1968766" y="2175553"/>
                  <a:pt x="2034878" y="2241666"/>
                  <a:pt x="2117901" y="2241666"/>
                </a:cubicBezTo>
                <a:lnTo>
                  <a:pt x="3886019" y="2241666"/>
                </a:lnTo>
                <a:cubicBezTo>
                  <a:pt x="3969050" y="2241666"/>
                  <a:pt x="4035163" y="2175553"/>
                  <a:pt x="4035163" y="2092530"/>
                </a:cubicBezTo>
                <a:close/>
                <a:moveTo>
                  <a:pt x="4035163" y="1179256"/>
                </a:moveTo>
                <a:cubicBezTo>
                  <a:pt x="4035163" y="1096232"/>
                  <a:pt x="3969050" y="1030120"/>
                  <a:pt x="3886027" y="1030120"/>
                </a:cubicBezTo>
                <a:lnTo>
                  <a:pt x="2117901" y="1030120"/>
                </a:lnTo>
                <a:cubicBezTo>
                  <a:pt x="2034878" y="1030120"/>
                  <a:pt x="1968766" y="1096232"/>
                  <a:pt x="1968766" y="1179256"/>
                </a:cubicBezTo>
                <a:cubicBezTo>
                  <a:pt x="1968766" y="1262279"/>
                  <a:pt x="2034878" y="1328391"/>
                  <a:pt x="2117901" y="1328391"/>
                </a:cubicBezTo>
                <a:lnTo>
                  <a:pt x="3886019" y="1328391"/>
                </a:lnTo>
                <a:cubicBezTo>
                  <a:pt x="3969050" y="1336851"/>
                  <a:pt x="4035163" y="1262288"/>
                  <a:pt x="4035163" y="1179256"/>
                </a:cubicBezTo>
                <a:close/>
                <a:moveTo>
                  <a:pt x="1170804" y="1452935"/>
                </a:moveTo>
                <a:lnTo>
                  <a:pt x="1552869" y="1070870"/>
                </a:lnTo>
                <a:cubicBezTo>
                  <a:pt x="1611292" y="1012447"/>
                  <a:pt x="1611292" y="913274"/>
                  <a:pt x="1552869" y="854851"/>
                </a:cubicBezTo>
                <a:cubicBezTo>
                  <a:pt x="1494447" y="796429"/>
                  <a:pt x="1395274" y="796429"/>
                  <a:pt x="1336851" y="854851"/>
                </a:cubicBezTo>
                <a:lnTo>
                  <a:pt x="1063181" y="1129293"/>
                </a:lnTo>
                <a:lnTo>
                  <a:pt x="1013209" y="1079321"/>
                </a:lnTo>
                <a:cubicBezTo>
                  <a:pt x="954786" y="1020898"/>
                  <a:pt x="855613" y="1020898"/>
                  <a:pt x="797191" y="1079321"/>
                </a:cubicBezTo>
                <a:cubicBezTo>
                  <a:pt x="738768" y="1137744"/>
                  <a:pt x="738768" y="1236917"/>
                  <a:pt x="797191" y="1295339"/>
                </a:cubicBezTo>
                <a:lnTo>
                  <a:pt x="954786" y="1452935"/>
                </a:lnTo>
                <a:cubicBezTo>
                  <a:pt x="987847" y="1485995"/>
                  <a:pt x="1020898" y="1494447"/>
                  <a:pt x="1062410" y="1494447"/>
                </a:cubicBezTo>
                <a:cubicBezTo>
                  <a:pt x="1096232" y="1494447"/>
                  <a:pt x="1137744" y="1478306"/>
                  <a:pt x="1170804" y="1452935"/>
                </a:cubicBezTo>
                <a:close/>
                <a:moveTo>
                  <a:pt x="1170804" y="2391572"/>
                </a:moveTo>
                <a:lnTo>
                  <a:pt x="1552869" y="2009507"/>
                </a:lnTo>
                <a:cubicBezTo>
                  <a:pt x="1611292" y="1951084"/>
                  <a:pt x="1611292" y="1851911"/>
                  <a:pt x="1552869" y="1793488"/>
                </a:cubicBezTo>
                <a:cubicBezTo>
                  <a:pt x="1494447" y="1735065"/>
                  <a:pt x="1395274" y="1735065"/>
                  <a:pt x="1336851" y="1793488"/>
                </a:cubicBezTo>
                <a:lnTo>
                  <a:pt x="1063181" y="2067159"/>
                </a:lnTo>
                <a:lnTo>
                  <a:pt x="1013209" y="2017187"/>
                </a:lnTo>
                <a:cubicBezTo>
                  <a:pt x="954786" y="1958764"/>
                  <a:pt x="855613" y="1958764"/>
                  <a:pt x="797191" y="2017187"/>
                </a:cubicBezTo>
                <a:cubicBezTo>
                  <a:pt x="738768" y="2075610"/>
                  <a:pt x="738768" y="2174783"/>
                  <a:pt x="797191" y="2233206"/>
                </a:cubicBezTo>
                <a:lnTo>
                  <a:pt x="954786" y="2390801"/>
                </a:lnTo>
                <a:cubicBezTo>
                  <a:pt x="979387" y="2415402"/>
                  <a:pt x="1020898" y="2432313"/>
                  <a:pt x="1062410" y="2432313"/>
                </a:cubicBezTo>
                <a:lnTo>
                  <a:pt x="1062410" y="2432313"/>
                </a:lnTo>
                <a:cubicBezTo>
                  <a:pt x="1096232" y="2433083"/>
                  <a:pt x="1137744" y="2416172"/>
                  <a:pt x="1170804" y="2391572"/>
                </a:cubicBezTo>
                <a:close/>
                <a:moveTo>
                  <a:pt x="1170804" y="3296395"/>
                </a:moveTo>
                <a:lnTo>
                  <a:pt x="1552869" y="2914330"/>
                </a:lnTo>
                <a:cubicBezTo>
                  <a:pt x="1611292" y="2855907"/>
                  <a:pt x="1611292" y="2756734"/>
                  <a:pt x="1552869" y="2698311"/>
                </a:cubicBezTo>
                <a:cubicBezTo>
                  <a:pt x="1494447" y="2639888"/>
                  <a:pt x="1395274" y="2639888"/>
                  <a:pt x="1336851" y="2698311"/>
                </a:cubicBezTo>
                <a:lnTo>
                  <a:pt x="1063181" y="2971982"/>
                </a:lnTo>
                <a:lnTo>
                  <a:pt x="1013209" y="2922010"/>
                </a:lnTo>
                <a:cubicBezTo>
                  <a:pt x="954786" y="2863587"/>
                  <a:pt x="855613" y="2863587"/>
                  <a:pt x="797191" y="2922010"/>
                </a:cubicBezTo>
                <a:cubicBezTo>
                  <a:pt x="738768" y="2980433"/>
                  <a:pt x="738768" y="3079606"/>
                  <a:pt x="797191" y="3138029"/>
                </a:cubicBezTo>
                <a:lnTo>
                  <a:pt x="954786" y="3295624"/>
                </a:lnTo>
                <a:cubicBezTo>
                  <a:pt x="979387" y="3320225"/>
                  <a:pt x="1020898" y="3337136"/>
                  <a:pt x="1062410" y="3337136"/>
                </a:cubicBezTo>
                <a:lnTo>
                  <a:pt x="1062410" y="3337136"/>
                </a:lnTo>
                <a:cubicBezTo>
                  <a:pt x="1096232" y="3337907"/>
                  <a:pt x="1137744" y="3329446"/>
                  <a:pt x="1170804" y="3296395"/>
                </a:cubicBezTo>
                <a:close/>
                <a:moveTo>
                  <a:pt x="1170804" y="4201209"/>
                </a:moveTo>
                <a:lnTo>
                  <a:pt x="1552869" y="3819144"/>
                </a:lnTo>
                <a:cubicBezTo>
                  <a:pt x="1611292" y="3760721"/>
                  <a:pt x="1611292" y="3661549"/>
                  <a:pt x="1552869" y="3603126"/>
                </a:cubicBezTo>
                <a:cubicBezTo>
                  <a:pt x="1494447" y="3544703"/>
                  <a:pt x="1395274" y="3544703"/>
                  <a:pt x="1336851" y="3603126"/>
                </a:cubicBezTo>
                <a:lnTo>
                  <a:pt x="1063181" y="3876796"/>
                </a:lnTo>
                <a:lnTo>
                  <a:pt x="1004758" y="3826825"/>
                </a:lnTo>
                <a:cubicBezTo>
                  <a:pt x="946335" y="3768402"/>
                  <a:pt x="847162" y="3768402"/>
                  <a:pt x="788739" y="3826825"/>
                </a:cubicBezTo>
                <a:cubicBezTo>
                  <a:pt x="730316" y="3885248"/>
                  <a:pt x="730316" y="3984420"/>
                  <a:pt x="788739" y="4042843"/>
                </a:cubicBezTo>
                <a:lnTo>
                  <a:pt x="946335" y="4200439"/>
                </a:lnTo>
                <a:cubicBezTo>
                  <a:pt x="970935" y="4225039"/>
                  <a:pt x="1012447" y="4241950"/>
                  <a:pt x="1053959" y="4241950"/>
                </a:cubicBezTo>
                <a:lnTo>
                  <a:pt x="1053959" y="4241950"/>
                </a:lnTo>
                <a:cubicBezTo>
                  <a:pt x="1096232" y="4251172"/>
                  <a:pt x="1137744" y="4234261"/>
                  <a:pt x="1170804" y="4201209"/>
                </a:cubicBezTo>
                <a:close/>
                <a:moveTo>
                  <a:pt x="1170804" y="5114484"/>
                </a:moveTo>
                <a:lnTo>
                  <a:pt x="1552869" y="4732419"/>
                </a:lnTo>
                <a:cubicBezTo>
                  <a:pt x="1611292" y="4673996"/>
                  <a:pt x="1611292" y="4574823"/>
                  <a:pt x="1552869" y="4516400"/>
                </a:cubicBezTo>
                <a:cubicBezTo>
                  <a:pt x="1494447" y="4457977"/>
                  <a:pt x="1395274" y="4457977"/>
                  <a:pt x="1336851" y="4516400"/>
                </a:cubicBezTo>
                <a:lnTo>
                  <a:pt x="1063181" y="4790071"/>
                </a:lnTo>
                <a:lnTo>
                  <a:pt x="1013209" y="4740099"/>
                </a:lnTo>
                <a:cubicBezTo>
                  <a:pt x="954786" y="4681676"/>
                  <a:pt x="855613" y="4681676"/>
                  <a:pt x="797191" y="4740099"/>
                </a:cubicBezTo>
                <a:cubicBezTo>
                  <a:pt x="738768" y="4798522"/>
                  <a:pt x="738768" y="4897694"/>
                  <a:pt x="797191" y="4956117"/>
                </a:cubicBezTo>
                <a:lnTo>
                  <a:pt x="954786" y="5113713"/>
                </a:lnTo>
                <a:cubicBezTo>
                  <a:pt x="979387" y="5138313"/>
                  <a:pt x="1020898" y="5155225"/>
                  <a:pt x="1062410" y="5155225"/>
                </a:cubicBezTo>
                <a:lnTo>
                  <a:pt x="1062410" y="5155225"/>
                </a:lnTo>
                <a:cubicBezTo>
                  <a:pt x="1096232" y="5155995"/>
                  <a:pt x="1137744" y="5139084"/>
                  <a:pt x="1170804" y="5114484"/>
                </a:cubicBezTo>
                <a:close/>
                <a:moveTo>
                  <a:pt x="1170804" y="6027749"/>
                </a:moveTo>
                <a:lnTo>
                  <a:pt x="1552869" y="5645684"/>
                </a:lnTo>
                <a:cubicBezTo>
                  <a:pt x="1611292" y="5587261"/>
                  <a:pt x="1611292" y="5488089"/>
                  <a:pt x="1552869" y="5429666"/>
                </a:cubicBezTo>
                <a:cubicBezTo>
                  <a:pt x="1494447" y="5371243"/>
                  <a:pt x="1395274" y="5371243"/>
                  <a:pt x="1336851" y="5429666"/>
                </a:cubicBezTo>
                <a:lnTo>
                  <a:pt x="1063181" y="5703337"/>
                </a:lnTo>
                <a:lnTo>
                  <a:pt x="1004758" y="5653365"/>
                </a:lnTo>
                <a:cubicBezTo>
                  <a:pt x="946335" y="5594942"/>
                  <a:pt x="847162" y="5594942"/>
                  <a:pt x="788739" y="5653365"/>
                </a:cubicBezTo>
                <a:cubicBezTo>
                  <a:pt x="730316" y="5711788"/>
                  <a:pt x="730316" y="5810960"/>
                  <a:pt x="788739" y="5869383"/>
                </a:cubicBezTo>
                <a:lnTo>
                  <a:pt x="946335" y="6026979"/>
                </a:lnTo>
                <a:cubicBezTo>
                  <a:pt x="979387" y="6060039"/>
                  <a:pt x="1012447" y="6068490"/>
                  <a:pt x="1053959" y="6068490"/>
                </a:cubicBezTo>
                <a:cubicBezTo>
                  <a:pt x="1096232" y="6077721"/>
                  <a:pt x="1137744" y="6060809"/>
                  <a:pt x="1170804" y="6027749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8659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83" name="Forma libre 382">
            <a:extLst>
              <a:ext uri="{FF2B5EF4-FFF2-40B4-BE49-F238E27FC236}">
                <a16:creationId xmlns:a16="http://schemas.microsoft.com/office/drawing/2014/main" id="{5909C8BF-9265-1847-83EE-D153448D9C81}"/>
              </a:ext>
            </a:extLst>
          </p:cNvPr>
          <p:cNvSpPr/>
          <p:nvPr/>
        </p:nvSpPr>
        <p:spPr>
          <a:xfrm>
            <a:off x="5155254" y="2501765"/>
            <a:ext cx="219293" cy="311419"/>
          </a:xfrm>
          <a:custGeom>
            <a:avLst/>
            <a:gdLst>
              <a:gd name="connsiteX0" fmla="*/ 4773515 w 4823113"/>
              <a:gd name="connsiteY0" fmla="*/ 1936441 h 6849340"/>
              <a:gd name="connsiteX1" fmla="*/ 2421628 w 4823113"/>
              <a:gd name="connsiteY1" fmla="*/ 0 h 6849340"/>
              <a:gd name="connsiteX2" fmla="*/ 1939707 w 4823113"/>
              <a:gd name="connsiteY2" fmla="*/ 47227 h 6849340"/>
              <a:gd name="connsiteX3" fmla="*/ 409100 w 4823113"/>
              <a:gd name="connsiteY3" fmla="*/ 1067051 h 6849340"/>
              <a:gd name="connsiteX4" fmla="*/ 50501 w 4823113"/>
              <a:gd name="connsiteY4" fmla="*/ 2889790 h 6849340"/>
              <a:gd name="connsiteX5" fmla="*/ 465955 w 4823113"/>
              <a:gd name="connsiteY5" fmla="*/ 4042557 h 6849340"/>
              <a:gd name="connsiteX6" fmla="*/ 1741171 w 4823113"/>
              <a:gd name="connsiteY6" fmla="*/ 6167914 h 6849340"/>
              <a:gd name="connsiteX7" fmla="*/ 2119010 w 4823113"/>
              <a:gd name="connsiteY7" fmla="*/ 6677822 h 6849340"/>
              <a:gd name="connsiteX8" fmla="*/ 2119010 w 4823113"/>
              <a:gd name="connsiteY8" fmla="*/ 6687442 h 6849340"/>
              <a:gd name="connsiteX9" fmla="*/ 2146997 w 4823113"/>
              <a:gd name="connsiteY9" fmla="*/ 6725049 h 6849340"/>
              <a:gd name="connsiteX10" fmla="*/ 2156617 w 4823113"/>
              <a:gd name="connsiteY10" fmla="*/ 6734669 h 6849340"/>
              <a:gd name="connsiteX11" fmla="*/ 2412008 w 4823113"/>
              <a:gd name="connsiteY11" fmla="*/ 6857117 h 6849340"/>
              <a:gd name="connsiteX12" fmla="*/ 2695386 w 4823113"/>
              <a:gd name="connsiteY12" fmla="*/ 6705808 h 6849340"/>
              <a:gd name="connsiteX13" fmla="*/ 3696844 w 4823113"/>
              <a:gd name="connsiteY13" fmla="*/ 5251297 h 6849340"/>
              <a:gd name="connsiteX14" fmla="*/ 4707923 w 4823113"/>
              <a:gd name="connsiteY14" fmla="*/ 3163547 h 6849340"/>
              <a:gd name="connsiteX15" fmla="*/ 4773515 w 4823113"/>
              <a:gd name="connsiteY15" fmla="*/ 1936441 h 6849340"/>
              <a:gd name="connsiteX16" fmla="*/ 4366816 w 4823113"/>
              <a:gd name="connsiteY16" fmla="*/ 3060339 h 6849340"/>
              <a:gd name="connsiteX17" fmla="*/ 3394226 w 4823113"/>
              <a:gd name="connsiteY17" fmla="*/ 5063248 h 6849340"/>
              <a:gd name="connsiteX18" fmla="*/ 2421637 w 4823113"/>
              <a:gd name="connsiteY18" fmla="*/ 6480152 h 6849340"/>
              <a:gd name="connsiteX19" fmla="*/ 2412017 w 4823113"/>
              <a:gd name="connsiteY19" fmla="*/ 6489772 h 6849340"/>
              <a:gd name="connsiteX20" fmla="*/ 2402396 w 4823113"/>
              <a:gd name="connsiteY20" fmla="*/ 6470532 h 6849340"/>
              <a:gd name="connsiteX21" fmla="*/ 2392776 w 4823113"/>
              <a:gd name="connsiteY21" fmla="*/ 6460912 h 6849340"/>
              <a:gd name="connsiteX22" fmla="*/ 2392776 w 4823113"/>
              <a:gd name="connsiteY22" fmla="*/ 6460912 h 6849340"/>
              <a:gd name="connsiteX23" fmla="*/ 2024557 w 4823113"/>
              <a:gd name="connsiteY23" fmla="*/ 5951004 h 6849340"/>
              <a:gd name="connsiteX24" fmla="*/ 777328 w 4823113"/>
              <a:gd name="connsiteY24" fmla="*/ 3882494 h 6849340"/>
              <a:gd name="connsiteX25" fmla="*/ 389868 w 4823113"/>
              <a:gd name="connsiteY25" fmla="*/ 2805823 h 6849340"/>
              <a:gd name="connsiteX26" fmla="*/ 692495 w 4823113"/>
              <a:gd name="connsiteY26" fmla="*/ 1247230 h 6849340"/>
              <a:gd name="connsiteX27" fmla="*/ 2005316 w 4823113"/>
              <a:gd name="connsiteY27" fmla="*/ 377848 h 6849340"/>
              <a:gd name="connsiteX28" fmla="*/ 2420771 w 4823113"/>
              <a:gd name="connsiteY28" fmla="*/ 340242 h 6849340"/>
              <a:gd name="connsiteX29" fmla="*/ 4432425 w 4823113"/>
              <a:gd name="connsiteY29" fmla="*/ 2002917 h 6849340"/>
              <a:gd name="connsiteX30" fmla="*/ 4366816 w 4823113"/>
              <a:gd name="connsiteY30" fmla="*/ 3060339 h 6849340"/>
              <a:gd name="connsiteX31" fmla="*/ 2392768 w 4823113"/>
              <a:gd name="connsiteY31" fmla="*/ 1265596 h 6849340"/>
              <a:gd name="connsiteX32" fmla="*/ 1278481 w 4823113"/>
              <a:gd name="connsiteY32" fmla="*/ 2379882 h 6849340"/>
              <a:gd name="connsiteX33" fmla="*/ 2392768 w 4823113"/>
              <a:gd name="connsiteY33" fmla="*/ 3494168 h 6849340"/>
              <a:gd name="connsiteX34" fmla="*/ 3507054 w 4823113"/>
              <a:gd name="connsiteY34" fmla="*/ 2379882 h 6849340"/>
              <a:gd name="connsiteX35" fmla="*/ 2392768 w 4823113"/>
              <a:gd name="connsiteY35" fmla="*/ 1265596 h 6849340"/>
              <a:gd name="connsiteX36" fmla="*/ 2392768 w 4823113"/>
              <a:gd name="connsiteY36" fmla="*/ 3145181 h 6849340"/>
              <a:gd name="connsiteX37" fmla="*/ 1627460 w 4823113"/>
              <a:gd name="connsiteY37" fmla="*/ 2379873 h 6849340"/>
              <a:gd name="connsiteX38" fmla="*/ 2392768 w 4823113"/>
              <a:gd name="connsiteY38" fmla="*/ 1614565 h 6849340"/>
              <a:gd name="connsiteX39" fmla="*/ 3158075 w 4823113"/>
              <a:gd name="connsiteY39" fmla="*/ 2379873 h 6849340"/>
              <a:gd name="connsiteX40" fmla="*/ 2392768 w 4823113"/>
              <a:gd name="connsiteY40" fmla="*/ 3145181 h 68493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4823113" h="6849340">
                <a:moveTo>
                  <a:pt x="4773515" y="1936441"/>
                </a:moveTo>
                <a:cubicBezTo>
                  <a:pt x="4537365" y="793294"/>
                  <a:pt x="3564776" y="0"/>
                  <a:pt x="2421628" y="0"/>
                </a:cubicBezTo>
                <a:cubicBezTo>
                  <a:pt x="2260699" y="0"/>
                  <a:pt x="2100636" y="19240"/>
                  <a:pt x="1939707" y="47227"/>
                </a:cubicBezTo>
                <a:cubicBezTo>
                  <a:pt x="1306467" y="169675"/>
                  <a:pt x="768573" y="529157"/>
                  <a:pt x="409100" y="1067051"/>
                </a:cubicBezTo>
                <a:cubicBezTo>
                  <a:pt x="50501" y="1605828"/>
                  <a:pt x="-82442" y="2247805"/>
                  <a:pt x="50501" y="2889790"/>
                </a:cubicBezTo>
                <a:cubicBezTo>
                  <a:pt x="135343" y="3314865"/>
                  <a:pt x="305892" y="3711945"/>
                  <a:pt x="465955" y="4042557"/>
                </a:cubicBezTo>
                <a:cubicBezTo>
                  <a:pt x="777328" y="4703783"/>
                  <a:pt x="1184028" y="5374620"/>
                  <a:pt x="1741171" y="6167914"/>
                </a:cubicBezTo>
                <a:cubicBezTo>
                  <a:pt x="1863619" y="6337598"/>
                  <a:pt x="1986942" y="6508147"/>
                  <a:pt x="2119010" y="6677822"/>
                </a:cubicBezTo>
                <a:cubicBezTo>
                  <a:pt x="2119010" y="6677822"/>
                  <a:pt x="2119010" y="6677822"/>
                  <a:pt x="2119010" y="6687442"/>
                </a:cubicBezTo>
                <a:lnTo>
                  <a:pt x="2146997" y="6725049"/>
                </a:lnTo>
                <a:lnTo>
                  <a:pt x="2156617" y="6734669"/>
                </a:lnTo>
                <a:cubicBezTo>
                  <a:pt x="2223093" y="6819511"/>
                  <a:pt x="2317546" y="6857117"/>
                  <a:pt x="2412008" y="6857117"/>
                </a:cubicBezTo>
                <a:cubicBezTo>
                  <a:pt x="2478484" y="6857117"/>
                  <a:pt x="2591312" y="6829131"/>
                  <a:pt x="2695386" y="6705808"/>
                </a:cubicBezTo>
                <a:cubicBezTo>
                  <a:pt x="3073225" y="6214266"/>
                  <a:pt x="3394218" y="5733219"/>
                  <a:pt x="3696844" y="5251297"/>
                </a:cubicBezTo>
                <a:cubicBezTo>
                  <a:pt x="4037077" y="4703774"/>
                  <a:pt x="4452532" y="3976081"/>
                  <a:pt x="4707923" y="3163547"/>
                </a:cubicBezTo>
                <a:cubicBezTo>
                  <a:pt x="4839117" y="2748101"/>
                  <a:pt x="4858357" y="2332647"/>
                  <a:pt x="4773515" y="1936441"/>
                </a:cubicBezTo>
                <a:close/>
                <a:moveTo>
                  <a:pt x="4366816" y="3060339"/>
                </a:moveTo>
                <a:cubicBezTo>
                  <a:pt x="4121044" y="3835267"/>
                  <a:pt x="3715210" y="4534099"/>
                  <a:pt x="3394226" y="5063248"/>
                </a:cubicBezTo>
                <a:cubicBezTo>
                  <a:pt x="3101220" y="5535549"/>
                  <a:pt x="2780236" y="5998230"/>
                  <a:pt x="2421637" y="6480152"/>
                </a:cubicBezTo>
                <a:cubicBezTo>
                  <a:pt x="2421637" y="6480152"/>
                  <a:pt x="2421637" y="6489772"/>
                  <a:pt x="2412017" y="6489772"/>
                </a:cubicBezTo>
                <a:lnTo>
                  <a:pt x="2402396" y="6470532"/>
                </a:lnTo>
                <a:cubicBezTo>
                  <a:pt x="2402396" y="6470532"/>
                  <a:pt x="2402396" y="6460912"/>
                  <a:pt x="2392776" y="6460912"/>
                </a:cubicBezTo>
                <a:lnTo>
                  <a:pt x="2392776" y="6460912"/>
                </a:lnTo>
                <a:cubicBezTo>
                  <a:pt x="2270328" y="6291237"/>
                  <a:pt x="2147005" y="6120678"/>
                  <a:pt x="2024557" y="5951004"/>
                </a:cubicBezTo>
                <a:cubicBezTo>
                  <a:pt x="1477034" y="5176076"/>
                  <a:pt x="1079954" y="4524479"/>
                  <a:pt x="777328" y="3882494"/>
                </a:cubicBezTo>
                <a:cubicBezTo>
                  <a:pt x="626019" y="3571122"/>
                  <a:pt x="465955" y="3202028"/>
                  <a:pt x="389868" y="2805823"/>
                </a:cubicBezTo>
                <a:cubicBezTo>
                  <a:pt x="276165" y="2258300"/>
                  <a:pt x="389868" y="1700282"/>
                  <a:pt x="692495" y="1247230"/>
                </a:cubicBezTo>
                <a:cubicBezTo>
                  <a:pt x="995121" y="794177"/>
                  <a:pt x="1467423" y="481922"/>
                  <a:pt x="2005316" y="377848"/>
                </a:cubicBezTo>
                <a:cubicBezTo>
                  <a:pt x="2147005" y="349862"/>
                  <a:pt x="2279074" y="340242"/>
                  <a:pt x="2420771" y="340242"/>
                </a:cubicBezTo>
                <a:cubicBezTo>
                  <a:pt x="3402989" y="340242"/>
                  <a:pt x="4225144" y="1020708"/>
                  <a:pt x="4432425" y="2002917"/>
                </a:cubicBezTo>
                <a:cubicBezTo>
                  <a:pt x="4508504" y="2342267"/>
                  <a:pt x="4480518" y="2700866"/>
                  <a:pt x="4366816" y="3060339"/>
                </a:cubicBezTo>
                <a:close/>
                <a:moveTo>
                  <a:pt x="2392768" y="1265596"/>
                </a:moveTo>
                <a:cubicBezTo>
                  <a:pt x="1778777" y="1265596"/>
                  <a:pt x="1278481" y="1765883"/>
                  <a:pt x="1278481" y="2379882"/>
                </a:cubicBezTo>
                <a:cubicBezTo>
                  <a:pt x="1278481" y="2993881"/>
                  <a:pt x="1778769" y="3494168"/>
                  <a:pt x="2392768" y="3494168"/>
                </a:cubicBezTo>
                <a:cubicBezTo>
                  <a:pt x="3006767" y="3494168"/>
                  <a:pt x="3507054" y="2993881"/>
                  <a:pt x="3507054" y="2379882"/>
                </a:cubicBezTo>
                <a:cubicBezTo>
                  <a:pt x="3507054" y="1765883"/>
                  <a:pt x="3006758" y="1265596"/>
                  <a:pt x="2392768" y="1265596"/>
                </a:cubicBezTo>
                <a:close/>
                <a:moveTo>
                  <a:pt x="2392768" y="3145181"/>
                </a:moveTo>
                <a:cubicBezTo>
                  <a:pt x="1967693" y="3145181"/>
                  <a:pt x="1627460" y="2804948"/>
                  <a:pt x="1627460" y="2379873"/>
                </a:cubicBezTo>
                <a:cubicBezTo>
                  <a:pt x="1627460" y="1954799"/>
                  <a:pt x="1967693" y="1614565"/>
                  <a:pt x="2392768" y="1614565"/>
                </a:cubicBezTo>
                <a:cubicBezTo>
                  <a:pt x="2817843" y="1614565"/>
                  <a:pt x="3158075" y="1954799"/>
                  <a:pt x="3158075" y="2379873"/>
                </a:cubicBezTo>
                <a:cubicBezTo>
                  <a:pt x="3158075" y="2804948"/>
                  <a:pt x="2817834" y="3145181"/>
                  <a:pt x="2392768" y="3145181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8659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85" name="Forma libre 384">
            <a:extLst>
              <a:ext uri="{FF2B5EF4-FFF2-40B4-BE49-F238E27FC236}">
                <a16:creationId xmlns:a16="http://schemas.microsoft.com/office/drawing/2014/main" id="{B353A01F-E69D-B147-AC4A-D5651AD847D0}"/>
              </a:ext>
            </a:extLst>
          </p:cNvPr>
          <p:cNvSpPr/>
          <p:nvPr/>
        </p:nvSpPr>
        <p:spPr>
          <a:xfrm>
            <a:off x="2977391" y="2503142"/>
            <a:ext cx="301831" cy="236730"/>
          </a:xfrm>
          <a:custGeom>
            <a:avLst/>
            <a:gdLst>
              <a:gd name="connsiteX0" fmla="*/ 5792543 w 5829300"/>
              <a:gd name="connsiteY0" fmla="*/ 2658628 h 4572000"/>
              <a:gd name="connsiteX1" fmla="*/ 5792543 w 5829300"/>
              <a:gd name="connsiteY1" fmla="*/ 2843089 h 4572000"/>
              <a:gd name="connsiteX2" fmla="*/ 5700637 w 5829300"/>
              <a:gd name="connsiteY2" fmla="*/ 2878541 h 4572000"/>
              <a:gd name="connsiteX3" fmla="*/ 5608730 w 5829300"/>
              <a:gd name="connsiteY3" fmla="*/ 2843089 h 4572000"/>
              <a:gd name="connsiteX4" fmla="*/ 5162341 w 5829300"/>
              <a:gd name="connsiteY4" fmla="*/ 2396700 h 4572000"/>
              <a:gd name="connsiteX5" fmla="*/ 4715952 w 5829300"/>
              <a:gd name="connsiteY5" fmla="*/ 2843089 h 4572000"/>
              <a:gd name="connsiteX6" fmla="*/ 4624045 w 5829300"/>
              <a:gd name="connsiteY6" fmla="*/ 2878541 h 4572000"/>
              <a:gd name="connsiteX7" fmla="*/ 4532138 w 5829300"/>
              <a:gd name="connsiteY7" fmla="*/ 2843089 h 4572000"/>
              <a:gd name="connsiteX8" fmla="*/ 4532138 w 5829300"/>
              <a:gd name="connsiteY8" fmla="*/ 2658628 h 4572000"/>
              <a:gd name="connsiteX9" fmla="*/ 4978527 w 5829300"/>
              <a:gd name="connsiteY9" fmla="*/ 2212239 h 4572000"/>
              <a:gd name="connsiteX10" fmla="*/ 4532138 w 5829300"/>
              <a:gd name="connsiteY10" fmla="*/ 1765849 h 4572000"/>
              <a:gd name="connsiteX11" fmla="*/ 4532138 w 5829300"/>
              <a:gd name="connsiteY11" fmla="*/ 1581388 h 4572000"/>
              <a:gd name="connsiteX12" fmla="*/ 4716599 w 5829300"/>
              <a:gd name="connsiteY12" fmla="*/ 1581388 h 4572000"/>
              <a:gd name="connsiteX13" fmla="*/ 5162989 w 5829300"/>
              <a:gd name="connsiteY13" fmla="*/ 2027777 h 4572000"/>
              <a:gd name="connsiteX14" fmla="*/ 5609378 w 5829300"/>
              <a:gd name="connsiteY14" fmla="*/ 1581388 h 4572000"/>
              <a:gd name="connsiteX15" fmla="*/ 5793838 w 5829300"/>
              <a:gd name="connsiteY15" fmla="*/ 1581388 h 4572000"/>
              <a:gd name="connsiteX16" fmla="*/ 5793838 w 5829300"/>
              <a:gd name="connsiteY16" fmla="*/ 1765849 h 4572000"/>
              <a:gd name="connsiteX17" fmla="*/ 5347449 w 5829300"/>
              <a:gd name="connsiteY17" fmla="*/ 2212239 h 4572000"/>
              <a:gd name="connsiteX18" fmla="*/ 5792543 w 5829300"/>
              <a:gd name="connsiteY18" fmla="*/ 2658628 h 4572000"/>
              <a:gd name="connsiteX19" fmla="*/ 3899983 w 5829300"/>
              <a:gd name="connsiteY19" fmla="*/ 241564 h 4572000"/>
              <a:gd name="connsiteX20" fmla="*/ 3899983 w 5829300"/>
              <a:gd name="connsiteY20" fmla="*/ 4055555 h 4572000"/>
              <a:gd name="connsiteX21" fmla="*/ 3899983 w 5829300"/>
              <a:gd name="connsiteY21" fmla="*/ 4062774 h 4572000"/>
              <a:gd name="connsiteX22" fmla="*/ 3715522 w 5829300"/>
              <a:gd name="connsiteY22" fmla="*/ 4254456 h 4572000"/>
              <a:gd name="connsiteX23" fmla="*/ 3715522 w 5829300"/>
              <a:gd name="connsiteY23" fmla="*/ 4254456 h 4572000"/>
              <a:gd name="connsiteX24" fmla="*/ 3531060 w 5829300"/>
              <a:gd name="connsiteY24" fmla="*/ 4176341 h 4572000"/>
              <a:gd name="connsiteX25" fmla="*/ 2424941 w 5829300"/>
              <a:gd name="connsiteY25" fmla="*/ 3296698 h 4572000"/>
              <a:gd name="connsiteX26" fmla="*/ 1992335 w 5829300"/>
              <a:gd name="connsiteY26" fmla="*/ 3296698 h 4572000"/>
              <a:gd name="connsiteX27" fmla="*/ 1992335 w 5829300"/>
              <a:gd name="connsiteY27" fmla="*/ 4140899 h 4572000"/>
              <a:gd name="connsiteX28" fmla="*/ 1559728 w 5829300"/>
              <a:gd name="connsiteY28" fmla="*/ 4573505 h 4572000"/>
              <a:gd name="connsiteX29" fmla="*/ 1177014 w 5829300"/>
              <a:gd name="connsiteY29" fmla="*/ 4573505 h 4572000"/>
              <a:gd name="connsiteX30" fmla="*/ 744407 w 5829300"/>
              <a:gd name="connsiteY30" fmla="*/ 4140899 h 4572000"/>
              <a:gd name="connsiteX31" fmla="*/ 744407 w 5829300"/>
              <a:gd name="connsiteY31" fmla="*/ 3296698 h 4572000"/>
              <a:gd name="connsiteX32" fmla="*/ 425377 w 5829300"/>
              <a:gd name="connsiteY32" fmla="*/ 3296698 h 4572000"/>
              <a:gd name="connsiteX33" fmla="*/ 0 w 5829300"/>
              <a:gd name="connsiteY33" fmla="*/ 2871321 h 4572000"/>
              <a:gd name="connsiteX34" fmla="*/ 0 w 5829300"/>
              <a:gd name="connsiteY34" fmla="*/ 1333252 h 4572000"/>
              <a:gd name="connsiteX35" fmla="*/ 425377 w 5829300"/>
              <a:gd name="connsiteY35" fmla="*/ 907875 h 4572000"/>
              <a:gd name="connsiteX36" fmla="*/ 2432152 w 5829300"/>
              <a:gd name="connsiteY36" fmla="*/ 907875 h 4572000"/>
              <a:gd name="connsiteX37" fmla="*/ 3502828 w 5829300"/>
              <a:gd name="connsiteY37" fmla="*/ 49892 h 4572000"/>
              <a:gd name="connsiteX38" fmla="*/ 3523831 w 5829300"/>
              <a:gd name="connsiteY38" fmla="*/ 35452 h 4572000"/>
              <a:gd name="connsiteX39" fmla="*/ 3672850 w 5829300"/>
              <a:gd name="connsiteY39" fmla="*/ 0 h 4572000"/>
              <a:gd name="connsiteX40" fmla="*/ 3899983 w 5829300"/>
              <a:gd name="connsiteY40" fmla="*/ 241564 h 4572000"/>
              <a:gd name="connsiteX41" fmla="*/ 426034 w 5829300"/>
              <a:gd name="connsiteY41" fmla="*/ 3034770 h 4572000"/>
              <a:gd name="connsiteX42" fmla="*/ 879643 w 5829300"/>
              <a:gd name="connsiteY42" fmla="*/ 3034770 h 4572000"/>
              <a:gd name="connsiteX43" fmla="*/ 1864976 w 5829300"/>
              <a:gd name="connsiteY43" fmla="*/ 3034770 h 4572000"/>
              <a:gd name="connsiteX44" fmla="*/ 2346817 w 5829300"/>
              <a:gd name="connsiteY44" fmla="*/ 3034770 h 4572000"/>
              <a:gd name="connsiteX45" fmla="*/ 2346817 w 5829300"/>
              <a:gd name="connsiteY45" fmla="*/ 1170442 h 4572000"/>
              <a:gd name="connsiteX46" fmla="*/ 426034 w 5829300"/>
              <a:gd name="connsiteY46" fmla="*/ 1170442 h 4572000"/>
              <a:gd name="connsiteX47" fmla="*/ 263233 w 5829300"/>
              <a:gd name="connsiteY47" fmla="*/ 1333243 h 4572000"/>
              <a:gd name="connsiteX48" fmla="*/ 263233 w 5829300"/>
              <a:gd name="connsiteY48" fmla="*/ 2871969 h 4572000"/>
              <a:gd name="connsiteX49" fmla="*/ 426034 w 5829300"/>
              <a:gd name="connsiteY49" fmla="*/ 3034770 h 4572000"/>
              <a:gd name="connsiteX50" fmla="*/ 1730407 w 5829300"/>
              <a:gd name="connsiteY50" fmla="*/ 3296698 h 4572000"/>
              <a:gd name="connsiteX51" fmla="*/ 1006993 w 5829300"/>
              <a:gd name="connsiteY51" fmla="*/ 3296698 h 4572000"/>
              <a:gd name="connsiteX52" fmla="*/ 1006993 w 5829300"/>
              <a:gd name="connsiteY52" fmla="*/ 4140899 h 4572000"/>
              <a:gd name="connsiteX53" fmla="*/ 1177014 w 5829300"/>
              <a:gd name="connsiteY53" fmla="*/ 4310920 h 4572000"/>
              <a:gd name="connsiteX54" fmla="*/ 1559728 w 5829300"/>
              <a:gd name="connsiteY54" fmla="*/ 4310920 h 4572000"/>
              <a:gd name="connsiteX55" fmla="*/ 1729750 w 5829300"/>
              <a:gd name="connsiteY55" fmla="*/ 4140899 h 4572000"/>
              <a:gd name="connsiteX56" fmla="*/ 1729750 w 5829300"/>
              <a:gd name="connsiteY56" fmla="*/ 3296698 h 4572000"/>
              <a:gd name="connsiteX57" fmla="*/ 1730407 w 5829300"/>
              <a:gd name="connsiteY57" fmla="*/ 3296698 h 4572000"/>
              <a:gd name="connsiteX58" fmla="*/ 3637407 w 5829300"/>
              <a:gd name="connsiteY58" fmla="*/ 277016 h 4572000"/>
              <a:gd name="connsiteX59" fmla="*/ 2602183 w 5829300"/>
              <a:gd name="connsiteY59" fmla="*/ 1106119 h 4572000"/>
              <a:gd name="connsiteX60" fmla="*/ 2602183 w 5829300"/>
              <a:gd name="connsiteY60" fmla="*/ 3105674 h 4572000"/>
              <a:gd name="connsiteX61" fmla="*/ 3630187 w 5829300"/>
              <a:gd name="connsiteY61" fmla="*/ 3928205 h 4572000"/>
              <a:gd name="connsiteX62" fmla="*/ 3630187 w 5829300"/>
              <a:gd name="connsiteY62" fmla="*/ 277016 h 4572000"/>
              <a:gd name="connsiteX63" fmla="*/ 3637407 w 5829300"/>
              <a:gd name="connsiteY63" fmla="*/ 277016 h 457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</a:cxnLst>
            <a:rect l="l" t="t" r="r" b="b"/>
            <a:pathLst>
              <a:path w="5829300" h="4572000">
                <a:moveTo>
                  <a:pt x="5792543" y="2658628"/>
                </a:moveTo>
                <a:cubicBezTo>
                  <a:pt x="5842435" y="2708520"/>
                  <a:pt x="5842435" y="2793197"/>
                  <a:pt x="5792543" y="2843089"/>
                </a:cubicBezTo>
                <a:cubicBezTo>
                  <a:pt x="5764311" y="2871321"/>
                  <a:pt x="5736088" y="2878541"/>
                  <a:pt x="5700637" y="2878541"/>
                </a:cubicBezTo>
                <a:cubicBezTo>
                  <a:pt x="5665185" y="2878541"/>
                  <a:pt x="5636962" y="2864101"/>
                  <a:pt x="5608730" y="2843089"/>
                </a:cubicBezTo>
                <a:lnTo>
                  <a:pt x="5162341" y="2396700"/>
                </a:lnTo>
                <a:lnTo>
                  <a:pt x="4715952" y="2843089"/>
                </a:lnTo>
                <a:cubicBezTo>
                  <a:pt x="4687719" y="2871321"/>
                  <a:pt x="4659497" y="2878541"/>
                  <a:pt x="4624045" y="2878541"/>
                </a:cubicBezTo>
                <a:cubicBezTo>
                  <a:pt x="4588593" y="2878541"/>
                  <a:pt x="4560370" y="2864101"/>
                  <a:pt x="4532138" y="2843089"/>
                </a:cubicBezTo>
                <a:cubicBezTo>
                  <a:pt x="4482246" y="2793197"/>
                  <a:pt x="4482246" y="2708520"/>
                  <a:pt x="4532138" y="2658628"/>
                </a:cubicBezTo>
                <a:lnTo>
                  <a:pt x="4978527" y="2212239"/>
                </a:lnTo>
                <a:lnTo>
                  <a:pt x="4532138" y="1765849"/>
                </a:lnTo>
                <a:cubicBezTo>
                  <a:pt x="4482246" y="1715957"/>
                  <a:pt x="4482246" y="1631280"/>
                  <a:pt x="4532138" y="1581388"/>
                </a:cubicBezTo>
                <a:cubicBezTo>
                  <a:pt x="4582030" y="1531496"/>
                  <a:pt x="4666707" y="1531496"/>
                  <a:pt x="4716599" y="1581388"/>
                </a:cubicBezTo>
                <a:lnTo>
                  <a:pt x="5162989" y="2027777"/>
                </a:lnTo>
                <a:lnTo>
                  <a:pt x="5609378" y="1581388"/>
                </a:lnTo>
                <a:cubicBezTo>
                  <a:pt x="5659269" y="1531496"/>
                  <a:pt x="5743947" y="1531496"/>
                  <a:pt x="5793838" y="1581388"/>
                </a:cubicBezTo>
                <a:cubicBezTo>
                  <a:pt x="5843731" y="1631280"/>
                  <a:pt x="5843731" y="1715957"/>
                  <a:pt x="5793838" y="1765849"/>
                </a:cubicBezTo>
                <a:lnTo>
                  <a:pt x="5347449" y="2212239"/>
                </a:lnTo>
                <a:lnTo>
                  <a:pt x="5792543" y="2658628"/>
                </a:lnTo>
                <a:close/>
                <a:moveTo>
                  <a:pt x="3899983" y="241564"/>
                </a:moveTo>
                <a:lnTo>
                  <a:pt x="3899983" y="4055555"/>
                </a:lnTo>
                <a:lnTo>
                  <a:pt x="3899983" y="4062774"/>
                </a:lnTo>
                <a:cubicBezTo>
                  <a:pt x="3892763" y="4197344"/>
                  <a:pt x="3800856" y="4254456"/>
                  <a:pt x="3715522" y="4254456"/>
                </a:cubicBezTo>
                <a:lnTo>
                  <a:pt x="3715522" y="4254456"/>
                </a:lnTo>
                <a:cubicBezTo>
                  <a:pt x="3659067" y="4254456"/>
                  <a:pt x="3601955" y="4226224"/>
                  <a:pt x="3531060" y="4176341"/>
                </a:cubicBezTo>
                <a:lnTo>
                  <a:pt x="2424941" y="3296698"/>
                </a:lnTo>
                <a:lnTo>
                  <a:pt x="1992335" y="3296698"/>
                </a:lnTo>
                <a:lnTo>
                  <a:pt x="1992335" y="4140899"/>
                </a:lnTo>
                <a:cubicBezTo>
                  <a:pt x="1992335" y="4381814"/>
                  <a:pt x="1800654" y="4573505"/>
                  <a:pt x="1559728" y="4573505"/>
                </a:cubicBezTo>
                <a:lnTo>
                  <a:pt x="1177014" y="4573505"/>
                </a:lnTo>
                <a:cubicBezTo>
                  <a:pt x="936098" y="4573505"/>
                  <a:pt x="744407" y="4381824"/>
                  <a:pt x="744407" y="4140899"/>
                </a:cubicBezTo>
                <a:lnTo>
                  <a:pt x="744407" y="3296698"/>
                </a:lnTo>
                <a:lnTo>
                  <a:pt x="425377" y="3296698"/>
                </a:lnTo>
                <a:cubicBezTo>
                  <a:pt x="191681" y="3296698"/>
                  <a:pt x="0" y="3105017"/>
                  <a:pt x="0" y="2871321"/>
                </a:cubicBezTo>
                <a:lnTo>
                  <a:pt x="0" y="1333252"/>
                </a:lnTo>
                <a:cubicBezTo>
                  <a:pt x="0" y="1099557"/>
                  <a:pt x="191681" y="907875"/>
                  <a:pt x="425377" y="907875"/>
                </a:cubicBezTo>
                <a:lnTo>
                  <a:pt x="2432152" y="907875"/>
                </a:lnTo>
                <a:lnTo>
                  <a:pt x="3502828" y="49892"/>
                </a:lnTo>
                <a:cubicBezTo>
                  <a:pt x="3510048" y="42672"/>
                  <a:pt x="3517268" y="35452"/>
                  <a:pt x="3523831" y="35452"/>
                </a:cubicBezTo>
                <a:cubicBezTo>
                  <a:pt x="3523831" y="35452"/>
                  <a:pt x="3594725" y="0"/>
                  <a:pt x="3672850" y="0"/>
                </a:cubicBezTo>
                <a:cubicBezTo>
                  <a:pt x="3807428" y="-10"/>
                  <a:pt x="3899983" y="99774"/>
                  <a:pt x="3899983" y="241564"/>
                </a:cubicBezTo>
                <a:close/>
                <a:moveTo>
                  <a:pt x="426034" y="3034770"/>
                </a:moveTo>
                <a:lnTo>
                  <a:pt x="879643" y="3034770"/>
                </a:lnTo>
                <a:lnTo>
                  <a:pt x="1864976" y="3034770"/>
                </a:lnTo>
                <a:lnTo>
                  <a:pt x="2346817" y="3034770"/>
                </a:lnTo>
                <a:lnTo>
                  <a:pt x="2346817" y="1170442"/>
                </a:lnTo>
                <a:lnTo>
                  <a:pt x="426034" y="1170442"/>
                </a:lnTo>
                <a:cubicBezTo>
                  <a:pt x="340700" y="1170442"/>
                  <a:pt x="263233" y="1241336"/>
                  <a:pt x="263233" y="1333243"/>
                </a:cubicBezTo>
                <a:lnTo>
                  <a:pt x="263233" y="2871969"/>
                </a:lnTo>
                <a:cubicBezTo>
                  <a:pt x="262585" y="2963875"/>
                  <a:pt x="333480" y="3034770"/>
                  <a:pt x="426034" y="3034770"/>
                </a:cubicBezTo>
                <a:close/>
                <a:moveTo>
                  <a:pt x="1730407" y="3296698"/>
                </a:moveTo>
                <a:lnTo>
                  <a:pt x="1006993" y="3296698"/>
                </a:lnTo>
                <a:lnTo>
                  <a:pt x="1006993" y="4140899"/>
                </a:lnTo>
                <a:cubicBezTo>
                  <a:pt x="1006993" y="4232805"/>
                  <a:pt x="1085107" y="4310920"/>
                  <a:pt x="1177014" y="4310920"/>
                </a:cubicBezTo>
                <a:lnTo>
                  <a:pt x="1559728" y="4310920"/>
                </a:lnTo>
                <a:cubicBezTo>
                  <a:pt x="1651635" y="4310920"/>
                  <a:pt x="1729750" y="4232805"/>
                  <a:pt x="1729750" y="4140899"/>
                </a:cubicBezTo>
                <a:lnTo>
                  <a:pt x="1729750" y="3296698"/>
                </a:lnTo>
                <a:lnTo>
                  <a:pt x="1730407" y="3296698"/>
                </a:lnTo>
                <a:close/>
                <a:moveTo>
                  <a:pt x="3637407" y="277016"/>
                </a:moveTo>
                <a:lnTo>
                  <a:pt x="2602183" y="1106119"/>
                </a:lnTo>
                <a:lnTo>
                  <a:pt x="2602183" y="3105674"/>
                </a:lnTo>
                <a:lnTo>
                  <a:pt x="3630187" y="3928205"/>
                </a:lnTo>
                <a:lnTo>
                  <a:pt x="3630187" y="277016"/>
                </a:lnTo>
                <a:lnTo>
                  <a:pt x="3637407" y="277016"/>
                </a:ln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87" name="Forma libre 386">
            <a:extLst>
              <a:ext uri="{FF2B5EF4-FFF2-40B4-BE49-F238E27FC236}">
                <a16:creationId xmlns:a16="http://schemas.microsoft.com/office/drawing/2014/main" id="{86438B64-16E1-0649-938E-792B20BB091B}"/>
              </a:ext>
            </a:extLst>
          </p:cNvPr>
          <p:cNvSpPr/>
          <p:nvPr/>
        </p:nvSpPr>
        <p:spPr>
          <a:xfrm>
            <a:off x="5863111" y="3197363"/>
            <a:ext cx="301831" cy="239196"/>
          </a:xfrm>
          <a:custGeom>
            <a:avLst/>
            <a:gdLst>
              <a:gd name="connsiteX0" fmla="*/ 4775645 w 5829300"/>
              <a:gd name="connsiteY0" fmla="*/ 1269435 h 4619625"/>
              <a:gd name="connsiteX1" fmla="*/ 4782950 w 5829300"/>
              <a:gd name="connsiteY1" fmla="*/ 3011586 h 4619625"/>
              <a:gd name="connsiteX2" fmla="*/ 4660783 w 5829300"/>
              <a:gd name="connsiteY2" fmla="*/ 3083290 h 4619625"/>
              <a:gd name="connsiteX3" fmla="*/ 4603680 w 5829300"/>
              <a:gd name="connsiteY3" fmla="*/ 3068688 h 4619625"/>
              <a:gd name="connsiteX4" fmla="*/ 4539282 w 5829300"/>
              <a:gd name="connsiteY4" fmla="*/ 2889428 h 4619625"/>
              <a:gd name="connsiteX5" fmla="*/ 4546588 w 5829300"/>
              <a:gd name="connsiteY5" fmla="*/ 1390936 h 4619625"/>
              <a:gd name="connsiteX6" fmla="*/ 4597041 w 5829300"/>
              <a:gd name="connsiteY6" fmla="*/ 1211675 h 4619625"/>
              <a:gd name="connsiteX7" fmla="*/ 4775645 w 5829300"/>
              <a:gd name="connsiteY7" fmla="*/ 1269435 h 4619625"/>
              <a:gd name="connsiteX8" fmla="*/ 5464141 w 5829300"/>
              <a:gd name="connsiteY8" fmla="*/ 588245 h 4619625"/>
              <a:gd name="connsiteX9" fmla="*/ 5284880 w 5829300"/>
              <a:gd name="connsiteY9" fmla="*/ 537782 h 4619625"/>
              <a:gd name="connsiteX10" fmla="*/ 5234426 w 5829300"/>
              <a:gd name="connsiteY10" fmla="*/ 717042 h 4619625"/>
              <a:gd name="connsiteX11" fmla="*/ 5227120 w 5829300"/>
              <a:gd name="connsiteY11" fmla="*/ 3570608 h 4619625"/>
              <a:gd name="connsiteX12" fmla="*/ 5291519 w 5829300"/>
              <a:gd name="connsiteY12" fmla="*/ 3749869 h 4619625"/>
              <a:gd name="connsiteX13" fmla="*/ 5348621 w 5829300"/>
              <a:gd name="connsiteY13" fmla="*/ 3764471 h 4619625"/>
              <a:gd name="connsiteX14" fmla="*/ 5470789 w 5829300"/>
              <a:gd name="connsiteY14" fmla="*/ 3692766 h 4619625"/>
              <a:gd name="connsiteX15" fmla="*/ 5464141 w 5829300"/>
              <a:gd name="connsiteY15" fmla="*/ 588245 h 4619625"/>
              <a:gd name="connsiteX16" fmla="*/ 3937102 w 5829300"/>
              <a:gd name="connsiteY16" fmla="*/ 243659 h 4619625"/>
              <a:gd name="connsiteX17" fmla="*/ 3937102 w 5829300"/>
              <a:gd name="connsiteY17" fmla="*/ 4101084 h 4619625"/>
              <a:gd name="connsiteX18" fmla="*/ 3937102 w 5829300"/>
              <a:gd name="connsiteY18" fmla="*/ 4108390 h 4619625"/>
              <a:gd name="connsiteX19" fmla="*/ 3750535 w 5829300"/>
              <a:gd name="connsiteY19" fmla="*/ 4302262 h 4619625"/>
              <a:gd name="connsiteX20" fmla="*/ 3563970 w 5829300"/>
              <a:gd name="connsiteY20" fmla="*/ 4223252 h 4619625"/>
              <a:gd name="connsiteX21" fmla="*/ 2452554 w 5829300"/>
              <a:gd name="connsiteY21" fmla="*/ 3334255 h 4619625"/>
              <a:gd name="connsiteX22" fmla="*/ 2015023 w 5829300"/>
              <a:gd name="connsiteY22" fmla="*/ 3334255 h 4619625"/>
              <a:gd name="connsiteX23" fmla="*/ 2015023 w 5829300"/>
              <a:gd name="connsiteY23" fmla="*/ 4187400 h 4619625"/>
              <a:gd name="connsiteX24" fmla="*/ 1577492 w 5829300"/>
              <a:gd name="connsiteY24" fmla="*/ 4624931 h 4619625"/>
              <a:gd name="connsiteX25" fmla="*/ 1190425 w 5829300"/>
              <a:gd name="connsiteY25" fmla="*/ 4624931 h 4619625"/>
              <a:gd name="connsiteX26" fmla="*/ 752894 w 5829300"/>
              <a:gd name="connsiteY26" fmla="*/ 4187400 h 4619625"/>
              <a:gd name="connsiteX27" fmla="*/ 752894 w 5829300"/>
              <a:gd name="connsiteY27" fmla="*/ 3334255 h 4619625"/>
              <a:gd name="connsiteX28" fmla="*/ 430225 w 5829300"/>
              <a:gd name="connsiteY28" fmla="*/ 3334255 h 4619625"/>
              <a:gd name="connsiteX29" fmla="*/ 0 w 5829300"/>
              <a:gd name="connsiteY29" fmla="*/ 2904030 h 4619625"/>
              <a:gd name="connsiteX30" fmla="*/ 0 w 5829300"/>
              <a:gd name="connsiteY30" fmla="*/ 1347778 h 4619625"/>
              <a:gd name="connsiteX31" fmla="*/ 430225 w 5829300"/>
              <a:gd name="connsiteY31" fmla="*/ 917553 h 4619625"/>
              <a:gd name="connsiteX32" fmla="*/ 2459193 w 5829300"/>
              <a:gd name="connsiteY32" fmla="*/ 917553 h 4619625"/>
              <a:gd name="connsiteX33" fmla="*/ 3534756 w 5829300"/>
              <a:gd name="connsiteY33" fmla="*/ 49797 h 4619625"/>
              <a:gd name="connsiteX34" fmla="*/ 3563303 w 5829300"/>
              <a:gd name="connsiteY34" fmla="*/ 28546 h 4619625"/>
              <a:gd name="connsiteX35" fmla="*/ 3706711 w 5829300"/>
              <a:gd name="connsiteY35" fmla="*/ 0 h 4619625"/>
              <a:gd name="connsiteX36" fmla="*/ 3937102 w 5829300"/>
              <a:gd name="connsiteY36" fmla="*/ 243659 h 4619625"/>
              <a:gd name="connsiteX37" fmla="*/ 423586 w 5829300"/>
              <a:gd name="connsiteY37" fmla="*/ 3068679 h 4619625"/>
              <a:gd name="connsiteX38" fmla="*/ 882358 w 5829300"/>
              <a:gd name="connsiteY38" fmla="*/ 3068679 h 4619625"/>
              <a:gd name="connsiteX39" fmla="*/ 1878921 w 5829300"/>
              <a:gd name="connsiteY39" fmla="*/ 3068679 h 4619625"/>
              <a:gd name="connsiteX40" fmla="*/ 2366248 w 5829300"/>
              <a:gd name="connsiteY40" fmla="*/ 3068679 h 4619625"/>
              <a:gd name="connsiteX41" fmla="*/ 2366248 w 5829300"/>
              <a:gd name="connsiteY41" fmla="*/ 1183119 h 4619625"/>
              <a:gd name="connsiteX42" fmla="*/ 423586 w 5829300"/>
              <a:gd name="connsiteY42" fmla="*/ 1183119 h 4619625"/>
              <a:gd name="connsiteX43" fmla="*/ 258928 w 5829300"/>
              <a:gd name="connsiteY43" fmla="*/ 1347778 h 4619625"/>
              <a:gd name="connsiteX44" fmla="*/ 258928 w 5829300"/>
              <a:gd name="connsiteY44" fmla="*/ 2904030 h 4619625"/>
              <a:gd name="connsiteX45" fmla="*/ 423586 w 5829300"/>
              <a:gd name="connsiteY45" fmla="*/ 3068679 h 4619625"/>
              <a:gd name="connsiteX46" fmla="*/ 1750114 w 5829300"/>
              <a:gd name="connsiteY46" fmla="*/ 3334255 h 4619625"/>
              <a:gd name="connsiteX47" fmla="*/ 1018461 w 5829300"/>
              <a:gd name="connsiteY47" fmla="*/ 3334255 h 4619625"/>
              <a:gd name="connsiteX48" fmla="*/ 1018461 w 5829300"/>
              <a:gd name="connsiteY48" fmla="*/ 4187400 h 4619625"/>
              <a:gd name="connsiteX49" fmla="*/ 1190415 w 5829300"/>
              <a:gd name="connsiteY49" fmla="*/ 4359355 h 4619625"/>
              <a:gd name="connsiteX50" fmla="*/ 1577483 w 5829300"/>
              <a:gd name="connsiteY50" fmla="*/ 4359355 h 4619625"/>
              <a:gd name="connsiteX51" fmla="*/ 1749438 w 5829300"/>
              <a:gd name="connsiteY51" fmla="*/ 4187400 h 4619625"/>
              <a:gd name="connsiteX52" fmla="*/ 1749438 w 5829300"/>
              <a:gd name="connsiteY52" fmla="*/ 3334255 h 4619625"/>
              <a:gd name="connsiteX53" fmla="*/ 1750114 w 5829300"/>
              <a:gd name="connsiteY53" fmla="*/ 3334255 h 4619625"/>
              <a:gd name="connsiteX54" fmla="*/ 3671526 w 5829300"/>
              <a:gd name="connsiteY54" fmla="*/ 279511 h 4619625"/>
              <a:gd name="connsiteX55" fmla="*/ 2631815 w 5829300"/>
              <a:gd name="connsiteY55" fmla="*/ 1111415 h 4619625"/>
              <a:gd name="connsiteX56" fmla="*/ 2631815 w 5829300"/>
              <a:gd name="connsiteY56" fmla="*/ 3133744 h 4619625"/>
              <a:gd name="connsiteX57" fmla="*/ 3671526 w 5829300"/>
              <a:gd name="connsiteY57" fmla="*/ 3965648 h 4619625"/>
              <a:gd name="connsiteX58" fmla="*/ 3671526 w 5829300"/>
              <a:gd name="connsiteY58" fmla="*/ 279511 h 4619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</a:cxnLst>
            <a:rect l="l" t="t" r="r" b="b"/>
            <a:pathLst>
              <a:path w="5829300" h="4619625">
                <a:moveTo>
                  <a:pt x="4775645" y="1269435"/>
                </a:moveTo>
                <a:cubicBezTo>
                  <a:pt x="4796885" y="1305287"/>
                  <a:pt x="5227120" y="2086727"/>
                  <a:pt x="4782950" y="3011586"/>
                </a:cubicBezTo>
                <a:cubicBezTo>
                  <a:pt x="4761710" y="3062040"/>
                  <a:pt x="4711246" y="3083290"/>
                  <a:pt x="4660783" y="3083290"/>
                </a:cubicBezTo>
                <a:cubicBezTo>
                  <a:pt x="4639542" y="3083290"/>
                  <a:pt x="4624931" y="3075985"/>
                  <a:pt x="4603680" y="3068688"/>
                </a:cubicBezTo>
                <a:cubicBezTo>
                  <a:pt x="4539282" y="3040142"/>
                  <a:pt x="4510726" y="2953826"/>
                  <a:pt x="4539282" y="2889428"/>
                </a:cubicBezTo>
                <a:cubicBezTo>
                  <a:pt x="4926350" y="2093376"/>
                  <a:pt x="4560523" y="1419492"/>
                  <a:pt x="4546588" y="1390936"/>
                </a:cubicBezTo>
                <a:cubicBezTo>
                  <a:pt x="4510735" y="1326537"/>
                  <a:pt x="4531986" y="1247527"/>
                  <a:pt x="4597041" y="1211675"/>
                </a:cubicBezTo>
                <a:cubicBezTo>
                  <a:pt x="4661449" y="1183119"/>
                  <a:pt x="4739793" y="1204370"/>
                  <a:pt x="4775645" y="1269435"/>
                </a:cubicBezTo>
                <a:close/>
                <a:moveTo>
                  <a:pt x="5464141" y="588245"/>
                </a:moveTo>
                <a:cubicBezTo>
                  <a:pt x="5428288" y="523846"/>
                  <a:pt x="5349278" y="501929"/>
                  <a:pt x="5284880" y="537782"/>
                </a:cubicBezTo>
                <a:cubicBezTo>
                  <a:pt x="5220481" y="573634"/>
                  <a:pt x="5198574" y="652644"/>
                  <a:pt x="5234426" y="717042"/>
                </a:cubicBezTo>
                <a:cubicBezTo>
                  <a:pt x="5241731" y="731644"/>
                  <a:pt x="5972718" y="2043570"/>
                  <a:pt x="5227120" y="3570608"/>
                </a:cubicBezTo>
                <a:cubicBezTo>
                  <a:pt x="5198574" y="3635007"/>
                  <a:pt x="5219815" y="3714017"/>
                  <a:pt x="5291519" y="3749869"/>
                </a:cubicBezTo>
                <a:cubicBezTo>
                  <a:pt x="5312760" y="3757174"/>
                  <a:pt x="5327371" y="3764471"/>
                  <a:pt x="5348621" y="3764471"/>
                </a:cubicBezTo>
                <a:cubicBezTo>
                  <a:pt x="5399075" y="3764471"/>
                  <a:pt x="5441576" y="3735924"/>
                  <a:pt x="5470789" y="3692766"/>
                </a:cubicBezTo>
                <a:cubicBezTo>
                  <a:pt x="6267498" y="2043570"/>
                  <a:pt x="5492686" y="645338"/>
                  <a:pt x="5464141" y="588245"/>
                </a:cubicBezTo>
                <a:close/>
                <a:moveTo>
                  <a:pt x="3937102" y="243659"/>
                </a:moveTo>
                <a:lnTo>
                  <a:pt x="3937102" y="4101084"/>
                </a:lnTo>
                <a:lnTo>
                  <a:pt x="3937102" y="4108390"/>
                </a:lnTo>
                <a:cubicBezTo>
                  <a:pt x="3929796" y="4244493"/>
                  <a:pt x="3836851" y="4302262"/>
                  <a:pt x="3750535" y="4302262"/>
                </a:cubicBezTo>
                <a:cubicBezTo>
                  <a:pt x="3693433" y="4302262"/>
                  <a:pt x="3635674" y="4273715"/>
                  <a:pt x="3563970" y="4223252"/>
                </a:cubicBezTo>
                <a:lnTo>
                  <a:pt x="2452554" y="3334255"/>
                </a:lnTo>
                <a:lnTo>
                  <a:pt x="2015023" y="3334255"/>
                </a:lnTo>
                <a:lnTo>
                  <a:pt x="2015023" y="4187400"/>
                </a:lnTo>
                <a:cubicBezTo>
                  <a:pt x="2015023" y="4431059"/>
                  <a:pt x="1821152" y="4624931"/>
                  <a:pt x="1577492" y="4624931"/>
                </a:cubicBezTo>
                <a:lnTo>
                  <a:pt x="1190425" y="4624931"/>
                </a:lnTo>
                <a:cubicBezTo>
                  <a:pt x="946766" y="4624931"/>
                  <a:pt x="752894" y="4431059"/>
                  <a:pt x="752894" y="4187400"/>
                </a:cubicBezTo>
                <a:lnTo>
                  <a:pt x="752894" y="3334255"/>
                </a:lnTo>
                <a:lnTo>
                  <a:pt x="430225" y="3334255"/>
                </a:lnTo>
                <a:cubicBezTo>
                  <a:pt x="193872" y="3334255"/>
                  <a:pt x="0" y="3140383"/>
                  <a:pt x="0" y="2904030"/>
                </a:cubicBezTo>
                <a:lnTo>
                  <a:pt x="0" y="1347778"/>
                </a:lnTo>
                <a:cubicBezTo>
                  <a:pt x="0" y="1111415"/>
                  <a:pt x="193872" y="917553"/>
                  <a:pt x="430225" y="917553"/>
                </a:cubicBezTo>
                <a:lnTo>
                  <a:pt x="2459193" y="917553"/>
                </a:lnTo>
                <a:lnTo>
                  <a:pt x="3534756" y="49797"/>
                </a:lnTo>
                <a:cubicBezTo>
                  <a:pt x="3542062" y="42491"/>
                  <a:pt x="3555997" y="35195"/>
                  <a:pt x="3563303" y="28546"/>
                </a:cubicBezTo>
                <a:cubicBezTo>
                  <a:pt x="3577904" y="21241"/>
                  <a:pt x="3642312" y="0"/>
                  <a:pt x="3706711" y="0"/>
                </a:cubicBezTo>
                <a:cubicBezTo>
                  <a:pt x="3843490" y="0"/>
                  <a:pt x="3937102" y="100251"/>
                  <a:pt x="3937102" y="243659"/>
                </a:cubicBezTo>
                <a:close/>
                <a:moveTo>
                  <a:pt x="423586" y="3068679"/>
                </a:moveTo>
                <a:lnTo>
                  <a:pt x="882358" y="3068679"/>
                </a:lnTo>
                <a:lnTo>
                  <a:pt x="1878921" y="3068679"/>
                </a:lnTo>
                <a:lnTo>
                  <a:pt x="2366248" y="3068679"/>
                </a:lnTo>
                <a:lnTo>
                  <a:pt x="2366248" y="1183119"/>
                </a:lnTo>
                <a:lnTo>
                  <a:pt x="423586" y="1183119"/>
                </a:lnTo>
                <a:cubicBezTo>
                  <a:pt x="337271" y="1183119"/>
                  <a:pt x="258928" y="1254824"/>
                  <a:pt x="258928" y="1347778"/>
                </a:cubicBezTo>
                <a:lnTo>
                  <a:pt x="258928" y="2904030"/>
                </a:lnTo>
                <a:cubicBezTo>
                  <a:pt x="265576" y="2996975"/>
                  <a:pt x="337280" y="3068679"/>
                  <a:pt x="423586" y="3068679"/>
                </a:cubicBezTo>
                <a:close/>
                <a:moveTo>
                  <a:pt x="1750114" y="3334255"/>
                </a:moveTo>
                <a:lnTo>
                  <a:pt x="1018461" y="3334255"/>
                </a:lnTo>
                <a:lnTo>
                  <a:pt x="1018461" y="4187400"/>
                </a:lnTo>
                <a:cubicBezTo>
                  <a:pt x="1018461" y="4280354"/>
                  <a:pt x="1097471" y="4359355"/>
                  <a:pt x="1190415" y="4359355"/>
                </a:cubicBezTo>
                <a:lnTo>
                  <a:pt x="1577483" y="4359355"/>
                </a:lnTo>
                <a:cubicBezTo>
                  <a:pt x="1670437" y="4359355"/>
                  <a:pt x="1749438" y="4280345"/>
                  <a:pt x="1749438" y="4187400"/>
                </a:cubicBezTo>
                <a:lnTo>
                  <a:pt x="1749438" y="3334255"/>
                </a:lnTo>
                <a:lnTo>
                  <a:pt x="1750114" y="3334255"/>
                </a:lnTo>
                <a:close/>
                <a:moveTo>
                  <a:pt x="3671526" y="279511"/>
                </a:moveTo>
                <a:lnTo>
                  <a:pt x="2631815" y="1111415"/>
                </a:lnTo>
                <a:lnTo>
                  <a:pt x="2631815" y="3133744"/>
                </a:lnTo>
                <a:lnTo>
                  <a:pt x="3671526" y="3965648"/>
                </a:lnTo>
                <a:lnTo>
                  <a:pt x="3671526" y="279511"/>
                </a:ln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89" name="Forma libre 388">
            <a:extLst>
              <a:ext uri="{FF2B5EF4-FFF2-40B4-BE49-F238E27FC236}">
                <a16:creationId xmlns:a16="http://schemas.microsoft.com/office/drawing/2014/main" id="{21580244-68FB-DB4B-A259-FFA4D82BB3B8}"/>
              </a:ext>
            </a:extLst>
          </p:cNvPr>
          <p:cNvSpPr/>
          <p:nvPr/>
        </p:nvSpPr>
        <p:spPr>
          <a:xfrm>
            <a:off x="2871739" y="3864362"/>
            <a:ext cx="301831" cy="245114"/>
          </a:xfrm>
          <a:custGeom>
            <a:avLst/>
            <a:gdLst>
              <a:gd name="connsiteX0" fmla="*/ 5152521 w 5829300"/>
              <a:gd name="connsiteY0" fmla="*/ 0 h 4733925"/>
              <a:gd name="connsiteX1" fmla="*/ 676780 w 5829300"/>
              <a:gd name="connsiteY1" fmla="*/ 0 h 4733925"/>
              <a:gd name="connsiteX2" fmla="*/ 0 w 5829300"/>
              <a:gd name="connsiteY2" fmla="*/ 676770 h 4733925"/>
              <a:gd name="connsiteX3" fmla="*/ 0 w 5829300"/>
              <a:gd name="connsiteY3" fmla="*/ 3362344 h 4733925"/>
              <a:gd name="connsiteX4" fmla="*/ 676780 w 5829300"/>
              <a:gd name="connsiteY4" fmla="*/ 4039124 h 4733925"/>
              <a:gd name="connsiteX5" fmla="*/ 1149287 w 5829300"/>
              <a:gd name="connsiteY5" fmla="*/ 4039124 h 4733925"/>
              <a:gd name="connsiteX6" fmla="*/ 1565015 w 5829300"/>
              <a:gd name="connsiteY6" fmla="*/ 4595822 h 4733925"/>
              <a:gd name="connsiteX7" fmla="*/ 1826066 w 5829300"/>
              <a:gd name="connsiteY7" fmla="*/ 4736792 h 4733925"/>
              <a:gd name="connsiteX8" fmla="*/ 2079936 w 5829300"/>
              <a:gd name="connsiteY8" fmla="*/ 4588640 h 4733925"/>
              <a:gd name="connsiteX9" fmla="*/ 2495664 w 5829300"/>
              <a:gd name="connsiteY9" fmla="*/ 4039124 h 4733925"/>
              <a:gd name="connsiteX10" fmla="*/ 5153178 w 5829300"/>
              <a:gd name="connsiteY10" fmla="*/ 4039124 h 4733925"/>
              <a:gd name="connsiteX11" fmla="*/ 5829957 w 5829300"/>
              <a:gd name="connsiteY11" fmla="*/ 3362344 h 4733925"/>
              <a:gd name="connsiteX12" fmla="*/ 5829957 w 5829300"/>
              <a:gd name="connsiteY12" fmla="*/ 683304 h 4733925"/>
              <a:gd name="connsiteX13" fmla="*/ 5152521 w 5829300"/>
              <a:gd name="connsiteY13" fmla="*/ 0 h 4733925"/>
              <a:gd name="connsiteX14" fmla="*/ 5568249 w 5829300"/>
              <a:gd name="connsiteY14" fmla="*/ 3368878 h 4733925"/>
              <a:gd name="connsiteX15" fmla="*/ 5152521 w 5829300"/>
              <a:gd name="connsiteY15" fmla="*/ 3784606 h 4733925"/>
              <a:gd name="connsiteX16" fmla="*/ 2424522 w 5829300"/>
              <a:gd name="connsiteY16" fmla="*/ 3784606 h 4733925"/>
              <a:gd name="connsiteX17" fmla="*/ 2318795 w 5829300"/>
              <a:gd name="connsiteY17" fmla="*/ 3834203 h 4733925"/>
              <a:gd name="connsiteX18" fmla="*/ 1867824 w 5829300"/>
              <a:gd name="connsiteY18" fmla="*/ 4440498 h 4733925"/>
              <a:gd name="connsiteX19" fmla="*/ 1825400 w 5829300"/>
              <a:gd name="connsiteY19" fmla="*/ 4482922 h 4733925"/>
              <a:gd name="connsiteX20" fmla="*/ 1775803 w 5829300"/>
              <a:gd name="connsiteY20" fmla="*/ 4440498 h 4733925"/>
              <a:gd name="connsiteX21" fmla="*/ 1324832 w 5829300"/>
              <a:gd name="connsiteY21" fmla="*/ 3834203 h 4733925"/>
              <a:gd name="connsiteX22" fmla="*/ 1219105 w 5829300"/>
              <a:gd name="connsiteY22" fmla="*/ 3784606 h 4733925"/>
              <a:gd name="connsiteX23" fmla="*/ 683304 w 5829300"/>
              <a:gd name="connsiteY23" fmla="*/ 3784606 h 4733925"/>
              <a:gd name="connsiteX24" fmla="*/ 267576 w 5829300"/>
              <a:gd name="connsiteY24" fmla="*/ 3368878 h 4733925"/>
              <a:gd name="connsiteX25" fmla="*/ 267576 w 5829300"/>
              <a:gd name="connsiteY25" fmla="*/ 683304 h 4733925"/>
              <a:gd name="connsiteX26" fmla="*/ 683304 w 5829300"/>
              <a:gd name="connsiteY26" fmla="*/ 267576 h 4733925"/>
              <a:gd name="connsiteX27" fmla="*/ 5159045 w 5829300"/>
              <a:gd name="connsiteY27" fmla="*/ 267576 h 4733925"/>
              <a:gd name="connsiteX28" fmla="*/ 5574773 w 5829300"/>
              <a:gd name="connsiteY28" fmla="*/ 683304 h 4733925"/>
              <a:gd name="connsiteX29" fmla="*/ 5574773 w 5829300"/>
              <a:gd name="connsiteY29" fmla="*/ 3368878 h 4733925"/>
              <a:gd name="connsiteX30" fmla="*/ 5568249 w 5829300"/>
              <a:gd name="connsiteY30" fmla="*/ 3368878 h 4733925"/>
              <a:gd name="connsiteX31" fmla="*/ 4750499 w 5829300"/>
              <a:gd name="connsiteY31" fmla="*/ 2050561 h 4733925"/>
              <a:gd name="connsiteX32" fmla="*/ 4623892 w 5829300"/>
              <a:gd name="connsiteY32" fmla="*/ 2177168 h 4733925"/>
              <a:gd name="connsiteX33" fmla="*/ 1191054 w 5829300"/>
              <a:gd name="connsiteY33" fmla="*/ 2177168 h 4733925"/>
              <a:gd name="connsiteX34" fmla="*/ 1064447 w 5829300"/>
              <a:gd name="connsiteY34" fmla="*/ 2050561 h 4733925"/>
              <a:gd name="connsiteX35" fmla="*/ 1191054 w 5829300"/>
              <a:gd name="connsiteY35" fmla="*/ 1923955 h 4733925"/>
              <a:gd name="connsiteX36" fmla="*/ 4623892 w 5829300"/>
              <a:gd name="connsiteY36" fmla="*/ 1923955 h 4733925"/>
              <a:gd name="connsiteX37" fmla="*/ 4750499 w 5829300"/>
              <a:gd name="connsiteY37" fmla="*/ 2050561 h 4733925"/>
              <a:gd name="connsiteX38" fmla="*/ 4750499 w 5829300"/>
              <a:gd name="connsiteY38" fmla="*/ 2833069 h 4733925"/>
              <a:gd name="connsiteX39" fmla="*/ 4623892 w 5829300"/>
              <a:gd name="connsiteY39" fmla="*/ 2959675 h 4733925"/>
              <a:gd name="connsiteX40" fmla="*/ 1191054 w 5829300"/>
              <a:gd name="connsiteY40" fmla="*/ 2959675 h 4733925"/>
              <a:gd name="connsiteX41" fmla="*/ 1064447 w 5829300"/>
              <a:gd name="connsiteY41" fmla="*/ 2833069 h 4733925"/>
              <a:gd name="connsiteX42" fmla="*/ 1191054 w 5829300"/>
              <a:gd name="connsiteY42" fmla="*/ 2706462 h 4733925"/>
              <a:gd name="connsiteX43" fmla="*/ 4623892 w 5829300"/>
              <a:gd name="connsiteY43" fmla="*/ 2706462 h 4733925"/>
              <a:gd name="connsiteX44" fmla="*/ 4750499 w 5829300"/>
              <a:gd name="connsiteY44" fmla="*/ 2833069 h 4733925"/>
              <a:gd name="connsiteX45" fmla="*/ 1057266 w 5829300"/>
              <a:gd name="connsiteY45" fmla="*/ 1275236 h 4733925"/>
              <a:gd name="connsiteX46" fmla="*/ 1183872 w 5829300"/>
              <a:gd name="connsiteY46" fmla="*/ 1148629 h 4733925"/>
              <a:gd name="connsiteX47" fmla="*/ 3248797 w 5829300"/>
              <a:gd name="connsiteY47" fmla="*/ 1148629 h 4733925"/>
              <a:gd name="connsiteX48" fmla="*/ 3375403 w 5829300"/>
              <a:gd name="connsiteY48" fmla="*/ 1275236 h 4733925"/>
              <a:gd name="connsiteX49" fmla="*/ 3248797 w 5829300"/>
              <a:gd name="connsiteY49" fmla="*/ 1401842 h 4733925"/>
              <a:gd name="connsiteX50" fmla="*/ 1191054 w 5829300"/>
              <a:gd name="connsiteY50" fmla="*/ 1401842 h 4733925"/>
              <a:gd name="connsiteX51" fmla="*/ 1057266 w 5829300"/>
              <a:gd name="connsiteY51" fmla="*/ 1275236 h 47339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5829300" h="4733925">
                <a:moveTo>
                  <a:pt x="5152521" y="0"/>
                </a:moveTo>
                <a:lnTo>
                  <a:pt x="676780" y="0"/>
                </a:lnTo>
                <a:cubicBezTo>
                  <a:pt x="303476" y="0"/>
                  <a:pt x="0" y="302819"/>
                  <a:pt x="0" y="676770"/>
                </a:cubicBezTo>
                <a:lnTo>
                  <a:pt x="0" y="3362344"/>
                </a:lnTo>
                <a:cubicBezTo>
                  <a:pt x="0" y="3735648"/>
                  <a:pt x="302819" y="4039124"/>
                  <a:pt x="676780" y="4039124"/>
                </a:cubicBezTo>
                <a:lnTo>
                  <a:pt x="1149287" y="4039124"/>
                </a:lnTo>
                <a:lnTo>
                  <a:pt x="1565015" y="4595822"/>
                </a:lnTo>
                <a:cubicBezTo>
                  <a:pt x="1593075" y="4631065"/>
                  <a:pt x="1685096" y="4736792"/>
                  <a:pt x="1826066" y="4736792"/>
                </a:cubicBezTo>
                <a:cubicBezTo>
                  <a:pt x="1889369" y="4736792"/>
                  <a:pt x="1987915" y="4708732"/>
                  <a:pt x="2079936" y="4588640"/>
                </a:cubicBezTo>
                <a:lnTo>
                  <a:pt x="2495664" y="4039124"/>
                </a:lnTo>
                <a:lnTo>
                  <a:pt x="5153178" y="4039124"/>
                </a:lnTo>
                <a:cubicBezTo>
                  <a:pt x="5526482" y="4039124"/>
                  <a:pt x="5829957" y="3736305"/>
                  <a:pt x="5829957" y="3362344"/>
                </a:cubicBezTo>
                <a:lnTo>
                  <a:pt x="5829957" y="683304"/>
                </a:lnTo>
                <a:cubicBezTo>
                  <a:pt x="5828653" y="309991"/>
                  <a:pt x="5525824" y="0"/>
                  <a:pt x="5152521" y="0"/>
                </a:cubicBezTo>
                <a:close/>
                <a:moveTo>
                  <a:pt x="5568249" y="3368878"/>
                </a:moveTo>
                <a:cubicBezTo>
                  <a:pt x="5568249" y="3601212"/>
                  <a:pt x="5377682" y="3784606"/>
                  <a:pt x="5152521" y="3784606"/>
                </a:cubicBezTo>
                <a:lnTo>
                  <a:pt x="2424522" y="3784606"/>
                </a:lnTo>
                <a:cubicBezTo>
                  <a:pt x="2382098" y="3784606"/>
                  <a:pt x="2346855" y="3805495"/>
                  <a:pt x="2318795" y="3834203"/>
                </a:cubicBezTo>
                <a:lnTo>
                  <a:pt x="1867824" y="4440498"/>
                </a:lnTo>
                <a:cubicBezTo>
                  <a:pt x="1839763" y="4475741"/>
                  <a:pt x="1825400" y="4482922"/>
                  <a:pt x="1825400" y="4482922"/>
                </a:cubicBezTo>
                <a:cubicBezTo>
                  <a:pt x="1818218" y="4482922"/>
                  <a:pt x="1790157" y="4462034"/>
                  <a:pt x="1775803" y="4440498"/>
                </a:cubicBezTo>
                <a:lnTo>
                  <a:pt x="1324832" y="3834203"/>
                </a:lnTo>
                <a:cubicBezTo>
                  <a:pt x="1303944" y="3798961"/>
                  <a:pt x="1261529" y="3784606"/>
                  <a:pt x="1219105" y="3784606"/>
                </a:cubicBezTo>
                <a:lnTo>
                  <a:pt x="683304" y="3784606"/>
                </a:lnTo>
                <a:cubicBezTo>
                  <a:pt x="450971" y="3784606"/>
                  <a:pt x="267576" y="3594040"/>
                  <a:pt x="267576" y="3368878"/>
                </a:cubicBezTo>
                <a:lnTo>
                  <a:pt x="267576" y="683304"/>
                </a:lnTo>
                <a:cubicBezTo>
                  <a:pt x="267576" y="450971"/>
                  <a:pt x="458143" y="267576"/>
                  <a:pt x="683304" y="267576"/>
                </a:cubicBezTo>
                <a:lnTo>
                  <a:pt x="5159045" y="267576"/>
                </a:lnTo>
                <a:cubicBezTo>
                  <a:pt x="5391379" y="267576"/>
                  <a:pt x="5574773" y="458143"/>
                  <a:pt x="5574773" y="683304"/>
                </a:cubicBezTo>
                <a:lnTo>
                  <a:pt x="5574773" y="3368878"/>
                </a:lnTo>
                <a:lnTo>
                  <a:pt x="5568249" y="3368878"/>
                </a:lnTo>
                <a:close/>
                <a:moveTo>
                  <a:pt x="4750499" y="2050561"/>
                </a:moveTo>
                <a:cubicBezTo>
                  <a:pt x="4750499" y="2121046"/>
                  <a:pt x="4694377" y="2177168"/>
                  <a:pt x="4623892" y="2177168"/>
                </a:cubicBezTo>
                <a:lnTo>
                  <a:pt x="1191054" y="2177168"/>
                </a:lnTo>
                <a:cubicBezTo>
                  <a:pt x="1120569" y="2177168"/>
                  <a:pt x="1064447" y="2121046"/>
                  <a:pt x="1064447" y="2050561"/>
                </a:cubicBezTo>
                <a:cubicBezTo>
                  <a:pt x="1064447" y="1980076"/>
                  <a:pt x="1120578" y="1923955"/>
                  <a:pt x="1191054" y="1923955"/>
                </a:cubicBezTo>
                <a:lnTo>
                  <a:pt x="4623892" y="1923955"/>
                </a:lnTo>
                <a:cubicBezTo>
                  <a:pt x="4694377" y="1916773"/>
                  <a:pt x="4750499" y="1973551"/>
                  <a:pt x="4750499" y="2050561"/>
                </a:cubicBezTo>
                <a:close/>
                <a:moveTo>
                  <a:pt x="4750499" y="2833069"/>
                </a:moveTo>
                <a:cubicBezTo>
                  <a:pt x="4750499" y="2903553"/>
                  <a:pt x="4694377" y="2959675"/>
                  <a:pt x="4623892" y="2959675"/>
                </a:cubicBezTo>
                <a:lnTo>
                  <a:pt x="1191054" y="2959675"/>
                </a:lnTo>
                <a:cubicBezTo>
                  <a:pt x="1120569" y="2959675"/>
                  <a:pt x="1064447" y="2903544"/>
                  <a:pt x="1064447" y="2833069"/>
                </a:cubicBezTo>
                <a:cubicBezTo>
                  <a:pt x="1064447" y="2762593"/>
                  <a:pt x="1120578" y="2706462"/>
                  <a:pt x="1191054" y="2706462"/>
                </a:cubicBezTo>
                <a:lnTo>
                  <a:pt x="4623892" y="2706462"/>
                </a:lnTo>
                <a:cubicBezTo>
                  <a:pt x="4694377" y="2699280"/>
                  <a:pt x="4750499" y="2755402"/>
                  <a:pt x="4750499" y="2833069"/>
                </a:cubicBezTo>
                <a:close/>
                <a:moveTo>
                  <a:pt x="1057266" y="1275236"/>
                </a:moveTo>
                <a:cubicBezTo>
                  <a:pt x="1057266" y="1204751"/>
                  <a:pt x="1113396" y="1148629"/>
                  <a:pt x="1183872" y="1148629"/>
                </a:cubicBezTo>
                <a:lnTo>
                  <a:pt x="3248797" y="1148629"/>
                </a:lnTo>
                <a:cubicBezTo>
                  <a:pt x="3319282" y="1148629"/>
                  <a:pt x="3375403" y="1204760"/>
                  <a:pt x="3375403" y="1275236"/>
                </a:cubicBezTo>
                <a:cubicBezTo>
                  <a:pt x="3375403" y="1345711"/>
                  <a:pt x="3319272" y="1401842"/>
                  <a:pt x="3248797" y="1401842"/>
                </a:cubicBezTo>
                <a:lnTo>
                  <a:pt x="1191054" y="1401842"/>
                </a:lnTo>
                <a:cubicBezTo>
                  <a:pt x="1120569" y="1409681"/>
                  <a:pt x="1057266" y="1345721"/>
                  <a:pt x="1057266" y="1275236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91" name="Forma libre 390">
            <a:extLst>
              <a:ext uri="{FF2B5EF4-FFF2-40B4-BE49-F238E27FC236}">
                <a16:creationId xmlns:a16="http://schemas.microsoft.com/office/drawing/2014/main" id="{D539A507-22E5-9E40-A9C3-7D0A6A20534F}"/>
              </a:ext>
            </a:extLst>
          </p:cNvPr>
          <p:cNvSpPr/>
          <p:nvPr/>
        </p:nvSpPr>
        <p:spPr>
          <a:xfrm>
            <a:off x="4393453" y="3782071"/>
            <a:ext cx="301339" cy="301339"/>
          </a:xfrm>
          <a:custGeom>
            <a:avLst/>
            <a:gdLst>
              <a:gd name="connsiteX0" fmla="*/ 2910247 w 5819790"/>
              <a:gd name="connsiteY0" fmla="*/ 0 h 5819790"/>
              <a:gd name="connsiteX1" fmla="*/ 0 w 5819790"/>
              <a:gd name="connsiteY1" fmla="*/ 2909544 h 5819790"/>
              <a:gd name="connsiteX2" fmla="*/ 2910247 w 5819790"/>
              <a:gd name="connsiteY2" fmla="*/ 5827550 h 5819790"/>
              <a:gd name="connsiteX3" fmla="*/ 5820495 w 5819790"/>
              <a:gd name="connsiteY3" fmla="*/ 2917303 h 5819790"/>
              <a:gd name="connsiteX4" fmla="*/ 2910247 w 5819790"/>
              <a:gd name="connsiteY4" fmla="*/ 0 h 5819790"/>
              <a:gd name="connsiteX5" fmla="*/ 2910247 w 5819790"/>
              <a:gd name="connsiteY5" fmla="*/ 5545414 h 5819790"/>
              <a:gd name="connsiteX6" fmla="*/ 282136 w 5819790"/>
              <a:gd name="connsiteY6" fmla="*/ 2917303 h 5819790"/>
              <a:gd name="connsiteX7" fmla="*/ 2910247 w 5819790"/>
              <a:gd name="connsiteY7" fmla="*/ 289192 h 5819790"/>
              <a:gd name="connsiteX8" fmla="*/ 5538358 w 5819790"/>
              <a:gd name="connsiteY8" fmla="*/ 2917303 h 5819790"/>
              <a:gd name="connsiteX9" fmla="*/ 2910247 w 5819790"/>
              <a:gd name="connsiteY9" fmla="*/ 5545414 h 5819790"/>
              <a:gd name="connsiteX10" fmla="*/ 4205255 w 5819790"/>
              <a:gd name="connsiteY10" fmla="*/ 2947629 h 5819790"/>
              <a:gd name="connsiteX11" fmla="*/ 4068414 w 5819790"/>
              <a:gd name="connsiteY11" fmla="*/ 3084470 h 5819790"/>
              <a:gd name="connsiteX12" fmla="*/ 1783110 w 5819790"/>
              <a:gd name="connsiteY12" fmla="*/ 3084470 h 5819790"/>
              <a:gd name="connsiteX13" fmla="*/ 1646269 w 5819790"/>
              <a:gd name="connsiteY13" fmla="*/ 2947629 h 5819790"/>
              <a:gd name="connsiteX14" fmla="*/ 1783110 w 5819790"/>
              <a:gd name="connsiteY14" fmla="*/ 2810788 h 5819790"/>
              <a:gd name="connsiteX15" fmla="*/ 4068424 w 5819790"/>
              <a:gd name="connsiteY15" fmla="*/ 2810788 h 5819790"/>
              <a:gd name="connsiteX16" fmla="*/ 4205255 w 5819790"/>
              <a:gd name="connsiteY16" fmla="*/ 2947629 h 58197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5819790" h="5819790">
                <a:moveTo>
                  <a:pt x="2910247" y="0"/>
                </a:moveTo>
                <a:cubicBezTo>
                  <a:pt x="1302768" y="0"/>
                  <a:pt x="0" y="1302064"/>
                  <a:pt x="0" y="2909544"/>
                </a:cubicBezTo>
                <a:cubicBezTo>
                  <a:pt x="0" y="4517023"/>
                  <a:pt x="1302768" y="5827550"/>
                  <a:pt x="2910247" y="5827550"/>
                </a:cubicBezTo>
                <a:cubicBezTo>
                  <a:pt x="4517727" y="5827550"/>
                  <a:pt x="5820495" y="4524783"/>
                  <a:pt x="5820495" y="2917303"/>
                </a:cubicBezTo>
                <a:cubicBezTo>
                  <a:pt x="5820495" y="1309824"/>
                  <a:pt x="4517023" y="0"/>
                  <a:pt x="2910247" y="0"/>
                </a:cubicBezTo>
                <a:close/>
                <a:moveTo>
                  <a:pt x="2910247" y="5545414"/>
                </a:moveTo>
                <a:cubicBezTo>
                  <a:pt x="1462879" y="5545414"/>
                  <a:pt x="282136" y="4364672"/>
                  <a:pt x="282136" y="2917303"/>
                </a:cubicBezTo>
                <a:cubicBezTo>
                  <a:pt x="282136" y="1469935"/>
                  <a:pt x="1462879" y="289192"/>
                  <a:pt x="2910247" y="289192"/>
                </a:cubicBezTo>
                <a:cubicBezTo>
                  <a:pt x="4357616" y="289192"/>
                  <a:pt x="5538358" y="1469935"/>
                  <a:pt x="5538358" y="2917303"/>
                </a:cubicBezTo>
                <a:cubicBezTo>
                  <a:pt x="5538358" y="4364672"/>
                  <a:pt x="4357616" y="5545414"/>
                  <a:pt x="2910247" y="5545414"/>
                </a:cubicBezTo>
                <a:close/>
                <a:moveTo>
                  <a:pt x="4205255" y="2947629"/>
                </a:moveTo>
                <a:cubicBezTo>
                  <a:pt x="4205255" y="3023809"/>
                  <a:pt x="4144594" y="3084470"/>
                  <a:pt x="4068414" y="3084470"/>
                </a:cubicBezTo>
                <a:lnTo>
                  <a:pt x="1783110" y="3084470"/>
                </a:lnTo>
                <a:cubicBezTo>
                  <a:pt x="1706929" y="3084470"/>
                  <a:pt x="1646269" y="3023809"/>
                  <a:pt x="1646269" y="2947629"/>
                </a:cubicBezTo>
                <a:cubicBezTo>
                  <a:pt x="1646269" y="2871449"/>
                  <a:pt x="1706929" y="2810788"/>
                  <a:pt x="1783110" y="2810788"/>
                </a:cubicBezTo>
                <a:lnTo>
                  <a:pt x="4068424" y="2810788"/>
                </a:lnTo>
                <a:cubicBezTo>
                  <a:pt x="4143891" y="2810797"/>
                  <a:pt x="4205255" y="2871458"/>
                  <a:pt x="4205255" y="2947629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09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93" name="Forma libre 392">
            <a:extLst>
              <a:ext uri="{FF2B5EF4-FFF2-40B4-BE49-F238E27FC236}">
                <a16:creationId xmlns:a16="http://schemas.microsoft.com/office/drawing/2014/main" id="{41A2EFD7-D1B6-D748-8373-833257252816}"/>
              </a:ext>
            </a:extLst>
          </p:cNvPr>
          <p:cNvSpPr/>
          <p:nvPr/>
        </p:nvSpPr>
        <p:spPr>
          <a:xfrm>
            <a:off x="598247" y="3875376"/>
            <a:ext cx="301831" cy="236730"/>
          </a:xfrm>
          <a:custGeom>
            <a:avLst/>
            <a:gdLst>
              <a:gd name="connsiteX0" fmla="*/ 3580143 w 5829300"/>
              <a:gd name="connsiteY0" fmla="*/ 1344120 h 4572000"/>
              <a:gd name="connsiteX1" fmla="*/ 3445040 w 5829300"/>
              <a:gd name="connsiteY1" fmla="*/ 1479223 h 4572000"/>
              <a:gd name="connsiteX2" fmla="*/ 3309938 w 5829300"/>
              <a:gd name="connsiteY2" fmla="*/ 1344120 h 4572000"/>
              <a:gd name="connsiteX3" fmla="*/ 3445040 w 5829300"/>
              <a:gd name="connsiteY3" fmla="*/ 1209018 h 4572000"/>
              <a:gd name="connsiteX4" fmla="*/ 3580143 w 5829300"/>
              <a:gd name="connsiteY4" fmla="*/ 1344120 h 4572000"/>
              <a:gd name="connsiteX5" fmla="*/ 2944673 w 5829300"/>
              <a:gd name="connsiteY5" fmla="*/ 1209018 h 4572000"/>
              <a:gd name="connsiteX6" fmla="*/ 2809570 w 5829300"/>
              <a:gd name="connsiteY6" fmla="*/ 1344120 h 4572000"/>
              <a:gd name="connsiteX7" fmla="*/ 2944673 w 5829300"/>
              <a:gd name="connsiteY7" fmla="*/ 1479223 h 4572000"/>
              <a:gd name="connsiteX8" fmla="*/ 3079776 w 5829300"/>
              <a:gd name="connsiteY8" fmla="*/ 1344120 h 4572000"/>
              <a:gd name="connsiteX9" fmla="*/ 2944673 w 5829300"/>
              <a:gd name="connsiteY9" fmla="*/ 1209018 h 4572000"/>
              <a:gd name="connsiteX10" fmla="*/ 5829300 w 5829300"/>
              <a:gd name="connsiteY10" fmla="*/ 1303468 h 4572000"/>
              <a:gd name="connsiteX11" fmla="*/ 5829300 w 5829300"/>
              <a:gd name="connsiteY11" fmla="*/ 2661342 h 4572000"/>
              <a:gd name="connsiteX12" fmla="*/ 5559105 w 5829300"/>
              <a:gd name="connsiteY12" fmla="*/ 2931538 h 4572000"/>
              <a:gd name="connsiteX13" fmla="*/ 5100019 w 5829300"/>
              <a:gd name="connsiteY13" fmla="*/ 2931538 h 4572000"/>
              <a:gd name="connsiteX14" fmla="*/ 4836700 w 5829300"/>
              <a:gd name="connsiteY14" fmla="*/ 2701995 h 4572000"/>
              <a:gd name="connsiteX15" fmla="*/ 4079891 w 5829300"/>
              <a:gd name="connsiteY15" fmla="*/ 2701995 h 4572000"/>
              <a:gd name="connsiteX16" fmla="*/ 4079891 w 5829300"/>
              <a:gd name="connsiteY16" fmla="*/ 2897762 h 4572000"/>
              <a:gd name="connsiteX17" fmla="*/ 3722132 w 5829300"/>
              <a:gd name="connsiteY17" fmla="*/ 3255531 h 4572000"/>
              <a:gd name="connsiteX18" fmla="*/ 2526240 w 5829300"/>
              <a:gd name="connsiteY18" fmla="*/ 3255531 h 4572000"/>
              <a:gd name="connsiteX19" fmla="*/ 2526240 w 5829300"/>
              <a:gd name="connsiteY19" fmla="*/ 4288793 h 4572000"/>
              <a:gd name="connsiteX20" fmla="*/ 2236023 w 5829300"/>
              <a:gd name="connsiteY20" fmla="*/ 4579010 h 4572000"/>
              <a:gd name="connsiteX21" fmla="*/ 1702508 w 5829300"/>
              <a:gd name="connsiteY21" fmla="*/ 4579010 h 4572000"/>
              <a:gd name="connsiteX22" fmla="*/ 1412291 w 5829300"/>
              <a:gd name="connsiteY22" fmla="*/ 4288793 h 4572000"/>
              <a:gd name="connsiteX23" fmla="*/ 1412291 w 5829300"/>
              <a:gd name="connsiteY23" fmla="*/ 3255531 h 4572000"/>
              <a:gd name="connsiteX24" fmla="*/ 357769 w 5829300"/>
              <a:gd name="connsiteY24" fmla="*/ 3255531 h 4572000"/>
              <a:gd name="connsiteX25" fmla="*/ 0 w 5829300"/>
              <a:gd name="connsiteY25" fmla="*/ 2897762 h 4572000"/>
              <a:gd name="connsiteX26" fmla="*/ 0 w 5829300"/>
              <a:gd name="connsiteY26" fmla="*/ 1060161 h 4572000"/>
              <a:gd name="connsiteX27" fmla="*/ 357769 w 5829300"/>
              <a:gd name="connsiteY27" fmla="*/ 702392 h 4572000"/>
              <a:gd name="connsiteX28" fmla="*/ 371532 w 5829300"/>
              <a:gd name="connsiteY28" fmla="*/ 702392 h 4572000"/>
              <a:gd name="connsiteX29" fmla="*/ 371532 w 5829300"/>
              <a:gd name="connsiteY29" fmla="*/ 290217 h 4572000"/>
              <a:gd name="connsiteX30" fmla="*/ 661749 w 5829300"/>
              <a:gd name="connsiteY30" fmla="*/ 0 h 4572000"/>
              <a:gd name="connsiteX31" fmla="*/ 3059763 w 5829300"/>
              <a:gd name="connsiteY31" fmla="*/ 0 h 4572000"/>
              <a:gd name="connsiteX32" fmla="*/ 3349981 w 5829300"/>
              <a:gd name="connsiteY32" fmla="*/ 290217 h 4572000"/>
              <a:gd name="connsiteX33" fmla="*/ 3349981 w 5829300"/>
              <a:gd name="connsiteY33" fmla="*/ 702392 h 4572000"/>
              <a:gd name="connsiteX34" fmla="*/ 3721503 w 5829300"/>
              <a:gd name="connsiteY34" fmla="*/ 702392 h 4572000"/>
              <a:gd name="connsiteX35" fmla="*/ 4079262 w 5829300"/>
              <a:gd name="connsiteY35" fmla="*/ 1060161 h 4572000"/>
              <a:gd name="connsiteX36" fmla="*/ 4079262 w 5829300"/>
              <a:gd name="connsiteY36" fmla="*/ 1255928 h 4572000"/>
              <a:gd name="connsiteX37" fmla="*/ 4836071 w 5829300"/>
              <a:gd name="connsiteY37" fmla="*/ 1255928 h 4572000"/>
              <a:gd name="connsiteX38" fmla="*/ 5099390 w 5829300"/>
              <a:gd name="connsiteY38" fmla="*/ 1033262 h 4572000"/>
              <a:gd name="connsiteX39" fmla="*/ 5558476 w 5829300"/>
              <a:gd name="connsiteY39" fmla="*/ 1033262 h 4572000"/>
              <a:gd name="connsiteX40" fmla="*/ 5829300 w 5829300"/>
              <a:gd name="connsiteY40" fmla="*/ 1303468 h 4572000"/>
              <a:gd name="connsiteX41" fmla="*/ 621087 w 5829300"/>
              <a:gd name="connsiteY41" fmla="*/ 702392 h 4572000"/>
              <a:gd name="connsiteX42" fmla="*/ 3100416 w 5829300"/>
              <a:gd name="connsiteY42" fmla="*/ 702392 h 4572000"/>
              <a:gd name="connsiteX43" fmla="*/ 3100416 w 5829300"/>
              <a:gd name="connsiteY43" fmla="*/ 290217 h 4572000"/>
              <a:gd name="connsiteX44" fmla="*/ 3059763 w 5829300"/>
              <a:gd name="connsiteY44" fmla="*/ 249564 h 4572000"/>
              <a:gd name="connsiteX45" fmla="*/ 661740 w 5829300"/>
              <a:gd name="connsiteY45" fmla="*/ 249564 h 4572000"/>
              <a:gd name="connsiteX46" fmla="*/ 621087 w 5829300"/>
              <a:gd name="connsiteY46" fmla="*/ 290217 h 4572000"/>
              <a:gd name="connsiteX47" fmla="*/ 621087 w 5829300"/>
              <a:gd name="connsiteY47" fmla="*/ 702392 h 4572000"/>
              <a:gd name="connsiteX48" fmla="*/ 2276056 w 5829300"/>
              <a:gd name="connsiteY48" fmla="*/ 3255531 h 4572000"/>
              <a:gd name="connsiteX49" fmla="*/ 1654969 w 5829300"/>
              <a:gd name="connsiteY49" fmla="*/ 3255531 h 4572000"/>
              <a:gd name="connsiteX50" fmla="*/ 1654969 w 5829300"/>
              <a:gd name="connsiteY50" fmla="*/ 4288793 h 4572000"/>
              <a:gd name="connsiteX51" fmla="*/ 1695622 w 5829300"/>
              <a:gd name="connsiteY51" fmla="*/ 4329446 h 4572000"/>
              <a:gd name="connsiteX52" fmla="*/ 2229136 w 5829300"/>
              <a:gd name="connsiteY52" fmla="*/ 4329446 h 4572000"/>
              <a:gd name="connsiteX53" fmla="*/ 2269789 w 5829300"/>
              <a:gd name="connsiteY53" fmla="*/ 4288793 h 4572000"/>
              <a:gd name="connsiteX54" fmla="*/ 2269789 w 5829300"/>
              <a:gd name="connsiteY54" fmla="*/ 3255531 h 4572000"/>
              <a:gd name="connsiteX55" fmla="*/ 2276056 w 5829300"/>
              <a:gd name="connsiteY55" fmla="*/ 3255531 h 4572000"/>
              <a:gd name="connsiteX56" fmla="*/ 3829698 w 5829300"/>
              <a:gd name="connsiteY56" fmla="*/ 2573150 h 4572000"/>
              <a:gd name="connsiteX57" fmla="*/ 3829698 w 5829300"/>
              <a:gd name="connsiteY57" fmla="*/ 1384154 h 4572000"/>
              <a:gd name="connsiteX58" fmla="*/ 3829698 w 5829300"/>
              <a:gd name="connsiteY58" fmla="*/ 1066419 h 4572000"/>
              <a:gd name="connsiteX59" fmla="*/ 3721494 w 5829300"/>
              <a:gd name="connsiteY59" fmla="*/ 958215 h 4572000"/>
              <a:gd name="connsiteX60" fmla="*/ 3228632 w 5829300"/>
              <a:gd name="connsiteY60" fmla="*/ 958215 h 4572000"/>
              <a:gd name="connsiteX61" fmla="*/ 499748 w 5829300"/>
              <a:gd name="connsiteY61" fmla="*/ 958215 h 4572000"/>
              <a:gd name="connsiteX62" fmla="*/ 357769 w 5829300"/>
              <a:gd name="connsiteY62" fmla="*/ 958215 h 4572000"/>
              <a:gd name="connsiteX63" fmla="*/ 249565 w 5829300"/>
              <a:gd name="connsiteY63" fmla="*/ 1066419 h 4572000"/>
              <a:gd name="connsiteX64" fmla="*/ 249565 w 5829300"/>
              <a:gd name="connsiteY64" fmla="*/ 2897143 h 4572000"/>
              <a:gd name="connsiteX65" fmla="*/ 357769 w 5829300"/>
              <a:gd name="connsiteY65" fmla="*/ 3005347 h 4572000"/>
              <a:gd name="connsiteX66" fmla="*/ 1533011 w 5829300"/>
              <a:gd name="connsiteY66" fmla="*/ 3005347 h 4572000"/>
              <a:gd name="connsiteX67" fmla="*/ 2404282 w 5829300"/>
              <a:gd name="connsiteY67" fmla="*/ 3005347 h 4572000"/>
              <a:gd name="connsiteX68" fmla="*/ 3721503 w 5829300"/>
              <a:gd name="connsiteY68" fmla="*/ 3005347 h 4572000"/>
              <a:gd name="connsiteX69" fmla="*/ 3829707 w 5829300"/>
              <a:gd name="connsiteY69" fmla="*/ 2897143 h 4572000"/>
              <a:gd name="connsiteX70" fmla="*/ 3829698 w 5829300"/>
              <a:gd name="connsiteY70" fmla="*/ 2573150 h 4572000"/>
              <a:gd name="connsiteX71" fmla="*/ 3829698 w 5829300"/>
              <a:gd name="connsiteY71" fmla="*/ 2573150 h 4572000"/>
              <a:gd name="connsiteX72" fmla="*/ 4079882 w 5829300"/>
              <a:gd name="connsiteY72" fmla="*/ 2451811 h 4572000"/>
              <a:gd name="connsiteX73" fmla="*/ 4836690 w 5829300"/>
              <a:gd name="connsiteY73" fmla="*/ 2451811 h 4572000"/>
              <a:gd name="connsiteX74" fmla="*/ 4836690 w 5829300"/>
              <a:gd name="connsiteY74" fmla="*/ 1506112 h 4572000"/>
              <a:gd name="connsiteX75" fmla="*/ 4079882 w 5829300"/>
              <a:gd name="connsiteY75" fmla="*/ 1506112 h 4572000"/>
              <a:gd name="connsiteX76" fmla="*/ 4079882 w 5829300"/>
              <a:gd name="connsiteY76" fmla="*/ 2451811 h 4572000"/>
              <a:gd name="connsiteX77" fmla="*/ 5579117 w 5829300"/>
              <a:gd name="connsiteY77" fmla="*/ 1303468 h 4572000"/>
              <a:gd name="connsiteX78" fmla="*/ 5559105 w 5829300"/>
              <a:gd name="connsiteY78" fmla="*/ 1283456 h 4572000"/>
              <a:gd name="connsiteX79" fmla="*/ 5100019 w 5829300"/>
              <a:gd name="connsiteY79" fmla="*/ 1283456 h 4572000"/>
              <a:gd name="connsiteX80" fmla="*/ 5080006 w 5829300"/>
              <a:gd name="connsiteY80" fmla="*/ 1303468 h 4572000"/>
              <a:gd name="connsiteX81" fmla="*/ 5080006 w 5829300"/>
              <a:gd name="connsiteY81" fmla="*/ 1323480 h 4572000"/>
              <a:gd name="connsiteX82" fmla="*/ 5093770 w 5829300"/>
              <a:gd name="connsiteY82" fmla="*/ 1377267 h 4572000"/>
              <a:gd name="connsiteX83" fmla="*/ 5093770 w 5829300"/>
              <a:gd name="connsiteY83" fmla="*/ 2573150 h 4572000"/>
              <a:gd name="connsiteX84" fmla="*/ 5080006 w 5829300"/>
              <a:gd name="connsiteY84" fmla="*/ 2626938 h 4572000"/>
              <a:gd name="connsiteX85" fmla="*/ 5080006 w 5829300"/>
              <a:gd name="connsiteY85" fmla="*/ 2653837 h 4572000"/>
              <a:gd name="connsiteX86" fmla="*/ 5100019 w 5829300"/>
              <a:gd name="connsiteY86" fmla="*/ 2673849 h 4572000"/>
              <a:gd name="connsiteX87" fmla="*/ 5559105 w 5829300"/>
              <a:gd name="connsiteY87" fmla="*/ 2673849 h 4572000"/>
              <a:gd name="connsiteX88" fmla="*/ 5579117 w 5829300"/>
              <a:gd name="connsiteY88" fmla="*/ 2653837 h 4572000"/>
              <a:gd name="connsiteX89" fmla="*/ 5579117 w 5829300"/>
              <a:gd name="connsiteY89" fmla="*/ 1303468 h 457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</a:cxnLst>
            <a:rect l="l" t="t" r="r" b="b"/>
            <a:pathLst>
              <a:path w="5829300" h="4572000">
                <a:moveTo>
                  <a:pt x="3580143" y="1344120"/>
                </a:moveTo>
                <a:cubicBezTo>
                  <a:pt x="3580143" y="1418549"/>
                  <a:pt x="3519468" y="1479223"/>
                  <a:pt x="3445040" y="1479223"/>
                </a:cubicBezTo>
                <a:cubicBezTo>
                  <a:pt x="3370612" y="1479223"/>
                  <a:pt x="3309938" y="1418549"/>
                  <a:pt x="3309938" y="1344120"/>
                </a:cubicBezTo>
                <a:cubicBezTo>
                  <a:pt x="3309938" y="1269692"/>
                  <a:pt x="3370612" y="1209018"/>
                  <a:pt x="3445040" y="1209018"/>
                </a:cubicBezTo>
                <a:cubicBezTo>
                  <a:pt x="3519468" y="1209018"/>
                  <a:pt x="3580143" y="1269692"/>
                  <a:pt x="3580143" y="1344120"/>
                </a:cubicBezTo>
                <a:close/>
                <a:moveTo>
                  <a:pt x="2944673" y="1209018"/>
                </a:moveTo>
                <a:cubicBezTo>
                  <a:pt x="2870245" y="1209018"/>
                  <a:pt x="2809570" y="1269692"/>
                  <a:pt x="2809570" y="1344120"/>
                </a:cubicBezTo>
                <a:cubicBezTo>
                  <a:pt x="2809570" y="1418549"/>
                  <a:pt x="2870245" y="1479223"/>
                  <a:pt x="2944673" y="1479223"/>
                </a:cubicBezTo>
                <a:cubicBezTo>
                  <a:pt x="3019101" y="1479223"/>
                  <a:pt x="3079776" y="1418549"/>
                  <a:pt x="3079776" y="1344120"/>
                </a:cubicBezTo>
                <a:cubicBezTo>
                  <a:pt x="3079776" y="1269692"/>
                  <a:pt x="3019101" y="1209018"/>
                  <a:pt x="2944673" y="1209018"/>
                </a:cubicBezTo>
                <a:close/>
                <a:moveTo>
                  <a:pt x="5829300" y="1303468"/>
                </a:moveTo>
                <a:lnTo>
                  <a:pt x="5829300" y="2661342"/>
                </a:lnTo>
                <a:cubicBezTo>
                  <a:pt x="5829300" y="2810199"/>
                  <a:pt x="5707961" y="2931538"/>
                  <a:pt x="5559105" y="2931538"/>
                </a:cubicBezTo>
                <a:lnTo>
                  <a:pt x="5100019" y="2931538"/>
                </a:lnTo>
                <a:cubicBezTo>
                  <a:pt x="4964916" y="2931538"/>
                  <a:pt x="4856712" y="2830211"/>
                  <a:pt x="4836700" y="2701995"/>
                </a:cubicBezTo>
                <a:lnTo>
                  <a:pt x="4079891" y="2701995"/>
                </a:lnTo>
                <a:lnTo>
                  <a:pt x="4079891" y="2897762"/>
                </a:lnTo>
                <a:cubicBezTo>
                  <a:pt x="4079891" y="3093529"/>
                  <a:pt x="3917899" y="3255531"/>
                  <a:pt x="3722132" y="3255531"/>
                </a:cubicBezTo>
                <a:lnTo>
                  <a:pt x="2526240" y="3255531"/>
                </a:lnTo>
                <a:lnTo>
                  <a:pt x="2526240" y="4288793"/>
                </a:lnTo>
                <a:cubicBezTo>
                  <a:pt x="2526240" y="4450785"/>
                  <a:pt x="2398024" y="4579010"/>
                  <a:pt x="2236023" y="4579010"/>
                </a:cubicBezTo>
                <a:lnTo>
                  <a:pt x="1702508" y="4579010"/>
                </a:lnTo>
                <a:cubicBezTo>
                  <a:pt x="1540516" y="4579010"/>
                  <a:pt x="1412291" y="4450794"/>
                  <a:pt x="1412291" y="4288793"/>
                </a:cubicBezTo>
                <a:lnTo>
                  <a:pt x="1412291" y="3255531"/>
                </a:lnTo>
                <a:lnTo>
                  <a:pt x="357769" y="3255531"/>
                </a:lnTo>
                <a:cubicBezTo>
                  <a:pt x="161992" y="3255531"/>
                  <a:pt x="0" y="3093539"/>
                  <a:pt x="0" y="2897762"/>
                </a:cubicBezTo>
                <a:lnTo>
                  <a:pt x="0" y="1060161"/>
                </a:lnTo>
                <a:cubicBezTo>
                  <a:pt x="0" y="864394"/>
                  <a:pt x="161992" y="702392"/>
                  <a:pt x="357769" y="702392"/>
                </a:cubicBezTo>
                <a:lnTo>
                  <a:pt x="371532" y="702392"/>
                </a:lnTo>
                <a:lnTo>
                  <a:pt x="371532" y="290217"/>
                </a:lnTo>
                <a:cubicBezTo>
                  <a:pt x="371532" y="128226"/>
                  <a:pt x="499748" y="0"/>
                  <a:pt x="661749" y="0"/>
                </a:cubicBezTo>
                <a:lnTo>
                  <a:pt x="3059763" y="0"/>
                </a:lnTo>
                <a:cubicBezTo>
                  <a:pt x="3221755" y="0"/>
                  <a:pt x="3349981" y="128216"/>
                  <a:pt x="3349981" y="290217"/>
                </a:cubicBezTo>
                <a:lnTo>
                  <a:pt x="3349981" y="702392"/>
                </a:lnTo>
                <a:lnTo>
                  <a:pt x="3721503" y="702392"/>
                </a:lnTo>
                <a:cubicBezTo>
                  <a:pt x="3917271" y="702392"/>
                  <a:pt x="4079262" y="864384"/>
                  <a:pt x="4079262" y="1060161"/>
                </a:cubicBezTo>
                <a:lnTo>
                  <a:pt x="4079262" y="1255928"/>
                </a:lnTo>
                <a:lnTo>
                  <a:pt x="4836071" y="1255928"/>
                </a:lnTo>
                <a:cubicBezTo>
                  <a:pt x="4856083" y="1127712"/>
                  <a:pt x="4971174" y="1033262"/>
                  <a:pt x="5099390" y="1033262"/>
                </a:cubicBezTo>
                <a:lnTo>
                  <a:pt x="5558476" y="1033262"/>
                </a:lnTo>
                <a:cubicBezTo>
                  <a:pt x="5707961" y="1033262"/>
                  <a:pt x="5829300" y="1154602"/>
                  <a:pt x="5829300" y="1303468"/>
                </a:cubicBezTo>
                <a:close/>
                <a:moveTo>
                  <a:pt x="621087" y="702392"/>
                </a:moveTo>
                <a:lnTo>
                  <a:pt x="3100416" y="702392"/>
                </a:lnTo>
                <a:lnTo>
                  <a:pt x="3100416" y="290217"/>
                </a:lnTo>
                <a:cubicBezTo>
                  <a:pt x="3100416" y="270205"/>
                  <a:pt x="3080404" y="249564"/>
                  <a:pt x="3059763" y="249564"/>
                </a:cubicBezTo>
                <a:lnTo>
                  <a:pt x="661740" y="249564"/>
                </a:lnTo>
                <a:cubicBezTo>
                  <a:pt x="641728" y="249564"/>
                  <a:pt x="621087" y="269577"/>
                  <a:pt x="621087" y="290217"/>
                </a:cubicBezTo>
                <a:lnTo>
                  <a:pt x="621087" y="702392"/>
                </a:lnTo>
                <a:close/>
                <a:moveTo>
                  <a:pt x="2276056" y="3255531"/>
                </a:moveTo>
                <a:lnTo>
                  <a:pt x="1654969" y="3255531"/>
                </a:lnTo>
                <a:lnTo>
                  <a:pt x="1654969" y="4288793"/>
                </a:lnTo>
                <a:cubicBezTo>
                  <a:pt x="1654969" y="4315692"/>
                  <a:pt x="1674981" y="4329446"/>
                  <a:pt x="1695622" y="4329446"/>
                </a:cubicBezTo>
                <a:lnTo>
                  <a:pt x="2229136" y="4329446"/>
                </a:lnTo>
                <a:cubicBezTo>
                  <a:pt x="2256035" y="4329446"/>
                  <a:pt x="2269789" y="4309434"/>
                  <a:pt x="2269789" y="4288793"/>
                </a:cubicBezTo>
                <a:lnTo>
                  <a:pt x="2269789" y="3255531"/>
                </a:lnTo>
                <a:lnTo>
                  <a:pt x="2276056" y="3255531"/>
                </a:lnTo>
                <a:close/>
                <a:moveTo>
                  <a:pt x="3829698" y="2573150"/>
                </a:moveTo>
                <a:lnTo>
                  <a:pt x="3829698" y="1384154"/>
                </a:lnTo>
                <a:lnTo>
                  <a:pt x="3829698" y="1066419"/>
                </a:lnTo>
                <a:cubicBezTo>
                  <a:pt x="3829698" y="1005745"/>
                  <a:pt x="3782159" y="958215"/>
                  <a:pt x="3721494" y="958215"/>
                </a:cubicBezTo>
                <a:lnTo>
                  <a:pt x="3228632" y="958215"/>
                </a:lnTo>
                <a:lnTo>
                  <a:pt x="499748" y="958215"/>
                </a:lnTo>
                <a:lnTo>
                  <a:pt x="357769" y="958215"/>
                </a:lnTo>
                <a:cubicBezTo>
                  <a:pt x="297094" y="958215"/>
                  <a:pt x="249565" y="1005754"/>
                  <a:pt x="249565" y="1066419"/>
                </a:cubicBezTo>
                <a:lnTo>
                  <a:pt x="249565" y="2897143"/>
                </a:lnTo>
                <a:cubicBezTo>
                  <a:pt x="249565" y="2957817"/>
                  <a:pt x="297104" y="3005347"/>
                  <a:pt x="357769" y="3005347"/>
                </a:cubicBezTo>
                <a:lnTo>
                  <a:pt x="1533011" y="3005347"/>
                </a:lnTo>
                <a:lnTo>
                  <a:pt x="2404282" y="3005347"/>
                </a:lnTo>
                <a:lnTo>
                  <a:pt x="3721503" y="3005347"/>
                </a:lnTo>
                <a:cubicBezTo>
                  <a:pt x="3782168" y="3005347"/>
                  <a:pt x="3829707" y="2957808"/>
                  <a:pt x="3829707" y="2897143"/>
                </a:cubicBezTo>
                <a:lnTo>
                  <a:pt x="3829698" y="2573150"/>
                </a:lnTo>
                <a:lnTo>
                  <a:pt x="3829698" y="2573150"/>
                </a:lnTo>
                <a:close/>
                <a:moveTo>
                  <a:pt x="4079882" y="2451811"/>
                </a:moveTo>
                <a:lnTo>
                  <a:pt x="4836690" y="2451811"/>
                </a:lnTo>
                <a:lnTo>
                  <a:pt x="4836690" y="1506112"/>
                </a:lnTo>
                <a:lnTo>
                  <a:pt x="4079882" y="1506112"/>
                </a:lnTo>
                <a:lnTo>
                  <a:pt x="4079882" y="2451811"/>
                </a:lnTo>
                <a:close/>
                <a:moveTo>
                  <a:pt x="5579117" y="1303468"/>
                </a:moveTo>
                <a:cubicBezTo>
                  <a:pt x="5579117" y="1289704"/>
                  <a:pt x="5572240" y="1283456"/>
                  <a:pt x="5559105" y="1283456"/>
                </a:cubicBezTo>
                <a:lnTo>
                  <a:pt x="5100019" y="1283456"/>
                </a:lnTo>
                <a:cubicBezTo>
                  <a:pt x="5086255" y="1283456"/>
                  <a:pt x="5080006" y="1290333"/>
                  <a:pt x="5080006" y="1303468"/>
                </a:cubicBezTo>
                <a:lnTo>
                  <a:pt x="5080006" y="1323480"/>
                </a:lnTo>
                <a:cubicBezTo>
                  <a:pt x="5086884" y="1343492"/>
                  <a:pt x="5093770" y="1357255"/>
                  <a:pt x="5093770" y="1377267"/>
                </a:cubicBezTo>
                <a:lnTo>
                  <a:pt x="5093770" y="2573150"/>
                </a:lnTo>
                <a:cubicBezTo>
                  <a:pt x="5093770" y="2593162"/>
                  <a:pt x="5086893" y="2613803"/>
                  <a:pt x="5080006" y="2626938"/>
                </a:cubicBezTo>
                <a:lnTo>
                  <a:pt x="5080006" y="2653837"/>
                </a:lnTo>
                <a:cubicBezTo>
                  <a:pt x="5080006" y="2667600"/>
                  <a:pt x="5086884" y="2673849"/>
                  <a:pt x="5100019" y="2673849"/>
                </a:cubicBezTo>
                <a:lnTo>
                  <a:pt x="5559105" y="2673849"/>
                </a:lnTo>
                <a:cubicBezTo>
                  <a:pt x="5572868" y="2673849"/>
                  <a:pt x="5579117" y="2666971"/>
                  <a:pt x="5579117" y="2653837"/>
                </a:cubicBezTo>
                <a:lnTo>
                  <a:pt x="5579117" y="1303468"/>
                </a:ln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95" name="Forma libre 394">
            <a:extLst>
              <a:ext uri="{FF2B5EF4-FFF2-40B4-BE49-F238E27FC236}">
                <a16:creationId xmlns:a16="http://schemas.microsoft.com/office/drawing/2014/main" id="{4D8B2F85-09F5-064F-B305-F700E4A46FDE}"/>
              </a:ext>
            </a:extLst>
          </p:cNvPr>
          <p:cNvSpPr/>
          <p:nvPr/>
        </p:nvSpPr>
        <p:spPr>
          <a:xfrm>
            <a:off x="1379446" y="3823371"/>
            <a:ext cx="301338" cy="255965"/>
          </a:xfrm>
          <a:custGeom>
            <a:avLst/>
            <a:gdLst>
              <a:gd name="connsiteX0" fmla="*/ 5702435 w 5819775"/>
              <a:gd name="connsiteY0" fmla="*/ 0 h 4943475"/>
              <a:gd name="connsiteX1" fmla="*/ 5322930 w 5819775"/>
              <a:gd name="connsiteY1" fmla="*/ 0 h 4943475"/>
              <a:gd name="connsiteX2" fmla="*/ 5076871 w 5819775"/>
              <a:gd name="connsiteY2" fmla="*/ 126282 h 4943475"/>
              <a:gd name="connsiteX3" fmla="*/ 5041723 w 5819775"/>
              <a:gd name="connsiteY3" fmla="*/ 246059 h 4943475"/>
              <a:gd name="connsiteX4" fmla="*/ 4985745 w 5819775"/>
              <a:gd name="connsiteY4" fmla="*/ 534429 h 4943475"/>
              <a:gd name="connsiteX5" fmla="*/ 275432 w 5819775"/>
              <a:gd name="connsiteY5" fmla="*/ 534429 h 4943475"/>
              <a:gd name="connsiteX6" fmla="*/ 57367 w 5819775"/>
              <a:gd name="connsiteY6" fmla="*/ 619049 h 4943475"/>
              <a:gd name="connsiteX7" fmla="*/ 1389 w 5819775"/>
              <a:gd name="connsiteY7" fmla="*/ 801967 h 4943475"/>
              <a:gd name="connsiteX8" fmla="*/ 1389 w 5819775"/>
              <a:gd name="connsiteY8" fmla="*/ 816293 h 4943475"/>
              <a:gd name="connsiteX9" fmla="*/ 528664 w 5819775"/>
              <a:gd name="connsiteY9" fmla="*/ 3002852 h 4943475"/>
              <a:gd name="connsiteX10" fmla="*/ 852190 w 5819775"/>
              <a:gd name="connsiteY10" fmla="*/ 3256074 h 4943475"/>
              <a:gd name="connsiteX11" fmla="*/ 4416817 w 5819775"/>
              <a:gd name="connsiteY11" fmla="*/ 3256074 h 4943475"/>
              <a:gd name="connsiteX12" fmla="*/ 4318519 w 5819775"/>
              <a:gd name="connsiteY12" fmla="*/ 3741039 h 4943475"/>
              <a:gd name="connsiteX13" fmla="*/ 4170748 w 5819775"/>
              <a:gd name="connsiteY13" fmla="*/ 3720208 h 4943475"/>
              <a:gd name="connsiteX14" fmla="*/ 3573168 w 5819775"/>
              <a:gd name="connsiteY14" fmla="*/ 4205173 h 4943475"/>
              <a:gd name="connsiteX15" fmla="*/ 1674331 w 5819775"/>
              <a:gd name="connsiteY15" fmla="*/ 4205173 h 4943475"/>
              <a:gd name="connsiteX16" fmla="*/ 1076752 w 5819775"/>
              <a:gd name="connsiteY16" fmla="*/ 3720208 h 4943475"/>
              <a:gd name="connsiteX17" fmla="*/ 464856 w 5819775"/>
              <a:gd name="connsiteY17" fmla="*/ 4332103 h 4943475"/>
              <a:gd name="connsiteX18" fmla="*/ 1076752 w 5819775"/>
              <a:gd name="connsiteY18" fmla="*/ 4943999 h 4943475"/>
              <a:gd name="connsiteX19" fmla="*/ 1674331 w 5819775"/>
              <a:gd name="connsiteY19" fmla="*/ 4459034 h 4943475"/>
              <a:gd name="connsiteX20" fmla="*/ 3565358 w 5819775"/>
              <a:gd name="connsiteY20" fmla="*/ 4459034 h 4943475"/>
              <a:gd name="connsiteX21" fmla="*/ 4162937 w 5819775"/>
              <a:gd name="connsiteY21" fmla="*/ 4943999 h 4943475"/>
              <a:gd name="connsiteX22" fmla="*/ 4774833 w 5819775"/>
              <a:gd name="connsiteY22" fmla="*/ 4332103 h 4943475"/>
              <a:gd name="connsiteX23" fmla="*/ 4556768 w 5819775"/>
              <a:gd name="connsiteY23" fmla="*/ 3860816 h 4943475"/>
              <a:gd name="connsiteX24" fmla="*/ 4753354 w 5819775"/>
              <a:gd name="connsiteY24" fmla="*/ 2897400 h 4943475"/>
              <a:gd name="connsiteX25" fmla="*/ 4753354 w 5819775"/>
              <a:gd name="connsiteY25" fmla="*/ 2897400 h 4943475"/>
              <a:gd name="connsiteX26" fmla="*/ 5224642 w 5819775"/>
              <a:gd name="connsiteY26" fmla="*/ 675694 h 4943475"/>
              <a:gd name="connsiteX27" fmla="*/ 5224642 w 5819775"/>
              <a:gd name="connsiteY27" fmla="*/ 675694 h 4943475"/>
              <a:gd name="connsiteX28" fmla="*/ 5224642 w 5819775"/>
              <a:gd name="connsiteY28" fmla="*/ 675694 h 4943475"/>
              <a:gd name="connsiteX29" fmla="*/ 5294946 w 5819775"/>
              <a:gd name="connsiteY29" fmla="*/ 268195 h 4943475"/>
              <a:gd name="connsiteX30" fmla="*/ 5294946 w 5819775"/>
              <a:gd name="connsiteY30" fmla="*/ 253870 h 4943475"/>
              <a:gd name="connsiteX31" fmla="*/ 5322940 w 5819775"/>
              <a:gd name="connsiteY31" fmla="*/ 246707 h 4943475"/>
              <a:gd name="connsiteX32" fmla="*/ 5702444 w 5819775"/>
              <a:gd name="connsiteY32" fmla="*/ 246707 h 4943475"/>
              <a:gd name="connsiteX33" fmla="*/ 5828726 w 5819775"/>
              <a:gd name="connsiteY33" fmla="*/ 120425 h 4943475"/>
              <a:gd name="connsiteX34" fmla="*/ 5702435 w 5819775"/>
              <a:gd name="connsiteY34" fmla="*/ 0 h 4943475"/>
              <a:gd name="connsiteX35" fmla="*/ 1076752 w 5819775"/>
              <a:gd name="connsiteY35" fmla="*/ 4696635 h 4943475"/>
              <a:gd name="connsiteX36" fmla="*/ 725231 w 5819775"/>
              <a:gd name="connsiteY36" fmla="*/ 4345115 h 4943475"/>
              <a:gd name="connsiteX37" fmla="*/ 1076752 w 5819775"/>
              <a:gd name="connsiteY37" fmla="*/ 3993594 h 4943475"/>
              <a:gd name="connsiteX38" fmla="*/ 1428272 w 5819775"/>
              <a:gd name="connsiteY38" fmla="*/ 4345115 h 4943475"/>
              <a:gd name="connsiteX39" fmla="*/ 1076752 w 5819775"/>
              <a:gd name="connsiteY39" fmla="*/ 4696635 h 4943475"/>
              <a:gd name="connsiteX40" fmla="*/ 4162928 w 5819775"/>
              <a:gd name="connsiteY40" fmla="*/ 4696635 h 4943475"/>
              <a:gd name="connsiteX41" fmla="*/ 3811408 w 5819775"/>
              <a:gd name="connsiteY41" fmla="*/ 4345115 h 4943475"/>
              <a:gd name="connsiteX42" fmla="*/ 4162928 w 5819775"/>
              <a:gd name="connsiteY42" fmla="*/ 3993594 h 4943475"/>
              <a:gd name="connsiteX43" fmla="*/ 4514448 w 5819775"/>
              <a:gd name="connsiteY43" fmla="*/ 4345115 h 4943475"/>
              <a:gd name="connsiteX44" fmla="*/ 4162928 w 5819775"/>
              <a:gd name="connsiteY44" fmla="*/ 4696635 h 4943475"/>
              <a:gd name="connsiteX45" fmla="*/ 275432 w 5819775"/>
              <a:gd name="connsiteY45" fmla="*/ 794814 h 4943475"/>
              <a:gd name="connsiteX46" fmla="*/ 4936272 w 5819775"/>
              <a:gd name="connsiteY46" fmla="*/ 794814 h 4943475"/>
              <a:gd name="connsiteX47" fmla="*/ 4837974 w 5819775"/>
              <a:gd name="connsiteY47" fmla="*/ 1266101 h 4943475"/>
              <a:gd name="connsiteX48" fmla="*/ 380884 w 5819775"/>
              <a:gd name="connsiteY48" fmla="*/ 1266101 h 4943475"/>
              <a:gd name="connsiteX49" fmla="*/ 268270 w 5819775"/>
              <a:gd name="connsiteY49" fmla="*/ 801976 h 4943475"/>
              <a:gd name="connsiteX50" fmla="*/ 268270 w 5819775"/>
              <a:gd name="connsiteY50" fmla="*/ 794814 h 4943475"/>
              <a:gd name="connsiteX51" fmla="*/ 275432 w 5819775"/>
              <a:gd name="connsiteY51" fmla="*/ 794814 h 4943475"/>
              <a:gd name="connsiteX52" fmla="*/ 781219 w 5819775"/>
              <a:gd name="connsiteY52" fmla="*/ 2945568 h 4943475"/>
              <a:gd name="connsiteX53" fmla="*/ 436862 w 5819775"/>
              <a:gd name="connsiteY53" fmla="*/ 1525191 h 4943475"/>
              <a:gd name="connsiteX54" fmla="*/ 4774824 w 5819775"/>
              <a:gd name="connsiteY54" fmla="*/ 1525191 h 4943475"/>
              <a:gd name="connsiteX55" fmla="*/ 4465623 w 5819775"/>
              <a:gd name="connsiteY55" fmla="*/ 2980725 h 4943475"/>
              <a:gd name="connsiteX56" fmla="*/ 4423313 w 5819775"/>
              <a:gd name="connsiteY56" fmla="*/ 3001556 h 4943475"/>
              <a:gd name="connsiteX57" fmla="*/ 858686 w 5819775"/>
              <a:gd name="connsiteY57" fmla="*/ 3001556 h 4943475"/>
              <a:gd name="connsiteX58" fmla="*/ 781219 w 5819775"/>
              <a:gd name="connsiteY58" fmla="*/ 2945568 h 49434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</a:cxnLst>
            <a:rect l="l" t="t" r="r" b="b"/>
            <a:pathLst>
              <a:path w="5819775" h="4943475">
                <a:moveTo>
                  <a:pt x="5702435" y="0"/>
                </a:moveTo>
                <a:lnTo>
                  <a:pt x="5322930" y="0"/>
                </a:lnTo>
                <a:cubicBezTo>
                  <a:pt x="5175159" y="0"/>
                  <a:pt x="5104865" y="77467"/>
                  <a:pt x="5076871" y="126282"/>
                </a:cubicBezTo>
                <a:cubicBezTo>
                  <a:pt x="5048877" y="175755"/>
                  <a:pt x="5041723" y="217418"/>
                  <a:pt x="5041723" y="246059"/>
                </a:cubicBezTo>
                <a:lnTo>
                  <a:pt x="4985745" y="534429"/>
                </a:lnTo>
                <a:lnTo>
                  <a:pt x="275432" y="534429"/>
                </a:lnTo>
                <a:cubicBezTo>
                  <a:pt x="177134" y="534429"/>
                  <a:pt x="106830" y="562423"/>
                  <a:pt x="57367" y="619049"/>
                </a:cubicBezTo>
                <a:cubicBezTo>
                  <a:pt x="15057" y="668522"/>
                  <a:pt x="-5774" y="731663"/>
                  <a:pt x="1389" y="801967"/>
                </a:cubicBezTo>
                <a:cubicBezTo>
                  <a:pt x="1389" y="809130"/>
                  <a:pt x="1389" y="816293"/>
                  <a:pt x="1389" y="816293"/>
                </a:cubicBezTo>
                <a:lnTo>
                  <a:pt x="528664" y="3002852"/>
                </a:lnTo>
                <a:cubicBezTo>
                  <a:pt x="556658" y="3122629"/>
                  <a:pt x="662109" y="3256074"/>
                  <a:pt x="852190" y="3256074"/>
                </a:cubicBezTo>
                <a:lnTo>
                  <a:pt x="4416817" y="3256074"/>
                </a:lnTo>
                <a:lnTo>
                  <a:pt x="4318519" y="3741039"/>
                </a:lnTo>
                <a:cubicBezTo>
                  <a:pt x="4269046" y="3726714"/>
                  <a:pt x="4220221" y="3720208"/>
                  <a:pt x="4170748" y="3720208"/>
                </a:cubicBezTo>
                <a:cubicBezTo>
                  <a:pt x="3875216" y="3720208"/>
                  <a:pt x="3629156" y="3923957"/>
                  <a:pt x="3573168" y="4205173"/>
                </a:cubicBezTo>
                <a:lnTo>
                  <a:pt x="1674331" y="4205173"/>
                </a:lnTo>
                <a:cubicBezTo>
                  <a:pt x="1611190" y="3931120"/>
                  <a:pt x="1372284" y="3720208"/>
                  <a:pt x="1076752" y="3720208"/>
                </a:cubicBezTo>
                <a:cubicBezTo>
                  <a:pt x="739557" y="3720208"/>
                  <a:pt x="464856" y="3994261"/>
                  <a:pt x="464856" y="4332103"/>
                </a:cubicBezTo>
                <a:cubicBezTo>
                  <a:pt x="464856" y="4669298"/>
                  <a:pt x="738909" y="4943999"/>
                  <a:pt x="1076752" y="4943999"/>
                </a:cubicBezTo>
                <a:cubicBezTo>
                  <a:pt x="1372284" y="4943999"/>
                  <a:pt x="1618343" y="4740250"/>
                  <a:pt x="1674331" y="4459034"/>
                </a:cubicBezTo>
                <a:lnTo>
                  <a:pt x="3565358" y="4459034"/>
                </a:lnTo>
                <a:cubicBezTo>
                  <a:pt x="3628499" y="4733087"/>
                  <a:pt x="3867405" y="4943999"/>
                  <a:pt x="4162937" y="4943999"/>
                </a:cubicBezTo>
                <a:cubicBezTo>
                  <a:pt x="4500132" y="4943999"/>
                  <a:pt x="4774833" y="4669946"/>
                  <a:pt x="4774833" y="4332103"/>
                </a:cubicBezTo>
                <a:cubicBezTo>
                  <a:pt x="4774833" y="4142023"/>
                  <a:pt x="4690213" y="3973430"/>
                  <a:pt x="4556768" y="3860816"/>
                </a:cubicBezTo>
                <a:lnTo>
                  <a:pt x="4753354" y="2897400"/>
                </a:lnTo>
                <a:lnTo>
                  <a:pt x="4753354" y="2897400"/>
                </a:lnTo>
                <a:lnTo>
                  <a:pt x="5224642" y="675694"/>
                </a:lnTo>
                <a:lnTo>
                  <a:pt x="5224642" y="675694"/>
                </a:lnTo>
                <a:lnTo>
                  <a:pt x="5224642" y="675694"/>
                </a:lnTo>
                <a:lnTo>
                  <a:pt x="5294946" y="268195"/>
                </a:lnTo>
                <a:cubicBezTo>
                  <a:pt x="5294946" y="253870"/>
                  <a:pt x="5294946" y="268195"/>
                  <a:pt x="5294946" y="253870"/>
                </a:cubicBezTo>
                <a:cubicBezTo>
                  <a:pt x="5294946" y="253870"/>
                  <a:pt x="5309262" y="246707"/>
                  <a:pt x="5322940" y="246707"/>
                </a:cubicBezTo>
                <a:lnTo>
                  <a:pt x="5702444" y="246707"/>
                </a:lnTo>
                <a:cubicBezTo>
                  <a:pt x="5772748" y="246707"/>
                  <a:pt x="5828726" y="190729"/>
                  <a:pt x="5828726" y="120425"/>
                </a:cubicBezTo>
                <a:cubicBezTo>
                  <a:pt x="5829374" y="56636"/>
                  <a:pt x="5772739" y="0"/>
                  <a:pt x="5702435" y="0"/>
                </a:cubicBezTo>
                <a:close/>
                <a:moveTo>
                  <a:pt x="1076752" y="4696635"/>
                </a:moveTo>
                <a:cubicBezTo>
                  <a:pt x="880165" y="4696635"/>
                  <a:pt x="725231" y="4541711"/>
                  <a:pt x="725231" y="4345115"/>
                </a:cubicBezTo>
                <a:cubicBezTo>
                  <a:pt x="725231" y="4148528"/>
                  <a:pt x="880156" y="3993594"/>
                  <a:pt x="1076752" y="3993594"/>
                </a:cubicBezTo>
                <a:cubicBezTo>
                  <a:pt x="1273348" y="3993594"/>
                  <a:pt x="1428272" y="4148519"/>
                  <a:pt x="1428272" y="4345115"/>
                </a:cubicBezTo>
                <a:cubicBezTo>
                  <a:pt x="1428272" y="4534548"/>
                  <a:pt x="1273338" y="4696635"/>
                  <a:pt x="1076752" y="4696635"/>
                </a:cubicBezTo>
                <a:close/>
                <a:moveTo>
                  <a:pt x="4162928" y="4696635"/>
                </a:moveTo>
                <a:cubicBezTo>
                  <a:pt x="3966341" y="4696635"/>
                  <a:pt x="3811408" y="4541711"/>
                  <a:pt x="3811408" y="4345115"/>
                </a:cubicBezTo>
                <a:cubicBezTo>
                  <a:pt x="3811408" y="4148528"/>
                  <a:pt x="3966332" y="3993594"/>
                  <a:pt x="4162928" y="3993594"/>
                </a:cubicBezTo>
                <a:cubicBezTo>
                  <a:pt x="4359524" y="3993594"/>
                  <a:pt x="4514448" y="4148519"/>
                  <a:pt x="4514448" y="4345115"/>
                </a:cubicBezTo>
                <a:cubicBezTo>
                  <a:pt x="4514448" y="4534548"/>
                  <a:pt x="4360172" y="4696635"/>
                  <a:pt x="4162928" y="4696635"/>
                </a:cubicBezTo>
                <a:close/>
                <a:moveTo>
                  <a:pt x="275432" y="794814"/>
                </a:moveTo>
                <a:lnTo>
                  <a:pt x="4936272" y="794814"/>
                </a:lnTo>
                <a:lnTo>
                  <a:pt x="4837974" y="1266101"/>
                </a:lnTo>
                <a:lnTo>
                  <a:pt x="380884" y="1266101"/>
                </a:lnTo>
                <a:lnTo>
                  <a:pt x="268270" y="801976"/>
                </a:lnTo>
                <a:lnTo>
                  <a:pt x="268270" y="794814"/>
                </a:lnTo>
                <a:cubicBezTo>
                  <a:pt x="268270" y="794814"/>
                  <a:pt x="268270" y="794814"/>
                  <a:pt x="275432" y="794814"/>
                </a:cubicBezTo>
                <a:close/>
                <a:moveTo>
                  <a:pt x="781219" y="2945568"/>
                </a:moveTo>
                <a:lnTo>
                  <a:pt x="436862" y="1525191"/>
                </a:lnTo>
                <a:lnTo>
                  <a:pt x="4774824" y="1525191"/>
                </a:lnTo>
                <a:lnTo>
                  <a:pt x="4465623" y="2980725"/>
                </a:lnTo>
                <a:cubicBezTo>
                  <a:pt x="4458460" y="3001556"/>
                  <a:pt x="4430476" y="3001556"/>
                  <a:pt x="4423313" y="3001556"/>
                </a:cubicBezTo>
                <a:lnTo>
                  <a:pt x="858686" y="3001556"/>
                </a:lnTo>
                <a:cubicBezTo>
                  <a:pt x="816367" y="3002204"/>
                  <a:pt x="795545" y="2980725"/>
                  <a:pt x="781219" y="2945568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97" name="Forma libre 396">
            <a:extLst>
              <a:ext uri="{FF2B5EF4-FFF2-40B4-BE49-F238E27FC236}">
                <a16:creationId xmlns:a16="http://schemas.microsoft.com/office/drawing/2014/main" id="{D27F7B23-344D-2F48-9CF3-5CD83409E9DE}"/>
              </a:ext>
            </a:extLst>
          </p:cNvPr>
          <p:cNvSpPr/>
          <p:nvPr/>
        </p:nvSpPr>
        <p:spPr>
          <a:xfrm>
            <a:off x="2169612" y="3190475"/>
            <a:ext cx="301831" cy="244621"/>
          </a:xfrm>
          <a:custGeom>
            <a:avLst/>
            <a:gdLst>
              <a:gd name="connsiteX0" fmla="*/ 5481095 w 5829300"/>
              <a:gd name="connsiteY0" fmla="*/ 0 h 4724400"/>
              <a:gd name="connsiteX1" fmla="*/ 355444 w 5829300"/>
              <a:gd name="connsiteY1" fmla="*/ 0 h 4724400"/>
              <a:gd name="connsiteX2" fmla="*/ 0 w 5829300"/>
              <a:gd name="connsiteY2" fmla="*/ 355444 h 4724400"/>
              <a:gd name="connsiteX3" fmla="*/ 0 w 5829300"/>
              <a:gd name="connsiteY3" fmla="*/ 3995461 h 4724400"/>
              <a:gd name="connsiteX4" fmla="*/ 0 w 5829300"/>
              <a:gd name="connsiteY4" fmla="*/ 4016521 h 4724400"/>
              <a:gd name="connsiteX5" fmla="*/ 0 w 5829300"/>
              <a:gd name="connsiteY5" fmla="*/ 4400274 h 4724400"/>
              <a:gd name="connsiteX6" fmla="*/ 327146 w 5829300"/>
              <a:gd name="connsiteY6" fmla="*/ 4727419 h 4724400"/>
              <a:gd name="connsiteX7" fmla="*/ 2715863 w 5829300"/>
              <a:gd name="connsiteY7" fmla="*/ 4727419 h 4724400"/>
              <a:gd name="connsiteX8" fmla="*/ 2914650 w 5829300"/>
              <a:gd name="connsiteY8" fmla="*/ 4656335 h 4724400"/>
              <a:gd name="connsiteX9" fmla="*/ 3113437 w 5829300"/>
              <a:gd name="connsiteY9" fmla="*/ 4727419 h 4724400"/>
              <a:gd name="connsiteX10" fmla="*/ 5502821 w 5829300"/>
              <a:gd name="connsiteY10" fmla="*/ 4727419 h 4724400"/>
              <a:gd name="connsiteX11" fmla="*/ 5829967 w 5829300"/>
              <a:gd name="connsiteY11" fmla="*/ 4400274 h 4724400"/>
              <a:gd name="connsiteX12" fmla="*/ 5829967 w 5829300"/>
              <a:gd name="connsiteY12" fmla="*/ 3994804 h 4724400"/>
              <a:gd name="connsiteX13" fmla="*/ 5829967 w 5829300"/>
              <a:gd name="connsiteY13" fmla="*/ 354787 h 4724400"/>
              <a:gd name="connsiteX14" fmla="*/ 5481095 w 5829300"/>
              <a:gd name="connsiteY14" fmla="*/ 0 h 4724400"/>
              <a:gd name="connsiteX15" fmla="*/ 2786958 w 5829300"/>
              <a:gd name="connsiteY15" fmla="*/ 4393035 h 4724400"/>
              <a:gd name="connsiteX16" fmla="*/ 2723112 w 5829300"/>
              <a:gd name="connsiteY16" fmla="*/ 4456881 h 4724400"/>
              <a:gd name="connsiteX17" fmla="*/ 334385 w 5829300"/>
              <a:gd name="connsiteY17" fmla="*/ 4456881 h 4724400"/>
              <a:gd name="connsiteX18" fmla="*/ 270539 w 5829300"/>
              <a:gd name="connsiteY18" fmla="*/ 4393035 h 4724400"/>
              <a:gd name="connsiteX19" fmla="*/ 270539 w 5829300"/>
              <a:gd name="connsiteY19" fmla="*/ 4123163 h 4724400"/>
              <a:gd name="connsiteX20" fmla="*/ 2786958 w 5829300"/>
              <a:gd name="connsiteY20" fmla="*/ 4123163 h 4724400"/>
              <a:gd name="connsiteX21" fmla="*/ 2786958 w 5829300"/>
              <a:gd name="connsiteY21" fmla="*/ 4393035 h 4724400"/>
              <a:gd name="connsiteX22" fmla="*/ 2786958 w 5829300"/>
              <a:gd name="connsiteY22" fmla="*/ 4393035 h 4724400"/>
              <a:gd name="connsiteX23" fmla="*/ 2786958 w 5829300"/>
              <a:gd name="connsiteY23" fmla="*/ 3859864 h 4724400"/>
              <a:gd name="connsiteX24" fmla="*/ 270529 w 5829300"/>
              <a:gd name="connsiteY24" fmla="*/ 3859864 h 4724400"/>
              <a:gd name="connsiteX25" fmla="*/ 270529 w 5829300"/>
              <a:gd name="connsiteY25" fmla="*/ 355444 h 4724400"/>
              <a:gd name="connsiteX26" fmla="*/ 362683 w 5829300"/>
              <a:gd name="connsiteY26" fmla="*/ 263290 h 4724400"/>
              <a:gd name="connsiteX27" fmla="*/ 2786948 w 5829300"/>
              <a:gd name="connsiteY27" fmla="*/ 263290 h 4724400"/>
              <a:gd name="connsiteX28" fmla="*/ 2786958 w 5829300"/>
              <a:gd name="connsiteY28" fmla="*/ 3859864 h 4724400"/>
              <a:gd name="connsiteX29" fmla="*/ 2786958 w 5829300"/>
              <a:gd name="connsiteY29" fmla="*/ 3859864 h 4724400"/>
              <a:gd name="connsiteX30" fmla="*/ 5573907 w 5829300"/>
              <a:gd name="connsiteY30" fmla="*/ 4393035 h 4724400"/>
              <a:gd name="connsiteX31" fmla="*/ 5510060 w 5829300"/>
              <a:gd name="connsiteY31" fmla="*/ 4456881 h 4724400"/>
              <a:gd name="connsiteX32" fmla="*/ 3121333 w 5829300"/>
              <a:gd name="connsiteY32" fmla="*/ 4456881 h 4724400"/>
              <a:gd name="connsiteX33" fmla="*/ 3057487 w 5829300"/>
              <a:gd name="connsiteY33" fmla="*/ 4393035 h 4724400"/>
              <a:gd name="connsiteX34" fmla="*/ 3057487 w 5829300"/>
              <a:gd name="connsiteY34" fmla="*/ 4123163 h 4724400"/>
              <a:gd name="connsiteX35" fmla="*/ 5573907 w 5829300"/>
              <a:gd name="connsiteY35" fmla="*/ 4123163 h 4724400"/>
              <a:gd name="connsiteX36" fmla="*/ 5573907 w 5829300"/>
              <a:gd name="connsiteY36" fmla="*/ 4393035 h 4724400"/>
              <a:gd name="connsiteX37" fmla="*/ 5573907 w 5829300"/>
              <a:gd name="connsiteY37" fmla="*/ 3859864 h 4724400"/>
              <a:gd name="connsiteX38" fmla="*/ 3050248 w 5829300"/>
              <a:gd name="connsiteY38" fmla="*/ 3859864 h 4724400"/>
              <a:gd name="connsiteX39" fmla="*/ 3050248 w 5829300"/>
              <a:gd name="connsiteY39" fmla="*/ 262633 h 4724400"/>
              <a:gd name="connsiteX40" fmla="*/ 5481752 w 5829300"/>
              <a:gd name="connsiteY40" fmla="*/ 262633 h 4724400"/>
              <a:gd name="connsiteX41" fmla="*/ 5573907 w 5829300"/>
              <a:gd name="connsiteY41" fmla="*/ 354787 h 4724400"/>
              <a:gd name="connsiteX42" fmla="*/ 5573907 w 5829300"/>
              <a:gd name="connsiteY42" fmla="*/ 3859864 h 4724400"/>
              <a:gd name="connsiteX43" fmla="*/ 5573907 w 5829300"/>
              <a:gd name="connsiteY43" fmla="*/ 3859864 h 4724400"/>
              <a:gd name="connsiteX44" fmla="*/ 5076282 w 5829300"/>
              <a:gd name="connsiteY44" fmla="*/ 1691650 h 4724400"/>
              <a:gd name="connsiteX45" fmla="*/ 4948590 w 5829300"/>
              <a:gd name="connsiteY45" fmla="*/ 1819351 h 4724400"/>
              <a:gd name="connsiteX46" fmla="*/ 3661743 w 5829300"/>
              <a:gd name="connsiteY46" fmla="*/ 1819351 h 4724400"/>
              <a:gd name="connsiteX47" fmla="*/ 3534042 w 5829300"/>
              <a:gd name="connsiteY47" fmla="*/ 1691650 h 4724400"/>
              <a:gd name="connsiteX48" fmla="*/ 3661743 w 5829300"/>
              <a:gd name="connsiteY48" fmla="*/ 1563957 h 4724400"/>
              <a:gd name="connsiteX49" fmla="*/ 4948590 w 5829300"/>
              <a:gd name="connsiteY49" fmla="*/ 1563957 h 4724400"/>
              <a:gd name="connsiteX50" fmla="*/ 5076282 w 5829300"/>
              <a:gd name="connsiteY50" fmla="*/ 1691650 h 4724400"/>
              <a:gd name="connsiteX51" fmla="*/ 5076282 w 5829300"/>
              <a:gd name="connsiteY51" fmla="*/ 2402539 h 4724400"/>
              <a:gd name="connsiteX52" fmla="*/ 4948590 w 5829300"/>
              <a:gd name="connsiteY52" fmla="*/ 2530240 h 4724400"/>
              <a:gd name="connsiteX53" fmla="*/ 3661743 w 5829300"/>
              <a:gd name="connsiteY53" fmla="*/ 2530240 h 4724400"/>
              <a:gd name="connsiteX54" fmla="*/ 3534042 w 5829300"/>
              <a:gd name="connsiteY54" fmla="*/ 2402539 h 4724400"/>
              <a:gd name="connsiteX55" fmla="*/ 3661743 w 5829300"/>
              <a:gd name="connsiteY55" fmla="*/ 2274837 h 4724400"/>
              <a:gd name="connsiteX56" fmla="*/ 4948590 w 5829300"/>
              <a:gd name="connsiteY56" fmla="*/ 2274837 h 4724400"/>
              <a:gd name="connsiteX57" fmla="*/ 5076282 w 5829300"/>
              <a:gd name="connsiteY57" fmla="*/ 2402539 h 4724400"/>
              <a:gd name="connsiteX58" fmla="*/ 5076282 w 5829300"/>
              <a:gd name="connsiteY58" fmla="*/ 3141736 h 4724400"/>
              <a:gd name="connsiteX59" fmla="*/ 4948590 w 5829300"/>
              <a:gd name="connsiteY59" fmla="*/ 3269437 h 4724400"/>
              <a:gd name="connsiteX60" fmla="*/ 3661743 w 5829300"/>
              <a:gd name="connsiteY60" fmla="*/ 3269437 h 4724400"/>
              <a:gd name="connsiteX61" fmla="*/ 3534042 w 5829300"/>
              <a:gd name="connsiteY61" fmla="*/ 3141736 h 4724400"/>
              <a:gd name="connsiteX62" fmla="*/ 3661743 w 5829300"/>
              <a:gd name="connsiteY62" fmla="*/ 3014034 h 4724400"/>
              <a:gd name="connsiteX63" fmla="*/ 4948590 w 5829300"/>
              <a:gd name="connsiteY63" fmla="*/ 3014034 h 4724400"/>
              <a:gd name="connsiteX64" fmla="*/ 5076282 w 5829300"/>
              <a:gd name="connsiteY64" fmla="*/ 3141736 h 4724400"/>
              <a:gd name="connsiteX65" fmla="*/ 5076282 w 5829300"/>
              <a:gd name="connsiteY65" fmla="*/ 966940 h 4724400"/>
              <a:gd name="connsiteX66" fmla="*/ 4948590 w 5829300"/>
              <a:gd name="connsiteY66" fmla="*/ 1094632 h 4724400"/>
              <a:gd name="connsiteX67" fmla="*/ 3661743 w 5829300"/>
              <a:gd name="connsiteY67" fmla="*/ 1094632 h 4724400"/>
              <a:gd name="connsiteX68" fmla="*/ 3534042 w 5829300"/>
              <a:gd name="connsiteY68" fmla="*/ 966940 h 4724400"/>
              <a:gd name="connsiteX69" fmla="*/ 3661743 w 5829300"/>
              <a:gd name="connsiteY69" fmla="*/ 839238 h 4724400"/>
              <a:gd name="connsiteX70" fmla="*/ 4948590 w 5829300"/>
              <a:gd name="connsiteY70" fmla="*/ 839238 h 4724400"/>
              <a:gd name="connsiteX71" fmla="*/ 5076282 w 5829300"/>
              <a:gd name="connsiteY71" fmla="*/ 966940 h 4724400"/>
              <a:gd name="connsiteX72" fmla="*/ 746436 w 5829300"/>
              <a:gd name="connsiteY72" fmla="*/ 1691650 h 4724400"/>
              <a:gd name="connsiteX73" fmla="*/ 874138 w 5829300"/>
              <a:gd name="connsiteY73" fmla="*/ 1563957 h 4724400"/>
              <a:gd name="connsiteX74" fmla="*/ 2160985 w 5829300"/>
              <a:gd name="connsiteY74" fmla="*/ 1563957 h 4724400"/>
              <a:gd name="connsiteX75" fmla="*/ 2288686 w 5829300"/>
              <a:gd name="connsiteY75" fmla="*/ 1691650 h 4724400"/>
              <a:gd name="connsiteX76" fmla="*/ 2160985 w 5829300"/>
              <a:gd name="connsiteY76" fmla="*/ 1819351 h 4724400"/>
              <a:gd name="connsiteX77" fmla="*/ 874786 w 5829300"/>
              <a:gd name="connsiteY77" fmla="*/ 1819351 h 4724400"/>
              <a:gd name="connsiteX78" fmla="*/ 746436 w 5829300"/>
              <a:gd name="connsiteY78" fmla="*/ 1691650 h 4724400"/>
              <a:gd name="connsiteX79" fmla="*/ 746436 w 5829300"/>
              <a:gd name="connsiteY79" fmla="*/ 2402539 h 4724400"/>
              <a:gd name="connsiteX80" fmla="*/ 874138 w 5829300"/>
              <a:gd name="connsiteY80" fmla="*/ 2274837 h 4724400"/>
              <a:gd name="connsiteX81" fmla="*/ 2160985 w 5829300"/>
              <a:gd name="connsiteY81" fmla="*/ 2274837 h 4724400"/>
              <a:gd name="connsiteX82" fmla="*/ 2288686 w 5829300"/>
              <a:gd name="connsiteY82" fmla="*/ 2402539 h 4724400"/>
              <a:gd name="connsiteX83" fmla="*/ 2160985 w 5829300"/>
              <a:gd name="connsiteY83" fmla="*/ 2530240 h 4724400"/>
              <a:gd name="connsiteX84" fmla="*/ 874786 w 5829300"/>
              <a:gd name="connsiteY84" fmla="*/ 2530240 h 4724400"/>
              <a:gd name="connsiteX85" fmla="*/ 746436 w 5829300"/>
              <a:gd name="connsiteY85" fmla="*/ 2402539 h 4724400"/>
              <a:gd name="connsiteX86" fmla="*/ 746436 w 5829300"/>
              <a:gd name="connsiteY86" fmla="*/ 3141736 h 4724400"/>
              <a:gd name="connsiteX87" fmla="*/ 874138 w 5829300"/>
              <a:gd name="connsiteY87" fmla="*/ 3014034 h 4724400"/>
              <a:gd name="connsiteX88" fmla="*/ 2160985 w 5829300"/>
              <a:gd name="connsiteY88" fmla="*/ 3014034 h 4724400"/>
              <a:gd name="connsiteX89" fmla="*/ 2288686 w 5829300"/>
              <a:gd name="connsiteY89" fmla="*/ 3141736 h 4724400"/>
              <a:gd name="connsiteX90" fmla="*/ 2160985 w 5829300"/>
              <a:gd name="connsiteY90" fmla="*/ 3269437 h 4724400"/>
              <a:gd name="connsiteX91" fmla="*/ 874786 w 5829300"/>
              <a:gd name="connsiteY91" fmla="*/ 3269437 h 4724400"/>
              <a:gd name="connsiteX92" fmla="*/ 746436 w 5829300"/>
              <a:gd name="connsiteY92" fmla="*/ 3141736 h 4724400"/>
              <a:gd name="connsiteX93" fmla="*/ 746436 w 5829300"/>
              <a:gd name="connsiteY93" fmla="*/ 966940 h 4724400"/>
              <a:gd name="connsiteX94" fmla="*/ 874138 w 5829300"/>
              <a:gd name="connsiteY94" fmla="*/ 839238 h 4724400"/>
              <a:gd name="connsiteX95" fmla="*/ 2160985 w 5829300"/>
              <a:gd name="connsiteY95" fmla="*/ 839238 h 4724400"/>
              <a:gd name="connsiteX96" fmla="*/ 2288686 w 5829300"/>
              <a:gd name="connsiteY96" fmla="*/ 966940 h 4724400"/>
              <a:gd name="connsiteX97" fmla="*/ 2160985 w 5829300"/>
              <a:gd name="connsiteY97" fmla="*/ 1094632 h 4724400"/>
              <a:gd name="connsiteX98" fmla="*/ 874786 w 5829300"/>
              <a:gd name="connsiteY98" fmla="*/ 1094632 h 4724400"/>
              <a:gd name="connsiteX99" fmla="*/ 746436 w 5829300"/>
              <a:gd name="connsiteY99" fmla="*/ 966940 h 472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</a:cxnLst>
            <a:rect l="l" t="t" r="r" b="b"/>
            <a:pathLst>
              <a:path w="5829300" h="4724400">
                <a:moveTo>
                  <a:pt x="5481095" y="0"/>
                </a:moveTo>
                <a:lnTo>
                  <a:pt x="355444" y="0"/>
                </a:lnTo>
                <a:cubicBezTo>
                  <a:pt x="156658" y="0"/>
                  <a:pt x="0" y="156658"/>
                  <a:pt x="0" y="355444"/>
                </a:cubicBezTo>
                <a:lnTo>
                  <a:pt x="0" y="3995461"/>
                </a:lnTo>
                <a:cubicBezTo>
                  <a:pt x="0" y="4002700"/>
                  <a:pt x="0" y="4009939"/>
                  <a:pt x="0" y="4016521"/>
                </a:cubicBezTo>
                <a:lnTo>
                  <a:pt x="0" y="4400274"/>
                </a:lnTo>
                <a:cubicBezTo>
                  <a:pt x="0" y="4578001"/>
                  <a:pt x="149419" y="4727419"/>
                  <a:pt x="327146" y="4727419"/>
                </a:cubicBezTo>
                <a:lnTo>
                  <a:pt x="2715863" y="4727419"/>
                </a:lnTo>
                <a:cubicBezTo>
                  <a:pt x="2794197" y="4727419"/>
                  <a:pt x="2858043" y="4699111"/>
                  <a:pt x="2914650" y="4656335"/>
                </a:cubicBezTo>
                <a:cubicBezTo>
                  <a:pt x="2971257" y="4699121"/>
                  <a:pt x="3035760" y="4727419"/>
                  <a:pt x="3113437" y="4727419"/>
                </a:cubicBezTo>
                <a:lnTo>
                  <a:pt x="5502821" y="4727419"/>
                </a:lnTo>
                <a:cubicBezTo>
                  <a:pt x="5680548" y="4727419"/>
                  <a:pt x="5829967" y="4578001"/>
                  <a:pt x="5829967" y="4400274"/>
                </a:cubicBezTo>
                <a:lnTo>
                  <a:pt x="5829967" y="3994804"/>
                </a:lnTo>
                <a:lnTo>
                  <a:pt x="5829967" y="354787"/>
                </a:lnTo>
                <a:cubicBezTo>
                  <a:pt x="5836539" y="156000"/>
                  <a:pt x="5680539" y="0"/>
                  <a:pt x="5481095" y="0"/>
                </a:cubicBezTo>
                <a:close/>
                <a:moveTo>
                  <a:pt x="2786958" y="4393035"/>
                </a:moveTo>
                <a:cubicBezTo>
                  <a:pt x="2786958" y="4428582"/>
                  <a:pt x="2758650" y="4456881"/>
                  <a:pt x="2723112" y="4456881"/>
                </a:cubicBezTo>
                <a:lnTo>
                  <a:pt x="334385" y="4456881"/>
                </a:lnTo>
                <a:cubicBezTo>
                  <a:pt x="298837" y="4456881"/>
                  <a:pt x="270539" y="4428573"/>
                  <a:pt x="270539" y="4393035"/>
                </a:cubicBezTo>
                <a:lnTo>
                  <a:pt x="270539" y="4123163"/>
                </a:lnTo>
                <a:lnTo>
                  <a:pt x="2786958" y="4123163"/>
                </a:lnTo>
                <a:lnTo>
                  <a:pt x="2786958" y="4393035"/>
                </a:lnTo>
                <a:lnTo>
                  <a:pt x="2786958" y="4393035"/>
                </a:lnTo>
                <a:close/>
                <a:moveTo>
                  <a:pt x="2786958" y="3859864"/>
                </a:moveTo>
                <a:lnTo>
                  <a:pt x="270529" y="3859864"/>
                </a:lnTo>
                <a:lnTo>
                  <a:pt x="270529" y="355444"/>
                </a:lnTo>
                <a:cubicBezTo>
                  <a:pt x="270529" y="305419"/>
                  <a:pt x="313315" y="263290"/>
                  <a:pt x="362683" y="263290"/>
                </a:cubicBezTo>
                <a:lnTo>
                  <a:pt x="2786948" y="263290"/>
                </a:lnTo>
                <a:lnTo>
                  <a:pt x="2786958" y="3859864"/>
                </a:lnTo>
                <a:lnTo>
                  <a:pt x="2786958" y="3859864"/>
                </a:lnTo>
                <a:close/>
                <a:moveTo>
                  <a:pt x="5573907" y="4393035"/>
                </a:moveTo>
                <a:cubicBezTo>
                  <a:pt x="5573907" y="4428582"/>
                  <a:pt x="5545598" y="4456881"/>
                  <a:pt x="5510060" y="4456881"/>
                </a:cubicBezTo>
                <a:lnTo>
                  <a:pt x="3121333" y="4456881"/>
                </a:lnTo>
                <a:cubicBezTo>
                  <a:pt x="3085786" y="4456881"/>
                  <a:pt x="3057487" y="4428573"/>
                  <a:pt x="3057487" y="4393035"/>
                </a:cubicBezTo>
                <a:lnTo>
                  <a:pt x="3057487" y="4123163"/>
                </a:lnTo>
                <a:lnTo>
                  <a:pt x="5573907" y="4123163"/>
                </a:lnTo>
                <a:lnTo>
                  <a:pt x="5573907" y="4393035"/>
                </a:lnTo>
                <a:close/>
                <a:moveTo>
                  <a:pt x="5573907" y="3859864"/>
                </a:moveTo>
                <a:lnTo>
                  <a:pt x="3050248" y="3859864"/>
                </a:lnTo>
                <a:lnTo>
                  <a:pt x="3050248" y="262633"/>
                </a:lnTo>
                <a:lnTo>
                  <a:pt x="5481752" y="262633"/>
                </a:lnTo>
                <a:cubicBezTo>
                  <a:pt x="5531777" y="262633"/>
                  <a:pt x="5573907" y="305419"/>
                  <a:pt x="5573907" y="354787"/>
                </a:cubicBezTo>
                <a:lnTo>
                  <a:pt x="5573907" y="3859864"/>
                </a:lnTo>
                <a:lnTo>
                  <a:pt x="5573907" y="3859864"/>
                </a:lnTo>
                <a:close/>
                <a:moveTo>
                  <a:pt x="5076282" y="1691650"/>
                </a:moveTo>
                <a:cubicBezTo>
                  <a:pt x="5076282" y="1762735"/>
                  <a:pt x="5019675" y="1819351"/>
                  <a:pt x="4948590" y="1819351"/>
                </a:cubicBezTo>
                <a:lnTo>
                  <a:pt x="3661743" y="1819351"/>
                </a:lnTo>
                <a:cubicBezTo>
                  <a:pt x="3590658" y="1819351"/>
                  <a:pt x="3534042" y="1762744"/>
                  <a:pt x="3534042" y="1691650"/>
                </a:cubicBezTo>
                <a:cubicBezTo>
                  <a:pt x="3534042" y="1620564"/>
                  <a:pt x="3590649" y="1563957"/>
                  <a:pt x="3661743" y="1563957"/>
                </a:cubicBezTo>
                <a:lnTo>
                  <a:pt x="4948590" y="1563957"/>
                </a:lnTo>
                <a:cubicBezTo>
                  <a:pt x="5019018" y="1563957"/>
                  <a:pt x="5076282" y="1620564"/>
                  <a:pt x="5076282" y="1691650"/>
                </a:cubicBezTo>
                <a:close/>
                <a:moveTo>
                  <a:pt x="5076282" y="2402539"/>
                </a:moveTo>
                <a:cubicBezTo>
                  <a:pt x="5076282" y="2473623"/>
                  <a:pt x="5019675" y="2530240"/>
                  <a:pt x="4948590" y="2530240"/>
                </a:cubicBezTo>
                <a:lnTo>
                  <a:pt x="3661743" y="2530240"/>
                </a:lnTo>
                <a:cubicBezTo>
                  <a:pt x="3590658" y="2530240"/>
                  <a:pt x="3534042" y="2473633"/>
                  <a:pt x="3534042" y="2402539"/>
                </a:cubicBezTo>
                <a:cubicBezTo>
                  <a:pt x="3534042" y="2331444"/>
                  <a:pt x="3590649" y="2274837"/>
                  <a:pt x="3661743" y="2274837"/>
                </a:cubicBezTo>
                <a:lnTo>
                  <a:pt x="4948590" y="2274837"/>
                </a:lnTo>
                <a:cubicBezTo>
                  <a:pt x="5019018" y="2274846"/>
                  <a:pt x="5076282" y="2331453"/>
                  <a:pt x="5076282" y="2402539"/>
                </a:cubicBezTo>
                <a:close/>
                <a:moveTo>
                  <a:pt x="5076282" y="3141736"/>
                </a:moveTo>
                <a:cubicBezTo>
                  <a:pt x="5076282" y="3212821"/>
                  <a:pt x="5019675" y="3269437"/>
                  <a:pt x="4948590" y="3269437"/>
                </a:cubicBezTo>
                <a:lnTo>
                  <a:pt x="3661743" y="3269437"/>
                </a:lnTo>
                <a:cubicBezTo>
                  <a:pt x="3590658" y="3269437"/>
                  <a:pt x="3534042" y="3212830"/>
                  <a:pt x="3534042" y="3141736"/>
                </a:cubicBezTo>
                <a:cubicBezTo>
                  <a:pt x="3534042" y="3070651"/>
                  <a:pt x="3590649" y="3014034"/>
                  <a:pt x="3661743" y="3014034"/>
                </a:cubicBezTo>
                <a:lnTo>
                  <a:pt x="4948590" y="3014034"/>
                </a:lnTo>
                <a:cubicBezTo>
                  <a:pt x="5019018" y="3014043"/>
                  <a:pt x="5076282" y="3070651"/>
                  <a:pt x="5076282" y="3141736"/>
                </a:cubicBezTo>
                <a:close/>
                <a:moveTo>
                  <a:pt x="5076282" y="966940"/>
                </a:moveTo>
                <a:cubicBezTo>
                  <a:pt x="5076282" y="1038025"/>
                  <a:pt x="5019675" y="1094632"/>
                  <a:pt x="4948590" y="1094632"/>
                </a:cubicBezTo>
                <a:lnTo>
                  <a:pt x="3661743" y="1094632"/>
                </a:lnTo>
                <a:cubicBezTo>
                  <a:pt x="3590658" y="1094632"/>
                  <a:pt x="3534042" y="1038025"/>
                  <a:pt x="3534042" y="966940"/>
                </a:cubicBezTo>
                <a:cubicBezTo>
                  <a:pt x="3534042" y="895855"/>
                  <a:pt x="3590649" y="839238"/>
                  <a:pt x="3661743" y="839238"/>
                </a:cubicBezTo>
                <a:lnTo>
                  <a:pt x="4948590" y="839238"/>
                </a:lnTo>
                <a:cubicBezTo>
                  <a:pt x="5019018" y="831342"/>
                  <a:pt x="5076282" y="888606"/>
                  <a:pt x="5076282" y="966940"/>
                </a:cubicBezTo>
                <a:close/>
                <a:moveTo>
                  <a:pt x="746436" y="1691650"/>
                </a:moveTo>
                <a:cubicBezTo>
                  <a:pt x="746436" y="1620564"/>
                  <a:pt x="803043" y="1563957"/>
                  <a:pt x="874138" y="1563957"/>
                </a:cubicBezTo>
                <a:lnTo>
                  <a:pt x="2160985" y="1563957"/>
                </a:lnTo>
                <a:cubicBezTo>
                  <a:pt x="2232070" y="1563957"/>
                  <a:pt x="2288686" y="1620564"/>
                  <a:pt x="2288686" y="1691650"/>
                </a:cubicBezTo>
                <a:cubicBezTo>
                  <a:pt x="2288686" y="1762735"/>
                  <a:pt x="2232079" y="1819351"/>
                  <a:pt x="2160985" y="1819351"/>
                </a:cubicBezTo>
                <a:lnTo>
                  <a:pt x="874786" y="1819351"/>
                </a:lnTo>
                <a:cubicBezTo>
                  <a:pt x="803700" y="1826590"/>
                  <a:pt x="746436" y="1769983"/>
                  <a:pt x="746436" y="1691650"/>
                </a:cubicBezTo>
                <a:close/>
                <a:moveTo>
                  <a:pt x="746436" y="2402539"/>
                </a:moveTo>
                <a:cubicBezTo>
                  <a:pt x="746436" y="2331453"/>
                  <a:pt x="803043" y="2274837"/>
                  <a:pt x="874138" y="2274837"/>
                </a:cubicBezTo>
                <a:lnTo>
                  <a:pt x="2160985" y="2274837"/>
                </a:lnTo>
                <a:cubicBezTo>
                  <a:pt x="2232070" y="2274837"/>
                  <a:pt x="2288686" y="2331444"/>
                  <a:pt x="2288686" y="2402539"/>
                </a:cubicBezTo>
                <a:cubicBezTo>
                  <a:pt x="2288686" y="2473633"/>
                  <a:pt x="2232079" y="2530240"/>
                  <a:pt x="2160985" y="2530240"/>
                </a:cubicBezTo>
                <a:lnTo>
                  <a:pt x="874786" y="2530240"/>
                </a:lnTo>
                <a:cubicBezTo>
                  <a:pt x="803700" y="2537479"/>
                  <a:pt x="746436" y="2473633"/>
                  <a:pt x="746436" y="2402539"/>
                </a:cubicBezTo>
                <a:close/>
                <a:moveTo>
                  <a:pt x="746436" y="3141736"/>
                </a:moveTo>
                <a:cubicBezTo>
                  <a:pt x="746436" y="3070651"/>
                  <a:pt x="803043" y="3014034"/>
                  <a:pt x="874138" y="3014034"/>
                </a:cubicBezTo>
                <a:lnTo>
                  <a:pt x="2160985" y="3014034"/>
                </a:lnTo>
                <a:cubicBezTo>
                  <a:pt x="2232070" y="3014034"/>
                  <a:pt x="2288686" y="3070641"/>
                  <a:pt x="2288686" y="3141736"/>
                </a:cubicBezTo>
                <a:cubicBezTo>
                  <a:pt x="2288686" y="3212821"/>
                  <a:pt x="2232079" y="3269437"/>
                  <a:pt x="2160985" y="3269437"/>
                </a:cubicBezTo>
                <a:lnTo>
                  <a:pt x="874786" y="3269437"/>
                </a:lnTo>
                <a:cubicBezTo>
                  <a:pt x="803700" y="3277333"/>
                  <a:pt x="746436" y="3220069"/>
                  <a:pt x="746436" y="3141736"/>
                </a:cubicBezTo>
                <a:close/>
                <a:moveTo>
                  <a:pt x="746436" y="966940"/>
                </a:moveTo>
                <a:cubicBezTo>
                  <a:pt x="746436" y="895855"/>
                  <a:pt x="803043" y="839238"/>
                  <a:pt x="874138" y="839238"/>
                </a:cubicBezTo>
                <a:lnTo>
                  <a:pt x="2160985" y="839238"/>
                </a:lnTo>
                <a:cubicBezTo>
                  <a:pt x="2232070" y="839238"/>
                  <a:pt x="2288686" y="895845"/>
                  <a:pt x="2288686" y="966940"/>
                </a:cubicBezTo>
                <a:cubicBezTo>
                  <a:pt x="2288686" y="1038025"/>
                  <a:pt x="2232079" y="1094632"/>
                  <a:pt x="2160985" y="1094632"/>
                </a:cubicBezTo>
                <a:lnTo>
                  <a:pt x="874786" y="1094632"/>
                </a:lnTo>
                <a:cubicBezTo>
                  <a:pt x="803700" y="1094632"/>
                  <a:pt x="746436" y="1038025"/>
                  <a:pt x="746436" y="966940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99" name="Forma libre 398">
            <a:extLst>
              <a:ext uri="{FF2B5EF4-FFF2-40B4-BE49-F238E27FC236}">
                <a16:creationId xmlns:a16="http://schemas.microsoft.com/office/drawing/2014/main" id="{D54033CA-5445-E247-A970-B33CBD8E346D}"/>
              </a:ext>
            </a:extLst>
          </p:cNvPr>
          <p:cNvSpPr/>
          <p:nvPr/>
        </p:nvSpPr>
        <p:spPr>
          <a:xfrm>
            <a:off x="2154423" y="3800467"/>
            <a:ext cx="301831" cy="301831"/>
          </a:xfrm>
          <a:custGeom>
            <a:avLst/>
            <a:gdLst>
              <a:gd name="connsiteX0" fmla="*/ 2915002 w 5829300"/>
              <a:gd name="connsiteY0" fmla="*/ 0 h 5829300"/>
              <a:gd name="connsiteX1" fmla="*/ 0 w 5829300"/>
              <a:gd name="connsiteY1" fmla="*/ 2915012 h 5829300"/>
              <a:gd name="connsiteX2" fmla="*/ 2915002 w 5829300"/>
              <a:gd name="connsiteY2" fmla="*/ 5830015 h 5829300"/>
              <a:gd name="connsiteX3" fmla="*/ 5830005 w 5829300"/>
              <a:gd name="connsiteY3" fmla="*/ 2915012 h 5829300"/>
              <a:gd name="connsiteX4" fmla="*/ 2915002 w 5829300"/>
              <a:gd name="connsiteY4" fmla="*/ 0 h 5829300"/>
              <a:gd name="connsiteX5" fmla="*/ 2915002 w 5829300"/>
              <a:gd name="connsiteY5" fmla="*/ 5546703 h 5829300"/>
              <a:gd name="connsiteX6" fmla="*/ 282597 w 5829300"/>
              <a:gd name="connsiteY6" fmla="*/ 2914298 h 5829300"/>
              <a:gd name="connsiteX7" fmla="*/ 2915002 w 5829300"/>
              <a:gd name="connsiteY7" fmla="*/ 281892 h 5829300"/>
              <a:gd name="connsiteX8" fmla="*/ 5547408 w 5829300"/>
              <a:gd name="connsiteY8" fmla="*/ 2914298 h 5829300"/>
              <a:gd name="connsiteX9" fmla="*/ 2915002 w 5829300"/>
              <a:gd name="connsiteY9" fmla="*/ 5546703 h 5829300"/>
              <a:gd name="connsiteX10" fmla="*/ 4212127 w 5829300"/>
              <a:gd name="connsiteY10" fmla="*/ 2914298 h 5829300"/>
              <a:gd name="connsiteX11" fmla="*/ 4075062 w 5829300"/>
              <a:gd name="connsiteY11" fmla="*/ 3051362 h 5829300"/>
              <a:gd name="connsiteX12" fmla="*/ 1793091 w 5829300"/>
              <a:gd name="connsiteY12" fmla="*/ 3051362 h 5829300"/>
              <a:gd name="connsiteX13" fmla="*/ 1656026 w 5829300"/>
              <a:gd name="connsiteY13" fmla="*/ 2914298 h 5829300"/>
              <a:gd name="connsiteX14" fmla="*/ 1793091 w 5829300"/>
              <a:gd name="connsiteY14" fmla="*/ 2777233 h 5829300"/>
              <a:gd name="connsiteX15" fmla="*/ 4074367 w 5829300"/>
              <a:gd name="connsiteY15" fmla="*/ 2777233 h 5829300"/>
              <a:gd name="connsiteX16" fmla="*/ 4212127 w 5829300"/>
              <a:gd name="connsiteY16" fmla="*/ 2914298 h 5829300"/>
              <a:gd name="connsiteX17" fmla="*/ 4212127 w 5829300"/>
              <a:gd name="connsiteY17" fmla="*/ 1976076 h 5829300"/>
              <a:gd name="connsiteX18" fmla="*/ 4075062 w 5829300"/>
              <a:gd name="connsiteY18" fmla="*/ 2113140 h 5829300"/>
              <a:gd name="connsiteX19" fmla="*/ 1793091 w 5829300"/>
              <a:gd name="connsiteY19" fmla="*/ 2113140 h 5829300"/>
              <a:gd name="connsiteX20" fmla="*/ 1656026 w 5829300"/>
              <a:gd name="connsiteY20" fmla="*/ 1976076 h 5829300"/>
              <a:gd name="connsiteX21" fmla="*/ 1793091 w 5829300"/>
              <a:gd name="connsiteY21" fmla="*/ 1839011 h 5829300"/>
              <a:gd name="connsiteX22" fmla="*/ 4074367 w 5829300"/>
              <a:gd name="connsiteY22" fmla="*/ 1839011 h 5829300"/>
              <a:gd name="connsiteX23" fmla="*/ 4212127 w 5829300"/>
              <a:gd name="connsiteY23" fmla="*/ 1976076 h 5829300"/>
              <a:gd name="connsiteX24" fmla="*/ 4212127 w 5829300"/>
              <a:gd name="connsiteY24" fmla="*/ 3853234 h 5829300"/>
              <a:gd name="connsiteX25" fmla="*/ 4075062 w 5829300"/>
              <a:gd name="connsiteY25" fmla="*/ 3990299 h 5829300"/>
              <a:gd name="connsiteX26" fmla="*/ 1793091 w 5829300"/>
              <a:gd name="connsiteY26" fmla="*/ 3990299 h 5829300"/>
              <a:gd name="connsiteX27" fmla="*/ 1656026 w 5829300"/>
              <a:gd name="connsiteY27" fmla="*/ 3853234 h 5829300"/>
              <a:gd name="connsiteX28" fmla="*/ 1793091 w 5829300"/>
              <a:gd name="connsiteY28" fmla="*/ 3716169 h 5829300"/>
              <a:gd name="connsiteX29" fmla="*/ 4074367 w 5829300"/>
              <a:gd name="connsiteY29" fmla="*/ 3716169 h 5829300"/>
              <a:gd name="connsiteX30" fmla="*/ 4212127 w 5829300"/>
              <a:gd name="connsiteY30" fmla="*/ 3853234 h 5829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5829300" h="5829300">
                <a:moveTo>
                  <a:pt x="2915002" y="0"/>
                </a:moveTo>
                <a:cubicBezTo>
                  <a:pt x="1304896" y="0"/>
                  <a:pt x="0" y="1304906"/>
                  <a:pt x="0" y="2915012"/>
                </a:cubicBezTo>
                <a:cubicBezTo>
                  <a:pt x="0" y="4525118"/>
                  <a:pt x="1304896" y="5830015"/>
                  <a:pt x="2915002" y="5830015"/>
                </a:cubicBezTo>
                <a:cubicBezTo>
                  <a:pt x="4525109" y="5830015"/>
                  <a:pt x="5830005" y="4525118"/>
                  <a:pt x="5830005" y="2915012"/>
                </a:cubicBezTo>
                <a:cubicBezTo>
                  <a:pt x="5837072" y="1304192"/>
                  <a:pt x="4525109" y="0"/>
                  <a:pt x="2915002" y="0"/>
                </a:cubicBezTo>
                <a:close/>
                <a:moveTo>
                  <a:pt x="2915002" y="5546703"/>
                </a:moveTo>
                <a:cubicBezTo>
                  <a:pt x="1465269" y="5546703"/>
                  <a:pt x="282597" y="4364031"/>
                  <a:pt x="282597" y="2914298"/>
                </a:cubicBezTo>
                <a:cubicBezTo>
                  <a:pt x="282597" y="1464564"/>
                  <a:pt x="1465269" y="281892"/>
                  <a:pt x="2915002" y="281892"/>
                </a:cubicBezTo>
                <a:cubicBezTo>
                  <a:pt x="4364736" y="281892"/>
                  <a:pt x="5547408" y="1464564"/>
                  <a:pt x="5547408" y="2914298"/>
                </a:cubicBezTo>
                <a:cubicBezTo>
                  <a:pt x="5547408" y="4364031"/>
                  <a:pt x="4372509" y="5546703"/>
                  <a:pt x="2915002" y="5546703"/>
                </a:cubicBezTo>
                <a:close/>
                <a:moveTo>
                  <a:pt x="4212127" y="2914298"/>
                </a:moveTo>
                <a:cubicBezTo>
                  <a:pt x="4212127" y="2990603"/>
                  <a:pt x="4151366" y="3051362"/>
                  <a:pt x="4075062" y="3051362"/>
                </a:cubicBezTo>
                <a:lnTo>
                  <a:pt x="1793091" y="3051362"/>
                </a:lnTo>
                <a:cubicBezTo>
                  <a:pt x="1716786" y="3051362"/>
                  <a:pt x="1656026" y="2990603"/>
                  <a:pt x="1656026" y="2914298"/>
                </a:cubicBezTo>
                <a:cubicBezTo>
                  <a:pt x="1656026" y="2837993"/>
                  <a:pt x="1716786" y="2777233"/>
                  <a:pt x="1793091" y="2777233"/>
                </a:cubicBezTo>
                <a:lnTo>
                  <a:pt x="4074367" y="2777233"/>
                </a:lnTo>
                <a:cubicBezTo>
                  <a:pt x="4150662" y="2769470"/>
                  <a:pt x="4212127" y="2838003"/>
                  <a:pt x="4212127" y="2914298"/>
                </a:cubicBezTo>
                <a:close/>
                <a:moveTo>
                  <a:pt x="4212127" y="1976076"/>
                </a:moveTo>
                <a:cubicBezTo>
                  <a:pt x="4212127" y="2052380"/>
                  <a:pt x="4151366" y="2113140"/>
                  <a:pt x="4075062" y="2113140"/>
                </a:cubicBezTo>
                <a:lnTo>
                  <a:pt x="1793091" y="2113140"/>
                </a:lnTo>
                <a:cubicBezTo>
                  <a:pt x="1716786" y="2113140"/>
                  <a:pt x="1656026" y="2052380"/>
                  <a:pt x="1656026" y="1976076"/>
                </a:cubicBezTo>
                <a:cubicBezTo>
                  <a:pt x="1656026" y="1899771"/>
                  <a:pt x="1716786" y="1839011"/>
                  <a:pt x="1793091" y="1839011"/>
                </a:cubicBezTo>
                <a:lnTo>
                  <a:pt x="4074367" y="1839011"/>
                </a:lnTo>
                <a:cubicBezTo>
                  <a:pt x="4150662" y="1831238"/>
                  <a:pt x="4212127" y="1891998"/>
                  <a:pt x="4212127" y="1976076"/>
                </a:cubicBezTo>
                <a:close/>
                <a:moveTo>
                  <a:pt x="4212127" y="3853234"/>
                </a:moveTo>
                <a:cubicBezTo>
                  <a:pt x="4212127" y="3929539"/>
                  <a:pt x="4151366" y="3990299"/>
                  <a:pt x="4075062" y="3990299"/>
                </a:cubicBezTo>
                <a:lnTo>
                  <a:pt x="1793091" y="3990299"/>
                </a:lnTo>
                <a:cubicBezTo>
                  <a:pt x="1716786" y="3990299"/>
                  <a:pt x="1656026" y="3929539"/>
                  <a:pt x="1656026" y="3853234"/>
                </a:cubicBezTo>
                <a:cubicBezTo>
                  <a:pt x="1656026" y="3776929"/>
                  <a:pt x="1716786" y="3716169"/>
                  <a:pt x="1793091" y="3716169"/>
                </a:cubicBezTo>
                <a:lnTo>
                  <a:pt x="4074367" y="3716169"/>
                </a:lnTo>
                <a:cubicBezTo>
                  <a:pt x="4150662" y="3715464"/>
                  <a:pt x="4212127" y="3776929"/>
                  <a:pt x="4212127" y="3853234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401" name="Forma libre 400">
            <a:extLst>
              <a:ext uri="{FF2B5EF4-FFF2-40B4-BE49-F238E27FC236}">
                <a16:creationId xmlns:a16="http://schemas.microsoft.com/office/drawing/2014/main" id="{6B7CB43D-3937-D645-BCA9-CD354239CA40}"/>
              </a:ext>
            </a:extLst>
          </p:cNvPr>
          <p:cNvSpPr/>
          <p:nvPr/>
        </p:nvSpPr>
        <p:spPr>
          <a:xfrm>
            <a:off x="3650500" y="2516900"/>
            <a:ext cx="301338" cy="267308"/>
          </a:xfrm>
          <a:custGeom>
            <a:avLst/>
            <a:gdLst>
              <a:gd name="connsiteX0" fmla="*/ 5809507 w 5819775"/>
              <a:gd name="connsiteY0" fmla="*/ 1377067 h 5162550"/>
              <a:gd name="connsiteX1" fmla="*/ 5001873 w 5819775"/>
              <a:gd name="connsiteY1" fmla="*/ 237449 h 5162550"/>
              <a:gd name="connsiteX2" fmla="*/ 4154672 w 5819775"/>
              <a:gd name="connsiteY2" fmla="*/ 0 h 5162550"/>
              <a:gd name="connsiteX3" fmla="*/ 3149165 w 5819775"/>
              <a:gd name="connsiteY3" fmla="*/ 387696 h 5162550"/>
              <a:gd name="connsiteX4" fmla="*/ 2911716 w 5819775"/>
              <a:gd name="connsiteY4" fmla="*/ 633212 h 5162550"/>
              <a:gd name="connsiteX5" fmla="*/ 2175910 w 5819775"/>
              <a:gd name="connsiteY5" fmla="*/ 87220 h 5162550"/>
              <a:gd name="connsiteX6" fmla="*/ 782707 w 5819775"/>
              <a:gd name="connsiteY6" fmla="*/ 268976 h 5162550"/>
              <a:gd name="connsiteX7" fmla="*/ 0 w 5819775"/>
              <a:gd name="connsiteY7" fmla="*/ 1661427 h 5162550"/>
              <a:gd name="connsiteX8" fmla="*/ 356178 w 5819775"/>
              <a:gd name="connsiteY8" fmla="*/ 2674258 h 5162550"/>
              <a:gd name="connsiteX9" fmla="*/ 1337501 w 5819775"/>
              <a:gd name="connsiteY9" fmla="*/ 3821945 h 5162550"/>
              <a:gd name="connsiteX10" fmla="*/ 2192036 w 5819775"/>
              <a:gd name="connsiteY10" fmla="*/ 4669146 h 5162550"/>
              <a:gd name="connsiteX11" fmla="*/ 2469061 w 5819775"/>
              <a:gd name="connsiteY11" fmla="*/ 4938113 h 5162550"/>
              <a:gd name="connsiteX12" fmla="*/ 2540146 w 5819775"/>
              <a:gd name="connsiteY12" fmla="*/ 5009198 h 5162550"/>
              <a:gd name="connsiteX13" fmla="*/ 2571664 w 5819775"/>
              <a:gd name="connsiteY13" fmla="*/ 5040716 h 5162550"/>
              <a:gd name="connsiteX14" fmla="*/ 2911716 w 5819775"/>
              <a:gd name="connsiteY14" fmla="*/ 5167503 h 5162550"/>
              <a:gd name="connsiteX15" fmla="*/ 3284020 w 5819775"/>
              <a:gd name="connsiteY15" fmla="*/ 5009198 h 5162550"/>
              <a:gd name="connsiteX16" fmla="*/ 4756366 w 5819775"/>
              <a:gd name="connsiteY16" fmla="*/ 3544910 h 5162550"/>
              <a:gd name="connsiteX17" fmla="*/ 5531749 w 5819775"/>
              <a:gd name="connsiteY17" fmla="*/ 2595106 h 5162550"/>
              <a:gd name="connsiteX18" fmla="*/ 5809507 w 5819775"/>
              <a:gd name="connsiteY18" fmla="*/ 1377067 h 5162550"/>
              <a:gd name="connsiteX19" fmla="*/ 5286975 w 5819775"/>
              <a:gd name="connsiteY19" fmla="*/ 2429475 h 5162550"/>
              <a:gd name="connsiteX20" fmla="*/ 4543101 w 5819775"/>
              <a:gd name="connsiteY20" fmla="*/ 3339703 h 5162550"/>
              <a:gd name="connsiteX21" fmla="*/ 3086872 w 5819775"/>
              <a:gd name="connsiteY21" fmla="*/ 4787865 h 5162550"/>
              <a:gd name="connsiteX22" fmla="*/ 2912450 w 5819775"/>
              <a:gd name="connsiteY22" fmla="*/ 4867018 h 5162550"/>
              <a:gd name="connsiteX23" fmla="*/ 2770270 w 5819775"/>
              <a:gd name="connsiteY23" fmla="*/ 4811316 h 5162550"/>
              <a:gd name="connsiteX24" fmla="*/ 2746820 w 5819775"/>
              <a:gd name="connsiteY24" fmla="*/ 4787865 h 5162550"/>
              <a:gd name="connsiteX25" fmla="*/ 2675734 w 5819775"/>
              <a:gd name="connsiteY25" fmla="*/ 4716780 h 5162550"/>
              <a:gd name="connsiteX26" fmla="*/ 2398709 w 5819775"/>
              <a:gd name="connsiteY26" fmla="*/ 4455881 h 5162550"/>
              <a:gd name="connsiteX27" fmla="*/ 1551508 w 5819775"/>
              <a:gd name="connsiteY27" fmla="*/ 3616738 h 5162550"/>
              <a:gd name="connsiteX28" fmla="*/ 593636 w 5819775"/>
              <a:gd name="connsiteY28" fmla="*/ 2508628 h 5162550"/>
              <a:gd name="connsiteX29" fmla="*/ 293160 w 5819775"/>
              <a:gd name="connsiteY29" fmla="*/ 1661427 h 5162550"/>
              <a:gd name="connsiteX30" fmla="*/ 934431 w 5819775"/>
              <a:gd name="connsiteY30" fmla="*/ 513740 h 5162550"/>
              <a:gd name="connsiteX31" fmla="*/ 1654845 w 5819775"/>
              <a:gd name="connsiteY31" fmla="*/ 292408 h 5162550"/>
              <a:gd name="connsiteX32" fmla="*/ 2082108 w 5819775"/>
              <a:gd name="connsiteY32" fmla="*/ 363493 h 5162550"/>
              <a:gd name="connsiteX33" fmla="*/ 2715311 w 5819775"/>
              <a:gd name="connsiteY33" fmla="*/ 846458 h 5162550"/>
              <a:gd name="connsiteX34" fmla="*/ 2921251 w 5819775"/>
              <a:gd name="connsiteY34" fmla="*/ 941737 h 5162550"/>
              <a:gd name="connsiteX35" fmla="*/ 3119123 w 5819775"/>
              <a:gd name="connsiteY35" fmla="*/ 846458 h 5162550"/>
              <a:gd name="connsiteX36" fmla="*/ 3127181 w 5819775"/>
              <a:gd name="connsiteY36" fmla="*/ 830332 h 5162550"/>
              <a:gd name="connsiteX37" fmla="*/ 3348514 w 5819775"/>
              <a:gd name="connsiteY37" fmla="*/ 592884 h 5162550"/>
              <a:gd name="connsiteX38" fmla="*/ 4156148 w 5819775"/>
              <a:gd name="connsiteY38" fmla="*/ 284340 h 5162550"/>
              <a:gd name="connsiteX39" fmla="*/ 4852378 w 5819775"/>
              <a:gd name="connsiteY39" fmla="*/ 482213 h 5162550"/>
              <a:gd name="connsiteX40" fmla="*/ 5517100 w 5819775"/>
              <a:gd name="connsiteY40" fmla="*/ 1415901 h 5162550"/>
              <a:gd name="connsiteX41" fmla="*/ 5286975 w 5819775"/>
              <a:gd name="connsiteY41" fmla="*/ 2429475 h 5162550"/>
              <a:gd name="connsiteX42" fmla="*/ 2033730 w 5819775"/>
              <a:gd name="connsiteY42" fmla="*/ 1115425 h 5162550"/>
              <a:gd name="connsiteX43" fmla="*/ 1835858 w 5819775"/>
              <a:gd name="connsiteY43" fmla="*/ 1186510 h 5162550"/>
              <a:gd name="connsiteX44" fmla="*/ 1614526 w 5819775"/>
              <a:gd name="connsiteY44" fmla="*/ 1138876 h 5162550"/>
              <a:gd name="connsiteX45" fmla="*/ 1083926 w 5819775"/>
              <a:gd name="connsiteY45" fmla="*/ 1669475 h 5162550"/>
              <a:gd name="connsiteX46" fmla="*/ 1171137 w 5819775"/>
              <a:gd name="connsiteY46" fmla="*/ 1962626 h 5162550"/>
              <a:gd name="connsiteX47" fmla="*/ 1131561 w 5819775"/>
              <a:gd name="connsiteY47" fmla="*/ 2168566 h 5162550"/>
              <a:gd name="connsiteX48" fmla="*/ 1052408 w 5819775"/>
              <a:gd name="connsiteY48" fmla="*/ 2192017 h 5162550"/>
              <a:gd name="connsiteX49" fmla="*/ 933679 w 5819775"/>
              <a:gd name="connsiteY49" fmla="*/ 2128990 h 5162550"/>
              <a:gd name="connsiteX50" fmla="*/ 798833 w 5819775"/>
              <a:gd name="connsiteY50" fmla="*/ 1670209 h 5162550"/>
              <a:gd name="connsiteX51" fmla="*/ 1621850 w 5819775"/>
              <a:gd name="connsiteY51" fmla="*/ 847192 h 5162550"/>
              <a:gd name="connsiteX52" fmla="*/ 1969970 w 5819775"/>
              <a:gd name="connsiteY52" fmla="*/ 926344 h 5162550"/>
              <a:gd name="connsiteX53" fmla="*/ 2033730 w 5819775"/>
              <a:gd name="connsiteY53" fmla="*/ 1115425 h 5162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</a:cxnLst>
            <a:rect l="l" t="t" r="r" b="b"/>
            <a:pathLst>
              <a:path w="5819775" h="5162550">
                <a:moveTo>
                  <a:pt x="5809507" y="1377067"/>
                </a:moveTo>
                <a:cubicBezTo>
                  <a:pt x="5730355" y="894102"/>
                  <a:pt x="5461388" y="506406"/>
                  <a:pt x="5001873" y="237449"/>
                </a:cubicBezTo>
                <a:cubicBezTo>
                  <a:pt x="4740974" y="79143"/>
                  <a:pt x="4447823" y="0"/>
                  <a:pt x="4154672" y="0"/>
                </a:cubicBezTo>
                <a:cubicBezTo>
                  <a:pt x="3775043" y="0"/>
                  <a:pt x="3418866" y="134845"/>
                  <a:pt x="3149165" y="387696"/>
                </a:cubicBezTo>
                <a:cubicBezTo>
                  <a:pt x="3061954" y="466849"/>
                  <a:pt x="2990860" y="546002"/>
                  <a:pt x="2911716" y="633212"/>
                </a:cubicBezTo>
                <a:cubicBezTo>
                  <a:pt x="2682326" y="348120"/>
                  <a:pt x="2444877" y="174431"/>
                  <a:pt x="2175910" y="87220"/>
                </a:cubicBezTo>
                <a:cubicBezTo>
                  <a:pt x="1692945" y="-71085"/>
                  <a:pt x="1218038" y="-8058"/>
                  <a:pt x="782707" y="268976"/>
                </a:cubicBezTo>
                <a:cubicBezTo>
                  <a:pt x="260899" y="600951"/>
                  <a:pt x="0" y="1067791"/>
                  <a:pt x="0" y="1661427"/>
                </a:cubicBezTo>
                <a:cubicBezTo>
                  <a:pt x="0" y="2009546"/>
                  <a:pt x="118729" y="2342274"/>
                  <a:pt x="356178" y="2674258"/>
                </a:cubicBezTo>
                <a:cubicBezTo>
                  <a:pt x="609752" y="3030436"/>
                  <a:pt x="926354" y="3394672"/>
                  <a:pt x="1337501" y="3821945"/>
                </a:cubicBezTo>
                <a:cubicBezTo>
                  <a:pt x="1622593" y="4107037"/>
                  <a:pt x="1907677" y="4392121"/>
                  <a:pt x="2192036" y="4669146"/>
                </a:cubicBezTo>
                <a:lnTo>
                  <a:pt x="2469061" y="4938113"/>
                </a:lnTo>
                <a:cubicBezTo>
                  <a:pt x="2492512" y="4961563"/>
                  <a:pt x="2516696" y="4985747"/>
                  <a:pt x="2540146" y="5009198"/>
                </a:cubicBezTo>
                <a:lnTo>
                  <a:pt x="2571664" y="5040716"/>
                </a:lnTo>
                <a:cubicBezTo>
                  <a:pt x="2627366" y="5088351"/>
                  <a:pt x="2753420" y="5167503"/>
                  <a:pt x="2911716" y="5167503"/>
                </a:cubicBezTo>
                <a:cubicBezTo>
                  <a:pt x="3046562" y="5167503"/>
                  <a:pt x="3172616" y="5111801"/>
                  <a:pt x="3284020" y="5009198"/>
                </a:cubicBezTo>
                <a:cubicBezTo>
                  <a:pt x="3758927" y="4557741"/>
                  <a:pt x="4273401" y="4067451"/>
                  <a:pt x="4756366" y="3544910"/>
                </a:cubicBezTo>
                <a:cubicBezTo>
                  <a:pt x="5009941" y="3275943"/>
                  <a:pt x="5294300" y="2951283"/>
                  <a:pt x="5531749" y="2595106"/>
                </a:cubicBezTo>
                <a:cubicBezTo>
                  <a:pt x="5785323" y="2208152"/>
                  <a:pt x="5872544" y="1796272"/>
                  <a:pt x="5809507" y="1377067"/>
                </a:cubicBezTo>
                <a:close/>
                <a:moveTo>
                  <a:pt x="5286975" y="2429475"/>
                </a:moveTo>
                <a:cubicBezTo>
                  <a:pt x="5065643" y="2769527"/>
                  <a:pt x="4795952" y="3062678"/>
                  <a:pt x="4543101" y="3339703"/>
                </a:cubicBezTo>
                <a:cubicBezTo>
                  <a:pt x="4060136" y="3854187"/>
                  <a:pt x="3561779" y="4345210"/>
                  <a:pt x="3086872" y="4787865"/>
                </a:cubicBezTo>
                <a:cubicBezTo>
                  <a:pt x="3023845" y="4843567"/>
                  <a:pt x="2968142" y="4867018"/>
                  <a:pt x="2912450" y="4867018"/>
                </a:cubicBezTo>
                <a:cubicBezTo>
                  <a:pt x="2841365" y="4867018"/>
                  <a:pt x="2785663" y="4827441"/>
                  <a:pt x="2770270" y="4811316"/>
                </a:cubicBezTo>
                <a:lnTo>
                  <a:pt x="2746820" y="4787865"/>
                </a:lnTo>
                <a:cubicBezTo>
                  <a:pt x="2723369" y="4764415"/>
                  <a:pt x="2699185" y="4740231"/>
                  <a:pt x="2675734" y="4716780"/>
                </a:cubicBezTo>
                <a:lnTo>
                  <a:pt x="2398709" y="4455881"/>
                </a:lnTo>
                <a:cubicBezTo>
                  <a:pt x="2121684" y="4178856"/>
                  <a:pt x="1828533" y="3901831"/>
                  <a:pt x="1551508" y="3616738"/>
                </a:cubicBezTo>
                <a:cubicBezTo>
                  <a:pt x="1139628" y="3197533"/>
                  <a:pt x="847211" y="2856748"/>
                  <a:pt x="593636" y="2508628"/>
                </a:cubicBezTo>
                <a:cubicBezTo>
                  <a:pt x="395764" y="2223535"/>
                  <a:pt x="293160" y="1946510"/>
                  <a:pt x="293160" y="1661427"/>
                </a:cubicBezTo>
                <a:cubicBezTo>
                  <a:pt x="293160" y="1170403"/>
                  <a:pt x="499100" y="790765"/>
                  <a:pt x="934431" y="513740"/>
                </a:cubicBezTo>
                <a:cubicBezTo>
                  <a:pt x="1163822" y="363503"/>
                  <a:pt x="1409338" y="292408"/>
                  <a:pt x="1654845" y="292408"/>
                </a:cubicBezTo>
                <a:cubicBezTo>
                  <a:pt x="1797025" y="292408"/>
                  <a:pt x="1939938" y="315859"/>
                  <a:pt x="2082108" y="363493"/>
                </a:cubicBezTo>
                <a:cubicBezTo>
                  <a:pt x="2311499" y="442646"/>
                  <a:pt x="2509371" y="592884"/>
                  <a:pt x="2715311" y="846458"/>
                </a:cubicBezTo>
                <a:cubicBezTo>
                  <a:pt x="2731437" y="862584"/>
                  <a:pt x="2802522" y="941737"/>
                  <a:pt x="2921251" y="941737"/>
                </a:cubicBezTo>
                <a:cubicBezTo>
                  <a:pt x="2968885" y="941737"/>
                  <a:pt x="3048038" y="925611"/>
                  <a:pt x="3119123" y="846458"/>
                </a:cubicBezTo>
                <a:lnTo>
                  <a:pt x="3127181" y="830332"/>
                </a:lnTo>
                <a:cubicBezTo>
                  <a:pt x="3206334" y="743121"/>
                  <a:pt x="3277419" y="663969"/>
                  <a:pt x="3348514" y="592884"/>
                </a:cubicBezTo>
                <a:cubicBezTo>
                  <a:pt x="3569846" y="386944"/>
                  <a:pt x="3846871" y="284340"/>
                  <a:pt x="4156148" y="284340"/>
                </a:cubicBezTo>
                <a:cubicBezTo>
                  <a:pt x="4401665" y="284340"/>
                  <a:pt x="4639113" y="355425"/>
                  <a:pt x="4852378" y="482213"/>
                </a:cubicBezTo>
                <a:cubicBezTo>
                  <a:pt x="5232006" y="711603"/>
                  <a:pt x="5454073" y="1012812"/>
                  <a:pt x="5517100" y="1415901"/>
                </a:cubicBezTo>
                <a:cubicBezTo>
                  <a:pt x="5572058" y="1772822"/>
                  <a:pt x="5500974" y="2104816"/>
                  <a:pt x="5286975" y="2429475"/>
                </a:cubicBezTo>
                <a:close/>
                <a:moveTo>
                  <a:pt x="2033730" y="1115425"/>
                </a:moveTo>
                <a:cubicBezTo>
                  <a:pt x="2002212" y="1186510"/>
                  <a:pt x="1915001" y="1218028"/>
                  <a:pt x="1835858" y="1186510"/>
                </a:cubicBezTo>
                <a:cubicBezTo>
                  <a:pt x="1764773" y="1154992"/>
                  <a:pt x="1693678" y="1138876"/>
                  <a:pt x="1614526" y="1138876"/>
                </a:cubicBezTo>
                <a:cubicBezTo>
                  <a:pt x="1321375" y="1138876"/>
                  <a:pt x="1083926" y="1376324"/>
                  <a:pt x="1083926" y="1669475"/>
                </a:cubicBezTo>
                <a:cubicBezTo>
                  <a:pt x="1083926" y="1772079"/>
                  <a:pt x="1115444" y="1875415"/>
                  <a:pt x="1171137" y="1962626"/>
                </a:cubicBezTo>
                <a:cubicBezTo>
                  <a:pt x="1218771" y="2025653"/>
                  <a:pt x="1194587" y="2120932"/>
                  <a:pt x="1131561" y="2168566"/>
                </a:cubicBezTo>
                <a:cubicBezTo>
                  <a:pt x="1108110" y="2184692"/>
                  <a:pt x="1075858" y="2192017"/>
                  <a:pt x="1052408" y="2192017"/>
                </a:cubicBezTo>
                <a:cubicBezTo>
                  <a:pt x="1004773" y="2192017"/>
                  <a:pt x="957129" y="2168566"/>
                  <a:pt x="933679" y="2128990"/>
                </a:cubicBezTo>
                <a:cubicBezTo>
                  <a:pt x="846468" y="1994144"/>
                  <a:pt x="798833" y="1835839"/>
                  <a:pt x="798833" y="1670209"/>
                </a:cubicBezTo>
                <a:cubicBezTo>
                  <a:pt x="798833" y="1218752"/>
                  <a:pt x="1171137" y="847192"/>
                  <a:pt x="1621850" y="847192"/>
                </a:cubicBezTo>
                <a:cubicBezTo>
                  <a:pt x="1740580" y="847192"/>
                  <a:pt x="1859299" y="870642"/>
                  <a:pt x="1969970" y="926344"/>
                </a:cubicBezTo>
                <a:cubicBezTo>
                  <a:pt x="2033730" y="957129"/>
                  <a:pt x="2065249" y="1044340"/>
                  <a:pt x="2033730" y="1115425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403" name="Forma libre 402">
            <a:extLst>
              <a:ext uri="{FF2B5EF4-FFF2-40B4-BE49-F238E27FC236}">
                <a16:creationId xmlns:a16="http://schemas.microsoft.com/office/drawing/2014/main" id="{B33319A9-647D-D74C-9416-19A729E491A4}"/>
              </a:ext>
            </a:extLst>
          </p:cNvPr>
          <p:cNvSpPr/>
          <p:nvPr/>
        </p:nvSpPr>
        <p:spPr>
          <a:xfrm>
            <a:off x="3650186" y="3194656"/>
            <a:ext cx="301831" cy="224894"/>
          </a:xfrm>
          <a:custGeom>
            <a:avLst/>
            <a:gdLst>
              <a:gd name="connsiteX0" fmla="*/ 5286308 w 5829300"/>
              <a:gd name="connsiteY0" fmla="*/ 563880 h 4343400"/>
              <a:gd name="connsiteX1" fmla="*/ 1931137 w 5829300"/>
              <a:gd name="connsiteY1" fmla="*/ 563880 h 4343400"/>
              <a:gd name="connsiteX2" fmla="*/ 1931137 w 5829300"/>
              <a:gd name="connsiteY2" fmla="*/ 542992 h 4343400"/>
              <a:gd name="connsiteX3" fmla="*/ 1931137 w 5829300"/>
              <a:gd name="connsiteY3" fmla="*/ 281940 h 4343400"/>
              <a:gd name="connsiteX4" fmla="*/ 1649197 w 5829300"/>
              <a:gd name="connsiteY4" fmla="*/ 0 h 4343400"/>
              <a:gd name="connsiteX5" fmla="*/ 683304 w 5829300"/>
              <a:gd name="connsiteY5" fmla="*/ 0 h 4343400"/>
              <a:gd name="connsiteX6" fmla="*/ 401364 w 5829300"/>
              <a:gd name="connsiteY6" fmla="*/ 281940 h 4343400"/>
              <a:gd name="connsiteX7" fmla="*/ 401364 w 5829300"/>
              <a:gd name="connsiteY7" fmla="*/ 542992 h 4343400"/>
              <a:gd name="connsiteX8" fmla="*/ 408546 w 5829300"/>
              <a:gd name="connsiteY8" fmla="*/ 578234 h 4343400"/>
              <a:gd name="connsiteX9" fmla="*/ 0 w 5829300"/>
              <a:gd name="connsiteY9" fmla="*/ 1092518 h 4343400"/>
              <a:gd name="connsiteX10" fmla="*/ 0 w 5829300"/>
              <a:gd name="connsiteY10" fmla="*/ 3813334 h 4343400"/>
              <a:gd name="connsiteX11" fmla="*/ 535810 w 5829300"/>
              <a:gd name="connsiteY11" fmla="*/ 4349144 h 4343400"/>
              <a:gd name="connsiteX12" fmla="*/ 5293491 w 5829300"/>
              <a:gd name="connsiteY12" fmla="*/ 4349144 h 4343400"/>
              <a:gd name="connsiteX13" fmla="*/ 5829300 w 5829300"/>
              <a:gd name="connsiteY13" fmla="*/ 3813334 h 4343400"/>
              <a:gd name="connsiteX14" fmla="*/ 5829300 w 5829300"/>
              <a:gd name="connsiteY14" fmla="*/ 1092518 h 4343400"/>
              <a:gd name="connsiteX15" fmla="*/ 5286308 w 5829300"/>
              <a:gd name="connsiteY15" fmla="*/ 563880 h 4343400"/>
              <a:gd name="connsiteX16" fmla="*/ 662416 w 5829300"/>
              <a:gd name="connsiteY16" fmla="*/ 275425 h 4343400"/>
              <a:gd name="connsiteX17" fmla="*/ 683304 w 5829300"/>
              <a:gd name="connsiteY17" fmla="*/ 254537 h 4343400"/>
              <a:gd name="connsiteX18" fmla="*/ 1649197 w 5829300"/>
              <a:gd name="connsiteY18" fmla="*/ 254537 h 4343400"/>
              <a:gd name="connsiteX19" fmla="*/ 1670085 w 5829300"/>
              <a:gd name="connsiteY19" fmla="*/ 275425 h 4343400"/>
              <a:gd name="connsiteX20" fmla="*/ 1670085 w 5829300"/>
              <a:gd name="connsiteY20" fmla="*/ 536477 h 4343400"/>
              <a:gd name="connsiteX21" fmla="*/ 1649197 w 5829300"/>
              <a:gd name="connsiteY21" fmla="*/ 557365 h 4343400"/>
              <a:gd name="connsiteX22" fmla="*/ 683304 w 5829300"/>
              <a:gd name="connsiteY22" fmla="*/ 557365 h 4343400"/>
              <a:gd name="connsiteX23" fmla="*/ 662416 w 5829300"/>
              <a:gd name="connsiteY23" fmla="*/ 536477 h 4343400"/>
              <a:gd name="connsiteX24" fmla="*/ 662416 w 5829300"/>
              <a:gd name="connsiteY24" fmla="*/ 275425 h 4343400"/>
              <a:gd name="connsiteX25" fmla="*/ 535162 w 5829300"/>
              <a:gd name="connsiteY25" fmla="*/ 817759 h 4343400"/>
              <a:gd name="connsiteX26" fmla="*/ 690486 w 5829300"/>
              <a:gd name="connsiteY26" fmla="*/ 817759 h 4343400"/>
              <a:gd name="connsiteX27" fmla="*/ 1656378 w 5829300"/>
              <a:gd name="connsiteY27" fmla="*/ 817759 h 4343400"/>
              <a:gd name="connsiteX28" fmla="*/ 5292843 w 5829300"/>
              <a:gd name="connsiteY28" fmla="*/ 817759 h 4343400"/>
              <a:gd name="connsiteX29" fmla="*/ 5567601 w 5829300"/>
              <a:gd name="connsiteY29" fmla="*/ 1092518 h 4343400"/>
              <a:gd name="connsiteX30" fmla="*/ 5567601 w 5829300"/>
              <a:gd name="connsiteY30" fmla="*/ 2361229 h 4343400"/>
              <a:gd name="connsiteX31" fmla="*/ 4165092 w 5829300"/>
              <a:gd name="connsiteY31" fmla="*/ 2361229 h 4343400"/>
              <a:gd name="connsiteX32" fmla="*/ 2924442 w 5829300"/>
              <a:gd name="connsiteY32" fmla="*/ 1240660 h 4343400"/>
              <a:gd name="connsiteX33" fmla="*/ 1683791 w 5829300"/>
              <a:gd name="connsiteY33" fmla="*/ 2361229 h 4343400"/>
              <a:gd name="connsiteX34" fmla="*/ 260404 w 5829300"/>
              <a:gd name="connsiteY34" fmla="*/ 2361229 h 4343400"/>
              <a:gd name="connsiteX35" fmla="*/ 260404 w 5829300"/>
              <a:gd name="connsiteY35" fmla="*/ 1092518 h 4343400"/>
              <a:gd name="connsiteX36" fmla="*/ 535162 w 5829300"/>
              <a:gd name="connsiteY36" fmla="*/ 817759 h 4343400"/>
              <a:gd name="connsiteX37" fmla="*/ 3911870 w 5829300"/>
              <a:gd name="connsiteY37" fmla="*/ 2495674 h 4343400"/>
              <a:gd name="connsiteX38" fmla="*/ 2925090 w 5829300"/>
              <a:gd name="connsiteY38" fmla="*/ 3482454 h 4343400"/>
              <a:gd name="connsiteX39" fmla="*/ 1938309 w 5829300"/>
              <a:gd name="connsiteY39" fmla="*/ 2495674 h 4343400"/>
              <a:gd name="connsiteX40" fmla="*/ 2925090 w 5829300"/>
              <a:gd name="connsiteY40" fmla="*/ 1508893 h 4343400"/>
              <a:gd name="connsiteX41" fmla="*/ 3911870 w 5829300"/>
              <a:gd name="connsiteY41" fmla="*/ 2495674 h 4343400"/>
              <a:gd name="connsiteX42" fmla="*/ 5286308 w 5829300"/>
              <a:gd name="connsiteY42" fmla="*/ 4088092 h 4343400"/>
              <a:gd name="connsiteX43" fmla="*/ 535162 w 5829300"/>
              <a:gd name="connsiteY43" fmla="*/ 4088092 h 4343400"/>
              <a:gd name="connsiteX44" fmla="*/ 260404 w 5829300"/>
              <a:gd name="connsiteY44" fmla="*/ 3813334 h 4343400"/>
              <a:gd name="connsiteX45" fmla="*/ 260404 w 5829300"/>
              <a:gd name="connsiteY45" fmla="*/ 2622280 h 4343400"/>
              <a:gd name="connsiteX46" fmla="*/ 1677257 w 5829300"/>
              <a:gd name="connsiteY46" fmla="*/ 2622280 h 4343400"/>
              <a:gd name="connsiteX47" fmla="*/ 2917908 w 5829300"/>
              <a:gd name="connsiteY47" fmla="*/ 3742849 h 4343400"/>
              <a:gd name="connsiteX48" fmla="*/ 4158558 w 5829300"/>
              <a:gd name="connsiteY48" fmla="*/ 2622280 h 4343400"/>
              <a:gd name="connsiteX49" fmla="*/ 5553885 w 5829300"/>
              <a:gd name="connsiteY49" fmla="*/ 2622280 h 4343400"/>
              <a:gd name="connsiteX50" fmla="*/ 5553885 w 5829300"/>
              <a:gd name="connsiteY50" fmla="*/ 3813334 h 4343400"/>
              <a:gd name="connsiteX51" fmla="*/ 5286308 w 5829300"/>
              <a:gd name="connsiteY51" fmla="*/ 4088092 h 4343400"/>
              <a:gd name="connsiteX52" fmla="*/ 2925090 w 5829300"/>
              <a:gd name="connsiteY52" fmla="*/ 1861309 h 4343400"/>
              <a:gd name="connsiteX53" fmla="*/ 2297906 w 5829300"/>
              <a:gd name="connsiteY53" fmla="*/ 2488483 h 4343400"/>
              <a:gd name="connsiteX54" fmla="*/ 2925090 w 5829300"/>
              <a:gd name="connsiteY54" fmla="*/ 3115656 h 4343400"/>
              <a:gd name="connsiteX55" fmla="*/ 3552273 w 5829300"/>
              <a:gd name="connsiteY55" fmla="*/ 2488483 h 4343400"/>
              <a:gd name="connsiteX56" fmla="*/ 2925090 w 5829300"/>
              <a:gd name="connsiteY56" fmla="*/ 1861309 h 4343400"/>
              <a:gd name="connsiteX57" fmla="*/ 2925090 w 5829300"/>
              <a:gd name="connsiteY57" fmla="*/ 2861796 h 4343400"/>
              <a:gd name="connsiteX58" fmla="*/ 2558310 w 5829300"/>
              <a:gd name="connsiteY58" fmla="*/ 2495017 h 4343400"/>
              <a:gd name="connsiteX59" fmla="*/ 2925090 w 5829300"/>
              <a:gd name="connsiteY59" fmla="*/ 2128238 h 4343400"/>
              <a:gd name="connsiteX60" fmla="*/ 3291869 w 5829300"/>
              <a:gd name="connsiteY60" fmla="*/ 2495017 h 4343400"/>
              <a:gd name="connsiteX61" fmla="*/ 2925090 w 5829300"/>
              <a:gd name="connsiteY61" fmla="*/ 2861796 h 4343400"/>
              <a:gd name="connsiteX62" fmla="*/ 4933893 w 5829300"/>
              <a:gd name="connsiteY62" fmla="*/ 1318327 h 4343400"/>
              <a:gd name="connsiteX63" fmla="*/ 5074863 w 5829300"/>
              <a:gd name="connsiteY63" fmla="*/ 1177357 h 4343400"/>
              <a:gd name="connsiteX64" fmla="*/ 5215833 w 5829300"/>
              <a:gd name="connsiteY64" fmla="*/ 1318327 h 4343400"/>
              <a:gd name="connsiteX65" fmla="*/ 5074863 w 5829300"/>
              <a:gd name="connsiteY65" fmla="*/ 1459297 h 4343400"/>
              <a:gd name="connsiteX66" fmla="*/ 4933893 w 5829300"/>
              <a:gd name="connsiteY66" fmla="*/ 1318327 h 4343400"/>
              <a:gd name="connsiteX67" fmla="*/ 4411790 w 5829300"/>
              <a:gd name="connsiteY67" fmla="*/ 1318327 h 4343400"/>
              <a:gd name="connsiteX68" fmla="*/ 4552760 w 5829300"/>
              <a:gd name="connsiteY68" fmla="*/ 1177357 h 4343400"/>
              <a:gd name="connsiteX69" fmla="*/ 4693730 w 5829300"/>
              <a:gd name="connsiteY69" fmla="*/ 1318327 h 4343400"/>
              <a:gd name="connsiteX70" fmla="*/ 4552760 w 5829300"/>
              <a:gd name="connsiteY70" fmla="*/ 1459297 h 4343400"/>
              <a:gd name="connsiteX71" fmla="*/ 4411790 w 5829300"/>
              <a:gd name="connsiteY71" fmla="*/ 1318327 h 4343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</a:cxnLst>
            <a:rect l="l" t="t" r="r" b="b"/>
            <a:pathLst>
              <a:path w="5829300" h="4343400">
                <a:moveTo>
                  <a:pt x="5286308" y="563880"/>
                </a:moveTo>
                <a:lnTo>
                  <a:pt x="1931137" y="563880"/>
                </a:lnTo>
                <a:cubicBezTo>
                  <a:pt x="1931137" y="556698"/>
                  <a:pt x="1931137" y="549526"/>
                  <a:pt x="1931137" y="542992"/>
                </a:cubicBezTo>
                <a:lnTo>
                  <a:pt x="1931137" y="281940"/>
                </a:lnTo>
                <a:cubicBezTo>
                  <a:pt x="1931137" y="126616"/>
                  <a:pt x="1804530" y="0"/>
                  <a:pt x="1649197" y="0"/>
                </a:cubicBezTo>
                <a:lnTo>
                  <a:pt x="683304" y="0"/>
                </a:lnTo>
                <a:cubicBezTo>
                  <a:pt x="527980" y="0"/>
                  <a:pt x="401364" y="126606"/>
                  <a:pt x="401364" y="281940"/>
                </a:cubicBezTo>
                <a:lnTo>
                  <a:pt x="401364" y="542992"/>
                </a:lnTo>
                <a:cubicBezTo>
                  <a:pt x="401364" y="557346"/>
                  <a:pt x="401364" y="571052"/>
                  <a:pt x="408546" y="578234"/>
                </a:cubicBezTo>
                <a:cubicBezTo>
                  <a:pt x="176213" y="634365"/>
                  <a:pt x="0" y="845820"/>
                  <a:pt x="0" y="1092518"/>
                </a:cubicBezTo>
                <a:lnTo>
                  <a:pt x="0" y="3813334"/>
                </a:lnTo>
                <a:cubicBezTo>
                  <a:pt x="0" y="4109628"/>
                  <a:pt x="239516" y="4349144"/>
                  <a:pt x="535810" y="4349144"/>
                </a:cubicBezTo>
                <a:lnTo>
                  <a:pt x="5293491" y="4349144"/>
                </a:lnTo>
                <a:cubicBezTo>
                  <a:pt x="5589785" y="4349144"/>
                  <a:pt x="5829300" y="4109628"/>
                  <a:pt x="5829300" y="3813334"/>
                </a:cubicBezTo>
                <a:lnTo>
                  <a:pt x="5829300" y="1092518"/>
                </a:lnTo>
                <a:cubicBezTo>
                  <a:pt x="5821470" y="796871"/>
                  <a:pt x="5581955" y="563880"/>
                  <a:pt x="5286308" y="563880"/>
                </a:cubicBezTo>
                <a:close/>
                <a:moveTo>
                  <a:pt x="662416" y="275425"/>
                </a:moveTo>
                <a:cubicBezTo>
                  <a:pt x="662416" y="261071"/>
                  <a:pt x="669598" y="254537"/>
                  <a:pt x="683304" y="254537"/>
                </a:cubicBezTo>
                <a:lnTo>
                  <a:pt x="1649197" y="254537"/>
                </a:lnTo>
                <a:cubicBezTo>
                  <a:pt x="1663551" y="254537"/>
                  <a:pt x="1670085" y="261718"/>
                  <a:pt x="1670085" y="275425"/>
                </a:cubicBezTo>
                <a:lnTo>
                  <a:pt x="1670085" y="536477"/>
                </a:lnTo>
                <a:cubicBezTo>
                  <a:pt x="1670085" y="550831"/>
                  <a:pt x="1662903" y="557365"/>
                  <a:pt x="1649197" y="557365"/>
                </a:cubicBezTo>
                <a:lnTo>
                  <a:pt x="683304" y="557365"/>
                </a:lnTo>
                <a:cubicBezTo>
                  <a:pt x="668950" y="557365"/>
                  <a:pt x="662416" y="550183"/>
                  <a:pt x="662416" y="536477"/>
                </a:cubicBezTo>
                <a:lnTo>
                  <a:pt x="662416" y="275425"/>
                </a:lnTo>
                <a:close/>
                <a:moveTo>
                  <a:pt x="535162" y="817759"/>
                </a:moveTo>
                <a:lnTo>
                  <a:pt x="690486" y="817759"/>
                </a:lnTo>
                <a:lnTo>
                  <a:pt x="1656378" y="817759"/>
                </a:lnTo>
                <a:lnTo>
                  <a:pt x="5292843" y="817759"/>
                </a:lnTo>
                <a:cubicBezTo>
                  <a:pt x="5440985" y="817759"/>
                  <a:pt x="5567601" y="937841"/>
                  <a:pt x="5567601" y="1092518"/>
                </a:cubicBezTo>
                <a:lnTo>
                  <a:pt x="5567601" y="2361229"/>
                </a:lnTo>
                <a:lnTo>
                  <a:pt x="4165092" y="2361229"/>
                </a:lnTo>
                <a:cubicBezTo>
                  <a:pt x="4101789" y="1734055"/>
                  <a:pt x="3565979" y="1240660"/>
                  <a:pt x="2924442" y="1240660"/>
                </a:cubicBezTo>
                <a:cubicBezTo>
                  <a:pt x="2282905" y="1240660"/>
                  <a:pt x="1747095" y="1734045"/>
                  <a:pt x="1683791" y="2361229"/>
                </a:cubicBezTo>
                <a:lnTo>
                  <a:pt x="260404" y="2361229"/>
                </a:lnTo>
                <a:lnTo>
                  <a:pt x="260404" y="1092518"/>
                </a:lnTo>
                <a:cubicBezTo>
                  <a:pt x="260404" y="945023"/>
                  <a:pt x="380486" y="817759"/>
                  <a:pt x="535162" y="817759"/>
                </a:cubicBezTo>
                <a:close/>
                <a:moveTo>
                  <a:pt x="3911870" y="2495674"/>
                </a:moveTo>
                <a:cubicBezTo>
                  <a:pt x="3911870" y="3038666"/>
                  <a:pt x="3468081" y="3482454"/>
                  <a:pt x="2925090" y="3482454"/>
                </a:cubicBezTo>
                <a:cubicBezTo>
                  <a:pt x="2382098" y="3482454"/>
                  <a:pt x="1938309" y="3038008"/>
                  <a:pt x="1938309" y="2495674"/>
                </a:cubicBezTo>
                <a:cubicBezTo>
                  <a:pt x="1938309" y="1953340"/>
                  <a:pt x="2382098" y="1508893"/>
                  <a:pt x="2925090" y="1508893"/>
                </a:cubicBezTo>
                <a:cubicBezTo>
                  <a:pt x="3467434" y="1501712"/>
                  <a:pt x="3911870" y="1945500"/>
                  <a:pt x="3911870" y="2495674"/>
                </a:cubicBezTo>
                <a:close/>
                <a:moveTo>
                  <a:pt x="5286308" y="4088092"/>
                </a:moveTo>
                <a:lnTo>
                  <a:pt x="535162" y="4088092"/>
                </a:lnTo>
                <a:cubicBezTo>
                  <a:pt x="387010" y="4088092"/>
                  <a:pt x="260404" y="3968010"/>
                  <a:pt x="260404" y="3813334"/>
                </a:cubicBezTo>
                <a:lnTo>
                  <a:pt x="260404" y="2622280"/>
                </a:lnTo>
                <a:lnTo>
                  <a:pt x="1677257" y="2622280"/>
                </a:lnTo>
                <a:cubicBezTo>
                  <a:pt x="1740560" y="3249454"/>
                  <a:pt x="2276370" y="3742849"/>
                  <a:pt x="2917908" y="3742849"/>
                </a:cubicBezTo>
                <a:cubicBezTo>
                  <a:pt x="3559445" y="3742849"/>
                  <a:pt x="4095255" y="3249463"/>
                  <a:pt x="4158558" y="2622280"/>
                </a:cubicBezTo>
                <a:lnTo>
                  <a:pt x="5553885" y="2622280"/>
                </a:lnTo>
                <a:lnTo>
                  <a:pt x="5553885" y="3813334"/>
                </a:lnTo>
                <a:cubicBezTo>
                  <a:pt x="5561067" y="3968658"/>
                  <a:pt x="5440985" y="4088092"/>
                  <a:pt x="5286308" y="4088092"/>
                </a:cubicBezTo>
                <a:close/>
                <a:moveTo>
                  <a:pt x="2925090" y="1861309"/>
                </a:moveTo>
                <a:cubicBezTo>
                  <a:pt x="2579846" y="1861309"/>
                  <a:pt x="2297906" y="2143249"/>
                  <a:pt x="2297906" y="2488483"/>
                </a:cubicBezTo>
                <a:cubicBezTo>
                  <a:pt x="2297906" y="2833716"/>
                  <a:pt x="2579846" y="3115656"/>
                  <a:pt x="2925090" y="3115656"/>
                </a:cubicBezTo>
                <a:cubicBezTo>
                  <a:pt x="3270333" y="3115656"/>
                  <a:pt x="3552273" y="2833716"/>
                  <a:pt x="3552273" y="2488483"/>
                </a:cubicBezTo>
                <a:cubicBezTo>
                  <a:pt x="3552273" y="2143249"/>
                  <a:pt x="3270333" y="1861309"/>
                  <a:pt x="2925090" y="1861309"/>
                </a:cubicBezTo>
                <a:close/>
                <a:moveTo>
                  <a:pt x="2925090" y="2861796"/>
                </a:moveTo>
                <a:cubicBezTo>
                  <a:pt x="2720816" y="2861796"/>
                  <a:pt x="2558310" y="2699947"/>
                  <a:pt x="2558310" y="2495017"/>
                </a:cubicBezTo>
                <a:cubicBezTo>
                  <a:pt x="2558310" y="2290087"/>
                  <a:pt x="2720159" y="2128238"/>
                  <a:pt x="2925090" y="2128238"/>
                </a:cubicBezTo>
                <a:cubicBezTo>
                  <a:pt x="3130020" y="2128238"/>
                  <a:pt x="3291869" y="2290087"/>
                  <a:pt x="3291869" y="2495017"/>
                </a:cubicBezTo>
                <a:cubicBezTo>
                  <a:pt x="3291221" y="2699947"/>
                  <a:pt x="3122190" y="2861796"/>
                  <a:pt x="2925090" y="2861796"/>
                </a:cubicBezTo>
                <a:close/>
                <a:moveTo>
                  <a:pt x="4933893" y="1318327"/>
                </a:moveTo>
                <a:cubicBezTo>
                  <a:pt x="4933893" y="1240660"/>
                  <a:pt x="4997196" y="1177357"/>
                  <a:pt x="5074863" y="1177357"/>
                </a:cubicBezTo>
                <a:cubicBezTo>
                  <a:pt x="5152530" y="1177357"/>
                  <a:pt x="5215833" y="1240660"/>
                  <a:pt x="5215833" y="1318327"/>
                </a:cubicBezTo>
                <a:cubicBezTo>
                  <a:pt x="5215833" y="1395994"/>
                  <a:pt x="5152530" y="1459297"/>
                  <a:pt x="5074863" y="1459297"/>
                </a:cubicBezTo>
                <a:cubicBezTo>
                  <a:pt x="4997196" y="1466469"/>
                  <a:pt x="4933893" y="1403166"/>
                  <a:pt x="4933893" y="1318327"/>
                </a:cubicBezTo>
                <a:close/>
                <a:moveTo>
                  <a:pt x="4411790" y="1318327"/>
                </a:moveTo>
                <a:cubicBezTo>
                  <a:pt x="4411790" y="1240660"/>
                  <a:pt x="4475093" y="1177357"/>
                  <a:pt x="4552760" y="1177357"/>
                </a:cubicBezTo>
                <a:cubicBezTo>
                  <a:pt x="4630427" y="1177357"/>
                  <a:pt x="4693730" y="1240660"/>
                  <a:pt x="4693730" y="1318327"/>
                </a:cubicBezTo>
                <a:cubicBezTo>
                  <a:pt x="4693730" y="1395994"/>
                  <a:pt x="4630427" y="1459297"/>
                  <a:pt x="4552760" y="1459297"/>
                </a:cubicBezTo>
                <a:cubicBezTo>
                  <a:pt x="4475741" y="1466469"/>
                  <a:pt x="4411790" y="1403166"/>
                  <a:pt x="4411790" y="1318327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405" name="Forma libre 404">
            <a:extLst>
              <a:ext uri="{FF2B5EF4-FFF2-40B4-BE49-F238E27FC236}">
                <a16:creationId xmlns:a16="http://schemas.microsoft.com/office/drawing/2014/main" id="{C30CFCA6-B79B-5F47-965C-4B65668DF692}"/>
              </a:ext>
            </a:extLst>
          </p:cNvPr>
          <p:cNvSpPr/>
          <p:nvPr/>
        </p:nvSpPr>
        <p:spPr>
          <a:xfrm>
            <a:off x="8095931" y="2548970"/>
            <a:ext cx="301831" cy="301831"/>
          </a:xfrm>
          <a:custGeom>
            <a:avLst/>
            <a:gdLst>
              <a:gd name="connsiteX0" fmla="*/ 5548826 w 5829300"/>
              <a:gd name="connsiteY0" fmla="*/ 4152538 h 5829300"/>
              <a:gd name="connsiteX1" fmla="*/ 5765044 w 5829300"/>
              <a:gd name="connsiteY1" fmla="*/ 2288905 h 5829300"/>
              <a:gd name="connsiteX2" fmla="*/ 2919840 w 5829300"/>
              <a:gd name="connsiteY2" fmla="*/ 0 h 5829300"/>
              <a:gd name="connsiteX3" fmla="*/ 2293381 w 5829300"/>
              <a:gd name="connsiteY3" fmla="*/ 69447 h 5829300"/>
              <a:gd name="connsiteX4" fmla="*/ 460542 w 5829300"/>
              <a:gd name="connsiteY4" fmla="*/ 1345283 h 5829300"/>
              <a:gd name="connsiteX5" fmla="*/ 66045 w 5829300"/>
              <a:gd name="connsiteY5" fmla="*/ 3541109 h 5829300"/>
              <a:gd name="connsiteX6" fmla="*/ 630221 w 5829300"/>
              <a:gd name="connsiteY6" fmla="*/ 4723867 h 5829300"/>
              <a:gd name="connsiteX7" fmla="*/ 645975 w 5829300"/>
              <a:gd name="connsiteY7" fmla="*/ 4746774 h 5829300"/>
              <a:gd name="connsiteX8" fmla="*/ 668883 w 5829300"/>
              <a:gd name="connsiteY8" fmla="*/ 4769682 h 5829300"/>
              <a:gd name="connsiteX9" fmla="*/ 2903372 w 5829300"/>
              <a:gd name="connsiteY9" fmla="*/ 5829300 h 5829300"/>
              <a:gd name="connsiteX10" fmla="*/ 3529831 w 5829300"/>
              <a:gd name="connsiteY10" fmla="*/ 5759854 h 5829300"/>
              <a:gd name="connsiteX11" fmla="*/ 4720465 w 5829300"/>
              <a:gd name="connsiteY11" fmla="*/ 5195678 h 5829300"/>
              <a:gd name="connsiteX12" fmla="*/ 4728343 w 5829300"/>
              <a:gd name="connsiteY12" fmla="*/ 5195678 h 5829300"/>
              <a:gd name="connsiteX13" fmla="*/ 4736220 w 5829300"/>
              <a:gd name="connsiteY13" fmla="*/ 5187801 h 5829300"/>
              <a:gd name="connsiteX14" fmla="*/ 5540234 w 5829300"/>
              <a:gd name="connsiteY14" fmla="*/ 4174722 h 5829300"/>
              <a:gd name="connsiteX15" fmla="*/ 5548112 w 5829300"/>
              <a:gd name="connsiteY15" fmla="*/ 4166845 h 5829300"/>
              <a:gd name="connsiteX16" fmla="*/ 5548826 w 5829300"/>
              <a:gd name="connsiteY16" fmla="*/ 4152538 h 5829300"/>
              <a:gd name="connsiteX17" fmla="*/ 5478665 w 5829300"/>
              <a:gd name="connsiteY17" fmla="*/ 2343322 h 5829300"/>
              <a:gd name="connsiteX18" fmla="*/ 5339772 w 5829300"/>
              <a:gd name="connsiteY18" fmla="*/ 3905536 h 5829300"/>
              <a:gd name="connsiteX19" fmla="*/ 3058734 w 5829300"/>
              <a:gd name="connsiteY19" fmla="*/ 2815133 h 5829300"/>
              <a:gd name="connsiteX20" fmla="*/ 3050866 w 5829300"/>
              <a:gd name="connsiteY20" fmla="*/ 278511 h 5829300"/>
              <a:gd name="connsiteX21" fmla="*/ 5478665 w 5829300"/>
              <a:gd name="connsiteY21" fmla="*/ 2343322 h 5829300"/>
              <a:gd name="connsiteX22" fmla="*/ 708259 w 5829300"/>
              <a:gd name="connsiteY22" fmla="*/ 1484890 h 5829300"/>
              <a:gd name="connsiteX23" fmla="*/ 2354951 w 5829300"/>
              <a:gd name="connsiteY23" fmla="*/ 340795 h 5829300"/>
              <a:gd name="connsiteX24" fmla="*/ 2764478 w 5829300"/>
              <a:gd name="connsiteY24" fmla="*/ 286379 h 5829300"/>
              <a:gd name="connsiteX25" fmla="*/ 2772355 w 5829300"/>
              <a:gd name="connsiteY25" fmla="*/ 2838040 h 5829300"/>
              <a:gd name="connsiteX26" fmla="*/ 785583 w 5829300"/>
              <a:gd name="connsiteY26" fmla="*/ 4446794 h 5829300"/>
              <a:gd name="connsiteX27" fmla="*/ 344556 w 5829300"/>
              <a:gd name="connsiteY27" fmla="*/ 3472377 h 5829300"/>
              <a:gd name="connsiteX28" fmla="*/ 708259 w 5829300"/>
              <a:gd name="connsiteY28" fmla="*/ 1484890 h 5829300"/>
              <a:gd name="connsiteX29" fmla="*/ 3476138 w 5829300"/>
              <a:gd name="connsiteY29" fmla="*/ 5474903 h 5829300"/>
              <a:gd name="connsiteX30" fmla="*/ 2911963 w 5829300"/>
              <a:gd name="connsiteY30" fmla="*/ 5536473 h 5829300"/>
              <a:gd name="connsiteX31" fmla="*/ 971006 w 5829300"/>
              <a:gd name="connsiteY31" fmla="*/ 4670165 h 5829300"/>
              <a:gd name="connsiteX32" fmla="*/ 2896209 w 5829300"/>
              <a:gd name="connsiteY32" fmla="*/ 3115828 h 5829300"/>
              <a:gd name="connsiteX33" fmla="*/ 4442669 w 5829300"/>
              <a:gd name="connsiteY33" fmla="*/ 5056775 h 5829300"/>
              <a:gd name="connsiteX34" fmla="*/ 3476138 w 5829300"/>
              <a:gd name="connsiteY34" fmla="*/ 5474903 h 5829300"/>
              <a:gd name="connsiteX35" fmla="*/ 4659610 w 5829300"/>
              <a:gd name="connsiteY35" fmla="*/ 4872066 h 5829300"/>
              <a:gd name="connsiteX36" fmla="*/ 3414569 w 5829300"/>
              <a:gd name="connsiteY36" fmla="*/ 3302699 h 5829300"/>
              <a:gd name="connsiteX37" fmla="*/ 5223786 w 5829300"/>
              <a:gd name="connsiteY37" fmla="*/ 4161130 h 5829300"/>
              <a:gd name="connsiteX38" fmla="*/ 4659610 w 5829300"/>
              <a:gd name="connsiteY38" fmla="*/ 4872066 h 5829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</a:cxnLst>
            <a:rect l="l" t="t" r="r" b="b"/>
            <a:pathLst>
              <a:path w="5829300" h="5829300">
                <a:moveTo>
                  <a:pt x="5548826" y="4152538"/>
                </a:moveTo>
                <a:cubicBezTo>
                  <a:pt x="5811583" y="3588363"/>
                  <a:pt x="5904652" y="2938282"/>
                  <a:pt x="5765044" y="2288905"/>
                </a:cubicBezTo>
                <a:cubicBezTo>
                  <a:pt x="5478665" y="958663"/>
                  <a:pt x="4280153" y="0"/>
                  <a:pt x="2919840" y="0"/>
                </a:cubicBezTo>
                <a:cubicBezTo>
                  <a:pt x="2710785" y="0"/>
                  <a:pt x="2502436" y="22908"/>
                  <a:pt x="2293381" y="69447"/>
                </a:cubicBezTo>
                <a:cubicBezTo>
                  <a:pt x="1535905" y="231972"/>
                  <a:pt x="885814" y="688038"/>
                  <a:pt x="460542" y="1345283"/>
                </a:cubicBezTo>
                <a:cubicBezTo>
                  <a:pt x="43138" y="2002527"/>
                  <a:pt x="-96470" y="2775756"/>
                  <a:pt x="66045" y="3541109"/>
                </a:cubicBezTo>
                <a:cubicBezTo>
                  <a:pt x="159124" y="3982136"/>
                  <a:pt x="359587" y="4383786"/>
                  <a:pt x="630221" y="4723867"/>
                </a:cubicBezTo>
                <a:cubicBezTo>
                  <a:pt x="638098" y="4731744"/>
                  <a:pt x="638098" y="4739621"/>
                  <a:pt x="645975" y="4746774"/>
                </a:cubicBezTo>
                <a:cubicBezTo>
                  <a:pt x="653852" y="4754652"/>
                  <a:pt x="661729" y="4762529"/>
                  <a:pt x="668883" y="4769682"/>
                </a:cubicBezTo>
                <a:cubicBezTo>
                  <a:pt x="1210141" y="5419059"/>
                  <a:pt x="2022033" y="5829300"/>
                  <a:pt x="2903372" y="5829300"/>
                </a:cubicBezTo>
                <a:cubicBezTo>
                  <a:pt x="3112426" y="5829300"/>
                  <a:pt x="3320776" y="5806393"/>
                  <a:pt x="3529831" y="5759854"/>
                </a:cubicBezTo>
                <a:cubicBezTo>
                  <a:pt x="3978020" y="5659622"/>
                  <a:pt x="4380385" y="5466312"/>
                  <a:pt x="4720465" y="5195678"/>
                </a:cubicBezTo>
                <a:cubicBezTo>
                  <a:pt x="4720465" y="5195678"/>
                  <a:pt x="4720465" y="5195678"/>
                  <a:pt x="4728343" y="5195678"/>
                </a:cubicBezTo>
                <a:lnTo>
                  <a:pt x="4736220" y="5187801"/>
                </a:lnTo>
                <a:cubicBezTo>
                  <a:pt x="5076300" y="4917167"/>
                  <a:pt x="5346925" y="4569219"/>
                  <a:pt x="5540234" y="4174722"/>
                </a:cubicBezTo>
                <a:cubicBezTo>
                  <a:pt x="5540234" y="4174722"/>
                  <a:pt x="5540234" y="4166845"/>
                  <a:pt x="5548112" y="4166845"/>
                </a:cubicBezTo>
                <a:cubicBezTo>
                  <a:pt x="5540949" y="4160415"/>
                  <a:pt x="5548826" y="4152538"/>
                  <a:pt x="5548826" y="4152538"/>
                </a:cubicBezTo>
                <a:close/>
                <a:moveTo>
                  <a:pt x="5478665" y="2343322"/>
                </a:moveTo>
                <a:cubicBezTo>
                  <a:pt x="5594651" y="2884580"/>
                  <a:pt x="5540234" y="3425847"/>
                  <a:pt x="5339772" y="3905536"/>
                </a:cubicBezTo>
                <a:lnTo>
                  <a:pt x="3058734" y="2815133"/>
                </a:lnTo>
                <a:lnTo>
                  <a:pt x="3050866" y="278511"/>
                </a:lnTo>
                <a:cubicBezTo>
                  <a:pt x="4218584" y="348672"/>
                  <a:pt x="5231662" y="1191349"/>
                  <a:pt x="5478665" y="2343322"/>
                </a:cubicBezTo>
                <a:close/>
                <a:moveTo>
                  <a:pt x="708259" y="1484890"/>
                </a:moveTo>
                <a:cubicBezTo>
                  <a:pt x="1087002" y="897093"/>
                  <a:pt x="1666922" y="487566"/>
                  <a:pt x="2354951" y="340795"/>
                </a:cubicBezTo>
                <a:cubicBezTo>
                  <a:pt x="2493844" y="310010"/>
                  <a:pt x="2625584" y="294256"/>
                  <a:pt x="2764478" y="286379"/>
                </a:cubicBezTo>
                <a:lnTo>
                  <a:pt x="2772355" y="2838040"/>
                </a:lnTo>
                <a:lnTo>
                  <a:pt x="785583" y="4446794"/>
                </a:lnTo>
                <a:cubicBezTo>
                  <a:pt x="576528" y="4160415"/>
                  <a:pt x="421880" y="3828212"/>
                  <a:pt x="344556" y="3472377"/>
                </a:cubicBezTo>
                <a:cubicBezTo>
                  <a:pt x="197786" y="2784348"/>
                  <a:pt x="329516" y="2080565"/>
                  <a:pt x="708259" y="1484890"/>
                </a:cubicBezTo>
                <a:close/>
                <a:moveTo>
                  <a:pt x="3476138" y="5474903"/>
                </a:moveTo>
                <a:cubicBezTo>
                  <a:pt x="3290706" y="5513566"/>
                  <a:pt x="3105273" y="5536473"/>
                  <a:pt x="2911963" y="5536473"/>
                </a:cubicBezTo>
                <a:cubicBezTo>
                  <a:pt x="2154487" y="5536473"/>
                  <a:pt x="1458572" y="5204270"/>
                  <a:pt x="971006" y="4670165"/>
                </a:cubicBezTo>
                <a:lnTo>
                  <a:pt x="2896209" y="3115828"/>
                </a:lnTo>
                <a:lnTo>
                  <a:pt x="4442669" y="5056775"/>
                </a:lnTo>
                <a:cubicBezTo>
                  <a:pt x="4157014" y="5250809"/>
                  <a:pt x="3831964" y="5397580"/>
                  <a:pt x="3476138" y="5474903"/>
                </a:cubicBezTo>
                <a:close/>
                <a:moveTo>
                  <a:pt x="4659610" y="4872066"/>
                </a:moveTo>
                <a:lnTo>
                  <a:pt x="3414569" y="3302699"/>
                </a:lnTo>
                <a:lnTo>
                  <a:pt x="5223786" y="4161130"/>
                </a:lnTo>
                <a:cubicBezTo>
                  <a:pt x="5077015" y="4431040"/>
                  <a:pt x="4883705" y="4670889"/>
                  <a:pt x="4659610" y="4872066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407" name="Forma libre 406">
            <a:extLst>
              <a:ext uri="{FF2B5EF4-FFF2-40B4-BE49-F238E27FC236}">
                <a16:creationId xmlns:a16="http://schemas.microsoft.com/office/drawing/2014/main" id="{EDF14857-8550-E54A-A88E-EE12E2F5325C}"/>
              </a:ext>
            </a:extLst>
          </p:cNvPr>
          <p:cNvSpPr/>
          <p:nvPr/>
        </p:nvSpPr>
        <p:spPr>
          <a:xfrm>
            <a:off x="6625460" y="2499640"/>
            <a:ext cx="301338" cy="300351"/>
          </a:xfrm>
          <a:custGeom>
            <a:avLst/>
            <a:gdLst>
              <a:gd name="connsiteX0" fmla="*/ 5448100 w 5819775"/>
              <a:gd name="connsiteY0" fmla="*/ 4329170 h 5800725"/>
              <a:gd name="connsiteX1" fmla="*/ 5828596 w 5819775"/>
              <a:gd name="connsiteY1" fmla="*/ 2898800 h 5800725"/>
              <a:gd name="connsiteX2" fmla="*/ 5448100 w 5819775"/>
              <a:gd name="connsiteY2" fmla="*/ 1468431 h 5800725"/>
              <a:gd name="connsiteX3" fmla="*/ 5425555 w 5819775"/>
              <a:gd name="connsiteY3" fmla="*/ 1438132 h 5800725"/>
              <a:gd name="connsiteX4" fmla="*/ 2914298 w 5819775"/>
              <a:gd name="connsiteY4" fmla="*/ 0 h 5800725"/>
              <a:gd name="connsiteX5" fmla="*/ 403041 w 5819775"/>
              <a:gd name="connsiteY5" fmla="*/ 1438123 h 5800725"/>
              <a:gd name="connsiteX6" fmla="*/ 380495 w 5819775"/>
              <a:gd name="connsiteY6" fmla="*/ 1468422 h 5800725"/>
              <a:gd name="connsiteX7" fmla="*/ 0 w 5819775"/>
              <a:gd name="connsiteY7" fmla="*/ 2898791 h 5800725"/>
              <a:gd name="connsiteX8" fmla="*/ 0 w 5819775"/>
              <a:gd name="connsiteY8" fmla="*/ 2898791 h 5800725"/>
              <a:gd name="connsiteX9" fmla="*/ 0 w 5819775"/>
              <a:gd name="connsiteY9" fmla="*/ 2898791 h 5800725"/>
              <a:gd name="connsiteX10" fmla="*/ 0 w 5819775"/>
              <a:gd name="connsiteY10" fmla="*/ 2898791 h 5800725"/>
              <a:gd name="connsiteX11" fmla="*/ 2907249 w 5819775"/>
              <a:gd name="connsiteY11" fmla="*/ 5806040 h 5800725"/>
              <a:gd name="connsiteX12" fmla="*/ 5418506 w 5819775"/>
              <a:gd name="connsiteY12" fmla="*/ 4367918 h 5800725"/>
              <a:gd name="connsiteX13" fmla="*/ 5448100 w 5819775"/>
              <a:gd name="connsiteY13" fmla="*/ 4329170 h 5800725"/>
              <a:gd name="connsiteX14" fmla="*/ 295942 w 5819775"/>
              <a:gd name="connsiteY14" fmla="*/ 3035484 h 5800725"/>
              <a:gd name="connsiteX15" fmla="*/ 1278179 w 5819775"/>
              <a:gd name="connsiteY15" fmla="*/ 3035484 h 5800725"/>
              <a:gd name="connsiteX16" fmla="*/ 1490977 w 5819775"/>
              <a:gd name="connsiteY16" fmla="*/ 4138917 h 5800725"/>
              <a:gd name="connsiteX17" fmla="*/ 600332 w 5819775"/>
              <a:gd name="connsiteY17" fmla="*/ 4138917 h 5800725"/>
              <a:gd name="connsiteX18" fmla="*/ 295942 w 5819775"/>
              <a:gd name="connsiteY18" fmla="*/ 3035484 h 5800725"/>
              <a:gd name="connsiteX19" fmla="*/ 600332 w 5819775"/>
              <a:gd name="connsiteY19" fmla="*/ 1657960 h 5800725"/>
              <a:gd name="connsiteX20" fmla="*/ 1490967 w 5819775"/>
              <a:gd name="connsiteY20" fmla="*/ 1657960 h 5800725"/>
              <a:gd name="connsiteX21" fmla="*/ 1278169 w 5819775"/>
              <a:gd name="connsiteY21" fmla="*/ 2753640 h 5800725"/>
              <a:gd name="connsiteX22" fmla="*/ 295942 w 5819775"/>
              <a:gd name="connsiteY22" fmla="*/ 2753640 h 5800725"/>
              <a:gd name="connsiteX23" fmla="*/ 600332 w 5819775"/>
              <a:gd name="connsiteY23" fmla="*/ 1657960 h 5800725"/>
              <a:gd name="connsiteX24" fmla="*/ 5539702 w 5819775"/>
              <a:gd name="connsiteY24" fmla="*/ 2753640 h 5800725"/>
              <a:gd name="connsiteX25" fmla="*/ 4572972 w 5819775"/>
              <a:gd name="connsiteY25" fmla="*/ 2753640 h 5800725"/>
              <a:gd name="connsiteX26" fmla="*/ 4360174 w 5819775"/>
              <a:gd name="connsiteY26" fmla="*/ 1657960 h 5800725"/>
              <a:gd name="connsiteX27" fmla="*/ 5235312 w 5819775"/>
              <a:gd name="connsiteY27" fmla="*/ 1657960 h 5800725"/>
              <a:gd name="connsiteX28" fmla="*/ 5539702 w 5819775"/>
              <a:gd name="connsiteY28" fmla="*/ 2753640 h 5800725"/>
              <a:gd name="connsiteX29" fmla="*/ 4291117 w 5819775"/>
              <a:gd name="connsiteY29" fmla="*/ 2753640 h 5800725"/>
              <a:gd name="connsiteX30" fmla="*/ 3058039 w 5819775"/>
              <a:gd name="connsiteY30" fmla="*/ 2753640 h 5800725"/>
              <a:gd name="connsiteX31" fmla="*/ 3058039 w 5819775"/>
              <a:gd name="connsiteY31" fmla="*/ 1657960 h 5800725"/>
              <a:gd name="connsiteX32" fmla="*/ 4055069 w 5819775"/>
              <a:gd name="connsiteY32" fmla="*/ 1657960 h 5800725"/>
              <a:gd name="connsiteX33" fmla="*/ 4291117 w 5819775"/>
              <a:gd name="connsiteY33" fmla="*/ 2753640 h 5800725"/>
              <a:gd name="connsiteX34" fmla="*/ 3058744 w 5819775"/>
              <a:gd name="connsiteY34" fmla="*/ 1376115 h 5800725"/>
              <a:gd name="connsiteX35" fmla="*/ 3058744 w 5819775"/>
              <a:gd name="connsiteY35" fmla="*/ 310734 h 5800725"/>
              <a:gd name="connsiteX36" fmla="*/ 3926129 w 5819775"/>
              <a:gd name="connsiteY36" fmla="*/ 1368362 h 5800725"/>
              <a:gd name="connsiteX37" fmla="*/ 3058744 w 5819775"/>
              <a:gd name="connsiteY37" fmla="*/ 1368362 h 5800725"/>
              <a:gd name="connsiteX38" fmla="*/ 3058744 w 5819775"/>
              <a:gd name="connsiteY38" fmla="*/ 1376115 h 5800725"/>
              <a:gd name="connsiteX39" fmla="*/ 2776900 w 5819775"/>
              <a:gd name="connsiteY39" fmla="*/ 326231 h 5800725"/>
              <a:gd name="connsiteX40" fmla="*/ 2776900 w 5819775"/>
              <a:gd name="connsiteY40" fmla="*/ 1369066 h 5800725"/>
              <a:gd name="connsiteX41" fmla="*/ 1924317 w 5819775"/>
              <a:gd name="connsiteY41" fmla="*/ 1369066 h 5800725"/>
              <a:gd name="connsiteX42" fmla="*/ 2776900 w 5819775"/>
              <a:gd name="connsiteY42" fmla="*/ 326231 h 5800725"/>
              <a:gd name="connsiteX43" fmla="*/ 2776900 w 5819775"/>
              <a:gd name="connsiteY43" fmla="*/ 1657960 h 5800725"/>
              <a:gd name="connsiteX44" fmla="*/ 2776900 w 5819775"/>
              <a:gd name="connsiteY44" fmla="*/ 2753640 h 5800725"/>
              <a:gd name="connsiteX45" fmla="*/ 1559319 w 5819775"/>
              <a:gd name="connsiteY45" fmla="*/ 2753640 h 5800725"/>
              <a:gd name="connsiteX46" fmla="*/ 1795367 w 5819775"/>
              <a:gd name="connsiteY46" fmla="*/ 1657960 h 5800725"/>
              <a:gd name="connsiteX47" fmla="*/ 2776900 w 5819775"/>
              <a:gd name="connsiteY47" fmla="*/ 1657960 h 5800725"/>
              <a:gd name="connsiteX48" fmla="*/ 1559319 w 5819775"/>
              <a:gd name="connsiteY48" fmla="*/ 3035484 h 5800725"/>
              <a:gd name="connsiteX49" fmla="*/ 2776900 w 5819775"/>
              <a:gd name="connsiteY49" fmla="*/ 3035484 h 5800725"/>
              <a:gd name="connsiteX50" fmla="*/ 2776900 w 5819775"/>
              <a:gd name="connsiteY50" fmla="*/ 4138917 h 5800725"/>
              <a:gd name="connsiteX51" fmla="*/ 1795367 w 5819775"/>
              <a:gd name="connsiteY51" fmla="*/ 4138917 h 5800725"/>
              <a:gd name="connsiteX52" fmla="*/ 1559319 w 5819775"/>
              <a:gd name="connsiteY52" fmla="*/ 3035484 h 5800725"/>
              <a:gd name="connsiteX53" fmla="*/ 2776900 w 5819775"/>
              <a:gd name="connsiteY53" fmla="*/ 4420057 h 5800725"/>
              <a:gd name="connsiteX54" fmla="*/ 2776900 w 5819775"/>
              <a:gd name="connsiteY54" fmla="*/ 5462893 h 5800725"/>
              <a:gd name="connsiteX55" fmla="*/ 1924317 w 5819775"/>
              <a:gd name="connsiteY55" fmla="*/ 4420057 h 5800725"/>
              <a:gd name="connsiteX56" fmla="*/ 2776900 w 5819775"/>
              <a:gd name="connsiteY56" fmla="*/ 4420057 h 5800725"/>
              <a:gd name="connsiteX57" fmla="*/ 3058744 w 5819775"/>
              <a:gd name="connsiteY57" fmla="*/ 5477695 h 5800725"/>
              <a:gd name="connsiteX58" fmla="*/ 3058744 w 5819775"/>
              <a:gd name="connsiteY58" fmla="*/ 4420057 h 5800725"/>
              <a:gd name="connsiteX59" fmla="*/ 3926129 w 5819775"/>
              <a:gd name="connsiteY59" fmla="*/ 4420057 h 5800725"/>
              <a:gd name="connsiteX60" fmla="*/ 3058744 w 5819775"/>
              <a:gd name="connsiteY60" fmla="*/ 5477695 h 5800725"/>
              <a:gd name="connsiteX61" fmla="*/ 3058744 w 5819775"/>
              <a:gd name="connsiteY61" fmla="*/ 4138917 h 5800725"/>
              <a:gd name="connsiteX62" fmla="*/ 3058744 w 5819775"/>
              <a:gd name="connsiteY62" fmla="*/ 3035484 h 5800725"/>
              <a:gd name="connsiteX63" fmla="*/ 4291822 w 5819775"/>
              <a:gd name="connsiteY63" fmla="*/ 3035484 h 5800725"/>
              <a:gd name="connsiteX64" fmla="*/ 4055774 w 5819775"/>
              <a:gd name="connsiteY64" fmla="*/ 4138917 h 5800725"/>
              <a:gd name="connsiteX65" fmla="*/ 3058744 w 5819775"/>
              <a:gd name="connsiteY65" fmla="*/ 4138917 h 5800725"/>
              <a:gd name="connsiteX66" fmla="*/ 3058744 w 5819775"/>
              <a:gd name="connsiteY66" fmla="*/ 4138917 h 5800725"/>
              <a:gd name="connsiteX67" fmla="*/ 4572972 w 5819775"/>
              <a:gd name="connsiteY67" fmla="*/ 3035484 h 5800725"/>
              <a:gd name="connsiteX68" fmla="*/ 5539712 w 5819775"/>
              <a:gd name="connsiteY68" fmla="*/ 3035484 h 5800725"/>
              <a:gd name="connsiteX69" fmla="*/ 5227568 w 5819775"/>
              <a:gd name="connsiteY69" fmla="*/ 4138917 h 5800725"/>
              <a:gd name="connsiteX70" fmla="*/ 4360183 w 5819775"/>
              <a:gd name="connsiteY70" fmla="*/ 4138917 h 5800725"/>
              <a:gd name="connsiteX71" fmla="*/ 4572972 w 5819775"/>
              <a:gd name="connsiteY71" fmla="*/ 3035484 h 5800725"/>
              <a:gd name="connsiteX72" fmla="*/ 5059861 w 5819775"/>
              <a:gd name="connsiteY72" fmla="*/ 1376115 h 5800725"/>
              <a:gd name="connsiteX73" fmla="*/ 4238273 w 5819775"/>
              <a:gd name="connsiteY73" fmla="*/ 1376115 h 5800725"/>
              <a:gd name="connsiteX74" fmla="*/ 3507581 w 5819775"/>
              <a:gd name="connsiteY74" fmla="*/ 341033 h 5800725"/>
              <a:gd name="connsiteX75" fmla="*/ 5059861 w 5819775"/>
              <a:gd name="connsiteY75" fmla="*/ 1376115 h 5800725"/>
              <a:gd name="connsiteX76" fmla="*/ 2350608 w 5819775"/>
              <a:gd name="connsiteY76" fmla="*/ 333985 h 5800725"/>
              <a:gd name="connsiteX77" fmla="*/ 1612173 w 5819775"/>
              <a:gd name="connsiteY77" fmla="*/ 1376820 h 5800725"/>
              <a:gd name="connsiteX78" fmla="*/ 775783 w 5819775"/>
              <a:gd name="connsiteY78" fmla="*/ 1376820 h 5800725"/>
              <a:gd name="connsiteX79" fmla="*/ 2350608 w 5819775"/>
              <a:gd name="connsiteY79" fmla="*/ 333985 h 5800725"/>
              <a:gd name="connsiteX80" fmla="*/ 775783 w 5819775"/>
              <a:gd name="connsiteY80" fmla="*/ 4420057 h 5800725"/>
              <a:gd name="connsiteX81" fmla="*/ 1605115 w 5819775"/>
              <a:gd name="connsiteY81" fmla="*/ 4420057 h 5800725"/>
              <a:gd name="connsiteX82" fmla="*/ 2343550 w 5819775"/>
              <a:gd name="connsiteY82" fmla="*/ 5462893 h 5800725"/>
              <a:gd name="connsiteX83" fmla="*/ 775783 w 5819775"/>
              <a:gd name="connsiteY83" fmla="*/ 4420057 h 5800725"/>
              <a:gd name="connsiteX84" fmla="*/ 3507581 w 5819775"/>
              <a:gd name="connsiteY84" fmla="*/ 5455149 h 5800725"/>
              <a:gd name="connsiteX85" fmla="*/ 4238273 w 5819775"/>
              <a:gd name="connsiteY85" fmla="*/ 4420067 h 5800725"/>
              <a:gd name="connsiteX86" fmla="*/ 5052813 w 5819775"/>
              <a:gd name="connsiteY86" fmla="*/ 4420067 h 5800725"/>
              <a:gd name="connsiteX87" fmla="*/ 3507581 w 5819775"/>
              <a:gd name="connsiteY87" fmla="*/ 5455149 h 58007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</a:cxnLst>
            <a:rect l="l" t="t" r="r" b="b"/>
            <a:pathLst>
              <a:path w="5819775" h="5800725">
                <a:moveTo>
                  <a:pt x="5448100" y="4329170"/>
                </a:moveTo>
                <a:cubicBezTo>
                  <a:pt x="5691902" y="3902878"/>
                  <a:pt x="5828596" y="3415989"/>
                  <a:pt x="5828596" y="2898800"/>
                </a:cubicBezTo>
                <a:cubicBezTo>
                  <a:pt x="5828596" y="2381612"/>
                  <a:pt x="5691902" y="1886969"/>
                  <a:pt x="5448100" y="1468431"/>
                </a:cubicBezTo>
                <a:cubicBezTo>
                  <a:pt x="5440347" y="1452934"/>
                  <a:pt x="5432603" y="1445886"/>
                  <a:pt x="5425555" y="1438132"/>
                </a:cubicBezTo>
                <a:cubicBezTo>
                  <a:pt x="4923158" y="578491"/>
                  <a:pt x="3987432" y="0"/>
                  <a:pt x="2914298" y="0"/>
                </a:cubicBezTo>
                <a:cubicBezTo>
                  <a:pt x="1848917" y="0"/>
                  <a:pt x="913181" y="578491"/>
                  <a:pt x="403041" y="1438123"/>
                </a:cubicBezTo>
                <a:cubicBezTo>
                  <a:pt x="395288" y="1445876"/>
                  <a:pt x="387544" y="1460668"/>
                  <a:pt x="380495" y="1468422"/>
                </a:cubicBezTo>
                <a:cubicBezTo>
                  <a:pt x="136693" y="1886960"/>
                  <a:pt x="0" y="2373849"/>
                  <a:pt x="0" y="2898791"/>
                </a:cubicBezTo>
                <a:lnTo>
                  <a:pt x="0" y="2898791"/>
                </a:lnTo>
                <a:lnTo>
                  <a:pt x="0" y="2898791"/>
                </a:lnTo>
                <a:lnTo>
                  <a:pt x="0" y="2898791"/>
                </a:lnTo>
                <a:cubicBezTo>
                  <a:pt x="0" y="4504611"/>
                  <a:pt x="1301429" y="5806040"/>
                  <a:pt x="2907249" y="5806040"/>
                </a:cubicBezTo>
                <a:cubicBezTo>
                  <a:pt x="3972630" y="5806040"/>
                  <a:pt x="4908366" y="5227549"/>
                  <a:pt x="5418506" y="4367918"/>
                </a:cubicBezTo>
                <a:cubicBezTo>
                  <a:pt x="5432603" y="4351716"/>
                  <a:pt x="5440347" y="4343962"/>
                  <a:pt x="5448100" y="4329170"/>
                </a:cubicBezTo>
                <a:close/>
                <a:moveTo>
                  <a:pt x="295942" y="3035484"/>
                </a:moveTo>
                <a:lnTo>
                  <a:pt x="1278179" y="3035484"/>
                </a:lnTo>
                <a:cubicBezTo>
                  <a:pt x="1293676" y="3415979"/>
                  <a:pt x="1369781" y="3788721"/>
                  <a:pt x="1490977" y="4138917"/>
                </a:cubicBezTo>
                <a:lnTo>
                  <a:pt x="600332" y="4138917"/>
                </a:lnTo>
                <a:cubicBezTo>
                  <a:pt x="425587" y="3803523"/>
                  <a:pt x="319192" y="3430781"/>
                  <a:pt x="295942" y="3035484"/>
                </a:cubicBezTo>
                <a:close/>
                <a:moveTo>
                  <a:pt x="600332" y="1657960"/>
                </a:moveTo>
                <a:lnTo>
                  <a:pt x="1490967" y="1657960"/>
                </a:lnTo>
                <a:cubicBezTo>
                  <a:pt x="1361313" y="2008156"/>
                  <a:pt x="1292971" y="2373144"/>
                  <a:pt x="1278169" y="2753640"/>
                </a:cubicBezTo>
                <a:lnTo>
                  <a:pt x="295942" y="2753640"/>
                </a:lnTo>
                <a:cubicBezTo>
                  <a:pt x="319192" y="2357647"/>
                  <a:pt x="425587" y="1984905"/>
                  <a:pt x="600332" y="1657960"/>
                </a:cubicBezTo>
                <a:close/>
                <a:moveTo>
                  <a:pt x="5539702" y="2753640"/>
                </a:moveTo>
                <a:lnTo>
                  <a:pt x="4572972" y="2753640"/>
                </a:lnTo>
                <a:cubicBezTo>
                  <a:pt x="4557475" y="2373144"/>
                  <a:pt x="4481370" y="2008156"/>
                  <a:pt x="4360174" y="1657960"/>
                </a:cubicBezTo>
                <a:lnTo>
                  <a:pt x="5235312" y="1657960"/>
                </a:lnTo>
                <a:cubicBezTo>
                  <a:pt x="5410057" y="1984905"/>
                  <a:pt x="5516452" y="2357647"/>
                  <a:pt x="5539702" y="2753640"/>
                </a:cubicBezTo>
                <a:close/>
                <a:moveTo>
                  <a:pt x="4291117" y="2753640"/>
                </a:moveTo>
                <a:lnTo>
                  <a:pt x="3058039" y="2753640"/>
                </a:lnTo>
                <a:lnTo>
                  <a:pt x="3058039" y="1657960"/>
                </a:lnTo>
                <a:lnTo>
                  <a:pt x="4055069" y="1657960"/>
                </a:lnTo>
                <a:cubicBezTo>
                  <a:pt x="4192476" y="2000402"/>
                  <a:pt x="4276325" y="2365401"/>
                  <a:pt x="4291117" y="2753640"/>
                </a:cubicBezTo>
                <a:close/>
                <a:moveTo>
                  <a:pt x="3058744" y="1376115"/>
                </a:moveTo>
                <a:lnTo>
                  <a:pt x="3058744" y="310734"/>
                </a:lnTo>
                <a:cubicBezTo>
                  <a:pt x="3423733" y="607381"/>
                  <a:pt x="3721084" y="965321"/>
                  <a:pt x="3926129" y="1368362"/>
                </a:cubicBezTo>
                <a:lnTo>
                  <a:pt x="3058744" y="1368362"/>
                </a:lnTo>
                <a:lnTo>
                  <a:pt x="3058744" y="1376115"/>
                </a:lnTo>
                <a:close/>
                <a:moveTo>
                  <a:pt x="2776900" y="326231"/>
                </a:moveTo>
                <a:lnTo>
                  <a:pt x="2776900" y="1369066"/>
                </a:lnTo>
                <a:lnTo>
                  <a:pt x="1924317" y="1369066"/>
                </a:lnTo>
                <a:cubicBezTo>
                  <a:pt x="2130057" y="973074"/>
                  <a:pt x="2419655" y="622878"/>
                  <a:pt x="2776900" y="326231"/>
                </a:cubicBezTo>
                <a:close/>
                <a:moveTo>
                  <a:pt x="2776900" y="1657960"/>
                </a:moveTo>
                <a:lnTo>
                  <a:pt x="2776900" y="2753640"/>
                </a:lnTo>
                <a:lnTo>
                  <a:pt x="1559319" y="2753640"/>
                </a:lnTo>
                <a:cubicBezTo>
                  <a:pt x="1574816" y="2373144"/>
                  <a:pt x="1657969" y="2000402"/>
                  <a:pt x="1795367" y="1657960"/>
                </a:cubicBezTo>
                <a:lnTo>
                  <a:pt x="2776900" y="1657960"/>
                </a:lnTo>
                <a:close/>
                <a:moveTo>
                  <a:pt x="1559319" y="3035484"/>
                </a:moveTo>
                <a:lnTo>
                  <a:pt x="2776900" y="3035484"/>
                </a:lnTo>
                <a:lnTo>
                  <a:pt x="2776900" y="4138917"/>
                </a:lnTo>
                <a:lnTo>
                  <a:pt x="1795367" y="4138917"/>
                </a:lnTo>
                <a:cubicBezTo>
                  <a:pt x="1658674" y="3788721"/>
                  <a:pt x="1574816" y="3415979"/>
                  <a:pt x="1559319" y="3035484"/>
                </a:cubicBezTo>
                <a:close/>
                <a:moveTo>
                  <a:pt x="2776900" y="4420057"/>
                </a:moveTo>
                <a:lnTo>
                  <a:pt x="2776900" y="5462893"/>
                </a:lnTo>
                <a:cubicBezTo>
                  <a:pt x="2418950" y="5173999"/>
                  <a:pt x="2130057" y="4816050"/>
                  <a:pt x="1924317" y="4420057"/>
                </a:cubicBezTo>
                <a:lnTo>
                  <a:pt x="2776900" y="4420057"/>
                </a:lnTo>
                <a:close/>
                <a:moveTo>
                  <a:pt x="3058744" y="5477695"/>
                </a:moveTo>
                <a:lnTo>
                  <a:pt x="3058744" y="4420057"/>
                </a:lnTo>
                <a:lnTo>
                  <a:pt x="3926129" y="4420057"/>
                </a:lnTo>
                <a:cubicBezTo>
                  <a:pt x="3713331" y="4823803"/>
                  <a:pt x="3423733" y="5181048"/>
                  <a:pt x="3058744" y="5477695"/>
                </a:cubicBezTo>
                <a:close/>
                <a:moveTo>
                  <a:pt x="3058744" y="4138917"/>
                </a:moveTo>
                <a:lnTo>
                  <a:pt x="3058744" y="3035484"/>
                </a:lnTo>
                <a:lnTo>
                  <a:pt x="4291822" y="3035484"/>
                </a:lnTo>
                <a:cubicBezTo>
                  <a:pt x="4276325" y="3423733"/>
                  <a:pt x="4193172" y="3796475"/>
                  <a:pt x="4055774" y="4138917"/>
                </a:cubicBezTo>
                <a:lnTo>
                  <a:pt x="3058744" y="4138917"/>
                </a:lnTo>
                <a:lnTo>
                  <a:pt x="3058744" y="4138917"/>
                </a:lnTo>
                <a:close/>
                <a:moveTo>
                  <a:pt x="4572972" y="3035484"/>
                </a:moveTo>
                <a:lnTo>
                  <a:pt x="5539712" y="3035484"/>
                </a:lnTo>
                <a:cubicBezTo>
                  <a:pt x="5517166" y="3431477"/>
                  <a:pt x="5410057" y="3811972"/>
                  <a:pt x="5227568" y="4138917"/>
                </a:cubicBezTo>
                <a:lnTo>
                  <a:pt x="4360183" y="4138917"/>
                </a:lnTo>
                <a:cubicBezTo>
                  <a:pt x="4481370" y="3788721"/>
                  <a:pt x="4557465" y="3415979"/>
                  <a:pt x="4572972" y="3035484"/>
                </a:cubicBezTo>
                <a:close/>
                <a:moveTo>
                  <a:pt x="5059861" y="1376115"/>
                </a:moveTo>
                <a:lnTo>
                  <a:pt x="4238273" y="1376115"/>
                </a:lnTo>
                <a:cubicBezTo>
                  <a:pt x="4063527" y="995620"/>
                  <a:pt x="3811981" y="637680"/>
                  <a:pt x="3507581" y="341033"/>
                </a:cubicBezTo>
                <a:cubicBezTo>
                  <a:pt x="4138927" y="486185"/>
                  <a:pt x="4687119" y="858926"/>
                  <a:pt x="5059861" y="1376115"/>
                </a:cubicBezTo>
                <a:close/>
                <a:moveTo>
                  <a:pt x="2350608" y="333985"/>
                </a:moveTo>
                <a:cubicBezTo>
                  <a:pt x="2038464" y="638375"/>
                  <a:pt x="1795367" y="988571"/>
                  <a:pt x="1612173" y="1376820"/>
                </a:cubicBezTo>
                <a:lnTo>
                  <a:pt x="775783" y="1376820"/>
                </a:lnTo>
                <a:cubicBezTo>
                  <a:pt x="1148525" y="851173"/>
                  <a:pt x="1703765" y="470678"/>
                  <a:pt x="2350608" y="333985"/>
                </a:cubicBezTo>
                <a:close/>
                <a:moveTo>
                  <a:pt x="775783" y="4420057"/>
                </a:moveTo>
                <a:lnTo>
                  <a:pt x="1605115" y="4420057"/>
                </a:lnTo>
                <a:cubicBezTo>
                  <a:pt x="1787614" y="4808306"/>
                  <a:pt x="2031406" y="5158493"/>
                  <a:pt x="2343550" y="5462893"/>
                </a:cubicBezTo>
                <a:cubicBezTo>
                  <a:pt x="1703765" y="5318446"/>
                  <a:pt x="1148525" y="4937960"/>
                  <a:pt x="775783" y="4420057"/>
                </a:cubicBezTo>
                <a:close/>
                <a:moveTo>
                  <a:pt x="3507581" y="5455149"/>
                </a:moveTo>
                <a:cubicBezTo>
                  <a:pt x="3811972" y="5150758"/>
                  <a:pt x="4062822" y="4800562"/>
                  <a:pt x="4238273" y="4420067"/>
                </a:cubicBezTo>
                <a:lnTo>
                  <a:pt x="5052813" y="4420067"/>
                </a:lnTo>
                <a:cubicBezTo>
                  <a:pt x="4687119" y="4930207"/>
                  <a:pt x="4138927" y="5310702"/>
                  <a:pt x="3507581" y="5455149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409" name="Forma libre 408">
            <a:extLst>
              <a:ext uri="{FF2B5EF4-FFF2-40B4-BE49-F238E27FC236}">
                <a16:creationId xmlns:a16="http://schemas.microsoft.com/office/drawing/2014/main" id="{C3293F66-1CED-AE4C-939E-E2459AFD5CF2}"/>
              </a:ext>
            </a:extLst>
          </p:cNvPr>
          <p:cNvSpPr/>
          <p:nvPr/>
        </p:nvSpPr>
        <p:spPr>
          <a:xfrm>
            <a:off x="4393270" y="2532639"/>
            <a:ext cx="301338" cy="232785"/>
          </a:xfrm>
          <a:custGeom>
            <a:avLst/>
            <a:gdLst>
              <a:gd name="connsiteX0" fmla="*/ 5700770 w 5819775"/>
              <a:gd name="connsiteY0" fmla="*/ 0 h 4495800"/>
              <a:gd name="connsiteX1" fmla="*/ 4772825 w 5819775"/>
              <a:gd name="connsiteY1" fmla="*/ 0 h 4495800"/>
              <a:gd name="connsiteX2" fmla="*/ 3844881 w 5819775"/>
              <a:gd name="connsiteY2" fmla="*/ 0 h 4495800"/>
              <a:gd name="connsiteX3" fmla="*/ 2917603 w 5819775"/>
              <a:gd name="connsiteY3" fmla="*/ 0 h 4495800"/>
              <a:gd name="connsiteX4" fmla="*/ 1989658 w 5819775"/>
              <a:gd name="connsiteY4" fmla="*/ 0 h 4495800"/>
              <a:gd name="connsiteX5" fmla="*/ 1061714 w 5819775"/>
              <a:gd name="connsiteY5" fmla="*/ 0 h 4495800"/>
              <a:gd name="connsiteX6" fmla="*/ 127216 w 5819775"/>
              <a:gd name="connsiteY6" fmla="*/ 0 h 4495800"/>
              <a:gd name="connsiteX7" fmla="*/ 0 w 5819775"/>
              <a:gd name="connsiteY7" fmla="*/ 127225 h 4495800"/>
              <a:gd name="connsiteX8" fmla="*/ 0 w 5819775"/>
              <a:gd name="connsiteY8" fmla="*/ 906304 h 4495800"/>
              <a:gd name="connsiteX9" fmla="*/ 0 w 5819775"/>
              <a:gd name="connsiteY9" fmla="*/ 3590449 h 4495800"/>
              <a:gd name="connsiteX10" fmla="*/ 0 w 5819775"/>
              <a:gd name="connsiteY10" fmla="*/ 4369527 h 4495800"/>
              <a:gd name="connsiteX11" fmla="*/ 127225 w 5819775"/>
              <a:gd name="connsiteY11" fmla="*/ 4496753 h 4495800"/>
              <a:gd name="connsiteX12" fmla="*/ 1054513 w 5819775"/>
              <a:gd name="connsiteY12" fmla="*/ 4496753 h 4495800"/>
              <a:gd name="connsiteX13" fmla="*/ 1989668 w 5819775"/>
              <a:gd name="connsiteY13" fmla="*/ 4496753 h 4495800"/>
              <a:gd name="connsiteX14" fmla="*/ 2917612 w 5819775"/>
              <a:gd name="connsiteY14" fmla="*/ 4496753 h 4495800"/>
              <a:gd name="connsiteX15" fmla="*/ 3845557 w 5819775"/>
              <a:gd name="connsiteY15" fmla="*/ 4496753 h 4495800"/>
              <a:gd name="connsiteX16" fmla="*/ 4772844 w 5819775"/>
              <a:gd name="connsiteY16" fmla="*/ 4496753 h 4495800"/>
              <a:gd name="connsiteX17" fmla="*/ 5700789 w 5819775"/>
              <a:gd name="connsiteY17" fmla="*/ 4496753 h 4495800"/>
              <a:gd name="connsiteX18" fmla="*/ 5828014 w 5819775"/>
              <a:gd name="connsiteY18" fmla="*/ 4369527 h 4495800"/>
              <a:gd name="connsiteX19" fmla="*/ 5828014 w 5819775"/>
              <a:gd name="connsiteY19" fmla="*/ 3590439 h 4495800"/>
              <a:gd name="connsiteX20" fmla="*/ 5828014 w 5819775"/>
              <a:gd name="connsiteY20" fmla="*/ 906294 h 4495800"/>
              <a:gd name="connsiteX21" fmla="*/ 5828014 w 5819775"/>
              <a:gd name="connsiteY21" fmla="*/ 127225 h 4495800"/>
              <a:gd name="connsiteX22" fmla="*/ 5700770 w 5819775"/>
              <a:gd name="connsiteY22" fmla="*/ 0 h 4495800"/>
              <a:gd name="connsiteX23" fmla="*/ 4772825 w 5819775"/>
              <a:gd name="connsiteY23" fmla="*/ 3456003 h 4495800"/>
              <a:gd name="connsiteX24" fmla="*/ 3844881 w 5819775"/>
              <a:gd name="connsiteY24" fmla="*/ 3456003 h 4495800"/>
              <a:gd name="connsiteX25" fmla="*/ 2917603 w 5819775"/>
              <a:gd name="connsiteY25" fmla="*/ 3456003 h 4495800"/>
              <a:gd name="connsiteX26" fmla="*/ 1989658 w 5819775"/>
              <a:gd name="connsiteY26" fmla="*/ 3456003 h 4495800"/>
              <a:gd name="connsiteX27" fmla="*/ 1061714 w 5819775"/>
              <a:gd name="connsiteY27" fmla="*/ 3456003 h 4495800"/>
              <a:gd name="connsiteX28" fmla="*/ 261661 w 5819775"/>
              <a:gd name="connsiteY28" fmla="*/ 3456003 h 4495800"/>
              <a:gd name="connsiteX29" fmla="*/ 261661 w 5819775"/>
              <a:gd name="connsiteY29" fmla="*/ 1033529 h 4495800"/>
              <a:gd name="connsiteX30" fmla="*/ 1061723 w 5819775"/>
              <a:gd name="connsiteY30" fmla="*/ 1033529 h 4495800"/>
              <a:gd name="connsiteX31" fmla="*/ 1989668 w 5819775"/>
              <a:gd name="connsiteY31" fmla="*/ 1033529 h 4495800"/>
              <a:gd name="connsiteX32" fmla="*/ 2917612 w 5819775"/>
              <a:gd name="connsiteY32" fmla="*/ 1033529 h 4495800"/>
              <a:gd name="connsiteX33" fmla="*/ 3845557 w 5819775"/>
              <a:gd name="connsiteY33" fmla="*/ 1033529 h 4495800"/>
              <a:gd name="connsiteX34" fmla="*/ 4772844 w 5819775"/>
              <a:gd name="connsiteY34" fmla="*/ 1033529 h 4495800"/>
              <a:gd name="connsiteX35" fmla="*/ 5572906 w 5819775"/>
              <a:gd name="connsiteY35" fmla="*/ 1033529 h 4495800"/>
              <a:gd name="connsiteX36" fmla="*/ 5572906 w 5819775"/>
              <a:gd name="connsiteY36" fmla="*/ 3456013 h 4495800"/>
              <a:gd name="connsiteX37" fmla="*/ 4772825 w 5819775"/>
              <a:gd name="connsiteY37" fmla="*/ 3456013 h 4495800"/>
              <a:gd name="connsiteX38" fmla="*/ 5573544 w 5819775"/>
              <a:gd name="connsiteY38" fmla="*/ 771868 h 4495800"/>
              <a:gd name="connsiteX39" fmla="*/ 4907919 w 5819775"/>
              <a:gd name="connsiteY39" fmla="*/ 771868 h 4495800"/>
              <a:gd name="connsiteX40" fmla="*/ 4907919 w 5819775"/>
              <a:gd name="connsiteY40" fmla="*/ 255108 h 4495800"/>
              <a:gd name="connsiteX41" fmla="*/ 5573544 w 5819775"/>
              <a:gd name="connsiteY41" fmla="*/ 255108 h 4495800"/>
              <a:gd name="connsiteX42" fmla="*/ 5573544 w 5819775"/>
              <a:gd name="connsiteY42" fmla="*/ 771868 h 4495800"/>
              <a:gd name="connsiteX43" fmla="*/ 4645600 w 5819775"/>
              <a:gd name="connsiteY43" fmla="*/ 771868 h 4495800"/>
              <a:gd name="connsiteX44" fmla="*/ 3972763 w 5819775"/>
              <a:gd name="connsiteY44" fmla="*/ 771868 h 4495800"/>
              <a:gd name="connsiteX45" fmla="*/ 3972763 w 5819775"/>
              <a:gd name="connsiteY45" fmla="*/ 255108 h 4495800"/>
              <a:gd name="connsiteX46" fmla="*/ 4638390 w 5819775"/>
              <a:gd name="connsiteY46" fmla="*/ 255108 h 4495800"/>
              <a:gd name="connsiteX47" fmla="*/ 4638390 w 5819775"/>
              <a:gd name="connsiteY47" fmla="*/ 771868 h 4495800"/>
              <a:gd name="connsiteX48" fmla="*/ 4645600 w 5819775"/>
              <a:gd name="connsiteY48" fmla="*/ 771868 h 4495800"/>
              <a:gd name="connsiteX49" fmla="*/ 3710445 w 5819775"/>
              <a:gd name="connsiteY49" fmla="*/ 771868 h 4495800"/>
              <a:gd name="connsiteX50" fmla="*/ 3044819 w 5819775"/>
              <a:gd name="connsiteY50" fmla="*/ 771868 h 4495800"/>
              <a:gd name="connsiteX51" fmla="*/ 3044819 w 5819775"/>
              <a:gd name="connsiteY51" fmla="*/ 255108 h 4495800"/>
              <a:gd name="connsiteX52" fmla="*/ 3710445 w 5819775"/>
              <a:gd name="connsiteY52" fmla="*/ 255108 h 4495800"/>
              <a:gd name="connsiteX53" fmla="*/ 3710445 w 5819775"/>
              <a:gd name="connsiteY53" fmla="*/ 771868 h 4495800"/>
              <a:gd name="connsiteX54" fmla="*/ 3710445 w 5819775"/>
              <a:gd name="connsiteY54" fmla="*/ 771868 h 4495800"/>
              <a:gd name="connsiteX55" fmla="*/ 2783167 w 5819775"/>
              <a:gd name="connsiteY55" fmla="*/ 771868 h 4495800"/>
              <a:gd name="connsiteX56" fmla="*/ 2116884 w 5819775"/>
              <a:gd name="connsiteY56" fmla="*/ 771868 h 4495800"/>
              <a:gd name="connsiteX57" fmla="*/ 2116884 w 5819775"/>
              <a:gd name="connsiteY57" fmla="*/ 255108 h 4495800"/>
              <a:gd name="connsiteX58" fmla="*/ 2782510 w 5819775"/>
              <a:gd name="connsiteY58" fmla="*/ 255108 h 4495800"/>
              <a:gd name="connsiteX59" fmla="*/ 2783167 w 5819775"/>
              <a:gd name="connsiteY59" fmla="*/ 771868 h 4495800"/>
              <a:gd name="connsiteX60" fmla="*/ 2783167 w 5819775"/>
              <a:gd name="connsiteY60" fmla="*/ 771868 h 4495800"/>
              <a:gd name="connsiteX61" fmla="*/ 1855222 w 5819775"/>
              <a:gd name="connsiteY61" fmla="*/ 771868 h 4495800"/>
              <a:gd name="connsiteX62" fmla="*/ 1189596 w 5819775"/>
              <a:gd name="connsiteY62" fmla="*/ 771868 h 4495800"/>
              <a:gd name="connsiteX63" fmla="*/ 1189596 w 5819775"/>
              <a:gd name="connsiteY63" fmla="*/ 255108 h 4495800"/>
              <a:gd name="connsiteX64" fmla="*/ 1855222 w 5819775"/>
              <a:gd name="connsiteY64" fmla="*/ 255108 h 4495800"/>
              <a:gd name="connsiteX65" fmla="*/ 1855222 w 5819775"/>
              <a:gd name="connsiteY65" fmla="*/ 771868 h 4495800"/>
              <a:gd name="connsiteX66" fmla="*/ 261661 w 5819775"/>
              <a:gd name="connsiteY66" fmla="*/ 261661 h 4495800"/>
              <a:gd name="connsiteX67" fmla="*/ 927287 w 5819775"/>
              <a:gd name="connsiteY67" fmla="*/ 261661 h 4495800"/>
              <a:gd name="connsiteX68" fmla="*/ 927287 w 5819775"/>
              <a:gd name="connsiteY68" fmla="*/ 778421 h 4495800"/>
              <a:gd name="connsiteX69" fmla="*/ 261661 w 5819775"/>
              <a:gd name="connsiteY69" fmla="*/ 778421 h 4495800"/>
              <a:gd name="connsiteX70" fmla="*/ 261661 w 5819775"/>
              <a:gd name="connsiteY70" fmla="*/ 261661 h 4495800"/>
              <a:gd name="connsiteX71" fmla="*/ 261661 w 5819775"/>
              <a:gd name="connsiteY71" fmla="*/ 3718322 h 4495800"/>
              <a:gd name="connsiteX72" fmla="*/ 927287 w 5819775"/>
              <a:gd name="connsiteY72" fmla="*/ 3718322 h 4495800"/>
              <a:gd name="connsiteX73" fmla="*/ 927287 w 5819775"/>
              <a:gd name="connsiteY73" fmla="*/ 4235082 h 4495800"/>
              <a:gd name="connsiteX74" fmla="*/ 261661 w 5819775"/>
              <a:gd name="connsiteY74" fmla="*/ 4235082 h 4495800"/>
              <a:gd name="connsiteX75" fmla="*/ 261661 w 5819775"/>
              <a:gd name="connsiteY75" fmla="*/ 3718322 h 4495800"/>
              <a:gd name="connsiteX76" fmla="*/ 1189596 w 5819775"/>
              <a:gd name="connsiteY76" fmla="*/ 3718322 h 4495800"/>
              <a:gd name="connsiteX77" fmla="*/ 1855222 w 5819775"/>
              <a:gd name="connsiteY77" fmla="*/ 3718322 h 4495800"/>
              <a:gd name="connsiteX78" fmla="*/ 1855222 w 5819775"/>
              <a:gd name="connsiteY78" fmla="*/ 4235082 h 4495800"/>
              <a:gd name="connsiteX79" fmla="*/ 1189596 w 5819775"/>
              <a:gd name="connsiteY79" fmla="*/ 4235082 h 4495800"/>
              <a:gd name="connsiteX80" fmla="*/ 1189596 w 5819775"/>
              <a:gd name="connsiteY80" fmla="*/ 3718322 h 4495800"/>
              <a:gd name="connsiteX81" fmla="*/ 1189596 w 5819775"/>
              <a:gd name="connsiteY81" fmla="*/ 3718322 h 4495800"/>
              <a:gd name="connsiteX82" fmla="*/ 2116884 w 5819775"/>
              <a:gd name="connsiteY82" fmla="*/ 3718322 h 4495800"/>
              <a:gd name="connsiteX83" fmla="*/ 2782510 w 5819775"/>
              <a:gd name="connsiteY83" fmla="*/ 3718322 h 4495800"/>
              <a:gd name="connsiteX84" fmla="*/ 2782510 w 5819775"/>
              <a:gd name="connsiteY84" fmla="*/ 4235082 h 4495800"/>
              <a:gd name="connsiteX85" fmla="*/ 2116884 w 5819775"/>
              <a:gd name="connsiteY85" fmla="*/ 4235082 h 4495800"/>
              <a:gd name="connsiteX86" fmla="*/ 2116884 w 5819775"/>
              <a:gd name="connsiteY86" fmla="*/ 3718322 h 4495800"/>
              <a:gd name="connsiteX87" fmla="*/ 2116884 w 5819775"/>
              <a:gd name="connsiteY87" fmla="*/ 3718322 h 4495800"/>
              <a:gd name="connsiteX88" fmla="*/ 3044828 w 5819775"/>
              <a:gd name="connsiteY88" fmla="*/ 3718322 h 4495800"/>
              <a:gd name="connsiteX89" fmla="*/ 3710454 w 5819775"/>
              <a:gd name="connsiteY89" fmla="*/ 3718322 h 4495800"/>
              <a:gd name="connsiteX90" fmla="*/ 3710454 w 5819775"/>
              <a:gd name="connsiteY90" fmla="*/ 4235082 h 4495800"/>
              <a:gd name="connsiteX91" fmla="*/ 3044828 w 5819775"/>
              <a:gd name="connsiteY91" fmla="*/ 4235082 h 4495800"/>
              <a:gd name="connsiteX92" fmla="*/ 3044828 w 5819775"/>
              <a:gd name="connsiteY92" fmla="*/ 3718322 h 4495800"/>
              <a:gd name="connsiteX93" fmla="*/ 3972763 w 5819775"/>
              <a:gd name="connsiteY93" fmla="*/ 3718322 h 4495800"/>
              <a:gd name="connsiteX94" fmla="*/ 4638390 w 5819775"/>
              <a:gd name="connsiteY94" fmla="*/ 3718322 h 4495800"/>
              <a:gd name="connsiteX95" fmla="*/ 4638390 w 5819775"/>
              <a:gd name="connsiteY95" fmla="*/ 4235082 h 4495800"/>
              <a:gd name="connsiteX96" fmla="*/ 3972763 w 5819775"/>
              <a:gd name="connsiteY96" fmla="*/ 4235082 h 4495800"/>
              <a:gd name="connsiteX97" fmla="*/ 3972763 w 5819775"/>
              <a:gd name="connsiteY97" fmla="*/ 3718322 h 4495800"/>
              <a:gd name="connsiteX98" fmla="*/ 5573544 w 5819775"/>
              <a:gd name="connsiteY98" fmla="*/ 4235082 h 4495800"/>
              <a:gd name="connsiteX99" fmla="*/ 4907919 w 5819775"/>
              <a:gd name="connsiteY99" fmla="*/ 4235082 h 4495800"/>
              <a:gd name="connsiteX100" fmla="*/ 4907919 w 5819775"/>
              <a:gd name="connsiteY100" fmla="*/ 3718322 h 4495800"/>
              <a:gd name="connsiteX101" fmla="*/ 5573544 w 5819775"/>
              <a:gd name="connsiteY101" fmla="*/ 3718322 h 4495800"/>
              <a:gd name="connsiteX102" fmla="*/ 5573544 w 5819775"/>
              <a:gd name="connsiteY102" fmla="*/ 4235082 h 4495800"/>
              <a:gd name="connsiteX103" fmla="*/ 3633064 w 5819775"/>
              <a:gd name="connsiteY103" fmla="*/ 2124751 h 4495800"/>
              <a:gd name="connsiteX104" fmla="*/ 2535279 w 5819775"/>
              <a:gd name="connsiteY104" fmla="*/ 1487329 h 4495800"/>
              <a:gd name="connsiteX105" fmla="*/ 2408053 w 5819775"/>
              <a:gd name="connsiteY105" fmla="*/ 1487329 h 4495800"/>
              <a:gd name="connsiteX106" fmla="*/ 2344446 w 5819775"/>
              <a:gd name="connsiteY106" fmla="*/ 1600781 h 4495800"/>
              <a:gd name="connsiteX107" fmla="*/ 2344446 w 5819775"/>
              <a:gd name="connsiteY107" fmla="*/ 2868416 h 4495800"/>
              <a:gd name="connsiteX108" fmla="*/ 2408053 w 5819775"/>
              <a:gd name="connsiteY108" fmla="*/ 2981868 h 4495800"/>
              <a:gd name="connsiteX109" fmla="*/ 2471661 w 5819775"/>
              <a:gd name="connsiteY109" fmla="*/ 2996298 h 4495800"/>
              <a:gd name="connsiteX110" fmla="*/ 2535270 w 5819775"/>
              <a:gd name="connsiteY110" fmla="*/ 2981868 h 4495800"/>
              <a:gd name="connsiteX111" fmla="*/ 3633054 w 5819775"/>
              <a:gd name="connsiteY111" fmla="*/ 2344445 h 4495800"/>
              <a:gd name="connsiteX112" fmla="*/ 3696662 w 5819775"/>
              <a:gd name="connsiteY112" fmla="*/ 2230993 h 4495800"/>
              <a:gd name="connsiteX113" fmla="*/ 3633064 w 5819775"/>
              <a:gd name="connsiteY113" fmla="*/ 2124751 h 4495800"/>
              <a:gd name="connsiteX114" fmla="*/ 2598887 w 5819775"/>
              <a:gd name="connsiteY114" fmla="*/ 2648731 h 4495800"/>
              <a:gd name="connsiteX115" fmla="*/ 2598887 w 5819775"/>
              <a:gd name="connsiteY115" fmla="*/ 1834239 h 4495800"/>
              <a:gd name="connsiteX116" fmla="*/ 3307137 w 5819775"/>
              <a:gd name="connsiteY116" fmla="*/ 2244766 h 4495800"/>
              <a:gd name="connsiteX117" fmla="*/ 2598887 w 5819775"/>
              <a:gd name="connsiteY117" fmla="*/ 2648731 h 4495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</a:cxnLst>
            <a:rect l="l" t="t" r="r" b="b"/>
            <a:pathLst>
              <a:path w="5819775" h="4495800">
                <a:moveTo>
                  <a:pt x="5700770" y="0"/>
                </a:moveTo>
                <a:lnTo>
                  <a:pt x="4772825" y="0"/>
                </a:lnTo>
                <a:lnTo>
                  <a:pt x="3844881" y="0"/>
                </a:lnTo>
                <a:lnTo>
                  <a:pt x="2917603" y="0"/>
                </a:lnTo>
                <a:lnTo>
                  <a:pt x="1989658" y="0"/>
                </a:lnTo>
                <a:lnTo>
                  <a:pt x="1061714" y="0"/>
                </a:lnTo>
                <a:lnTo>
                  <a:pt x="127216" y="0"/>
                </a:lnTo>
                <a:cubicBezTo>
                  <a:pt x="56398" y="0"/>
                  <a:pt x="0" y="56398"/>
                  <a:pt x="0" y="127225"/>
                </a:cubicBezTo>
                <a:lnTo>
                  <a:pt x="0" y="906304"/>
                </a:lnTo>
                <a:lnTo>
                  <a:pt x="0" y="3590449"/>
                </a:lnTo>
                <a:lnTo>
                  <a:pt x="0" y="4369527"/>
                </a:lnTo>
                <a:cubicBezTo>
                  <a:pt x="0" y="4440355"/>
                  <a:pt x="56398" y="4496753"/>
                  <a:pt x="127225" y="4496753"/>
                </a:cubicBezTo>
                <a:lnTo>
                  <a:pt x="1054513" y="4496753"/>
                </a:lnTo>
                <a:lnTo>
                  <a:pt x="1989668" y="4496753"/>
                </a:lnTo>
                <a:lnTo>
                  <a:pt x="2917612" y="4496753"/>
                </a:lnTo>
                <a:lnTo>
                  <a:pt x="3845557" y="4496753"/>
                </a:lnTo>
                <a:lnTo>
                  <a:pt x="4772844" y="4496753"/>
                </a:lnTo>
                <a:lnTo>
                  <a:pt x="5700789" y="4496753"/>
                </a:lnTo>
                <a:cubicBezTo>
                  <a:pt x="5771617" y="4496753"/>
                  <a:pt x="5828014" y="4440355"/>
                  <a:pt x="5828014" y="4369527"/>
                </a:cubicBezTo>
                <a:lnTo>
                  <a:pt x="5828014" y="3590439"/>
                </a:lnTo>
                <a:lnTo>
                  <a:pt x="5828014" y="906294"/>
                </a:lnTo>
                <a:lnTo>
                  <a:pt x="5828014" y="127225"/>
                </a:lnTo>
                <a:cubicBezTo>
                  <a:pt x="5835206" y="56398"/>
                  <a:pt x="5771588" y="0"/>
                  <a:pt x="5700770" y="0"/>
                </a:cubicBezTo>
                <a:close/>
                <a:moveTo>
                  <a:pt x="4772825" y="3456003"/>
                </a:moveTo>
                <a:lnTo>
                  <a:pt x="3844881" y="3456003"/>
                </a:lnTo>
                <a:lnTo>
                  <a:pt x="2917603" y="3456003"/>
                </a:lnTo>
                <a:lnTo>
                  <a:pt x="1989658" y="3456003"/>
                </a:lnTo>
                <a:lnTo>
                  <a:pt x="1061714" y="3456003"/>
                </a:lnTo>
                <a:lnTo>
                  <a:pt x="261661" y="3456003"/>
                </a:lnTo>
                <a:lnTo>
                  <a:pt x="261661" y="1033529"/>
                </a:lnTo>
                <a:lnTo>
                  <a:pt x="1061723" y="1033529"/>
                </a:lnTo>
                <a:lnTo>
                  <a:pt x="1989668" y="1033529"/>
                </a:lnTo>
                <a:lnTo>
                  <a:pt x="2917612" y="1033529"/>
                </a:lnTo>
                <a:lnTo>
                  <a:pt x="3845557" y="1033529"/>
                </a:lnTo>
                <a:lnTo>
                  <a:pt x="4772844" y="1033529"/>
                </a:lnTo>
                <a:lnTo>
                  <a:pt x="5572906" y="1033529"/>
                </a:lnTo>
                <a:lnTo>
                  <a:pt x="5572906" y="3456013"/>
                </a:lnTo>
                <a:lnTo>
                  <a:pt x="4772825" y="3456013"/>
                </a:lnTo>
                <a:close/>
                <a:moveTo>
                  <a:pt x="5573544" y="771868"/>
                </a:moveTo>
                <a:lnTo>
                  <a:pt x="4907919" y="771868"/>
                </a:lnTo>
                <a:lnTo>
                  <a:pt x="4907919" y="255108"/>
                </a:lnTo>
                <a:lnTo>
                  <a:pt x="5573544" y="255108"/>
                </a:lnTo>
                <a:lnTo>
                  <a:pt x="5573544" y="771868"/>
                </a:lnTo>
                <a:close/>
                <a:moveTo>
                  <a:pt x="4645600" y="771868"/>
                </a:moveTo>
                <a:lnTo>
                  <a:pt x="3972763" y="771868"/>
                </a:lnTo>
                <a:lnTo>
                  <a:pt x="3972763" y="255108"/>
                </a:lnTo>
                <a:lnTo>
                  <a:pt x="4638390" y="255108"/>
                </a:lnTo>
                <a:lnTo>
                  <a:pt x="4638390" y="771868"/>
                </a:lnTo>
                <a:lnTo>
                  <a:pt x="4645600" y="771868"/>
                </a:lnTo>
                <a:close/>
                <a:moveTo>
                  <a:pt x="3710445" y="771868"/>
                </a:moveTo>
                <a:lnTo>
                  <a:pt x="3044819" y="771868"/>
                </a:lnTo>
                <a:lnTo>
                  <a:pt x="3044819" y="255108"/>
                </a:lnTo>
                <a:lnTo>
                  <a:pt x="3710445" y="255108"/>
                </a:lnTo>
                <a:lnTo>
                  <a:pt x="3710445" y="771868"/>
                </a:lnTo>
                <a:lnTo>
                  <a:pt x="3710445" y="771868"/>
                </a:lnTo>
                <a:close/>
                <a:moveTo>
                  <a:pt x="2783167" y="771868"/>
                </a:moveTo>
                <a:lnTo>
                  <a:pt x="2116884" y="771868"/>
                </a:lnTo>
                <a:lnTo>
                  <a:pt x="2116884" y="255108"/>
                </a:lnTo>
                <a:lnTo>
                  <a:pt x="2782510" y="255108"/>
                </a:lnTo>
                <a:lnTo>
                  <a:pt x="2783167" y="771868"/>
                </a:lnTo>
                <a:lnTo>
                  <a:pt x="2783167" y="771868"/>
                </a:lnTo>
                <a:close/>
                <a:moveTo>
                  <a:pt x="1855222" y="771868"/>
                </a:moveTo>
                <a:lnTo>
                  <a:pt x="1189596" y="771868"/>
                </a:lnTo>
                <a:lnTo>
                  <a:pt x="1189596" y="255108"/>
                </a:lnTo>
                <a:lnTo>
                  <a:pt x="1855222" y="255108"/>
                </a:lnTo>
                <a:lnTo>
                  <a:pt x="1855222" y="771868"/>
                </a:lnTo>
                <a:close/>
                <a:moveTo>
                  <a:pt x="261661" y="261661"/>
                </a:moveTo>
                <a:lnTo>
                  <a:pt x="927287" y="261661"/>
                </a:lnTo>
                <a:lnTo>
                  <a:pt x="927287" y="778421"/>
                </a:lnTo>
                <a:lnTo>
                  <a:pt x="261661" y="778421"/>
                </a:lnTo>
                <a:lnTo>
                  <a:pt x="261661" y="261661"/>
                </a:lnTo>
                <a:close/>
                <a:moveTo>
                  <a:pt x="261661" y="3718322"/>
                </a:moveTo>
                <a:lnTo>
                  <a:pt x="927287" y="3718322"/>
                </a:lnTo>
                <a:lnTo>
                  <a:pt x="927287" y="4235082"/>
                </a:lnTo>
                <a:lnTo>
                  <a:pt x="261661" y="4235082"/>
                </a:lnTo>
                <a:lnTo>
                  <a:pt x="261661" y="3718322"/>
                </a:lnTo>
                <a:close/>
                <a:moveTo>
                  <a:pt x="1189596" y="3718322"/>
                </a:moveTo>
                <a:lnTo>
                  <a:pt x="1855222" y="3718322"/>
                </a:lnTo>
                <a:lnTo>
                  <a:pt x="1855222" y="4235082"/>
                </a:lnTo>
                <a:lnTo>
                  <a:pt x="1189596" y="4235082"/>
                </a:lnTo>
                <a:lnTo>
                  <a:pt x="1189596" y="3718322"/>
                </a:lnTo>
                <a:lnTo>
                  <a:pt x="1189596" y="3718322"/>
                </a:lnTo>
                <a:close/>
                <a:moveTo>
                  <a:pt x="2116884" y="3718322"/>
                </a:moveTo>
                <a:lnTo>
                  <a:pt x="2782510" y="3718322"/>
                </a:lnTo>
                <a:lnTo>
                  <a:pt x="2782510" y="4235082"/>
                </a:lnTo>
                <a:lnTo>
                  <a:pt x="2116884" y="4235082"/>
                </a:lnTo>
                <a:lnTo>
                  <a:pt x="2116884" y="3718322"/>
                </a:lnTo>
                <a:lnTo>
                  <a:pt x="2116884" y="3718322"/>
                </a:lnTo>
                <a:close/>
                <a:moveTo>
                  <a:pt x="3044828" y="3718322"/>
                </a:moveTo>
                <a:lnTo>
                  <a:pt x="3710454" y="3718322"/>
                </a:lnTo>
                <a:lnTo>
                  <a:pt x="3710454" y="4235082"/>
                </a:lnTo>
                <a:lnTo>
                  <a:pt x="3044828" y="4235082"/>
                </a:lnTo>
                <a:lnTo>
                  <a:pt x="3044828" y="3718322"/>
                </a:lnTo>
                <a:close/>
                <a:moveTo>
                  <a:pt x="3972763" y="3718322"/>
                </a:moveTo>
                <a:lnTo>
                  <a:pt x="4638390" y="3718322"/>
                </a:lnTo>
                <a:lnTo>
                  <a:pt x="4638390" y="4235082"/>
                </a:lnTo>
                <a:lnTo>
                  <a:pt x="3972763" y="4235082"/>
                </a:lnTo>
                <a:lnTo>
                  <a:pt x="3972763" y="3718322"/>
                </a:lnTo>
                <a:close/>
                <a:moveTo>
                  <a:pt x="5573544" y="4235082"/>
                </a:moveTo>
                <a:lnTo>
                  <a:pt x="4907919" y="4235082"/>
                </a:lnTo>
                <a:lnTo>
                  <a:pt x="4907919" y="3718322"/>
                </a:lnTo>
                <a:lnTo>
                  <a:pt x="5573544" y="3718322"/>
                </a:lnTo>
                <a:lnTo>
                  <a:pt x="5573544" y="4235082"/>
                </a:lnTo>
                <a:close/>
                <a:moveTo>
                  <a:pt x="3633064" y="2124751"/>
                </a:moveTo>
                <a:lnTo>
                  <a:pt x="2535279" y="1487329"/>
                </a:lnTo>
                <a:cubicBezTo>
                  <a:pt x="2492655" y="1466345"/>
                  <a:pt x="2443468" y="1466345"/>
                  <a:pt x="2408053" y="1487329"/>
                </a:cubicBezTo>
                <a:cubicBezTo>
                  <a:pt x="2365429" y="1508312"/>
                  <a:pt x="2344446" y="1550937"/>
                  <a:pt x="2344446" y="1600781"/>
                </a:cubicBezTo>
                <a:lnTo>
                  <a:pt x="2344446" y="2868416"/>
                </a:lnTo>
                <a:cubicBezTo>
                  <a:pt x="2344446" y="2918260"/>
                  <a:pt x="2372649" y="2960227"/>
                  <a:pt x="2408053" y="2981868"/>
                </a:cubicBezTo>
                <a:cubicBezTo>
                  <a:pt x="2429037" y="2996298"/>
                  <a:pt x="2450678" y="2996298"/>
                  <a:pt x="2471661" y="2996298"/>
                </a:cubicBezTo>
                <a:cubicBezTo>
                  <a:pt x="2492645" y="2996298"/>
                  <a:pt x="2514286" y="2989088"/>
                  <a:pt x="2535270" y="2981868"/>
                </a:cubicBezTo>
                <a:lnTo>
                  <a:pt x="3633054" y="2344445"/>
                </a:lnTo>
                <a:cubicBezTo>
                  <a:pt x="3675679" y="2323462"/>
                  <a:pt x="3696662" y="2280837"/>
                  <a:pt x="3696662" y="2230993"/>
                </a:cubicBezTo>
                <a:cubicBezTo>
                  <a:pt x="3696681" y="2195579"/>
                  <a:pt x="3668478" y="2152955"/>
                  <a:pt x="3633064" y="2124751"/>
                </a:cubicBezTo>
                <a:close/>
                <a:moveTo>
                  <a:pt x="2598887" y="2648731"/>
                </a:moveTo>
                <a:lnTo>
                  <a:pt x="2598887" y="1834239"/>
                </a:lnTo>
                <a:lnTo>
                  <a:pt x="3307137" y="2244766"/>
                </a:lnTo>
                <a:lnTo>
                  <a:pt x="2598887" y="2648731"/>
                </a:ln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411" name="Forma libre 410">
            <a:extLst>
              <a:ext uri="{FF2B5EF4-FFF2-40B4-BE49-F238E27FC236}">
                <a16:creationId xmlns:a16="http://schemas.microsoft.com/office/drawing/2014/main" id="{611F0032-FBD2-8340-B52B-A952DD5041FA}"/>
              </a:ext>
            </a:extLst>
          </p:cNvPr>
          <p:cNvSpPr/>
          <p:nvPr/>
        </p:nvSpPr>
        <p:spPr>
          <a:xfrm>
            <a:off x="8116391" y="3192543"/>
            <a:ext cx="300885" cy="327477"/>
          </a:xfrm>
          <a:custGeom>
            <a:avLst/>
            <a:gdLst>
              <a:gd name="connsiteX0" fmla="*/ 5281602 w 5811023"/>
              <a:gd name="connsiteY0" fmla="*/ 1551753 h 6324599"/>
              <a:gd name="connsiteX1" fmla="*/ 4899445 w 5811023"/>
              <a:gd name="connsiteY1" fmla="*/ 1551753 h 6324599"/>
              <a:gd name="connsiteX2" fmla="*/ 4899445 w 5811023"/>
              <a:gd name="connsiteY2" fmla="*/ 1543802 h 6324599"/>
              <a:gd name="connsiteX3" fmla="*/ 4899445 w 5811023"/>
              <a:gd name="connsiteY3" fmla="*/ 296191 h 6324599"/>
              <a:gd name="connsiteX4" fmla="*/ 4603253 w 5811023"/>
              <a:gd name="connsiteY4" fmla="*/ 0 h 6324599"/>
              <a:gd name="connsiteX5" fmla="*/ 1240392 w 5811023"/>
              <a:gd name="connsiteY5" fmla="*/ 0 h 6324599"/>
              <a:gd name="connsiteX6" fmla="*/ 944201 w 5811023"/>
              <a:gd name="connsiteY6" fmla="*/ 296191 h 6324599"/>
              <a:gd name="connsiteX7" fmla="*/ 944201 w 5811023"/>
              <a:gd name="connsiteY7" fmla="*/ 1536583 h 6324599"/>
              <a:gd name="connsiteX8" fmla="*/ 944201 w 5811023"/>
              <a:gd name="connsiteY8" fmla="*/ 1544534 h 6324599"/>
              <a:gd name="connsiteX9" fmla="*/ 538200 w 5811023"/>
              <a:gd name="connsiteY9" fmla="*/ 1544534 h 6324599"/>
              <a:gd name="connsiteX10" fmla="*/ 0 w 5811023"/>
              <a:gd name="connsiteY10" fmla="*/ 2082734 h 6324599"/>
              <a:gd name="connsiteX11" fmla="*/ 0 w 5811023"/>
              <a:gd name="connsiteY11" fmla="*/ 4306340 h 6324599"/>
              <a:gd name="connsiteX12" fmla="*/ 538200 w 5811023"/>
              <a:gd name="connsiteY12" fmla="*/ 4844539 h 6324599"/>
              <a:gd name="connsiteX13" fmla="*/ 944201 w 5811023"/>
              <a:gd name="connsiteY13" fmla="*/ 4844539 h 6324599"/>
              <a:gd name="connsiteX14" fmla="*/ 944201 w 5811023"/>
              <a:gd name="connsiteY14" fmla="*/ 6022808 h 6324599"/>
              <a:gd name="connsiteX15" fmla="*/ 1248343 w 5811023"/>
              <a:gd name="connsiteY15" fmla="*/ 6326949 h 6324599"/>
              <a:gd name="connsiteX16" fmla="*/ 4595312 w 5811023"/>
              <a:gd name="connsiteY16" fmla="*/ 6326949 h 6324599"/>
              <a:gd name="connsiteX17" fmla="*/ 4899454 w 5811023"/>
              <a:gd name="connsiteY17" fmla="*/ 6022808 h 6324599"/>
              <a:gd name="connsiteX18" fmla="*/ 4899454 w 5811023"/>
              <a:gd name="connsiteY18" fmla="*/ 4844549 h 6324599"/>
              <a:gd name="connsiteX19" fmla="*/ 5281612 w 5811023"/>
              <a:gd name="connsiteY19" fmla="*/ 4844549 h 6324599"/>
              <a:gd name="connsiteX20" fmla="*/ 5819812 w 5811023"/>
              <a:gd name="connsiteY20" fmla="*/ 4306349 h 6324599"/>
              <a:gd name="connsiteX21" fmla="*/ 5819812 w 5811023"/>
              <a:gd name="connsiteY21" fmla="*/ 2082734 h 6324599"/>
              <a:gd name="connsiteX22" fmla="*/ 5281602 w 5811023"/>
              <a:gd name="connsiteY22" fmla="*/ 1551753 h 6324599"/>
              <a:gd name="connsiteX23" fmla="*/ 1232441 w 5811023"/>
              <a:gd name="connsiteY23" fmla="*/ 1536583 h 6324599"/>
              <a:gd name="connsiteX24" fmla="*/ 1232441 w 5811023"/>
              <a:gd name="connsiteY24" fmla="*/ 296191 h 6324599"/>
              <a:gd name="connsiteX25" fmla="*/ 1240392 w 5811023"/>
              <a:gd name="connsiteY25" fmla="*/ 288240 h 6324599"/>
              <a:gd name="connsiteX26" fmla="*/ 4603253 w 5811023"/>
              <a:gd name="connsiteY26" fmla="*/ 288240 h 6324599"/>
              <a:gd name="connsiteX27" fmla="*/ 4611204 w 5811023"/>
              <a:gd name="connsiteY27" fmla="*/ 296191 h 6324599"/>
              <a:gd name="connsiteX28" fmla="*/ 4611204 w 5811023"/>
              <a:gd name="connsiteY28" fmla="*/ 1536583 h 6324599"/>
              <a:gd name="connsiteX29" fmla="*/ 4603253 w 5811023"/>
              <a:gd name="connsiteY29" fmla="*/ 1544534 h 6324599"/>
              <a:gd name="connsiteX30" fmla="*/ 1240392 w 5811023"/>
              <a:gd name="connsiteY30" fmla="*/ 1544534 h 6324599"/>
              <a:gd name="connsiteX31" fmla="*/ 1232441 w 5811023"/>
              <a:gd name="connsiteY31" fmla="*/ 1536583 h 6324599"/>
              <a:gd name="connsiteX32" fmla="*/ 4610481 w 5811023"/>
              <a:gd name="connsiteY32" fmla="*/ 6014866 h 6324599"/>
              <a:gd name="connsiteX33" fmla="*/ 4594589 w 5811023"/>
              <a:gd name="connsiteY33" fmla="*/ 6030758 h 6324599"/>
              <a:gd name="connsiteX34" fmla="*/ 1248333 w 5811023"/>
              <a:gd name="connsiteY34" fmla="*/ 6030758 h 6324599"/>
              <a:gd name="connsiteX35" fmla="*/ 1232441 w 5811023"/>
              <a:gd name="connsiteY35" fmla="*/ 6014866 h 6324599"/>
              <a:gd name="connsiteX36" fmla="*/ 1232441 w 5811023"/>
              <a:gd name="connsiteY36" fmla="*/ 4696449 h 6324599"/>
              <a:gd name="connsiteX37" fmla="*/ 1232441 w 5811023"/>
              <a:gd name="connsiteY37" fmla="*/ 3729127 h 6324599"/>
              <a:gd name="connsiteX38" fmla="*/ 1248333 w 5811023"/>
              <a:gd name="connsiteY38" fmla="*/ 3713235 h 6324599"/>
              <a:gd name="connsiteX39" fmla="*/ 4595302 w 5811023"/>
              <a:gd name="connsiteY39" fmla="*/ 3713235 h 6324599"/>
              <a:gd name="connsiteX40" fmla="*/ 4611195 w 5811023"/>
              <a:gd name="connsiteY40" fmla="*/ 3729127 h 6324599"/>
              <a:gd name="connsiteX41" fmla="*/ 4611195 w 5811023"/>
              <a:gd name="connsiteY41" fmla="*/ 4704390 h 6324599"/>
              <a:gd name="connsiteX42" fmla="*/ 4611195 w 5811023"/>
              <a:gd name="connsiteY42" fmla="*/ 6014857 h 6324599"/>
              <a:gd name="connsiteX43" fmla="*/ 4610481 w 5811023"/>
              <a:gd name="connsiteY43" fmla="*/ 6014857 h 6324599"/>
              <a:gd name="connsiteX44" fmla="*/ 5531562 w 5811023"/>
              <a:gd name="connsiteY44" fmla="*/ 4306340 h 6324599"/>
              <a:gd name="connsiteX45" fmla="*/ 5281602 w 5811023"/>
              <a:gd name="connsiteY45" fmla="*/ 4556299 h 6324599"/>
              <a:gd name="connsiteX46" fmla="*/ 4899445 w 5811023"/>
              <a:gd name="connsiteY46" fmla="*/ 4556299 h 6324599"/>
              <a:gd name="connsiteX47" fmla="*/ 4899445 w 5811023"/>
              <a:gd name="connsiteY47" fmla="*/ 3729127 h 6324599"/>
              <a:gd name="connsiteX48" fmla="*/ 4595302 w 5811023"/>
              <a:gd name="connsiteY48" fmla="*/ 3424985 h 6324599"/>
              <a:gd name="connsiteX49" fmla="*/ 1248333 w 5811023"/>
              <a:gd name="connsiteY49" fmla="*/ 3424985 h 6324599"/>
              <a:gd name="connsiteX50" fmla="*/ 944192 w 5811023"/>
              <a:gd name="connsiteY50" fmla="*/ 3729127 h 6324599"/>
              <a:gd name="connsiteX51" fmla="*/ 944192 w 5811023"/>
              <a:gd name="connsiteY51" fmla="*/ 4556299 h 6324599"/>
              <a:gd name="connsiteX52" fmla="*/ 538200 w 5811023"/>
              <a:gd name="connsiteY52" fmla="*/ 4556299 h 6324599"/>
              <a:gd name="connsiteX53" fmla="*/ 288240 w 5811023"/>
              <a:gd name="connsiteY53" fmla="*/ 4306340 h 6324599"/>
              <a:gd name="connsiteX54" fmla="*/ 288240 w 5811023"/>
              <a:gd name="connsiteY54" fmla="*/ 2082734 h 6324599"/>
              <a:gd name="connsiteX55" fmla="*/ 538200 w 5811023"/>
              <a:gd name="connsiteY55" fmla="*/ 1832774 h 6324599"/>
              <a:gd name="connsiteX56" fmla="*/ 1240392 w 5811023"/>
              <a:gd name="connsiteY56" fmla="*/ 1832774 h 6324599"/>
              <a:gd name="connsiteX57" fmla="*/ 4603253 w 5811023"/>
              <a:gd name="connsiteY57" fmla="*/ 1832774 h 6324599"/>
              <a:gd name="connsiteX58" fmla="*/ 5282325 w 5811023"/>
              <a:gd name="connsiteY58" fmla="*/ 1832774 h 6324599"/>
              <a:gd name="connsiteX59" fmla="*/ 5532285 w 5811023"/>
              <a:gd name="connsiteY59" fmla="*/ 2082734 h 6324599"/>
              <a:gd name="connsiteX60" fmla="*/ 5531562 w 5811023"/>
              <a:gd name="connsiteY60" fmla="*/ 4306340 h 6324599"/>
              <a:gd name="connsiteX61" fmla="*/ 5531562 w 5811023"/>
              <a:gd name="connsiteY61" fmla="*/ 4306340 h 6324599"/>
              <a:gd name="connsiteX62" fmla="*/ 5086548 w 5811023"/>
              <a:gd name="connsiteY62" fmla="*/ 2417937 h 6324599"/>
              <a:gd name="connsiteX63" fmla="*/ 4930506 w 5811023"/>
              <a:gd name="connsiteY63" fmla="*/ 2573979 h 6324599"/>
              <a:gd name="connsiteX64" fmla="*/ 4774464 w 5811023"/>
              <a:gd name="connsiteY64" fmla="*/ 2417937 h 6324599"/>
              <a:gd name="connsiteX65" fmla="*/ 4930506 w 5811023"/>
              <a:gd name="connsiteY65" fmla="*/ 2261896 h 6324599"/>
              <a:gd name="connsiteX66" fmla="*/ 5086548 w 5811023"/>
              <a:gd name="connsiteY66" fmla="*/ 2417937 h 6324599"/>
              <a:gd name="connsiteX67" fmla="*/ 4509335 w 5811023"/>
              <a:gd name="connsiteY67" fmla="*/ 2417937 h 6324599"/>
              <a:gd name="connsiteX68" fmla="*/ 4353294 w 5811023"/>
              <a:gd name="connsiteY68" fmla="*/ 2573979 h 6324599"/>
              <a:gd name="connsiteX69" fmla="*/ 4197252 w 5811023"/>
              <a:gd name="connsiteY69" fmla="*/ 2417937 h 6324599"/>
              <a:gd name="connsiteX70" fmla="*/ 4353294 w 5811023"/>
              <a:gd name="connsiteY70" fmla="*/ 2261896 h 6324599"/>
              <a:gd name="connsiteX71" fmla="*/ 4509335 w 5811023"/>
              <a:gd name="connsiteY71" fmla="*/ 2417937 h 6324599"/>
              <a:gd name="connsiteX72" fmla="*/ 4096115 w 5811023"/>
              <a:gd name="connsiteY72" fmla="*/ 5296781 h 6324599"/>
              <a:gd name="connsiteX73" fmla="*/ 3955966 w 5811023"/>
              <a:gd name="connsiteY73" fmla="*/ 5436931 h 6324599"/>
              <a:gd name="connsiteX74" fmla="*/ 1918741 w 5811023"/>
              <a:gd name="connsiteY74" fmla="*/ 5436931 h 6324599"/>
              <a:gd name="connsiteX75" fmla="*/ 1778592 w 5811023"/>
              <a:gd name="connsiteY75" fmla="*/ 5296781 h 6324599"/>
              <a:gd name="connsiteX76" fmla="*/ 1918741 w 5811023"/>
              <a:gd name="connsiteY76" fmla="*/ 5156632 h 6324599"/>
              <a:gd name="connsiteX77" fmla="*/ 3955243 w 5811023"/>
              <a:gd name="connsiteY77" fmla="*/ 5156632 h 6324599"/>
              <a:gd name="connsiteX78" fmla="*/ 4096115 w 5811023"/>
              <a:gd name="connsiteY78" fmla="*/ 5296781 h 6324599"/>
              <a:gd name="connsiteX79" fmla="*/ 4096115 w 5811023"/>
              <a:gd name="connsiteY79" fmla="*/ 4446489 h 6324599"/>
              <a:gd name="connsiteX80" fmla="*/ 3955966 w 5811023"/>
              <a:gd name="connsiteY80" fmla="*/ 4586638 h 6324599"/>
              <a:gd name="connsiteX81" fmla="*/ 1918741 w 5811023"/>
              <a:gd name="connsiteY81" fmla="*/ 4586638 h 6324599"/>
              <a:gd name="connsiteX82" fmla="*/ 1778592 w 5811023"/>
              <a:gd name="connsiteY82" fmla="*/ 4446489 h 6324599"/>
              <a:gd name="connsiteX83" fmla="*/ 1918741 w 5811023"/>
              <a:gd name="connsiteY83" fmla="*/ 4306340 h 6324599"/>
              <a:gd name="connsiteX84" fmla="*/ 3955243 w 5811023"/>
              <a:gd name="connsiteY84" fmla="*/ 4306340 h 6324599"/>
              <a:gd name="connsiteX85" fmla="*/ 4096115 w 5811023"/>
              <a:gd name="connsiteY85" fmla="*/ 4446489 h 63245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</a:cxnLst>
            <a:rect l="l" t="t" r="r" b="b"/>
            <a:pathLst>
              <a:path w="5811023" h="6324599">
                <a:moveTo>
                  <a:pt x="5281602" y="1551753"/>
                </a:moveTo>
                <a:lnTo>
                  <a:pt x="4899445" y="1551753"/>
                </a:lnTo>
                <a:lnTo>
                  <a:pt x="4899445" y="1543802"/>
                </a:lnTo>
                <a:lnTo>
                  <a:pt x="4899445" y="296191"/>
                </a:lnTo>
                <a:cubicBezTo>
                  <a:pt x="4899445" y="132198"/>
                  <a:pt x="4766523" y="0"/>
                  <a:pt x="4603253" y="0"/>
                </a:cubicBezTo>
                <a:lnTo>
                  <a:pt x="1240392" y="0"/>
                </a:lnTo>
                <a:cubicBezTo>
                  <a:pt x="1076399" y="0"/>
                  <a:pt x="944201" y="132921"/>
                  <a:pt x="944201" y="296191"/>
                </a:cubicBezTo>
                <a:lnTo>
                  <a:pt x="944201" y="1536583"/>
                </a:lnTo>
                <a:lnTo>
                  <a:pt x="944201" y="1544534"/>
                </a:lnTo>
                <a:lnTo>
                  <a:pt x="538200" y="1544534"/>
                </a:lnTo>
                <a:cubicBezTo>
                  <a:pt x="242009" y="1544534"/>
                  <a:pt x="0" y="1786543"/>
                  <a:pt x="0" y="2082734"/>
                </a:cubicBezTo>
                <a:lnTo>
                  <a:pt x="0" y="4306340"/>
                </a:lnTo>
                <a:cubicBezTo>
                  <a:pt x="0" y="4602531"/>
                  <a:pt x="242009" y="4844539"/>
                  <a:pt x="538200" y="4844539"/>
                </a:cubicBezTo>
                <a:lnTo>
                  <a:pt x="944201" y="4844539"/>
                </a:lnTo>
                <a:lnTo>
                  <a:pt x="944201" y="6022808"/>
                </a:lnTo>
                <a:cubicBezTo>
                  <a:pt x="944201" y="6194742"/>
                  <a:pt x="1084350" y="6326949"/>
                  <a:pt x="1248343" y="6326949"/>
                </a:cubicBezTo>
                <a:lnTo>
                  <a:pt x="4595312" y="6326949"/>
                </a:lnTo>
                <a:cubicBezTo>
                  <a:pt x="4767246" y="6326949"/>
                  <a:pt x="4899454" y="6186800"/>
                  <a:pt x="4899454" y="6022808"/>
                </a:cubicBezTo>
                <a:lnTo>
                  <a:pt x="4899454" y="4844549"/>
                </a:lnTo>
                <a:lnTo>
                  <a:pt x="5281612" y="4844549"/>
                </a:lnTo>
                <a:cubicBezTo>
                  <a:pt x="5577803" y="4844549"/>
                  <a:pt x="5819812" y="4602540"/>
                  <a:pt x="5819812" y="4306349"/>
                </a:cubicBezTo>
                <a:lnTo>
                  <a:pt x="5819812" y="2082734"/>
                </a:lnTo>
                <a:cubicBezTo>
                  <a:pt x="5819812" y="1785820"/>
                  <a:pt x="5578516" y="1551753"/>
                  <a:pt x="5281602" y="1551753"/>
                </a:cubicBezTo>
                <a:close/>
                <a:moveTo>
                  <a:pt x="1232441" y="1536583"/>
                </a:moveTo>
                <a:lnTo>
                  <a:pt x="1232441" y="296191"/>
                </a:lnTo>
                <a:cubicBezTo>
                  <a:pt x="1232441" y="288240"/>
                  <a:pt x="1240392" y="288240"/>
                  <a:pt x="1240392" y="288240"/>
                </a:cubicBezTo>
                <a:lnTo>
                  <a:pt x="4603253" y="288240"/>
                </a:lnTo>
                <a:cubicBezTo>
                  <a:pt x="4611204" y="288240"/>
                  <a:pt x="4611204" y="296191"/>
                  <a:pt x="4611204" y="296191"/>
                </a:cubicBezTo>
                <a:lnTo>
                  <a:pt x="4611204" y="1536583"/>
                </a:lnTo>
                <a:cubicBezTo>
                  <a:pt x="4611204" y="1544534"/>
                  <a:pt x="4603253" y="1544534"/>
                  <a:pt x="4603253" y="1544534"/>
                </a:cubicBezTo>
                <a:lnTo>
                  <a:pt x="1240392" y="1544534"/>
                </a:lnTo>
                <a:cubicBezTo>
                  <a:pt x="1240392" y="1551753"/>
                  <a:pt x="1232441" y="1544534"/>
                  <a:pt x="1232441" y="1536583"/>
                </a:cubicBezTo>
                <a:close/>
                <a:moveTo>
                  <a:pt x="4610481" y="6014866"/>
                </a:moveTo>
                <a:cubicBezTo>
                  <a:pt x="4610481" y="6022817"/>
                  <a:pt x="4602531" y="6030758"/>
                  <a:pt x="4594589" y="6030758"/>
                </a:cubicBezTo>
                <a:lnTo>
                  <a:pt x="1248333" y="6030758"/>
                </a:lnTo>
                <a:cubicBezTo>
                  <a:pt x="1240383" y="6030758"/>
                  <a:pt x="1232441" y="6022808"/>
                  <a:pt x="1232441" y="6014866"/>
                </a:cubicBezTo>
                <a:lnTo>
                  <a:pt x="1232441" y="4696449"/>
                </a:lnTo>
                <a:lnTo>
                  <a:pt x="1232441" y="3729127"/>
                </a:lnTo>
                <a:cubicBezTo>
                  <a:pt x="1232441" y="3721176"/>
                  <a:pt x="1240392" y="3713235"/>
                  <a:pt x="1248333" y="3713235"/>
                </a:cubicBezTo>
                <a:lnTo>
                  <a:pt x="4595302" y="3713235"/>
                </a:lnTo>
                <a:cubicBezTo>
                  <a:pt x="4603253" y="3713235"/>
                  <a:pt x="4611195" y="3721186"/>
                  <a:pt x="4611195" y="3729127"/>
                </a:cubicBezTo>
                <a:lnTo>
                  <a:pt x="4611195" y="4704390"/>
                </a:lnTo>
                <a:lnTo>
                  <a:pt x="4611195" y="6014857"/>
                </a:lnTo>
                <a:lnTo>
                  <a:pt x="4610481" y="6014857"/>
                </a:lnTo>
                <a:close/>
                <a:moveTo>
                  <a:pt x="5531562" y="4306340"/>
                </a:moveTo>
                <a:cubicBezTo>
                  <a:pt x="5531562" y="4446489"/>
                  <a:pt x="5422474" y="4556299"/>
                  <a:pt x="5281602" y="4556299"/>
                </a:cubicBezTo>
                <a:lnTo>
                  <a:pt x="4899445" y="4556299"/>
                </a:lnTo>
                <a:lnTo>
                  <a:pt x="4899445" y="3729127"/>
                </a:lnTo>
                <a:cubicBezTo>
                  <a:pt x="4899445" y="3557193"/>
                  <a:pt x="4759295" y="3424985"/>
                  <a:pt x="4595302" y="3424985"/>
                </a:cubicBezTo>
                <a:lnTo>
                  <a:pt x="1248333" y="3424985"/>
                </a:lnTo>
                <a:cubicBezTo>
                  <a:pt x="1076399" y="3424985"/>
                  <a:pt x="944192" y="3565134"/>
                  <a:pt x="944192" y="3729127"/>
                </a:cubicBezTo>
                <a:lnTo>
                  <a:pt x="944192" y="4556299"/>
                </a:lnTo>
                <a:lnTo>
                  <a:pt x="538200" y="4556299"/>
                </a:lnTo>
                <a:cubicBezTo>
                  <a:pt x="398050" y="4556299"/>
                  <a:pt x="288240" y="4447212"/>
                  <a:pt x="288240" y="4306340"/>
                </a:cubicBezTo>
                <a:lnTo>
                  <a:pt x="288240" y="2082734"/>
                </a:lnTo>
                <a:cubicBezTo>
                  <a:pt x="288240" y="1942584"/>
                  <a:pt x="397328" y="1832774"/>
                  <a:pt x="538200" y="1832774"/>
                </a:cubicBezTo>
                <a:lnTo>
                  <a:pt x="1240392" y="1832774"/>
                </a:lnTo>
                <a:lnTo>
                  <a:pt x="4603253" y="1832774"/>
                </a:lnTo>
                <a:lnTo>
                  <a:pt x="5282325" y="1832774"/>
                </a:lnTo>
                <a:cubicBezTo>
                  <a:pt x="5422474" y="1832774"/>
                  <a:pt x="5532285" y="1941862"/>
                  <a:pt x="5532285" y="2082734"/>
                </a:cubicBezTo>
                <a:lnTo>
                  <a:pt x="5531562" y="4306340"/>
                </a:lnTo>
                <a:lnTo>
                  <a:pt x="5531562" y="4306340"/>
                </a:lnTo>
                <a:close/>
                <a:moveTo>
                  <a:pt x="5086548" y="2417937"/>
                </a:moveTo>
                <a:cubicBezTo>
                  <a:pt x="5086548" y="2503905"/>
                  <a:pt x="5016473" y="2573979"/>
                  <a:pt x="4930506" y="2573979"/>
                </a:cubicBezTo>
                <a:cubicBezTo>
                  <a:pt x="4844539" y="2573979"/>
                  <a:pt x="4774464" y="2503905"/>
                  <a:pt x="4774464" y="2417937"/>
                </a:cubicBezTo>
                <a:cubicBezTo>
                  <a:pt x="4774464" y="2331971"/>
                  <a:pt x="4844539" y="2261896"/>
                  <a:pt x="4930506" y="2261896"/>
                </a:cubicBezTo>
                <a:cubicBezTo>
                  <a:pt x="5016473" y="2261896"/>
                  <a:pt x="5086548" y="2331971"/>
                  <a:pt x="5086548" y="2417937"/>
                </a:cubicBezTo>
                <a:close/>
                <a:moveTo>
                  <a:pt x="4509335" y="2417937"/>
                </a:moveTo>
                <a:cubicBezTo>
                  <a:pt x="4509335" y="2503905"/>
                  <a:pt x="4439261" y="2573979"/>
                  <a:pt x="4353294" y="2573979"/>
                </a:cubicBezTo>
                <a:cubicBezTo>
                  <a:pt x="4267327" y="2573979"/>
                  <a:pt x="4197252" y="2503905"/>
                  <a:pt x="4197252" y="2417937"/>
                </a:cubicBezTo>
                <a:cubicBezTo>
                  <a:pt x="4197252" y="2331971"/>
                  <a:pt x="4267327" y="2261896"/>
                  <a:pt x="4353294" y="2261896"/>
                </a:cubicBezTo>
                <a:cubicBezTo>
                  <a:pt x="4439261" y="2261896"/>
                  <a:pt x="4509335" y="2331971"/>
                  <a:pt x="4509335" y="2417937"/>
                </a:cubicBezTo>
                <a:close/>
                <a:moveTo>
                  <a:pt x="4096115" y="5296781"/>
                </a:moveTo>
                <a:cubicBezTo>
                  <a:pt x="4096115" y="5374807"/>
                  <a:pt x="4033992" y="5436931"/>
                  <a:pt x="3955966" y="5436931"/>
                </a:cubicBezTo>
                <a:lnTo>
                  <a:pt x="1918741" y="5436931"/>
                </a:lnTo>
                <a:cubicBezTo>
                  <a:pt x="1840715" y="5436931"/>
                  <a:pt x="1778592" y="5374807"/>
                  <a:pt x="1778592" y="5296781"/>
                </a:cubicBezTo>
                <a:cubicBezTo>
                  <a:pt x="1778592" y="5218756"/>
                  <a:pt x="1840715" y="5156632"/>
                  <a:pt x="1918741" y="5156632"/>
                </a:cubicBezTo>
                <a:lnTo>
                  <a:pt x="3955243" y="5156632"/>
                </a:lnTo>
                <a:cubicBezTo>
                  <a:pt x="4033259" y="5156632"/>
                  <a:pt x="4096115" y="5218756"/>
                  <a:pt x="4096115" y="5296781"/>
                </a:cubicBezTo>
                <a:close/>
                <a:moveTo>
                  <a:pt x="4096115" y="4446489"/>
                </a:moveTo>
                <a:cubicBezTo>
                  <a:pt x="4096115" y="4524515"/>
                  <a:pt x="4033992" y="4586638"/>
                  <a:pt x="3955966" y="4586638"/>
                </a:cubicBezTo>
                <a:lnTo>
                  <a:pt x="1918741" y="4586638"/>
                </a:lnTo>
                <a:cubicBezTo>
                  <a:pt x="1840715" y="4586638"/>
                  <a:pt x="1778592" y="4524515"/>
                  <a:pt x="1778592" y="4446489"/>
                </a:cubicBezTo>
                <a:cubicBezTo>
                  <a:pt x="1778592" y="4368463"/>
                  <a:pt x="1840715" y="4306340"/>
                  <a:pt x="1918741" y="4306340"/>
                </a:cubicBezTo>
                <a:lnTo>
                  <a:pt x="3955243" y="4306340"/>
                </a:lnTo>
                <a:cubicBezTo>
                  <a:pt x="4033259" y="4298398"/>
                  <a:pt x="4096115" y="4368473"/>
                  <a:pt x="4096115" y="4446489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11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413" name="Forma libre 412">
            <a:extLst>
              <a:ext uri="{FF2B5EF4-FFF2-40B4-BE49-F238E27FC236}">
                <a16:creationId xmlns:a16="http://schemas.microsoft.com/office/drawing/2014/main" id="{593B045F-6A4E-2140-9C69-87C644693392}"/>
              </a:ext>
            </a:extLst>
          </p:cNvPr>
          <p:cNvSpPr/>
          <p:nvPr/>
        </p:nvSpPr>
        <p:spPr>
          <a:xfrm>
            <a:off x="2898192" y="3152673"/>
            <a:ext cx="300852" cy="305776"/>
          </a:xfrm>
          <a:custGeom>
            <a:avLst/>
            <a:gdLst>
              <a:gd name="connsiteX0" fmla="*/ 1030743 w 5810403"/>
              <a:gd name="connsiteY0" fmla="*/ 2643998 h 5905499"/>
              <a:gd name="connsiteX1" fmla="*/ 1022783 w 5810403"/>
              <a:gd name="connsiteY1" fmla="*/ 2643998 h 5905499"/>
              <a:gd name="connsiteX2" fmla="*/ 303796 w 5810403"/>
              <a:gd name="connsiteY2" fmla="*/ 2643998 h 5905499"/>
              <a:gd name="connsiteX3" fmla="*/ 61480 w 5810403"/>
              <a:gd name="connsiteY3" fmla="*/ 2526820 h 5905499"/>
              <a:gd name="connsiteX4" fmla="*/ 22424 w 5810403"/>
              <a:gd name="connsiteY4" fmla="*/ 2292464 h 5905499"/>
              <a:gd name="connsiteX5" fmla="*/ 1874145 w 5810403"/>
              <a:gd name="connsiteY5" fmla="*/ 199150 h 5905499"/>
              <a:gd name="connsiteX6" fmla="*/ 5053910 w 5810403"/>
              <a:gd name="connsiteY6" fmla="*/ 933324 h 5905499"/>
              <a:gd name="connsiteX7" fmla="*/ 5444510 w 5810403"/>
              <a:gd name="connsiteY7" fmla="*/ 558644 h 5905499"/>
              <a:gd name="connsiteX8" fmla="*/ 5631850 w 5810403"/>
              <a:gd name="connsiteY8" fmla="*/ 472572 h 5905499"/>
              <a:gd name="connsiteX9" fmla="*/ 5819191 w 5810403"/>
              <a:gd name="connsiteY9" fmla="*/ 691018 h 5905499"/>
              <a:gd name="connsiteX10" fmla="*/ 5819191 w 5810403"/>
              <a:gd name="connsiteY10" fmla="*/ 2393733 h 5905499"/>
              <a:gd name="connsiteX11" fmla="*/ 5600744 w 5810403"/>
              <a:gd name="connsiteY11" fmla="*/ 2644008 h 5905499"/>
              <a:gd name="connsiteX12" fmla="*/ 5569638 w 5810403"/>
              <a:gd name="connsiteY12" fmla="*/ 2644008 h 5905499"/>
              <a:gd name="connsiteX13" fmla="*/ 3882110 w 5810403"/>
              <a:gd name="connsiteY13" fmla="*/ 2644008 h 5905499"/>
              <a:gd name="connsiteX14" fmla="*/ 3866201 w 5810403"/>
              <a:gd name="connsiteY14" fmla="*/ 2644008 h 5905499"/>
              <a:gd name="connsiteX15" fmla="*/ 3662941 w 5810403"/>
              <a:gd name="connsiteY15" fmla="*/ 2503684 h 5905499"/>
              <a:gd name="connsiteX16" fmla="*/ 3725144 w 5810403"/>
              <a:gd name="connsiteY16" fmla="*/ 2277277 h 5905499"/>
              <a:gd name="connsiteX17" fmla="*/ 4138890 w 5810403"/>
              <a:gd name="connsiteY17" fmla="*/ 1855571 h 5905499"/>
              <a:gd name="connsiteX18" fmla="*/ 2794947 w 5810403"/>
              <a:gd name="connsiteY18" fmla="*/ 1300778 h 5905499"/>
              <a:gd name="connsiteX19" fmla="*/ 1341775 w 5810403"/>
              <a:gd name="connsiteY19" fmla="*/ 2410365 h 5905499"/>
              <a:gd name="connsiteX20" fmla="*/ 1030743 w 5810403"/>
              <a:gd name="connsiteY20" fmla="*/ 2643998 h 5905499"/>
              <a:gd name="connsiteX21" fmla="*/ 312478 w 5810403"/>
              <a:gd name="connsiteY21" fmla="*/ 2355390 h 5905499"/>
              <a:gd name="connsiteX22" fmla="*/ 312478 w 5810403"/>
              <a:gd name="connsiteY22" fmla="*/ 2355390 h 5905499"/>
              <a:gd name="connsiteX23" fmla="*/ 1031466 w 5810403"/>
              <a:gd name="connsiteY23" fmla="*/ 2355390 h 5905499"/>
              <a:gd name="connsiteX24" fmla="*/ 1078481 w 5810403"/>
              <a:gd name="connsiteY24" fmla="*/ 2308374 h 5905499"/>
              <a:gd name="connsiteX25" fmla="*/ 2773969 w 5810403"/>
              <a:gd name="connsiteY25" fmla="*/ 1027356 h 5905499"/>
              <a:gd name="connsiteX26" fmla="*/ 4453537 w 5810403"/>
              <a:gd name="connsiteY26" fmla="*/ 1785409 h 5905499"/>
              <a:gd name="connsiteX27" fmla="*/ 4445577 w 5810403"/>
              <a:gd name="connsiteY27" fmla="*/ 1980709 h 5905499"/>
              <a:gd name="connsiteX28" fmla="*/ 4062937 w 5810403"/>
              <a:gd name="connsiteY28" fmla="*/ 2363349 h 5905499"/>
              <a:gd name="connsiteX29" fmla="*/ 5524068 w 5810403"/>
              <a:gd name="connsiteY29" fmla="*/ 2363349 h 5905499"/>
              <a:gd name="connsiteX30" fmla="*/ 5524068 w 5810403"/>
              <a:gd name="connsiteY30" fmla="*/ 878349 h 5905499"/>
              <a:gd name="connsiteX31" fmla="*/ 5156614 w 5810403"/>
              <a:gd name="connsiteY31" fmla="*/ 1237843 h 5905499"/>
              <a:gd name="connsiteX32" fmla="*/ 5055346 w 5810403"/>
              <a:gd name="connsiteY32" fmla="*/ 1276899 h 5905499"/>
              <a:gd name="connsiteX33" fmla="*/ 4954078 w 5810403"/>
              <a:gd name="connsiteY33" fmla="*/ 1229883 h 5905499"/>
              <a:gd name="connsiteX34" fmla="*/ 1976136 w 5810403"/>
              <a:gd name="connsiteY34" fmla="*/ 464603 h 5905499"/>
              <a:gd name="connsiteX35" fmla="*/ 312478 w 5810403"/>
              <a:gd name="connsiteY35" fmla="*/ 2355390 h 5905499"/>
              <a:gd name="connsiteX36" fmla="*/ 2866555 w 5810403"/>
              <a:gd name="connsiteY36" fmla="*/ 5909835 h 5905499"/>
              <a:gd name="connsiteX37" fmla="*/ 765281 w 5810403"/>
              <a:gd name="connsiteY37" fmla="*/ 4972402 h 5905499"/>
              <a:gd name="connsiteX38" fmla="*/ 374681 w 5810403"/>
              <a:gd name="connsiteY38" fmla="*/ 5347082 h 5905499"/>
              <a:gd name="connsiteX39" fmla="*/ 187340 w 5810403"/>
              <a:gd name="connsiteY39" fmla="*/ 5433163 h 5905499"/>
              <a:gd name="connsiteX40" fmla="*/ 187340 w 5810403"/>
              <a:gd name="connsiteY40" fmla="*/ 5433163 h 5905499"/>
              <a:gd name="connsiteX41" fmla="*/ 0 w 5810403"/>
              <a:gd name="connsiteY41" fmla="*/ 5214717 h 5905499"/>
              <a:gd name="connsiteX42" fmla="*/ 0 w 5810403"/>
              <a:gd name="connsiteY42" fmla="*/ 3519230 h 5905499"/>
              <a:gd name="connsiteX43" fmla="*/ 218446 w 5810403"/>
              <a:gd name="connsiteY43" fmla="*/ 3268955 h 5905499"/>
              <a:gd name="connsiteX44" fmla="*/ 249553 w 5810403"/>
              <a:gd name="connsiteY44" fmla="*/ 3268955 h 5905499"/>
              <a:gd name="connsiteX45" fmla="*/ 1929121 w 5810403"/>
              <a:gd name="connsiteY45" fmla="*/ 3268955 h 5905499"/>
              <a:gd name="connsiteX46" fmla="*/ 1945030 w 5810403"/>
              <a:gd name="connsiteY46" fmla="*/ 3268955 h 5905499"/>
              <a:gd name="connsiteX47" fmla="*/ 2148290 w 5810403"/>
              <a:gd name="connsiteY47" fmla="*/ 3409279 h 5905499"/>
              <a:gd name="connsiteX48" fmla="*/ 2086087 w 5810403"/>
              <a:gd name="connsiteY48" fmla="*/ 3635685 h 5905499"/>
              <a:gd name="connsiteX49" fmla="*/ 1672341 w 5810403"/>
              <a:gd name="connsiteY49" fmla="*/ 4057391 h 5905499"/>
              <a:gd name="connsiteX50" fmla="*/ 3016284 w 5810403"/>
              <a:gd name="connsiteY50" fmla="*/ 4612185 h 5905499"/>
              <a:gd name="connsiteX51" fmla="*/ 4469456 w 5810403"/>
              <a:gd name="connsiteY51" fmla="*/ 3502597 h 5905499"/>
              <a:gd name="connsiteX52" fmla="*/ 4477415 w 5810403"/>
              <a:gd name="connsiteY52" fmla="*/ 3494638 h 5905499"/>
              <a:gd name="connsiteX53" fmla="*/ 4781934 w 5810403"/>
              <a:gd name="connsiteY53" fmla="*/ 3276191 h 5905499"/>
              <a:gd name="connsiteX54" fmla="*/ 5508158 w 5810403"/>
              <a:gd name="connsiteY54" fmla="*/ 3276191 h 5905499"/>
              <a:gd name="connsiteX55" fmla="*/ 5750474 w 5810403"/>
              <a:gd name="connsiteY55" fmla="*/ 3393370 h 5905499"/>
              <a:gd name="connsiteX56" fmla="*/ 5789530 w 5810403"/>
              <a:gd name="connsiteY56" fmla="*/ 3627725 h 5905499"/>
              <a:gd name="connsiteX57" fmla="*/ 3945759 w 5810403"/>
              <a:gd name="connsiteY57" fmla="*/ 5729000 h 5905499"/>
              <a:gd name="connsiteX58" fmla="*/ 2866555 w 5810403"/>
              <a:gd name="connsiteY58" fmla="*/ 5909835 h 5905499"/>
              <a:gd name="connsiteX59" fmla="*/ 773240 w 5810403"/>
              <a:gd name="connsiteY59" fmla="*/ 4628095 h 5905499"/>
              <a:gd name="connsiteX60" fmla="*/ 773240 w 5810403"/>
              <a:gd name="connsiteY60" fmla="*/ 4628095 h 5905499"/>
              <a:gd name="connsiteX61" fmla="*/ 874509 w 5810403"/>
              <a:gd name="connsiteY61" fmla="*/ 4675110 h 5905499"/>
              <a:gd name="connsiteX62" fmla="*/ 3851014 w 5810403"/>
              <a:gd name="connsiteY62" fmla="*/ 5441113 h 5905499"/>
              <a:gd name="connsiteX63" fmla="*/ 5514672 w 5810403"/>
              <a:gd name="connsiteY63" fmla="*/ 3550326 h 5905499"/>
              <a:gd name="connsiteX64" fmla="*/ 5514672 w 5810403"/>
              <a:gd name="connsiteY64" fmla="*/ 3550326 h 5905499"/>
              <a:gd name="connsiteX65" fmla="*/ 4795685 w 5810403"/>
              <a:gd name="connsiteY65" fmla="*/ 3550326 h 5905499"/>
              <a:gd name="connsiteX66" fmla="*/ 4756628 w 5810403"/>
              <a:gd name="connsiteY66" fmla="*/ 3597342 h 5905499"/>
              <a:gd name="connsiteX67" fmla="*/ 4756628 w 5810403"/>
              <a:gd name="connsiteY67" fmla="*/ 3597342 h 5905499"/>
              <a:gd name="connsiteX68" fmla="*/ 3061141 w 5810403"/>
              <a:gd name="connsiteY68" fmla="*/ 4878360 h 5905499"/>
              <a:gd name="connsiteX69" fmla="*/ 1381573 w 5810403"/>
              <a:gd name="connsiteY69" fmla="*/ 4120307 h 5905499"/>
              <a:gd name="connsiteX70" fmla="*/ 1389533 w 5810403"/>
              <a:gd name="connsiteY70" fmla="*/ 3925007 h 5905499"/>
              <a:gd name="connsiteX71" fmla="*/ 1772173 w 5810403"/>
              <a:gd name="connsiteY71" fmla="*/ 3542367 h 5905499"/>
              <a:gd name="connsiteX72" fmla="*/ 311033 w 5810403"/>
              <a:gd name="connsiteY72" fmla="*/ 3542367 h 5905499"/>
              <a:gd name="connsiteX73" fmla="*/ 311033 w 5810403"/>
              <a:gd name="connsiteY73" fmla="*/ 5018685 h 5905499"/>
              <a:gd name="connsiteX74" fmla="*/ 678486 w 5810403"/>
              <a:gd name="connsiteY74" fmla="*/ 4659191 h 5905499"/>
              <a:gd name="connsiteX75" fmla="*/ 773240 w 5810403"/>
              <a:gd name="connsiteY75" fmla="*/ 4628095 h 59054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</a:cxnLst>
            <a:rect l="l" t="t" r="r" b="b"/>
            <a:pathLst>
              <a:path w="5810403" h="5905499">
                <a:moveTo>
                  <a:pt x="1030743" y="2643998"/>
                </a:moveTo>
                <a:lnTo>
                  <a:pt x="1022783" y="2643998"/>
                </a:lnTo>
                <a:lnTo>
                  <a:pt x="303796" y="2643998"/>
                </a:lnTo>
                <a:cubicBezTo>
                  <a:pt x="272690" y="2643998"/>
                  <a:pt x="139602" y="2636039"/>
                  <a:pt x="61480" y="2526820"/>
                </a:cubicBezTo>
                <a:cubicBezTo>
                  <a:pt x="30374" y="2479805"/>
                  <a:pt x="-8682" y="2401683"/>
                  <a:pt x="22424" y="2292464"/>
                </a:cubicBezTo>
                <a:cubicBezTo>
                  <a:pt x="287886" y="1253762"/>
                  <a:pt x="912842" y="542725"/>
                  <a:pt x="1874145" y="199150"/>
                </a:cubicBezTo>
                <a:cubicBezTo>
                  <a:pt x="3045945" y="-222556"/>
                  <a:pt x="4131663" y="26987"/>
                  <a:pt x="5053910" y="933324"/>
                </a:cubicBezTo>
                <a:lnTo>
                  <a:pt x="5444510" y="558644"/>
                </a:lnTo>
                <a:cubicBezTo>
                  <a:pt x="5475616" y="535497"/>
                  <a:pt x="5545779" y="472572"/>
                  <a:pt x="5631850" y="472572"/>
                </a:cubicBezTo>
                <a:cubicBezTo>
                  <a:pt x="5702012" y="472572"/>
                  <a:pt x="5819191" y="519588"/>
                  <a:pt x="5819191" y="691018"/>
                </a:cubicBezTo>
                <a:lnTo>
                  <a:pt x="5819191" y="2393733"/>
                </a:lnTo>
                <a:cubicBezTo>
                  <a:pt x="5819191" y="2518870"/>
                  <a:pt x="5733118" y="2620139"/>
                  <a:pt x="5600744" y="2644008"/>
                </a:cubicBezTo>
                <a:cubicBezTo>
                  <a:pt x="5592785" y="2644008"/>
                  <a:pt x="5577597" y="2644008"/>
                  <a:pt x="5569638" y="2644008"/>
                </a:cubicBezTo>
                <a:lnTo>
                  <a:pt x="3882110" y="2644008"/>
                </a:lnTo>
                <a:cubicBezTo>
                  <a:pt x="3874151" y="2644008"/>
                  <a:pt x="3874151" y="2644008"/>
                  <a:pt x="3866201" y="2644008"/>
                </a:cubicBezTo>
                <a:cubicBezTo>
                  <a:pt x="3827144" y="2636048"/>
                  <a:pt x="3702007" y="2620862"/>
                  <a:pt x="3662941" y="2503684"/>
                </a:cubicBezTo>
                <a:cubicBezTo>
                  <a:pt x="3647031" y="2456668"/>
                  <a:pt x="3631835" y="2370586"/>
                  <a:pt x="3725144" y="2277277"/>
                </a:cubicBezTo>
                <a:lnTo>
                  <a:pt x="4138890" y="1855571"/>
                </a:lnTo>
                <a:cubicBezTo>
                  <a:pt x="3764210" y="1449062"/>
                  <a:pt x="3310675" y="1261722"/>
                  <a:pt x="2794947" y="1300778"/>
                </a:cubicBezTo>
                <a:cubicBezTo>
                  <a:pt x="2083909" y="1362981"/>
                  <a:pt x="1607237" y="1722484"/>
                  <a:pt x="1341775" y="2410365"/>
                </a:cubicBezTo>
                <a:cubicBezTo>
                  <a:pt x="1265108" y="2589746"/>
                  <a:pt x="1132734" y="2643998"/>
                  <a:pt x="1030743" y="2643998"/>
                </a:cubicBezTo>
                <a:close/>
                <a:moveTo>
                  <a:pt x="312478" y="2355390"/>
                </a:moveTo>
                <a:lnTo>
                  <a:pt x="312478" y="2355390"/>
                </a:lnTo>
                <a:lnTo>
                  <a:pt x="1031466" y="2355390"/>
                </a:lnTo>
                <a:cubicBezTo>
                  <a:pt x="1039425" y="2355390"/>
                  <a:pt x="1054612" y="2347430"/>
                  <a:pt x="1078481" y="2308374"/>
                </a:cubicBezTo>
                <a:cubicBezTo>
                  <a:pt x="1383000" y="1527174"/>
                  <a:pt x="1960940" y="1089559"/>
                  <a:pt x="2773969" y="1027356"/>
                </a:cubicBezTo>
                <a:cubicBezTo>
                  <a:pt x="3430030" y="972381"/>
                  <a:pt x="4000734" y="1230615"/>
                  <a:pt x="4453537" y="1785409"/>
                </a:cubicBezTo>
                <a:cubicBezTo>
                  <a:pt x="4500552" y="1840385"/>
                  <a:pt x="4492593" y="1925734"/>
                  <a:pt x="4445577" y="1980709"/>
                </a:cubicBezTo>
                <a:lnTo>
                  <a:pt x="4062937" y="2363349"/>
                </a:lnTo>
                <a:lnTo>
                  <a:pt x="5524068" y="2363349"/>
                </a:lnTo>
                <a:lnTo>
                  <a:pt x="5524068" y="878349"/>
                </a:lnTo>
                <a:lnTo>
                  <a:pt x="5156614" y="1237843"/>
                </a:lnTo>
                <a:cubicBezTo>
                  <a:pt x="5125508" y="1260989"/>
                  <a:pt x="5086452" y="1276899"/>
                  <a:pt x="5055346" y="1276899"/>
                </a:cubicBezTo>
                <a:cubicBezTo>
                  <a:pt x="5016290" y="1276899"/>
                  <a:pt x="4977224" y="1260989"/>
                  <a:pt x="4954078" y="1229883"/>
                </a:cubicBezTo>
                <a:cubicBezTo>
                  <a:pt x="4085370" y="324278"/>
                  <a:pt x="3077774" y="66053"/>
                  <a:pt x="1976136" y="464603"/>
                </a:cubicBezTo>
                <a:cubicBezTo>
                  <a:pt x="1108865" y="777081"/>
                  <a:pt x="554071" y="1417956"/>
                  <a:pt x="312478" y="2355390"/>
                </a:cubicBezTo>
                <a:close/>
                <a:moveTo>
                  <a:pt x="2866555" y="5909835"/>
                </a:moveTo>
                <a:cubicBezTo>
                  <a:pt x="2108501" y="5909835"/>
                  <a:pt x="1405423" y="5597357"/>
                  <a:pt x="765281" y="4972402"/>
                </a:cubicBezTo>
                <a:lnTo>
                  <a:pt x="374681" y="5347082"/>
                </a:lnTo>
                <a:cubicBezTo>
                  <a:pt x="343575" y="5370229"/>
                  <a:pt x="273412" y="5433163"/>
                  <a:pt x="187340" y="5433163"/>
                </a:cubicBezTo>
                <a:lnTo>
                  <a:pt x="187340" y="5433163"/>
                </a:lnTo>
                <a:cubicBezTo>
                  <a:pt x="117178" y="5433163"/>
                  <a:pt x="0" y="5386148"/>
                  <a:pt x="0" y="5214717"/>
                </a:cubicBezTo>
                <a:lnTo>
                  <a:pt x="0" y="3519230"/>
                </a:lnTo>
                <a:cubicBezTo>
                  <a:pt x="0" y="3394092"/>
                  <a:pt x="86072" y="3292824"/>
                  <a:pt x="218446" y="3268955"/>
                </a:cubicBezTo>
                <a:cubicBezTo>
                  <a:pt x="226406" y="3268955"/>
                  <a:pt x="241593" y="3268955"/>
                  <a:pt x="249553" y="3268955"/>
                </a:cubicBezTo>
                <a:lnTo>
                  <a:pt x="1929121" y="3268955"/>
                </a:lnTo>
                <a:cubicBezTo>
                  <a:pt x="1937080" y="3268955"/>
                  <a:pt x="1937080" y="3268955"/>
                  <a:pt x="1945030" y="3268955"/>
                </a:cubicBezTo>
                <a:cubicBezTo>
                  <a:pt x="1984086" y="3276914"/>
                  <a:pt x="2109224" y="3292101"/>
                  <a:pt x="2148290" y="3409279"/>
                </a:cubicBezTo>
                <a:cubicBezTo>
                  <a:pt x="2164199" y="3456295"/>
                  <a:pt x="2179396" y="3542376"/>
                  <a:pt x="2086087" y="3635685"/>
                </a:cubicBezTo>
                <a:lnTo>
                  <a:pt x="1672341" y="4057391"/>
                </a:lnTo>
                <a:cubicBezTo>
                  <a:pt x="2047021" y="4463901"/>
                  <a:pt x="2500556" y="4651241"/>
                  <a:pt x="3016284" y="4612185"/>
                </a:cubicBezTo>
                <a:cubicBezTo>
                  <a:pt x="3727322" y="4549982"/>
                  <a:pt x="4203994" y="4190488"/>
                  <a:pt x="4469456" y="3502597"/>
                </a:cubicBezTo>
                <a:cubicBezTo>
                  <a:pt x="4469456" y="3502597"/>
                  <a:pt x="4469456" y="3494638"/>
                  <a:pt x="4477415" y="3494638"/>
                </a:cubicBezTo>
                <a:cubicBezTo>
                  <a:pt x="4547577" y="3330444"/>
                  <a:pt x="4688625" y="3276191"/>
                  <a:pt x="4781934" y="3276191"/>
                </a:cubicBezTo>
                <a:lnTo>
                  <a:pt x="5508158" y="3276191"/>
                </a:lnTo>
                <a:cubicBezTo>
                  <a:pt x="5539264" y="3276191"/>
                  <a:pt x="5672352" y="3284151"/>
                  <a:pt x="5750474" y="3393370"/>
                </a:cubicBezTo>
                <a:cubicBezTo>
                  <a:pt x="5781580" y="3440385"/>
                  <a:pt x="5820636" y="3518507"/>
                  <a:pt x="5789530" y="3627725"/>
                </a:cubicBezTo>
                <a:cubicBezTo>
                  <a:pt x="5524068" y="4674387"/>
                  <a:pt x="4907072" y="5377465"/>
                  <a:pt x="3945759" y="5729000"/>
                </a:cubicBezTo>
                <a:cubicBezTo>
                  <a:pt x="3585551" y="5846910"/>
                  <a:pt x="3218098" y="5909835"/>
                  <a:pt x="2866555" y="5909835"/>
                </a:cubicBezTo>
                <a:close/>
                <a:moveTo>
                  <a:pt x="773240" y="4628095"/>
                </a:moveTo>
                <a:lnTo>
                  <a:pt x="773240" y="4628095"/>
                </a:lnTo>
                <a:cubicBezTo>
                  <a:pt x="812296" y="4628095"/>
                  <a:pt x="851362" y="4644004"/>
                  <a:pt x="874509" y="4675110"/>
                </a:cubicBezTo>
                <a:cubicBezTo>
                  <a:pt x="1741780" y="5581438"/>
                  <a:pt x="2749377" y="5838950"/>
                  <a:pt x="3851014" y="5441113"/>
                </a:cubicBezTo>
                <a:cubicBezTo>
                  <a:pt x="4710326" y="5128635"/>
                  <a:pt x="5273079" y="4495720"/>
                  <a:pt x="5514672" y="3550326"/>
                </a:cubicBezTo>
                <a:lnTo>
                  <a:pt x="5514672" y="3550326"/>
                </a:lnTo>
                <a:lnTo>
                  <a:pt x="4795685" y="3550326"/>
                </a:lnTo>
                <a:cubicBezTo>
                  <a:pt x="4795685" y="3550326"/>
                  <a:pt x="4772538" y="3558286"/>
                  <a:pt x="4756628" y="3597342"/>
                </a:cubicBezTo>
                <a:lnTo>
                  <a:pt x="4756628" y="3597342"/>
                </a:lnTo>
                <a:cubicBezTo>
                  <a:pt x="4444151" y="4378542"/>
                  <a:pt x="3874170" y="4808198"/>
                  <a:pt x="3061141" y="4878360"/>
                </a:cubicBezTo>
                <a:cubicBezTo>
                  <a:pt x="2405079" y="4933336"/>
                  <a:pt x="1834376" y="4675101"/>
                  <a:pt x="1381573" y="4120307"/>
                </a:cubicBezTo>
                <a:cubicBezTo>
                  <a:pt x="1334557" y="4065332"/>
                  <a:pt x="1342517" y="3979982"/>
                  <a:pt x="1389533" y="3925007"/>
                </a:cubicBezTo>
                <a:lnTo>
                  <a:pt x="1772173" y="3542367"/>
                </a:lnTo>
                <a:lnTo>
                  <a:pt x="311033" y="3542367"/>
                </a:lnTo>
                <a:lnTo>
                  <a:pt x="311033" y="5018685"/>
                </a:lnTo>
                <a:lnTo>
                  <a:pt x="678486" y="4659191"/>
                </a:lnTo>
                <a:cubicBezTo>
                  <a:pt x="703078" y="4644004"/>
                  <a:pt x="734184" y="4628095"/>
                  <a:pt x="773240" y="4628095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10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415" name="Forma libre 414">
            <a:extLst>
              <a:ext uri="{FF2B5EF4-FFF2-40B4-BE49-F238E27FC236}">
                <a16:creationId xmlns:a16="http://schemas.microsoft.com/office/drawing/2014/main" id="{45D1ED5C-EA16-0245-8DA3-433FD4017AD1}"/>
              </a:ext>
            </a:extLst>
          </p:cNvPr>
          <p:cNvSpPr/>
          <p:nvPr/>
        </p:nvSpPr>
        <p:spPr>
          <a:xfrm>
            <a:off x="4374474" y="1772785"/>
            <a:ext cx="301831" cy="301831"/>
          </a:xfrm>
          <a:custGeom>
            <a:avLst/>
            <a:gdLst>
              <a:gd name="connsiteX0" fmla="*/ 2915002 w 5829300"/>
              <a:gd name="connsiteY0" fmla="*/ 0 h 5829300"/>
              <a:gd name="connsiteX1" fmla="*/ 0 w 5829300"/>
              <a:gd name="connsiteY1" fmla="*/ 2915002 h 5829300"/>
              <a:gd name="connsiteX2" fmla="*/ 2915002 w 5829300"/>
              <a:gd name="connsiteY2" fmla="*/ 5829300 h 5829300"/>
              <a:gd name="connsiteX3" fmla="*/ 5830005 w 5829300"/>
              <a:gd name="connsiteY3" fmla="*/ 2914298 h 5829300"/>
              <a:gd name="connsiteX4" fmla="*/ 2915002 w 5829300"/>
              <a:gd name="connsiteY4" fmla="*/ 0 h 5829300"/>
              <a:gd name="connsiteX5" fmla="*/ 2915002 w 5829300"/>
              <a:gd name="connsiteY5" fmla="*/ 5554475 h 5829300"/>
              <a:gd name="connsiteX6" fmla="*/ 282597 w 5829300"/>
              <a:gd name="connsiteY6" fmla="*/ 2922070 h 5829300"/>
              <a:gd name="connsiteX7" fmla="*/ 2915002 w 5829300"/>
              <a:gd name="connsiteY7" fmla="*/ 289665 h 5829300"/>
              <a:gd name="connsiteX8" fmla="*/ 5547408 w 5829300"/>
              <a:gd name="connsiteY8" fmla="*/ 2922070 h 5829300"/>
              <a:gd name="connsiteX9" fmla="*/ 2915002 w 5829300"/>
              <a:gd name="connsiteY9" fmla="*/ 5554475 h 5829300"/>
              <a:gd name="connsiteX10" fmla="*/ 3785407 w 5829300"/>
              <a:gd name="connsiteY10" fmla="*/ 1731626 h 5829300"/>
              <a:gd name="connsiteX11" fmla="*/ 3632807 w 5829300"/>
              <a:gd name="connsiteY11" fmla="*/ 1800158 h 5829300"/>
              <a:gd name="connsiteX12" fmla="*/ 2846480 w 5829300"/>
              <a:gd name="connsiteY12" fmla="*/ 2532793 h 5829300"/>
              <a:gd name="connsiteX13" fmla="*/ 2846480 w 5829300"/>
              <a:gd name="connsiteY13" fmla="*/ 1998678 h 5829300"/>
              <a:gd name="connsiteX14" fmla="*/ 2647950 w 5829300"/>
              <a:gd name="connsiteY14" fmla="*/ 1731626 h 5829300"/>
              <a:gd name="connsiteX15" fmla="*/ 2495350 w 5829300"/>
              <a:gd name="connsiteY15" fmla="*/ 1800158 h 5829300"/>
              <a:gd name="connsiteX16" fmla="*/ 1541583 w 5829300"/>
              <a:gd name="connsiteY16" fmla="*/ 2693165 h 5829300"/>
              <a:gd name="connsiteX17" fmla="*/ 1495663 w 5829300"/>
              <a:gd name="connsiteY17" fmla="*/ 3090215 h 5829300"/>
              <a:gd name="connsiteX18" fmla="*/ 1511208 w 5829300"/>
              <a:gd name="connsiteY18" fmla="*/ 3105760 h 5829300"/>
              <a:gd name="connsiteX19" fmla="*/ 2510904 w 5829300"/>
              <a:gd name="connsiteY19" fmla="*/ 4036219 h 5829300"/>
              <a:gd name="connsiteX20" fmla="*/ 2655732 w 5829300"/>
              <a:gd name="connsiteY20" fmla="*/ 4096979 h 5829300"/>
              <a:gd name="connsiteX21" fmla="*/ 2846489 w 5829300"/>
              <a:gd name="connsiteY21" fmla="*/ 3829927 h 5829300"/>
              <a:gd name="connsiteX22" fmla="*/ 2846489 w 5829300"/>
              <a:gd name="connsiteY22" fmla="*/ 3288040 h 5829300"/>
              <a:gd name="connsiteX23" fmla="*/ 3647656 w 5829300"/>
              <a:gd name="connsiteY23" fmla="*/ 4036219 h 5829300"/>
              <a:gd name="connsiteX24" fmla="*/ 3792484 w 5829300"/>
              <a:gd name="connsiteY24" fmla="*/ 4096979 h 5829300"/>
              <a:gd name="connsiteX25" fmla="*/ 3983241 w 5829300"/>
              <a:gd name="connsiteY25" fmla="*/ 3829927 h 5829300"/>
              <a:gd name="connsiteX26" fmla="*/ 3983241 w 5829300"/>
              <a:gd name="connsiteY26" fmla="*/ 1998678 h 5829300"/>
              <a:gd name="connsiteX27" fmla="*/ 3785407 w 5829300"/>
              <a:gd name="connsiteY27" fmla="*/ 1731626 h 5829300"/>
              <a:gd name="connsiteX28" fmla="*/ 2564578 w 5829300"/>
              <a:gd name="connsiteY28" fmla="*/ 3708397 h 5829300"/>
              <a:gd name="connsiteX29" fmla="*/ 1725263 w 5829300"/>
              <a:gd name="connsiteY29" fmla="*/ 2914298 h 5829300"/>
              <a:gd name="connsiteX30" fmla="*/ 1740808 w 5829300"/>
              <a:gd name="connsiteY30" fmla="*/ 2898753 h 5829300"/>
              <a:gd name="connsiteX31" fmla="*/ 2564578 w 5829300"/>
              <a:gd name="connsiteY31" fmla="*/ 2128676 h 5829300"/>
              <a:gd name="connsiteX32" fmla="*/ 2564578 w 5829300"/>
              <a:gd name="connsiteY32" fmla="*/ 3708397 h 5829300"/>
              <a:gd name="connsiteX33" fmla="*/ 3701329 w 5829300"/>
              <a:gd name="connsiteY33" fmla="*/ 3708397 h 5829300"/>
              <a:gd name="connsiteX34" fmla="*/ 2854242 w 5829300"/>
              <a:gd name="connsiteY34" fmla="*/ 2914298 h 5829300"/>
              <a:gd name="connsiteX35" fmla="*/ 2869787 w 5829300"/>
              <a:gd name="connsiteY35" fmla="*/ 2898753 h 5829300"/>
              <a:gd name="connsiteX36" fmla="*/ 3701329 w 5829300"/>
              <a:gd name="connsiteY36" fmla="*/ 2128676 h 5829300"/>
              <a:gd name="connsiteX37" fmla="*/ 3701329 w 5829300"/>
              <a:gd name="connsiteY37" fmla="*/ 3708397 h 5829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5829300" h="5829300">
                <a:moveTo>
                  <a:pt x="2915002" y="0"/>
                </a:moveTo>
                <a:cubicBezTo>
                  <a:pt x="1304896" y="0"/>
                  <a:pt x="0" y="1304906"/>
                  <a:pt x="0" y="2915002"/>
                </a:cubicBezTo>
                <a:cubicBezTo>
                  <a:pt x="0" y="4525099"/>
                  <a:pt x="1305601" y="5829300"/>
                  <a:pt x="2915002" y="5829300"/>
                </a:cubicBezTo>
                <a:cubicBezTo>
                  <a:pt x="4525109" y="5837073"/>
                  <a:pt x="5830005" y="4524404"/>
                  <a:pt x="5830005" y="2914298"/>
                </a:cubicBezTo>
                <a:cubicBezTo>
                  <a:pt x="5830005" y="1304192"/>
                  <a:pt x="4525109" y="0"/>
                  <a:pt x="2915002" y="0"/>
                </a:cubicBezTo>
                <a:close/>
                <a:moveTo>
                  <a:pt x="2915002" y="5554475"/>
                </a:moveTo>
                <a:cubicBezTo>
                  <a:pt x="1465269" y="5554475"/>
                  <a:pt x="282597" y="4371804"/>
                  <a:pt x="282597" y="2922070"/>
                </a:cubicBezTo>
                <a:cubicBezTo>
                  <a:pt x="282597" y="1472336"/>
                  <a:pt x="1465269" y="289665"/>
                  <a:pt x="2915002" y="289665"/>
                </a:cubicBezTo>
                <a:cubicBezTo>
                  <a:pt x="4364736" y="289665"/>
                  <a:pt x="5547408" y="1472336"/>
                  <a:pt x="5547408" y="2922070"/>
                </a:cubicBezTo>
                <a:cubicBezTo>
                  <a:pt x="5547408" y="4371804"/>
                  <a:pt x="4372509" y="5554475"/>
                  <a:pt x="2915002" y="5554475"/>
                </a:cubicBezTo>
                <a:close/>
                <a:moveTo>
                  <a:pt x="3785407" y="1731626"/>
                </a:moveTo>
                <a:cubicBezTo>
                  <a:pt x="3731714" y="1731626"/>
                  <a:pt x="3678726" y="1754238"/>
                  <a:pt x="3632807" y="1800158"/>
                </a:cubicBezTo>
                <a:lnTo>
                  <a:pt x="2846480" y="2532793"/>
                </a:lnTo>
                <a:lnTo>
                  <a:pt x="2846480" y="1998678"/>
                </a:lnTo>
                <a:cubicBezTo>
                  <a:pt x="2846480" y="1747161"/>
                  <a:pt x="2693880" y="1731626"/>
                  <a:pt x="2647950" y="1731626"/>
                </a:cubicBezTo>
                <a:cubicBezTo>
                  <a:pt x="2594258" y="1731626"/>
                  <a:pt x="2541270" y="1754238"/>
                  <a:pt x="2495350" y="1800158"/>
                </a:cubicBezTo>
                <a:lnTo>
                  <a:pt x="1541583" y="2693165"/>
                </a:lnTo>
                <a:cubicBezTo>
                  <a:pt x="1381211" y="2837993"/>
                  <a:pt x="1419358" y="2998375"/>
                  <a:pt x="1495663" y="3090215"/>
                </a:cubicBezTo>
                <a:cubicBezTo>
                  <a:pt x="1495663" y="3097987"/>
                  <a:pt x="1503436" y="3097987"/>
                  <a:pt x="1511208" y="3105760"/>
                </a:cubicBezTo>
                <a:lnTo>
                  <a:pt x="2510904" y="4036219"/>
                </a:lnTo>
                <a:cubicBezTo>
                  <a:pt x="2556825" y="4082139"/>
                  <a:pt x="2602744" y="4096979"/>
                  <a:pt x="2655732" y="4096979"/>
                </a:cubicBezTo>
                <a:cubicBezTo>
                  <a:pt x="2701652" y="4096979"/>
                  <a:pt x="2846489" y="4074367"/>
                  <a:pt x="2846489" y="3829927"/>
                </a:cubicBezTo>
                <a:lnTo>
                  <a:pt x="2846489" y="3288040"/>
                </a:lnTo>
                <a:lnTo>
                  <a:pt x="3647656" y="4036219"/>
                </a:lnTo>
                <a:cubicBezTo>
                  <a:pt x="3693576" y="4082139"/>
                  <a:pt x="3739496" y="4096979"/>
                  <a:pt x="3792484" y="4096979"/>
                </a:cubicBezTo>
                <a:cubicBezTo>
                  <a:pt x="3838404" y="4096979"/>
                  <a:pt x="3983241" y="4074367"/>
                  <a:pt x="3983241" y="3829927"/>
                </a:cubicBezTo>
                <a:lnTo>
                  <a:pt x="3983241" y="1998678"/>
                </a:lnTo>
                <a:cubicBezTo>
                  <a:pt x="3983222" y="1754943"/>
                  <a:pt x="3830622" y="1731626"/>
                  <a:pt x="3785407" y="1731626"/>
                </a:cubicBezTo>
                <a:close/>
                <a:moveTo>
                  <a:pt x="2564578" y="3708397"/>
                </a:moveTo>
                <a:lnTo>
                  <a:pt x="1725263" y="2914298"/>
                </a:lnTo>
                <a:cubicBezTo>
                  <a:pt x="1725263" y="2906525"/>
                  <a:pt x="1733036" y="2906525"/>
                  <a:pt x="1740808" y="2898753"/>
                </a:cubicBezTo>
                <a:lnTo>
                  <a:pt x="2564578" y="2128676"/>
                </a:lnTo>
                <a:lnTo>
                  <a:pt x="2564578" y="3708397"/>
                </a:lnTo>
                <a:close/>
                <a:moveTo>
                  <a:pt x="3701329" y="3708397"/>
                </a:moveTo>
                <a:lnTo>
                  <a:pt x="2854242" y="2914298"/>
                </a:lnTo>
                <a:cubicBezTo>
                  <a:pt x="2854242" y="2906525"/>
                  <a:pt x="2862015" y="2906525"/>
                  <a:pt x="2869787" y="2898753"/>
                </a:cubicBezTo>
                <a:lnTo>
                  <a:pt x="3701329" y="2128676"/>
                </a:lnTo>
                <a:lnTo>
                  <a:pt x="3701329" y="3708397"/>
                </a:ln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417" name="Forma libre 416">
            <a:extLst>
              <a:ext uri="{FF2B5EF4-FFF2-40B4-BE49-F238E27FC236}">
                <a16:creationId xmlns:a16="http://schemas.microsoft.com/office/drawing/2014/main" id="{9E1D0FB4-D711-984A-8447-6681250AAF97}"/>
              </a:ext>
            </a:extLst>
          </p:cNvPr>
          <p:cNvSpPr/>
          <p:nvPr/>
        </p:nvSpPr>
        <p:spPr>
          <a:xfrm>
            <a:off x="598192" y="3152673"/>
            <a:ext cx="301339" cy="301339"/>
          </a:xfrm>
          <a:custGeom>
            <a:avLst/>
            <a:gdLst>
              <a:gd name="connsiteX0" fmla="*/ 2910247 w 5819790"/>
              <a:gd name="connsiteY0" fmla="*/ 0 h 5819790"/>
              <a:gd name="connsiteX1" fmla="*/ 0 w 5819790"/>
              <a:gd name="connsiteY1" fmla="*/ 2910247 h 5819790"/>
              <a:gd name="connsiteX2" fmla="*/ 2910247 w 5819790"/>
              <a:gd name="connsiteY2" fmla="*/ 5827550 h 5819790"/>
              <a:gd name="connsiteX3" fmla="*/ 5820495 w 5819790"/>
              <a:gd name="connsiteY3" fmla="*/ 2917303 h 5819790"/>
              <a:gd name="connsiteX4" fmla="*/ 2910247 w 5819790"/>
              <a:gd name="connsiteY4" fmla="*/ 0 h 5819790"/>
              <a:gd name="connsiteX5" fmla="*/ 2910247 w 5819790"/>
              <a:gd name="connsiteY5" fmla="*/ 5545414 h 5819790"/>
              <a:gd name="connsiteX6" fmla="*/ 282136 w 5819790"/>
              <a:gd name="connsiteY6" fmla="*/ 2917303 h 5819790"/>
              <a:gd name="connsiteX7" fmla="*/ 2910247 w 5819790"/>
              <a:gd name="connsiteY7" fmla="*/ 281433 h 5819790"/>
              <a:gd name="connsiteX8" fmla="*/ 5538358 w 5819790"/>
              <a:gd name="connsiteY8" fmla="*/ 2909544 h 5819790"/>
              <a:gd name="connsiteX9" fmla="*/ 2910247 w 5819790"/>
              <a:gd name="connsiteY9" fmla="*/ 5545414 h 5819790"/>
              <a:gd name="connsiteX10" fmla="*/ 4265916 w 5819790"/>
              <a:gd name="connsiteY10" fmla="*/ 2977964 h 5819790"/>
              <a:gd name="connsiteX11" fmla="*/ 4258157 w 5819790"/>
              <a:gd name="connsiteY11" fmla="*/ 2985724 h 5819790"/>
              <a:gd name="connsiteX12" fmla="*/ 4242637 w 5819790"/>
              <a:gd name="connsiteY12" fmla="*/ 3008299 h 5819790"/>
              <a:gd name="connsiteX13" fmla="*/ 3191680 w 5819790"/>
              <a:gd name="connsiteY13" fmla="*/ 4059256 h 5819790"/>
              <a:gd name="connsiteX14" fmla="*/ 3092933 w 5819790"/>
              <a:gd name="connsiteY14" fmla="*/ 4097342 h 5819790"/>
              <a:gd name="connsiteX15" fmla="*/ 2994187 w 5819790"/>
              <a:gd name="connsiteY15" fmla="*/ 4059256 h 5819790"/>
              <a:gd name="connsiteX16" fmla="*/ 2994187 w 5819790"/>
              <a:gd name="connsiteY16" fmla="*/ 3861051 h 5819790"/>
              <a:gd name="connsiteX17" fmla="*/ 3801807 w 5819790"/>
              <a:gd name="connsiteY17" fmla="*/ 3053431 h 5819790"/>
              <a:gd name="connsiteX18" fmla="*/ 1569385 w 5819790"/>
              <a:gd name="connsiteY18" fmla="*/ 3053431 h 5819790"/>
              <a:gd name="connsiteX19" fmla="*/ 1432543 w 5819790"/>
              <a:gd name="connsiteY19" fmla="*/ 2916590 h 5819790"/>
              <a:gd name="connsiteX20" fmla="*/ 1569385 w 5819790"/>
              <a:gd name="connsiteY20" fmla="*/ 2779749 h 5819790"/>
              <a:gd name="connsiteX21" fmla="*/ 3801094 w 5819790"/>
              <a:gd name="connsiteY21" fmla="*/ 2779749 h 5819790"/>
              <a:gd name="connsiteX22" fmla="*/ 3001937 w 5819790"/>
              <a:gd name="connsiteY22" fmla="*/ 1980593 h 5819790"/>
              <a:gd name="connsiteX23" fmla="*/ 3001937 w 5819790"/>
              <a:gd name="connsiteY23" fmla="*/ 1782387 h 5819790"/>
              <a:gd name="connsiteX24" fmla="*/ 3200143 w 5819790"/>
              <a:gd name="connsiteY24" fmla="*/ 1782387 h 5819790"/>
              <a:gd name="connsiteX25" fmla="*/ 4235590 w 5819790"/>
              <a:gd name="connsiteY25" fmla="*/ 2818538 h 5819790"/>
              <a:gd name="connsiteX26" fmla="*/ 4251110 w 5819790"/>
              <a:gd name="connsiteY26" fmla="*/ 2841113 h 5819790"/>
              <a:gd name="connsiteX27" fmla="*/ 4258870 w 5819790"/>
              <a:gd name="connsiteY27" fmla="*/ 2848873 h 5819790"/>
              <a:gd name="connsiteX28" fmla="*/ 4266629 w 5819790"/>
              <a:gd name="connsiteY28" fmla="*/ 2864393 h 5819790"/>
              <a:gd name="connsiteX29" fmla="*/ 4274389 w 5819790"/>
              <a:gd name="connsiteY29" fmla="*/ 2879912 h 5819790"/>
              <a:gd name="connsiteX30" fmla="*/ 4274389 w 5819790"/>
              <a:gd name="connsiteY30" fmla="*/ 2895432 h 5819790"/>
              <a:gd name="connsiteX31" fmla="*/ 4274389 w 5819790"/>
              <a:gd name="connsiteY31" fmla="*/ 2949036 h 5819790"/>
              <a:gd name="connsiteX32" fmla="*/ 4274389 w 5819790"/>
              <a:gd name="connsiteY32" fmla="*/ 2964556 h 5819790"/>
              <a:gd name="connsiteX33" fmla="*/ 4265916 w 5819790"/>
              <a:gd name="connsiteY33" fmla="*/ 2977964 h 5819790"/>
              <a:gd name="connsiteX34" fmla="*/ 4265916 w 5819790"/>
              <a:gd name="connsiteY34" fmla="*/ 2977964 h 58197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5819790" h="5819790">
                <a:moveTo>
                  <a:pt x="2910247" y="0"/>
                </a:moveTo>
                <a:cubicBezTo>
                  <a:pt x="1302768" y="0"/>
                  <a:pt x="0" y="1302768"/>
                  <a:pt x="0" y="2910247"/>
                </a:cubicBezTo>
                <a:cubicBezTo>
                  <a:pt x="0" y="4517727"/>
                  <a:pt x="1302768" y="5827550"/>
                  <a:pt x="2910247" y="5827550"/>
                </a:cubicBezTo>
                <a:cubicBezTo>
                  <a:pt x="4517727" y="5827550"/>
                  <a:pt x="5820495" y="4524783"/>
                  <a:pt x="5820495" y="2917303"/>
                </a:cubicBezTo>
                <a:cubicBezTo>
                  <a:pt x="5820495" y="1309824"/>
                  <a:pt x="4517727" y="0"/>
                  <a:pt x="2910247" y="0"/>
                </a:cubicBezTo>
                <a:close/>
                <a:moveTo>
                  <a:pt x="2910247" y="5545414"/>
                </a:moveTo>
                <a:cubicBezTo>
                  <a:pt x="1462879" y="5545414"/>
                  <a:pt x="282136" y="4364672"/>
                  <a:pt x="282136" y="2917303"/>
                </a:cubicBezTo>
                <a:cubicBezTo>
                  <a:pt x="282136" y="1469935"/>
                  <a:pt x="1462879" y="281433"/>
                  <a:pt x="2910247" y="281433"/>
                </a:cubicBezTo>
                <a:cubicBezTo>
                  <a:pt x="4357616" y="281433"/>
                  <a:pt x="5538358" y="1462175"/>
                  <a:pt x="5538358" y="2909544"/>
                </a:cubicBezTo>
                <a:cubicBezTo>
                  <a:pt x="5538358" y="4356912"/>
                  <a:pt x="4357616" y="5545414"/>
                  <a:pt x="2910247" y="5545414"/>
                </a:cubicBezTo>
                <a:close/>
                <a:moveTo>
                  <a:pt x="4265916" y="2977964"/>
                </a:moveTo>
                <a:cubicBezTo>
                  <a:pt x="4265916" y="2977964"/>
                  <a:pt x="4265916" y="2985724"/>
                  <a:pt x="4258157" y="2985724"/>
                </a:cubicBezTo>
                <a:cubicBezTo>
                  <a:pt x="4250397" y="2993484"/>
                  <a:pt x="4250397" y="3001243"/>
                  <a:pt x="4242637" y="3008299"/>
                </a:cubicBezTo>
                <a:lnTo>
                  <a:pt x="3191680" y="4059256"/>
                </a:lnTo>
                <a:cubicBezTo>
                  <a:pt x="3161354" y="4089582"/>
                  <a:pt x="3131019" y="4097342"/>
                  <a:pt x="3092933" y="4097342"/>
                </a:cubicBezTo>
                <a:cubicBezTo>
                  <a:pt x="3054848" y="4097342"/>
                  <a:pt x="3024513" y="4081822"/>
                  <a:pt x="2994187" y="4059256"/>
                </a:cubicBezTo>
                <a:cubicBezTo>
                  <a:pt x="2940582" y="4005652"/>
                  <a:pt x="2940582" y="3914665"/>
                  <a:pt x="2994187" y="3861051"/>
                </a:cubicBezTo>
                <a:lnTo>
                  <a:pt x="3801807" y="3053431"/>
                </a:lnTo>
                <a:lnTo>
                  <a:pt x="1569385" y="3053431"/>
                </a:lnTo>
                <a:cubicBezTo>
                  <a:pt x="1493204" y="3053431"/>
                  <a:pt x="1432543" y="2992770"/>
                  <a:pt x="1432543" y="2916590"/>
                </a:cubicBezTo>
                <a:cubicBezTo>
                  <a:pt x="1432543" y="2840410"/>
                  <a:pt x="1493204" y="2779749"/>
                  <a:pt x="1569385" y="2779749"/>
                </a:cubicBezTo>
                <a:lnTo>
                  <a:pt x="3801094" y="2779749"/>
                </a:lnTo>
                <a:lnTo>
                  <a:pt x="3001937" y="1980593"/>
                </a:lnTo>
                <a:cubicBezTo>
                  <a:pt x="2948333" y="1926988"/>
                  <a:pt x="2948333" y="1836001"/>
                  <a:pt x="3001937" y="1782387"/>
                </a:cubicBezTo>
                <a:cubicBezTo>
                  <a:pt x="3055542" y="1728782"/>
                  <a:pt x="3146529" y="1728782"/>
                  <a:pt x="3200143" y="1782387"/>
                </a:cubicBezTo>
                <a:lnTo>
                  <a:pt x="4235590" y="2818538"/>
                </a:lnTo>
                <a:cubicBezTo>
                  <a:pt x="4243350" y="2826298"/>
                  <a:pt x="4251110" y="2834057"/>
                  <a:pt x="4251110" y="2841113"/>
                </a:cubicBezTo>
                <a:lnTo>
                  <a:pt x="4258870" y="2848873"/>
                </a:lnTo>
                <a:cubicBezTo>
                  <a:pt x="4258870" y="2856633"/>
                  <a:pt x="4266629" y="2856633"/>
                  <a:pt x="4266629" y="2864393"/>
                </a:cubicBezTo>
                <a:cubicBezTo>
                  <a:pt x="4266629" y="2872152"/>
                  <a:pt x="4266629" y="2872152"/>
                  <a:pt x="4274389" y="2879912"/>
                </a:cubicBezTo>
                <a:cubicBezTo>
                  <a:pt x="4274389" y="2887672"/>
                  <a:pt x="4274389" y="2887672"/>
                  <a:pt x="4274389" y="2895432"/>
                </a:cubicBezTo>
                <a:cubicBezTo>
                  <a:pt x="4274389" y="2910951"/>
                  <a:pt x="4274389" y="2933517"/>
                  <a:pt x="4274389" y="2949036"/>
                </a:cubicBezTo>
                <a:cubicBezTo>
                  <a:pt x="4274389" y="2956796"/>
                  <a:pt x="4274389" y="2956796"/>
                  <a:pt x="4274389" y="2964556"/>
                </a:cubicBezTo>
                <a:cubicBezTo>
                  <a:pt x="4273676" y="2970908"/>
                  <a:pt x="4273676" y="2970908"/>
                  <a:pt x="4265916" y="2977964"/>
                </a:cubicBezTo>
                <a:cubicBezTo>
                  <a:pt x="4265916" y="2970908"/>
                  <a:pt x="4265916" y="2977964"/>
                  <a:pt x="4265916" y="2977964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09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419" name="Forma libre 418">
            <a:extLst>
              <a:ext uri="{FF2B5EF4-FFF2-40B4-BE49-F238E27FC236}">
                <a16:creationId xmlns:a16="http://schemas.microsoft.com/office/drawing/2014/main" id="{B6F50AAF-9878-8D44-9750-9B98FF5D3AC5}"/>
              </a:ext>
            </a:extLst>
          </p:cNvPr>
          <p:cNvSpPr/>
          <p:nvPr/>
        </p:nvSpPr>
        <p:spPr>
          <a:xfrm>
            <a:off x="6608036" y="1836254"/>
            <a:ext cx="301338" cy="301338"/>
          </a:xfrm>
          <a:custGeom>
            <a:avLst/>
            <a:gdLst>
              <a:gd name="connsiteX0" fmla="*/ 5773646 w 5819775"/>
              <a:gd name="connsiteY0" fmla="*/ 1146820 h 5819775"/>
              <a:gd name="connsiteX1" fmla="*/ 4666374 w 5819775"/>
              <a:gd name="connsiteY1" fmla="*/ 39548 h 5819775"/>
              <a:gd name="connsiteX2" fmla="*/ 4563847 w 5819775"/>
              <a:gd name="connsiteY2" fmla="*/ 0 h 5819775"/>
              <a:gd name="connsiteX3" fmla="*/ 4136898 w 5819775"/>
              <a:gd name="connsiteY3" fmla="*/ 0 h 5819775"/>
              <a:gd name="connsiteX4" fmla="*/ 1676286 w 5819775"/>
              <a:gd name="connsiteY4" fmla="*/ 0 h 5819775"/>
              <a:gd name="connsiteX5" fmla="*/ 387401 w 5819775"/>
              <a:gd name="connsiteY5" fmla="*/ 0 h 5819775"/>
              <a:gd name="connsiteX6" fmla="*/ 0 w 5819775"/>
              <a:gd name="connsiteY6" fmla="*/ 387401 h 5819775"/>
              <a:gd name="connsiteX7" fmla="*/ 0 w 5819775"/>
              <a:gd name="connsiteY7" fmla="*/ 5433117 h 5819775"/>
              <a:gd name="connsiteX8" fmla="*/ 387401 w 5819775"/>
              <a:gd name="connsiteY8" fmla="*/ 5820518 h 5819775"/>
              <a:gd name="connsiteX9" fmla="*/ 1209799 w 5819775"/>
              <a:gd name="connsiteY9" fmla="*/ 5820518 h 5819775"/>
              <a:gd name="connsiteX10" fmla="*/ 4721295 w 5819775"/>
              <a:gd name="connsiteY10" fmla="*/ 5820518 h 5819775"/>
              <a:gd name="connsiteX11" fmla="*/ 5441166 w 5819775"/>
              <a:gd name="connsiteY11" fmla="*/ 5820518 h 5819775"/>
              <a:gd name="connsiteX12" fmla="*/ 5828567 w 5819775"/>
              <a:gd name="connsiteY12" fmla="*/ 5433117 h 5819775"/>
              <a:gd name="connsiteX13" fmla="*/ 5828567 w 5819775"/>
              <a:gd name="connsiteY13" fmla="*/ 1250080 h 5819775"/>
              <a:gd name="connsiteX14" fmla="*/ 5773646 w 5819775"/>
              <a:gd name="connsiteY14" fmla="*/ 1146820 h 5819775"/>
              <a:gd name="connsiteX15" fmla="*/ 3994099 w 5819775"/>
              <a:gd name="connsiteY15" fmla="*/ 292932 h 5819775"/>
              <a:gd name="connsiteX16" fmla="*/ 3994099 w 5819775"/>
              <a:gd name="connsiteY16" fmla="*/ 1589875 h 5819775"/>
              <a:gd name="connsiteX17" fmla="*/ 3986041 w 5819775"/>
              <a:gd name="connsiteY17" fmla="*/ 1597933 h 5819775"/>
              <a:gd name="connsiteX18" fmla="*/ 3582533 w 5819775"/>
              <a:gd name="connsiteY18" fmla="*/ 1597933 h 5819775"/>
              <a:gd name="connsiteX19" fmla="*/ 3582533 w 5819775"/>
              <a:gd name="connsiteY19" fmla="*/ 292932 h 5819775"/>
              <a:gd name="connsiteX20" fmla="*/ 3994099 w 5819775"/>
              <a:gd name="connsiteY20" fmla="*/ 292932 h 5819775"/>
              <a:gd name="connsiteX21" fmla="*/ 3282277 w 5819775"/>
              <a:gd name="connsiteY21" fmla="*/ 292932 h 5819775"/>
              <a:gd name="connsiteX22" fmla="*/ 3282277 w 5819775"/>
              <a:gd name="connsiteY22" fmla="*/ 1597933 h 5819775"/>
              <a:gd name="connsiteX23" fmla="*/ 1834467 w 5819775"/>
              <a:gd name="connsiteY23" fmla="*/ 1597933 h 5819775"/>
              <a:gd name="connsiteX24" fmla="*/ 1826409 w 5819775"/>
              <a:gd name="connsiteY24" fmla="*/ 1589875 h 5819775"/>
              <a:gd name="connsiteX25" fmla="*/ 1826409 w 5819775"/>
              <a:gd name="connsiteY25" fmla="*/ 292932 h 5819775"/>
              <a:gd name="connsiteX26" fmla="*/ 3282277 w 5819775"/>
              <a:gd name="connsiteY26" fmla="*/ 292932 h 5819775"/>
              <a:gd name="connsiteX27" fmla="*/ 1351874 w 5819775"/>
              <a:gd name="connsiteY27" fmla="*/ 5529044 h 5819775"/>
              <a:gd name="connsiteX28" fmla="*/ 1351874 w 5819775"/>
              <a:gd name="connsiteY28" fmla="*/ 3717274 h 5819775"/>
              <a:gd name="connsiteX29" fmla="*/ 1968494 w 5819775"/>
              <a:gd name="connsiteY29" fmla="*/ 3100654 h 5819775"/>
              <a:gd name="connsiteX30" fmla="*/ 3953828 w 5819775"/>
              <a:gd name="connsiteY30" fmla="*/ 3100654 h 5819775"/>
              <a:gd name="connsiteX31" fmla="*/ 4570448 w 5819775"/>
              <a:gd name="connsiteY31" fmla="*/ 3717274 h 5819775"/>
              <a:gd name="connsiteX32" fmla="*/ 4570448 w 5819775"/>
              <a:gd name="connsiteY32" fmla="*/ 5528310 h 5819775"/>
              <a:gd name="connsiteX33" fmla="*/ 1351874 w 5819775"/>
              <a:gd name="connsiteY33" fmla="*/ 5528310 h 5819775"/>
              <a:gd name="connsiteX34" fmla="*/ 1351874 w 5819775"/>
              <a:gd name="connsiteY34" fmla="*/ 5529044 h 5819775"/>
              <a:gd name="connsiteX35" fmla="*/ 5528320 w 5819775"/>
              <a:gd name="connsiteY35" fmla="*/ 5433842 h 5819775"/>
              <a:gd name="connsiteX36" fmla="*/ 5433117 w 5819775"/>
              <a:gd name="connsiteY36" fmla="*/ 5529044 h 5819775"/>
              <a:gd name="connsiteX37" fmla="*/ 4863370 w 5819775"/>
              <a:gd name="connsiteY37" fmla="*/ 5529044 h 5819775"/>
              <a:gd name="connsiteX38" fmla="*/ 4863370 w 5819775"/>
              <a:gd name="connsiteY38" fmla="*/ 3717274 h 5819775"/>
              <a:gd name="connsiteX39" fmla="*/ 3953828 w 5819775"/>
              <a:gd name="connsiteY39" fmla="*/ 2807732 h 5819775"/>
              <a:gd name="connsiteX40" fmla="*/ 1976542 w 5819775"/>
              <a:gd name="connsiteY40" fmla="*/ 2807732 h 5819775"/>
              <a:gd name="connsiteX41" fmla="*/ 1067000 w 5819775"/>
              <a:gd name="connsiteY41" fmla="*/ 3717274 h 5819775"/>
              <a:gd name="connsiteX42" fmla="*/ 1067000 w 5819775"/>
              <a:gd name="connsiteY42" fmla="*/ 5528310 h 5819775"/>
              <a:gd name="connsiteX43" fmla="*/ 386667 w 5819775"/>
              <a:gd name="connsiteY43" fmla="*/ 5528310 h 5819775"/>
              <a:gd name="connsiteX44" fmla="*/ 291465 w 5819775"/>
              <a:gd name="connsiteY44" fmla="*/ 5433108 h 5819775"/>
              <a:gd name="connsiteX45" fmla="*/ 291465 w 5819775"/>
              <a:gd name="connsiteY45" fmla="*/ 387401 h 5819775"/>
              <a:gd name="connsiteX46" fmla="*/ 386667 w 5819775"/>
              <a:gd name="connsiteY46" fmla="*/ 292198 h 5819775"/>
              <a:gd name="connsiteX47" fmla="*/ 1533487 w 5819775"/>
              <a:gd name="connsiteY47" fmla="*/ 292198 h 5819775"/>
              <a:gd name="connsiteX48" fmla="*/ 1533487 w 5819775"/>
              <a:gd name="connsiteY48" fmla="*/ 1589141 h 5819775"/>
              <a:gd name="connsiteX49" fmla="*/ 1833744 w 5819775"/>
              <a:gd name="connsiteY49" fmla="*/ 1889398 h 5819775"/>
              <a:gd name="connsiteX50" fmla="*/ 3985308 w 5819775"/>
              <a:gd name="connsiteY50" fmla="*/ 1889398 h 5819775"/>
              <a:gd name="connsiteX51" fmla="*/ 4285565 w 5819775"/>
              <a:gd name="connsiteY51" fmla="*/ 1589141 h 5819775"/>
              <a:gd name="connsiteX52" fmla="*/ 4285565 w 5819775"/>
              <a:gd name="connsiteY52" fmla="*/ 292932 h 5819775"/>
              <a:gd name="connsiteX53" fmla="*/ 4506725 w 5819775"/>
              <a:gd name="connsiteY53" fmla="*/ 292932 h 5819775"/>
              <a:gd name="connsiteX54" fmla="*/ 5526853 w 5819775"/>
              <a:gd name="connsiteY54" fmla="*/ 1313059 h 5819775"/>
              <a:gd name="connsiteX55" fmla="*/ 5528320 w 5819775"/>
              <a:gd name="connsiteY55" fmla="*/ 5433842 h 5819775"/>
              <a:gd name="connsiteX56" fmla="*/ 5528320 w 5819775"/>
              <a:gd name="connsiteY56" fmla="*/ 5433842 h 5819775"/>
              <a:gd name="connsiteX57" fmla="*/ 4025589 w 5819775"/>
              <a:gd name="connsiteY57" fmla="*/ 4666364 h 5819775"/>
              <a:gd name="connsiteX58" fmla="*/ 3883514 w 5819775"/>
              <a:gd name="connsiteY58" fmla="*/ 4808439 h 5819775"/>
              <a:gd name="connsiteX59" fmla="*/ 2071745 w 5819775"/>
              <a:gd name="connsiteY59" fmla="*/ 4808439 h 5819775"/>
              <a:gd name="connsiteX60" fmla="*/ 1929670 w 5819775"/>
              <a:gd name="connsiteY60" fmla="*/ 4666364 h 5819775"/>
              <a:gd name="connsiteX61" fmla="*/ 2071745 w 5819775"/>
              <a:gd name="connsiteY61" fmla="*/ 4524290 h 5819775"/>
              <a:gd name="connsiteX62" fmla="*/ 3874723 w 5819775"/>
              <a:gd name="connsiteY62" fmla="*/ 4524290 h 5819775"/>
              <a:gd name="connsiteX63" fmla="*/ 4025589 w 5819775"/>
              <a:gd name="connsiteY63" fmla="*/ 4666364 h 5819775"/>
              <a:gd name="connsiteX64" fmla="*/ 4025589 w 5819775"/>
              <a:gd name="connsiteY64" fmla="*/ 3907679 h 5819775"/>
              <a:gd name="connsiteX65" fmla="*/ 3883514 w 5819775"/>
              <a:gd name="connsiteY65" fmla="*/ 4049754 h 5819775"/>
              <a:gd name="connsiteX66" fmla="*/ 2071745 w 5819775"/>
              <a:gd name="connsiteY66" fmla="*/ 4049754 h 5819775"/>
              <a:gd name="connsiteX67" fmla="*/ 1929670 w 5819775"/>
              <a:gd name="connsiteY67" fmla="*/ 3907679 h 5819775"/>
              <a:gd name="connsiteX68" fmla="*/ 2071745 w 5819775"/>
              <a:gd name="connsiteY68" fmla="*/ 3765604 h 5819775"/>
              <a:gd name="connsiteX69" fmla="*/ 3874723 w 5819775"/>
              <a:gd name="connsiteY69" fmla="*/ 3765604 h 5819775"/>
              <a:gd name="connsiteX70" fmla="*/ 4025589 w 5819775"/>
              <a:gd name="connsiteY70" fmla="*/ 3907679 h 5819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</a:cxnLst>
            <a:rect l="l" t="t" r="r" b="b"/>
            <a:pathLst>
              <a:path w="5819775" h="5819775">
                <a:moveTo>
                  <a:pt x="5773646" y="1146820"/>
                </a:moveTo>
                <a:lnTo>
                  <a:pt x="4666374" y="39548"/>
                </a:lnTo>
                <a:cubicBezTo>
                  <a:pt x="4642942" y="16116"/>
                  <a:pt x="4603395" y="0"/>
                  <a:pt x="4563847" y="0"/>
                </a:cubicBezTo>
                <a:lnTo>
                  <a:pt x="4136898" y="0"/>
                </a:lnTo>
                <a:lnTo>
                  <a:pt x="1676286" y="0"/>
                </a:lnTo>
                <a:lnTo>
                  <a:pt x="387401" y="0"/>
                </a:lnTo>
                <a:cubicBezTo>
                  <a:pt x="173565" y="0"/>
                  <a:pt x="0" y="174288"/>
                  <a:pt x="0" y="387401"/>
                </a:cubicBezTo>
                <a:lnTo>
                  <a:pt x="0" y="5433117"/>
                </a:lnTo>
                <a:cubicBezTo>
                  <a:pt x="0" y="5646954"/>
                  <a:pt x="174288" y="5820518"/>
                  <a:pt x="387401" y="5820518"/>
                </a:cubicBezTo>
                <a:lnTo>
                  <a:pt x="1209799" y="5820518"/>
                </a:lnTo>
                <a:lnTo>
                  <a:pt x="4721295" y="5820518"/>
                </a:lnTo>
                <a:lnTo>
                  <a:pt x="5441166" y="5820518"/>
                </a:lnTo>
                <a:cubicBezTo>
                  <a:pt x="5655002" y="5820518"/>
                  <a:pt x="5828567" y="5646220"/>
                  <a:pt x="5828567" y="5433117"/>
                </a:cubicBezTo>
                <a:lnTo>
                  <a:pt x="5828567" y="1250080"/>
                </a:lnTo>
                <a:cubicBezTo>
                  <a:pt x="5820509" y="1218590"/>
                  <a:pt x="5805135" y="1179043"/>
                  <a:pt x="5773646" y="1146820"/>
                </a:cubicBezTo>
                <a:close/>
                <a:moveTo>
                  <a:pt x="3994099" y="292932"/>
                </a:moveTo>
                <a:lnTo>
                  <a:pt x="3994099" y="1589875"/>
                </a:lnTo>
                <a:cubicBezTo>
                  <a:pt x="3994099" y="1597933"/>
                  <a:pt x="3986041" y="1597933"/>
                  <a:pt x="3986041" y="1597933"/>
                </a:cubicBezTo>
                <a:lnTo>
                  <a:pt x="3582533" y="1597933"/>
                </a:lnTo>
                <a:lnTo>
                  <a:pt x="3582533" y="292932"/>
                </a:lnTo>
                <a:lnTo>
                  <a:pt x="3994099" y="292932"/>
                </a:lnTo>
                <a:close/>
                <a:moveTo>
                  <a:pt x="3282277" y="292932"/>
                </a:moveTo>
                <a:lnTo>
                  <a:pt x="3282277" y="1597933"/>
                </a:lnTo>
                <a:lnTo>
                  <a:pt x="1834467" y="1597933"/>
                </a:lnTo>
                <a:cubicBezTo>
                  <a:pt x="1826409" y="1597933"/>
                  <a:pt x="1826409" y="1589875"/>
                  <a:pt x="1826409" y="1589875"/>
                </a:cubicBezTo>
                <a:lnTo>
                  <a:pt x="1826409" y="292932"/>
                </a:lnTo>
                <a:lnTo>
                  <a:pt x="3282277" y="292932"/>
                </a:lnTo>
                <a:close/>
                <a:moveTo>
                  <a:pt x="1351874" y="5529044"/>
                </a:moveTo>
                <a:lnTo>
                  <a:pt x="1351874" y="3717274"/>
                </a:lnTo>
                <a:cubicBezTo>
                  <a:pt x="1351874" y="3377479"/>
                  <a:pt x="1628689" y="3100654"/>
                  <a:pt x="1968494" y="3100654"/>
                </a:cubicBezTo>
                <a:lnTo>
                  <a:pt x="3953828" y="3100654"/>
                </a:lnTo>
                <a:cubicBezTo>
                  <a:pt x="4293622" y="3100654"/>
                  <a:pt x="4570448" y="3377470"/>
                  <a:pt x="4570448" y="3717274"/>
                </a:cubicBezTo>
                <a:lnTo>
                  <a:pt x="4570448" y="5528310"/>
                </a:lnTo>
                <a:lnTo>
                  <a:pt x="1351874" y="5528310"/>
                </a:lnTo>
                <a:lnTo>
                  <a:pt x="1351874" y="5529044"/>
                </a:lnTo>
                <a:close/>
                <a:moveTo>
                  <a:pt x="5528320" y="5433842"/>
                </a:moveTo>
                <a:cubicBezTo>
                  <a:pt x="5528320" y="5481438"/>
                  <a:pt x="5488772" y="5529044"/>
                  <a:pt x="5433117" y="5529044"/>
                </a:cubicBezTo>
                <a:lnTo>
                  <a:pt x="4863370" y="5529044"/>
                </a:lnTo>
                <a:lnTo>
                  <a:pt x="4863370" y="3717274"/>
                </a:lnTo>
                <a:cubicBezTo>
                  <a:pt x="4863370" y="3219298"/>
                  <a:pt x="4451804" y="2807732"/>
                  <a:pt x="3953828" y="2807732"/>
                </a:cubicBezTo>
                <a:lnTo>
                  <a:pt x="1976542" y="2807732"/>
                </a:lnTo>
                <a:cubicBezTo>
                  <a:pt x="1478566" y="2807732"/>
                  <a:pt x="1067000" y="3219298"/>
                  <a:pt x="1067000" y="3717274"/>
                </a:cubicBezTo>
                <a:lnTo>
                  <a:pt x="1067000" y="5528310"/>
                </a:lnTo>
                <a:lnTo>
                  <a:pt x="386667" y="5528310"/>
                </a:lnTo>
                <a:cubicBezTo>
                  <a:pt x="339071" y="5528310"/>
                  <a:pt x="291465" y="5488763"/>
                  <a:pt x="291465" y="5433108"/>
                </a:cubicBezTo>
                <a:lnTo>
                  <a:pt x="291465" y="387401"/>
                </a:lnTo>
                <a:cubicBezTo>
                  <a:pt x="291465" y="339804"/>
                  <a:pt x="331013" y="292198"/>
                  <a:pt x="386667" y="292198"/>
                </a:cubicBezTo>
                <a:lnTo>
                  <a:pt x="1533487" y="292198"/>
                </a:lnTo>
                <a:lnTo>
                  <a:pt x="1533487" y="1589141"/>
                </a:lnTo>
                <a:cubicBezTo>
                  <a:pt x="1533487" y="1755381"/>
                  <a:pt x="1668237" y="1889398"/>
                  <a:pt x="1833744" y="1889398"/>
                </a:cubicBezTo>
                <a:lnTo>
                  <a:pt x="3985308" y="1889398"/>
                </a:lnTo>
                <a:cubicBezTo>
                  <a:pt x="4151548" y="1889398"/>
                  <a:pt x="4285565" y="1754648"/>
                  <a:pt x="4285565" y="1589141"/>
                </a:cubicBezTo>
                <a:lnTo>
                  <a:pt x="4285565" y="292932"/>
                </a:lnTo>
                <a:lnTo>
                  <a:pt x="4506725" y="292932"/>
                </a:lnTo>
                <a:lnTo>
                  <a:pt x="5526853" y="1313059"/>
                </a:lnTo>
                <a:lnTo>
                  <a:pt x="5528320" y="5433842"/>
                </a:lnTo>
                <a:lnTo>
                  <a:pt x="5528320" y="5433842"/>
                </a:lnTo>
                <a:close/>
                <a:moveTo>
                  <a:pt x="4025589" y="4666364"/>
                </a:moveTo>
                <a:cubicBezTo>
                  <a:pt x="4025589" y="4745460"/>
                  <a:pt x="3962610" y="4808439"/>
                  <a:pt x="3883514" y="4808439"/>
                </a:cubicBezTo>
                <a:lnTo>
                  <a:pt x="2071745" y="4808439"/>
                </a:lnTo>
                <a:cubicBezTo>
                  <a:pt x="1992649" y="4808439"/>
                  <a:pt x="1929670" y="4745460"/>
                  <a:pt x="1929670" y="4666364"/>
                </a:cubicBezTo>
                <a:cubicBezTo>
                  <a:pt x="1929670" y="4587278"/>
                  <a:pt x="1992649" y="4524290"/>
                  <a:pt x="2071745" y="4524290"/>
                </a:cubicBezTo>
                <a:lnTo>
                  <a:pt x="3874723" y="4524290"/>
                </a:lnTo>
                <a:cubicBezTo>
                  <a:pt x="3961876" y="4524299"/>
                  <a:pt x="4025589" y="4587278"/>
                  <a:pt x="4025589" y="4666364"/>
                </a:cubicBezTo>
                <a:close/>
                <a:moveTo>
                  <a:pt x="4025589" y="3907679"/>
                </a:moveTo>
                <a:cubicBezTo>
                  <a:pt x="4025589" y="3986765"/>
                  <a:pt x="3962610" y="4049754"/>
                  <a:pt x="3883514" y="4049754"/>
                </a:cubicBezTo>
                <a:lnTo>
                  <a:pt x="2071745" y="4049754"/>
                </a:lnTo>
                <a:cubicBezTo>
                  <a:pt x="1992649" y="4049754"/>
                  <a:pt x="1929670" y="3986775"/>
                  <a:pt x="1929670" y="3907679"/>
                </a:cubicBezTo>
                <a:cubicBezTo>
                  <a:pt x="1929670" y="3828583"/>
                  <a:pt x="1992649" y="3765604"/>
                  <a:pt x="2071745" y="3765604"/>
                </a:cubicBezTo>
                <a:lnTo>
                  <a:pt x="3874723" y="3765604"/>
                </a:lnTo>
                <a:cubicBezTo>
                  <a:pt x="3961876" y="3756822"/>
                  <a:pt x="4025589" y="3820535"/>
                  <a:pt x="4025589" y="3907679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421" name="Forma libre 420">
            <a:extLst>
              <a:ext uri="{FF2B5EF4-FFF2-40B4-BE49-F238E27FC236}">
                <a16:creationId xmlns:a16="http://schemas.microsoft.com/office/drawing/2014/main" id="{6353A0BF-EE62-5544-801B-F1023FEC6354}"/>
              </a:ext>
            </a:extLst>
          </p:cNvPr>
          <p:cNvSpPr/>
          <p:nvPr/>
        </p:nvSpPr>
        <p:spPr>
          <a:xfrm>
            <a:off x="2959899" y="1815627"/>
            <a:ext cx="301338" cy="297392"/>
          </a:xfrm>
          <a:custGeom>
            <a:avLst/>
            <a:gdLst>
              <a:gd name="connsiteX0" fmla="*/ 5644982 w 5819775"/>
              <a:gd name="connsiteY0" fmla="*/ 4681871 h 5743575"/>
              <a:gd name="connsiteX1" fmla="*/ 4364612 w 5819775"/>
              <a:gd name="connsiteY1" fmla="*/ 3401501 h 5743575"/>
              <a:gd name="connsiteX2" fmla="*/ 4633532 w 5819775"/>
              <a:gd name="connsiteY2" fmla="*/ 2316766 h 5743575"/>
              <a:gd name="connsiteX3" fmla="*/ 2316766 w 5819775"/>
              <a:gd name="connsiteY3" fmla="*/ 0 h 5743575"/>
              <a:gd name="connsiteX4" fmla="*/ 0 w 5819775"/>
              <a:gd name="connsiteY4" fmla="*/ 2316766 h 5743575"/>
              <a:gd name="connsiteX5" fmla="*/ 2325072 w 5819775"/>
              <a:gd name="connsiteY5" fmla="*/ 4625216 h 5743575"/>
              <a:gd name="connsiteX6" fmla="*/ 3491389 w 5819775"/>
              <a:gd name="connsiteY6" fmla="*/ 4307196 h 5743575"/>
              <a:gd name="connsiteX7" fmla="*/ 4755899 w 5819775"/>
              <a:gd name="connsiteY7" fmla="*/ 5570954 h 5743575"/>
              <a:gd name="connsiteX8" fmla="*/ 5204594 w 5819775"/>
              <a:gd name="connsiteY8" fmla="*/ 5750738 h 5743575"/>
              <a:gd name="connsiteX9" fmla="*/ 5644982 w 5819775"/>
              <a:gd name="connsiteY9" fmla="*/ 5563401 h 5743575"/>
              <a:gd name="connsiteX10" fmla="*/ 5644982 w 5819775"/>
              <a:gd name="connsiteY10" fmla="*/ 4681871 h 5743575"/>
              <a:gd name="connsiteX11" fmla="*/ 3433982 w 5819775"/>
              <a:gd name="connsiteY11" fmla="*/ 3980126 h 5743575"/>
              <a:gd name="connsiteX12" fmla="*/ 2316013 w 5819775"/>
              <a:gd name="connsiteY12" fmla="*/ 4314759 h 5743575"/>
              <a:gd name="connsiteX13" fmla="*/ 309715 w 5819775"/>
              <a:gd name="connsiteY13" fmla="*/ 2307708 h 5743575"/>
              <a:gd name="connsiteX14" fmla="*/ 2325072 w 5819775"/>
              <a:gd name="connsiteY14" fmla="*/ 292332 h 5743575"/>
              <a:gd name="connsiteX15" fmla="*/ 4340438 w 5819775"/>
              <a:gd name="connsiteY15" fmla="*/ 2307698 h 5743575"/>
              <a:gd name="connsiteX16" fmla="*/ 4054907 w 5819775"/>
              <a:gd name="connsiteY16" fmla="*/ 3335779 h 5743575"/>
              <a:gd name="connsiteX17" fmla="*/ 4046601 w 5819775"/>
              <a:gd name="connsiteY17" fmla="*/ 3344085 h 5743575"/>
              <a:gd name="connsiteX18" fmla="*/ 3433982 w 5819775"/>
              <a:gd name="connsiteY18" fmla="*/ 3980126 h 5743575"/>
              <a:gd name="connsiteX19" fmla="*/ 5432727 w 5819775"/>
              <a:gd name="connsiteY19" fmla="*/ 5359451 h 5743575"/>
              <a:gd name="connsiteX20" fmla="*/ 4967412 w 5819775"/>
              <a:gd name="connsiteY20" fmla="*/ 5359451 h 5743575"/>
              <a:gd name="connsiteX21" fmla="*/ 3743687 w 5819775"/>
              <a:gd name="connsiteY21" fmla="*/ 4135727 h 5743575"/>
              <a:gd name="connsiteX22" fmla="*/ 3760308 w 5819775"/>
              <a:gd name="connsiteY22" fmla="*/ 4127421 h 5743575"/>
              <a:gd name="connsiteX23" fmla="*/ 4200697 w 5819775"/>
              <a:gd name="connsiteY23" fmla="*/ 3670411 h 5743575"/>
              <a:gd name="connsiteX24" fmla="*/ 5432727 w 5819775"/>
              <a:gd name="connsiteY24" fmla="*/ 4902442 h 5743575"/>
              <a:gd name="connsiteX25" fmla="*/ 5432727 w 5819775"/>
              <a:gd name="connsiteY25" fmla="*/ 5359451 h 5743575"/>
              <a:gd name="connsiteX26" fmla="*/ 2325072 w 5819775"/>
              <a:gd name="connsiteY26" fmla="*/ 929126 h 5743575"/>
              <a:gd name="connsiteX27" fmla="*/ 946499 w 5819775"/>
              <a:gd name="connsiteY27" fmla="*/ 2307698 h 5743575"/>
              <a:gd name="connsiteX28" fmla="*/ 2325072 w 5819775"/>
              <a:gd name="connsiteY28" fmla="*/ 3686270 h 5743575"/>
              <a:gd name="connsiteX29" fmla="*/ 3703644 w 5819775"/>
              <a:gd name="connsiteY29" fmla="*/ 2307698 h 5743575"/>
              <a:gd name="connsiteX30" fmla="*/ 2325072 w 5819775"/>
              <a:gd name="connsiteY30" fmla="*/ 929126 h 5743575"/>
              <a:gd name="connsiteX31" fmla="*/ 2325072 w 5819775"/>
              <a:gd name="connsiteY31" fmla="*/ 3393186 h 5743575"/>
              <a:gd name="connsiteX32" fmla="*/ 1240336 w 5819775"/>
              <a:gd name="connsiteY32" fmla="*/ 2308450 h 5743575"/>
              <a:gd name="connsiteX33" fmla="*/ 2325072 w 5819775"/>
              <a:gd name="connsiteY33" fmla="*/ 1223715 h 5743575"/>
              <a:gd name="connsiteX34" fmla="*/ 3409807 w 5819775"/>
              <a:gd name="connsiteY34" fmla="*/ 2308450 h 5743575"/>
              <a:gd name="connsiteX35" fmla="*/ 2325072 w 5819775"/>
              <a:gd name="connsiteY35" fmla="*/ 3393186 h 5743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819775" h="5743575">
                <a:moveTo>
                  <a:pt x="5644982" y="4681871"/>
                </a:moveTo>
                <a:lnTo>
                  <a:pt x="4364612" y="3401501"/>
                </a:lnTo>
                <a:cubicBezTo>
                  <a:pt x="4536082" y="3075175"/>
                  <a:pt x="4633532" y="2708062"/>
                  <a:pt x="4633532" y="2316766"/>
                </a:cubicBezTo>
                <a:cubicBezTo>
                  <a:pt x="4633532" y="1043940"/>
                  <a:pt x="3597145" y="0"/>
                  <a:pt x="2316766" y="0"/>
                </a:cubicBezTo>
                <a:cubicBezTo>
                  <a:pt x="1043940" y="0"/>
                  <a:pt x="0" y="1036387"/>
                  <a:pt x="0" y="2316766"/>
                </a:cubicBezTo>
                <a:cubicBezTo>
                  <a:pt x="0" y="3597145"/>
                  <a:pt x="1043940" y="4625216"/>
                  <a:pt x="2325072" y="4625216"/>
                </a:cubicBezTo>
                <a:cubicBezTo>
                  <a:pt x="2749601" y="4625216"/>
                  <a:pt x="3149194" y="4511155"/>
                  <a:pt x="3491389" y="4307196"/>
                </a:cubicBezTo>
                <a:lnTo>
                  <a:pt x="4755899" y="5570954"/>
                </a:lnTo>
                <a:cubicBezTo>
                  <a:pt x="4878267" y="5685015"/>
                  <a:pt x="5033124" y="5750738"/>
                  <a:pt x="5204594" y="5750738"/>
                </a:cubicBezTo>
                <a:cubicBezTo>
                  <a:pt x="5376063" y="5750738"/>
                  <a:pt x="5530920" y="5685777"/>
                  <a:pt x="5644982" y="5563401"/>
                </a:cubicBezTo>
                <a:cubicBezTo>
                  <a:pt x="5889727" y="5326219"/>
                  <a:pt x="5889727" y="4926616"/>
                  <a:pt x="5644982" y="4681871"/>
                </a:cubicBezTo>
                <a:close/>
                <a:moveTo>
                  <a:pt x="3433982" y="3980126"/>
                </a:moveTo>
                <a:cubicBezTo>
                  <a:pt x="3115961" y="4192391"/>
                  <a:pt x="2732227" y="4314759"/>
                  <a:pt x="2316013" y="4314759"/>
                </a:cubicBezTo>
                <a:cubicBezTo>
                  <a:pt x="1215419" y="4323064"/>
                  <a:pt x="309715" y="3417361"/>
                  <a:pt x="309715" y="2307708"/>
                </a:cubicBezTo>
                <a:cubicBezTo>
                  <a:pt x="309715" y="1198055"/>
                  <a:pt x="1215419" y="292332"/>
                  <a:pt x="2325072" y="292332"/>
                </a:cubicBezTo>
                <a:cubicBezTo>
                  <a:pt x="3434725" y="292332"/>
                  <a:pt x="4340438" y="1198036"/>
                  <a:pt x="4340438" y="2307698"/>
                </a:cubicBezTo>
                <a:cubicBezTo>
                  <a:pt x="4340438" y="2683126"/>
                  <a:pt x="4234682" y="3033617"/>
                  <a:pt x="4054907" y="3335779"/>
                </a:cubicBezTo>
                <a:lnTo>
                  <a:pt x="4046601" y="3344085"/>
                </a:lnTo>
                <a:cubicBezTo>
                  <a:pt x="3890982" y="3597145"/>
                  <a:pt x="3678726" y="3816963"/>
                  <a:pt x="3433982" y="3980126"/>
                </a:cubicBezTo>
                <a:close/>
                <a:moveTo>
                  <a:pt x="5432727" y="5359451"/>
                </a:moveTo>
                <a:cubicBezTo>
                  <a:pt x="5310359" y="5481819"/>
                  <a:pt x="5089779" y="5481819"/>
                  <a:pt x="4967412" y="5359451"/>
                </a:cubicBezTo>
                <a:lnTo>
                  <a:pt x="3743687" y="4135727"/>
                </a:lnTo>
                <a:cubicBezTo>
                  <a:pt x="3751993" y="4135727"/>
                  <a:pt x="3751993" y="4127421"/>
                  <a:pt x="3760308" y="4127421"/>
                </a:cubicBezTo>
                <a:cubicBezTo>
                  <a:pt x="3923471" y="3996738"/>
                  <a:pt x="4078329" y="3841890"/>
                  <a:pt x="4200697" y="3670411"/>
                </a:cubicBezTo>
                <a:lnTo>
                  <a:pt x="5432727" y="4902442"/>
                </a:lnTo>
                <a:cubicBezTo>
                  <a:pt x="5563410" y="5024819"/>
                  <a:pt x="5563410" y="5228768"/>
                  <a:pt x="5432727" y="5359451"/>
                </a:cubicBezTo>
                <a:close/>
                <a:moveTo>
                  <a:pt x="2325072" y="929126"/>
                </a:moveTo>
                <a:cubicBezTo>
                  <a:pt x="1566663" y="929126"/>
                  <a:pt x="946499" y="1549299"/>
                  <a:pt x="946499" y="2307698"/>
                </a:cubicBezTo>
                <a:cubicBezTo>
                  <a:pt x="946499" y="3066098"/>
                  <a:pt x="1566672" y="3686270"/>
                  <a:pt x="2325072" y="3686270"/>
                </a:cubicBezTo>
                <a:cubicBezTo>
                  <a:pt x="3083471" y="3686270"/>
                  <a:pt x="3703644" y="3066098"/>
                  <a:pt x="3703644" y="2307698"/>
                </a:cubicBezTo>
                <a:cubicBezTo>
                  <a:pt x="3703644" y="1549299"/>
                  <a:pt x="3083481" y="929126"/>
                  <a:pt x="2325072" y="929126"/>
                </a:cubicBezTo>
                <a:close/>
                <a:moveTo>
                  <a:pt x="2325072" y="3393186"/>
                </a:moveTo>
                <a:cubicBezTo>
                  <a:pt x="1729826" y="3393186"/>
                  <a:pt x="1240336" y="2912002"/>
                  <a:pt x="1240336" y="2308450"/>
                </a:cubicBezTo>
                <a:cubicBezTo>
                  <a:pt x="1240336" y="1713205"/>
                  <a:pt x="1721520" y="1223715"/>
                  <a:pt x="2325072" y="1223715"/>
                </a:cubicBezTo>
                <a:cubicBezTo>
                  <a:pt x="2920318" y="1223715"/>
                  <a:pt x="3409807" y="1704899"/>
                  <a:pt x="3409807" y="2308450"/>
                </a:cubicBezTo>
                <a:cubicBezTo>
                  <a:pt x="3401492" y="2903696"/>
                  <a:pt x="2920318" y="3393186"/>
                  <a:pt x="2325072" y="3393186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423" name="Forma libre 422">
            <a:extLst>
              <a:ext uri="{FF2B5EF4-FFF2-40B4-BE49-F238E27FC236}">
                <a16:creationId xmlns:a16="http://schemas.microsoft.com/office/drawing/2014/main" id="{AF38788E-566B-2446-B4CD-363CA669500C}"/>
              </a:ext>
            </a:extLst>
          </p:cNvPr>
          <p:cNvSpPr/>
          <p:nvPr/>
        </p:nvSpPr>
        <p:spPr>
          <a:xfrm>
            <a:off x="598650" y="1817971"/>
            <a:ext cx="301338" cy="253499"/>
          </a:xfrm>
          <a:custGeom>
            <a:avLst/>
            <a:gdLst>
              <a:gd name="connsiteX0" fmla="*/ 5725987 w 5819775"/>
              <a:gd name="connsiteY0" fmla="*/ 1390502 h 4895850"/>
              <a:gd name="connsiteX1" fmla="*/ 4429606 w 5819775"/>
              <a:gd name="connsiteY1" fmla="*/ 94112 h 4895850"/>
              <a:gd name="connsiteX2" fmla="*/ 3965881 w 5819775"/>
              <a:gd name="connsiteY2" fmla="*/ 94112 h 4895850"/>
              <a:gd name="connsiteX3" fmla="*/ 3332355 w 5819775"/>
              <a:gd name="connsiteY3" fmla="*/ 727639 h 4895850"/>
              <a:gd name="connsiteX4" fmla="*/ 2875450 w 5819775"/>
              <a:gd name="connsiteY4" fmla="*/ 1184543 h 4895850"/>
              <a:gd name="connsiteX5" fmla="*/ 2514700 w 5819775"/>
              <a:gd name="connsiteY5" fmla="*/ 823793 h 4895850"/>
              <a:gd name="connsiteX6" fmla="*/ 2507194 w 5819775"/>
              <a:gd name="connsiteY6" fmla="*/ 816288 h 4895850"/>
              <a:gd name="connsiteX7" fmla="*/ 2499689 w 5819775"/>
              <a:gd name="connsiteY7" fmla="*/ 808782 h 4895850"/>
              <a:gd name="connsiteX8" fmla="*/ 1858656 w 5819775"/>
              <a:gd name="connsiteY8" fmla="*/ 167750 h 4895850"/>
              <a:gd name="connsiteX9" fmla="*/ 1372424 w 5819775"/>
              <a:gd name="connsiteY9" fmla="*/ 167750 h 4895850"/>
              <a:gd name="connsiteX10" fmla="*/ 99227 w 5819775"/>
              <a:gd name="connsiteY10" fmla="*/ 1464150 h 4895850"/>
              <a:gd name="connsiteX11" fmla="*/ 99227 w 5819775"/>
              <a:gd name="connsiteY11" fmla="*/ 1950382 h 4895850"/>
              <a:gd name="connsiteX12" fmla="*/ 740259 w 5819775"/>
              <a:gd name="connsiteY12" fmla="*/ 2591415 h 4895850"/>
              <a:gd name="connsiteX13" fmla="*/ 747765 w 5819775"/>
              <a:gd name="connsiteY13" fmla="*/ 2598920 h 4895850"/>
              <a:gd name="connsiteX14" fmla="*/ 755271 w 5819775"/>
              <a:gd name="connsiteY14" fmla="*/ 2606426 h 4895850"/>
              <a:gd name="connsiteX15" fmla="*/ 1351974 w 5819775"/>
              <a:gd name="connsiteY15" fmla="*/ 3203129 h 4895850"/>
              <a:gd name="connsiteX16" fmla="*/ 1330152 w 5819775"/>
              <a:gd name="connsiteY16" fmla="*/ 3224951 h 4895850"/>
              <a:gd name="connsiteX17" fmla="*/ 1300825 w 5819775"/>
              <a:gd name="connsiteY17" fmla="*/ 3269280 h 4895850"/>
              <a:gd name="connsiteX18" fmla="*/ 1205355 w 5819775"/>
              <a:gd name="connsiteY18" fmla="*/ 3497737 h 4895850"/>
              <a:gd name="connsiteX19" fmla="*/ 1300825 w 5819775"/>
              <a:gd name="connsiteY19" fmla="*/ 3726194 h 4895850"/>
              <a:gd name="connsiteX20" fmla="*/ 2353756 w 5819775"/>
              <a:gd name="connsiteY20" fmla="*/ 4779126 h 4895850"/>
              <a:gd name="connsiteX21" fmla="*/ 2582213 w 5819775"/>
              <a:gd name="connsiteY21" fmla="*/ 4874595 h 4895850"/>
              <a:gd name="connsiteX22" fmla="*/ 2810671 w 5819775"/>
              <a:gd name="connsiteY22" fmla="*/ 4779126 h 4895850"/>
              <a:gd name="connsiteX23" fmla="*/ 2869316 w 5819775"/>
              <a:gd name="connsiteY23" fmla="*/ 4720481 h 4895850"/>
              <a:gd name="connsiteX24" fmla="*/ 2972291 w 5819775"/>
              <a:gd name="connsiteY24" fmla="*/ 4823455 h 4895850"/>
              <a:gd name="connsiteX25" fmla="*/ 2979796 w 5819775"/>
              <a:gd name="connsiteY25" fmla="*/ 4830961 h 4895850"/>
              <a:gd name="connsiteX26" fmla="*/ 3178926 w 5819775"/>
              <a:gd name="connsiteY26" fmla="*/ 4904608 h 4895850"/>
              <a:gd name="connsiteX27" fmla="*/ 3407383 w 5819775"/>
              <a:gd name="connsiteY27" fmla="*/ 4801634 h 4895850"/>
              <a:gd name="connsiteX28" fmla="*/ 4452114 w 5819775"/>
              <a:gd name="connsiteY28" fmla="*/ 3754817 h 4895850"/>
              <a:gd name="connsiteX29" fmla="*/ 4473936 w 5819775"/>
              <a:gd name="connsiteY29" fmla="*/ 3276091 h 4895850"/>
              <a:gd name="connsiteX30" fmla="*/ 4392783 w 5819775"/>
              <a:gd name="connsiteY30" fmla="*/ 3194938 h 4895850"/>
              <a:gd name="connsiteX31" fmla="*/ 5099966 w 5819775"/>
              <a:gd name="connsiteY31" fmla="*/ 2488440 h 4895850"/>
              <a:gd name="connsiteX32" fmla="*/ 5733493 w 5819775"/>
              <a:gd name="connsiteY32" fmla="*/ 1854913 h 4895850"/>
              <a:gd name="connsiteX33" fmla="*/ 5828962 w 5819775"/>
              <a:gd name="connsiteY33" fmla="*/ 1618960 h 4895850"/>
              <a:gd name="connsiteX34" fmla="*/ 5725987 w 5819775"/>
              <a:gd name="connsiteY34" fmla="*/ 1390502 h 4895850"/>
              <a:gd name="connsiteX35" fmla="*/ 290860 w 5819775"/>
              <a:gd name="connsiteY35" fmla="*/ 1655774 h 4895850"/>
              <a:gd name="connsiteX36" fmla="*/ 1579736 w 5819775"/>
              <a:gd name="connsiteY36" fmla="*/ 366898 h 4895850"/>
              <a:gd name="connsiteX37" fmla="*/ 1631561 w 5819775"/>
              <a:gd name="connsiteY37" fmla="*/ 345076 h 4895850"/>
              <a:gd name="connsiteX38" fmla="*/ 1683387 w 5819775"/>
              <a:gd name="connsiteY38" fmla="*/ 366898 h 4895850"/>
              <a:gd name="connsiteX39" fmla="*/ 2228264 w 5819775"/>
              <a:gd name="connsiteY39" fmla="*/ 911776 h 4895850"/>
              <a:gd name="connsiteX40" fmla="*/ 828918 w 5819775"/>
              <a:gd name="connsiteY40" fmla="*/ 2296130 h 4895850"/>
              <a:gd name="connsiteX41" fmla="*/ 284040 w 5819775"/>
              <a:gd name="connsiteY41" fmla="*/ 1751252 h 4895850"/>
              <a:gd name="connsiteX42" fmla="*/ 290860 w 5819775"/>
              <a:gd name="connsiteY42" fmla="*/ 1655774 h 4895850"/>
              <a:gd name="connsiteX43" fmla="*/ 2574022 w 5819775"/>
              <a:gd name="connsiteY43" fmla="*/ 4601799 h 4895850"/>
              <a:gd name="connsiteX44" fmla="*/ 2537198 w 5819775"/>
              <a:gd name="connsiteY44" fmla="*/ 4586798 h 4895850"/>
              <a:gd name="connsiteX45" fmla="*/ 1483581 w 5819775"/>
              <a:gd name="connsiteY45" fmla="*/ 3533866 h 4895850"/>
              <a:gd name="connsiteX46" fmla="*/ 1468579 w 5819775"/>
              <a:gd name="connsiteY46" fmla="*/ 3497042 h 4895850"/>
              <a:gd name="connsiteX47" fmla="*/ 1483581 w 5819775"/>
              <a:gd name="connsiteY47" fmla="*/ 3460218 h 4895850"/>
              <a:gd name="connsiteX48" fmla="*/ 1520404 w 5819775"/>
              <a:gd name="connsiteY48" fmla="*/ 3423395 h 4895850"/>
              <a:gd name="connsiteX49" fmla="*/ 1520404 w 5819775"/>
              <a:gd name="connsiteY49" fmla="*/ 3423395 h 4895850"/>
              <a:gd name="connsiteX50" fmla="*/ 1594052 w 5819775"/>
              <a:gd name="connsiteY50" fmla="*/ 3349747 h 4895850"/>
              <a:gd name="connsiteX51" fmla="*/ 1763178 w 5819775"/>
              <a:gd name="connsiteY51" fmla="*/ 3180621 h 4895850"/>
              <a:gd name="connsiteX52" fmla="*/ 1770683 w 5819775"/>
              <a:gd name="connsiteY52" fmla="*/ 3173116 h 4895850"/>
              <a:gd name="connsiteX53" fmla="*/ 1800011 w 5819775"/>
              <a:gd name="connsiteY53" fmla="*/ 3165610 h 4895850"/>
              <a:gd name="connsiteX54" fmla="*/ 1836834 w 5819775"/>
              <a:gd name="connsiteY54" fmla="*/ 3180612 h 4895850"/>
              <a:gd name="connsiteX55" fmla="*/ 2890442 w 5819775"/>
              <a:gd name="connsiteY55" fmla="*/ 4233544 h 4895850"/>
              <a:gd name="connsiteX56" fmla="*/ 2890442 w 5819775"/>
              <a:gd name="connsiteY56" fmla="*/ 4307191 h 4895850"/>
              <a:gd name="connsiteX57" fmla="*/ 2764960 w 5819775"/>
              <a:gd name="connsiteY57" fmla="*/ 4432673 h 4895850"/>
              <a:gd name="connsiteX58" fmla="*/ 2610836 w 5819775"/>
              <a:gd name="connsiteY58" fmla="*/ 4587474 h 4895850"/>
              <a:gd name="connsiteX59" fmla="*/ 2574022 w 5819775"/>
              <a:gd name="connsiteY59" fmla="*/ 4601799 h 4895850"/>
              <a:gd name="connsiteX60" fmla="*/ 4252984 w 5819775"/>
              <a:gd name="connsiteY60" fmla="*/ 3556373 h 4895850"/>
              <a:gd name="connsiteX61" fmla="*/ 3206872 w 5819775"/>
              <a:gd name="connsiteY61" fmla="*/ 4609296 h 4895850"/>
              <a:gd name="connsiteX62" fmla="*/ 3170049 w 5819775"/>
              <a:gd name="connsiteY62" fmla="*/ 4631117 h 4895850"/>
              <a:gd name="connsiteX63" fmla="*/ 3155047 w 5819775"/>
              <a:gd name="connsiteY63" fmla="*/ 4623612 h 4895850"/>
              <a:gd name="connsiteX64" fmla="*/ 3059578 w 5819775"/>
              <a:gd name="connsiteY64" fmla="*/ 4528142 h 4895850"/>
              <a:gd name="connsiteX65" fmla="*/ 3081400 w 5819775"/>
              <a:gd name="connsiteY65" fmla="*/ 4506321 h 4895850"/>
              <a:gd name="connsiteX66" fmla="*/ 3081400 w 5819775"/>
              <a:gd name="connsiteY66" fmla="*/ 4506321 h 4895850"/>
              <a:gd name="connsiteX67" fmla="*/ 3103221 w 5819775"/>
              <a:gd name="connsiteY67" fmla="*/ 4476993 h 4895850"/>
              <a:gd name="connsiteX68" fmla="*/ 3125043 w 5819775"/>
              <a:gd name="connsiteY68" fmla="*/ 4455171 h 4895850"/>
              <a:gd name="connsiteX69" fmla="*/ 3132549 w 5819775"/>
              <a:gd name="connsiteY69" fmla="*/ 4433349 h 4895850"/>
              <a:gd name="connsiteX70" fmla="*/ 3154370 w 5819775"/>
              <a:gd name="connsiteY70" fmla="*/ 4396526 h 4895850"/>
              <a:gd name="connsiteX71" fmla="*/ 3154370 w 5819775"/>
              <a:gd name="connsiteY71" fmla="*/ 4396526 h 4895850"/>
              <a:gd name="connsiteX72" fmla="*/ 3080723 w 5819775"/>
              <a:gd name="connsiteY72" fmla="*/ 4043272 h 4895850"/>
              <a:gd name="connsiteX73" fmla="*/ 2028458 w 5819775"/>
              <a:gd name="connsiteY73" fmla="*/ 2981482 h 4895850"/>
              <a:gd name="connsiteX74" fmla="*/ 1976633 w 5819775"/>
              <a:gd name="connsiteY74" fmla="*/ 2937153 h 4895850"/>
              <a:gd name="connsiteX75" fmla="*/ 1954811 w 5819775"/>
              <a:gd name="connsiteY75" fmla="*/ 2929647 h 4895850"/>
              <a:gd name="connsiteX76" fmla="*/ 1917987 w 5819775"/>
              <a:gd name="connsiteY76" fmla="*/ 2907826 h 4895850"/>
              <a:gd name="connsiteX77" fmla="*/ 1896166 w 5819775"/>
              <a:gd name="connsiteY77" fmla="*/ 2900320 h 4895850"/>
              <a:gd name="connsiteX78" fmla="*/ 1859342 w 5819775"/>
              <a:gd name="connsiteY78" fmla="*/ 2892814 h 4895850"/>
              <a:gd name="connsiteX79" fmla="*/ 1837520 w 5819775"/>
              <a:gd name="connsiteY79" fmla="*/ 2892814 h 4895850"/>
              <a:gd name="connsiteX80" fmla="*/ 1793191 w 5819775"/>
              <a:gd name="connsiteY80" fmla="*/ 2885308 h 4895850"/>
              <a:gd name="connsiteX81" fmla="*/ 1756367 w 5819775"/>
              <a:gd name="connsiteY81" fmla="*/ 2885308 h 4895850"/>
              <a:gd name="connsiteX82" fmla="*/ 1727040 w 5819775"/>
              <a:gd name="connsiteY82" fmla="*/ 2885308 h 4895850"/>
              <a:gd name="connsiteX83" fmla="*/ 1675214 w 5819775"/>
              <a:gd name="connsiteY83" fmla="*/ 2900310 h 4895850"/>
              <a:gd name="connsiteX84" fmla="*/ 1667709 w 5819775"/>
              <a:gd name="connsiteY84" fmla="*/ 2900310 h 4895850"/>
              <a:gd name="connsiteX85" fmla="*/ 1557228 w 5819775"/>
              <a:gd name="connsiteY85" fmla="*/ 2966461 h 4895850"/>
              <a:gd name="connsiteX86" fmla="*/ 1535406 w 5819775"/>
              <a:gd name="connsiteY86" fmla="*/ 2988283 h 4895850"/>
              <a:gd name="connsiteX87" fmla="*/ 1027352 w 5819775"/>
              <a:gd name="connsiteY87" fmla="*/ 2480229 h 4895850"/>
              <a:gd name="connsiteX88" fmla="*/ 2419212 w 5819775"/>
              <a:gd name="connsiteY88" fmla="*/ 1110191 h 4895850"/>
              <a:gd name="connsiteX89" fmla="*/ 2684493 w 5819775"/>
              <a:gd name="connsiteY89" fmla="*/ 1375472 h 4895850"/>
              <a:gd name="connsiteX90" fmla="*/ 1947991 w 5819775"/>
              <a:gd name="connsiteY90" fmla="*/ 2111974 h 4895850"/>
              <a:gd name="connsiteX91" fmla="*/ 1947991 w 5819775"/>
              <a:gd name="connsiteY91" fmla="*/ 2517053 h 4895850"/>
              <a:gd name="connsiteX92" fmla="*/ 2235094 w 5819775"/>
              <a:gd name="connsiteY92" fmla="*/ 2804155 h 4895850"/>
              <a:gd name="connsiteX93" fmla="*/ 2279423 w 5819775"/>
              <a:gd name="connsiteY93" fmla="*/ 2833483 h 4895850"/>
              <a:gd name="connsiteX94" fmla="*/ 2426727 w 5819775"/>
              <a:gd name="connsiteY94" fmla="*/ 2877812 h 4895850"/>
              <a:gd name="connsiteX95" fmla="*/ 2478553 w 5819775"/>
              <a:gd name="connsiteY95" fmla="*/ 2870307 h 4895850"/>
              <a:gd name="connsiteX96" fmla="*/ 2486058 w 5819775"/>
              <a:gd name="connsiteY96" fmla="*/ 2870307 h 4895850"/>
              <a:gd name="connsiteX97" fmla="*/ 2530388 w 5819775"/>
              <a:gd name="connsiteY97" fmla="*/ 2855305 h 4895850"/>
              <a:gd name="connsiteX98" fmla="*/ 2537894 w 5819775"/>
              <a:gd name="connsiteY98" fmla="*/ 2855305 h 4895850"/>
              <a:gd name="connsiteX99" fmla="*/ 2582223 w 5819775"/>
              <a:gd name="connsiteY99" fmla="*/ 2833483 h 4895850"/>
              <a:gd name="connsiteX100" fmla="*/ 2589729 w 5819775"/>
              <a:gd name="connsiteY100" fmla="*/ 2825977 h 4895850"/>
              <a:gd name="connsiteX101" fmla="*/ 2634058 w 5819775"/>
              <a:gd name="connsiteY101" fmla="*/ 2789153 h 4895850"/>
              <a:gd name="connsiteX102" fmla="*/ 3112784 w 5819775"/>
              <a:gd name="connsiteY102" fmla="*/ 2310427 h 4895850"/>
              <a:gd name="connsiteX103" fmla="*/ 4246869 w 5819775"/>
              <a:gd name="connsiteY103" fmla="*/ 3444512 h 4895850"/>
              <a:gd name="connsiteX104" fmla="*/ 4261871 w 5819775"/>
              <a:gd name="connsiteY104" fmla="*/ 3459513 h 4895850"/>
              <a:gd name="connsiteX105" fmla="*/ 4252984 w 5819775"/>
              <a:gd name="connsiteY105" fmla="*/ 3556373 h 4895850"/>
              <a:gd name="connsiteX106" fmla="*/ 4194329 w 5819775"/>
              <a:gd name="connsiteY106" fmla="*/ 3003990 h 4895850"/>
              <a:gd name="connsiteX107" fmla="*/ 3310523 w 5819775"/>
              <a:gd name="connsiteY107" fmla="*/ 2120184 h 4895850"/>
              <a:gd name="connsiteX108" fmla="*/ 3436006 w 5819775"/>
              <a:gd name="connsiteY108" fmla="*/ 1994702 h 4895850"/>
              <a:gd name="connsiteX109" fmla="*/ 3472830 w 5819775"/>
              <a:gd name="connsiteY109" fmla="*/ 1899233 h 4895850"/>
              <a:gd name="connsiteX110" fmla="*/ 3436006 w 5819775"/>
              <a:gd name="connsiteY110" fmla="*/ 1803764 h 4895850"/>
              <a:gd name="connsiteX111" fmla="*/ 3244382 w 5819775"/>
              <a:gd name="connsiteY111" fmla="*/ 1803764 h 4895850"/>
              <a:gd name="connsiteX112" fmla="*/ 3023431 w 5819775"/>
              <a:gd name="connsiteY112" fmla="*/ 2024715 h 4895850"/>
              <a:gd name="connsiteX113" fmla="*/ 2449225 w 5819775"/>
              <a:gd name="connsiteY113" fmla="*/ 2598920 h 4895850"/>
              <a:gd name="connsiteX114" fmla="*/ 2434223 w 5819775"/>
              <a:gd name="connsiteY114" fmla="*/ 2613922 h 4895850"/>
              <a:gd name="connsiteX115" fmla="*/ 2434223 w 5819775"/>
              <a:gd name="connsiteY115" fmla="*/ 2613922 h 4895850"/>
              <a:gd name="connsiteX116" fmla="*/ 2147121 w 5819775"/>
              <a:gd name="connsiteY116" fmla="*/ 2326819 h 4895850"/>
              <a:gd name="connsiteX117" fmla="*/ 2139615 w 5819775"/>
              <a:gd name="connsiteY117" fmla="*/ 2311818 h 4895850"/>
              <a:gd name="connsiteX118" fmla="*/ 2147121 w 5819775"/>
              <a:gd name="connsiteY118" fmla="*/ 2296816 h 4895850"/>
              <a:gd name="connsiteX119" fmla="*/ 3436006 w 5819775"/>
              <a:gd name="connsiteY119" fmla="*/ 1007931 h 4895850"/>
              <a:gd name="connsiteX120" fmla="*/ 4201835 w 5819775"/>
              <a:gd name="connsiteY120" fmla="*/ 1773760 h 4895850"/>
              <a:gd name="connsiteX121" fmla="*/ 4812864 w 5819775"/>
              <a:gd name="connsiteY121" fmla="*/ 2384789 h 4895850"/>
              <a:gd name="connsiteX122" fmla="*/ 4194329 w 5819775"/>
              <a:gd name="connsiteY122" fmla="*/ 3003990 h 4895850"/>
              <a:gd name="connsiteX123" fmla="*/ 5534363 w 5819775"/>
              <a:gd name="connsiteY123" fmla="*/ 1663279 h 4895850"/>
              <a:gd name="connsiteX124" fmla="*/ 4996991 w 5819775"/>
              <a:gd name="connsiteY124" fmla="*/ 2200651 h 4895850"/>
              <a:gd name="connsiteX125" fmla="*/ 3884729 w 5819775"/>
              <a:gd name="connsiteY125" fmla="*/ 1088398 h 4895850"/>
              <a:gd name="connsiteX126" fmla="*/ 3619448 w 5819775"/>
              <a:gd name="connsiteY126" fmla="*/ 823117 h 4895850"/>
              <a:gd name="connsiteX127" fmla="*/ 4156820 w 5819775"/>
              <a:gd name="connsiteY127" fmla="*/ 285745 h 4895850"/>
              <a:gd name="connsiteX128" fmla="*/ 4201149 w 5819775"/>
              <a:gd name="connsiteY128" fmla="*/ 270743 h 4895850"/>
              <a:gd name="connsiteX129" fmla="*/ 4245478 w 5819775"/>
              <a:gd name="connsiteY129" fmla="*/ 285745 h 4895850"/>
              <a:gd name="connsiteX130" fmla="*/ 5541860 w 5819775"/>
              <a:gd name="connsiteY130" fmla="*/ 1582126 h 4895850"/>
              <a:gd name="connsiteX131" fmla="*/ 5556861 w 5819775"/>
              <a:gd name="connsiteY131" fmla="*/ 1626456 h 4895850"/>
              <a:gd name="connsiteX132" fmla="*/ 5534363 w 5819775"/>
              <a:gd name="connsiteY132" fmla="*/ 1663279 h 4895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</a:cxnLst>
            <a:rect l="l" t="t" r="r" b="b"/>
            <a:pathLst>
              <a:path w="5819775" h="4895850">
                <a:moveTo>
                  <a:pt x="5725987" y="1390502"/>
                </a:moveTo>
                <a:lnTo>
                  <a:pt x="4429606" y="94112"/>
                </a:lnTo>
                <a:cubicBezTo>
                  <a:pt x="4304124" y="-31371"/>
                  <a:pt x="4090678" y="-31371"/>
                  <a:pt x="3965881" y="94112"/>
                </a:cubicBezTo>
                <a:lnTo>
                  <a:pt x="3332355" y="727639"/>
                </a:lnTo>
                <a:lnTo>
                  <a:pt x="2875450" y="1184543"/>
                </a:lnTo>
                <a:lnTo>
                  <a:pt x="2514700" y="823793"/>
                </a:lnTo>
                <a:cubicBezTo>
                  <a:pt x="2514700" y="823793"/>
                  <a:pt x="2514700" y="823793"/>
                  <a:pt x="2507194" y="816288"/>
                </a:cubicBezTo>
                <a:cubicBezTo>
                  <a:pt x="2507194" y="816288"/>
                  <a:pt x="2507194" y="816288"/>
                  <a:pt x="2499689" y="808782"/>
                </a:cubicBezTo>
                <a:lnTo>
                  <a:pt x="1858656" y="167750"/>
                </a:lnTo>
                <a:cubicBezTo>
                  <a:pt x="1726354" y="35447"/>
                  <a:pt x="1505402" y="35447"/>
                  <a:pt x="1372424" y="167750"/>
                </a:cubicBezTo>
                <a:lnTo>
                  <a:pt x="99227" y="1464150"/>
                </a:lnTo>
                <a:cubicBezTo>
                  <a:pt x="-33076" y="1596452"/>
                  <a:pt x="-33076" y="1817403"/>
                  <a:pt x="99227" y="1950382"/>
                </a:cubicBezTo>
                <a:lnTo>
                  <a:pt x="740259" y="2591415"/>
                </a:lnTo>
                <a:cubicBezTo>
                  <a:pt x="740259" y="2591415"/>
                  <a:pt x="740259" y="2591415"/>
                  <a:pt x="747765" y="2598920"/>
                </a:cubicBezTo>
                <a:cubicBezTo>
                  <a:pt x="747765" y="2598920"/>
                  <a:pt x="747765" y="2598920"/>
                  <a:pt x="755271" y="2606426"/>
                </a:cubicBezTo>
                <a:lnTo>
                  <a:pt x="1351974" y="3203129"/>
                </a:lnTo>
                <a:lnTo>
                  <a:pt x="1330152" y="3224951"/>
                </a:lnTo>
                <a:cubicBezTo>
                  <a:pt x="1315150" y="3239953"/>
                  <a:pt x="1308330" y="3254278"/>
                  <a:pt x="1300825" y="3269280"/>
                </a:cubicBezTo>
                <a:cubicBezTo>
                  <a:pt x="1242179" y="3327925"/>
                  <a:pt x="1205355" y="3409079"/>
                  <a:pt x="1205355" y="3497737"/>
                </a:cubicBezTo>
                <a:cubicBezTo>
                  <a:pt x="1205355" y="3586396"/>
                  <a:pt x="1242179" y="3666863"/>
                  <a:pt x="1300825" y="3726194"/>
                </a:cubicBezTo>
                <a:lnTo>
                  <a:pt x="2353756" y="4779126"/>
                </a:lnTo>
                <a:cubicBezTo>
                  <a:pt x="2412402" y="4837772"/>
                  <a:pt x="2501060" y="4874595"/>
                  <a:pt x="2582213" y="4874595"/>
                </a:cubicBezTo>
                <a:cubicBezTo>
                  <a:pt x="2670863" y="4874595"/>
                  <a:pt x="2751339" y="4837772"/>
                  <a:pt x="2810671" y="4779126"/>
                </a:cubicBezTo>
                <a:lnTo>
                  <a:pt x="2869316" y="4720481"/>
                </a:lnTo>
                <a:lnTo>
                  <a:pt x="2972291" y="4823455"/>
                </a:lnTo>
                <a:lnTo>
                  <a:pt x="2979796" y="4830961"/>
                </a:lnTo>
                <a:cubicBezTo>
                  <a:pt x="3016620" y="4867785"/>
                  <a:pt x="3090277" y="4904608"/>
                  <a:pt x="3178926" y="4904608"/>
                </a:cubicBezTo>
                <a:cubicBezTo>
                  <a:pt x="3237572" y="4904608"/>
                  <a:pt x="3318724" y="4889606"/>
                  <a:pt x="3407383" y="4801634"/>
                </a:cubicBezTo>
                <a:lnTo>
                  <a:pt x="4452114" y="3754817"/>
                </a:lnTo>
                <a:cubicBezTo>
                  <a:pt x="4628736" y="3578195"/>
                  <a:pt x="4577596" y="3394067"/>
                  <a:pt x="4473936" y="3276091"/>
                </a:cubicBezTo>
                <a:lnTo>
                  <a:pt x="4392783" y="3194938"/>
                </a:lnTo>
                <a:lnTo>
                  <a:pt x="5099966" y="2488440"/>
                </a:lnTo>
                <a:lnTo>
                  <a:pt x="5733493" y="1854913"/>
                </a:lnTo>
                <a:cubicBezTo>
                  <a:pt x="5792139" y="1796267"/>
                  <a:pt x="5828962" y="1707609"/>
                  <a:pt x="5828962" y="1618960"/>
                </a:cubicBezTo>
                <a:cubicBezTo>
                  <a:pt x="5821466" y="1537797"/>
                  <a:pt x="5784642" y="1449824"/>
                  <a:pt x="5725987" y="1390502"/>
                </a:cubicBezTo>
                <a:close/>
                <a:moveTo>
                  <a:pt x="290860" y="1655774"/>
                </a:moveTo>
                <a:lnTo>
                  <a:pt x="1579736" y="366898"/>
                </a:lnTo>
                <a:cubicBezTo>
                  <a:pt x="1594737" y="351896"/>
                  <a:pt x="1609063" y="345076"/>
                  <a:pt x="1631561" y="345076"/>
                </a:cubicBezTo>
                <a:cubicBezTo>
                  <a:pt x="1654069" y="345076"/>
                  <a:pt x="1668385" y="352582"/>
                  <a:pt x="1683387" y="366898"/>
                </a:cubicBezTo>
                <a:lnTo>
                  <a:pt x="2228264" y="911776"/>
                </a:lnTo>
                <a:lnTo>
                  <a:pt x="828918" y="2296130"/>
                </a:lnTo>
                <a:lnTo>
                  <a:pt x="284040" y="1751252"/>
                </a:lnTo>
                <a:cubicBezTo>
                  <a:pt x="260847" y="1729431"/>
                  <a:pt x="260847" y="1685101"/>
                  <a:pt x="290860" y="1655774"/>
                </a:cubicBezTo>
                <a:close/>
                <a:moveTo>
                  <a:pt x="2574022" y="4601799"/>
                </a:moveTo>
                <a:cubicBezTo>
                  <a:pt x="2566516" y="4601799"/>
                  <a:pt x="2552200" y="4601799"/>
                  <a:pt x="2537198" y="4586798"/>
                </a:cubicBezTo>
                <a:lnTo>
                  <a:pt x="1483581" y="3533866"/>
                </a:lnTo>
                <a:cubicBezTo>
                  <a:pt x="1468579" y="3518864"/>
                  <a:pt x="1468579" y="3504538"/>
                  <a:pt x="1468579" y="3497042"/>
                </a:cubicBezTo>
                <a:cubicBezTo>
                  <a:pt x="1468579" y="3489536"/>
                  <a:pt x="1468579" y="3475220"/>
                  <a:pt x="1483581" y="3460218"/>
                </a:cubicBezTo>
                <a:lnTo>
                  <a:pt x="1520404" y="3423395"/>
                </a:lnTo>
                <a:lnTo>
                  <a:pt x="1520404" y="3423395"/>
                </a:lnTo>
                <a:lnTo>
                  <a:pt x="1594052" y="3349747"/>
                </a:lnTo>
                <a:lnTo>
                  <a:pt x="1763178" y="3180621"/>
                </a:lnTo>
                <a:lnTo>
                  <a:pt x="1770683" y="3173116"/>
                </a:lnTo>
                <a:cubicBezTo>
                  <a:pt x="1778189" y="3165610"/>
                  <a:pt x="1792505" y="3165610"/>
                  <a:pt x="1800011" y="3165610"/>
                </a:cubicBezTo>
                <a:cubicBezTo>
                  <a:pt x="1807516" y="3165610"/>
                  <a:pt x="1821833" y="3165610"/>
                  <a:pt x="1836834" y="3180612"/>
                </a:cubicBezTo>
                <a:lnTo>
                  <a:pt x="2890442" y="4233544"/>
                </a:lnTo>
                <a:cubicBezTo>
                  <a:pt x="2912264" y="4255365"/>
                  <a:pt x="2912264" y="4292189"/>
                  <a:pt x="2890442" y="4307191"/>
                </a:cubicBezTo>
                <a:lnTo>
                  <a:pt x="2764960" y="4432673"/>
                </a:lnTo>
                <a:lnTo>
                  <a:pt x="2610836" y="4587474"/>
                </a:lnTo>
                <a:cubicBezTo>
                  <a:pt x="2595844" y="4601799"/>
                  <a:pt x="2580842" y="4601799"/>
                  <a:pt x="2574022" y="4601799"/>
                </a:cubicBezTo>
                <a:close/>
                <a:moveTo>
                  <a:pt x="4252984" y="3556373"/>
                </a:moveTo>
                <a:lnTo>
                  <a:pt x="3206872" y="4609296"/>
                </a:lnTo>
                <a:cubicBezTo>
                  <a:pt x="3185051" y="4631117"/>
                  <a:pt x="3177545" y="4631117"/>
                  <a:pt x="3170049" y="4631117"/>
                </a:cubicBezTo>
                <a:cubicBezTo>
                  <a:pt x="3170049" y="4631117"/>
                  <a:pt x="3162543" y="4631117"/>
                  <a:pt x="3155047" y="4623612"/>
                </a:cubicBezTo>
                <a:lnTo>
                  <a:pt x="3059578" y="4528142"/>
                </a:lnTo>
                <a:lnTo>
                  <a:pt x="3081400" y="4506321"/>
                </a:lnTo>
                <a:lnTo>
                  <a:pt x="3081400" y="4506321"/>
                </a:lnTo>
                <a:cubicBezTo>
                  <a:pt x="3088905" y="4498815"/>
                  <a:pt x="3096401" y="4491319"/>
                  <a:pt x="3103221" y="4476993"/>
                </a:cubicBezTo>
                <a:cubicBezTo>
                  <a:pt x="3110727" y="4469487"/>
                  <a:pt x="3118223" y="4461991"/>
                  <a:pt x="3125043" y="4455171"/>
                </a:cubicBezTo>
                <a:cubicBezTo>
                  <a:pt x="3132549" y="4447665"/>
                  <a:pt x="3132549" y="4440169"/>
                  <a:pt x="3132549" y="4433349"/>
                </a:cubicBezTo>
                <a:cubicBezTo>
                  <a:pt x="3140055" y="4418348"/>
                  <a:pt x="3147551" y="4411528"/>
                  <a:pt x="3154370" y="4396526"/>
                </a:cubicBezTo>
                <a:lnTo>
                  <a:pt x="3154370" y="4396526"/>
                </a:lnTo>
                <a:cubicBezTo>
                  <a:pt x="3198700" y="4278549"/>
                  <a:pt x="3176192" y="4138751"/>
                  <a:pt x="3080723" y="4043272"/>
                </a:cubicBezTo>
                <a:lnTo>
                  <a:pt x="2028458" y="2981482"/>
                </a:lnTo>
                <a:cubicBezTo>
                  <a:pt x="2013456" y="2966480"/>
                  <a:pt x="1999131" y="2952155"/>
                  <a:pt x="1976633" y="2937153"/>
                </a:cubicBezTo>
                <a:cubicBezTo>
                  <a:pt x="1969127" y="2929647"/>
                  <a:pt x="1961631" y="2929647"/>
                  <a:pt x="1954811" y="2929647"/>
                </a:cubicBezTo>
                <a:cubicBezTo>
                  <a:pt x="1939809" y="2922142"/>
                  <a:pt x="1932989" y="2914645"/>
                  <a:pt x="1917987" y="2907826"/>
                </a:cubicBezTo>
                <a:cubicBezTo>
                  <a:pt x="1910482" y="2907826"/>
                  <a:pt x="1902985" y="2900320"/>
                  <a:pt x="1896166" y="2900320"/>
                </a:cubicBezTo>
                <a:cubicBezTo>
                  <a:pt x="1881164" y="2892814"/>
                  <a:pt x="1874344" y="2892814"/>
                  <a:pt x="1859342" y="2892814"/>
                </a:cubicBezTo>
                <a:cubicBezTo>
                  <a:pt x="1851836" y="2892814"/>
                  <a:pt x="1844340" y="2892814"/>
                  <a:pt x="1837520" y="2892814"/>
                </a:cubicBezTo>
                <a:cubicBezTo>
                  <a:pt x="1822518" y="2892814"/>
                  <a:pt x="1808193" y="2885308"/>
                  <a:pt x="1793191" y="2885308"/>
                </a:cubicBezTo>
                <a:cubicBezTo>
                  <a:pt x="1778189" y="2885308"/>
                  <a:pt x="1771369" y="2885308"/>
                  <a:pt x="1756367" y="2885308"/>
                </a:cubicBezTo>
                <a:cubicBezTo>
                  <a:pt x="1748861" y="2885308"/>
                  <a:pt x="1734545" y="2885308"/>
                  <a:pt x="1727040" y="2885308"/>
                </a:cubicBezTo>
                <a:cubicBezTo>
                  <a:pt x="1705218" y="2885308"/>
                  <a:pt x="1690216" y="2892814"/>
                  <a:pt x="1675214" y="2900310"/>
                </a:cubicBezTo>
                <a:lnTo>
                  <a:pt x="1667709" y="2900310"/>
                </a:lnTo>
                <a:cubicBezTo>
                  <a:pt x="1630885" y="2915312"/>
                  <a:pt x="1594061" y="2937134"/>
                  <a:pt x="1557228" y="2966461"/>
                </a:cubicBezTo>
                <a:lnTo>
                  <a:pt x="1535406" y="2988283"/>
                </a:lnTo>
                <a:lnTo>
                  <a:pt x="1027352" y="2480229"/>
                </a:lnTo>
                <a:lnTo>
                  <a:pt x="2419212" y="1110191"/>
                </a:lnTo>
                <a:lnTo>
                  <a:pt x="2684493" y="1375472"/>
                </a:lnTo>
                <a:lnTo>
                  <a:pt x="1947991" y="2111974"/>
                </a:lnTo>
                <a:cubicBezTo>
                  <a:pt x="1852522" y="2207443"/>
                  <a:pt x="1808193" y="2377254"/>
                  <a:pt x="1947991" y="2517053"/>
                </a:cubicBezTo>
                <a:lnTo>
                  <a:pt x="2235094" y="2804155"/>
                </a:lnTo>
                <a:cubicBezTo>
                  <a:pt x="2250096" y="2819157"/>
                  <a:pt x="2264421" y="2825977"/>
                  <a:pt x="2279423" y="2833483"/>
                </a:cubicBezTo>
                <a:cubicBezTo>
                  <a:pt x="2323752" y="2862810"/>
                  <a:pt x="2374892" y="2877812"/>
                  <a:pt x="2426727" y="2877812"/>
                </a:cubicBezTo>
                <a:cubicBezTo>
                  <a:pt x="2441729" y="2877812"/>
                  <a:pt x="2456055" y="2877812"/>
                  <a:pt x="2478553" y="2870307"/>
                </a:cubicBezTo>
                <a:cubicBezTo>
                  <a:pt x="2478553" y="2870307"/>
                  <a:pt x="2478553" y="2870307"/>
                  <a:pt x="2486058" y="2870307"/>
                </a:cubicBezTo>
                <a:cubicBezTo>
                  <a:pt x="2501060" y="2870307"/>
                  <a:pt x="2515386" y="2862801"/>
                  <a:pt x="2530388" y="2855305"/>
                </a:cubicBezTo>
                <a:lnTo>
                  <a:pt x="2537894" y="2855305"/>
                </a:lnTo>
                <a:cubicBezTo>
                  <a:pt x="2552895" y="2847799"/>
                  <a:pt x="2567221" y="2840303"/>
                  <a:pt x="2582223" y="2833483"/>
                </a:cubicBezTo>
                <a:cubicBezTo>
                  <a:pt x="2582223" y="2833483"/>
                  <a:pt x="2589729" y="2833483"/>
                  <a:pt x="2589729" y="2825977"/>
                </a:cubicBezTo>
                <a:cubicBezTo>
                  <a:pt x="2604730" y="2818471"/>
                  <a:pt x="2619056" y="2804155"/>
                  <a:pt x="2634058" y="2789153"/>
                </a:cubicBezTo>
                <a:lnTo>
                  <a:pt x="3112784" y="2310427"/>
                </a:lnTo>
                <a:lnTo>
                  <a:pt x="4246869" y="3444512"/>
                </a:lnTo>
                <a:lnTo>
                  <a:pt x="4261871" y="3459513"/>
                </a:lnTo>
                <a:cubicBezTo>
                  <a:pt x="4289808" y="3482716"/>
                  <a:pt x="4304810" y="3504538"/>
                  <a:pt x="4252984" y="3556373"/>
                </a:cubicBezTo>
                <a:close/>
                <a:moveTo>
                  <a:pt x="4194329" y="3003990"/>
                </a:moveTo>
                <a:lnTo>
                  <a:pt x="3310523" y="2120184"/>
                </a:lnTo>
                <a:lnTo>
                  <a:pt x="3436006" y="1994702"/>
                </a:lnTo>
                <a:cubicBezTo>
                  <a:pt x="3465333" y="1965374"/>
                  <a:pt x="3472830" y="1936056"/>
                  <a:pt x="3472830" y="1899233"/>
                </a:cubicBezTo>
                <a:cubicBezTo>
                  <a:pt x="3472830" y="1862409"/>
                  <a:pt x="3457828" y="1833082"/>
                  <a:pt x="3436006" y="1803764"/>
                </a:cubicBezTo>
                <a:cubicBezTo>
                  <a:pt x="3384180" y="1751938"/>
                  <a:pt x="3296207" y="1751938"/>
                  <a:pt x="3244382" y="1803764"/>
                </a:cubicBezTo>
                <a:lnTo>
                  <a:pt x="3023431" y="2024715"/>
                </a:lnTo>
                <a:lnTo>
                  <a:pt x="2449225" y="2598920"/>
                </a:lnTo>
                <a:cubicBezTo>
                  <a:pt x="2441720" y="2606426"/>
                  <a:pt x="2434223" y="2606426"/>
                  <a:pt x="2434223" y="2613922"/>
                </a:cubicBezTo>
                <a:lnTo>
                  <a:pt x="2434223" y="2613922"/>
                </a:lnTo>
                <a:lnTo>
                  <a:pt x="2147121" y="2326819"/>
                </a:lnTo>
                <a:cubicBezTo>
                  <a:pt x="2139615" y="2319314"/>
                  <a:pt x="2139615" y="2319314"/>
                  <a:pt x="2139615" y="2311818"/>
                </a:cubicBezTo>
                <a:cubicBezTo>
                  <a:pt x="2139615" y="2304312"/>
                  <a:pt x="2147121" y="2304312"/>
                  <a:pt x="2147121" y="2296816"/>
                </a:cubicBezTo>
                <a:lnTo>
                  <a:pt x="3436006" y="1007931"/>
                </a:lnTo>
                <a:lnTo>
                  <a:pt x="4201835" y="1773760"/>
                </a:lnTo>
                <a:lnTo>
                  <a:pt x="4812864" y="2384789"/>
                </a:lnTo>
                <a:lnTo>
                  <a:pt x="4194329" y="3003990"/>
                </a:lnTo>
                <a:close/>
                <a:moveTo>
                  <a:pt x="5534363" y="1663279"/>
                </a:moveTo>
                <a:lnTo>
                  <a:pt x="4996991" y="2200651"/>
                </a:lnTo>
                <a:lnTo>
                  <a:pt x="3884729" y="1088398"/>
                </a:lnTo>
                <a:lnTo>
                  <a:pt x="3619448" y="823117"/>
                </a:lnTo>
                <a:lnTo>
                  <a:pt x="4156820" y="285745"/>
                </a:lnTo>
                <a:cubicBezTo>
                  <a:pt x="4171821" y="270743"/>
                  <a:pt x="4186147" y="270743"/>
                  <a:pt x="4201149" y="270743"/>
                </a:cubicBezTo>
                <a:cubicBezTo>
                  <a:pt x="4208655" y="270743"/>
                  <a:pt x="4230477" y="270743"/>
                  <a:pt x="4245478" y="285745"/>
                </a:cubicBezTo>
                <a:lnTo>
                  <a:pt x="5541860" y="1582126"/>
                </a:lnTo>
                <a:cubicBezTo>
                  <a:pt x="5556861" y="1597128"/>
                  <a:pt x="5556861" y="1611454"/>
                  <a:pt x="5556861" y="1626456"/>
                </a:cubicBezTo>
                <a:cubicBezTo>
                  <a:pt x="5549365" y="1633952"/>
                  <a:pt x="5549365" y="1648277"/>
                  <a:pt x="5534363" y="1663279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425" name="Forma libre 424">
            <a:extLst>
              <a:ext uri="{FF2B5EF4-FFF2-40B4-BE49-F238E27FC236}">
                <a16:creationId xmlns:a16="http://schemas.microsoft.com/office/drawing/2014/main" id="{69C28078-FD55-3E4D-A50B-5073F3AF8066}"/>
              </a:ext>
            </a:extLst>
          </p:cNvPr>
          <p:cNvSpPr/>
          <p:nvPr/>
        </p:nvSpPr>
        <p:spPr>
          <a:xfrm>
            <a:off x="5099874" y="1786684"/>
            <a:ext cx="301831" cy="291967"/>
          </a:xfrm>
          <a:custGeom>
            <a:avLst/>
            <a:gdLst>
              <a:gd name="connsiteX0" fmla="*/ 5382454 w 5829300"/>
              <a:gd name="connsiteY0" fmla="*/ 1944503 h 5638800"/>
              <a:gd name="connsiteX1" fmla="*/ 5104448 w 5829300"/>
              <a:gd name="connsiteY1" fmla="*/ 1944503 h 5638800"/>
              <a:gd name="connsiteX2" fmla="*/ 3017377 w 5829300"/>
              <a:gd name="connsiteY2" fmla="*/ 33054 h 5638800"/>
              <a:gd name="connsiteX3" fmla="*/ 2834297 w 5829300"/>
              <a:gd name="connsiteY3" fmla="*/ 33054 h 5638800"/>
              <a:gd name="connsiteX4" fmla="*/ 710613 w 5829300"/>
              <a:gd name="connsiteY4" fmla="*/ 1944503 h 5638800"/>
              <a:gd name="connsiteX5" fmla="*/ 446846 w 5829300"/>
              <a:gd name="connsiteY5" fmla="*/ 1944503 h 5638800"/>
              <a:gd name="connsiteX6" fmla="*/ 0 w 5829300"/>
              <a:gd name="connsiteY6" fmla="*/ 2391349 h 5638800"/>
              <a:gd name="connsiteX7" fmla="*/ 0 w 5829300"/>
              <a:gd name="connsiteY7" fmla="*/ 2566971 h 5638800"/>
              <a:gd name="connsiteX8" fmla="*/ 227152 w 5829300"/>
              <a:gd name="connsiteY8" fmla="*/ 2954820 h 5638800"/>
              <a:gd name="connsiteX9" fmla="*/ 695697 w 5829300"/>
              <a:gd name="connsiteY9" fmla="*/ 5386352 h 5638800"/>
              <a:gd name="connsiteX10" fmla="*/ 695697 w 5829300"/>
              <a:gd name="connsiteY10" fmla="*/ 5386352 h 5638800"/>
              <a:gd name="connsiteX11" fmla="*/ 1032691 w 5829300"/>
              <a:gd name="connsiteY11" fmla="*/ 5642660 h 5638800"/>
              <a:gd name="connsiteX12" fmla="*/ 4833233 w 5829300"/>
              <a:gd name="connsiteY12" fmla="*/ 5642660 h 5638800"/>
              <a:gd name="connsiteX13" fmla="*/ 5126155 w 5829300"/>
              <a:gd name="connsiteY13" fmla="*/ 5437882 h 5638800"/>
              <a:gd name="connsiteX14" fmla="*/ 5126155 w 5829300"/>
              <a:gd name="connsiteY14" fmla="*/ 5422966 h 5638800"/>
              <a:gd name="connsiteX15" fmla="*/ 5602158 w 5829300"/>
              <a:gd name="connsiteY15" fmla="*/ 2948038 h 5638800"/>
              <a:gd name="connsiteX16" fmla="*/ 5829310 w 5829300"/>
              <a:gd name="connsiteY16" fmla="*/ 2560189 h 5638800"/>
              <a:gd name="connsiteX17" fmla="*/ 5829310 w 5829300"/>
              <a:gd name="connsiteY17" fmla="*/ 2384567 h 5638800"/>
              <a:gd name="connsiteX18" fmla="*/ 5382454 w 5829300"/>
              <a:gd name="connsiteY18" fmla="*/ 1944503 h 5638800"/>
              <a:gd name="connsiteX19" fmla="*/ 2922451 w 5829300"/>
              <a:gd name="connsiteY19" fmla="*/ 311737 h 5638800"/>
              <a:gd name="connsiteX20" fmla="*/ 4701683 w 5829300"/>
              <a:gd name="connsiteY20" fmla="*/ 1937730 h 5638800"/>
              <a:gd name="connsiteX21" fmla="*/ 1113377 w 5829300"/>
              <a:gd name="connsiteY21" fmla="*/ 1937730 h 5638800"/>
              <a:gd name="connsiteX22" fmla="*/ 2922451 w 5829300"/>
              <a:gd name="connsiteY22" fmla="*/ 311737 h 5638800"/>
              <a:gd name="connsiteX23" fmla="*/ 271224 w 5829300"/>
              <a:gd name="connsiteY23" fmla="*/ 2391349 h 5638800"/>
              <a:gd name="connsiteX24" fmla="*/ 446846 w 5829300"/>
              <a:gd name="connsiteY24" fmla="*/ 2215727 h 5638800"/>
              <a:gd name="connsiteX25" fmla="*/ 5382464 w 5829300"/>
              <a:gd name="connsiteY25" fmla="*/ 2215727 h 5638800"/>
              <a:gd name="connsiteX26" fmla="*/ 5558085 w 5829300"/>
              <a:gd name="connsiteY26" fmla="*/ 2391349 h 5638800"/>
              <a:gd name="connsiteX27" fmla="*/ 5558085 w 5829300"/>
              <a:gd name="connsiteY27" fmla="*/ 2566971 h 5638800"/>
              <a:gd name="connsiteX28" fmla="*/ 5382464 w 5829300"/>
              <a:gd name="connsiteY28" fmla="*/ 2742593 h 5638800"/>
              <a:gd name="connsiteX29" fmla="*/ 446846 w 5829300"/>
              <a:gd name="connsiteY29" fmla="*/ 2742593 h 5638800"/>
              <a:gd name="connsiteX30" fmla="*/ 271224 w 5829300"/>
              <a:gd name="connsiteY30" fmla="*/ 2566971 h 5638800"/>
              <a:gd name="connsiteX31" fmla="*/ 271224 w 5829300"/>
              <a:gd name="connsiteY31" fmla="*/ 2391349 h 5638800"/>
              <a:gd name="connsiteX32" fmla="*/ 271224 w 5829300"/>
              <a:gd name="connsiteY32" fmla="*/ 2391349 h 5638800"/>
              <a:gd name="connsiteX33" fmla="*/ 4863065 w 5829300"/>
              <a:gd name="connsiteY33" fmla="*/ 5364654 h 5638800"/>
              <a:gd name="connsiteX34" fmla="*/ 4826451 w 5829300"/>
              <a:gd name="connsiteY34" fmla="*/ 5372112 h 5638800"/>
              <a:gd name="connsiteX35" fmla="*/ 1032691 w 5829300"/>
              <a:gd name="connsiteY35" fmla="*/ 5372112 h 5638800"/>
              <a:gd name="connsiteX36" fmla="*/ 966921 w 5829300"/>
              <a:gd name="connsiteY36" fmla="*/ 5335498 h 5638800"/>
              <a:gd name="connsiteX37" fmla="*/ 512616 w 5829300"/>
              <a:gd name="connsiteY37" fmla="*/ 3007026 h 5638800"/>
              <a:gd name="connsiteX38" fmla="*/ 5316684 w 5829300"/>
              <a:gd name="connsiteY38" fmla="*/ 3007026 h 5638800"/>
              <a:gd name="connsiteX39" fmla="*/ 4863065 w 5829300"/>
              <a:gd name="connsiteY39" fmla="*/ 5364654 h 5638800"/>
              <a:gd name="connsiteX40" fmla="*/ 1340530 w 5829300"/>
              <a:gd name="connsiteY40" fmla="*/ 3804431 h 5638800"/>
              <a:gd name="connsiteX41" fmla="*/ 1472070 w 5829300"/>
              <a:gd name="connsiteY41" fmla="*/ 3672890 h 5638800"/>
              <a:gd name="connsiteX42" fmla="*/ 4298918 w 5829300"/>
              <a:gd name="connsiteY42" fmla="*/ 3672890 h 5638800"/>
              <a:gd name="connsiteX43" fmla="*/ 4430459 w 5829300"/>
              <a:gd name="connsiteY43" fmla="*/ 3804431 h 5638800"/>
              <a:gd name="connsiteX44" fmla="*/ 4298918 w 5829300"/>
              <a:gd name="connsiteY44" fmla="*/ 3935971 h 5638800"/>
              <a:gd name="connsiteX45" fmla="*/ 1479528 w 5829300"/>
              <a:gd name="connsiteY45" fmla="*/ 3935971 h 5638800"/>
              <a:gd name="connsiteX46" fmla="*/ 1340530 w 5829300"/>
              <a:gd name="connsiteY46" fmla="*/ 3804431 h 5638800"/>
              <a:gd name="connsiteX47" fmla="*/ 4283993 w 5829300"/>
              <a:gd name="connsiteY47" fmla="*/ 4559115 h 5638800"/>
              <a:gd name="connsiteX48" fmla="*/ 4152452 w 5829300"/>
              <a:gd name="connsiteY48" fmla="*/ 4690656 h 5638800"/>
              <a:gd name="connsiteX49" fmla="*/ 1640910 w 5829300"/>
              <a:gd name="connsiteY49" fmla="*/ 4690656 h 5638800"/>
              <a:gd name="connsiteX50" fmla="*/ 1509370 w 5829300"/>
              <a:gd name="connsiteY50" fmla="*/ 4559115 h 5638800"/>
              <a:gd name="connsiteX51" fmla="*/ 1640910 w 5829300"/>
              <a:gd name="connsiteY51" fmla="*/ 4427575 h 5638800"/>
              <a:gd name="connsiteX52" fmla="*/ 4145671 w 5829300"/>
              <a:gd name="connsiteY52" fmla="*/ 4427575 h 5638800"/>
              <a:gd name="connsiteX53" fmla="*/ 4283993 w 5829300"/>
              <a:gd name="connsiteY53" fmla="*/ 4559115 h 5638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</a:cxnLst>
            <a:rect l="l" t="t" r="r" b="b"/>
            <a:pathLst>
              <a:path w="5829300" h="5638800">
                <a:moveTo>
                  <a:pt x="5382454" y="1944503"/>
                </a:moveTo>
                <a:lnTo>
                  <a:pt x="5104448" y="1944503"/>
                </a:lnTo>
                <a:lnTo>
                  <a:pt x="3017377" y="33054"/>
                </a:lnTo>
                <a:cubicBezTo>
                  <a:pt x="2965847" y="-11018"/>
                  <a:pt x="2885837" y="-11018"/>
                  <a:pt x="2834297" y="33054"/>
                </a:cubicBezTo>
                <a:lnTo>
                  <a:pt x="710613" y="1944503"/>
                </a:lnTo>
                <a:lnTo>
                  <a:pt x="446846" y="1944503"/>
                </a:lnTo>
                <a:cubicBezTo>
                  <a:pt x="197996" y="1944503"/>
                  <a:pt x="0" y="2142499"/>
                  <a:pt x="0" y="2391349"/>
                </a:cubicBezTo>
                <a:lnTo>
                  <a:pt x="0" y="2566971"/>
                </a:lnTo>
                <a:cubicBezTo>
                  <a:pt x="0" y="2735135"/>
                  <a:pt x="94926" y="2881591"/>
                  <a:pt x="227152" y="2954820"/>
                </a:cubicBezTo>
                <a:lnTo>
                  <a:pt x="695697" y="5386352"/>
                </a:lnTo>
                <a:lnTo>
                  <a:pt x="695697" y="5386352"/>
                </a:lnTo>
                <a:cubicBezTo>
                  <a:pt x="710613" y="5474496"/>
                  <a:pt x="798081" y="5642660"/>
                  <a:pt x="1032691" y="5642660"/>
                </a:cubicBezTo>
                <a:lnTo>
                  <a:pt x="4833233" y="5642660"/>
                </a:lnTo>
                <a:cubicBezTo>
                  <a:pt x="4979699" y="5642660"/>
                  <a:pt x="5089541" y="5561974"/>
                  <a:pt x="5126155" y="5437882"/>
                </a:cubicBezTo>
                <a:cubicBezTo>
                  <a:pt x="5126155" y="5430424"/>
                  <a:pt x="5126155" y="5430424"/>
                  <a:pt x="5126155" y="5422966"/>
                </a:cubicBezTo>
                <a:lnTo>
                  <a:pt x="5602158" y="2948038"/>
                </a:lnTo>
                <a:cubicBezTo>
                  <a:pt x="5733698" y="2867351"/>
                  <a:pt x="5829310" y="2728344"/>
                  <a:pt x="5829310" y="2560189"/>
                </a:cubicBezTo>
                <a:lnTo>
                  <a:pt x="5829310" y="2384567"/>
                </a:lnTo>
                <a:cubicBezTo>
                  <a:pt x="5829300" y="2142499"/>
                  <a:pt x="5631980" y="1944503"/>
                  <a:pt x="5382454" y="1944503"/>
                </a:cubicBezTo>
                <a:close/>
                <a:moveTo>
                  <a:pt x="2922451" y="311737"/>
                </a:moveTo>
                <a:lnTo>
                  <a:pt x="4701683" y="1937730"/>
                </a:lnTo>
                <a:lnTo>
                  <a:pt x="1113377" y="1937730"/>
                </a:lnTo>
                <a:lnTo>
                  <a:pt x="2922451" y="311737"/>
                </a:lnTo>
                <a:close/>
                <a:moveTo>
                  <a:pt x="271224" y="2391349"/>
                </a:moveTo>
                <a:cubicBezTo>
                  <a:pt x="271224" y="2296423"/>
                  <a:pt x="351911" y="2215727"/>
                  <a:pt x="446846" y="2215727"/>
                </a:cubicBezTo>
                <a:lnTo>
                  <a:pt x="5382464" y="2215727"/>
                </a:lnTo>
                <a:cubicBezTo>
                  <a:pt x="5477390" y="2215727"/>
                  <a:pt x="5558085" y="2296413"/>
                  <a:pt x="5558085" y="2391349"/>
                </a:cubicBezTo>
                <a:lnTo>
                  <a:pt x="5558085" y="2566971"/>
                </a:lnTo>
                <a:cubicBezTo>
                  <a:pt x="5558085" y="2661897"/>
                  <a:pt x="5477399" y="2742593"/>
                  <a:pt x="5382464" y="2742593"/>
                </a:cubicBezTo>
                <a:lnTo>
                  <a:pt x="446846" y="2742593"/>
                </a:lnTo>
                <a:cubicBezTo>
                  <a:pt x="351920" y="2742593"/>
                  <a:pt x="271224" y="2661907"/>
                  <a:pt x="271224" y="2566971"/>
                </a:cubicBezTo>
                <a:lnTo>
                  <a:pt x="271224" y="2391349"/>
                </a:lnTo>
                <a:lnTo>
                  <a:pt x="271224" y="2391349"/>
                </a:lnTo>
                <a:close/>
                <a:moveTo>
                  <a:pt x="4863065" y="5364654"/>
                </a:moveTo>
                <a:cubicBezTo>
                  <a:pt x="4863065" y="5372112"/>
                  <a:pt x="4855607" y="5372112"/>
                  <a:pt x="4826451" y="5372112"/>
                </a:cubicBezTo>
                <a:lnTo>
                  <a:pt x="1032691" y="5372112"/>
                </a:lnTo>
                <a:cubicBezTo>
                  <a:pt x="1017775" y="5372112"/>
                  <a:pt x="974379" y="5372112"/>
                  <a:pt x="966921" y="5335498"/>
                </a:cubicBezTo>
                <a:lnTo>
                  <a:pt x="512616" y="3007026"/>
                </a:lnTo>
                <a:lnTo>
                  <a:pt x="5316684" y="3007026"/>
                </a:lnTo>
                <a:lnTo>
                  <a:pt x="4863065" y="5364654"/>
                </a:lnTo>
                <a:close/>
                <a:moveTo>
                  <a:pt x="1340530" y="3804431"/>
                </a:moveTo>
                <a:cubicBezTo>
                  <a:pt x="1340530" y="3731202"/>
                  <a:pt x="1398842" y="3672890"/>
                  <a:pt x="1472070" y="3672890"/>
                </a:cubicBezTo>
                <a:lnTo>
                  <a:pt x="4298918" y="3672890"/>
                </a:lnTo>
                <a:cubicBezTo>
                  <a:pt x="4372147" y="3672890"/>
                  <a:pt x="4430459" y="3731202"/>
                  <a:pt x="4430459" y="3804431"/>
                </a:cubicBezTo>
                <a:cubicBezTo>
                  <a:pt x="4430459" y="3877659"/>
                  <a:pt x="4372147" y="3935971"/>
                  <a:pt x="4298918" y="3935971"/>
                </a:cubicBezTo>
                <a:lnTo>
                  <a:pt x="1479528" y="3935971"/>
                </a:lnTo>
                <a:cubicBezTo>
                  <a:pt x="1406300" y="3936656"/>
                  <a:pt x="1340530" y="3877659"/>
                  <a:pt x="1340530" y="3804431"/>
                </a:cubicBezTo>
                <a:close/>
                <a:moveTo>
                  <a:pt x="4283993" y="4559115"/>
                </a:moveTo>
                <a:cubicBezTo>
                  <a:pt x="4283993" y="4632343"/>
                  <a:pt x="4225681" y="4690656"/>
                  <a:pt x="4152452" y="4690656"/>
                </a:cubicBezTo>
                <a:lnTo>
                  <a:pt x="1640910" y="4690656"/>
                </a:lnTo>
                <a:cubicBezTo>
                  <a:pt x="1567682" y="4690656"/>
                  <a:pt x="1509370" y="4632343"/>
                  <a:pt x="1509370" y="4559115"/>
                </a:cubicBezTo>
                <a:cubicBezTo>
                  <a:pt x="1509370" y="4485887"/>
                  <a:pt x="1567682" y="4427575"/>
                  <a:pt x="1640910" y="4427575"/>
                </a:cubicBezTo>
                <a:lnTo>
                  <a:pt x="4145671" y="4427575"/>
                </a:lnTo>
                <a:cubicBezTo>
                  <a:pt x="4218223" y="4426889"/>
                  <a:pt x="4283993" y="4485887"/>
                  <a:pt x="4283993" y="4559115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427" name="Forma libre 426">
            <a:extLst>
              <a:ext uri="{FF2B5EF4-FFF2-40B4-BE49-F238E27FC236}">
                <a16:creationId xmlns:a16="http://schemas.microsoft.com/office/drawing/2014/main" id="{2D54638C-91A1-EF4E-A15A-377B0E3316A7}"/>
              </a:ext>
            </a:extLst>
          </p:cNvPr>
          <p:cNvSpPr/>
          <p:nvPr/>
        </p:nvSpPr>
        <p:spPr>
          <a:xfrm>
            <a:off x="1387082" y="3162400"/>
            <a:ext cx="301338" cy="280624"/>
          </a:xfrm>
          <a:custGeom>
            <a:avLst/>
            <a:gdLst>
              <a:gd name="connsiteX0" fmla="*/ 5579212 w 5819775"/>
              <a:gd name="connsiteY0" fmla="*/ 0 h 5419725"/>
              <a:gd name="connsiteX1" fmla="*/ 249479 w 5819775"/>
              <a:gd name="connsiteY1" fmla="*/ 0 h 5419725"/>
              <a:gd name="connsiteX2" fmla="*/ 0 w 5819775"/>
              <a:gd name="connsiteY2" fmla="*/ 249479 h 5419725"/>
              <a:gd name="connsiteX3" fmla="*/ 0 w 5819775"/>
              <a:gd name="connsiteY3" fmla="*/ 808682 h 5419725"/>
              <a:gd name="connsiteX4" fmla="*/ 249479 w 5819775"/>
              <a:gd name="connsiteY4" fmla="*/ 1058161 h 5419725"/>
              <a:gd name="connsiteX5" fmla="*/ 295723 w 5819775"/>
              <a:gd name="connsiteY5" fmla="*/ 1058161 h 5419725"/>
              <a:gd name="connsiteX6" fmla="*/ 295723 w 5819775"/>
              <a:gd name="connsiteY6" fmla="*/ 1695850 h 5419725"/>
              <a:gd name="connsiteX7" fmla="*/ 295723 w 5819775"/>
              <a:gd name="connsiteY7" fmla="*/ 1695850 h 5419725"/>
              <a:gd name="connsiteX8" fmla="*/ 295723 w 5819775"/>
              <a:gd name="connsiteY8" fmla="*/ 5113106 h 5419725"/>
              <a:gd name="connsiteX9" fmla="*/ 610914 w 5819775"/>
              <a:gd name="connsiteY9" fmla="*/ 5428298 h 5419725"/>
              <a:gd name="connsiteX10" fmla="*/ 2300069 w 5819775"/>
              <a:gd name="connsiteY10" fmla="*/ 5428298 h 5419725"/>
              <a:gd name="connsiteX11" fmla="*/ 3548682 w 5819775"/>
              <a:gd name="connsiteY11" fmla="*/ 5428298 h 5419725"/>
              <a:gd name="connsiteX12" fmla="*/ 5224463 w 5819775"/>
              <a:gd name="connsiteY12" fmla="*/ 5428298 h 5419725"/>
              <a:gd name="connsiteX13" fmla="*/ 5539655 w 5819775"/>
              <a:gd name="connsiteY13" fmla="*/ 5113106 h 5419725"/>
              <a:gd name="connsiteX14" fmla="*/ 5539655 w 5819775"/>
              <a:gd name="connsiteY14" fmla="*/ 1498702 h 5419725"/>
              <a:gd name="connsiteX15" fmla="*/ 5539655 w 5819775"/>
              <a:gd name="connsiteY15" fmla="*/ 1471927 h 5419725"/>
              <a:gd name="connsiteX16" fmla="*/ 5539655 w 5819775"/>
              <a:gd name="connsiteY16" fmla="*/ 1058161 h 5419725"/>
              <a:gd name="connsiteX17" fmla="*/ 5579202 w 5819775"/>
              <a:gd name="connsiteY17" fmla="*/ 1058161 h 5419725"/>
              <a:gd name="connsiteX18" fmla="*/ 5828681 w 5819775"/>
              <a:gd name="connsiteY18" fmla="*/ 808682 h 5419725"/>
              <a:gd name="connsiteX19" fmla="*/ 5828681 w 5819775"/>
              <a:gd name="connsiteY19" fmla="*/ 250088 h 5419725"/>
              <a:gd name="connsiteX20" fmla="*/ 5579212 w 5819775"/>
              <a:gd name="connsiteY20" fmla="*/ 0 h 5419725"/>
              <a:gd name="connsiteX21" fmla="*/ 2175339 w 5819775"/>
              <a:gd name="connsiteY21" fmla="*/ 5184905 h 5419725"/>
              <a:gd name="connsiteX22" fmla="*/ 611534 w 5819775"/>
              <a:gd name="connsiteY22" fmla="*/ 5184905 h 5419725"/>
              <a:gd name="connsiteX23" fmla="*/ 539125 w 5819775"/>
              <a:gd name="connsiteY23" fmla="*/ 5112496 h 5419725"/>
              <a:gd name="connsiteX24" fmla="*/ 539125 w 5819775"/>
              <a:gd name="connsiteY24" fmla="*/ 4337285 h 5419725"/>
              <a:gd name="connsiteX25" fmla="*/ 2175348 w 5819775"/>
              <a:gd name="connsiteY25" fmla="*/ 4337285 h 5419725"/>
              <a:gd name="connsiteX26" fmla="*/ 2175348 w 5819775"/>
              <a:gd name="connsiteY26" fmla="*/ 5184905 h 5419725"/>
              <a:gd name="connsiteX27" fmla="*/ 2175339 w 5819775"/>
              <a:gd name="connsiteY27" fmla="*/ 5184905 h 5419725"/>
              <a:gd name="connsiteX28" fmla="*/ 3423952 w 5819775"/>
              <a:gd name="connsiteY28" fmla="*/ 5184905 h 5419725"/>
              <a:gd name="connsiteX29" fmla="*/ 2418121 w 5819775"/>
              <a:gd name="connsiteY29" fmla="*/ 5184905 h 5419725"/>
              <a:gd name="connsiteX30" fmla="*/ 2418121 w 5819775"/>
              <a:gd name="connsiteY30" fmla="*/ 2983402 h 5419725"/>
              <a:gd name="connsiteX31" fmla="*/ 2437590 w 5819775"/>
              <a:gd name="connsiteY31" fmla="*/ 2963932 h 5419725"/>
              <a:gd name="connsiteX32" fmla="*/ 3397177 w 5819775"/>
              <a:gd name="connsiteY32" fmla="*/ 2963932 h 5419725"/>
              <a:gd name="connsiteX33" fmla="*/ 3416646 w 5819775"/>
              <a:gd name="connsiteY33" fmla="*/ 2983402 h 5419725"/>
              <a:gd name="connsiteX34" fmla="*/ 3416646 w 5819775"/>
              <a:gd name="connsiteY34" fmla="*/ 5184905 h 5419725"/>
              <a:gd name="connsiteX35" fmla="*/ 3423952 w 5819775"/>
              <a:gd name="connsiteY35" fmla="*/ 5184905 h 5419725"/>
              <a:gd name="connsiteX36" fmla="*/ 5290185 w 5819775"/>
              <a:gd name="connsiteY36" fmla="*/ 5113106 h 5419725"/>
              <a:gd name="connsiteX37" fmla="*/ 5217776 w 5819775"/>
              <a:gd name="connsiteY37" fmla="*/ 5185515 h 5419725"/>
              <a:gd name="connsiteX38" fmla="*/ 3666735 w 5819775"/>
              <a:gd name="connsiteY38" fmla="*/ 5185515 h 5419725"/>
              <a:gd name="connsiteX39" fmla="*/ 3666735 w 5819775"/>
              <a:gd name="connsiteY39" fmla="*/ 4416390 h 5419725"/>
              <a:gd name="connsiteX40" fmla="*/ 5296262 w 5819775"/>
              <a:gd name="connsiteY40" fmla="*/ 4416390 h 5419725"/>
              <a:gd name="connsiteX41" fmla="*/ 5296262 w 5819775"/>
              <a:gd name="connsiteY41" fmla="*/ 5113106 h 5419725"/>
              <a:gd name="connsiteX42" fmla="*/ 5290185 w 5819775"/>
              <a:gd name="connsiteY42" fmla="*/ 5113106 h 5419725"/>
              <a:gd name="connsiteX43" fmla="*/ 5290185 w 5819775"/>
              <a:gd name="connsiteY43" fmla="*/ 4172998 h 5419725"/>
              <a:gd name="connsiteX44" fmla="*/ 3666744 w 5819775"/>
              <a:gd name="connsiteY44" fmla="*/ 4172998 h 5419725"/>
              <a:gd name="connsiteX45" fmla="*/ 3666744 w 5819775"/>
              <a:gd name="connsiteY45" fmla="*/ 2983402 h 5419725"/>
              <a:gd name="connsiteX46" fmla="*/ 3403883 w 5819775"/>
              <a:gd name="connsiteY46" fmla="*/ 2720531 h 5419725"/>
              <a:gd name="connsiteX47" fmla="*/ 2438210 w 5819775"/>
              <a:gd name="connsiteY47" fmla="*/ 2720531 h 5419725"/>
              <a:gd name="connsiteX48" fmla="*/ 2175339 w 5819775"/>
              <a:gd name="connsiteY48" fmla="*/ 2983402 h 5419725"/>
              <a:gd name="connsiteX49" fmla="*/ 2175339 w 5819775"/>
              <a:gd name="connsiteY49" fmla="*/ 4094502 h 5419725"/>
              <a:gd name="connsiteX50" fmla="*/ 538515 w 5819775"/>
              <a:gd name="connsiteY50" fmla="*/ 4094502 h 5419725"/>
              <a:gd name="connsiteX51" fmla="*/ 538515 w 5819775"/>
              <a:gd name="connsiteY51" fmla="*/ 2149174 h 5419725"/>
              <a:gd name="connsiteX52" fmla="*/ 545211 w 5819775"/>
              <a:gd name="connsiteY52" fmla="*/ 2155870 h 5419725"/>
              <a:gd name="connsiteX53" fmla="*/ 597541 w 5819775"/>
              <a:gd name="connsiteY53" fmla="*/ 2182035 h 5419725"/>
              <a:gd name="connsiteX54" fmla="*/ 610924 w 5819775"/>
              <a:gd name="connsiteY54" fmla="*/ 2188731 h 5419725"/>
              <a:gd name="connsiteX55" fmla="*/ 676637 w 5819775"/>
              <a:gd name="connsiteY55" fmla="*/ 2214896 h 5419725"/>
              <a:gd name="connsiteX56" fmla="*/ 683333 w 5819775"/>
              <a:gd name="connsiteY56" fmla="*/ 2214896 h 5419725"/>
              <a:gd name="connsiteX57" fmla="*/ 742360 w 5819775"/>
              <a:gd name="connsiteY57" fmla="*/ 2228279 h 5419725"/>
              <a:gd name="connsiteX58" fmla="*/ 761829 w 5819775"/>
              <a:gd name="connsiteY58" fmla="*/ 2228279 h 5419725"/>
              <a:gd name="connsiteX59" fmla="*/ 834238 w 5819775"/>
              <a:gd name="connsiteY59" fmla="*/ 2234975 h 5419725"/>
              <a:gd name="connsiteX60" fmla="*/ 893264 w 5819775"/>
              <a:gd name="connsiteY60" fmla="*/ 2228279 h 5419725"/>
              <a:gd name="connsiteX61" fmla="*/ 1248013 w 5819775"/>
              <a:gd name="connsiteY61" fmla="*/ 2037826 h 5419725"/>
              <a:gd name="connsiteX62" fmla="*/ 1602762 w 5819775"/>
              <a:gd name="connsiteY62" fmla="*/ 2228279 h 5419725"/>
              <a:gd name="connsiteX63" fmla="*/ 1661789 w 5819775"/>
              <a:gd name="connsiteY63" fmla="*/ 2234975 h 5419725"/>
              <a:gd name="connsiteX64" fmla="*/ 1720815 w 5819775"/>
              <a:gd name="connsiteY64" fmla="*/ 2228279 h 5419725"/>
              <a:gd name="connsiteX65" fmla="*/ 2075564 w 5819775"/>
              <a:gd name="connsiteY65" fmla="*/ 2037826 h 5419725"/>
              <a:gd name="connsiteX66" fmla="*/ 2430313 w 5819775"/>
              <a:gd name="connsiteY66" fmla="*/ 2228279 h 5419725"/>
              <a:gd name="connsiteX67" fmla="*/ 2489340 w 5819775"/>
              <a:gd name="connsiteY67" fmla="*/ 2234975 h 5419725"/>
              <a:gd name="connsiteX68" fmla="*/ 2548366 w 5819775"/>
              <a:gd name="connsiteY68" fmla="*/ 2228279 h 5419725"/>
              <a:gd name="connsiteX69" fmla="*/ 2903115 w 5819775"/>
              <a:gd name="connsiteY69" fmla="*/ 2037826 h 5419725"/>
              <a:gd name="connsiteX70" fmla="*/ 3257864 w 5819775"/>
              <a:gd name="connsiteY70" fmla="*/ 2228279 h 5419725"/>
              <a:gd name="connsiteX71" fmla="*/ 3316891 w 5819775"/>
              <a:gd name="connsiteY71" fmla="*/ 2234975 h 5419725"/>
              <a:gd name="connsiteX72" fmla="*/ 3375917 w 5819775"/>
              <a:gd name="connsiteY72" fmla="*/ 2228279 h 5419725"/>
              <a:gd name="connsiteX73" fmla="*/ 3730666 w 5819775"/>
              <a:gd name="connsiteY73" fmla="*/ 2037826 h 5419725"/>
              <a:gd name="connsiteX74" fmla="*/ 4085416 w 5819775"/>
              <a:gd name="connsiteY74" fmla="*/ 2228279 h 5419725"/>
              <a:gd name="connsiteX75" fmla="*/ 4144442 w 5819775"/>
              <a:gd name="connsiteY75" fmla="*/ 2234975 h 5419725"/>
              <a:gd name="connsiteX76" fmla="*/ 4203468 w 5819775"/>
              <a:gd name="connsiteY76" fmla="*/ 2228279 h 5419725"/>
              <a:gd name="connsiteX77" fmla="*/ 4558218 w 5819775"/>
              <a:gd name="connsiteY77" fmla="*/ 2037826 h 5419725"/>
              <a:gd name="connsiteX78" fmla="*/ 4912967 w 5819775"/>
              <a:gd name="connsiteY78" fmla="*/ 2228279 h 5419725"/>
              <a:gd name="connsiteX79" fmla="*/ 4971993 w 5819775"/>
              <a:gd name="connsiteY79" fmla="*/ 2234975 h 5419725"/>
              <a:gd name="connsiteX80" fmla="*/ 5044402 w 5819775"/>
              <a:gd name="connsiteY80" fmla="*/ 2228279 h 5419725"/>
              <a:gd name="connsiteX81" fmla="*/ 5063871 w 5819775"/>
              <a:gd name="connsiteY81" fmla="*/ 2228279 h 5419725"/>
              <a:gd name="connsiteX82" fmla="*/ 5136280 w 5819775"/>
              <a:gd name="connsiteY82" fmla="*/ 2208810 h 5419725"/>
              <a:gd name="connsiteX83" fmla="*/ 5142976 w 5819775"/>
              <a:gd name="connsiteY83" fmla="*/ 2208810 h 5419725"/>
              <a:gd name="connsiteX84" fmla="*/ 5202003 w 5819775"/>
              <a:gd name="connsiteY84" fmla="*/ 2182644 h 5419725"/>
              <a:gd name="connsiteX85" fmla="*/ 5215385 w 5819775"/>
              <a:gd name="connsiteY85" fmla="*/ 2175948 h 5419725"/>
              <a:gd name="connsiteX86" fmla="*/ 5274412 w 5819775"/>
              <a:gd name="connsiteY86" fmla="*/ 2143087 h 5419725"/>
              <a:gd name="connsiteX87" fmla="*/ 5274412 w 5819775"/>
              <a:gd name="connsiteY87" fmla="*/ 2143087 h 5419725"/>
              <a:gd name="connsiteX88" fmla="*/ 5274412 w 5819775"/>
              <a:gd name="connsiteY88" fmla="*/ 4173607 h 5419725"/>
              <a:gd name="connsiteX89" fmla="*/ 5290233 w 5819775"/>
              <a:gd name="connsiteY89" fmla="*/ 4173607 h 5419725"/>
              <a:gd name="connsiteX90" fmla="*/ 5290233 w 5819775"/>
              <a:gd name="connsiteY90" fmla="*/ 4172998 h 5419725"/>
              <a:gd name="connsiteX91" fmla="*/ 538515 w 5819775"/>
              <a:gd name="connsiteY91" fmla="*/ 1695850 h 5419725"/>
              <a:gd name="connsiteX92" fmla="*/ 538515 w 5819775"/>
              <a:gd name="connsiteY92" fmla="*/ 1064847 h 5419725"/>
              <a:gd name="connsiteX93" fmla="*/ 1123274 w 5819775"/>
              <a:gd name="connsiteY93" fmla="*/ 1064847 h 5419725"/>
              <a:gd name="connsiteX94" fmla="*/ 1123274 w 5819775"/>
              <a:gd name="connsiteY94" fmla="*/ 1695850 h 5419725"/>
              <a:gd name="connsiteX95" fmla="*/ 945594 w 5819775"/>
              <a:gd name="connsiteY95" fmla="*/ 1965408 h 5419725"/>
              <a:gd name="connsiteX96" fmla="*/ 833628 w 5819775"/>
              <a:gd name="connsiteY96" fmla="*/ 1991573 h 5419725"/>
              <a:gd name="connsiteX97" fmla="*/ 721662 w 5819775"/>
              <a:gd name="connsiteY97" fmla="*/ 1965408 h 5419725"/>
              <a:gd name="connsiteX98" fmla="*/ 538515 w 5819775"/>
              <a:gd name="connsiteY98" fmla="*/ 1695850 h 5419725"/>
              <a:gd name="connsiteX99" fmla="*/ 1366657 w 5819775"/>
              <a:gd name="connsiteY99" fmla="*/ 1695850 h 5419725"/>
              <a:gd name="connsiteX100" fmla="*/ 1366657 w 5819775"/>
              <a:gd name="connsiteY100" fmla="*/ 1064847 h 5419725"/>
              <a:gd name="connsiteX101" fmla="*/ 1951415 w 5819775"/>
              <a:gd name="connsiteY101" fmla="*/ 1064847 h 5419725"/>
              <a:gd name="connsiteX102" fmla="*/ 1951415 w 5819775"/>
              <a:gd name="connsiteY102" fmla="*/ 1695850 h 5419725"/>
              <a:gd name="connsiteX103" fmla="*/ 1773736 w 5819775"/>
              <a:gd name="connsiteY103" fmla="*/ 1965408 h 5419725"/>
              <a:gd name="connsiteX104" fmla="*/ 1661770 w 5819775"/>
              <a:gd name="connsiteY104" fmla="*/ 1991573 h 5419725"/>
              <a:gd name="connsiteX105" fmla="*/ 1549803 w 5819775"/>
              <a:gd name="connsiteY105" fmla="*/ 1965408 h 5419725"/>
              <a:gd name="connsiteX106" fmla="*/ 1366657 w 5819775"/>
              <a:gd name="connsiteY106" fmla="*/ 1695850 h 5419725"/>
              <a:gd name="connsiteX107" fmla="*/ 2194808 w 5819775"/>
              <a:gd name="connsiteY107" fmla="*/ 1695850 h 5419725"/>
              <a:gd name="connsiteX108" fmla="*/ 2194808 w 5819775"/>
              <a:gd name="connsiteY108" fmla="*/ 1064847 h 5419725"/>
              <a:gd name="connsiteX109" fmla="*/ 2779567 w 5819775"/>
              <a:gd name="connsiteY109" fmla="*/ 1064847 h 5419725"/>
              <a:gd name="connsiteX110" fmla="*/ 2779567 w 5819775"/>
              <a:gd name="connsiteY110" fmla="*/ 1695850 h 5419725"/>
              <a:gd name="connsiteX111" fmla="*/ 2601887 w 5819775"/>
              <a:gd name="connsiteY111" fmla="*/ 1965408 h 5419725"/>
              <a:gd name="connsiteX112" fmla="*/ 2489930 w 5819775"/>
              <a:gd name="connsiteY112" fmla="*/ 1991573 h 5419725"/>
              <a:gd name="connsiteX113" fmla="*/ 2377964 w 5819775"/>
              <a:gd name="connsiteY113" fmla="*/ 1965408 h 5419725"/>
              <a:gd name="connsiteX114" fmla="*/ 2194808 w 5819775"/>
              <a:gd name="connsiteY114" fmla="*/ 1695850 h 5419725"/>
              <a:gd name="connsiteX115" fmla="*/ 3029655 w 5819775"/>
              <a:gd name="connsiteY115" fmla="*/ 1695850 h 5419725"/>
              <a:gd name="connsiteX116" fmla="*/ 3029655 w 5819775"/>
              <a:gd name="connsiteY116" fmla="*/ 1064847 h 5419725"/>
              <a:gd name="connsiteX117" fmla="*/ 3614414 w 5819775"/>
              <a:gd name="connsiteY117" fmla="*/ 1064847 h 5419725"/>
              <a:gd name="connsiteX118" fmla="*/ 3614414 w 5819775"/>
              <a:gd name="connsiteY118" fmla="*/ 1695850 h 5419725"/>
              <a:gd name="connsiteX119" fmla="*/ 3436735 w 5819775"/>
              <a:gd name="connsiteY119" fmla="*/ 1965408 h 5419725"/>
              <a:gd name="connsiteX120" fmla="*/ 3324768 w 5819775"/>
              <a:gd name="connsiteY120" fmla="*/ 1991573 h 5419725"/>
              <a:gd name="connsiteX121" fmla="*/ 3212802 w 5819775"/>
              <a:gd name="connsiteY121" fmla="*/ 1965408 h 5419725"/>
              <a:gd name="connsiteX122" fmla="*/ 3029655 w 5819775"/>
              <a:gd name="connsiteY122" fmla="*/ 1695850 h 5419725"/>
              <a:gd name="connsiteX123" fmla="*/ 3857196 w 5819775"/>
              <a:gd name="connsiteY123" fmla="*/ 1695850 h 5419725"/>
              <a:gd name="connsiteX124" fmla="*/ 3857196 w 5819775"/>
              <a:gd name="connsiteY124" fmla="*/ 1064847 h 5419725"/>
              <a:gd name="connsiteX125" fmla="*/ 4441955 w 5819775"/>
              <a:gd name="connsiteY125" fmla="*/ 1064847 h 5419725"/>
              <a:gd name="connsiteX126" fmla="*/ 4441955 w 5819775"/>
              <a:gd name="connsiteY126" fmla="*/ 1695850 h 5419725"/>
              <a:gd name="connsiteX127" fmla="*/ 4264276 w 5819775"/>
              <a:gd name="connsiteY127" fmla="*/ 1965408 h 5419725"/>
              <a:gd name="connsiteX128" fmla="*/ 4152319 w 5819775"/>
              <a:gd name="connsiteY128" fmla="*/ 1991573 h 5419725"/>
              <a:gd name="connsiteX129" fmla="*/ 4040353 w 5819775"/>
              <a:gd name="connsiteY129" fmla="*/ 1965408 h 5419725"/>
              <a:gd name="connsiteX130" fmla="*/ 3857196 w 5819775"/>
              <a:gd name="connsiteY130" fmla="*/ 1695850 h 5419725"/>
              <a:gd name="connsiteX131" fmla="*/ 4692034 w 5819775"/>
              <a:gd name="connsiteY131" fmla="*/ 1695850 h 5419725"/>
              <a:gd name="connsiteX132" fmla="*/ 4692034 w 5819775"/>
              <a:gd name="connsiteY132" fmla="*/ 1064847 h 5419725"/>
              <a:gd name="connsiteX133" fmla="*/ 5276793 w 5819775"/>
              <a:gd name="connsiteY133" fmla="*/ 1064847 h 5419725"/>
              <a:gd name="connsiteX134" fmla="*/ 5276793 w 5819775"/>
              <a:gd name="connsiteY134" fmla="*/ 1400127 h 5419725"/>
              <a:gd name="connsiteX135" fmla="*/ 5276793 w 5819775"/>
              <a:gd name="connsiteY135" fmla="*/ 1695850 h 5419725"/>
              <a:gd name="connsiteX136" fmla="*/ 5099114 w 5819775"/>
              <a:gd name="connsiteY136" fmla="*/ 1965408 h 5419725"/>
              <a:gd name="connsiteX137" fmla="*/ 4987157 w 5819775"/>
              <a:gd name="connsiteY137" fmla="*/ 1991573 h 5419725"/>
              <a:gd name="connsiteX138" fmla="*/ 4875190 w 5819775"/>
              <a:gd name="connsiteY138" fmla="*/ 1965408 h 5419725"/>
              <a:gd name="connsiteX139" fmla="*/ 4692034 w 5819775"/>
              <a:gd name="connsiteY139" fmla="*/ 1695850 h 5419725"/>
              <a:gd name="connsiteX140" fmla="*/ 5579212 w 5819775"/>
              <a:gd name="connsiteY140" fmla="*/ 808673 h 5419725"/>
              <a:gd name="connsiteX141" fmla="*/ 5579212 w 5819775"/>
              <a:gd name="connsiteY141" fmla="*/ 808673 h 5419725"/>
              <a:gd name="connsiteX142" fmla="*/ 249479 w 5819775"/>
              <a:gd name="connsiteY142" fmla="*/ 808673 h 5419725"/>
              <a:gd name="connsiteX143" fmla="*/ 256175 w 5819775"/>
              <a:gd name="connsiteY143" fmla="*/ 243392 h 5419725"/>
              <a:gd name="connsiteX144" fmla="*/ 5579212 w 5819775"/>
              <a:gd name="connsiteY144" fmla="*/ 250088 h 5419725"/>
              <a:gd name="connsiteX145" fmla="*/ 5579212 w 5819775"/>
              <a:gd name="connsiteY145" fmla="*/ 808673 h 54197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</a:cxnLst>
            <a:rect l="l" t="t" r="r" b="b"/>
            <a:pathLst>
              <a:path w="5819775" h="5419725">
                <a:moveTo>
                  <a:pt x="5579212" y="0"/>
                </a:moveTo>
                <a:lnTo>
                  <a:pt x="249479" y="0"/>
                </a:lnTo>
                <a:cubicBezTo>
                  <a:pt x="111357" y="0"/>
                  <a:pt x="0" y="111957"/>
                  <a:pt x="0" y="249479"/>
                </a:cubicBezTo>
                <a:lnTo>
                  <a:pt x="0" y="808682"/>
                </a:lnTo>
                <a:cubicBezTo>
                  <a:pt x="0" y="946804"/>
                  <a:pt x="111957" y="1058161"/>
                  <a:pt x="249479" y="1058161"/>
                </a:cubicBezTo>
                <a:lnTo>
                  <a:pt x="295723" y="1058161"/>
                </a:lnTo>
                <a:lnTo>
                  <a:pt x="295723" y="1695850"/>
                </a:lnTo>
                <a:lnTo>
                  <a:pt x="295723" y="1695850"/>
                </a:lnTo>
                <a:lnTo>
                  <a:pt x="295723" y="5113106"/>
                </a:lnTo>
                <a:cubicBezTo>
                  <a:pt x="295723" y="5284089"/>
                  <a:pt x="440541" y="5428298"/>
                  <a:pt x="610914" y="5428298"/>
                </a:cubicBezTo>
                <a:lnTo>
                  <a:pt x="2300069" y="5428298"/>
                </a:lnTo>
                <a:lnTo>
                  <a:pt x="3548682" y="5428298"/>
                </a:lnTo>
                <a:lnTo>
                  <a:pt x="5224463" y="5428298"/>
                </a:lnTo>
                <a:cubicBezTo>
                  <a:pt x="5395446" y="5428298"/>
                  <a:pt x="5539655" y="5283480"/>
                  <a:pt x="5539655" y="5113106"/>
                </a:cubicBezTo>
                <a:lnTo>
                  <a:pt x="5539655" y="1498702"/>
                </a:lnTo>
                <a:lnTo>
                  <a:pt x="5539655" y="1471927"/>
                </a:lnTo>
                <a:lnTo>
                  <a:pt x="5539655" y="1058161"/>
                </a:lnTo>
                <a:lnTo>
                  <a:pt x="5579202" y="1058161"/>
                </a:lnTo>
                <a:cubicBezTo>
                  <a:pt x="5717325" y="1058161"/>
                  <a:pt x="5828681" y="946204"/>
                  <a:pt x="5828681" y="808682"/>
                </a:cubicBezTo>
                <a:lnTo>
                  <a:pt x="5828681" y="250088"/>
                </a:lnTo>
                <a:cubicBezTo>
                  <a:pt x="5822604" y="111957"/>
                  <a:pt x="5717334" y="0"/>
                  <a:pt x="5579212" y="0"/>
                </a:cubicBezTo>
                <a:close/>
                <a:moveTo>
                  <a:pt x="2175339" y="5184905"/>
                </a:moveTo>
                <a:lnTo>
                  <a:pt x="611534" y="5184905"/>
                </a:lnTo>
                <a:cubicBezTo>
                  <a:pt x="571986" y="5184905"/>
                  <a:pt x="539125" y="5152044"/>
                  <a:pt x="539125" y="5112496"/>
                </a:cubicBezTo>
                <a:lnTo>
                  <a:pt x="539125" y="4337285"/>
                </a:lnTo>
                <a:lnTo>
                  <a:pt x="2175348" y="4337285"/>
                </a:lnTo>
                <a:lnTo>
                  <a:pt x="2175348" y="5184905"/>
                </a:lnTo>
                <a:lnTo>
                  <a:pt x="2175339" y="5184905"/>
                </a:lnTo>
                <a:close/>
                <a:moveTo>
                  <a:pt x="3423952" y="5184905"/>
                </a:moveTo>
                <a:lnTo>
                  <a:pt x="2418121" y="5184905"/>
                </a:lnTo>
                <a:lnTo>
                  <a:pt x="2418121" y="2983402"/>
                </a:lnTo>
                <a:cubicBezTo>
                  <a:pt x="2418121" y="2970019"/>
                  <a:pt x="2431504" y="2963932"/>
                  <a:pt x="2437590" y="2963932"/>
                </a:cubicBezTo>
                <a:lnTo>
                  <a:pt x="3397177" y="2963932"/>
                </a:lnTo>
                <a:cubicBezTo>
                  <a:pt x="3410560" y="2963932"/>
                  <a:pt x="3416646" y="2977315"/>
                  <a:pt x="3416646" y="2983402"/>
                </a:cubicBezTo>
                <a:lnTo>
                  <a:pt x="3416646" y="5184905"/>
                </a:lnTo>
                <a:lnTo>
                  <a:pt x="3423952" y="5184905"/>
                </a:lnTo>
                <a:close/>
                <a:moveTo>
                  <a:pt x="5290185" y="5113106"/>
                </a:moveTo>
                <a:cubicBezTo>
                  <a:pt x="5290185" y="5152654"/>
                  <a:pt x="5257324" y="5185515"/>
                  <a:pt x="5217776" y="5185515"/>
                </a:cubicBezTo>
                <a:lnTo>
                  <a:pt x="3666735" y="5185515"/>
                </a:lnTo>
                <a:lnTo>
                  <a:pt x="3666735" y="4416390"/>
                </a:lnTo>
                <a:lnTo>
                  <a:pt x="5296262" y="4416390"/>
                </a:lnTo>
                <a:lnTo>
                  <a:pt x="5296262" y="5113106"/>
                </a:lnTo>
                <a:lnTo>
                  <a:pt x="5290185" y="5113106"/>
                </a:lnTo>
                <a:close/>
                <a:moveTo>
                  <a:pt x="5290185" y="4172998"/>
                </a:moveTo>
                <a:lnTo>
                  <a:pt x="3666744" y="4172998"/>
                </a:lnTo>
                <a:lnTo>
                  <a:pt x="3666744" y="2983402"/>
                </a:lnTo>
                <a:cubicBezTo>
                  <a:pt x="3666744" y="2838584"/>
                  <a:pt x="3548701" y="2720531"/>
                  <a:pt x="3403883" y="2720531"/>
                </a:cubicBezTo>
                <a:lnTo>
                  <a:pt x="2438210" y="2720531"/>
                </a:lnTo>
                <a:cubicBezTo>
                  <a:pt x="2293392" y="2720531"/>
                  <a:pt x="2175339" y="2838574"/>
                  <a:pt x="2175339" y="2983402"/>
                </a:cubicBezTo>
                <a:lnTo>
                  <a:pt x="2175339" y="4094502"/>
                </a:lnTo>
                <a:lnTo>
                  <a:pt x="538515" y="4094502"/>
                </a:lnTo>
                <a:lnTo>
                  <a:pt x="538515" y="2149174"/>
                </a:lnTo>
                <a:cubicBezTo>
                  <a:pt x="538515" y="2149174"/>
                  <a:pt x="545211" y="2149174"/>
                  <a:pt x="545211" y="2155870"/>
                </a:cubicBezTo>
                <a:cubicBezTo>
                  <a:pt x="558594" y="2169252"/>
                  <a:pt x="578072" y="2175339"/>
                  <a:pt x="597541" y="2182035"/>
                </a:cubicBezTo>
                <a:cubicBezTo>
                  <a:pt x="604237" y="2182035"/>
                  <a:pt x="610924" y="2188731"/>
                  <a:pt x="610924" y="2188731"/>
                </a:cubicBezTo>
                <a:cubicBezTo>
                  <a:pt x="630393" y="2195427"/>
                  <a:pt x="650472" y="2208200"/>
                  <a:pt x="676637" y="2214896"/>
                </a:cubicBezTo>
                <a:lnTo>
                  <a:pt x="683333" y="2214896"/>
                </a:lnTo>
                <a:cubicBezTo>
                  <a:pt x="702802" y="2221592"/>
                  <a:pt x="722881" y="2228279"/>
                  <a:pt x="742360" y="2228279"/>
                </a:cubicBezTo>
                <a:cubicBezTo>
                  <a:pt x="749056" y="2228279"/>
                  <a:pt x="755742" y="2228279"/>
                  <a:pt x="761829" y="2228279"/>
                </a:cubicBezTo>
                <a:cubicBezTo>
                  <a:pt x="787994" y="2228279"/>
                  <a:pt x="808072" y="2234975"/>
                  <a:pt x="834238" y="2234975"/>
                </a:cubicBezTo>
                <a:cubicBezTo>
                  <a:pt x="853707" y="2234975"/>
                  <a:pt x="873785" y="2234975"/>
                  <a:pt x="893264" y="2228279"/>
                </a:cubicBezTo>
                <a:cubicBezTo>
                  <a:pt x="1038082" y="2214896"/>
                  <a:pt x="1162822" y="2143087"/>
                  <a:pt x="1248013" y="2037826"/>
                </a:cubicBezTo>
                <a:cubicBezTo>
                  <a:pt x="1333205" y="2143097"/>
                  <a:pt x="1458554" y="2215506"/>
                  <a:pt x="1602762" y="2228279"/>
                </a:cubicBezTo>
                <a:cubicBezTo>
                  <a:pt x="1622231" y="2228279"/>
                  <a:pt x="1642310" y="2234975"/>
                  <a:pt x="1661789" y="2234975"/>
                </a:cubicBezTo>
                <a:cubicBezTo>
                  <a:pt x="1681267" y="2234975"/>
                  <a:pt x="1701336" y="2234975"/>
                  <a:pt x="1720815" y="2228279"/>
                </a:cubicBezTo>
                <a:cubicBezTo>
                  <a:pt x="1865633" y="2214896"/>
                  <a:pt x="1990373" y="2143087"/>
                  <a:pt x="2075564" y="2037826"/>
                </a:cubicBezTo>
                <a:cubicBezTo>
                  <a:pt x="2160756" y="2143097"/>
                  <a:pt x="2286105" y="2215506"/>
                  <a:pt x="2430313" y="2228279"/>
                </a:cubicBezTo>
                <a:cubicBezTo>
                  <a:pt x="2449783" y="2228279"/>
                  <a:pt x="2469861" y="2234975"/>
                  <a:pt x="2489340" y="2234975"/>
                </a:cubicBezTo>
                <a:cubicBezTo>
                  <a:pt x="2508809" y="2234975"/>
                  <a:pt x="2528888" y="2234975"/>
                  <a:pt x="2548366" y="2228279"/>
                </a:cubicBezTo>
                <a:cubicBezTo>
                  <a:pt x="2693184" y="2214896"/>
                  <a:pt x="2817924" y="2143087"/>
                  <a:pt x="2903115" y="2037826"/>
                </a:cubicBezTo>
                <a:cubicBezTo>
                  <a:pt x="2988307" y="2143097"/>
                  <a:pt x="3113656" y="2215506"/>
                  <a:pt x="3257864" y="2228279"/>
                </a:cubicBezTo>
                <a:cubicBezTo>
                  <a:pt x="3277334" y="2228279"/>
                  <a:pt x="3297412" y="2234975"/>
                  <a:pt x="3316891" y="2234975"/>
                </a:cubicBezTo>
                <a:cubicBezTo>
                  <a:pt x="3336369" y="2234975"/>
                  <a:pt x="3356439" y="2234975"/>
                  <a:pt x="3375917" y="2228279"/>
                </a:cubicBezTo>
                <a:cubicBezTo>
                  <a:pt x="3520736" y="2214896"/>
                  <a:pt x="3645475" y="2143087"/>
                  <a:pt x="3730666" y="2037826"/>
                </a:cubicBezTo>
                <a:cubicBezTo>
                  <a:pt x="3815858" y="2143097"/>
                  <a:pt x="3941207" y="2215506"/>
                  <a:pt x="4085416" y="2228279"/>
                </a:cubicBezTo>
                <a:cubicBezTo>
                  <a:pt x="4104885" y="2228279"/>
                  <a:pt x="4124963" y="2234975"/>
                  <a:pt x="4144442" y="2234975"/>
                </a:cubicBezTo>
                <a:cubicBezTo>
                  <a:pt x="4163911" y="2234975"/>
                  <a:pt x="4183990" y="2234975"/>
                  <a:pt x="4203468" y="2228279"/>
                </a:cubicBezTo>
                <a:cubicBezTo>
                  <a:pt x="4348287" y="2214896"/>
                  <a:pt x="4473026" y="2143087"/>
                  <a:pt x="4558218" y="2037826"/>
                </a:cubicBezTo>
                <a:cubicBezTo>
                  <a:pt x="4643409" y="2143097"/>
                  <a:pt x="4768758" y="2215506"/>
                  <a:pt x="4912967" y="2228279"/>
                </a:cubicBezTo>
                <a:cubicBezTo>
                  <a:pt x="4932436" y="2228279"/>
                  <a:pt x="4952514" y="2234975"/>
                  <a:pt x="4971993" y="2234975"/>
                </a:cubicBezTo>
                <a:cubicBezTo>
                  <a:pt x="4998159" y="2234975"/>
                  <a:pt x="5024323" y="2234975"/>
                  <a:pt x="5044402" y="2228279"/>
                </a:cubicBezTo>
                <a:cubicBezTo>
                  <a:pt x="5051098" y="2228279"/>
                  <a:pt x="5057785" y="2228279"/>
                  <a:pt x="5063871" y="2228279"/>
                </a:cubicBezTo>
                <a:cubicBezTo>
                  <a:pt x="5090037" y="2221583"/>
                  <a:pt x="5110115" y="2221583"/>
                  <a:pt x="5136280" y="2208810"/>
                </a:cubicBezTo>
                <a:lnTo>
                  <a:pt x="5142976" y="2208810"/>
                </a:lnTo>
                <a:cubicBezTo>
                  <a:pt x="5162446" y="2202113"/>
                  <a:pt x="5182524" y="2195427"/>
                  <a:pt x="5202003" y="2182644"/>
                </a:cubicBezTo>
                <a:cubicBezTo>
                  <a:pt x="5208699" y="2182644"/>
                  <a:pt x="5208699" y="2175948"/>
                  <a:pt x="5215385" y="2175948"/>
                </a:cubicBezTo>
                <a:cubicBezTo>
                  <a:pt x="5234855" y="2162566"/>
                  <a:pt x="5254933" y="2156479"/>
                  <a:pt x="5274412" y="2143087"/>
                </a:cubicBezTo>
                <a:lnTo>
                  <a:pt x="5274412" y="2143087"/>
                </a:lnTo>
                <a:lnTo>
                  <a:pt x="5274412" y="4173607"/>
                </a:lnTo>
                <a:lnTo>
                  <a:pt x="5290233" y="4173607"/>
                </a:lnTo>
                <a:lnTo>
                  <a:pt x="5290233" y="4172998"/>
                </a:lnTo>
                <a:close/>
                <a:moveTo>
                  <a:pt x="538515" y="1695850"/>
                </a:moveTo>
                <a:lnTo>
                  <a:pt x="538515" y="1064847"/>
                </a:lnTo>
                <a:lnTo>
                  <a:pt x="1123274" y="1064847"/>
                </a:lnTo>
                <a:lnTo>
                  <a:pt x="1123274" y="1695850"/>
                </a:lnTo>
                <a:cubicBezTo>
                  <a:pt x="1123274" y="1813893"/>
                  <a:pt x="1050865" y="1919164"/>
                  <a:pt x="945594" y="1965408"/>
                </a:cubicBezTo>
                <a:cubicBezTo>
                  <a:pt x="912733" y="1978790"/>
                  <a:pt x="873185" y="1991573"/>
                  <a:pt x="833628" y="1991573"/>
                </a:cubicBezTo>
                <a:cubicBezTo>
                  <a:pt x="794080" y="1991573"/>
                  <a:pt x="754523" y="1984877"/>
                  <a:pt x="721662" y="1965408"/>
                </a:cubicBezTo>
                <a:cubicBezTo>
                  <a:pt x="610924" y="1925860"/>
                  <a:pt x="538515" y="1820590"/>
                  <a:pt x="538515" y="1695850"/>
                </a:cubicBezTo>
                <a:close/>
                <a:moveTo>
                  <a:pt x="1366657" y="1695850"/>
                </a:moveTo>
                <a:lnTo>
                  <a:pt x="1366657" y="1064847"/>
                </a:lnTo>
                <a:lnTo>
                  <a:pt x="1951415" y="1064847"/>
                </a:lnTo>
                <a:lnTo>
                  <a:pt x="1951415" y="1695850"/>
                </a:lnTo>
                <a:cubicBezTo>
                  <a:pt x="1951415" y="1813893"/>
                  <a:pt x="1879006" y="1919164"/>
                  <a:pt x="1773736" y="1965408"/>
                </a:cubicBezTo>
                <a:cubicBezTo>
                  <a:pt x="1740875" y="1978790"/>
                  <a:pt x="1701327" y="1991573"/>
                  <a:pt x="1661770" y="1991573"/>
                </a:cubicBezTo>
                <a:cubicBezTo>
                  <a:pt x="1622212" y="1991573"/>
                  <a:pt x="1582665" y="1984877"/>
                  <a:pt x="1549803" y="1965408"/>
                </a:cubicBezTo>
                <a:cubicBezTo>
                  <a:pt x="1439075" y="1925860"/>
                  <a:pt x="1366657" y="1820590"/>
                  <a:pt x="1366657" y="1695850"/>
                </a:cubicBezTo>
                <a:close/>
                <a:moveTo>
                  <a:pt x="2194808" y="1695850"/>
                </a:moveTo>
                <a:lnTo>
                  <a:pt x="2194808" y="1064847"/>
                </a:lnTo>
                <a:lnTo>
                  <a:pt x="2779567" y="1064847"/>
                </a:lnTo>
                <a:lnTo>
                  <a:pt x="2779567" y="1695850"/>
                </a:lnTo>
                <a:cubicBezTo>
                  <a:pt x="2779567" y="1813893"/>
                  <a:pt x="2707158" y="1919164"/>
                  <a:pt x="2601887" y="1965408"/>
                </a:cubicBezTo>
                <a:cubicBezTo>
                  <a:pt x="2569026" y="1978790"/>
                  <a:pt x="2529478" y="1991573"/>
                  <a:pt x="2489930" y="1991573"/>
                </a:cubicBezTo>
                <a:cubicBezTo>
                  <a:pt x="2450383" y="1991573"/>
                  <a:pt x="2410825" y="1984877"/>
                  <a:pt x="2377964" y="1965408"/>
                </a:cubicBezTo>
                <a:cubicBezTo>
                  <a:pt x="2273913" y="1925860"/>
                  <a:pt x="2194808" y="1820590"/>
                  <a:pt x="2194808" y="1695850"/>
                </a:cubicBezTo>
                <a:close/>
                <a:moveTo>
                  <a:pt x="3029655" y="1695850"/>
                </a:moveTo>
                <a:lnTo>
                  <a:pt x="3029655" y="1064847"/>
                </a:lnTo>
                <a:lnTo>
                  <a:pt x="3614414" y="1064847"/>
                </a:lnTo>
                <a:lnTo>
                  <a:pt x="3614414" y="1695850"/>
                </a:lnTo>
                <a:cubicBezTo>
                  <a:pt x="3614414" y="1813893"/>
                  <a:pt x="3542005" y="1919164"/>
                  <a:pt x="3436735" y="1965408"/>
                </a:cubicBezTo>
                <a:cubicBezTo>
                  <a:pt x="3403873" y="1978790"/>
                  <a:pt x="3364325" y="1991573"/>
                  <a:pt x="3324768" y="1991573"/>
                </a:cubicBezTo>
                <a:cubicBezTo>
                  <a:pt x="3285211" y="1991573"/>
                  <a:pt x="3245663" y="1984877"/>
                  <a:pt x="3212802" y="1965408"/>
                </a:cubicBezTo>
                <a:cubicBezTo>
                  <a:pt x="3101454" y="1925860"/>
                  <a:pt x="3029655" y="1820590"/>
                  <a:pt x="3029655" y="1695850"/>
                </a:cubicBezTo>
                <a:close/>
                <a:moveTo>
                  <a:pt x="3857196" y="1695850"/>
                </a:moveTo>
                <a:lnTo>
                  <a:pt x="3857196" y="1064847"/>
                </a:lnTo>
                <a:lnTo>
                  <a:pt x="4441955" y="1064847"/>
                </a:lnTo>
                <a:lnTo>
                  <a:pt x="4441955" y="1695850"/>
                </a:lnTo>
                <a:cubicBezTo>
                  <a:pt x="4441955" y="1813893"/>
                  <a:pt x="4369546" y="1919164"/>
                  <a:pt x="4264276" y="1965408"/>
                </a:cubicBezTo>
                <a:cubicBezTo>
                  <a:pt x="4231415" y="1978790"/>
                  <a:pt x="4191867" y="1991573"/>
                  <a:pt x="4152319" y="1991573"/>
                </a:cubicBezTo>
                <a:cubicBezTo>
                  <a:pt x="4112771" y="1991573"/>
                  <a:pt x="4073214" y="1984877"/>
                  <a:pt x="4040353" y="1965408"/>
                </a:cubicBezTo>
                <a:cubicBezTo>
                  <a:pt x="3936302" y="1925860"/>
                  <a:pt x="3857196" y="1820590"/>
                  <a:pt x="3857196" y="1695850"/>
                </a:cubicBezTo>
                <a:close/>
                <a:moveTo>
                  <a:pt x="4692034" y="1695850"/>
                </a:moveTo>
                <a:lnTo>
                  <a:pt x="4692034" y="1064847"/>
                </a:lnTo>
                <a:lnTo>
                  <a:pt x="5276793" y="1064847"/>
                </a:lnTo>
                <a:lnTo>
                  <a:pt x="5276793" y="1400127"/>
                </a:lnTo>
                <a:lnTo>
                  <a:pt x="5276793" y="1695850"/>
                </a:lnTo>
                <a:cubicBezTo>
                  <a:pt x="5276793" y="1813893"/>
                  <a:pt x="5204384" y="1919164"/>
                  <a:pt x="5099114" y="1965408"/>
                </a:cubicBezTo>
                <a:cubicBezTo>
                  <a:pt x="5066253" y="1978790"/>
                  <a:pt x="5026704" y="1991573"/>
                  <a:pt x="4987157" y="1991573"/>
                </a:cubicBezTo>
                <a:cubicBezTo>
                  <a:pt x="4947609" y="1991573"/>
                  <a:pt x="4908052" y="1984877"/>
                  <a:pt x="4875190" y="1965408"/>
                </a:cubicBezTo>
                <a:cubicBezTo>
                  <a:pt x="4764453" y="1925860"/>
                  <a:pt x="4692034" y="1820590"/>
                  <a:pt x="4692034" y="1695850"/>
                </a:cubicBezTo>
                <a:close/>
                <a:moveTo>
                  <a:pt x="5579212" y="808673"/>
                </a:moveTo>
                <a:cubicBezTo>
                  <a:pt x="5579212" y="814759"/>
                  <a:pt x="5579212" y="814759"/>
                  <a:pt x="5579212" y="808673"/>
                </a:cubicBezTo>
                <a:lnTo>
                  <a:pt x="249479" y="808673"/>
                </a:lnTo>
                <a:lnTo>
                  <a:pt x="256175" y="243392"/>
                </a:lnTo>
                <a:lnTo>
                  <a:pt x="5579212" y="250088"/>
                </a:lnTo>
                <a:lnTo>
                  <a:pt x="5579212" y="808673"/>
                </a:ln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429" name="Forma libre 428">
            <a:extLst>
              <a:ext uri="{FF2B5EF4-FFF2-40B4-BE49-F238E27FC236}">
                <a16:creationId xmlns:a16="http://schemas.microsoft.com/office/drawing/2014/main" id="{453E9F91-0202-3746-BAA5-31808BCA8703}"/>
              </a:ext>
            </a:extLst>
          </p:cNvPr>
          <p:cNvSpPr/>
          <p:nvPr/>
        </p:nvSpPr>
        <p:spPr>
          <a:xfrm>
            <a:off x="5816788" y="2500253"/>
            <a:ext cx="301339" cy="301339"/>
          </a:xfrm>
          <a:custGeom>
            <a:avLst/>
            <a:gdLst>
              <a:gd name="connsiteX0" fmla="*/ 2910247 w 5819790"/>
              <a:gd name="connsiteY0" fmla="*/ 5827550 h 5819790"/>
              <a:gd name="connsiteX1" fmla="*/ 0 w 5819790"/>
              <a:gd name="connsiteY1" fmla="*/ 2910247 h 5819790"/>
              <a:gd name="connsiteX2" fmla="*/ 2910247 w 5819790"/>
              <a:gd name="connsiteY2" fmla="*/ 0 h 5819790"/>
              <a:gd name="connsiteX3" fmla="*/ 5820495 w 5819790"/>
              <a:gd name="connsiteY3" fmla="*/ 2910247 h 5819790"/>
              <a:gd name="connsiteX4" fmla="*/ 2910247 w 5819790"/>
              <a:gd name="connsiteY4" fmla="*/ 5827550 h 5819790"/>
              <a:gd name="connsiteX5" fmla="*/ 2910247 w 5819790"/>
              <a:gd name="connsiteY5" fmla="*/ 281433 h 5819790"/>
              <a:gd name="connsiteX6" fmla="*/ 282136 w 5819790"/>
              <a:gd name="connsiteY6" fmla="*/ 2909544 h 5819790"/>
              <a:gd name="connsiteX7" fmla="*/ 2910247 w 5819790"/>
              <a:gd name="connsiteY7" fmla="*/ 5537655 h 5819790"/>
              <a:gd name="connsiteX8" fmla="*/ 5538358 w 5819790"/>
              <a:gd name="connsiteY8" fmla="*/ 2909544 h 5819790"/>
              <a:gd name="connsiteX9" fmla="*/ 2910247 w 5819790"/>
              <a:gd name="connsiteY9" fmla="*/ 281433 h 5819790"/>
              <a:gd name="connsiteX10" fmla="*/ 3672022 w 5819790"/>
              <a:gd name="connsiteY10" fmla="*/ 3999299 h 5819790"/>
              <a:gd name="connsiteX11" fmla="*/ 2155529 w 5819790"/>
              <a:gd name="connsiteY11" fmla="*/ 3999299 h 5819790"/>
              <a:gd name="connsiteX12" fmla="*/ 1850817 w 5819790"/>
              <a:gd name="connsiteY12" fmla="*/ 3694588 h 5819790"/>
              <a:gd name="connsiteX13" fmla="*/ 1850817 w 5819790"/>
              <a:gd name="connsiteY13" fmla="*/ 2178808 h 5819790"/>
              <a:gd name="connsiteX14" fmla="*/ 2155529 w 5819790"/>
              <a:gd name="connsiteY14" fmla="*/ 1874096 h 5819790"/>
              <a:gd name="connsiteX15" fmla="*/ 3671309 w 5819790"/>
              <a:gd name="connsiteY15" fmla="*/ 1874096 h 5819790"/>
              <a:gd name="connsiteX16" fmla="*/ 3976020 w 5819790"/>
              <a:gd name="connsiteY16" fmla="*/ 2178808 h 5819790"/>
              <a:gd name="connsiteX17" fmla="*/ 3976020 w 5819790"/>
              <a:gd name="connsiteY17" fmla="*/ 3694588 h 5819790"/>
              <a:gd name="connsiteX18" fmla="*/ 3672022 w 5819790"/>
              <a:gd name="connsiteY18" fmla="*/ 3999299 h 5819790"/>
              <a:gd name="connsiteX19" fmla="*/ 2155529 w 5819790"/>
              <a:gd name="connsiteY19" fmla="*/ 2155529 h 5819790"/>
              <a:gd name="connsiteX20" fmla="*/ 2132953 w 5819790"/>
              <a:gd name="connsiteY20" fmla="*/ 2178104 h 5819790"/>
              <a:gd name="connsiteX21" fmla="*/ 2132953 w 5819790"/>
              <a:gd name="connsiteY21" fmla="*/ 3693884 h 5819790"/>
              <a:gd name="connsiteX22" fmla="*/ 2155529 w 5819790"/>
              <a:gd name="connsiteY22" fmla="*/ 3716459 h 5819790"/>
              <a:gd name="connsiteX23" fmla="*/ 3671309 w 5819790"/>
              <a:gd name="connsiteY23" fmla="*/ 3716459 h 5819790"/>
              <a:gd name="connsiteX24" fmla="*/ 3693884 w 5819790"/>
              <a:gd name="connsiteY24" fmla="*/ 3693884 h 5819790"/>
              <a:gd name="connsiteX25" fmla="*/ 3693884 w 5819790"/>
              <a:gd name="connsiteY25" fmla="*/ 2178808 h 5819790"/>
              <a:gd name="connsiteX26" fmla="*/ 3671309 w 5819790"/>
              <a:gd name="connsiteY26" fmla="*/ 2156233 h 5819790"/>
              <a:gd name="connsiteX27" fmla="*/ 2155529 w 5819790"/>
              <a:gd name="connsiteY27" fmla="*/ 2156233 h 5819790"/>
              <a:gd name="connsiteX28" fmla="*/ 2155529 w 5819790"/>
              <a:gd name="connsiteY28" fmla="*/ 2155529 h 58197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5819790" h="5819790">
                <a:moveTo>
                  <a:pt x="2910247" y="5827550"/>
                </a:moveTo>
                <a:cubicBezTo>
                  <a:pt x="1310528" y="5827550"/>
                  <a:pt x="0" y="4517023"/>
                  <a:pt x="0" y="2910247"/>
                </a:cubicBezTo>
                <a:cubicBezTo>
                  <a:pt x="0" y="1303471"/>
                  <a:pt x="1302768" y="0"/>
                  <a:pt x="2910247" y="0"/>
                </a:cubicBezTo>
                <a:cubicBezTo>
                  <a:pt x="4517727" y="0"/>
                  <a:pt x="5820495" y="1302768"/>
                  <a:pt x="5820495" y="2910247"/>
                </a:cubicBezTo>
                <a:cubicBezTo>
                  <a:pt x="5820495" y="4517727"/>
                  <a:pt x="4517023" y="5827550"/>
                  <a:pt x="2910247" y="5827550"/>
                </a:cubicBezTo>
                <a:close/>
                <a:moveTo>
                  <a:pt x="2910247" y="281433"/>
                </a:moveTo>
                <a:cubicBezTo>
                  <a:pt x="1462879" y="281433"/>
                  <a:pt x="282136" y="1462175"/>
                  <a:pt x="282136" y="2909544"/>
                </a:cubicBezTo>
                <a:cubicBezTo>
                  <a:pt x="282136" y="4356912"/>
                  <a:pt x="1462879" y="5537655"/>
                  <a:pt x="2910247" y="5537655"/>
                </a:cubicBezTo>
                <a:cubicBezTo>
                  <a:pt x="4357616" y="5537655"/>
                  <a:pt x="5538358" y="4356912"/>
                  <a:pt x="5538358" y="2909544"/>
                </a:cubicBezTo>
                <a:cubicBezTo>
                  <a:pt x="5538358" y="1462175"/>
                  <a:pt x="4364662" y="281433"/>
                  <a:pt x="2910247" y="281433"/>
                </a:cubicBezTo>
                <a:close/>
                <a:moveTo>
                  <a:pt x="3672022" y="3999299"/>
                </a:moveTo>
                <a:lnTo>
                  <a:pt x="2155529" y="3999299"/>
                </a:lnTo>
                <a:cubicBezTo>
                  <a:pt x="1987658" y="3999299"/>
                  <a:pt x="1850817" y="3862458"/>
                  <a:pt x="1850817" y="3694588"/>
                </a:cubicBezTo>
                <a:lnTo>
                  <a:pt x="1850817" y="2178808"/>
                </a:lnTo>
                <a:cubicBezTo>
                  <a:pt x="1850817" y="2010937"/>
                  <a:pt x="1987658" y="1874096"/>
                  <a:pt x="2155529" y="1874096"/>
                </a:cubicBezTo>
                <a:lnTo>
                  <a:pt x="3671309" y="1874096"/>
                </a:lnTo>
                <a:cubicBezTo>
                  <a:pt x="3839179" y="1874096"/>
                  <a:pt x="3976020" y="2010937"/>
                  <a:pt x="3976020" y="2178808"/>
                </a:cubicBezTo>
                <a:lnTo>
                  <a:pt x="3976020" y="3694588"/>
                </a:lnTo>
                <a:cubicBezTo>
                  <a:pt x="3976724" y="3861755"/>
                  <a:pt x="3839188" y="3999299"/>
                  <a:pt x="3672022" y="3999299"/>
                </a:cubicBezTo>
                <a:close/>
                <a:moveTo>
                  <a:pt x="2155529" y="2155529"/>
                </a:moveTo>
                <a:cubicBezTo>
                  <a:pt x="2140009" y="2155529"/>
                  <a:pt x="2132953" y="2163289"/>
                  <a:pt x="2132953" y="2178104"/>
                </a:cubicBezTo>
                <a:lnTo>
                  <a:pt x="2132953" y="3693884"/>
                </a:lnTo>
                <a:cubicBezTo>
                  <a:pt x="2132953" y="3709403"/>
                  <a:pt x="2140713" y="3716459"/>
                  <a:pt x="2155529" y="3716459"/>
                </a:cubicBezTo>
                <a:lnTo>
                  <a:pt x="3671309" y="3716459"/>
                </a:lnTo>
                <a:cubicBezTo>
                  <a:pt x="3686828" y="3716459"/>
                  <a:pt x="3693884" y="3708700"/>
                  <a:pt x="3693884" y="3693884"/>
                </a:cubicBezTo>
                <a:lnTo>
                  <a:pt x="3693884" y="2178808"/>
                </a:lnTo>
                <a:cubicBezTo>
                  <a:pt x="3693884" y="2163289"/>
                  <a:pt x="3686124" y="2156233"/>
                  <a:pt x="3671309" y="2156233"/>
                </a:cubicBezTo>
                <a:lnTo>
                  <a:pt x="2155529" y="2156233"/>
                </a:lnTo>
                <a:lnTo>
                  <a:pt x="2155529" y="2155529"/>
                </a:lnTo>
                <a:close/>
              </a:path>
            </a:pathLst>
          </a:custGeom>
          <a:solidFill>
            <a:schemeClr val="bg2">
              <a:lumMod val="10000"/>
            </a:schemeClr>
          </a:solidFill>
          <a:ln w="9509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431" name="Forma libre 430">
            <a:extLst>
              <a:ext uri="{FF2B5EF4-FFF2-40B4-BE49-F238E27FC236}">
                <a16:creationId xmlns:a16="http://schemas.microsoft.com/office/drawing/2014/main" id="{2C42D341-0C34-A546-94C2-8B77A84EF819}"/>
              </a:ext>
            </a:extLst>
          </p:cNvPr>
          <p:cNvSpPr/>
          <p:nvPr/>
        </p:nvSpPr>
        <p:spPr>
          <a:xfrm>
            <a:off x="1387723" y="1818961"/>
            <a:ext cx="301338" cy="259417"/>
          </a:xfrm>
          <a:custGeom>
            <a:avLst/>
            <a:gdLst>
              <a:gd name="connsiteX0" fmla="*/ 5694531 w 5819775"/>
              <a:gd name="connsiteY0" fmla="*/ 1985629 h 5010150"/>
              <a:gd name="connsiteX1" fmla="*/ 4662783 w 5819775"/>
              <a:gd name="connsiteY1" fmla="*/ 1985629 h 5010150"/>
              <a:gd name="connsiteX2" fmla="*/ 4535862 w 5819775"/>
              <a:gd name="connsiteY2" fmla="*/ 2112550 h 5010150"/>
              <a:gd name="connsiteX3" fmla="*/ 4535862 w 5819775"/>
              <a:gd name="connsiteY3" fmla="*/ 4797562 h 5010150"/>
              <a:gd name="connsiteX4" fmla="*/ 4090978 w 5819775"/>
              <a:gd name="connsiteY4" fmla="*/ 4797562 h 5010150"/>
              <a:gd name="connsiteX5" fmla="*/ 4090978 w 5819775"/>
              <a:gd name="connsiteY5" fmla="*/ 664054 h 5010150"/>
              <a:gd name="connsiteX6" fmla="*/ 3964058 w 5819775"/>
              <a:gd name="connsiteY6" fmla="*/ 537134 h 5010150"/>
              <a:gd name="connsiteX7" fmla="*/ 2925118 w 5819775"/>
              <a:gd name="connsiteY7" fmla="*/ 537134 h 5010150"/>
              <a:gd name="connsiteX8" fmla="*/ 2798197 w 5819775"/>
              <a:gd name="connsiteY8" fmla="*/ 664054 h 5010150"/>
              <a:gd name="connsiteX9" fmla="*/ 2798197 w 5819775"/>
              <a:gd name="connsiteY9" fmla="*/ 4804762 h 5010150"/>
              <a:gd name="connsiteX10" fmla="*/ 2353313 w 5819775"/>
              <a:gd name="connsiteY10" fmla="*/ 4804762 h 5010150"/>
              <a:gd name="connsiteX11" fmla="*/ 2353313 w 5819775"/>
              <a:gd name="connsiteY11" fmla="*/ 2805389 h 5010150"/>
              <a:gd name="connsiteX12" fmla="*/ 2226393 w 5819775"/>
              <a:gd name="connsiteY12" fmla="*/ 2678468 h 5010150"/>
              <a:gd name="connsiteX13" fmla="*/ 1186796 w 5819775"/>
              <a:gd name="connsiteY13" fmla="*/ 2678468 h 5010150"/>
              <a:gd name="connsiteX14" fmla="*/ 1059875 w 5819775"/>
              <a:gd name="connsiteY14" fmla="*/ 2805389 h 5010150"/>
              <a:gd name="connsiteX15" fmla="*/ 1059875 w 5819775"/>
              <a:gd name="connsiteY15" fmla="*/ 4804762 h 5010150"/>
              <a:gd name="connsiteX16" fmla="*/ 791632 w 5819775"/>
              <a:gd name="connsiteY16" fmla="*/ 4804762 h 5010150"/>
              <a:gd name="connsiteX17" fmla="*/ 777240 w 5819775"/>
              <a:gd name="connsiteY17" fmla="*/ 4804762 h 5010150"/>
              <a:gd name="connsiteX18" fmla="*/ 699383 w 5819775"/>
              <a:gd name="connsiteY18" fmla="*/ 4776626 h 5010150"/>
              <a:gd name="connsiteX19" fmla="*/ 656854 w 5819775"/>
              <a:gd name="connsiteY19" fmla="*/ 4635313 h 5010150"/>
              <a:gd name="connsiteX20" fmla="*/ 656854 w 5819775"/>
              <a:gd name="connsiteY20" fmla="*/ 126921 h 5010150"/>
              <a:gd name="connsiteX21" fmla="*/ 529933 w 5819775"/>
              <a:gd name="connsiteY21" fmla="*/ 0 h 5010150"/>
              <a:gd name="connsiteX22" fmla="*/ 126921 w 5819775"/>
              <a:gd name="connsiteY22" fmla="*/ 0 h 5010150"/>
              <a:gd name="connsiteX23" fmla="*/ 0 w 5819775"/>
              <a:gd name="connsiteY23" fmla="*/ 126921 h 5010150"/>
              <a:gd name="connsiteX24" fmla="*/ 126921 w 5819775"/>
              <a:gd name="connsiteY24" fmla="*/ 253841 h 5010150"/>
              <a:gd name="connsiteX25" fmla="*/ 402355 w 5819775"/>
              <a:gd name="connsiteY25" fmla="*/ 253841 h 5010150"/>
              <a:gd name="connsiteX26" fmla="*/ 402355 w 5819775"/>
              <a:gd name="connsiteY26" fmla="*/ 826961 h 5010150"/>
              <a:gd name="connsiteX27" fmla="*/ 126921 w 5819775"/>
              <a:gd name="connsiteY27" fmla="*/ 826961 h 5010150"/>
              <a:gd name="connsiteX28" fmla="*/ 0 w 5819775"/>
              <a:gd name="connsiteY28" fmla="*/ 953891 h 5010150"/>
              <a:gd name="connsiteX29" fmla="*/ 126921 w 5819775"/>
              <a:gd name="connsiteY29" fmla="*/ 1080811 h 5010150"/>
              <a:gd name="connsiteX30" fmla="*/ 402355 w 5819775"/>
              <a:gd name="connsiteY30" fmla="*/ 1080811 h 5010150"/>
              <a:gd name="connsiteX31" fmla="*/ 402355 w 5819775"/>
              <a:gd name="connsiteY31" fmla="*/ 1653273 h 5010150"/>
              <a:gd name="connsiteX32" fmla="*/ 126921 w 5819775"/>
              <a:gd name="connsiteY32" fmla="*/ 1653273 h 5010150"/>
              <a:gd name="connsiteX33" fmla="*/ 0 w 5819775"/>
              <a:gd name="connsiteY33" fmla="*/ 1780194 h 5010150"/>
              <a:gd name="connsiteX34" fmla="*/ 126921 w 5819775"/>
              <a:gd name="connsiteY34" fmla="*/ 1907115 h 5010150"/>
              <a:gd name="connsiteX35" fmla="*/ 402355 w 5819775"/>
              <a:gd name="connsiteY35" fmla="*/ 1907115 h 5010150"/>
              <a:gd name="connsiteX36" fmla="*/ 402355 w 5819775"/>
              <a:gd name="connsiteY36" fmla="*/ 2479577 h 5010150"/>
              <a:gd name="connsiteX37" fmla="*/ 126921 w 5819775"/>
              <a:gd name="connsiteY37" fmla="*/ 2479577 h 5010150"/>
              <a:gd name="connsiteX38" fmla="*/ 0 w 5819775"/>
              <a:gd name="connsiteY38" fmla="*/ 2606507 h 5010150"/>
              <a:gd name="connsiteX39" fmla="*/ 126921 w 5819775"/>
              <a:gd name="connsiteY39" fmla="*/ 2733427 h 5010150"/>
              <a:gd name="connsiteX40" fmla="*/ 402355 w 5819775"/>
              <a:gd name="connsiteY40" fmla="*/ 2733427 h 5010150"/>
              <a:gd name="connsiteX41" fmla="*/ 402355 w 5819775"/>
              <a:gd name="connsiteY41" fmla="*/ 3306547 h 5010150"/>
              <a:gd name="connsiteX42" fmla="*/ 126921 w 5819775"/>
              <a:gd name="connsiteY42" fmla="*/ 3306547 h 5010150"/>
              <a:gd name="connsiteX43" fmla="*/ 0 w 5819775"/>
              <a:gd name="connsiteY43" fmla="*/ 3433467 h 5010150"/>
              <a:gd name="connsiteX44" fmla="*/ 126921 w 5819775"/>
              <a:gd name="connsiteY44" fmla="*/ 3560388 h 5010150"/>
              <a:gd name="connsiteX45" fmla="*/ 402355 w 5819775"/>
              <a:gd name="connsiteY45" fmla="*/ 3560388 h 5010150"/>
              <a:gd name="connsiteX46" fmla="*/ 402355 w 5819775"/>
              <a:gd name="connsiteY46" fmla="*/ 4132850 h 5010150"/>
              <a:gd name="connsiteX47" fmla="*/ 126921 w 5819775"/>
              <a:gd name="connsiteY47" fmla="*/ 4132850 h 5010150"/>
              <a:gd name="connsiteX48" fmla="*/ 0 w 5819775"/>
              <a:gd name="connsiteY48" fmla="*/ 4259771 h 5010150"/>
              <a:gd name="connsiteX49" fmla="*/ 126921 w 5819775"/>
              <a:gd name="connsiteY49" fmla="*/ 4386691 h 5010150"/>
              <a:gd name="connsiteX50" fmla="*/ 402355 w 5819775"/>
              <a:gd name="connsiteY50" fmla="*/ 4386691 h 5010150"/>
              <a:gd name="connsiteX51" fmla="*/ 402355 w 5819775"/>
              <a:gd name="connsiteY51" fmla="*/ 4584268 h 5010150"/>
              <a:gd name="connsiteX52" fmla="*/ 529276 w 5819775"/>
              <a:gd name="connsiteY52" fmla="*/ 4923168 h 5010150"/>
              <a:gd name="connsiteX53" fmla="*/ 776583 w 5819775"/>
              <a:gd name="connsiteY53" fmla="*/ 5014760 h 5010150"/>
              <a:gd name="connsiteX54" fmla="*/ 797519 w 5819775"/>
              <a:gd name="connsiteY54" fmla="*/ 5014760 h 5010150"/>
              <a:gd name="connsiteX55" fmla="*/ 1193340 w 5819775"/>
              <a:gd name="connsiteY55" fmla="*/ 5014760 h 5010150"/>
              <a:gd name="connsiteX56" fmla="*/ 2225078 w 5819775"/>
              <a:gd name="connsiteY56" fmla="*/ 5014760 h 5010150"/>
              <a:gd name="connsiteX57" fmla="*/ 2931662 w 5819775"/>
              <a:gd name="connsiteY57" fmla="*/ 5014760 h 5010150"/>
              <a:gd name="connsiteX58" fmla="*/ 3963400 w 5819775"/>
              <a:gd name="connsiteY58" fmla="*/ 5014760 h 5010150"/>
              <a:gd name="connsiteX59" fmla="*/ 4669984 w 5819775"/>
              <a:gd name="connsiteY59" fmla="*/ 5014760 h 5010150"/>
              <a:gd name="connsiteX60" fmla="*/ 5701723 w 5819775"/>
              <a:gd name="connsiteY60" fmla="*/ 5014760 h 5010150"/>
              <a:gd name="connsiteX61" fmla="*/ 5828643 w 5819775"/>
              <a:gd name="connsiteY61" fmla="*/ 4887840 h 5010150"/>
              <a:gd name="connsiteX62" fmla="*/ 5828643 w 5819775"/>
              <a:gd name="connsiteY62" fmla="*/ 2119751 h 5010150"/>
              <a:gd name="connsiteX63" fmla="*/ 5694531 w 5819775"/>
              <a:gd name="connsiteY63" fmla="*/ 1985629 h 5010150"/>
              <a:gd name="connsiteX64" fmla="*/ 1320918 w 5819775"/>
              <a:gd name="connsiteY64" fmla="*/ 4804762 h 5010150"/>
              <a:gd name="connsiteX65" fmla="*/ 1320918 w 5819775"/>
              <a:gd name="connsiteY65" fmla="*/ 2932319 h 5010150"/>
              <a:gd name="connsiteX66" fmla="*/ 2090957 w 5819775"/>
              <a:gd name="connsiteY66" fmla="*/ 2932319 h 5010150"/>
              <a:gd name="connsiteX67" fmla="*/ 2090957 w 5819775"/>
              <a:gd name="connsiteY67" fmla="*/ 4797562 h 5010150"/>
              <a:gd name="connsiteX68" fmla="*/ 1320918 w 5819775"/>
              <a:gd name="connsiteY68" fmla="*/ 4797562 h 5010150"/>
              <a:gd name="connsiteX69" fmla="*/ 1320918 w 5819775"/>
              <a:gd name="connsiteY69" fmla="*/ 4804762 h 5010150"/>
              <a:gd name="connsiteX70" fmla="*/ 3059240 w 5819775"/>
              <a:gd name="connsiteY70" fmla="*/ 4804762 h 5010150"/>
              <a:gd name="connsiteX71" fmla="*/ 3059240 w 5819775"/>
              <a:gd name="connsiteY71" fmla="*/ 791632 h 5010150"/>
              <a:gd name="connsiteX72" fmla="*/ 3829279 w 5819775"/>
              <a:gd name="connsiteY72" fmla="*/ 791632 h 5010150"/>
              <a:gd name="connsiteX73" fmla="*/ 3829279 w 5819775"/>
              <a:gd name="connsiteY73" fmla="*/ 4798209 h 5010150"/>
              <a:gd name="connsiteX74" fmla="*/ 3059240 w 5819775"/>
              <a:gd name="connsiteY74" fmla="*/ 4798209 h 5010150"/>
              <a:gd name="connsiteX75" fmla="*/ 3059240 w 5819775"/>
              <a:gd name="connsiteY75" fmla="*/ 4804762 h 5010150"/>
              <a:gd name="connsiteX76" fmla="*/ 4797562 w 5819775"/>
              <a:gd name="connsiteY76" fmla="*/ 4804762 h 5010150"/>
              <a:gd name="connsiteX77" fmla="*/ 4797562 w 5819775"/>
              <a:gd name="connsiteY77" fmla="*/ 2246671 h 5010150"/>
              <a:gd name="connsiteX78" fmla="*/ 5567601 w 5819775"/>
              <a:gd name="connsiteY78" fmla="*/ 2246671 h 5010150"/>
              <a:gd name="connsiteX79" fmla="*/ 5567601 w 5819775"/>
              <a:gd name="connsiteY79" fmla="*/ 4804762 h 5010150"/>
              <a:gd name="connsiteX80" fmla="*/ 4797562 w 5819775"/>
              <a:gd name="connsiteY80" fmla="*/ 4804762 h 5010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</a:cxnLst>
            <a:rect l="l" t="t" r="r" b="b"/>
            <a:pathLst>
              <a:path w="5819775" h="5010150">
                <a:moveTo>
                  <a:pt x="5694531" y="1985629"/>
                </a:moveTo>
                <a:lnTo>
                  <a:pt x="4662783" y="1985629"/>
                </a:lnTo>
                <a:cubicBezTo>
                  <a:pt x="4592127" y="1985629"/>
                  <a:pt x="4535862" y="2041893"/>
                  <a:pt x="4535862" y="2112550"/>
                </a:cubicBezTo>
                <a:lnTo>
                  <a:pt x="4535862" y="4797562"/>
                </a:lnTo>
                <a:lnTo>
                  <a:pt x="4090978" y="4797562"/>
                </a:lnTo>
                <a:lnTo>
                  <a:pt x="4090978" y="664054"/>
                </a:lnTo>
                <a:cubicBezTo>
                  <a:pt x="4090978" y="593398"/>
                  <a:pt x="4034714" y="537134"/>
                  <a:pt x="3964058" y="537134"/>
                </a:cubicBezTo>
                <a:lnTo>
                  <a:pt x="2925118" y="537134"/>
                </a:lnTo>
                <a:cubicBezTo>
                  <a:pt x="2854462" y="537134"/>
                  <a:pt x="2798197" y="593398"/>
                  <a:pt x="2798197" y="664054"/>
                </a:cubicBezTo>
                <a:lnTo>
                  <a:pt x="2798197" y="4804762"/>
                </a:lnTo>
                <a:lnTo>
                  <a:pt x="2353313" y="4804762"/>
                </a:lnTo>
                <a:lnTo>
                  <a:pt x="2353313" y="2805389"/>
                </a:lnTo>
                <a:cubicBezTo>
                  <a:pt x="2353313" y="2734733"/>
                  <a:pt x="2297049" y="2678468"/>
                  <a:pt x="2226393" y="2678468"/>
                </a:cubicBezTo>
                <a:lnTo>
                  <a:pt x="1186796" y="2678468"/>
                </a:lnTo>
                <a:cubicBezTo>
                  <a:pt x="1116140" y="2678468"/>
                  <a:pt x="1059875" y="2734733"/>
                  <a:pt x="1059875" y="2805389"/>
                </a:cubicBezTo>
                <a:lnTo>
                  <a:pt x="1059875" y="4804762"/>
                </a:lnTo>
                <a:lnTo>
                  <a:pt x="791632" y="4804762"/>
                </a:lnTo>
                <a:cubicBezTo>
                  <a:pt x="784431" y="4804762"/>
                  <a:pt x="784431" y="4804762"/>
                  <a:pt x="777240" y="4804762"/>
                </a:cubicBezTo>
                <a:cubicBezTo>
                  <a:pt x="777240" y="4804762"/>
                  <a:pt x="727520" y="4804762"/>
                  <a:pt x="699383" y="4776626"/>
                </a:cubicBezTo>
                <a:cubicBezTo>
                  <a:pt x="664054" y="4748498"/>
                  <a:pt x="656854" y="4685034"/>
                  <a:pt x="656854" y="4635313"/>
                </a:cubicBezTo>
                <a:lnTo>
                  <a:pt x="656854" y="126921"/>
                </a:lnTo>
                <a:cubicBezTo>
                  <a:pt x="656854" y="56264"/>
                  <a:pt x="600589" y="0"/>
                  <a:pt x="529933" y="0"/>
                </a:cubicBezTo>
                <a:lnTo>
                  <a:pt x="126921" y="0"/>
                </a:lnTo>
                <a:cubicBezTo>
                  <a:pt x="56264" y="0"/>
                  <a:pt x="0" y="56264"/>
                  <a:pt x="0" y="126921"/>
                </a:cubicBezTo>
                <a:cubicBezTo>
                  <a:pt x="0" y="197577"/>
                  <a:pt x="56264" y="253841"/>
                  <a:pt x="126921" y="253841"/>
                </a:cubicBezTo>
                <a:lnTo>
                  <a:pt x="402355" y="253841"/>
                </a:lnTo>
                <a:lnTo>
                  <a:pt x="402355" y="826961"/>
                </a:lnTo>
                <a:lnTo>
                  <a:pt x="126921" y="826961"/>
                </a:lnTo>
                <a:cubicBezTo>
                  <a:pt x="56264" y="826961"/>
                  <a:pt x="0" y="883225"/>
                  <a:pt x="0" y="953891"/>
                </a:cubicBezTo>
                <a:cubicBezTo>
                  <a:pt x="0" y="1024547"/>
                  <a:pt x="56264" y="1080811"/>
                  <a:pt x="126921" y="1080811"/>
                </a:cubicBezTo>
                <a:lnTo>
                  <a:pt x="402355" y="1080811"/>
                </a:lnTo>
                <a:lnTo>
                  <a:pt x="402355" y="1653273"/>
                </a:lnTo>
                <a:lnTo>
                  <a:pt x="126921" y="1653273"/>
                </a:lnTo>
                <a:cubicBezTo>
                  <a:pt x="56264" y="1653273"/>
                  <a:pt x="0" y="1709538"/>
                  <a:pt x="0" y="1780194"/>
                </a:cubicBezTo>
                <a:cubicBezTo>
                  <a:pt x="0" y="1850850"/>
                  <a:pt x="56264" y="1907115"/>
                  <a:pt x="126921" y="1907115"/>
                </a:cubicBezTo>
                <a:lnTo>
                  <a:pt x="402355" y="1907115"/>
                </a:lnTo>
                <a:lnTo>
                  <a:pt x="402355" y="2479577"/>
                </a:lnTo>
                <a:lnTo>
                  <a:pt x="126921" y="2479577"/>
                </a:lnTo>
                <a:cubicBezTo>
                  <a:pt x="56264" y="2479577"/>
                  <a:pt x="0" y="2535841"/>
                  <a:pt x="0" y="2606507"/>
                </a:cubicBezTo>
                <a:cubicBezTo>
                  <a:pt x="0" y="2677163"/>
                  <a:pt x="56264" y="2733427"/>
                  <a:pt x="126921" y="2733427"/>
                </a:cubicBezTo>
                <a:lnTo>
                  <a:pt x="402355" y="2733427"/>
                </a:lnTo>
                <a:lnTo>
                  <a:pt x="402355" y="3306547"/>
                </a:lnTo>
                <a:lnTo>
                  <a:pt x="126921" y="3306547"/>
                </a:lnTo>
                <a:cubicBezTo>
                  <a:pt x="56264" y="3306547"/>
                  <a:pt x="0" y="3362811"/>
                  <a:pt x="0" y="3433467"/>
                </a:cubicBezTo>
                <a:cubicBezTo>
                  <a:pt x="0" y="3504124"/>
                  <a:pt x="56264" y="3560388"/>
                  <a:pt x="126921" y="3560388"/>
                </a:cubicBezTo>
                <a:lnTo>
                  <a:pt x="402355" y="3560388"/>
                </a:lnTo>
                <a:lnTo>
                  <a:pt x="402355" y="4132850"/>
                </a:lnTo>
                <a:lnTo>
                  <a:pt x="126921" y="4132850"/>
                </a:lnTo>
                <a:cubicBezTo>
                  <a:pt x="56264" y="4132850"/>
                  <a:pt x="0" y="4189114"/>
                  <a:pt x="0" y="4259771"/>
                </a:cubicBezTo>
                <a:cubicBezTo>
                  <a:pt x="0" y="4330427"/>
                  <a:pt x="56264" y="4386691"/>
                  <a:pt x="126921" y="4386691"/>
                </a:cubicBezTo>
                <a:lnTo>
                  <a:pt x="402355" y="4386691"/>
                </a:lnTo>
                <a:lnTo>
                  <a:pt x="402355" y="4584268"/>
                </a:lnTo>
                <a:cubicBezTo>
                  <a:pt x="402355" y="4732783"/>
                  <a:pt x="444884" y="4845968"/>
                  <a:pt x="529276" y="4923168"/>
                </a:cubicBezTo>
                <a:cubicBezTo>
                  <a:pt x="620868" y="5001025"/>
                  <a:pt x="726853" y="5014760"/>
                  <a:pt x="776583" y="5014760"/>
                </a:cubicBezTo>
                <a:cubicBezTo>
                  <a:pt x="783784" y="5014760"/>
                  <a:pt x="797519" y="5014760"/>
                  <a:pt x="797519" y="5014760"/>
                </a:cubicBezTo>
                <a:lnTo>
                  <a:pt x="1193340" y="5014760"/>
                </a:lnTo>
                <a:lnTo>
                  <a:pt x="2225078" y="5014760"/>
                </a:lnTo>
                <a:lnTo>
                  <a:pt x="2931662" y="5014760"/>
                </a:lnTo>
                <a:lnTo>
                  <a:pt x="3963400" y="5014760"/>
                </a:lnTo>
                <a:lnTo>
                  <a:pt x="4669984" y="5014760"/>
                </a:lnTo>
                <a:lnTo>
                  <a:pt x="5701723" y="5014760"/>
                </a:lnTo>
                <a:cubicBezTo>
                  <a:pt x="5772379" y="5014760"/>
                  <a:pt x="5828643" y="4958496"/>
                  <a:pt x="5828643" y="4887840"/>
                </a:cubicBezTo>
                <a:lnTo>
                  <a:pt x="5828643" y="2119751"/>
                </a:lnTo>
                <a:cubicBezTo>
                  <a:pt x="5822109" y="2041893"/>
                  <a:pt x="5765187" y="1985629"/>
                  <a:pt x="5694531" y="1985629"/>
                </a:cubicBezTo>
                <a:close/>
                <a:moveTo>
                  <a:pt x="1320918" y="4804762"/>
                </a:moveTo>
                <a:lnTo>
                  <a:pt x="1320918" y="2932319"/>
                </a:lnTo>
                <a:lnTo>
                  <a:pt x="2090957" y="2932319"/>
                </a:lnTo>
                <a:lnTo>
                  <a:pt x="2090957" y="4797562"/>
                </a:lnTo>
                <a:lnTo>
                  <a:pt x="1320918" y="4797562"/>
                </a:lnTo>
                <a:lnTo>
                  <a:pt x="1320918" y="4804762"/>
                </a:lnTo>
                <a:close/>
                <a:moveTo>
                  <a:pt x="3059240" y="4804762"/>
                </a:moveTo>
                <a:lnTo>
                  <a:pt x="3059240" y="791632"/>
                </a:lnTo>
                <a:lnTo>
                  <a:pt x="3829279" y="791632"/>
                </a:lnTo>
                <a:lnTo>
                  <a:pt x="3829279" y="4798209"/>
                </a:lnTo>
                <a:lnTo>
                  <a:pt x="3059240" y="4798209"/>
                </a:lnTo>
                <a:lnTo>
                  <a:pt x="3059240" y="4804762"/>
                </a:lnTo>
                <a:close/>
                <a:moveTo>
                  <a:pt x="4797562" y="4804762"/>
                </a:moveTo>
                <a:lnTo>
                  <a:pt x="4797562" y="2246671"/>
                </a:lnTo>
                <a:lnTo>
                  <a:pt x="5567601" y="2246671"/>
                </a:lnTo>
                <a:lnTo>
                  <a:pt x="5567601" y="4804762"/>
                </a:lnTo>
                <a:lnTo>
                  <a:pt x="4797562" y="4804762"/>
                </a:ln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433" name="Forma libre 432">
            <a:extLst>
              <a:ext uri="{FF2B5EF4-FFF2-40B4-BE49-F238E27FC236}">
                <a16:creationId xmlns:a16="http://schemas.microsoft.com/office/drawing/2014/main" id="{DBBFB989-36C8-B54C-965B-055DF5E0746A}"/>
              </a:ext>
            </a:extLst>
          </p:cNvPr>
          <p:cNvSpPr/>
          <p:nvPr/>
        </p:nvSpPr>
        <p:spPr>
          <a:xfrm>
            <a:off x="598650" y="2512843"/>
            <a:ext cx="301338" cy="241169"/>
          </a:xfrm>
          <a:custGeom>
            <a:avLst/>
            <a:gdLst>
              <a:gd name="connsiteX0" fmla="*/ 5293491 w 5819775"/>
              <a:gd name="connsiteY0" fmla="*/ 867346 h 4657725"/>
              <a:gd name="connsiteX1" fmla="*/ 4828166 w 5819775"/>
              <a:gd name="connsiteY1" fmla="*/ 867346 h 4657725"/>
              <a:gd name="connsiteX2" fmla="*/ 4158568 w 5819775"/>
              <a:gd name="connsiteY2" fmla="*/ 867346 h 4657725"/>
              <a:gd name="connsiteX3" fmla="*/ 3968649 w 5819775"/>
              <a:gd name="connsiteY3" fmla="*/ 867346 h 4657725"/>
              <a:gd name="connsiteX4" fmla="*/ 3968649 w 5819775"/>
              <a:gd name="connsiteY4" fmla="*/ 359597 h 4657725"/>
              <a:gd name="connsiteX5" fmla="*/ 3609051 w 5819775"/>
              <a:gd name="connsiteY5" fmla="*/ 0 h 4657725"/>
              <a:gd name="connsiteX6" fmla="*/ 2220906 w 5819775"/>
              <a:gd name="connsiteY6" fmla="*/ 0 h 4657725"/>
              <a:gd name="connsiteX7" fmla="*/ 1861309 w 5819775"/>
              <a:gd name="connsiteY7" fmla="*/ 359597 h 4657725"/>
              <a:gd name="connsiteX8" fmla="*/ 1861309 w 5819775"/>
              <a:gd name="connsiteY8" fmla="*/ 867346 h 4657725"/>
              <a:gd name="connsiteX9" fmla="*/ 1670742 w 5819775"/>
              <a:gd name="connsiteY9" fmla="*/ 867346 h 4657725"/>
              <a:gd name="connsiteX10" fmla="*/ 1001144 w 5819775"/>
              <a:gd name="connsiteY10" fmla="*/ 867346 h 4657725"/>
              <a:gd name="connsiteX11" fmla="*/ 535810 w 5819775"/>
              <a:gd name="connsiteY11" fmla="*/ 867346 h 4657725"/>
              <a:gd name="connsiteX12" fmla="*/ 0 w 5819775"/>
              <a:gd name="connsiteY12" fmla="*/ 1403156 h 4657725"/>
              <a:gd name="connsiteX13" fmla="*/ 0 w 5819775"/>
              <a:gd name="connsiteY13" fmla="*/ 4123325 h 4657725"/>
              <a:gd name="connsiteX14" fmla="*/ 535810 w 5819775"/>
              <a:gd name="connsiteY14" fmla="*/ 4659135 h 4657725"/>
              <a:gd name="connsiteX15" fmla="*/ 1001135 w 5819775"/>
              <a:gd name="connsiteY15" fmla="*/ 4659135 h 4657725"/>
              <a:gd name="connsiteX16" fmla="*/ 1670733 w 5819775"/>
              <a:gd name="connsiteY16" fmla="*/ 4659135 h 4657725"/>
              <a:gd name="connsiteX17" fmla="*/ 4158558 w 5819775"/>
              <a:gd name="connsiteY17" fmla="*/ 4659135 h 4657725"/>
              <a:gd name="connsiteX18" fmla="*/ 4828156 w 5819775"/>
              <a:gd name="connsiteY18" fmla="*/ 4659135 h 4657725"/>
              <a:gd name="connsiteX19" fmla="*/ 5293481 w 5819775"/>
              <a:gd name="connsiteY19" fmla="*/ 4659135 h 4657725"/>
              <a:gd name="connsiteX20" fmla="*/ 5829291 w 5819775"/>
              <a:gd name="connsiteY20" fmla="*/ 4123325 h 4657725"/>
              <a:gd name="connsiteX21" fmla="*/ 5829291 w 5819775"/>
              <a:gd name="connsiteY21" fmla="*/ 1395327 h 4657725"/>
              <a:gd name="connsiteX22" fmla="*/ 5293491 w 5819775"/>
              <a:gd name="connsiteY22" fmla="*/ 867346 h 4657725"/>
              <a:gd name="connsiteX23" fmla="*/ 874528 w 5819775"/>
              <a:gd name="connsiteY23" fmla="*/ 4398731 h 4657725"/>
              <a:gd name="connsiteX24" fmla="*/ 535810 w 5819775"/>
              <a:gd name="connsiteY24" fmla="*/ 4398731 h 4657725"/>
              <a:gd name="connsiteX25" fmla="*/ 261052 w 5819775"/>
              <a:gd name="connsiteY25" fmla="*/ 4123973 h 4657725"/>
              <a:gd name="connsiteX26" fmla="*/ 261052 w 5819775"/>
              <a:gd name="connsiteY26" fmla="*/ 1395975 h 4657725"/>
              <a:gd name="connsiteX27" fmla="*/ 535810 w 5819775"/>
              <a:gd name="connsiteY27" fmla="*/ 1121216 h 4657725"/>
              <a:gd name="connsiteX28" fmla="*/ 873871 w 5819775"/>
              <a:gd name="connsiteY28" fmla="*/ 1121216 h 4657725"/>
              <a:gd name="connsiteX29" fmla="*/ 873871 w 5819775"/>
              <a:gd name="connsiteY29" fmla="*/ 4398731 h 4657725"/>
              <a:gd name="connsiteX30" fmla="*/ 874528 w 5819775"/>
              <a:gd name="connsiteY30" fmla="*/ 4398731 h 4657725"/>
              <a:gd name="connsiteX31" fmla="*/ 1536944 w 5819775"/>
              <a:gd name="connsiteY31" fmla="*/ 4398731 h 4657725"/>
              <a:gd name="connsiteX32" fmla="*/ 1128398 w 5819775"/>
              <a:gd name="connsiteY32" fmla="*/ 4398731 h 4657725"/>
              <a:gd name="connsiteX33" fmla="*/ 1128398 w 5819775"/>
              <a:gd name="connsiteY33" fmla="*/ 1127751 h 4657725"/>
              <a:gd name="connsiteX34" fmla="*/ 1536944 w 5819775"/>
              <a:gd name="connsiteY34" fmla="*/ 1127751 h 4657725"/>
              <a:gd name="connsiteX35" fmla="*/ 1536944 w 5819775"/>
              <a:gd name="connsiteY35" fmla="*/ 4398731 h 4657725"/>
              <a:gd name="connsiteX36" fmla="*/ 2115179 w 5819775"/>
              <a:gd name="connsiteY36" fmla="*/ 359597 h 4657725"/>
              <a:gd name="connsiteX37" fmla="*/ 2213724 w 5819775"/>
              <a:gd name="connsiteY37" fmla="*/ 261052 h 4657725"/>
              <a:gd name="connsiteX38" fmla="*/ 3602526 w 5819775"/>
              <a:gd name="connsiteY38" fmla="*/ 261052 h 4657725"/>
              <a:gd name="connsiteX39" fmla="*/ 3701072 w 5819775"/>
              <a:gd name="connsiteY39" fmla="*/ 359597 h 4657725"/>
              <a:gd name="connsiteX40" fmla="*/ 3701072 w 5819775"/>
              <a:gd name="connsiteY40" fmla="*/ 867346 h 4657725"/>
              <a:gd name="connsiteX41" fmla="*/ 2115179 w 5819775"/>
              <a:gd name="connsiteY41" fmla="*/ 867346 h 4657725"/>
              <a:gd name="connsiteX42" fmla="*/ 2115179 w 5819775"/>
              <a:gd name="connsiteY42" fmla="*/ 359597 h 4657725"/>
              <a:gd name="connsiteX43" fmla="*/ 4024779 w 5819775"/>
              <a:gd name="connsiteY43" fmla="*/ 4398731 h 4657725"/>
              <a:gd name="connsiteX44" fmla="*/ 1797996 w 5819775"/>
              <a:gd name="connsiteY44" fmla="*/ 4398731 h 4657725"/>
              <a:gd name="connsiteX45" fmla="*/ 1797996 w 5819775"/>
              <a:gd name="connsiteY45" fmla="*/ 1127751 h 4657725"/>
              <a:gd name="connsiteX46" fmla="*/ 1988563 w 5819775"/>
              <a:gd name="connsiteY46" fmla="*/ 1127751 h 4657725"/>
              <a:gd name="connsiteX47" fmla="*/ 3835508 w 5819775"/>
              <a:gd name="connsiteY47" fmla="*/ 1127751 h 4657725"/>
              <a:gd name="connsiteX48" fmla="*/ 4026075 w 5819775"/>
              <a:gd name="connsiteY48" fmla="*/ 1127751 h 4657725"/>
              <a:gd name="connsiteX49" fmla="*/ 4026075 w 5819775"/>
              <a:gd name="connsiteY49" fmla="*/ 4398741 h 4657725"/>
              <a:gd name="connsiteX50" fmla="*/ 4024779 w 5819775"/>
              <a:gd name="connsiteY50" fmla="*/ 4398741 h 4657725"/>
              <a:gd name="connsiteX51" fmla="*/ 4694377 w 5819775"/>
              <a:gd name="connsiteY51" fmla="*/ 4398731 h 4657725"/>
              <a:gd name="connsiteX52" fmla="*/ 4285831 w 5819775"/>
              <a:gd name="connsiteY52" fmla="*/ 4398731 h 4657725"/>
              <a:gd name="connsiteX53" fmla="*/ 4285831 w 5819775"/>
              <a:gd name="connsiteY53" fmla="*/ 1127751 h 4657725"/>
              <a:gd name="connsiteX54" fmla="*/ 4694377 w 5819775"/>
              <a:gd name="connsiteY54" fmla="*/ 1127751 h 4657725"/>
              <a:gd name="connsiteX55" fmla="*/ 4694377 w 5819775"/>
              <a:gd name="connsiteY55" fmla="*/ 4398731 h 4657725"/>
              <a:gd name="connsiteX56" fmla="*/ 5561724 w 5819775"/>
              <a:gd name="connsiteY56" fmla="*/ 4123325 h 4657725"/>
              <a:gd name="connsiteX57" fmla="*/ 5286966 w 5819775"/>
              <a:gd name="connsiteY57" fmla="*/ 4398083 h 4657725"/>
              <a:gd name="connsiteX58" fmla="*/ 4955429 w 5819775"/>
              <a:gd name="connsiteY58" fmla="*/ 4398083 h 4657725"/>
              <a:gd name="connsiteX59" fmla="*/ 4955429 w 5819775"/>
              <a:gd name="connsiteY59" fmla="*/ 1127751 h 4657725"/>
              <a:gd name="connsiteX60" fmla="*/ 5293491 w 5819775"/>
              <a:gd name="connsiteY60" fmla="*/ 1127751 h 4657725"/>
              <a:gd name="connsiteX61" fmla="*/ 5568249 w 5819775"/>
              <a:gd name="connsiteY61" fmla="*/ 1402509 h 4657725"/>
              <a:gd name="connsiteX62" fmla="*/ 5568249 w 5819775"/>
              <a:gd name="connsiteY62" fmla="*/ 4123325 h 4657725"/>
              <a:gd name="connsiteX63" fmla="*/ 5561724 w 5819775"/>
              <a:gd name="connsiteY63" fmla="*/ 4123325 h 46577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</a:cxnLst>
            <a:rect l="l" t="t" r="r" b="b"/>
            <a:pathLst>
              <a:path w="5819775" h="4657725">
                <a:moveTo>
                  <a:pt x="5293491" y="867346"/>
                </a:moveTo>
                <a:lnTo>
                  <a:pt x="4828166" y="867346"/>
                </a:lnTo>
                <a:lnTo>
                  <a:pt x="4158568" y="867346"/>
                </a:lnTo>
                <a:lnTo>
                  <a:pt x="3968649" y="867346"/>
                </a:lnTo>
                <a:lnTo>
                  <a:pt x="3968649" y="359597"/>
                </a:lnTo>
                <a:cubicBezTo>
                  <a:pt x="3968649" y="162506"/>
                  <a:pt x="3806800" y="0"/>
                  <a:pt x="3609051" y="0"/>
                </a:cubicBezTo>
                <a:lnTo>
                  <a:pt x="2220906" y="0"/>
                </a:lnTo>
                <a:cubicBezTo>
                  <a:pt x="2023815" y="0"/>
                  <a:pt x="1861309" y="161849"/>
                  <a:pt x="1861309" y="359597"/>
                </a:cubicBezTo>
                <a:lnTo>
                  <a:pt x="1861309" y="867346"/>
                </a:lnTo>
                <a:lnTo>
                  <a:pt x="1670742" y="867346"/>
                </a:lnTo>
                <a:lnTo>
                  <a:pt x="1001144" y="867346"/>
                </a:lnTo>
                <a:lnTo>
                  <a:pt x="535810" y="867346"/>
                </a:lnTo>
                <a:cubicBezTo>
                  <a:pt x="239516" y="867346"/>
                  <a:pt x="0" y="1106862"/>
                  <a:pt x="0" y="1403156"/>
                </a:cubicBezTo>
                <a:lnTo>
                  <a:pt x="0" y="4123325"/>
                </a:lnTo>
                <a:cubicBezTo>
                  <a:pt x="0" y="4419619"/>
                  <a:pt x="239516" y="4659135"/>
                  <a:pt x="535810" y="4659135"/>
                </a:cubicBezTo>
                <a:lnTo>
                  <a:pt x="1001135" y="4659135"/>
                </a:lnTo>
                <a:lnTo>
                  <a:pt x="1670733" y="4659135"/>
                </a:lnTo>
                <a:lnTo>
                  <a:pt x="4158558" y="4659135"/>
                </a:lnTo>
                <a:lnTo>
                  <a:pt x="4828156" y="4659135"/>
                </a:lnTo>
                <a:lnTo>
                  <a:pt x="5293481" y="4659135"/>
                </a:lnTo>
                <a:cubicBezTo>
                  <a:pt x="5589775" y="4659135"/>
                  <a:pt x="5829291" y="4419619"/>
                  <a:pt x="5829291" y="4123325"/>
                </a:cubicBezTo>
                <a:lnTo>
                  <a:pt x="5829291" y="1395327"/>
                </a:lnTo>
                <a:cubicBezTo>
                  <a:pt x="5822118" y="1106862"/>
                  <a:pt x="5582603" y="867346"/>
                  <a:pt x="5293491" y="867346"/>
                </a:cubicBezTo>
                <a:close/>
                <a:moveTo>
                  <a:pt x="874528" y="4398731"/>
                </a:moveTo>
                <a:lnTo>
                  <a:pt x="535810" y="4398731"/>
                </a:lnTo>
                <a:cubicBezTo>
                  <a:pt x="387658" y="4398731"/>
                  <a:pt x="261052" y="4278649"/>
                  <a:pt x="261052" y="4123973"/>
                </a:cubicBezTo>
                <a:lnTo>
                  <a:pt x="261052" y="1395975"/>
                </a:lnTo>
                <a:cubicBezTo>
                  <a:pt x="261052" y="1247823"/>
                  <a:pt x="381133" y="1121216"/>
                  <a:pt x="535810" y="1121216"/>
                </a:cubicBezTo>
                <a:lnTo>
                  <a:pt x="873871" y="1121216"/>
                </a:lnTo>
                <a:lnTo>
                  <a:pt x="873871" y="4398731"/>
                </a:lnTo>
                <a:lnTo>
                  <a:pt x="874528" y="4398731"/>
                </a:lnTo>
                <a:close/>
                <a:moveTo>
                  <a:pt x="1536944" y="4398731"/>
                </a:moveTo>
                <a:lnTo>
                  <a:pt x="1128398" y="4398731"/>
                </a:lnTo>
                <a:lnTo>
                  <a:pt x="1128398" y="1127751"/>
                </a:lnTo>
                <a:lnTo>
                  <a:pt x="1536944" y="1127751"/>
                </a:lnTo>
                <a:lnTo>
                  <a:pt x="1536944" y="4398731"/>
                </a:lnTo>
                <a:close/>
                <a:moveTo>
                  <a:pt x="2115179" y="359597"/>
                </a:moveTo>
                <a:cubicBezTo>
                  <a:pt x="2115179" y="303467"/>
                  <a:pt x="2157603" y="261052"/>
                  <a:pt x="2213724" y="261052"/>
                </a:cubicBezTo>
                <a:lnTo>
                  <a:pt x="3602526" y="261052"/>
                </a:lnTo>
                <a:cubicBezTo>
                  <a:pt x="3658657" y="261052"/>
                  <a:pt x="3701072" y="303476"/>
                  <a:pt x="3701072" y="359597"/>
                </a:cubicBezTo>
                <a:lnTo>
                  <a:pt x="3701072" y="867346"/>
                </a:lnTo>
                <a:lnTo>
                  <a:pt x="2115179" y="867346"/>
                </a:lnTo>
                <a:lnTo>
                  <a:pt x="2115179" y="359597"/>
                </a:lnTo>
                <a:close/>
                <a:moveTo>
                  <a:pt x="4024779" y="4398731"/>
                </a:moveTo>
                <a:lnTo>
                  <a:pt x="1797996" y="4398731"/>
                </a:lnTo>
                <a:lnTo>
                  <a:pt x="1797996" y="1127751"/>
                </a:lnTo>
                <a:lnTo>
                  <a:pt x="1988563" y="1127751"/>
                </a:lnTo>
                <a:lnTo>
                  <a:pt x="3835508" y="1127751"/>
                </a:lnTo>
                <a:lnTo>
                  <a:pt x="4026075" y="1127751"/>
                </a:lnTo>
                <a:lnTo>
                  <a:pt x="4026075" y="4398741"/>
                </a:lnTo>
                <a:lnTo>
                  <a:pt x="4024779" y="4398741"/>
                </a:lnTo>
                <a:close/>
                <a:moveTo>
                  <a:pt x="4694377" y="4398731"/>
                </a:moveTo>
                <a:lnTo>
                  <a:pt x="4285831" y="4398731"/>
                </a:lnTo>
                <a:lnTo>
                  <a:pt x="4285831" y="1127751"/>
                </a:lnTo>
                <a:lnTo>
                  <a:pt x="4694377" y="1127751"/>
                </a:lnTo>
                <a:lnTo>
                  <a:pt x="4694377" y="4398731"/>
                </a:lnTo>
                <a:close/>
                <a:moveTo>
                  <a:pt x="5561724" y="4123325"/>
                </a:moveTo>
                <a:cubicBezTo>
                  <a:pt x="5561724" y="4271477"/>
                  <a:pt x="5441643" y="4398083"/>
                  <a:pt x="5286966" y="4398083"/>
                </a:cubicBezTo>
                <a:lnTo>
                  <a:pt x="4955429" y="4398083"/>
                </a:lnTo>
                <a:lnTo>
                  <a:pt x="4955429" y="1127751"/>
                </a:lnTo>
                <a:lnTo>
                  <a:pt x="5293491" y="1127751"/>
                </a:lnTo>
                <a:cubicBezTo>
                  <a:pt x="5441643" y="1127751"/>
                  <a:pt x="5568249" y="1247832"/>
                  <a:pt x="5568249" y="1402509"/>
                </a:cubicBezTo>
                <a:lnTo>
                  <a:pt x="5568249" y="4123325"/>
                </a:lnTo>
                <a:lnTo>
                  <a:pt x="5561724" y="4123325"/>
                </a:ln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435" name="Forma libre 434">
            <a:extLst>
              <a:ext uri="{FF2B5EF4-FFF2-40B4-BE49-F238E27FC236}">
                <a16:creationId xmlns:a16="http://schemas.microsoft.com/office/drawing/2014/main" id="{09A1568C-42D1-FE40-A3CF-DE373EEE9AA9}"/>
              </a:ext>
            </a:extLst>
          </p:cNvPr>
          <p:cNvSpPr/>
          <p:nvPr/>
        </p:nvSpPr>
        <p:spPr>
          <a:xfrm>
            <a:off x="5825465" y="1815992"/>
            <a:ext cx="301338" cy="300845"/>
          </a:xfrm>
          <a:custGeom>
            <a:avLst/>
            <a:gdLst>
              <a:gd name="connsiteX0" fmla="*/ 5531520 w 5819775"/>
              <a:gd name="connsiteY0" fmla="*/ 0 h 5810250"/>
              <a:gd name="connsiteX1" fmla="*/ 3424628 w 5819775"/>
              <a:gd name="connsiteY1" fmla="*/ 0 h 5810250"/>
              <a:gd name="connsiteX2" fmla="*/ 3199791 w 5819775"/>
              <a:gd name="connsiteY2" fmla="*/ 120606 h 5810250"/>
              <a:gd name="connsiteX3" fmla="*/ 3263818 w 5819775"/>
              <a:gd name="connsiteY3" fmla="*/ 370008 h 5810250"/>
              <a:gd name="connsiteX4" fmla="*/ 3762623 w 5819775"/>
              <a:gd name="connsiteY4" fmla="*/ 884444 h 5810250"/>
              <a:gd name="connsiteX5" fmla="*/ 3545234 w 5819775"/>
              <a:gd name="connsiteY5" fmla="*/ 1101833 h 5810250"/>
              <a:gd name="connsiteX6" fmla="*/ 2934015 w 5819775"/>
              <a:gd name="connsiteY6" fmla="*/ 1713052 h 5810250"/>
              <a:gd name="connsiteX7" fmla="*/ 2925823 w 5819775"/>
              <a:gd name="connsiteY7" fmla="*/ 2227488 h 5810250"/>
              <a:gd name="connsiteX8" fmla="*/ 3432067 w 5819775"/>
              <a:gd name="connsiteY8" fmla="*/ 2741924 h 5810250"/>
              <a:gd name="connsiteX9" fmla="*/ 3584686 w 5819775"/>
              <a:gd name="connsiteY9" fmla="*/ 2886351 h 5810250"/>
              <a:gd name="connsiteX10" fmla="*/ 3673278 w 5819775"/>
              <a:gd name="connsiteY10" fmla="*/ 2966752 h 5810250"/>
              <a:gd name="connsiteX11" fmla="*/ 3857911 w 5819775"/>
              <a:gd name="connsiteY11" fmla="*/ 3030779 h 5810250"/>
              <a:gd name="connsiteX12" fmla="*/ 4035095 w 5819775"/>
              <a:gd name="connsiteY12" fmla="*/ 2966752 h 5810250"/>
              <a:gd name="connsiteX13" fmla="*/ 4131878 w 5819775"/>
              <a:gd name="connsiteY13" fmla="*/ 2878160 h 5810250"/>
              <a:gd name="connsiteX14" fmla="*/ 4952295 w 5819775"/>
              <a:gd name="connsiteY14" fmla="*/ 2057743 h 5810250"/>
              <a:gd name="connsiteX15" fmla="*/ 5451101 w 5819775"/>
              <a:gd name="connsiteY15" fmla="*/ 2548357 h 5810250"/>
              <a:gd name="connsiteX16" fmla="*/ 5635733 w 5819775"/>
              <a:gd name="connsiteY16" fmla="*/ 2628757 h 5810250"/>
              <a:gd name="connsiteX17" fmla="*/ 5828557 w 5819775"/>
              <a:gd name="connsiteY17" fmla="*/ 2387546 h 5810250"/>
              <a:gd name="connsiteX18" fmla="*/ 5828557 w 5819775"/>
              <a:gd name="connsiteY18" fmla="*/ 305981 h 5810250"/>
              <a:gd name="connsiteX19" fmla="*/ 5531520 w 5819775"/>
              <a:gd name="connsiteY19" fmla="*/ 0 h 5810250"/>
              <a:gd name="connsiteX20" fmla="*/ 5538959 w 5819775"/>
              <a:gd name="connsiteY20" fmla="*/ 2211115 h 5810250"/>
              <a:gd name="connsiteX21" fmla="*/ 5064729 w 5819775"/>
              <a:gd name="connsiteY21" fmla="*/ 1745066 h 5810250"/>
              <a:gd name="connsiteX22" fmla="*/ 4855531 w 5819775"/>
              <a:gd name="connsiteY22" fmla="*/ 1745066 h 5810250"/>
              <a:gd name="connsiteX23" fmla="*/ 4831709 w 5819775"/>
              <a:gd name="connsiteY23" fmla="*/ 1768888 h 5810250"/>
              <a:gd name="connsiteX24" fmla="*/ 4791504 w 5819775"/>
              <a:gd name="connsiteY24" fmla="*/ 1809093 h 5810250"/>
              <a:gd name="connsiteX25" fmla="*/ 3930882 w 5819775"/>
              <a:gd name="connsiteY25" fmla="*/ 2669715 h 5810250"/>
              <a:gd name="connsiteX26" fmla="*/ 3858663 w 5819775"/>
              <a:gd name="connsiteY26" fmla="*/ 2733742 h 5810250"/>
              <a:gd name="connsiteX27" fmla="*/ 3858663 w 5819775"/>
              <a:gd name="connsiteY27" fmla="*/ 2733742 h 5810250"/>
              <a:gd name="connsiteX28" fmla="*/ 3802085 w 5819775"/>
              <a:gd name="connsiteY28" fmla="*/ 2685355 h 5810250"/>
              <a:gd name="connsiteX29" fmla="*/ 3649466 w 5819775"/>
              <a:gd name="connsiteY29" fmla="*/ 2540918 h 5810250"/>
              <a:gd name="connsiteX30" fmla="*/ 3143222 w 5819775"/>
              <a:gd name="connsiteY30" fmla="*/ 2026482 h 5810250"/>
              <a:gd name="connsiteX31" fmla="*/ 3103016 w 5819775"/>
              <a:gd name="connsiteY31" fmla="*/ 1978095 h 5810250"/>
              <a:gd name="connsiteX32" fmla="*/ 3143222 w 5819775"/>
              <a:gd name="connsiteY32" fmla="*/ 1929708 h 5810250"/>
              <a:gd name="connsiteX33" fmla="*/ 3754441 w 5819775"/>
              <a:gd name="connsiteY33" fmla="*/ 1318489 h 5810250"/>
              <a:gd name="connsiteX34" fmla="*/ 4019474 w 5819775"/>
              <a:gd name="connsiteY34" fmla="*/ 1053456 h 5810250"/>
              <a:gd name="connsiteX35" fmla="*/ 4059679 w 5819775"/>
              <a:gd name="connsiteY35" fmla="*/ 1013250 h 5810250"/>
              <a:gd name="connsiteX36" fmla="*/ 4076062 w 5819775"/>
              <a:gd name="connsiteY36" fmla="*/ 996868 h 5810250"/>
              <a:gd name="connsiteX37" fmla="*/ 4076062 w 5819775"/>
              <a:gd name="connsiteY37" fmla="*/ 787670 h 5810250"/>
              <a:gd name="connsiteX38" fmla="*/ 3610013 w 5819775"/>
              <a:gd name="connsiteY38" fmla="*/ 305248 h 5810250"/>
              <a:gd name="connsiteX39" fmla="*/ 5531520 w 5819775"/>
              <a:gd name="connsiteY39" fmla="*/ 305248 h 5810250"/>
              <a:gd name="connsiteX40" fmla="*/ 5539712 w 5819775"/>
              <a:gd name="connsiteY40" fmla="*/ 305248 h 5810250"/>
              <a:gd name="connsiteX41" fmla="*/ 5539712 w 5819775"/>
              <a:gd name="connsiteY41" fmla="*/ 313439 h 5810250"/>
              <a:gd name="connsiteX42" fmla="*/ 5538959 w 5819775"/>
              <a:gd name="connsiteY42" fmla="*/ 2211115 h 5810250"/>
              <a:gd name="connsiteX43" fmla="*/ 5538959 w 5819775"/>
              <a:gd name="connsiteY43" fmla="*/ 2211115 h 5810250"/>
              <a:gd name="connsiteX44" fmla="*/ 2395757 w 5819775"/>
              <a:gd name="connsiteY44" fmla="*/ 3079928 h 5810250"/>
              <a:gd name="connsiteX45" fmla="*/ 2243138 w 5819775"/>
              <a:gd name="connsiteY45" fmla="*/ 2927309 h 5810250"/>
              <a:gd name="connsiteX46" fmla="*/ 2154546 w 5819775"/>
              <a:gd name="connsiteY46" fmla="*/ 2846908 h 5810250"/>
              <a:gd name="connsiteX47" fmla="*/ 1792729 w 5819775"/>
              <a:gd name="connsiteY47" fmla="*/ 2846908 h 5810250"/>
              <a:gd name="connsiteX48" fmla="*/ 1695945 w 5819775"/>
              <a:gd name="connsiteY48" fmla="*/ 2935500 h 5810250"/>
              <a:gd name="connsiteX49" fmla="*/ 1101100 w 5819775"/>
              <a:gd name="connsiteY49" fmla="*/ 3530346 h 5810250"/>
              <a:gd name="connsiteX50" fmla="*/ 876262 w 5819775"/>
              <a:gd name="connsiteY50" fmla="*/ 3755184 h 5810250"/>
              <a:gd name="connsiteX51" fmla="*/ 377457 w 5819775"/>
              <a:gd name="connsiteY51" fmla="*/ 3264570 h 5810250"/>
              <a:gd name="connsiteX52" fmla="*/ 192824 w 5819775"/>
              <a:gd name="connsiteY52" fmla="*/ 3184169 h 5810250"/>
              <a:gd name="connsiteX53" fmla="*/ 0 w 5819775"/>
              <a:gd name="connsiteY53" fmla="*/ 3425381 h 5810250"/>
              <a:gd name="connsiteX54" fmla="*/ 0 w 5819775"/>
              <a:gd name="connsiteY54" fmla="*/ 5507698 h 5810250"/>
              <a:gd name="connsiteX55" fmla="*/ 305238 w 5819775"/>
              <a:gd name="connsiteY55" fmla="*/ 5812936 h 5810250"/>
              <a:gd name="connsiteX56" fmla="*/ 305238 w 5819775"/>
              <a:gd name="connsiteY56" fmla="*/ 5812936 h 5810250"/>
              <a:gd name="connsiteX57" fmla="*/ 2412121 w 5819775"/>
              <a:gd name="connsiteY57" fmla="*/ 5812936 h 5810250"/>
              <a:gd name="connsiteX58" fmla="*/ 2636958 w 5819775"/>
              <a:gd name="connsiteY58" fmla="*/ 5692330 h 5810250"/>
              <a:gd name="connsiteX59" fmla="*/ 2572931 w 5819775"/>
              <a:gd name="connsiteY59" fmla="*/ 5442928 h 5810250"/>
              <a:gd name="connsiteX60" fmla="*/ 2074126 w 5819775"/>
              <a:gd name="connsiteY60" fmla="*/ 4928492 h 5810250"/>
              <a:gd name="connsiteX61" fmla="*/ 2307146 w 5819775"/>
              <a:gd name="connsiteY61" fmla="*/ 4695473 h 5810250"/>
              <a:gd name="connsiteX62" fmla="*/ 2901992 w 5819775"/>
              <a:gd name="connsiteY62" fmla="*/ 4100627 h 5810250"/>
              <a:gd name="connsiteX63" fmla="*/ 2910183 w 5819775"/>
              <a:gd name="connsiteY63" fmla="*/ 3586191 h 5810250"/>
              <a:gd name="connsiteX64" fmla="*/ 2395757 w 5819775"/>
              <a:gd name="connsiteY64" fmla="*/ 3079928 h 5810250"/>
              <a:gd name="connsiteX65" fmla="*/ 2684612 w 5819775"/>
              <a:gd name="connsiteY65" fmla="*/ 3899602 h 5810250"/>
              <a:gd name="connsiteX66" fmla="*/ 2089766 w 5819775"/>
              <a:gd name="connsiteY66" fmla="*/ 4494448 h 5810250"/>
              <a:gd name="connsiteX67" fmla="*/ 1800158 w 5819775"/>
              <a:gd name="connsiteY67" fmla="*/ 4784055 h 5810250"/>
              <a:gd name="connsiteX68" fmla="*/ 1759953 w 5819775"/>
              <a:gd name="connsiteY68" fmla="*/ 4824260 h 5810250"/>
              <a:gd name="connsiteX69" fmla="*/ 1743570 w 5819775"/>
              <a:gd name="connsiteY69" fmla="*/ 4840643 h 5810250"/>
              <a:gd name="connsiteX70" fmla="*/ 1743570 w 5819775"/>
              <a:gd name="connsiteY70" fmla="*/ 5049841 h 5810250"/>
              <a:gd name="connsiteX71" fmla="*/ 2209619 w 5819775"/>
              <a:gd name="connsiteY71" fmla="*/ 5532263 h 5810250"/>
              <a:gd name="connsiteX72" fmla="*/ 288865 w 5819775"/>
              <a:gd name="connsiteY72" fmla="*/ 5532263 h 5810250"/>
              <a:gd name="connsiteX73" fmla="*/ 280673 w 5819775"/>
              <a:gd name="connsiteY73" fmla="*/ 5532263 h 5810250"/>
              <a:gd name="connsiteX74" fmla="*/ 280673 w 5819775"/>
              <a:gd name="connsiteY74" fmla="*/ 5524072 h 5810250"/>
              <a:gd name="connsiteX75" fmla="*/ 280673 w 5819775"/>
              <a:gd name="connsiteY75" fmla="*/ 3610747 h 5810250"/>
              <a:gd name="connsiteX76" fmla="*/ 754913 w 5819775"/>
              <a:gd name="connsiteY76" fmla="*/ 4076795 h 5810250"/>
              <a:gd name="connsiteX77" fmla="*/ 964111 w 5819775"/>
              <a:gd name="connsiteY77" fmla="*/ 4076795 h 5810250"/>
              <a:gd name="connsiteX78" fmla="*/ 987933 w 5819775"/>
              <a:gd name="connsiteY78" fmla="*/ 4060413 h 5810250"/>
              <a:gd name="connsiteX79" fmla="*/ 1036320 w 5819775"/>
              <a:gd name="connsiteY79" fmla="*/ 4020207 h 5810250"/>
              <a:gd name="connsiteX80" fmla="*/ 1309545 w 5819775"/>
              <a:gd name="connsiteY80" fmla="*/ 3746983 h 5810250"/>
              <a:gd name="connsiteX81" fmla="*/ 1904390 w 5819775"/>
              <a:gd name="connsiteY81" fmla="*/ 3152137 h 5810250"/>
              <a:gd name="connsiteX82" fmla="*/ 1976609 w 5819775"/>
              <a:gd name="connsiteY82" fmla="*/ 3088110 h 5810250"/>
              <a:gd name="connsiteX83" fmla="*/ 1976609 w 5819775"/>
              <a:gd name="connsiteY83" fmla="*/ 3088110 h 5810250"/>
              <a:gd name="connsiteX84" fmla="*/ 2033188 w 5819775"/>
              <a:gd name="connsiteY84" fmla="*/ 3136497 h 5810250"/>
              <a:gd name="connsiteX85" fmla="*/ 2185807 w 5819775"/>
              <a:gd name="connsiteY85" fmla="*/ 3289116 h 5810250"/>
              <a:gd name="connsiteX86" fmla="*/ 2692051 w 5819775"/>
              <a:gd name="connsiteY86" fmla="*/ 3795360 h 5810250"/>
              <a:gd name="connsiteX87" fmla="*/ 2732256 w 5819775"/>
              <a:gd name="connsiteY87" fmla="*/ 3843747 h 5810250"/>
              <a:gd name="connsiteX88" fmla="*/ 2684612 w 5819775"/>
              <a:gd name="connsiteY88" fmla="*/ 3899602 h 58102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</a:cxnLst>
            <a:rect l="l" t="t" r="r" b="b"/>
            <a:pathLst>
              <a:path w="5819775" h="5810250">
                <a:moveTo>
                  <a:pt x="5531520" y="0"/>
                </a:moveTo>
                <a:lnTo>
                  <a:pt x="3424628" y="0"/>
                </a:lnTo>
                <a:cubicBezTo>
                  <a:pt x="3280201" y="0"/>
                  <a:pt x="3223622" y="64027"/>
                  <a:pt x="3199791" y="120606"/>
                </a:cubicBezTo>
                <a:cubicBezTo>
                  <a:pt x="3151404" y="233020"/>
                  <a:pt x="3239996" y="337995"/>
                  <a:pt x="3263818" y="370008"/>
                </a:cubicBezTo>
                <a:lnTo>
                  <a:pt x="3762623" y="884444"/>
                </a:lnTo>
                <a:lnTo>
                  <a:pt x="3545234" y="1101833"/>
                </a:lnTo>
                <a:cubicBezTo>
                  <a:pt x="3344228" y="1302839"/>
                  <a:pt x="3135021" y="1512046"/>
                  <a:pt x="2934015" y="1713052"/>
                </a:cubicBezTo>
                <a:cubicBezTo>
                  <a:pt x="2756830" y="1890236"/>
                  <a:pt x="2756830" y="2051047"/>
                  <a:pt x="2925823" y="2227488"/>
                </a:cubicBezTo>
                <a:cubicBezTo>
                  <a:pt x="3094825" y="2396490"/>
                  <a:pt x="3263818" y="2572931"/>
                  <a:pt x="3432067" y="2741924"/>
                </a:cubicBezTo>
                <a:lnTo>
                  <a:pt x="3584686" y="2886351"/>
                </a:lnTo>
                <a:cubicBezTo>
                  <a:pt x="3608508" y="2910173"/>
                  <a:pt x="3641265" y="2942930"/>
                  <a:pt x="3673278" y="2966752"/>
                </a:cubicBezTo>
                <a:cubicBezTo>
                  <a:pt x="3729857" y="3006957"/>
                  <a:pt x="3793884" y="3030779"/>
                  <a:pt x="3857911" y="3030779"/>
                </a:cubicBezTo>
                <a:cubicBezTo>
                  <a:pt x="3921938" y="3030779"/>
                  <a:pt x="3986708" y="3006957"/>
                  <a:pt x="4035095" y="2966752"/>
                </a:cubicBezTo>
                <a:cubicBezTo>
                  <a:pt x="4067108" y="2942930"/>
                  <a:pt x="4099122" y="2910173"/>
                  <a:pt x="4131878" y="2878160"/>
                </a:cubicBezTo>
                <a:lnTo>
                  <a:pt x="4952295" y="2057743"/>
                </a:lnTo>
                <a:lnTo>
                  <a:pt x="5451101" y="2548357"/>
                </a:lnTo>
                <a:cubicBezTo>
                  <a:pt x="5474923" y="2572179"/>
                  <a:pt x="5547884" y="2628757"/>
                  <a:pt x="5635733" y="2628757"/>
                </a:cubicBezTo>
                <a:cubicBezTo>
                  <a:pt x="5707951" y="2628757"/>
                  <a:pt x="5828557" y="2580370"/>
                  <a:pt x="5828557" y="2387546"/>
                </a:cubicBezTo>
                <a:lnTo>
                  <a:pt x="5828557" y="305981"/>
                </a:lnTo>
                <a:cubicBezTo>
                  <a:pt x="5836758" y="104975"/>
                  <a:pt x="5684139" y="0"/>
                  <a:pt x="5531520" y="0"/>
                </a:cubicBezTo>
                <a:close/>
                <a:moveTo>
                  <a:pt x="5538959" y="2211115"/>
                </a:moveTo>
                <a:lnTo>
                  <a:pt x="5064729" y="1745066"/>
                </a:lnTo>
                <a:cubicBezTo>
                  <a:pt x="5008150" y="1688487"/>
                  <a:pt x="4912109" y="1688487"/>
                  <a:pt x="4855531" y="1745066"/>
                </a:cubicBezTo>
                <a:lnTo>
                  <a:pt x="4831709" y="1768888"/>
                </a:lnTo>
                <a:cubicBezTo>
                  <a:pt x="4815326" y="1785271"/>
                  <a:pt x="4799695" y="1792710"/>
                  <a:pt x="4791504" y="1809093"/>
                </a:cubicBezTo>
                <a:lnTo>
                  <a:pt x="3930882" y="2669715"/>
                </a:lnTo>
                <a:cubicBezTo>
                  <a:pt x="3907060" y="2693537"/>
                  <a:pt x="3882495" y="2709920"/>
                  <a:pt x="3858663" y="2733742"/>
                </a:cubicBezTo>
                <a:lnTo>
                  <a:pt x="3858663" y="2733742"/>
                </a:lnTo>
                <a:cubicBezTo>
                  <a:pt x="3834841" y="2717359"/>
                  <a:pt x="3818458" y="2701728"/>
                  <a:pt x="3802085" y="2685355"/>
                </a:cubicBezTo>
                <a:lnTo>
                  <a:pt x="3649466" y="2540918"/>
                </a:lnTo>
                <a:cubicBezTo>
                  <a:pt x="3480473" y="2363734"/>
                  <a:pt x="3304023" y="2195474"/>
                  <a:pt x="3143222" y="2026482"/>
                </a:cubicBezTo>
                <a:cubicBezTo>
                  <a:pt x="3119399" y="2002660"/>
                  <a:pt x="3111208" y="1986277"/>
                  <a:pt x="3103016" y="1978095"/>
                </a:cubicBezTo>
                <a:cubicBezTo>
                  <a:pt x="3111208" y="1969903"/>
                  <a:pt x="3119399" y="1954273"/>
                  <a:pt x="3143222" y="1929708"/>
                </a:cubicBezTo>
                <a:cubicBezTo>
                  <a:pt x="3344228" y="1728702"/>
                  <a:pt x="3553435" y="1519495"/>
                  <a:pt x="3754441" y="1318489"/>
                </a:cubicBezTo>
                <a:lnTo>
                  <a:pt x="4019474" y="1053456"/>
                </a:lnTo>
                <a:cubicBezTo>
                  <a:pt x="4035857" y="1037073"/>
                  <a:pt x="4043296" y="1021442"/>
                  <a:pt x="4059679" y="1013250"/>
                </a:cubicBezTo>
                <a:lnTo>
                  <a:pt x="4076062" y="996868"/>
                </a:lnTo>
                <a:cubicBezTo>
                  <a:pt x="4132641" y="940289"/>
                  <a:pt x="4132641" y="844248"/>
                  <a:pt x="4076062" y="787670"/>
                </a:cubicBezTo>
                <a:lnTo>
                  <a:pt x="3610013" y="305248"/>
                </a:lnTo>
                <a:lnTo>
                  <a:pt x="5531520" y="305248"/>
                </a:lnTo>
                <a:lnTo>
                  <a:pt x="5539712" y="305248"/>
                </a:lnTo>
                <a:cubicBezTo>
                  <a:pt x="5539712" y="305248"/>
                  <a:pt x="5539712" y="305248"/>
                  <a:pt x="5539712" y="313439"/>
                </a:cubicBezTo>
                <a:lnTo>
                  <a:pt x="5538959" y="2211115"/>
                </a:lnTo>
                <a:lnTo>
                  <a:pt x="5538959" y="2211115"/>
                </a:lnTo>
                <a:close/>
                <a:moveTo>
                  <a:pt x="2395757" y="3079928"/>
                </a:moveTo>
                <a:lnTo>
                  <a:pt x="2243138" y="2927309"/>
                </a:lnTo>
                <a:cubicBezTo>
                  <a:pt x="2219316" y="2903487"/>
                  <a:pt x="2186559" y="2870730"/>
                  <a:pt x="2154546" y="2846908"/>
                </a:cubicBezTo>
                <a:cubicBezTo>
                  <a:pt x="2042131" y="2766508"/>
                  <a:pt x="1905143" y="2766508"/>
                  <a:pt x="1792729" y="2846908"/>
                </a:cubicBezTo>
                <a:cubicBezTo>
                  <a:pt x="1760715" y="2870730"/>
                  <a:pt x="1728702" y="2903487"/>
                  <a:pt x="1695945" y="2935500"/>
                </a:cubicBezTo>
                <a:cubicBezTo>
                  <a:pt x="1494939" y="3136506"/>
                  <a:pt x="1302115" y="3329330"/>
                  <a:pt x="1101100" y="3530346"/>
                </a:cubicBezTo>
                <a:lnTo>
                  <a:pt x="876262" y="3755184"/>
                </a:lnTo>
                <a:lnTo>
                  <a:pt x="377457" y="3264570"/>
                </a:lnTo>
                <a:cubicBezTo>
                  <a:pt x="353635" y="3240748"/>
                  <a:pt x="280673" y="3184169"/>
                  <a:pt x="192824" y="3184169"/>
                </a:cubicBezTo>
                <a:cubicBezTo>
                  <a:pt x="120606" y="3184169"/>
                  <a:pt x="0" y="3232557"/>
                  <a:pt x="0" y="3425381"/>
                </a:cubicBezTo>
                <a:lnTo>
                  <a:pt x="0" y="5507698"/>
                </a:lnTo>
                <a:cubicBezTo>
                  <a:pt x="0" y="5708704"/>
                  <a:pt x="152619" y="5812936"/>
                  <a:pt x="305238" y="5812936"/>
                </a:cubicBezTo>
                <a:lnTo>
                  <a:pt x="305238" y="5812936"/>
                </a:lnTo>
                <a:lnTo>
                  <a:pt x="2412121" y="5812936"/>
                </a:lnTo>
                <a:cubicBezTo>
                  <a:pt x="2556548" y="5812936"/>
                  <a:pt x="2613127" y="5748909"/>
                  <a:pt x="2636958" y="5692330"/>
                </a:cubicBezTo>
                <a:cubicBezTo>
                  <a:pt x="2685345" y="5579917"/>
                  <a:pt x="2596753" y="5474941"/>
                  <a:pt x="2572931" y="5442928"/>
                </a:cubicBezTo>
                <a:lnTo>
                  <a:pt x="2074126" y="4928492"/>
                </a:lnTo>
                <a:lnTo>
                  <a:pt x="2307146" y="4695473"/>
                </a:lnTo>
                <a:cubicBezTo>
                  <a:pt x="2508152" y="4494467"/>
                  <a:pt x="2700976" y="4301643"/>
                  <a:pt x="2901992" y="4100627"/>
                </a:cubicBezTo>
                <a:cubicBezTo>
                  <a:pt x="3079175" y="3923443"/>
                  <a:pt x="3079175" y="3762632"/>
                  <a:pt x="2910183" y="3586191"/>
                </a:cubicBezTo>
                <a:cubicBezTo>
                  <a:pt x="2733008" y="3417180"/>
                  <a:pt x="2564006" y="3248930"/>
                  <a:pt x="2395757" y="3079928"/>
                </a:cubicBezTo>
                <a:close/>
                <a:moveTo>
                  <a:pt x="2684612" y="3899602"/>
                </a:moveTo>
                <a:cubicBezTo>
                  <a:pt x="2491788" y="4100608"/>
                  <a:pt x="2290782" y="4293432"/>
                  <a:pt x="2089766" y="4494448"/>
                </a:cubicBezTo>
                <a:lnTo>
                  <a:pt x="1800158" y="4784055"/>
                </a:lnTo>
                <a:cubicBezTo>
                  <a:pt x="1783775" y="4800438"/>
                  <a:pt x="1768145" y="4816069"/>
                  <a:pt x="1759953" y="4824260"/>
                </a:cubicBezTo>
                <a:lnTo>
                  <a:pt x="1743570" y="4840643"/>
                </a:lnTo>
                <a:cubicBezTo>
                  <a:pt x="1686992" y="4897222"/>
                  <a:pt x="1686992" y="4993263"/>
                  <a:pt x="1743570" y="5049841"/>
                </a:cubicBezTo>
                <a:lnTo>
                  <a:pt x="2209619" y="5532263"/>
                </a:lnTo>
                <a:lnTo>
                  <a:pt x="288865" y="5532263"/>
                </a:lnTo>
                <a:lnTo>
                  <a:pt x="280673" y="5532263"/>
                </a:lnTo>
                <a:cubicBezTo>
                  <a:pt x="280673" y="5532263"/>
                  <a:pt x="280673" y="5532263"/>
                  <a:pt x="280673" y="5524072"/>
                </a:cubicBezTo>
                <a:lnTo>
                  <a:pt x="280673" y="3610747"/>
                </a:lnTo>
                <a:lnTo>
                  <a:pt x="754913" y="4076795"/>
                </a:lnTo>
                <a:cubicBezTo>
                  <a:pt x="811492" y="4133374"/>
                  <a:pt x="899341" y="4133374"/>
                  <a:pt x="964111" y="4076795"/>
                </a:cubicBezTo>
                <a:lnTo>
                  <a:pt x="987933" y="4060413"/>
                </a:lnTo>
                <a:cubicBezTo>
                  <a:pt x="1004316" y="4044029"/>
                  <a:pt x="1019947" y="4028399"/>
                  <a:pt x="1036320" y="4020207"/>
                </a:cubicBezTo>
                <a:lnTo>
                  <a:pt x="1309545" y="3746983"/>
                </a:lnTo>
                <a:cubicBezTo>
                  <a:pt x="1510551" y="3545977"/>
                  <a:pt x="1703375" y="3353152"/>
                  <a:pt x="1904390" y="3152137"/>
                </a:cubicBezTo>
                <a:cubicBezTo>
                  <a:pt x="1928213" y="3128315"/>
                  <a:pt x="1952777" y="3111932"/>
                  <a:pt x="1976609" y="3088110"/>
                </a:cubicBezTo>
                <a:lnTo>
                  <a:pt x="1976609" y="3088110"/>
                </a:lnTo>
                <a:cubicBezTo>
                  <a:pt x="2000431" y="3104493"/>
                  <a:pt x="2016814" y="3120123"/>
                  <a:pt x="2033188" y="3136497"/>
                </a:cubicBezTo>
                <a:lnTo>
                  <a:pt x="2185807" y="3289116"/>
                </a:lnTo>
                <a:cubicBezTo>
                  <a:pt x="2354809" y="3458118"/>
                  <a:pt x="2523801" y="3627110"/>
                  <a:pt x="2692051" y="3795360"/>
                </a:cubicBezTo>
                <a:cubicBezTo>
                  <a:pt x="2715873" y="3819182"/>
                  <a:pt x="2724064" y="3835565"/>
                  <a:pt x="2732256" y="3843747"/>
                </a:cubicBezTo>
                <a:cubicBezTo>
                  <a:pt x="2724817" y="3851958"/>
                  <a:pt x="2709186" y="3867588"/>
                  <a:pt x="2684612" y="3899602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437" name="Forma libre 436">
            <a:extLst>
              <a:ext uri="{FF2B5EF4-FFF2-40B4-BE49-F238E27FC236}">
                <a16:creationId xmlns:a16="http://schemas.microsoft.com/office/drawing/2014/main" id="{E172F9F7-6602-5E42-9D07-F83880571EBE}"/>
              </a:ext>
            </a:extLst>
          </p:cNvPr>
          <p:cNvSpPr/>
          <p:nvPr/>
        </p:nvSpPr>
        <p:spPr>
          <a:xfrm>
            <a:off x="2177281" y="2526489"/>
            <a:ext cx="301338" cy="254485"/>
          </a:xfrm>
          <a:custGeom>
            <a:avLst/>
            <a:gdLst>
              <a:gd name="connsiteX0" fmla="*/ 5324637 w 5819775"/>
              <a:gd name="connsiteY0" fmla="*/ 1550365 h 4914900"/>
              <a:gd name="connsiteX1" fmla="*/ 4026922 w 5819775"/>
              <a:gd name="connsiteY1" fmla="*/ 1550365 h 4914900"/>
              <a:gd name="connsiteX2" fmla="*/ 4026922 w 5819775"/>
              <a:gd name="connsiteY2" fmla="*/ 498167 h 4914900"/>
              <a:gd name="connsiteX3" fmla="*/ 3528755 w 5819775"/>
              <a:gd name="connsiteY3" fmla="*/ 0 h 4914900"/>
              <a:gd name="connsiteX4" fmla="*/ 498167 w 5819775"/>
              <a:gd name="connsiteY4" fmla="*/ 0 h 4914900"/>
              <a:gd name="connsiteX5" fmla="*/ 0 w 5819775"/>
              <a:gd name="connsiteY5" fmla="*/ 498167 h 4914900"/>
              <a:gd name="connsiteX6" fmla="*/ 0 w 5819775"/>
              <a:gd name="connsiteY6" fmla="*/ 2321976 h 4914900"/>
              <a:gd name="connsiteX7" fmla="*/ 498167 w 5819775"/>
              <a:gd name="connsiteY7" fmla="*/ 2820143 h 4914900"/>
              <a:gd name="connsiteX8" fmla="*/ 793042 w 5819775"/>
              <a:gd name="connsiteY8" fmla="*/ 2820143 h 4914900"/>
              <a:gd name="connsiteX9" fmla="*/ 1164555 w 5819775"/>
              <a:gd name="connsiteY9" fmla="*/ 3318310 h 4914900"/>
              <a:gd name="connsiteX10" fmla="*/ 1269778 w 5819775"/>
              <a:gd name="connsiteY10" fmla="*/ 3367669 h 4914900"/>
              <a:gd name="connsiteX11" fmla="*/ 1375000 w 5819775"/>
              <a:gd name="connsiteY11" fmla="*/ 3318310 h 4914900"/>
              <a:gd name="connsiteX12" fmla="*/ 1746514 w 5819775"/>
              <a:gd name="connsiteY12" fmla="*/ 2820143 h 4914900"/>
              <a:gd name="connsiteX13" fmla="*/ 1802368 w 5819775"/>
              <a:gd name="connsiteY13" fmla="*/ 2820143 h 4914900"/>
              <a:gd name="connsiteX14" fmla="*/ 1802368 w 5819775"/>
              <a:gd name="connsiteY14" fmla="*/ 3872341 h 4914900"/>
              <a:gd name="connsiteX15" fmla="*/ 2300535 w 5819775"/>
              <a:gd name="connsiteY15" fmla="*/ 4370508 h 4914900"/>
              <a:gd name="connsiteX16" fmla="*/ 4082129 w 5819775"/>
              <a:gd name="connsiteY16" fmla="*/ 4370508 h 4914900"/>
              <a:gd name="connsiteX17" fmla="*/ 4453643 w 5819775"/>
              <a:gd name="connsiteY17" fmla="*/ 4868675 h 4914900"/>
              <a:gd name="connsiteX18" fmla="*/ 4558865 w 5819775"/>
              <a:gd name="connsiteY18" fmla="*/ 4918034 h 4914900"/>
              <a:gd name="connsiteX19" fmla="*/ 4664088 w 5819775"/>
              <a:gd name="connsiteY19" fmla="*/ 4868675 h 4914900"/>
              <a:gd name="connsiteX20" fmla="*/ 5035601 w 5819775"/>
              <a:gd name="connsiteY20" fmla="*/ 4370508 h 4914900"/>
              <a:gd name="connsiteX21" fmla="*/ 5330476 w 5819775"/>
              <a:gd name="connsiteY21" fmla="*/ 4370508 h 4914900"/>
              <a:gd name="connsiteX22" fmla="*/ 5828643 w 5819775"/>
              <a:gd name="connsiteY22" fmla="*/ 3872341 h 4914900"/>
              <a:gd name="connsiteX23" fmla="*/ 5828643 w 5819775"/>
              <a:gd name="connsiteY23" fmla="*/ 2048532 h 4914900"/>
              <a:gd name="connsiteX24" fmla="*/ 5324637 w 5819775"/>
              <a:gd name="connsiteY24" fmla="*/ 1550365 h 4914900"/>
              <a:gd name="connsiteX25" fmla="*/ 1677019 w 5819775"/>
              <a:gd name="connsiteY25" fmla="*/ 2560339 h 4914900"/>
              <a:gd name="connsiteX26" fmla="*/ 1571797 w 5819775"/>
              <a:gd name="connsiteY26" fmla="*/ 2609698 h 4914900"/>
              <a:gd name="connsiteX27" fmla="*/ 1263282 w 5819775"/>
              <a:gd name="connsiteY27" fmla="*/ 3016291 h 4914900"/>
              <a:gd name="connsiteX28" fmla="*/ 954767 w 5819775"/>
              <a:gd name="connsiteY28" fmla="*/ 2609698 h 4914900"/>
              <a:gd name="connsiteX29" fmla="*/ 849544 w 5819775"/>
              <a:gd name="connsiteY29" fmla="*/ 2560339 h 4914900"/>
              <a:gd name="connsiteX30" fmla="*/ 484527 w 5819775"/>
              <a:gd name="connsiteY30" fmla="*/ 2560339 h 4914900"/>
              <a:gd name="connsiteX31" fmla="*/ 246155 w 5819775"/>
              <a:gd name="connsiteY31" fmla="*/ 2321966 h 4914900"/>
              <a:gd name="connsiteX32" fmla="*/ 246155 w 5819775"/>
              <a:gd name="connsiteY32" fmla="*/ 498167 h 4914900"/>
              <a:gd name="connsiteX33" fmla="*/ 484527 w 5819775"/>
              <a:gd name="connsiteY33" fmla="*/ 259794 h 4914900"/>
              <a:gd name="connsiteX34" fmla="*/ 3515116 w 5819775"/>
              <a:gd name="connsiteY34" fmla="*/ 259794 h 4914900"/>
              <a:gd name="connsiteX35" fmla="*/ 3753479 w 5819775"/>
              <a:gd name="connsiteY35" fmla="*/ 498167 h 4914900"/>
              <a:gd name="connsiteX36" fmla="*/ 3753479 w 5819775"/>
              <a:gd name="connsiteY36" fmla="*/ 1683515 h 4914900"/>
              <a:gd name="connsiteX37" fmla="*/ 3753479 w 5819775"/>
              <a:gd name="connsiteY37" fmla="*/ 2321976 h 4914900"/>
              <a:gd name="connsiteX38" fmla="*/ 3515116 w 5819775"/>
              <a:gd name="connsiteY38" fmla="*/ 2560349 h 4914900"/>
              <a:gd name="connsiteX39" fmla="*/ 1929032 w 5819775"/>
              <a:gd name="connsiteY39" fmla="*/ 2560349 h 4914900"/>
              <a:gd name="connsiteX40" fmla="*/ 1677019 w 5819775"/>
              <a:gd name="connsiteY40" fmla="*/ 2560339 h 4914900"/>
              <a:gd name="connsiteX41" fmla="*/ 1677019 w 5819775"/>
              <a:gd name="connsiteY41" fmla="*/ 2560339 h 4914900"/>
              <a:gd name="connsiteX42" fmla="*/ 5570144 w 5819775"/>
              <a:gd name="connsiteY42" fmla="*/ 3872341 h 4914900"/>
              <a:gd name="connsiteX43" fmla="*/ 5331781 w 5819775"/>
              <a:gd name="connsiteY43" fmla="*/ 4110714 h 4914900"/>
              <a:gd name="connsiteX44" fmla="*/ 4966764 w 5819775"/>
              <a:gd name="connsiteY44" fmla="*/ 4110714 h 4914900"/>
              <a:gd name="connsiteX45" fmla="*/ 4861541 w 5819775"/>
              <a:gd name="connsiteY45" fmla="*/ 4160072 h 4914900"/>
              <a:gd name="connsiteX46" fmla="*/ 4553026 w 5819775"/>
              <a:gd name="connsiteY46" fmla="*/ 4566667 h 4914900"/>
              <a:gd name="connsiteX47" fmla="*/ 4244512 w 5819775"/>
              <a:gd name="connsiteY47" fmla="*/ 4160072 h 4914900"/>
              <a:gd name="connsiteX48" fmla="*/ 4139289 w 5819775"/>
              <a:gd name="connsiteY48" fmla="*/ 4110714 h 4914900"/>
              <a:gd name="connsiteX49" fmla="*/ 2301193 w 5819775"/>
              <a:gd name="connsiteY49" fmla="*/ 4110714 h 4914900"/>
              <a:gd name="connsiteX50" fmla="*/ 2062820 w 5819775"/>
              <a:gd name="connsiteY50" fmla="*/ 3872341 h 4914900"/>
              <a:gd name="connsiteX51" fmla="*/ 2062820 w 5819775"/>
              <a:gd name="connsiteY51" fmla="*/ 2820143 h 4914900"/>
              <a:gd name="connsiteX52" fmla="*/ 3528755 w 5819775"/>
              <a:gd name="connsiteY52" fmla="*/ 2820143 h 4914900"/>
              <a:gd name="connsiteX53" fmla="*/ 3795055 w 5819775"/>
              <a:gd name="connsiteY53" fmla="*/ 2742848 h 4914900"/>
              <a:gd name="connsiteX54" fmla="*/ 4777102 w 5819775"/>
              <a:gd name="connsiteY54" fmla="*/ 2742848 h 4914900"/>
              <a:gd name="connsiteX55" fmla="*/ 4903109 w 5819775"/>
              <a:gd name="connsiteY55" fmla="*/ 2616842 h 4914900"/>
              <a:gd name="connsiteX56" fmla="*/ 4777102 w 5819775"/>
              <a:gd name="connsiteY56" fmla="*/ 2490835 h 4914900"/>
              <a:gd name="connsiteX57" fmla="*/ 4005491 w 5819775"/>
              <a:gd name="connsiteY57" fmla="*/ 2490835 h 4914900"/>
              <a:gd name="connsiteX58" fmla="*/ 4033418 w 5819775"/>
              <a:gd name="connsiteY58" fmla="*/ 2322614 h 4914900"/>
              <a:gd name="connsiteX59" fmla="*/ 4033418 w 5819775"/>
              <a:gd name="connsiteY59" fmla="*/ 1817303 h 4914900"/>
              <a:gd name="connsiteX60" fmla="*/ 5331124 w 5819775"/>
              <a:gd name="connsiteY60" fmla="*/ 1817303 h 4914900"/>
              <a:gd name="connsiteX61" fmla="*/ 5569496 w 5819775"/>
              <a:gd name="connsiteY61" fmla="*/ 2055676 h 4914900"/>
              <a:gd name="connsiteX62" fmla="*/ 5569496 w 5819775"/>
              <a:gd name="connsiteY62" fmla="*/ 3872341 h 4914900"/>
              <a:gd name="connsiteX63" fmla="*/ 5570144 w 5819775"/>
              <a:gd name="connsiteY63" fmla="*/ 3872341 h 4914900"/>
              <a:gd name="connsiteX64" fmla="*/ 4896612 w 5819775"/>
              <a:gd name="connsiteY64" fmla="*/ 3339103 h 4914900"/>
              <a:gd name="connsiteX65" fmla="*/ 4770606 w 5819775"/>
              <a:gd name="connsiteY65" fmla="*/ 3465110 h 4914900"/>
              <a:gd name="connsiteX66" fmla="*/ 2862367 w 5819775"/>
              <a:gd name="connsiteY66" fmla="*/ 3465110 h 4914900"/>
              <a:gd name="connsiteX67" fmla="*/ 2736361 w 5819775"/>
              <a:gd name="connsiteY67" fmla="*/ 3339103 h 4914900"/>
              <a:gd name="connsiteX68" fmla="*/ 2862367 w 5819775"/>
              <a:gd name="connsiteY68" fmla="*/ 3213097 h 4914900"/>
              <a:gd name="connsiteX69" fmla="*/ 4770606 w 5819775"/>
              <a:gd name="connsiteY69" fmla="*/ 3213097 h 4914900"/>
              <a:gd name="connsiteX70" fmla="*/ 4896612 w 5819775"/>
              <a:gd name="connsiteY70" fmla="*/ 3339103 h 4914900"/>
              <a:gd name="connsiteX71" fmla="*/ 2953293 w 5819775"/>
              <a:gd name="connsiteY71" fmla="*/ 1914735 h 4914900"/>
              <a:gd name="connsiteX72" fmla="*/ 1052198 w 5819775"/>
              <a:gd name="connsiteY72" fmla="*/ 1914735 h 4914900"/>
              <a:gd name="connsiteX73" fmla="*/ 926192 w 5819775"/>
              <a:gd name="connsiteY73" fmla="*/ 1788728 h 4914900"/>
              <a:gd name="connsiteX74" fmla="*/ 1052198 w 5819775"/>
              <a:gd name="connsiteY74" fmla="*/ 1662722 h 4914900"/>
              <a:gd name="connsiteX75" fmla="*/ 2953293 w 5819775"/>
              <a:gd name="connsiteY75" fmla="*/ 1662722 h 4914900"/>
              <a:gd name="connsiteX76" fmla="*/ 3079299 w 5819775"/>
              <a:gd name="connsiteY76" fmla="*/ 1788728 h 4914900"/>
              <a:gd name="connsiteX77" fmla="*/ 2953293 w 5819775"/>
              <a:gd name="connsiteY77" fmla="*/ 1914735 h 4914900"/>
              <a:gd name="connsiteX78" fmla="*/ 926192 w 5819775"/>
              <a:gd name="connsiteY78" fmla="*/ 1059342 h 4914900"/>
              <a:gd name="connsiteX79" fmla="*/ 1052198 w 5819775"/>
              <a:gd name="connsiteY79" fmla="*/ 933336 h 4914900"/>
              <a:gd name="connsiteX80" fmla="*/ 2195322 w 5819775"/>
              <a:gd name="connsiteY80" fmla="*/ 933336 h 4914900"/>
              <a:gd name="connsiteX81" fmla="*/ 2321328 w 5819775"/>
              <a:gd name="connsiteY81" fmla="*/ 1059342 h 4914900"/>
              <a:gd name="connsiteX82" fmla="*/ 2195322 w 5819775"/>
              <a:gd name="connsiteY82" fmla="*/ 1185348 h 4914900"/>
              <a:gd name="connsiteX83" fmla="*/ 1052198 w 5819775"/>
              <a:gd name="connsiteY83" fmla="*/ 1185348 h 4914900"/>
              <a:gd name="connsiteX84" fmla="*/ 926192 w 5819775"/>
              <a:gd name="connsiteY84" fmla="*/ 1059342 h 4914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</a:cxnLst>
            <a:rect l="l" t="t" r="r" b="b"/>
            <a:pathLst>
              <a:path w="5819775" h="4914900">
                <a:moveTo>
                  <a:pt x="5324637" y="1550365"/>
                </a:moveTo>
                <a:lnTo>
                  <a:pt x="4026922" y="1550365"/>
                </a:lnTo>
                <a:lnTo>
                  <a:pt x="4026922" y="498167"/>
                </a:lnTo>
                <a:cubicBezTo>
                  <a:pt x="4026922" y="224723"/>
                  <a:pt x="3802190" y="0"/>
                  <a:pt x="3528755" y="0"/>
                </a:cubicBezTo>
                <a:lnTo>
                  <a:pt x="498167" y="0"/>
                </a:lnTo>
                <a:cubicBezTo>
                  <a:pt x="224733" y="0"/>
                  <a:pt x="0" y="224723"/>
                  <a:pt x="0" y="498167"/>
                </a:cubicBezTo>
                <a:lnTo>
                  <a:pt x="0" y="2321976"/>
                </a:lnTo>
                <a:cubicBezTo>
                  <a:pt x="0" y="2595420"/>
                  <a:pt x="224733" y="2820143"/>
                  <a:pt x="498167" y="2820143"/>
                </a:cubicBezTo>
                <a:lnTo>
                  <a:pt x="793042" y="2820143"/>
                </a:lnTo>
                <a:lnTo>
                  <a:pt x="1164555" y="3318310"/>
                </a:lnTo>
                <a:cubicBezTo>
                  <a:pt x="1185339" y="3353381"/>
                  <a:pt x="1227553" y="3367669"/>
                  <a:pt x="1269778" y="3367669"/>
                </a:cubicBezTo>
                <a:cubicBezTo>
                  <a:pt x="1312002" y="3367669"/>
                  <a:pt x="1347073" y="3346885"/>
                  <a:pt x="1375000" y="3318310"/>
                </a:cubicBezTo>
                <a:lnTo>
                  <a:pt x="1746514" y="2820143"/>
                </a:lnTo>
                <a:lnTo>
                  <a:pt x="1802368" y="2820143"/>
                </a:lnTo>
                <a:lnTo>
                  <a:pt x="1802368" y="3872341"/>
                </a:lnTo>
                <a:cubicBezTo>
                  <a:pt x="1802368" y="4145785"/>
                  <a:pt x="2027101" y="4370508"/>
                  <a:pt x="2300535" y="4370508"/>
                </a:cubicBezTo>
                <a:lnTo>
                  <a:pt x="4082129" y="4370508"/>
                </a:lnTo>
                <a:lnTo>
                  <a:pt x="4453643" y="4868675"/>
                </a:lnTo>
                <a:cubicBezTo>
                  <a:pt x="4474426" y="4903747"/>
                  <a:pt x="4516641" y="4918034"/>
                  <a:pt x="4558865" y="4918034"/>
                </a:cubicBezTo>
                <a:cubicBezTo>
                  <a:pt x="4601089" y="4918034"/>
                  <a:pt x="4636161" y="4897250"/>
                  <a:pt x="4664088" y="4868675"/>
                </a:cubicBezTo>
                <a:lnTo>
                  <a:pt x="5035601" y="4370508"/>
                </a:lnTo>
                <a:lnTo>
                  <a:pt x="5330476" y="4370508"/>
                </a:lnTo>
                <a:cubicBezTo>
                  <a:pt x="5603920" y="4370508"/>
                  <a:pt x="5828643" y="4145776"/>
                  <a:pt x="5828643" y="3872341"/>
                </a:cubicBezTo>
                <a:lnTo>
                  <a:pt x="5828643" y="2048532"/>
                </a:lnTo>
                <a:cubicBezTo>
                  <a:pt x="5829300" y="1774441"/>
                  <a:pt x="5605224" y="1550365"/>
                  <a:pt x="5324637" y="1550365"/>
                </a:cubicBezTo>
                <a:close/>
                <a:moveTo>
                  <a:pt x="1677019" y="2560339"/>
                </a:moveTo>
                <a:cubicBezTo>
                  <a:pt x="1634804" y="2560339"/>
                  <a:pt x="1599724" y="2581123"/>
                  <a:pt x="1571797" y="2609698"/>
                </a:cubicBezTo>
                <a:lnTo>
                  <a:pt x="1263282" y="3016291"/>
                </a:lnTo>
                <a:lnTo>
                  <a:pt x="954767" y="2609698"/>
                </a:lnTo>
                <a:cubicBezTo>
                  <a:pt x="933983" y="2574627"/>
                  <a:pt x="891769" y="2560339"/>
                  <a:pt x="849544" y="2560339"/>
                </a:cubicBezTo>
                <a:lnTo>
                  <a:pt x="484527" y="2560339"/>
                </a:lnTo>
                <a:cubicBezTo>
                  <a:pt x="351377" y="2560339"/>
                  <a:pt x="246155" y="2455117"/>
                  <a:pt x="246155" y="2321966"/>
                </a:cubicBezTo>
                <a:lnTo>
                  <a:pt x="246155" y="498167"/>
                </a:lnTo>
                <a:cubicBezTo>
                  <a:pt x="246155" y="365017"/>
                  <a:pt x="351377" y="259794"/>
                  <a:pt x="484527" y="259794"/>
                </a:cubicBezTo>
                <a:lnTo>
                  <a:pt x="3515116" y="259794"/>
                </a:lnTo>
                <a:cubicBezTo>
                  <a:pt x="3648266" y="259794"/>
                  <a:pt x="3753479" y="365017"/>
                  <a:pt x="3753479" y="498167"/>
                </a:cubicBezTo>
                <a:lnTo>
                  <a:pt x="3753479" y="1683515"/>
                </a:lnTo>
                <a:lnTo>
                  <a:pt x="3753479" y="2321976"/>
                </a:lnTo>
                <a:cubicBezTo>
                  <a:pt x="3753479" y="2455126"/>
                  <a:pt x="3648256" y="2560349"/>
                  <a:pt x="3515116" y="2560349"/>
                </a:cubicBezTo>
                <a:lnTo>
                  <a:pt x="1929032" y="2560349"/>
                </a:lnTo>
                <a:lnTo>
                  <a:pt x="1677019" y="2560339"/>
                </a:lnTo>
                <a:lnTo>
                  <a:pt x="1677019" y="2560339"/>
                </a:lnTo>
                <a:close/>
                <a:moveTo>
                  <a:pt x="5570144" y="3872341"/>
                </a:moveTo>
                <a:cubicBezTo>
                  <a:pt x="5570144" y="4005491"/>
                  <a:pt x="5464921" y="4110714"/>
                  <a:pt x="5331781" y="4110714"/>
                </a:cubicBezTo>
                <a:lnTo>
                  <a:pt x="4966764" y="4110714"/>
                </a:lnTo>
                <a:cubicBezTo>
                  <a:pt x="4924549" y="4110714"/>
                  <a:pt x="4889469" y="4131497"/>
                  <a:pt x="4861541" y="4160072"/>
                </a:cubicBezTo>
                <a:lnTo>
                  <a:pt x="4553026" y="4566667"/>
                </a:lnTo>
                <a:lnTo>
                  <a:pt x="4244512" y="4160072"/>
                </a:lnTo>
                <a:cubicBezTo>
                  <a:pt x="4223728" y="4125002"/>
                  <a:pt x="4181513" y="4110714"/>
                  <a:pt x="4139289" y="4110714"/>
                </a:cubicBezTo>
                <a:lnTo>
                  <a:pt x="2301193" y="4110714"/>
                </a:lnTo>
                <a:cubicBezTo>
                  <a:pt x="2168042" y="4110714"/>
                  <a:pt x="2062820" y="4005491"/>
                  <a:pt x="2062820" y="3872341"/>
                </a:cubicBezTo>
                <a:lnTo>
                  <a:pt x="2062820" y="2820143"/>
                </a:lnTo>
                <a:lnTo>
                  <a:pt x="3528755" y="2820143"/>
                </a:lnTo>
                <a:cubicBezTo>
                  <a:pt x="3626834" y="2820143"/>
                  <a:pt x="3718408" y="2792216"/>
                  <a:pt x="3795055" y="2742848"/>
                </a:cubicBezTo>
                <a:lnTo>
                  <a:pt x="4777102" y="2742848"/>
                </a:lnTo>
                <a:cubicBezTo>
                  <a:pt x="4847244" y="2742848"/>
                  <a:pt x="4903109" y="2686993"/>
                  <a:pt x="4903109" y="2616842"/>
                </a:cubicBezTo>
                <a:cubicBezTo>
                  <a:pt x="4903109" y="2546690"/>
                  <a:pt x="4847254" y="2490835"/>
                  <a:pt x="4777102" y="2490835"/>
                </a:cubicBezTo>
                <a:lnTo>
                  <a:pt x="4005491" y="2490835"/>
                </a:lnTo>
                <a:cubicBezTo>
                  <a:pt x="4026275" y="2441477"/>
                  <a:pt x="4033418" y="2385613"/>
                  <a:pt x="4033418" y="2322614"/>
                </a:cubicBezTo>
                <a:lnTo>
                  <a:pt x="4033418" y="1817303"/>
                </a:lnTo>
                <a:lnTo>
                  <a:pt x="5331124" y="1817303"/>
                </a:lnTo>
                <a:cubicBezTo>
                  <a:pt x="5464274" y="1817303"/>
                  <a:pt x="5569496" y="1922526"/>
                  <a:pt x="5569496" y="2055676"/>
                </a:cubicBezTo>
                <a:lnTo>
                  <a:pt x="5569496" y="3872341"/>
                </a:lnTo>
                <a:lnTo>
                  <a:pt x="5570144" y="3872341"/>
                </a:lnTo>
                <a:close/>
                <a:moveTo>
                  <a:pt x="4896612" y="3339103"/>
                </a:moveTo>
                <a:cubicBezTo>
                  <a:pt x="4896612" y="3409245"/>
                  <a:pt x="4840758" y="3465110"/>
                  <a:pt x="4770606" y="3465110"/>
                </a:cubicBezTo>
                <a:lnTo>
                  <a:pt x="2862367" y="3465110"/>
                </a:lnTo>
                <a:cubicBezTo>
                  <a:pt x="2792225" y="3465110"/>
                  <a:pt x="2736361" y="3409255"/>
                  <a:pt x="2736361" y="3339103"/>
                </a:cubicBezTo>
                <a:cubicBezTo>
                  <a:pt x="2736361" y="3268951"/>
                  <a:pt x="2792216" y="3213097"/>
                  <a:pt x="2862367" y="3213097"/>
                </a:cubicBezTo>
                <a:lnTo>
                  <a:pt x="4770606" y="3213097"/>
                </a:lnTo>
                <a:cubicBezTo>
                  <a:pt x="4840110" y="3212449"/>
                  <a:pt x="4896612" y="3268951"/>
                  <a:pt x="4896612" y="3339103"/>
                </a:cubicBezTo>
                <a:close/>
                <a:moveTo>
                  <a:pt x="2953293" y="1914735"/>
                </a:moveTo>
                <a:lnTo>
                  <a:pt x="1052198" y="1914735"/>
                </a:lnTo>
                <a:cubicBezTo>
                  <a:pt x="982056" y="1914735"/>
                  <a:pt x="926192" y="1858880"/>
                  <a:pt x="926192" y="1788728"/>
                </a:cubicBezTo>
                <a:cubicBezTo>
                  <a:pt x="926192" y="1718577"/>
                  <a:pt x="982047" y="1662722"/>
                  <a:pt x="1052198" y="1662722"/>
                </a:cubicBezTo>
                <a:lnTo>
                  <a:pt x="2953293" y="1662722"/>
                </a:lnTo>
                <a:cubicBezTo>
                  <a:pt x="3023435" y="1662722"/>
                  <a:pt x="3079299" y="1718577"/>
                  <a:pt x="3079299" y="1788728"/>
                </a:cubicBezTo>
                <a:cubicBezTo>
                  <a:pt x="3086443" y="1858880"/>
                  <a:pt x="3023445" y="1914735"/>
                  <a:pt x="2953293" y="1914735"/>
                </a:cubicBezTo>
                <a:close/>
                <a:moveTo>
                  <a:pt x="926192" y="1059342"/>
                </a:moveTo>
                <a:cubicBezTo>
                  <a:pt x="926192" y="989200"/>
                  <a:pt x="982047" y="933336"/>
                  <a:pt x="1052198" y="933336"/>
                </a:cubicBezTo>
                <a:lnTo>
                  <a:pt x="2195322" y="933336"/>
                </a:lnTo>
                <a:cubicBezTo>
                  <a:pt x="2265464" y="933336"/>
                  <a:pt x="2321328" y="989190"/>
                  <a:pt x="2321328" y="1059342"/>
                </a:cubicBezTo>
                <a:cubicBezTo>
                  <a:pt x="2321328" y="1129484"/>
                  <a:pt x="2265474" y="1185348"/>
                  <a:pt x="2195322" y="1185348"/>
                </a:cubicBezTo>
                <a:lnTo>
                  <a:pt x="1052198" y="1185348"/>
                </a:lnTo>
                <a:cubicBezTo>
                  <a:pt x="982047" y="1185339"/>
                  <a:pt x="926192" y="1129484"/>
                  <a:pt x="926192" y="1059342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439" name="Forma libre 438">
            <a:extLst>
              <a:ext uri="{FF2B5EF4-FFF2-40B4-BE49-F238E27FC236}">
                <a16:creationId xmlns:a16="http://schemas.microsoft.com/office/drawing/2014/main" id="{E8C3B254-6D05-194F-BBCF-FD6EF14AD6AF}"/>
              </a:ext>
            </a:extLst>
          </p:cNvPr>
          <p:cNvSpPr/>
          <p:nvPr/>
        </p:nvSpPr>
        <p:spPr>
          <a:xfrm>
            <a:off x="7378500" y="1814919"/>
            <a:ext cx="271701" cy="354647"/>
          </a:xfrm>
          <a:custGeom>
            <a:avLst/>
            <a:gdLst>
              <a:gd name="connsiteX0" fmla="*/ 5249990 w 5247409"/>
              <a:gd name="connsiteY0" fmla="*/ 3266694 h 6849340"/>
              <a:gd name="connsiteX1" fmla="*/ 3719565 w 5247409"/>
              <a:gd name="connsiteY1" fmla="*/ 2394204 h 6849340"/>
              <a:gd name="connsiteX2" fmla="*/ 3069553 w 5247409"/>
              <a:gd name="connsiteY2" fmla="*/ 2479713 h 6849340"/>
              <a:gd name="connsiteX3" fmla="*/ 3069553 w 5247409"/>
              <a:gd name="connsiteY3" fmla="*/ 1813075 h 6849340"/>
              <a:gd name="connsiteX4" fmla="*/ 3069553 w 5247409"/>
              <a:gd name="connsiteY4" fmla="*/ 1787739 h 6849340"/>
              <a:gd name="connsiteX5" fmla="*/ 3069553 w 5247409"/>
              <a:gd name="connsiteY5" fmla="*/ 1762402 h 6849340"/>
              <a:gd name="connsiteX6" fmla="*/ 3069553 w 5247409"/>
              <a:gd name="connsiteY6" fmla="*/ 872490 h 6849340"/>
              <a:gd name="connsiteX7" fmla="*/ 1539136 w 5247409"/>
              <a:gd name="connsiteY7" fmla="*/ 0 h 6849340"/>
              <a:gd name="connsiteX8" fmla="*/ 0 w 5247409"/>
              <a:gd name="connsiteY8" fmla="*/ 872490 h 6849340"/>
              <a:gd name="connsiteX9" fmla="*/ 0 w 5247409"/>
              <a:gd name="connsiteY9" fmla="*/ 1744980 h 6849340"/>
              <a:gd name="connsiteX10" fmla="*/ 0 w 5247409"/>
              <a:gd name="connsiteY10" fmla="*/ 1770317 h 6849340"/>
              <a:gd name="connsiteX11" fmla="*/ 0 w 5247409"/>
              <a:gd name="connsiteY11" fmla="*/ 1795653 h 6849340"/>
              <a:gd name="connsiteX12" fmla="*/ 0 w 5247409"/>
              <a:gd name="connsiteY12" fmla="*/ 2668143 h 6849340"/>
              <a:gd name="connsiteX13" fmla="*/ 0 w 5247409"/>
              <a:gd name="connsiteY13" fmla="*/ 2693480 h 6849340"/>
              <a:gd name="connsiteX14" fmla="*/ 0 w 5247409"/>
              <a:gd name="connsiteY14" fmla="*/ 2718816 h 6849340"/>
              <a:gd name="connsiteX15" fmla="*/ 0 w 5247409"/>
              <a:gd name="connsiteY15" fmla="*/ 3591306 h 6849340"/>
              <a:gd name="connsiteX16" fmla="*/ 0 w 5247409"/>
              <a:gd name="connsiteY16" fmla="*/ 3616643 h 6849340"/>
              <a:gd name="connsiteX17" fmla="*/ 0 w 5247409"/>
              <a:gd name="connsiteY17" fmla="*/ 3641979 h 6849340"/>
              <a:gd name="connsiteX18" fmla="*/ 0 w 5247409"/>
              <a:gd name="connsiteY18" fmla="*/ 4522384 h 6849340"/>
              <a:gd name="connsiteX19" fmla="*/ 1530425 w 5247409"/>
              <a:gd name="connsiteY19" fmla="*/ 5394874 h 6849340"/>
              <a:gd name="connsiteX20" fmla="*/ 2180437 w 5247409"/>
              <a:gd name="connsiteY20" fmla="*/ 5318076 h 6849340"/>
              <a:gd name="connsiteX21" fmla="*/ 2180437 w 5247409"/>
              <a:gd name="connsiteY21" fmla="*/ 5984714 h 6849340"/>
              <a:gd name="connsiteX22" fmla="*/ 3710862 w 5247409"/>
              <a:gd name="connsiteY22" fmla="*/ 6857204 h 6849340"/>
              <a:gd name="connsiteX23" fmla="*/ 5241288 w 5247409"/>
              <a:gd name="connsiteY23" fmla="*/ 5984714 h 6849340"/>
              <a:gd name="connsiteX24" fmla="*/ 5241288 w 5247409"/>
              <a:gd name="connsiteY24" fmla="*/ 5113808 h 6849340"/>
              <a:gd name="connsiteX25" fmla="*/ 5241288 w 5247409"/>
              <a:gd name="connsiteY25" fmla="*/ 5088472 h 6849340"/>
              <a:gd name="connsiteX26" fmla="*/ 5241288 w 5247409"/>
              <a:gd name="connsiteY26" fmla="*/ 5063135 h 6849340"/>
              <a:gd name="connsiteX27" fmla="*/ 5241288 w 5247409"/>
              <a:gd name="connsiteY27" fmla="*/ 4190645 h 6849340"/>
              <a:gd name="connsiteX28" fmla="*/ 5241288 w 5247409"/>
              <a:gd name="connsiteY28" fmla="*/ 4165309 h 6849340"/>
              <a:gd name="connsiteX29" fmla="*/ 5241288 w 5247409"/>
              <a:gd name="connsiteY29" fmla="*/ 4139972 h 6849340"/>
              <a:gd name="connsiteX30" fmla="*/ 5241288 w 5247409"/>
              <a:gd name="connsiteY30" fmla="*/ 3266694 h 6849340"/>
              <a:gd name="connsiteX31" fmla="*/ 5249990 w 5247409"/>
              <a:gd name="connsiteY31" fmla="*/ 3266694 h 6849340"/>
              <a:gd name="connsiteX32" fmla="*/ 402206 w 5247409"/>
              <a:gd name="connsiteY32" fmla="*/ 1471041 h 6849340"/>
              <a:gd name="connsiteX33" fmla="*/ 436254 w 5247409"/>
              <a:gd name="connsiteY33" fmla="*/ 1488463 h 6849340"/>
              <a:gd name="connsiteX34" fmla="*/ 555801 w 5247409"/>
              <a:gd name="connsiteY34" fmla="*/ 1548635 h 6849340"/>
              <a:gd name="connsiteX35" fmla="*/ 555801 w 5247409"/>
              <a:gd name="connsiteY35" fmla="*/ 1548635 h 6849340"/>
              <a:gd name="connsiteX36" fmla="*/ 684060 w 5247409"/>
              <a:gd name="connsiteY36" fmla="*/ 1600096 h 6849340"/>
              <a:gd name="connsiteX37" fmla="*/ 726809 w 5247409"/>
              <a:gd name="connsiteY37" fmla="*/ 1617518 h 6849340"/>
              <a:gd name="connsiteX38" fmla="*/ 821029 w 5247409"/>
              <a:gd name="connsiteY38" fmla="*/ 1651566 h 6849340"/>
              <a:gd name="connsiteX39" fmla="*/ 881201 w 5247409"/>
              <a:gd name="connsiteY39" fmla="*/ 1668988 h 6849340"/>
              <a:gd name="connsiteX40" fmla="*/ 975421 w 5247409"/>
              <a:gd name="connsiteY40" fmla="*/ 1694324 h 6849340"/>
              <a:gd name="connsiteX41" fmla="*/ 1035593 w 5247409"/>
              <a:gd name="connsiteY41" fmla="*/ 1703035 h 6849340"/>
              <a:gd name="connsiteX42" fmla="*/ 1138515 w 5247409"/>
              <a:gd name="connsiteY42" fmla="*/ 1720458 h 6849340"/>
              <a:gd name="connsiteX43" fmla="*/ 1198687 w 5247409"/>
              <a:gd name="connsiteY43" fmla="*/ 1729169 h 6849340"/>
              <a:gd name="connsiteX44" fmla="*/ 1309532 w 5247409"/>
              <a:gd name="connsiteY44" fmla="*/ 1737880 h 6849340"/>
              <a:gd name="connsiteX45" fmla="*/ 1360993 w 5247409"/>
              <a:gd name="connsiteY45" fmla="*/ 1746591 h 6849340"/>
              <a:gd name="connsiteX46" fmla="*/ 1532010 w 5247409"/>
              <a:gd name="connsiteY46" fmla="*/ 1755302 h 6849340"/>
              <a:gd name="connsiteX47" fmla="*/ 1703027 w 5247409"/>
              <a:gd name="connsiteY47" fmla="*/ 1746591 h 6849340"/>
              <a:gd name="connsiteX48" fmla="*/ 1754488 w 5247409"/>
              <a:gd name="connsiteY48" fmla="*/ 1737880 h 6849340"/>
              <a:gd name="connsiteX49" fmla="*/ 1865333 w 5247409"/>
              <a:gd name="connsiteY49" fmla="*/ 1729169 h 6849340"/>
              <a:gd name="connsiteX50" fmla="*/ 1925505 w 5247409"/>
              <a:gd name="connsiteY50" fmla="*/ 1720458 h 6849340"/>
              <a:gd name="connsiteX51" fmla="*/ 2028427 w 5247409"/>
              <a:gd name="connsiteY51" fmla="*/ 1703035 h 6849340"/>
              <a:gd name="connsiteX52" fmla="*/ 2088599 w 5247409"/>
              <a:gd name="connsiteY52" fmla="*/ 1694324 h 6849340"/>
              <a:gd name="connsiteX53" fmla="*/ 2182818 w 5247409"/>
              <a:gd name="connsiteY53" fmla="*/ 1668988 h 6849340"/>
              <a:gd name="connsiteX54" fmla="*/ 2242991 w 5247409"/>
              <a:gd name="connsiteY54" fmla="*/ 1651566 h 6849340"/>
              <a:gd name="connsiteX55" fmla="*/ 2337210 w 5247409"/>
              <a:gd name="connsiteY55" fmla="*/ 1617518 h 6849340"/>
              <a:gd name="connsiteX56" fmla="*/ 2379960 w 5247409"/>
              <a:gd name="connsiteY56" fmla="*/ 1600096 h 6849340"/>
              <a:gd name="connsiteX57" fmla="*/ 2508218 w 5247409"/>
              <a:gd name="connsiteY57" fmla="*/ 1548635 h 6849340"/>
              <a:gd name="connsiteX58" fmla="*/ 2508218 w 5247409"/>
              <a:gd name="connsiteY58" fmla="*/ 1548635 h 6849340"/>
              <a:gd name="connsiteX59" fmla="*/ 2627766 w 5247409"/>
              <a:gd name="connsiteY59" fmla="*/ 1488463 h 6849340"/>
              <a:gd name="connsiteX60" fmla="*/ 2661813 w 5247409"/>
              <a:gd name="connsiteY60" fmla="*/ 1471041 h 6849340"/>
              <a:gd name="connsiteX61" fmla="*/ 2738611 w 5247409"/>
              <a:gd name="connsiteY61" fmla="*/ 1419580 h 6849340"/>
              <a:gd name="connsiteX62" fmla="*/ 2756033 w 5247409"/>
              <a:gd name="connsiteY62" fmla="*/ 1410869 h 6849340"/>
              <a:gd name="connsiteX63" fmla="*/ 2756033 w 5247409"/>
              <a:gd name="connsiteY63" fmla="*/ 1744192 h 6849340"/>
              <a:gd name="connsiteX64" fmla="*/ 1541509 w 5247409"/>
              <a:gd name="connsiteY64" fmla="*/ 2299993 h 6849340"/>
              <a:gd name="connsiteX65" fmla="*/ 326985 w 5247409"/>
              <a:gd name="connsiteY65" fmla="*/ 1744192 h 6849340"/>
              <a:gd name="connsiteX66" fmla="*/ 326985 w 5247409"/>
              <a:gd name="connsiteY66" fmla="*/ 1410869 h 6849340"/>
              <a:gd name="connsiteX67" fmla="*/ 344407 w 5247409"/>
              <a:gd name="connsiteY67" fmla="*/ 1419580 h 6849340"/>
              <a:gd name="connsiteX68" fmla="*/ 402206 w 5247409"/>
              <a:gd name="connsiteY68" fmla="*/ 1471041 h 6849340"/>
              <a:gd name="connsiteX69" fmla="*/ 3010177 w 5247409"/>
              <a:gd name="connsiteY69" fmla="*/ 4036262 h 6849340"/>
              <a:gd name="connsiteX70" fmla="*/ 3070349 w 5247409"/>
              <a:gd name="connsiteY70" fmla="*/ 4053684 h 6849340"/>
              <a:gd name="connsiteX71" fmla="*/ 3164569 w 5247409"/>
              <a:gd name="connsiteY71" fmla="*/ 4079021 h 6849340"/>
              <a:gd name="connsiteX72" fmla="*/ 3224741 w 5247409"/>
              <a:gd name="connsiteY72" fmla="*/ 4087732 h 6849340"/>
              <a:gd name="connsiteX73" fmla="*/ 3327663 w 5247409"/>
              <a:gd name="connsiteY73" fmla="*/ 4105154 h 6849340"/>
              <a:gd name="connsiteX74" fmla="*/ 3387835 w 5247409"/>
              <a:gd name="connsiteY74" fmla="*/ 4113865 h 6849340"/>
              <a:gd name="connsiteX75" fmla="*/ 3498680 w 5247409"/>
              <a:gd name="connsiteY75" fmla="*/ 4122576 h 6849340"/>
              <a:gd name="connsiteX76" fmla="*/ 3550141 w 5247409"/>
              <a:gd name="connsiteY76" fmla="*/ 4131287 h 6849340"/>
              <a:gd name="connsiteX77" fmla="*/ 3721158 w 5247409"/>
              <a:gd name="connsiteY77" fmla="*/ 4139998 h 6849340"/>
              <a:gd name="connsiteX78" fmla="*/ 3892175 w 5247409"/>
              <a:gd name="connsiteY78" fmla="*/ 4131287 h 6849340"/>
              <a:gd name="connsiteX79" fmla="*/ 3943636 w 5247409"/>
              <a:gd name="connsiteY79" fmla="*/ 4122576 h 6849340"/>
              <a:gd name="connsiteX80" fmla="*/ 4054481 w 5247409"/>
              <a:gd name="connsiteY80" fmla="*/ 4113865 h 6849340"/>
              <a:gd name="connsiteX81" fmla="*/ 4114653 w 5247409"/>
              <a:gd name="connsiteY81" fmla="*/ 4105154 h 6849340"/>
              <a:gd name="connsiteX82" fmla="*/ 4217575 w 5247409"/>
              <a:gd name="connsiteY82" fmla="*/ 4087732 h 6849340"/>
              <a:gd name="connsiteX83" fmla="*/ 4277747 w 5247409"/>
              <a:gd name="connsiteY83" fmla="*/ 4079021 h 6849340"/>
              <a:gd name="connsiteX84" fmla="*/ 4371966 w 5247409"/>
              <a:gd name="connsiteY84" fmla="*/ 4053684 h 6849340"/>
              <a:gd name="connsiteX85" fmla="*/ 4432139 w 5247409"/>
              <a:gd name="connsiteY85" fmla="*/ 4036262 h 6849340"/>
              <a:gd name="connsiteX86" fmla="*/ 4526358 w 5247409"/>
              <a:gd name="connsiteY86" fmla="*/ 4002215 h 6849340"/>
              <a:gd name="connsiteX87" fmla="*/ 4569117 w 5247409"/>
              <a:gd name="connsiteY87" fmla="*/ 3984793 h 6849340"/>
              <a:gd name="connsiteX88" fmla="*/ 4697375 w 5247409"/>
              <a:gd name="connsiteY88" fmla="*/ 3933332 h 6849340"/>
              <a:gd name="connsiteX89" fmla="*/ 4697375 w 5247409"/>
              <a:gd name="connsiteY89" fmla="*/ 3933332 h 6849340"/>
              <a:gd name="connsiteX90" fmla="*/ 4816931 w 5247409"/>
              <a:gd name="connsiteY90" fmla="*/ 3873160 h 6849340"/>
              <a:gd name="connsiteX91" fmla="*/ 4850979 w 5247409"/>
              <a:gd name="connsiteY91" fmla="*/ 3855738 h 6849340"/>
              <a:gd name="connsiteX92" fmla="*/ 4927777 w 5247409"/>
              <a:gd name="connsiteY92" fmla="*/ 3804276 h 6849340"/>
              <a:gd name="connsiteX93" fmla="*/ 4945198 w 5247409"/>
              <a:gd name="connsiteY93" fmla="*/ 3795565 h 6849340"/>
              <a:gd name="connsiteX94" fmla="*/ 4945198 w 5247409"/>
              <a:gd name="connsiteY94" fmla="*/ 4128888 h 6849340"/>
              <a:gd name="connsiteX95" fmla="*/ 3730674 w 5247409"/>
              <a:gd name="connsiteY95" fmla="*/ 4684689 h 6849340"/>
              <a:gd name="connsiteX96" fmla="*/ 2943693 w 5247409"/>
              <a:gd name="connsiteY96" fmla="*/ 4547720 h 6849340"/>
              <a:gd name="connsiteX97" fmla="*/ 2934982 w 5247409"/>
              <a:gd name="connsiteY97" fmla="*/ 4539009 h 6849340"/>
              <a:gd name="connsiteX98" fmla="*/ 2516150 w 5247409"/>
              <a:gd name="connsiteY98" fmla="*/ 4179561 h 6849340"/>
              <a:gd name="connsiteX99" fmla="*/ 2516150 w 5247409"/>
              <a:gd name="connsiteY99" fmla="*/ 4170850 h 6849340"/>
              <a:gd name="connsiteX100" fmla="*/ 2516150 w 5247409"/>
              <a:gd name="connsiteY100" fmla="*/ 4145514 h 6849340"/>
              <a:gd name="connsiteX101" fmla="*/ 2516150 w 5247409"/>
              <a:gd name="connsiteY101" fmla="*/ 4145514 h 6849340"/>
              <a:gd name="connsiteX102" fmla="*/ 2516150 w 5247409"/>
              <a:gd name="connsiteY102" fmla="*/ 3786066 h 6849340"/>
              <a:gd name="connsiteX103" fmla="*/ 2558900 w 5247409"/>
              <a:gd name="connsiteY103" fmla="*/ 3820114 h 6849340"/>
              <a:gd name="connsiteX104" fmla="*/ 2558900 w 5247409"/>
              <a:gd name="connsiteY104" fmla="*/ 3820114 h 6849340"/>
              <a:gd name="connsiteX105" fmla="*/ 2567611 w 5247409"/>
              <a:gd name="connsiteY105" fmla="*/ 3820114 h 6849340"/>
              <a:gd name="connsiteX106" fmla="*/ 2585033 w 5247409"/>
              <a:gd name="connsiteY106" fmla="*/ 3828825 h 6849340"/>
              <a:gd name="connsiteX107" fmla="*/ 2585033 w 5247409"/>
              <a:gd name="connsiteY107" fmla="*/ 3828825 h 6849340"/>
              <a:gd name="connsiteX108" fmla="*/ 2627783 w 5247409"/>
              <a:gd name="connsiteY108" fmla="*/ 3854162 h 6849340"/>
              <a:gd name="connsiteX109" fmla="*/ 2627783 w 5247409"/>
              <a:gd name="connsiteY109" fmla="*/ 3854162 h 6849340"/>
              <a:gd name="connsiteX110" fmla="*/ 2670533 w 5247409"/>
              <a:gd name="connsiteY110" fmla="*/ 3879498 h 6849340"/>
              <a:gd name="connsiteX111" fmla="*/ 2679244 w 5247409"/>
              <a:gd name="connsiteY111" fmla="*/ 3879498 h 6849340"/>
              <a:gd name="connsiteX112" fmla="*/ 2696666 w 5247409"/>
              <a:gd name="connsiteY112" fmla="*/ 3888209 h 6849340"/>
              <a:gd name="connsiteX113" fmla="*/ 2807511 w 5247409"/>
              <a:gd name="connsiteY113" fmla="*/ 3939670 h 6849340"/>
              <a:gd name="connsiteX114" fmla="*/ 2807511 w 5247409"/>
              <a:gd name="connsiteY114" fmla="*/ 3939670 h 6849340"/>
              <a:gd name="connsiteX115" fmla="*/ 2832848 w 5247409"/>
              <a:gd name="connsiteY115" fmla="*/ 3948381 h 6849340"/>
              <a:gd name="connsiteX116" fmla="*/ 2893020 w 5247409"/>
              <a:gd name="connsiteY116" fmla="*/ 3973718 h 6849340"/>
              <a:gd name="connsiteX117" fmla="*/ 2935770 w 5247409"/>
              <a:gd name="connsiteY117" fmla="*/ 3991140 h 6849340"/>
              <a:gd name="connsiteX118" fmla="*/ 3010177 w 5247409"/>
              <a:gd name="connsiteY118" fmla="*/ 4036262 h 6849340"/>
              <a:gd name="connsiteX119" fmla="*/ 2189148 w 5247409"/>
              <a:gd name="connsiteY119" fmla="*/ 4062387 h 6849340"/>
              <a:gd name="connsiteX120" fmla="*/ 1539136 w 5247409"/>
              <a:gd name="connsiteY120" fmla="*/ 4156606 h 6849340"/>
              <a:gd name="connsiteX121" fmla="*/ 324621 w 5247409"/>
              <a:gd name="connsiteY121" fmla="*/ 3600805 h 6849340"/>
              <a:gd name="connsiteX122" fmla="*/ 324621 w 5247409"/>
              <a:gd name="connsiteY122" fmla="*/ 3267482 h 6849340"/>
              <a:gd name="connsiteX123" fmla="*/ 1539145 w 5247409"/>
              <a:gd name="connsiteY123" fmla="*/ 3600805 h 6849340"/>
              <a:gd name="connsiteX124" fmla="*/ 2189157 w 5247409"/>
              <a:gd name="connsiteY124" fmla="*/ 3524008 h 6849340"/>
              <a:gd name="connsiteX125" fmla="*/ 2189148 w 5247409"/>
              <a:gd name="connsiteY125" fmla="*/ 4062387 h 6849340"/>
              <a:gd name="connsiteX126" fmla="*/ 2189148 w 5247409"/>
              <a:gd name="connsiteY126" fmla="*/ 4062387 h 6849340"/>
              <a:gd name="connsiteX127" fmla="*/ 4934089 w 5247409"/>
              <a:gd name="connsiteY127" fmla="*/ 5062347 h 6849340"/>
              <a:gd name="connsiteX128" fmla="*/ 3719565 w 5247409"/>
              <a:gd name="connsiteY128" fmla="*/ 5618148 h 6849340"/>
              <a:gd name="connsiteX129" fmla="*/ 2505041 w 5247409"/>
              <a:gd name="connsiteY129" fmla="*/ 5087684 h 6849340"/>
              <a:gd name="connsiteX130" fmla="*/ 2505041 w 5247409"/>
              <a:gd name="connsiteY130" fmla="*/ 5087684 h 6849340"/>
              <a:gd name="connsiteX131" fmla="*/ 2505041 w 5247409"/>
              <a:gd name="connsiteY131" fmla="*/ 4728236 h 6849340"/>
              <a:gd name="connsiteX132" fmla="*/ 2736229 w 5247409"/>
              <a:gd name="connsiteY132" fmla="*/ 4865206 h 6849340"/>
              <a:gd name="connsiteX133" fmla="*/ 2736229 w 5247409"/>
              <a:gd name="connsiteY133" fmla="*/ 4865206 h 6849340"/>
              <a:gd name="connsiteX134" fmla="*/ 2778979 w 5247409"/>
              <a:gd name="connsiteY134" fmla="*/ 4882628 h 6849340"/>
              <a:gd name="connsiteX135" fmla="*/ 2804316 w 5247409"/>
              <a:gd name="connsiteY135" fmla="*/ 4891339 h 6849340"/>
              <a:gd name="connsiteX136" fmla="*/ 3719565 w 5247409"/>
              <a:gd name="connsiteY136" fmla="*/ 5062356 h 6849340"/>
              <a:gd name="connsiteX137" fmla="*/ 4934089 w 5247409"/>
              <a:gd name="connsiteY137" fmla="*/ 4729033 h 6849340"/>
              <a:gd name="connsiteX138" fmla="*/ 4934089 w 5247409"/>
              <a:gd name="connsiteY138" fmla="*/ 5062347 h 6849340"/>
              <a:gd name="connsiteX139" fmla="*/ 2299993 w 5247409"/>
              <a:gd name="connsiteY139" fmla="*/ 2924669 h 6849340"/>
              <a:gd name="connsiteX140" fmla="*/ 2257243 w 5247409"/>
              <a:gd name="connsiteY140" fmla="*/ 2984841 h 6849340"/>
              <a:gd name="connsiteX141" fmla="*/ 2239821 w 5247409"/>
              <a:gd name="connsiteY141" fmla="*/ 3018888 h 6849340"/>
              <a:gd name="connsiteX142" fmla="*/ 2222399 w 5247409"/>
              <a:gd name="connsiteY142" fmla="*/ 3061638 h 6849340"/>
              <a:gd name="connsiteX143" fmla="*/ 2204977 w 5247409"/>
              <a:gd name="connsiteY143" fmla="*/ 3104388 h 6849340"/>
              <a:gd name="connsiteX144" fmla="*/ 2196266 w 5247409"/>
              <a:gd name="connsiteY144" fmla="*/ 3121810 h 6849340"/>
              <a:gd name="connsiteX145" fmla="*/ 1529628 w 5247409"/>
              <a:gd name="connsiteY145" fmla="*/ 3224732 h 6849340"/>
              <a:gd name="connsiteX146" fmla="*/ 315113 w 5247409"/>
              <a:gd name="connsiteY146" fmla="*/ 2668931 h 6849340"/>
              <a:gd name="connsiteX147" fmla="*/ 315113 w 5247409"/>
              <a:gd name="connsiteY147" fmla="*/ 2335617 h 6849340"/>
              <a:gd name="connsiteX148" fmla="*/ 1529637 w 5247409"/>
              <a:gd name="connsiteY148" fmla="*/ 2668940 h 6849340"/>
              <a:gd name="connsiteX149" fmla="*/ 2744161 w 5247409"/>
              <a:gd name="connsiteY149" fmla="*/ 2335617 h 6849340"/>
              <a:gd name="connsiteX150" fmla="*/ 2744161 w 5247409"/>
              <a:gd name="connsiteY150" fmla="*/ 2574720 h 6849340"/>
              <a:gd name="connsiteX151" fmla="*/ 2299205 w 5247409"/>
              <a:gd name="connsiteY151" fmla="*/ 2908043 h 6849340"/>
              <a:gd name="connsiteX152" fmla="*/ 2299993 w 5247409"/>
              <a:gd name="connsiteY152" fmla="*/ 2924669 h 6849340"/>
              <a:gd name="connsiteX153" fmla="*/ 4934089 w 5247409"/>
              <a:gd name="connsiteY153" fmla="*/ 3266694 h 6849340"/>
              <a:gd name="connsiteX154" fmla="*/ 3719565 w 5247409"/>
              <a:gd name="connsiteY154" fmla="*/ 3822495 h 6849340"/>
              <a:gd name="connsiteX155" fmla="*/ 2898536 w 5247409"/>
              <a:gd name="connsiteY155" fmla="*/ 3668900 h 6849340"/>
              <a:gd name="connsiteX156" fmla="*/ 2898536 w 5247409"/>
              <a:gd name="connsiteY156" fmla="*/ 3668900 h 6849340"/>
              <a:gd name="connsiteX157" fmla="*/ 2821738 w 5247409"/>
              <a:gd name="connsiteY157" fmla="*/ 3634853 h 6849340"/>
              <a:gd name="connsiteX158" fmla="*/ 2821738 w 5247409"/>
              <a:gd name="connsiteY158" fmla="*/ 3634853 h 6849340"/>
              <a:gd name="connsiteX159" fmla="*/ 2821738 w 5247409"/>
              <a:gd name="connsiteY159" fmla="*/ 3634853 h 6849340"/>
              <a:gd name="connsiteX160" fmla="*/ 2821738 w 5247409"/>
              <a:gd name="connsiteY160" fmla="*/ 3634853 h 6849340"/>
              <a:gd name="connsiteX161" fmla="*/ 2813027 w 5247409"/>
              <a:gd name="connsiteY161" fmla="*/ 3626142 h 6849340"/>
              <a:gd name="connsiteX162" fmla="*/ 2804316 w 5247409"/>
              <a:gd name="connsiteY162" fmla="*/ 3626142 h 6849340"/>
              <a:gd name="connsiteX163" fmla="*/ 2770268 w 5247409"/>
              <a:gd name="connsiteY163" fmla="*/ 3608720 h 6849340"/>
              <a:gd name="connsiteX164" fmla="*/ 2736221 w 5247409"/>
              <a:gd name="connsiteY164" fmla="*/ 3583383 h 6849340"/>
              <a:gd name="connsiteX165" fmla="*/ 2736221 w 5247409"/>
              <a:gd name="connsiteY165" fmla="*/ 3583383 h 6849340"/>
              <a:gd name="connsiteX166" fmla="*/ 2727510 w 5247409"/>
              <a:gd name="connsiteY166" fmla="*/ 3574672 h 6849340"/>
              <a:gd name="connsiteX167" fmla="*/ 2718799 w 5247409"/>
              <a:gd name="connsiteY167" fmla="*/ 3574672 h 6849340"/>
              <a:gd name="connsiteX168" fmla="*/ 2667338 w 5247409"/>
              <a:gd name="connsiteY168" fmla="*/ 3531922 h 6849340"/>
              <a:gd name="connsiteX169" fmla="*/ 2667338 w 5247409"/>
              <a:gd name="connsiteY169" fmla="*/ 3531922 h 6849340"/>
              <a:gd name="connsiteX170" fmla="*/ 2658627 w 5247409"/>
              <a:gd name="connsiteY170" fmla="*/ 3531922 h 6849340"/>
              <a:gd name="connsiteX171" fmla="*/ 2658627 w 5247409"/>
              <a:gd name="connsiteY171" fmla="*/ 3531922 h 6849340"/>
              <a:gd name="connsiteX172" fmla="*/ 2633290 w 5247409"/>
              <a:gd name="connsiteY172" fmla="*/ 3506586 h 6849340"/>
              <a:gd name="connsiteX173" fmla="*/ 2633290 w 5247409"/>
              <a:gd name="connsiteY173" fmla="*/ 3506586 h 6849340"/>
              <a:gd name="connsiteX174" fmla="*/ 2607954 w 5247409"/>
              <a:gd name="connsiteY174" fmla="*/ 3489163 h 6849340"/>
              <a:gd name="connsiteX175" fmla="*/ 2607954 w 5247409"/>
              <a:gd name="connsiteY175" fmla="*/ 3489163 h 6849340"/>
              <a:gd name="connsiteX176" fmla="*/ 2607954 w 5247409"/>
              <a:gd name="connsiteY176" fmla="*/ 3489163 h 6849340"/>
              <a:gd name="connsiteX177" fmla="*/ 2607954 w 5247409"/>
              <a:gd name="connsiteY177" fmla="*/ 3489163 h 6849340"/>
              <a:gd name="connsiteX178" fmla="*/ 2582617 w 5247409"/>
              <a:gd name="connsiteY178" fmla="*/ 3463827 h 6849340"/>
              <a:gd name="connsiteX179" fmla="*/ 2565195 w 5247409"/>
              <a:gd name="connsiteY179" fmla="*/ 3438491 h 6849340"/>
              <a:gd name="connsiteX180" fmla="*/ 2565195 w 5247409"/>
              <a:gd name="connsiteY180" fmla="*/ 3438491 h 6849340"/>
              <a:gd name="connsiteX181" fmla="*/ 2565195 w 5247409"/>
              <a:gd name="connsiteY181" fmla="*/ 3438491 h 6849340"/>
              <a:gd name="connsiteX182" fmla="*/ 2547773 w 5247409"/>
              <a:gd name="connsiteY182" fmla="*/ 3413154 h 6849340"/>
              <a:gd name="connsiteX183" fmla="*/ 2530351 w 5247409"/>
              <a:gd name="connsiteY183" fmla="*/ 3387817 h 6849340"/>
              <a:gd name="connsiteX184" fmla="*/ 2530351 w 5247409"/>
              <a:gd name="connsiteY184" fmla="*/ 3387817 h 6849340"/>
              <a:gd name="connsiteX185" fmla="*/ 2505014 w 5247409"/>
              <a:gd name="connsiteY185" fmla="*/ 3293598 h 6849340"/>
              <a:gd name="connsiteX186" fmla="*/ 2505014 w 5247409"/>
              <a:gd name="connsiteY186" fmla="*/ 3293598 h 6849340"/>
              <a:gd name="connsiteX187" fmla="*/ 2505014 w 5247409"/>
              <a:gd name="connsiteY187" fmla="*/ 3293598 h 6849340"/>
              <a:gd name="connsiteX188" fmla="*/ 2505014 w 5247409"/>
              <a:gd name="connsiteY188" fmla="*/ 3276176 h 6849340"/>
              <a:gd name="connsiteX189" fmla="*/ 2505014 w 5247409"/>
              <a:gd name="connsiteY189" fmla="*/ 3276176 h 6849340"/>
              <a:gd name="connsiteX190" fmla="*/ 2505014 w 5247409"/>
              <a:gd name="connsiteY190" fmla="*/ 3276176 h 6849340"/>
              <a:gd name="connsiteX191" fmla="*/ 2513726 w 5247409"/>
              <a:gd name="connsiteY191" fmla="*/ 3216004 h 6849340"/>
              <a:gd name="connsiteX192" fmla="*/ 2513726 w 5247409"/>
              <a:gd name="connsiteY192" fmla="*/ 3216004 h 6849340"/>
              <a:gd name="connsiteX193" fmla="*/ 2966596 w 5247409"/>
              <a:gd name="connsiteY193" fmla="*/ 2856556 h 6849340"/>
              <a:gd name="connsiteX194" fmla="*/ 2975307 w 5247409"/>
              <a:gd name="connsiteY194" fmla="*/ 2856556 h 6849340"/>
              <a:gd name="connsiteX195" fmla="*/ 3727453 w 5247409"/>
              <a:gd name="connsiteY195" fmla="*/ 2728298 h 6849340"/>
              <a:gd name="connsiteX196" fmla="*/ 4934089 w 5247409"/>
              <a:gd name="connsiteY196" fmla="*/ 3266694 h 6849340"/>
              <a:gd name="connsiteX197" fmla="*/ 1530425 w 5247409"/>
              <a:gd name="connsiteY197" fmla="*/ 316698 h 6849340"/>
              <a:gd name="connsiteX198" fmla="*/ 2744949 w 5247409"/>
              <a:gd name="connsiteY198" fmla="*/ 872499 h 6849340"/>
              <a:gd name="connsiteX199" fmla="*/ 1530425 w 5247409"/>
              <a:gd name="connsiteY199" fmla="*/ 1428300 h 6849340"/>
              <a:gd name="connsiteX200" fmla="*/ 315901 w 5247409"/>
              <a:gd name="connsiteY200" fmla="*/ 872499 h 6849340"/>
              <a:gd name="connsiteX201" fmla="*/ 1530425 w 5247409"/>
              <a:gd name="connsiteY201" fmla="*/ 316698 h 6849340"/>
              <a:gd name="connsiteX202" fmla="*/ 316698 w 5247409"/>
              <a:gd name="connsiteY202" fmla="*/ 4523968 h 6849340"/>
              <a:gd name="connsiteX203" fmla="*/ 316698 w 5247409"/>
              <a:gd name="connsiteY203" fmla="*/ 4190645 h 6849340"/>
              <a:gd name="connsiteX204" fmla="*/ 1531213 w 5247409"/>
              <a:gd name="connsiteY204" fmla="*/ 4523968 h 6849340"/>
              <a:gd name="connsiteX205" fmla="*/ 2181225 w 5247409"/>
              <a:gd name="connsiteY205" fmla="*/ 4447171 h 6849340"/>
              <a:gd name="connsiteX206" fmla="*/ 2181225 w 5247409"/>
              <a:gd name="connsiteY206" fmla="*/ 4994261 h 6849340"/>
              <a:gd name="connsiteX207" fmla="*/ 1531213 w 5247409"/>
              <a:gd name="connsiteY207" fmla="*/ 5088480 h 6849340"/>
              <a:gd name="connsiteX208" fmla="*/ 316698 w 5247409"/>
              <a:gd name="connsiteY208" fmla="*/ 4523968 h 6849340"/>
              <a:gd name="connsiteX209" fmla="*/ 4934089 w 5247409"/>
              <a:gd name="connsiteY209" fmla="*/ 5986298 h 6849340"/>
              <a:gd name="connsiteX210" fmla="*/ 3719565 w 5247409"/>
              <a:gd name="connsiteY210" fmla="*/ 6542099 h 6849340"/>
              <a:gd name="connsiteX211" fmla="*/ 2505041 w 5247409"/>
              <a:gd name="connsiteY211" fmla="*/ 5986298 h 6849340"/>
              <a:gd name="connsiteX212" fmla="*/ 2505041 w 5247409"/>
              <a:gd name="connsiteY212" fmla="*/ 5652975 h 6849340"/>
              <a:gd name="connsiteX213" fmla="*/ 3719565 w 5247409"/>
              <a:gd name="connsiteY213" fmla="*/ 5986298 h 6849340"/>
              <a:gd name="connsiteX214" fmla="*/ 4934089 w 5247409"/>
              <a:gd name="connsiteY214" fmla="*/ 5652975 h 6849340"/>
              <a:gd name="connsiteX215" fmla="*/ 4934089 w 5247409"/>
              <a:gd name="connsiteY215" fmla="*/ 5986298 h 68493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</a:cxnLst>
            <a:rect l="l" t="t" r="r" b="b"/>
            <a:pathLst>
              <a:path w="5247409" h="6849340">
                <a:moveTo>
                  <a:pt x="5249990" y="3266694"/>
                </a:moveTo>
                <a:cubicBezTo>
                  <a:pt x="5249990" y="2778988"/>
                  <a:pt x="4574641" y="2394204"/>
                  <a:pt x="3719565" y="2394204"/>
                </a:cubicBezTo>
                <a:cubicBezTo>
                  <a:pt x="3480461" y="2394204"/>
                  <a:pt x="3266694" y="2419541"/>
                  <a:pt x="3069553" y="2479713"/>
                </a:cubicBezTo>
                <a:lnTo>
                  <a:pt x="3069553" y="1813075"/>
                </a:lnTo>
                <a:cubicBezTo>
                  <a:pt x="3069553" y="1804364"/>
                  <a:pt x="3069553" y="1795653"/>
                  <a:pt x="3069553" y="1787739"/>
                </a:cubicBezTo>
                <a:cubicBezTo>
                  <a:pt x="3069553" y="1779028"/>
                  <a:pt x="3069553" y="1770317"/>
                  <a:pt x="3069553" y="1762402"/>
                </a:cubicBezTo>
                <a:lnTo>
                  <a:pt x="3069553" y="872490"/>
                </a:lnTo>
                <a:cubicBezTo>
                  <a:pt x="3069553" y="384784"/>
                  <a:pt x="2394204" y="0"/>
                  <a:pt x="1539136" y="0"/>
                </a:cubicBezTo>
                <a:cubicBezTo>
                  <a:pt x="675349" y="0"/>
                  <a:pt x="0" y="384784"/>
                  <a:pt x="0" y="872490"/>
                </a:cubicBezTo>
                <a:lnTo>
                  <a:pt x="0" y="1744980"/>
                </a:lnTo>
                <a:cubicBezTo>
                  <a:pt x="0" y="1753691"/>
                  <a:pt x="0" y="1762402"/>
                  <a:pt x="0" y="1770317"/>
                </a:cubicBezTo>
                <a:cubicBezTo>
                  <a:pt x="0" y="1779028"/>
                  <a:pt x="0" y="1787739"/>
                  <a:pt x="0" y="1795653"/>
                </a:cubicBezTo>
                <a:lnTo>
                  <a:pt x="0" y="2668143"/>
                </a:lnTo>
                <a:cubicBezTo>
                  <a:pt x="0" y="2676854"/>
                  <a:pt x="0" y="2685565"/>
                  <a:pt x="0" y="2693480"/>
                </a:cubicBezTo>
                <a:cubicBezTo>
                  <a:pt x="0" y="2701394"/>
                  <a:pt x="0" y="2710902"/>
                  <a:pt x="0" y="2718816"/>
                </a:cubicBezTo>
                <a:lnTo>
                  <a:pt x="0" y="3591306"/>
                </a:lnTo>
                <a:cubicBezTo>
                  <a:pt x="0" y="3600017"/>
                  <a:pt x="0" y="3608728"/>
                  <a:pt x="0" y="3616643"/>
                </a:cubicBezTo>
                <a:cubicBezTo>
                  <a:pt x="0" y="3624557"/>
                  <a:pt x="0" y="3634065"/>
                  <a:pt x="0" y="3641979"/>
                </a:cubicBezTo>
                <a:lnTo>
                  <a:pt x="0" y="4522384"/>
                </a:lnTo>
                <a:cubicBezTo>
                  <a:pt x="0" y="5010090"/>
                  <a:pt x="675349" y="5394874"/>
                  <a:pt x="1530425" y="5394874"/>
                </a:cubicBezTo>
                <a:cubicBezTo>
                  <a:pt x="1761614" y="5394874"/>
                  <a:pt x="1983295" y="5369537"/>
                  <a:pt x="2180437" y="5318076"/>
                </a:cubicBezTo>
                <a:lnTo>
                  <a:pt x="2180437" y="5984714"/>
                </a:lnTo>
                <a:cubicBezTo>
                  <a:pt x="2180437" y="6472420"/>
                  <a:pt x="2855786" y="6857204"/>
                  <a:pt x="3710862" y="6857204"/>
                </a:cubicBezTo>
                <a:cubicBezTo>
                  <a:pt x="4565939" y="6857204"/>
                  <a:pt x="5241288" y="6472420"/>
                  <a:pt x="5241288" y="5984714"/>
                </a:cubicBezTo>
                <a:lnTo>
                  <a:pt x="5241288" y="5113808"/>
                </a:lnTo>
                <a:cubicBezTo>
                  <a:pt x="5241288" y="5105097"/>
                  <a:pt x="5241288" y="5096386"/>
                  <a:pt x="5241288" y="5088472"/>
                </a:cubicBezTo>
                <a:cubicBezTo>
                  <a:pt x="5241288" y="5079760"/>
                  <a:pt x="5241288" y="5071050"/>
                  <a:pt x="5241288" y="5063135"/>
                </a:cubicBezTo>
                <a:lnTo>
                  <a:pt x="5241288" y="4190645"/>
                </a:lnTo>
                <a:cubicBezTo>
                  <a:pt x="5241288" y="4181934"/>
                  <a:pt x="5241288" y="4173223"/>
                  <a:pt x="5241288" y="4165309"/>
                </a:cubicBezTo>
                <a:cubicBezTo>
                  <a:pt x="5241288" y="4156598"/>
                  <a:pt x="5241288" y="4147886"/>
                  <a:pt x="5241288" y="4139972"/>
                </a:cubicBezTo>
                <a:lnTo>
                  <a:pt x="5241288" y="3266694"/>
                </a:lnTo>
                <a:lnTo>
                  <a:pt x="5249990" y="3266694"/>
                </a:lnTo>
                <a:close/>
                <a:moveTo>
                  <a:pt x="402206" y="1471041"/>
                </a:moveTo>
                <a:cubicBezTo>
                  <a:pt x="410917" y="1479752"/>
                  <a:pt x="427543" y="1488463"/>
                  <a:pt x="436254" y="1488463"/>
                </a:cubicBezTo>
                <a:cubicBezTo>
                  <a:pt x="470301" y="1513800"/>
                  <a:pt x="513051" y="1531213"/>
                  <a:pt x="555801" y="1548635"/>
                </a:cubicBezTo>
                <a:lnTo>
                  <a:pt x="555801" y="1548635"/>
                </a:lnTo>
                <a:cubicBezTo>
                  <a:pt x="598551" y="1566057"/>
                  <a:pt x="641310" y="1582683"/>
                  <a:pt x="684060" y="1600096"/>
                </a:cubicBezTo>
                <a:cubicBezTo>
                  <a:pt x="701482" y="1608807"/>
                  <a:pt x="718107" y="1608807"/>
                  <a:pt x="726809" y="1617518"/>
                </a:cubicBezTo>
                <a:cubicBezTo>
                  <a:pt x="760857" y="1626229"/>
                  <a:pt x="786982" y="1634940"/>
                  <a:pt x="821029" y="1651566"/>
                </a:cubicBezTo>
                <a:cubicBezTo>
                  <a:pt x="838451" y="1660277"/>
                  <a:pt x="855077" y="1660277"/>
                  <a:pt x="881201" y="1668988"/>
                </a:cubicBezTo>
                <a:cubicBezTo>
                  <a:pt x="915249" y="1677699"/>
                  <a:pt x="941373" y="1686410"/>
                  <a:pt x="975421" y="1694324"/>
                </a:cubicBezTo>
                <a:cubicBezTo>
                  <a:pt x="992843" y="1703035"/>
                  <a:pt x="1018171" y="1703035"/>
                  <a:pt x="1035593" y="1703035"/>
                </a:cubicBezTo>
                <a:cubicBezTo>
                  <a:pt x="1069640" y="1711747"/>
                  <a:pt x="1103679" y="1711747"/>
                  <a:pt x="1138515" y="1720458"/>
                </a:cubicBezTo>
                <a:cubicBezTo>
                  <a:pt x="1155937" y="1720458"/>
                  <a:pt x="1181265" y="1729169"/>
                  <a:pt x="1198687" y="1729169"/>
                </a:cubicBezTo>
                <a:cubicBezTo>
                  <a:pt x="1232734" y="1737880"/>
                  <a:pt x="1275484" y="1737880"/>
                  <a:pt x="1309532" y="1737880"/>
                </a:cubicBezTo>
                <a:cubicBezTo>
                  <a:pt x="1326954" y="1737880"/>
                  <a:pt x="1343579" y="1737880"/>
                  <a:pt x="1360993" y="1746591"/>
                </a:cubicBezTo>
                <a:cubicBezTo>
                  <a:pt x="1421165" y="1746591"/>
                  <a:pt x="1471838" y="1755302"/>
                  <a:pt x="1532010" y="1755302"/>
                </a:cubicBezTo>
                <a:cubicBezTo>
                  <a:pt x="1592182" y="1755302"/>
                  <a:pt x="1651557" y="1755302"/>
                  <a:pt x="1703027" y="1746591"/>
                </a:cubicBezTo>
                <a:cubicBezTo>
                  <a:pt x="1720449" y="1746591"/>
                  <a:pt x="1737074" y="1746591"/>
                  <a:pt x="1754488" y="1737880"/>
                </a:cubicBezTo>
                <a:cubicBezTo>
                  <a:pt x="1788535" y="1737880"/>
                  <a:pt x="1831285" y="1729169"/>
                  <a:pt x="1865333" y="1729169"/>
                </a:cubicBezTo>
                <a:cubicBezTo>
                  <a:pt x="1882755" y="1729169"/>
                  <a:pt x="1908083" y="1720458"/>
                  <a:pt x="1925505" y="1720458"/>
                </a:cubicBezTo>
                <a:cubicBezTo>
                  <a:pt x="1959552" y="1711747"/>
                  <a:pt x="1993591" y="1711747"/>
                  <a:pt x="2028427" y="1703035"/>
                </a:cubicBezTo>
                <a:cubicBezTo>
                  <a:pt x="2045849" y="1703035"/>
                  <a:pt x="2071177" y="1694324"/>
                  <a:pt x="2088599" y="1694324"/>
                </a:cubicBezTo>
                <a:cubicBezTo>
                  <a:pt x="2122646" y="1685613"/>
                  <a:pt x="2148771" y="1676902"/>
                  <a:pt x="2182818" y="1668988"/>
                </a:cubicBezTo>
                <a:cubicBezTo>
                  <a:pt x="2200240" y="1660277"/>
                  <a:pt x="2216866" y="1660277"/>
                  <a:pt x="2242991" y="1651566"/>
                </a:cubicBezTo>
                <a:cubicBezTo>
                  <a:pt x="2277038" y="1642855"/>
                  <a:pt x="2303162" y="1634144"/>
                  <a:pt x="2337210" y="1617518"/>
                </a:cubicBezTo>
                <a:cubicBezTo>
                  <a:pt x="2354632" y="1608807"/>
                  <a:pt x="2371258" y="1608807"/>
                  <a:pt x="2379960" y="1600096"/>
                </a:cubicBezTo>
                <a:cubicBezTo>
                  <a:pt x="2422710" y="1582674"/>
                  <a:pt x="2465468" y="1566049"/>
                  <a:pt x="2508218" y="1548635"/>
                </a:cubicBezTo>
                <a:lnTo>
                  <a:pt x="2508218" y="1548635"/>
                </a:lnTo>
                <a:cubicBezTo>
                  <a:pt x="2550968" y="1531213"/>
                  <a:pt x="2585016" y="1505885"/>
                  <a:pt x="2627766" y="1488463"/>
                </a:cubicBezTo>
                <a:cubicBezTo>
                  <a:pt x="2636477" y="1479752"/>
                  <a:pt x="2653102" y="1471041"/>
                  <a:pt x="2661813" y="1471041"/>
                </a:cubicBezTo>
                <a:cubicBezTo>
                  <a:pt x="2687150" y="1453619"/>
                  <a:pt x="2713274" y="1436993"/>
                  <a:pt x="2738611" y="1419580"/>
                </a:cubicBezTo>
                <a:cubicBezTo>
                  <a:pt x="2738611" y="1419580"/>
                  <a:pt x="2747322" y="1410869"/>
                  <a:pt x="2756033" y="1410869"/>
                </a:cubicBezTo>
                <a:lnTo>
                  <a:pt x="2756033" y="1744192"/>
                </a:lnTo>
                <a:cubicBezTo>
                  <a:pt x="2756033" y="2009420"/>
                  <a:pt x="2260404" y="2299993"/>
                  <a:pt x="1541509" y="2299993"/>
                </a:cubicBezTo>
                <a:cubicBezTo>
                  <a:pt x="822614" y="2299993"/>
                  <a:pt x="326985" y="2009429"/>
                  <a:pt x="326985" y="1744192"/>
                </a:cubicBezTo>
                <a:lnTo>
                  <a:pt x="326985" y="1410869"/>
                </a:lnTo>
                <a:cubicBezTo>
                  <a:pt x="326985" y="1410869"/>
                  <a:pt x="335696" y="1419580"/>
                  <a:pt x="344407" y="1419580"/>
                </a:cubicBezTo>
                <a:cubicBezTo>
                  <a:pt x="350745" y="1436993"/>
                  <a:pt x="376073" y="1454416"/>
                  <a:pt x="402206" y="1471041"/>
                </a:cubicBezTo>
                <a:close/>
                <a:moveTo>
                  <a:pt x="3010177" y="4036262"/>
                </a:moveTo>
                <a:cubicBezTo>
                  <a:pt x="3027599" y="4044973"/>
                  <a:pt x="3044225" y="4044973"/>
                  <a:pt x="3070349" y="4053684"/>
                </a:cubicBezTo>
                <a:cubicBezTo>
                  <a:pt x="3104397" y="4062395"/>
                  <a:pt x="3130521" y="4071106"/>
                  <a:pt x="3164569" y="4079021"/>
                </a:cubicBezTo>
                <a:cubicBezTo>
                  <a:pt x="3181991" y="4087732"/>
                  <a:pt x="3207319" y="4087732"/>
                  <a:pt x="3224741" y="4087732"/>
                </a:cubicBezTo>
                <a:cubicBezTo>
                  <a:pt x="3258788" y="4096443"/>
                  <a:pt x="3292827" y="4096443"/>
                  <a:pt x="3327663" y="4105154"/>
                </a:cubicBezTo>
                <a:cubicBezTo>
                  <a:pt x="3345085" y="4105154"/>
                  <a:pt x="3370413" y="4113865"/>
                  <a:pt x="3387835" y="4113865"/>
                </a:cubicBezTo>
                <a:cubicBezTo>
                  <a:pt x="3421882" y="4122576"/>
                  <a:pt x="3464632" y="4122576"/>
                  <a:pt x="3498680" y="4122576"/>
                </a:cubicBezTo>
                <a:cubicBezTo>
                  <a:pt x="3516093" y="4122576"/>
                  <a:pt x="3532727" y="4122576"/>
                  <a:pt x="3550141" y="4131287"/>
                </a:cubicBezTo>
                <a:cubicBezTo>
                  <a:pt x="3610313" y="4131287"/>
                  <a:pt x="3660986" y="4139998"/>
                  <a:pt x="3721158" y="4139998"/>
                </a:cubicBezTo>
                <a:cubicBezTo>
                  <a:pt x="3781330" y="4139998"/>
                  <a:pt x="3840714" y="4139998"/>
                  <a:pt x="3892175" y="4131287"/>
                </a:cubicBezTo>
                <a:cubicBezTo>
                  <a:pt x="3909589" y="4131287"/>
                  <a:pt x="3926222" y="4131287"/>
                  <a:pt x="3943636" y="4122576"/>
                </a:cubicBezTo>
                <a:cubicBezTo>
                  <a:pt x="3977683" y="4122576"/>
                  <a:pt x="4020433" y="4113865"/>
                  <a:pt x="4054481" y="4113865"/>
                </a:cubicBezTo>
                <a:cubicBezTo>
                  <a:pt x="4071894" y="4113865"/>
                  <a:pt x="4097231" y="4105154"/>
                  <a:pt x="4114653" y="4105154"/>
                </a:cubicBezTo>
                <a:cubicBezTo>
                  <a:pt x="4148700" y="4096443"/>
                  <a:pt x="4182739" y="4096443"/>
                  <a:pt x="4217575" y="4087732"/>
                </a:cubicBezTo>
                <a:cubicBezTo>
                  <a:pt x="4234989" y="4087732"/>
                  <a:pt x="4260325" y="4079021"/>
                  <a:pt x="4277747" y="4079021"/>
                </a:cubicBezTo>
                <a:cubicBezTo>
                  <a:pt x="4311795" y="4070310"/>
                  <a:pt x="4337919" y="4061599"/>
                  <a:pt x="4371966" y="4053684"/>
                </a:cubicBezTo>
                <a:cubicBezTo>
                  <a:pt x="4389389" y="4044973"/>
                  <a:pt x="4406014" y="4044973"/>
                  <a:pt x="4432139" y="4036262"/>
                </a:cubicBezTo>
                <a:cubicBezTo>
                  <a:pt x="4466186" y="4027551"/>
                  <a:pt x="4492311" y="4018840"/>
                  <a:pt x="4526358" y="4002215"/>
                </a:cubicBezTo>
                <a:cubicBezTo>
                  <a:pt x="4543780" y="3993503"/>
                  <a:pt x="4560406" y="3993503"/>
                  <a:pt x="4569117" y="3984793"/>
                </a:cubicBezTo>
                <a:cubicBezTo>
                  <a:pt x="4611867" y="3967371"/>
                  <a:pt x="4654625" y="3950745"/>
                  <a:pt x="4697375" y="3933332"/>
                </a:cubicBezTo>
                <a:lnTo>
                  <a:pt x="4697375" y="3933332"/>
                </a:lnTo>
                <a:cubicBezTo>
                  <a:pt x="4740125" y="3915909"/>
                  <a:pt x="4774173" y="3890582"/>
                  <a:pt x="4816931" y="3873160"/>
                </a:cubicBezTo>
                <a:cubicBezTo>
                  <a:pt x="4825642" y="3864448"/>
                  <a:pt x="4842268" y="3855738"/>
                  <a:pt x="4850979" y="3855738"/>
                </a:cubicBezTo>
                <a:cubicBezTo>
                  <a:pt x="4876315" y="3838315"/>
                  <a:pt x="4902440" y="3821690"/>
                  <a:pt x="4927777" y="3804276"/>
                </a:cubicBezTo>
                <a:cubicBezTo>
                  <a:pt x="4927777" y="3804276"/>
                  <a:pt x="4936487" y="3795565"/>
                  <a:pt x="4945198" y="3795565"/>
                </a:cubicBezTo>
                <a:lnTo>
                  <a:pt x="4945198" y="4128888"/>
                </a:lnTo>
                <a:cubicBezTo>
                  <a:pt x="4945198" y="4394117"/>
                  <a:pt x="4449569" y="4684689"/>
                  <a:pt x="3730674" y="4684689"/>
                </a:cubicBezTo>
                <a:cubicBezTo>
                  <a:pt x="3422688" y="4684689"/>
                  <a:pt x="3149545" y="4633229"/>
                  <a:pt x="2943693" y="4547720"/>
                </a:cubicBezTo>
                <a:cubicBezTo>
                  <a:pt x="2943693" y="4547720"/>
                  <a:pt x="2934982" y="4547720"/>
                  <a:pt x="2934982" y="4539009"/>
                </a:cubicBezTo>
                <a:cubicBezTo>
                  <a:pt x="2703792" y="4444790"/>
                  <a:pt x="2550198" y="4307820"/>
                  <a:pt x="2516150" y="4179561"/>
                </a:cubicBezTo>
                <a:cubicBezTo>
                  <a:pt x="2516150" y="4179561"/>
                  <a:pt x="2516150" y="4179561"/>
                  <a:pt x="2516150" y="4170850"/>
                </a:cubicBezTo>
                <a:cubicBezTo>
                  <a:pt x="2516150" y="4162139"/>
                  <a:pt x="2516150" y="4153428"/>
                  <a:pt x="2516150" y="4145514"/>
                </a:cubicBezTo>
                <a:lnTo>
                  <a:pt x="2516150" y="4145514"/>
                </a:lnTo>
                <a:lnTo>
                  <a:pt x="2516150" y="3786066"/>
                </a:lnTo>
                <a:cubicBezTo>
                  <a:pt x="2533572" y="3794777"/>
                  <a:pt x="2541487" y="3803488"/>
                  <a:pt x="2558900" y="3820114"/>
                </a:cubicBezTo>
                <a:lnTo>
                  <a:pt x="2558900" y="3820114"/>
                </a:lnTo>
                <a:cubicBezTo>
                  <a:pt x="2558900" y="3820114"/>
                  <a:pt x="2558900" y="3820114"/>
                  <a:pt x="2567611" y="3820114"/>
                </a:cubicBezTo>
                <a:cubicBezTo>
                  <a:pt x="2576322" y="3820114"/>
                  <a:pt x="2576322" y="3828825"/>
                  <a:pt x="2585033" y="3828825"/>
                </a:cubicBezTo>
                <a:lnTo>
                  <a:pt x="2585033" y="3828825"/>
                </a:lnTo>
                <a:cubicBezTo>
                  <a:pt x="2602455" y="3837536"/>
                  <a:pt x="2610370" y="3846247"/>
                  <a:pt x="2627783" y="3854162"/>
                </a:cubicBezTo>
                <a:lnTo>
                  <a:pt x="2627783" y="3854162"/>
                </a:lnTo>
                <a:cubicBezTo>
                  <a:pt x="2645205" y="3862872"/>
                  <a:pt x="2653120" y="3871584"/>
                  <a:pt x="2670533" y="3879498"/>
                </a:cubicBezTo>
                <a:lnTo>
                  <a:pt x="2679244" y="3879498"/>
                </a:lnTo>
                <a:cubicBezTo>
                  <a:pt x="2687955" y="3879498"/>
                  <a:pt x="2687955" y="3888209"/>
                  <a:pt x="2696666" y="3888209"/>
                </a:cubicBezTo>
                <a:cubicBezTo>
                  <a:pt x="2730714" y="3905631"/>
                  <a:pt x="2764753" y="3922256"/>
                  <a:pt x="2807511" y="3939670"/>
                </a:cubicBezTo>
                <a:lnTo>
                  <a:pt x="2807511" y="3939670"/>
                </a:lnTo>
                <a:cubicBezTo>
                  <a:pt x="2816222" y="3939670"/>
                  <a:pt x="2824933" y="3948381"/>
                  <a:pt x="2832848" y="3948381"/>
                </a:cubicBezTo>
                <a:cubicBezTo>
                  <a:pt x="2850270" y="3957092"/>
                  <a:pt x="2875598" y="3965803"/>
                  <a:pt x="2893020" y="3973718"/>
                </a:cubicBezTo>
                <a:cubicBezTo>
                  <a:pt x="2910442" y="3982429"/>
                  <a:pt x="2918356" y="3982429"/>
                  <a:pt x="2935770" y="3991140"/>
                </a:cubicBezTo>
                <a:cubicBezTo>
                  <a:pt x="2941294" y="4019637"/>
                  <a:pt x="2975342" y="4028339"/>
                  <a:pt x="3010177" y="4036262"/>
                </a:cubicBezTo>
                <a:close/>
                <a:moveTo>
                  <a:pt x="2189148" y="4062387"/>
                </a:moveTo>
                <a:cubicBezTo>
                  <a:pt x="1992795" y="4122559"/>
                  <a:pt x="1770317" y="4156606"/>
                  <a:pt x="1539136" y="4156606"/>
                </a:cubicBezTo>
                <a:cubicBezTo>
                  <a:pt x="821038" y="4156606"/>
                  <a:pt x="324621" y="3866042"/>
                  <a:pt x="324621" y="3600805"/>
                </a:cubicBezTo>
                <a:lnTo>
                  <a:pt x="324621" y="3267482"/>
                </a:lnTo>
                <a:cubicBezTo>
                  <a:pt x="606474" y="3472538"/>
                  <a:pt x="1042728" y="3600805"/>
                  <a:pt x="1539145" y="3600805"/>
                </a:cubicBezTo>
                <a:cubicBezTo>
                  <a:pt x="1770334" y="3600805"/>
                  <a:pt x="1992015" y="3575469"/>
                  <a:pt x="2189157" y="3524008"/>
                </a:cubicBezTo>
                <a:lnTo>
                  <a:pt x="2189148" y="4062387"/>
                </a:lnTo>
                <a:lnTo>
                  <a:pt x="2189148" y="4062387"/>
                </a:lnTo>
                <a:close/>
                <a:moveTo>
                  <a:pt x="4934089" y="5062347"/>
                </a:moveTo>
                <a:cubicBezTo>
                  <a:pt x="4934089" y="5327575"/>
                  <a:pt x="4438460" y="5618148"/>
                  <a:pt x="3719565" y="5618148"/>
                </a:cubicBezTo>
                <a:cubicBezTo>
                  <a:pt x="3026794" y="5618148"/>
                  <a:pt x="2531174" y="5344209"/>
                  <a:pt x="2505041" y="5087684"/>
                </a:cubicBezTo>
                <a:lnTo>
                  <a:pt x="2505041" y="5087684"/>
                </a:lnTo>
                <a:lnTo>
                  <a:pt x="2505041" y="4728236"/>
                </a:lnTo>
                <a:cubicBezTo>
                  <a:pt x="2573127" y="4779697"/>
                  <a:pt x="2650721" y="4822456"/>
                  <a:pt x="2736229" y="4865206"/>
                </a:cubicBezTo>
                <a:lnTo>
                  <a:pt x="2736229" y="4865206"/>
                </a:lnTo>
                <a:cubicBezTo>
                  <a:pt x="2753652" y="4873917"/>
                  <a:pt x="2761566" y="4882628"/>
                  <a:pt x="2778979" y="4882628"/>
                </a:cubicBezTo>
                <a:cubicBezTo>
                  <a:pt x="2787691" y="4882628"/>
                  <a:pt x="2796402" y="4891339"/>
                  <a:pt x="2804316" y="4891339"/>
                </a:cubicBezTo>
                <a:cubicBezTo>
                  <a:pt x="3060842" y="4994261"/>
                  <a:pt x="3368820" y="5062356"/>
                  <a:pt x="3719565" y="5062356"/>
                </a:cubicBezTo>
                <a:cubicBezTo>
                  <a:pt x="4223896" y="5062356"/>
                  <a:pt x="4660141" y="4934098"/>
                  <a:pt x="4934089" y="4729033"/>
                </a:cubicBezTo>
                <a:lnTo>
                  <a:pt x="4934089" y="5062347"/>
                </a:lnTo>
                <a:close/>
                <a:moveTo>
                  <a:pt x="2299993" y="2924669"/>
                </a:moveTo>
                <a:cubicBezTo>
                  <a:pt x="2282571" y="2942091"/>
                  <a:pt x="2274657" y="2967419"/>
                  <a:pt x="2257243" y="2984841"/>
                </a:cubicBezTo>
                <a:cubicBezTo>
                  <a:pt x="2248532" y="2993552"/>
                  <a:pt x="2248532" y="3002263"/>
                  <a:pt x="2239821" y="3018888"/>
                </a:cubicBezTo>
                <a:cubicBezTo>
                  <a:pt x="2231110" y="3036310"/>
                  <a:pt x="2222399" y="3052936"/>
                  <a:pt x="2222399" y="3061638"/>
                </a:cubicBezTo>
                <a:cubicBezTo>
                  <a:pt x="2213688" y="3079060"/>
                  <a:pt x="2213688" y="3095686"/>
                  <a:pt x="2204977" y="3104388"/>
                </a:cubicBezTo>
                <a:cubicBezTo>
                  <a:pt x="2204977" y="3113099"/>
                  <a:pt x="2196266" y="3113099"/>
                  <a:pt x="2196266" y="3121810"/>
                </a:cubicBezTo>
                <a:cubicBezTo>
                  <a:pt x="1999912" y="3189897"/>
                  <a:pt x="1768732" y="3224732"/>
                  <a:pt x="1529628" y="3224732"/>
                </a:cubicBezTo>
                <a:cubicBezTo>
                  <a:pt x="811521" y="3224732"/>
                  <a:pt x="315113" y="2934168"/>
                  <a:pt x="315113" y="2668931"/>
                </a:cubicBezTo>
                <a:lnTo>
                  <a:pt x="315113" y="2335617"/>
                </a:lnTo>
                <a:cubicBezTo>
                  <a:pt x="596966" y="2540673"/>
                  <a:pt x="1033220" y="2668940"/>
                  <a:pt x="1529637" y="2668940"/>
                </a:cubicBezTo>
                <a:cubicBezTo>
                  <a:pt x="2026054" y="2668940"/>
                  <a:pt x="2470214" y="2540681"/>
                  <a:pt x="2744161" y="2335617"/>
                </a:cubicBezTo>
                <a:lnTo>
                  <a:pt x="2744161" y="2574720"/>
                </a:lnTo>
                <a:cubicBezTo>
                  <a:pt x="2547808" y="2660229"/>
                  <a:pt x="2393425" y="2779776"/>
                  <a:pt x="2299205" y="2908043"/>
                </a:cubicBezTo>
                <a:cubicBezTo>
                  <a:pt x="2308696" y="2924669"/>
                  <a:pt x="2299993" y="2924669"/>
                  <a:pt x="2299993" y="2924669"/>
                </a:cubicBezTo>
                <a:close/>
                <a:moveTo>
                  <a:pt x="4934089" y="3266694"/>
                </a:moveTo>
                <a:cubicBezTo>
                  <a:pt x="4934089" y="3531922"/>
                  <a:pt x="4438460" y="3822495"/>
                  <a:pt x="3719565" y="3822495"/>
                </a:cubicBezTo>
                <a:cubicBezTo>
                  <a:pt x="3386242" y="3822495"/>
                  <a:pt x="3103592" y="3762323"/>
                  <a:pt x="2898536" y="3668900"/>
                </a:cubicBezTo>
                <a:lnTo>
                  <a:pt x="2898536" y="3668900"/>
                </a:lnTo>
                <a:cubicBezTo>
                  <a:pt x="2873199" y="3660189"/>
                  <a:pt x="2847075" y="3643564"/>
                  <a:pt x="2821738" y="3634853"/>
                </a:cubicBezTo>
                <a:lnTo>
                  <a:pt x="2821738" y="3634853"/>
                </a:lnTo>
                <a:lnTo>
                  <a:pt x="2821738" y="3634853"/>
                </a:lnTo>
                <a:lnTo>
                  <a:pt x="2821738" y="3634853"/>
                </a:lnTo>
                <a:cubicBezTo>
                  <a:pt x="2821738" y="3634853"/>
                  <a:pt x="2813027" y="3634853"/>
                  <a:pt x="2813027" y="3626142"/>
                </a:cubicBezTo>
                <a:cubicBezTo>
                  <a:pt x="2813027" y="3626142"/>
                  <a:pt x="2813027" y="3626142"/>
                  <a:pt x="2804316" y="3626142"/>
                </a:cubicBezTo>
                <a:lnTo>
                  <a:pt x="2770268" y="3608720"/>
                </a:lnTo>
                <a:cubicBezTo>
                  <a:pt x="2752846" y="3591298"/>
                  <a:pt x="2744932" y="3583383"/>
                  <a:pt x="2736221" y="3583383"/>
                </a:cubicBezTo>
                <a:lnTo>
                  <a:pt x="2736221" y="3583383"/>
                </a:lnTo>
                <a:cubicBezTo>
                  <a:pt x="2736221" y="3583383"/>
                  <a:pt x="2727510" y="3583383"/>
                  <a:pt x="2727510" y="3574672"/>
                </a:cubicBezTo>
                <a:cubicBezTo>
                  <a:pt x="2727510" y="3574672"/>
                  <a:pt x="2727510" y="3574672"/>
                  <a:pt x="2718799" y="3574672"/>
                </a:cubicBezTo>
                <a:cubicBezTo>
                  <a:pt x="2701377" y="3565961"/>
                  <a:pt x="2684751" y="3549336"/>
                  <a:pt x="2667338" y="3531922"/>
                </a:cubicBezTo>
                <a:lnTo>
                  <a:pt x="2667338" y="3531922"/>
                </a:lnTo>
                <a:cubicBezTo>
                  <a:pt x="2667338" y="3531922"/>
                  <a:pt x="2667338" y="3531922"/>
                  <a:pt x="2658627" y="3531922"/>
                </a:cubicBezTo>
                <a:lnTo>
                  <a:pt x="2658627" y="3531922"/>
                </a:lnTo>
                <a:cubicBezTo>
                  <a:pt x="2649916" y="3523211"/>
                  <a:pt x="2641205" y="3514500"/>
                  <a:pt x="2633290" y="3506586"/>
                </a:cubicBezTo>
                <a:lnTo>
                  <a:pt x="2633290" y="3506586"/>
                </a:lnTo>
                <a:cubicBezTo>
                  <a:pt x="2624579" y="3497875"/>
                  <a:pt x="2615868" y="3489163"/>
                  <a:pt x="2607954" y="3489163"/>
                </a:cubicBezTo>
                <a:lnTo>
                  <a:pt x="2607954" y="3489163"/>
                </a:lnTo>
                <a:lnTo>
                  <a:pt x="2607954" y="3489163"/>
                </a:lnTo>
                <a:lnTo>
                  <a:pt x="2607954" y="3489163"/>
                </a:lnTo>
                <a:cubicBezTo>
                  <a:pt x="2599243" y="3480452"/>
                  <a:pt x="2590532" y="3471741"/>
                  <a:pt x="2582617" y="3463827"/>
                </a:cubicBezTo>
                <a:cubicBezTo>
                  <a:pt x="2573906" y="3455116"/>
                  <a:pt x="2565195" y="3446405"/>
                  <a:pt x="2565195" y="3438491"/>
                </a:cubicBezTo>
                <a:lnTo>
                  <a:pt x="2565195" y="3438491"/>
                </a:lnTo>
                <a:lnTo>
                  <a:pt x="2565195" y="3438491"/>
                </a:lnTo>
                <a:cubicBezTo>
                  <a:pt x="2556484" y="3429779"/>
                  <a:pt x="2556484" y="3421069"/>
                  <a:pt x="2547773" y="3413154"/>
                </a:cubicBezTo>
                <a:cubicBezTo>
                  <a:pt x="2539062" y="3404443"/>
                  <a:pt x="2539062" y="3395732"/>
                  <a:pt x="2530351" y="3387817"/>
                </a:cubicBezTo>
                <a:lnTo>
                  <a:pt x="2530351" y="3387817"/>
                </a:lnTo>
                <a:cubicBezTo>
                  <a:pt x="2512929" y="3353770"/>
                  <a:pt x="2505014" y="3327646"/>
                  <a:pt x="2505014" y="3293598"/>
                </a:cubicBezTo>
                <a:lnTo>
                  <a:pt x="2505014" y="3293598"/>
                </a:lnTo>
                <a:lnTo>
                  <a:pt x="2505014" y="3293598"/>
                </a:lnTo>
                <a:cubicBezTo>
                  <a:pt x="2505014" y="3284887"/>
                  <a:pt x="2505014" y="3276176"/>
                  <a:pt x="2505014" y="3276176"/>
                </a:cubicBezTo>
                <a:lnTo>
                  <a:pt x="2505014" y="3276176"/>
                </a:lnTo>
                <a:lnTo>
                  <a:pt x="2505014" y="3276176"/>
                </a:lnTo>
                <a:cubicBezTo>
                  <a:pt x="2505014" y="3258754"/>
                  <a:pt x="2505014" y="3242128"/>
                  <a:pt x="2513726" y="3216004"/>
                </a:cubicBezTo>
                <a:lnTo>
                  <a:pt x="2513726" y="3216004"/>
                </a:lnTo>
                <a:cubicBezTo>
                  <a:pt x="2556475" y="3079034"/>
                  <a:pt x="2718782" y="2950776"/>
                  <a:pt x="2966596" y="2856556"/>
                </a:cubicBezTo>
                <a:lnTo>
                  <a:pt x="2975307" y="2856556"/>
                </a:lnTo>
                <a:cubicBezTo>
                  <a:pt x="3180363" y="2779759"/>
                  <a:pt x="3428177" y="2728298"/>
                  <a:pt x="3727453" y="2728298"/>
                </a:cubicBezTo>
                <a:cubicBezTo>
                  <a:pt x="4437672" y="2710893"/>
                  <a:pt x="4934089" y="3002254"/>
                  <a:pt x="4934089" y="3266694"/>
                </a:cubicBezTo>
                <a:close/>
                <a:moveTo>
                  <a:pt x="1530425" y="316698"/>
                </a:moveTo>
                <a:cubicBezTo>
                  <a:pt x="2248532" y="316698"/>
                  <a:pt x="2744949" y="607262"/>
                  <a:pt x="2744949" y="872499"/>
                </a:cubicBezTo>
                <a:cubicBezTo>
                  <a:pt x="2744949" y="1137735"/>
                  <a:pt x="2249320" y="1428300"/>
                  <a:pt x="1530425" y="1428300"/>
                </a:cubicBezTo>
                <a:cubicBezTo>
                  <a:pt x="811530" y="1428300"/>
                  <a:pt x="315901" y="1137735"/>
                  <a:pt x="315901" y="872499"/>
                </a:cubicBezTo>
                <a:cubicBezTo>
                  <a:pt x="316698" y="615973"/>
                  <a:pt x="812318" y="316698"/>
                  <a:pt x="1530425" y="316698"/>
                </a:cubicBezTo>
                <a:close/>
                <a:moveTo>
                  <a:pt x="316698" y="4523968"/>
                </a:moveTo>
                <a:lnTo>
                  <a:pt x="316698" y="4190645"/>
                </a:lnTo>
                <a:cubicBezTo>
                  <a:pt x="598551" y="4395701"/>
                  <a:pt x="1034805" y="4523968"/>
                  <a:pt x="1531213" y="4523968"/>
                </a:cubicBezTo>
                <a:cubicBezTo>
                  <a:pt x="1762402" y="4523968"/>
                  <a:pt x="1984083" y="4498632"/>
                  <a:pt x="2181225" y="4447171"/>
                </a:cubicBezTo>
                <a:lnTo>
                  <a:pt x="2181225" y="4994261"/>
                </a:lnTo>
                <a:cubicBezTo>
                  <a:pt x="1984871" y="5054433"/>
                  <a:pt x="1762393" y="5088480"/>
                  <a:pt x="1531213" y="5088480"/>
                </a:cubicBezTo>
                <a:cubicBezTo>
                  <a:pt x="812318" y="5079769"/>
                  <a:pt x="316698" y="4789196"/>
                  <a:pt x="316698" y="4523968"/>
                </a:cubicBezTo>
                <a:close/>
                <a:moveTo>
                  <a:pt x="4934089" y="5986298"/>
                </a:moveTo>
                <a:cubicBezTo>
                  <a:pt x="4934089" y="6251526"/>
                  <a:pt x="4438460" y="6542099"/>
                  <a:pt x="3719565" y="6542099"/>
                </a:cubicBezTo>
                <a:cubicBezTo>
                  <a:pt x="3000669" y="6542099"/>
                  <a:pt x="2505041" y="6251535"/>
                  <a:pt x="2505041" y="5986298"/>
                </a:cubicBezTo>
                <a:lnTo>
                  <a:pt x="2505041" y="5652975"/>
                </a:lnTo>
                <a:cubicBezTo>
                  <a:pt x="2786894" y="5858031"/>
                  <a:pt x="3223139" y="5986298"/>
                  <a:pt x="3719565" y="5986298"/>
                </a:cubicBezTo>
                <a:cubicBezTo>
                  <a:pt x="4215990" y="5986298"/>
                  <a:pt x="4660141" y="5858040"/>
                  <a:pt x="4934089" y="5652975"/>
                </a:cubicBezTo>
                <a:lnTo>
                  <a:pt x="4934089" y="5986298"/>
                </a:lnTo>
                <a:close/>
              </a:path>
            </a:pathLst>
          </a:custGeom>
          <a:solidFill>
            <a:schemeClr val="bg2">
              <a:lumMod val="10000"/>
            </a:schemeClr>
          </a:solidFill>
          <a:ln w="8659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441" name="Forma libre 440">
            <a:extLst>
              <a:ext uri="{FF2B5EF4-FFF2-40B4-BE49-F238E27FC236}">
                <a16:creationId xmlns:a16="http://schemas.microsoft.com/office/drawing/2014/main" id="{60A5F70C-4E56-F347-B025-7D3EB0469C37}"/>
              </a:ext>
            </a:extLst>
          </p:cNvPr>
          <p:cNvSpPr/>
          <p:nvPr/>
        </p:nvSpPr>
        <p:spPr>
          <a:xfrm>
            <a:off x="2201959" y="1793644"/>
            <a:ext cx="301831" cy="301831"/>
          </a:xfrm>
          <a:custGeom>
            <a:avLst/>
            <a:gdLst>
              <a:gd name="connsiteX0" fmla="*/ 2915002 w 5829300"/>
              <a:gd name="connsiteY0" fmla="*/ 0 h 5829300"/>
              <a:gd name="connsiteX1" fmla="*/ 0 w 5829300"/>
              <a:gd name="connsiteY1" fmla="*/ 2915002 h 5829300"/>
              <a:gd name="connsiteX2" fmla="*/ 2915002 w 5829300"/>
              <a:gd name="connsiteY2" fmla="*/ 5830005 h 5829300"/>
              <a:gd name="connsiteX3" fmla="*/ 5830005 w 5829300"/>
              <a:gd name="connsiteY3" fmla="*/ 2915002 h 5829300"/>
              <a:gd name="connsiteX4" fmla="*/ 2915002 w 5829300"/>
              <a:gd name="connsiteY4" fmla="*/ 0 h 5829300"/>
              <a:gd name="connsiteX5" fmla="*/ 2915002 w 5829300"/>
              <a:gd name="connsiteY5" fmla="*/ 5547408 h 5829300"/>
              <a:gd name="connsiteX6" fmla="*/ 282597 w 5829300"/>
              <a:gd name="connsiteY6" fmla="*/ 2915002 h 5829300"/>
              <a:gd name="connsiteX7" fmla="*/ 2915002 w 5829300"/>
              <a:gd name="connsiteY7" fmla="*/ 282597 h 5829300"/>
              <a:gd name="connsiteX8" fmla="*/ 5547408 w 5829300"/>
              <a:gd name="connsiteY8" fmla="*/ 2915002 h 5829300"/>
              <a:gd name="connsiteX9" fmla="*/ 2915002 w 5829300"/>
              <a:gd name="connsiteY9" fmla="*/ 5547408 h 5829300"/>
              <a:gd name="connsiteX10" fmla="*/ 4059526 w 5829300"/>
              <a:gd name="connsiteY10" fmla="*/ 2632405 h 5829300"/>
              <a:gd name="connsiteX11" fmla="*/ 4059526 w 5829300"/>
              <a:gd name="connsiteY11" fmla="*/ 2830935 h 5829300"/>
              <a:gd name="connsiteX12" fmla="*/ 3960619 w 5829300"/>
              <a:gd name="connsiteY12" fmla="*/ 2869083 h 5829300"/>
              <a:gd name="connsiteX13" fmla="*/ 3861711 w 5829300"/>
              <a:gd name="connsiteY13" fmla="*/ 2830935 h 5829300"/>
              <a:gd name="connsiteX14" fmla="*/ 3052067 w 5829300"/>
              <a:gd name="connsiteY14" fmla="*/ 2021996 h 5829300"/>
              <a:gd name="connsiteX15" fmla="*/ 3052067 w 5829300"/>
              <a:gd name="connsiteY15" fmla="*/ 4257351 h 5829300"/>
              <a:gd name="connsiteX16" fmla="*/ 2915002 w 5829300"/>
              <a:gd name="connsiteY16" fmla="*/ 4394416 h 5829300"/>
              <a:gd name="connsiteX17" fmla="*/ 2777938 w 5829300"/>
              <a:gd name="connsiteY17" fmla="*/ 4257351 h 5829300"/>
              <a:gd name="connsiteX18" fmla="*/ 2777938 w 5829300"/>
              <a:gd name="connsiteY18" fmla="*/ 2021996 h 5829300"/>
              <a:gd name="connsiteX19" fmla="*/ 1976066 w 5829300"/>
              <a:gd name="connsiteY19" fmla="*/ 2823162 h 5829300"/>
              <a:gd name="connsiteX20" fmla="*/ 1777536 w 5829300"/>
              <a:gd name="connsiteY20" fmla="*/ 2823162 h 5829300"/>
              <a:gd name="connsiteX21" fmla="*/ 1777536 w 5829300"/>
              <a:gd name="connsiteY21" fmla="*/ 2624633 h 5829300"/>
              <a:gd name="connsiteX22" fmla="*/ 2815381 w 5829300"/>
              <a:gd name="connsiteY22" fmla="*/ 1587494 h 5829300"/>
              <a:gd name="connsiteX23" fmla="*/ 2837993 w 5829300"/>
              <a:gd name="connsiteY23" fmla="*/ 1571949 h 5829300"/>
              <a:gd name="connsiteX24" fmla="*/ 2845765 w 5829300"/>
              <a:gd name="connsiteY24" fmla="*/ 1564177 h 5829300"/>
              <a:gd name="connsiteX25" fmla="*/ 2861310 w 5829300"/>
              <a:gd name="connsiteY25" fmla="*/ 1556404 h 5829300"/>
              <a:gd name="connsiteX26" fmla="*/ 2876855 w 5829300"/>
              <a:gd name="connsiteY26" fmla="*/ 1548632 h 5829300"/>
              <a:gd name="connsiteX27" fmla="*/ 2892400 w 5829300"/>
              <a:gd name="connsiteY27" fmla="*/ 1548632 h 5829300"/>
              <a:gd name="connsiteX28" fmla="*/ 2946092 w 5829300"/>
              <a:gd name="connsiteY28" fmla="*/ 1548632 h 5829300"/>
              <a:gd name="connsiteX29" fmla="*/ 2961637 w 5829300"/>
              <a:gd name="connsiteY29" fmla="*/ 1548632 h 5829300"/>
              <a:gd name="connsiteX30" fmla="*/ 2977182 w 5829300"/>
              <a:gd name="connsiteY30" fmla="*/ 1556404 h 5829300"/>
              <a:gd name="connsiteX31" fmla="*/ 2992726 w 5829300"/>
              <a:gd name="connsiteY31" fmla="*/ 1564177 h 5829300"/>
              <a:gd name="connsiteX32" fmla="*/ 3000499 w 5829300"/>
              <a:gd name="connsiteY32" fmla="*/ 1571949 h 5829300"/>
              <a:gd name="connsiteX33" fmla="*/ 3023111 w 5829300"/>
              <a:gd name="connsiteY33" fmla="*/ 1587494 h 5829300"/>
              <a:gd name="connsiteX34" fmla="*/ 4059526 w 5829300"/>
              <a:gd name="connsiteY34" fmla="*/ 2632405 h 5829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5829300" h="5829300">
                <a:moveTo>
                  <a:pt x="2915002" y="0"/>
                </a:moveTo>
                <a:cubicBezTo>
                  <a:pt x="1304896" y="0"/>
                  <a:pt x="0" y="1304896"/>
                  <a:pt x="0" y="2915002"/>
                </a:cubicBezTo>
                <a:cubicBezTo>
                  <a:pt x="0" y="4525109"/>
                  <a:pt x="1304896" y="5830005"/>
                  <a:pt x="2915002" y="5830005"/>
                </a:cubicBezTo>
                <a:cubicBezTo>
                  <a:pt x="4525109" y="5830005"/>
                  <a:pt x="5830005" y="4525109"/>
                  <a:pt x="5830005" y="2915002"/>
                </a:cubicBezTo>
                <a:cubicBezTo>
                  <a:pt x="5830005" y="1304896"/>
                  <a:pt x="4525109" y="0"/>
                  <a:pt x="2915002" y="0"/>
                </a:cubicBezTo>
                <a:close/>
                <a:moveTo>
                  <a:pt x="2915002" y="5547408"/>
                </a:moveTo>
                <a:cubicBezTo>
                  <a:pt x="1457497" y="5547408"/>
                  <a:pt x="282597" y="4364736"/>
                  <a:pt x="282597" y="2915002"/>
                </a:cubicBezTo>
                <a:cubicBezTo>
                  <a:pt x="282597" y="1465269"/>
                  <a:pt x="1457506" y="282597"/>
                  <a:pt x="2915002" y="282597"/>
                </a:cubicBezTo>
                <a:cubicBezTo>
                  <a:pt x="4372499" y="282597"/>
                  <a:pt x="5547408" y="1465269"/>
                  <a:pt x="5547408" y="2915002"/>
                </a:cubicBezTo>
                <a:cubicBezTo>
                  <a:pt x="5547408" y="4364736"/>
                  <a:pt x="4364736" y="5547408"/>
                  <a:pt x="2915002" y="5547408"/>
                </a:cubicBezTo>
                <a:close/>
                <a:moveTo>
                  <a:pt x="4059526" y="2632405"/>
                </a:moveTo>
                <a:cubicBezTo>
                  <a:pt x="4113219" y="2686098"/>
                  <a:pt x="4113219" y="2777233"/>
                  <a:pt x="4059526" y="2830935"/>
                </a:cubicBezTo>
                <a:cubicBezTo>
                  <a:pt x="4029151" y="2861310"/>
                  <a:pt x="3998767" y="2869083"/>
                  <a:pt x="3960619" y="2869083"/>
                </a:cubicBezTo>
                <a:cubicBezTo>
                  <a:pt x="3922471" y="2869083"/>
                  <a:pt x="3892087" y="2853538"/>
                  <a:pt x="3861711" y="2830935"/>
                </a:cubicBezTo>
                <a:lnTo>
                  <a:pt x="3052067" y="2021996"/>
                </a:lnTo>
                <a:lnTo>
                  <a:pt x="3052067" y="4257351"/>
                </a:lnTo>
                <a:cubicBezTo>
                  <a:pt x="3052067" y="4333656"/>
                  <a:pt x="2991307" y="4394416"/>
                  <a:pt x="2915002" y="4394416"/>
                </a:cubicBezTo>
                <a:cubicBezTo>
                  <a:pt x="2838698" y="4394416"/>
                  <a:pt x="2777938" y="4333656"/>
                  <a:pt x="2777938" y="4257351"/>
                </a:cubicBezTo>
                <a:lnTo>
                  <a:pt x="2777938" y="2021996"/>
                </a:lnTo>
                <a:lnTo>
                  <a:pt x="1976066" y="2823162"/>
                </a:lnTo>
                <a:cubicBezTo>
                  <a:pt x="1922374" y="2876855"/>
                  <a:pt x="1831238" y="2876855"/>
                  <a:pt x="1777536" y="2823162"/>
                </a:cubicBezTo>
                <a:cubicBezTo>
                  <a:pt x="1723835" y="2769470"/>
                  <a:pt x="1723844" y="2678335"/>
                  <a:pt x="1777536" y="2624633"/>
                </a:cubicBezTo>
                <a:lnTo>
                  <a:pt x="2815381" y="1587494"/>
                </a:lnTo>
                <a:cubicBezTo>
                  <a:pt x="2823153" y="1579721"/>
                  <a:pt x="2830925" y="1571949"/>
                  <a:pt x="2837993" y="1571949"/>
                </a:cubicBezTo>
                <a:lnTo>
                  <a:pt x="2845765" y="1564177"/>
                </a:lnTo>
                <a:cubicBezTo>
                  <a:pt x="2853538" y="1564177"/>
                  <a:pt x="2853538" y="1556404"/>
                  <a:pt x="2861310" y="1556404"/>
                </a:cubicBezTo>
                <a:cubicBezTo>
                  <a:pt x="2869083" y="1556404"/>
                  <a:pt x="2869083" y="1556404"/>
                  <a:pt x="2876855" y="1548632"/>
                </a:cubicBezTo>
                <a:cubicBezTo>
                  <a:pt x="2884627" y="1548632"/>
                  <a:pt x="2884627" y="1548632"/>
                  <a:pt x="2892400" y="1548632"/>
                </a:cubicBezTo>
                <a:cubicBezTo>
                  <a:pt x="2907944" y="1548632"/>
                  <a:pt x="2930547" y="1548632"/>
                  <a:pt x="2946092" y="1548632"/>
                </a:cubicBezTo>
                <a:cubicBezTo>
                  <a:pt x="2953865" y="1548632"/>
                  <a:pt x="2953865" y="1548632"/>
                  <a:pt x="2961637" y="1548632"/>
                </a:cubicBezTo>
                <a:cubicBezTo>
                  <a:pt x="2969409" y="1548632"/>
                  <a:pt x="2969409" y="1548632"/>
                  <a:pt x="2977182" y="1556404"/>
                </a:cubicBezTo>
                <a:cubicBezTo>
                  <a:pt x="2984954" y="1556404"/>
                  <a:pt x="2984954" y="1564177"/>
                  <a:pt x="2992726" y="1564177"/>
                </a:cubicBezTo>
                <a:cubicBezTo>
                  <a:pt x="2992726" y="1564177"/>
                  <a:pt x="3000499" y="1564177"/>
                  <a:pt x="3000499" y="1571949"/>
                </a:cubicBezTo>
                <a:cubicBezTo>
                  <a:pt x="3008271" y="1579721"/>
                  <a:pt x="3016044" y="1579721"/>
                  <a:pt x="3023111" y="1587494"/>
                </a:cubicBezTo>
                <a:lnTo>
                  <a:pt x="4059526" y="2632405"/>
                </a:ln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443" name="Forma libre 442">
            <a:extLst>
              <a:ext uri="{FF2B5EF4-FFF2-40B4-BE49-F238E27FC236}">
                <a16:creationId xmlns:a16="http://schemas.microsoft.com/office/drawing/2014/main" id="{C60F2B42-C748-3646-9264-C4F7B8786BBE}"/>
              </a:ext>
            </a:extLst>
          </p:cNvPr>
          <p:cNvSpPr/>
          <p:nvPr/>
        </p:nvSpPr>
        <p:spPr>
          <a:xfrm>
            <a:off x="8092839" y="1822749"/>
            <a:ext cx="301523" cy="321723"/>
          </a:xfrm>
          <a:custGeom>
            <a:avLst/>
            <a:gdLst>
              <a:gd name="connsiteX0" fmla="*/ 4851866 w 5823357"/>
              <a:gd name="connsiteY0" fmla="*/ 2377719 h 6213484"/>
              <a:gd name="connsiteX1" fmla="*/ 3741355 w 5823357"/>
              <a:gd name="connsiteY1" fmla="*/ 2377719 h 6213484"/>
              <a:gd name="connsiteX2" fmla="*/ 3741355 w 5823357"/>
              <a:gd name="connsiteY2" fmla="*/ 1813624 h 6213484"/>
              <a:gd name="connsiteX3" fmla="*/ 4262060 w 5823357"/>
              <a:gd name="connsiteY3" fmla="*/ 1813624 h 6213484"/>
              <a:gd name="connsiteX4" fmla="*/ 4496698 w 5823357"/>
              <a:gd name="connsiteY4" fmla="*/ 1683445 h 6213484"/>
              <a:gd name="connsiteX5" fmla="*/ 4444469 w 5823357"/>
              <a:gd name="connsiteY5" fmla="*/ 1457647 h 6213484"/>
              <a:gd name="connsiteX6" fmla="*/ 3133062 w 5823357"/>
              <a:gd name="connsiteY6" fmla="*/ 95619 h 6213484"/>
              <a:gd name="connsiteX7" fmla="*/ 2924943 w 5823357"/>
              <a:gd name="connsiteY7" fmla="*/ 0 h 6213484"/>
              <a:gd name="connsiteX8" fmla="*/ 2699145 w 5823357"/>
              <a:gd name="connsiteY8" fmla="*/ 95619 h 6213484"/>
              <a:gd name="connsiteX9" fmla="*/ 1406227 w 5823357"/>
              <a:gd name="connsiteY9" fmla="*/ 1431937 h 6213484"/>
              <a:gd name="connsiteX10" fmla="*/ 1337117 w 5823357"/>
              <a:gd name="connsiteY10" fmla="*/ 1683445 h 6213484"/>
              <a:gd name="connsiteX11" fmla="*/ 1554075 w 5823357"/>
              <a:gd name="connsiteY11" fmla="*/ 1813624 h 6213484"/>
              <a:gd name="connsiteX12" fmla="*/ 2083620 w 5823357"/>
              <a:gd name="connsiteY12" fmla="*/ 1813624 h 6213484"/>
              <a:gd name="connsiteX13" fmla="*/ 2083620 w 5823357"/>
              <a:gd name="connsiteY13" fmla="*/ 2368879 h 6213484"/>
              <a:gd name="connsiteX14" fmla="*/ 972301 w 5823357"/>
              <a:gd name="connsiteY14" fmla="*/ 2368879 h 6213484"/>
              <a:gd name="connsiteX15" fmla="*/ 0 w 5823357"/>
              <a:gd name="connsiteY15" fmla="*/ 3341180 h 6213484"/>
              <a:gd name="connsiteX16" fmla="*/ 0 w 5823357"/>
              <a:gd name="connsiteY16" fmla="*/ 5250424 h 6213484"/>
              <a:gd name="connsiteX17" fmla="*/ 972301 w 5823357"/>
              <a:gd name="connsiteY17" fmla="*/ 6222724 h 6213484"/>
              <a:gd name="connsiteX18" fmla="*/ 2239509 w 5823357"/>
              <a:gd name="connsiteY18" fmla="*/ 6222724 h 6213484"/>
              <a:gd name="connsiteX19" fmla="*/ 2239509 w 5823357"/>
              <a:gd name="connsiteY19" fmla="*/ 6222724 h 6213484"/>
              <a:gd name="connsiteX20" fmla="*/ 2239509 w 5823357"/>
              <a:gd name="connsiteY20" fmla="*/ 6222724 h 6213484"/>
              <a:gd name="connsiteX21" fmla="*/ 3575818 w 5823357"/>
              <a:gd name="connsiteY21" fmla="*/ 6222724 h 6213484"/>
              <a:gd name="connsiteX22" fmla="*/ 4851866 w 5823357"/>
              <a:gd name="connsiteY22" fmla="*/ 6222724 h 6213484"/>
              <a:gd name="connsiteX23" fmla="*/ 5824167 w 5823357"/>
              <a:gd name="connsiteY23" fmla="*/ 5250424 h 6213484"/>
              <a:gd name="connsiteX24" fmla="*/ 5824167 w 5823357"/>
              <a:gd name="connsiteY24" fmla="*/ 3341180 h 6213484"/>
              <a:gd name="connsiteX25" fmla="*/ 4851866 w 5823357"/>
              <a:gd name="connsiteY25" fmla="*/ 2377719 h 6213484"/>
              <a:gd name="connsiteX26" fmla="*/ 2083620 w 5823357"/>
              <a:gd name="connsiteY26" fmla="*/ 5910137 h 6213484"/>
              <a:gd name="connsiteX27" fmla="*/ 972301 w 5823357"/>
              <a:gd name="connsiteY27" fmla="*/ 5910137 h 6213484"/>
              <a:gd name="connsiteX28" fmla="*/ 321427 w 5823357"/>
              <a:gd name="connsiteY28" fmla="*/ 5259263 h 6213484"/>
              <a:gd name="connsiteX29" fmla="*/ 321427 w 5823357"/>
              <a:gd name="connsiteY29" fmla="*/ 3350020 h 6213484"/>
              <a:gd name="connsiteX30" fmla="*/ 972301 w 5823357"/>
              <a:gd name="connsiteY30" fmla="*/ 2699146 h 6213484"/>
              <a:gd name="connsiteX31" fmla="*/ 2083620 w 5823357"/>
              <a:gd name="connsiteY31" fmla="*/ 2699146 h 6213484"/>
              <a:gd name="connsiteX32" fmla="*/ 2083620 w 5823357"/>
              <a:gd name="connsiteY32" fmla="*/ 5284983 h 6213484"/>
              <a:gd name="connsiteX33" fmla="*/ 2074781 w 5823357"/>
              <a:gd name="connsiteY33" fmla="*/ 5319533 h 6213484"/>
              <a:gd name="connsiteX34" fmla="*/ 2074781 w 5823357"/>
              <a:gd name="connsiteY34" fmla="*/ 5909338 h 6213484"/>
              <a:gd name="connsiteX35" fmla="*/ 2083620 w 5823357"/>
              <a:gd name="connsiteY35" fmla="*/ 5909338 h 6213484"/>
              <a:gd name="connsiteX36" fmla="*/ 2083620 w 5823357"/>
              <a:gd name="connsiteY36" fmla="*/ 5910137 h 6213484"/>
              <a:gd name="connsiteX37" fmla="*/ 2404238 w 5823357"/>
              <a:gd name="connsiteY37" fmla="*/ 5319533 h 6213484"/>
              <a:gd name="connsiteX38" fmla="*/ 2404238 w 5823357"/>
              <a:gd name="connsiteY38" fmla="*/ 2542448 h 6213484"/>
              <a:gd name="connsiteX39" fmla="*/ 2404238 w 5823357"/>
              <a:gd name="connsiteY39" fmla="*/ 1657735 h 6213484"/>
              <a:gd name="connsiteX40" fmla="*/ 2248349 w 5823357"/>
              <a:gd name="connsiteY40" fmla="*/ 1501846 h 6213484"/>
              <a:gd name="connsiteX41" fmla="*/ 1796753 w 5823357"/>
              <a:gd name="connsiteY41" fmla="*/ 1501846 h 6213484"/>
              <a:gd name="connsiteX42" fmla="*/ 2916104 w 5823357"/>
              <a:gd name="connsiteY42" fmla="*/ 339096 h 6213484"/>
              <a:gd name="connsiteX43" fmla="*/ 4036253 w 5823357"/>
              <a:gd name="connsiteY43" fmla="*/ 1501037 h 6213484"/>
              <a:gd name="connsiteX44" fmla="*/ 3584658 w 5823357"/>
              <a:gd name="connsiteY44" fmla="*/ 1501037 h 6213484"/>
              <a:gd name="connsiteX45" fmla="*/ 3428769 w 5823357"/>
              <a:gd name="connsiteY45" fmla="*/ 1656926 h 6213484"/>
              <a:gd name="connsiteX46" fmla="*/ 3428769 w 5823357"/>
              <a:gd name="connsiteY46" fmla="*/ 2533608 h 6213484"/>
              <a:gd name="connsiteX47" fmla="*/ 3428769 w 5823357"/>
              <a:gd name="connsiteY47" fmla="*/ 5900498 h 6213484"/>
              <a:gd name="connsiteX48" fmla="*/ 2404238 w 5823357"/>
              <a:gd name="connsiteY48" fmla="*/ 5900498 h 6213484"/>
              <a:gd name="connsiteX49" fmla="*/ 2404238 w 5823357"/>
              <a:gd name="connsiteY49" fmla="*/ 5319533 h 6213484"/>
              <a:gd name="connsiteX50" fmla="*/ 5502740 w 5823357"/>
              <a:gd name="connsiteY50" fmla="*/ 5259263 h 6213484"/>
              <a:gd name="connsiteX51" fmla="*/ 4851856 w 5823357"/>
              <a:gd name="connsiteY51" fmla="*/ 5910137 h 6213484"/>
              <a:gd name="connsiteX52" fmla="*/ 3741355 w 5823357"/>
              <a:gd name="connsiteY52" fmla="*/ 5910137 h 6213484"/>
              <a:gd name="connsiteX53" fmla="*/ 3741355 w 5823357"/>
              <a:gd name="connsiteY53" fmla="*/ 2699136 h 6213484"/>
              <a:gd name="connsiteX54" fmla="*/ 4851866 w 5823357"/>
              <a:gd name="connsiteY54" fmla="*/ 2699136 h 6213484"/>
              <a:gd name="connsiteX55" fmla="*/ 5502750 w 5823357"/>
              <a:gd name="connsiteY55" fmla="*/ 3350010 h 6213484"/>
              <a:gd name="connsiteX56" fmla="*/ 5502750 w 5823357"/>
              <a:gd name="connsiteY56" fmla="*/ 5259263 h 62134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</a:cxnLst>
            <a:rect l="l" t="t" r="r" b="b"/>
            <a:pathLst>
              <a:path w="5823357" h="6213484">
                <a:moveTo>
                  <a:pt x="4851866" y="2377719"/>
                </a:moveTo>
                <a:lnTo>
                  <a:pt x="3741355" y="2377719"/>
                </a:lnTo>
                <a:lnTo>
                  <a:pt x="3741355" y="1813624"/>
                </a:lnTo>
                <a:lnTo>
                  <a:pt x="4262060" y="1813624"/>
                </a:lnTo>
                <a:cubicBezTo>
                  <a:pt x="4417950" y="1813624"/>
                  <a:pt x="4479019" y="1735675"/>
                  <a:pt x="4496698" y="1683445"/>
                </a:cubicBezTo>
                <a:cubicBezTo>
                  <a:pt x="4514378" y="1648895"/>
                  <a:pt x="4540088" y="1553267"/>
                  <a:pt x="4444469" y="1457647"/>
                </a:cubicBezTo>
                <a:lnTo>
                  <a:pt x="3133062" y="95619"/>
                </a:lnTo>
                <a:cubicBezTo>
                  <a:pt x="3055112" y="17679"/>
                  <a:pt x="2977173" y="0"/>
                  <a:pt x="2924943" y="0"/>
                </a:cubicBezTo>
                <a:cubicBezTo>
                  <a:pt x="2812444" y="0"/>
                  <a:pt x="2733696" y="69110"/>
                  <a:pt x="2699145" y="95619"/>
                </a:cubicBezTo>
                <a:lnTo>
                  <a:pt x="1406227" y="1431937"/>
                </a:lnTo>
                <a:cubicBezTo>
                  <a:pt x="1301768" y="1536396"/>
                  <a:pt x="1310608" y="1623185"/>
                  <a:pt x="1337117" y="1683445"/>
                </a:cubicBezTo>
                <a:cubicBezTo>
                  <a:pt x="1354797" y="1717995"/>
                  <a:pt x="1406227" y="1804784"/>
                  <a:pt x="1554075" y="1813624"/>
                </a:cubicBezTo>
                <a:lnTo>
                  <a:pt x="2083620" y="1813624"/>
                </a:lnTo>
                <a:lnTo>
                  <a:pt x="2083620" y="2368879"/>
                </a:lnTo>
                <a:lnTo>
                  <a:pt x="972301" y="2368879"/>
                </a:lnTo>
                <a:cubicBezTo>
                  <a:pt x="433916" y="2368879"/>
                  <a:pt x="0" y="2802796"/>
                  <a:pt x="0" y="3341180"/>
                </a:cubicBezTo>
                <a:lnTo>
                  <a:pt x="0" y="5250424"/>
                </a:lnTo>
                <a:cubicBezTo>
                  <a:pt x="0" y="5788808"/>
                  <a:pt x="433916" y="6222724"/>
                  <a:pt x="972301" y="6222724"/>
                </a:cubicBezTo>
                <a:lnTo>
                  <a:pt x="2239509" y="6222724"/>
                </a:lnTo>
                <a:lnTo>
                  <a:pt x="2239509" y="6222724"/>
                </a:lnTo>
                <a:lnTo>
                  <a:pt x="2239509" y="6222724"/>
                </a:lnTo>
                <a:lnTo>
                  <a:pt x="3575818" y="6222724"/>
                </a:lnTo>
                <a:lnTo>
                  <a:pt x="4851866" y="6222724"/>
                </a:lnTo>
                <a:cubicBezTo>
                  <a:pt x="5390251" y="6222724"/>
                  <a:pt x="5824167" y="5788808"/>
                  <a:pt x="5824167" y="5250424"/>
                </a:cubicBezTo>
                <a:lnTo>
                  <a:pt x="5824167" y="3341180"/>
                </a:lnTo>
                <a:cubicBezTo>
                  <a:pt x="5823358" y="2811635"/>
                  <a:pt x="5389442" y="2377719"/>
                  <a:pt x="4851866" y="2377719"/>
                </a:cubicBezTo>
                <a:close/>
                <a:moveTo>
                  <a:pt x="2083620" y="5910137"/>
                </a:moveTo>
                <a:lnTo>
                  <a:pt x="972301" y="5910137"/>
                </a:lnTo>
                <a:cubicBezTo>
                  <a:pt x="616324" y="5910137"/>
                  <a:pt x="321427" y="5615230"/>
                  <a:pt x="321427" y="5259263"/>
                </a:cubicBezTo>
                <a:lnTo>
                  <a:pt x="321427" y="3350020"/>
                </a:lnTo>
                <a:cubicBezTo>
                  <a:pt x="321427" y="2994043"/>
                  <a:pt x="616334" y="2699146"/>
                  <a:pt x="972301" y="2699146"/>
                </a:cubicBezTo>
                <a:lnTo>
                  <a:pt x="2083620" y="2699146"/>
                </a:lnTo>
                <a:lnTo>
                  <a:pt x="2083620" y="5284983"/>
                </a:lnTo>
                <a:cubicBezTo>
                  <a:pt x="2083620" y="5293823"/>
                  <a:pt x="2074781" y="5310693"/>
                  <a:pt x="2074781" y="5319533"/>
                </a:cubicBezTo>
                <a:lnTo>
                  <a:pt x="2074781" y="5909338"/>
                </a:lnTo>
                <a:lnTo>
                  <a:pt x="2083620" y="5909338"/>
                </a:lnTo>
                <a:lnTo>
                  <a:pt x="2083620" y="5910137"/>
                </a:lnTo>
                <a:close/>
                <a:moveTo>
                  <a:pt x="2404238" y="5319533"/>
                </a:moveTo>
                <a:lnTo>
                  <a:pt x="2404238" y="2542448"/>
                </a:lnTo>
                <a:lnTo>
                  <a:pt x="2404238" y="1657735"/>
                </a:lnTo>
                <a:cubicBezTo>
                  <a:pt x="2404238" y="1570956"/>
                  <a:pt x="2335129" y="1501846"/>
                  <a:pt x="2248349" y="1501846"/>
                </a:cubicBezTo>
                <a:lnTo>
                  <a:pt x="1796753" y="1501846"/>
                </a:lnTo>
                <a:lnTo>
                  <a:pt x="2916104" y="339096"/>
                </a:lnTo>
                <a:lnTo>
                  <a:pt x="4036253" y="1501037"/>
                </a:lnTo>
                <a:lnTo>
                  <a:pt x="3584658" y="1501037"/>
                </a:lnTo>
                <a:cubicBezTo>
                  <a:pt x="3497869" y="1501037"/>
                  <a:pt x="3428769" y="1570147"/>
                  <a:pt x="3428769" y="1656926"/>
                </a:cubicBezTo>
                <a:lnTo>
                  <a:pt x="3428769" y="2533608"/>
                </a:lnTo>
                <a:lnTo>
                  <a:pt x="3428769" y="5900498"/>
                </a:lnTo>
                <a:lnTo>
                  <a:pt x="2404238" y="5900498"/>
                </a:lnTo>
                <a:lnTo>
                  <a:pt x="2404238" y="5319533"/>
                </a:lnTo>
                <a:close/>
                <a:moveTo>
                  <a:pt x="5502740" y="5259263"/>
                </a:moveTo>
                <a:cubicBezTo>
                  <a:pt x="5502740" y="5615240"/>
                  <a:pt x="5207833" y="5910137"/>
                  <a:pt x="4851856" y="5910137"/>
                </a:cubicBezTo>
                <a:lnTo>
                  <a:pt x="3741355" y="5910137"/>
                </a:lnTo>
                <a:lnTo>
                  <a:pt x="3741355" y="2699136"/>
                </a:lnTo>
                <a:lnTo>
                  <a:pt x="4851866" y="2699136"/>
                </a:lnTo>
                <a:cubicBezTo>
                  <a:pt x="5207842" y="2699136"/>
                  <a:pt x="5502750" y="2994043"/>
                  <a:pt x="5502750" y="3350010"/>
                </a:cubicBezTo>
                <a:lnTo>
                  <a:pt x="5502750" y="5259263"/>
                </a:lnTo>
                <a:close/>
              </a:path>
            </a:pathLst>
          </a:custGeom>
          <a:solidFill>
            <a:schemeClr val="bg2">
              <a:lumMod val="10000"/>
            </a:schemeClr>
          </a:solidFill>
          <a:ln w="9510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445" name="Forma libre 444">
            <a:extLst>
              <a:ext uri="{FF2B5EF4-FFF2-40B4-BE49-F238E27FC236}">
                <a16:creationId xmlns:a16="http://schemas.microsoft.com/office/drawing/2014/main" id="{D9BD46DD-D399-5444-A75B-11785410BE28}"/>
              </a:ext>
            </a:extLst>
          </p:cNvPr>
          <p:cNvSpPr/>
          <p:nvPr/>
        </p:nvSpPr>
        <p:spPr>
          <a:xfrm>
            <a:off x="3657697" y="1814614"/>
            <a:ext cx="301831" cy="278158"/>
          </a:xfrm>
          <a:custGeom>
            <a:avLst/>
            <a:gdLst>
              <a:gd name="connsiteX0" fmla="*/ 5392693 w 5829300"/>
              <a:gd name="connsiteY0" fmla="*/ 563880 h 5372100"/>
              <a:gd name="connsiteX1" fmla="*/ 4821641 w 5829300"/>
              <a:gd name="connsiteY1" fmla="*/ 563880 h 5372100"/>
              <a:gd name="connsiteX2" fmla="*/ 4821641 w 5829300"/>
              <a:gd name="connsiteY2" fmla="*/ 246697 h 5372100"/>
              <a:gd name="connsiteX3" fmla="*/ 4574943 w 5829300"/>
              <a:gd name="connsiteY3" fmla="*/ 0 h 5372100"/>
              <a:gd name="connsiteX4" fmla="*/ 4222518 w 5829300"/>
              <a:gd name="connsiteY4" fmla="*/ 0 h 5372100"/>
              <a:gd name="connsiteX5" fmla="*/ 3975821 w 5829300"/>
              <a:gd name="connsiteY5" fmla="*/ 246697 h 5372100"/>
              <a:gd name="connsiteX6" fmla="*/ 3975821 w 5829300"/>
              <a:gd name="connsiteY6" fmla="*/ 563880 h 5372100"/>
              <a:gd name="connsiteX7" fmla="*/ 1882188 w 5829300"/>
              <a:gd name="connsiteY7" fmla="*/ 563880 h 5372100"/>
              <a:gd name="connsiteX8" fmla="*/ 1882188 w 5829300"/>
              <a:gd name="connsiteY8" fmla="*/ 246697 h 5372100"/>
              <a:gd name="connsiteX9" fmla="*/ 1635490 w 5829300"/>
              <a:gd name="connsiteY9" fmla="*/ 0 h 5372100"/>
              <a:gd name="connsiteX10" fmla="*/ 1283065 w 5829300"/>
              <a:gd name="connsiteY10" fmla="*/ 0 h 5372100"/>
              <a:gd name="connsiteX11" fmla="*/ 1036368 w 5829300"/>
              <a:gd name="connsiteY11" fmla="*/ 246697 h 5372100"/>
              <a:gd name="connsiteX12" fmla="*/ 1036368 w 5829300"/>
              <a:gd name="connsiteY12" fmla="*/ 563880 h 5372100"/>
              <a:gd name="connsiteX13" fmla="*/ 437264 w 5829300"/>
              <a:gd name="connsiteY13" fmla="*/ 563880 h 5372100"/>
              <a:gd name="connsiteX14" fmla="*/ 0 w 5829300"/>
              <a:gd name="connsiteY14" fmla="*/ 1001144 h 5372100"/>
              <a:gd name="connsiteX15" fmla="*/ 0 w 5829300"/>
              <a:gd name="connsiteY15" fmla="*/ 4941075 h 5372100"/>
              <a:gd name="connsiteX16" fmla="*/ 437264 w 5829300"/>
              <a:gd name="connsiteY16" fmla="*/ 5378339 h 5372100"/>
              <a:gd name="connsiteX17" fmla="*/ 5392036 w 5829300"/>
              <a:gd name="connsiteY17" fmla="*/ 5378339 h 5372100"/>
              <a:gd name="connsiteX18" fmla="*/ 5829300 w 5829300"/>
              <a:gd name="connsiteY18" fmla="*/ 4941075 h 5372100"/>
              <a:gd name="connsiteX19" fmla="*/ 5829300 w 5829300"/>
              <a:gd name="connsiteY19" fmla="*/ 1001144 h 5372100"/>
              <a:gd name="connsiteX20" fmla="*/ 5392693 w 5829300"/>
              <a:gd name="connsiteY20" fmla="*/ 563880 h 5372100"/>
              <a:gd name="connsiteX21" fmla="*/ 4236882 w 5829300"/>
              <a:gd name="connsiteY21" fmla="*/ 267586 h 5372100"/>
              <a:gd name="connsiteX22" fmla="*/ 4561237 w 5829300"/>
              <a:gd name="connsiteY22" fmla="*/ 267586 h 5372100"/>
              <a:gd name="connsiteX23" fmla="*/ 4561237 w 5829300"/>
              <a:gd name="connsiteY23" fmla="*/ 697668 h 5372100"/>
              <a:gd name="connsiteX24" fmla="*/ 4561237 w 5829300"/>
              <a:gd name="connsiteY24" fmla="*/ 1042911 h 5372100"/>
              <a:gd name="connsiteX25" fmla="*/ 4236882 w 5829300"/>
              <a:gd name="connsiteY25" fmla="*/ 1042911 h 5372100"/>
              <a:gd name="connsiteX26" fmla="*/ 4236882 w 5829300"/>
              <a:gd name="connsiteY26" fmla="*/ 697668 h 5372100"/>
              <a:gd name="connsiteX27" fmla="*/ 4236882 w 5829300"/>
              <a:gd name="connsiteY27" fmla="*/ 267586 h 5372100"/>
              <a:gd name="connsiteX28" fmla="*/ 1297429 w 5829300"/>
              <a:gd name="connsiteY28" fmla="*/ 267586 h 5372100"/>
              <a:gd name="connsiteX29" fmla="*/ 1621784 w 5829300"/>
              <a:gd name="connsiteY29" fmla="*/ 267586 h 5372100"/>
              <a:gd name="connsiteX30" fmla="*/ 1621784 w 5829300"/>
              <a:gd name="connsiteY30" fmla="*/ 697668 h 5372100"/>
              <a:gd name="connsiteX31" fmla="*/ 1621784 w 5829300"/>
              <a:gd name="connsiteY31" fmla="*/ 1042911 h 5372100"/>
              <a:gd name="connsiteX32" fmla="*/ 1297429 w 5829300"/>
              <a:gd name="connsiteY32" fmla="*/ 1042911 h 5372100"/>
              <a:gd name="connsiteX33" fmla="*/ 1297429 w 5829300"/>
              <a:gd name="connsiteY33" fmla="*/ 697668 h 5372100"/>
              <a:gd name="connsiteX34" fmla="*/ 1297429 w 5829300"/>
              <a:gd name="connsiteY34" fmla="*/ 267586 h 5372100"/>
              <a:gd name="connsiteX35" fmla="*/ 444446 w 5829300"/>
              <a:gd name="connsiteY35" fmla="*/ 824932 h 5372100"/>
              <a:gd name="connsiteX36" fmla="*/ 1043559 w 5829300"/>
              <a:gd name="connsiteY36" fmla="*/ 824932 h 5372100"/>
              <a:gd name="connsiteX37" fmla="*/ 1043559 w 5829300"/>
              <a:gd name="connsiteY37" fmla="*/ 1057266 h 5372100"/>
              <a:gd name="connsiteX38" fmla="*/ 1290257 w 5829300"/>
              <a:gd name="connsiteY38" fmla="*/ 1303963 h 5372100"/>
              <a:gd name="connsiteX39" fmla="*/ 1642682 w 5829300"/>
              <a:gd name="connsiteY39" fmla="*/ 1303963 h 5372100"/>
              <a:gd name="connsiteX40" fmla="*/ 1889379 w 5829300"/>
              <a:gd name="connsiteY40" fmla="*/ 1057266 h 5372100"/>
              <a:gd name="connsiteX41" fmla="*/ 1889379 w 5829300"/>
              <a:gd name="connsiteY41" fmla="*/ 824932 h 5372100"/>
              <a:gd name="connsiteX42" fmla="*/ 3975830 w 5829300"/>
              <a:gd name="connsiteY42" fmla="*/ 824932 h 5372100"/>
              <a:gd name="connsiteX43" fmla="*/ 3975830 w 5829300"/>
              <a:gd name="connsiteY43" fmla="*/ 1057266 h 5372100"/>
              <a:gd name="connsiteX44" fmla="*/ 4222528 w 5829300"/>
              <a:gd name="connsiteY44" fmla="*/ 1303963 h 5372100"/>
              <a:gd name="connsiteX45" fmla="*/ 4574953 w 5829300"/>
              <a:gd name="connsiteY45" fmla="*/ 1303963 h 5372100"/>
              <a:gd name="connsiteX46" fmla="*/ 4821650 w 5829300"/>
              <a:gd name="connsiteY46" fmla="*/ 1057266 h 5372100"/>
              <a:gd name="connsiteX47" fmla="*/ 4821650 w 5829300"/>
              <a:gd name="connsiteY47" fmla="*/ 824932 h 5372100"/>
              <a:gd name="connsiteX48" fmla="*/ 5399885 w 5829300"/>
              <a:gd name="connsiteY48" fmla="*/ 824932 h 5372100"/>
              <a:gd name="connsiteX49" fmla="*/ 5576097 w 5829300"/>
              <a:gd name="connsiteY49" fmla="*/ 1001144 h 5372100"/>
              <a:gd name="connsiteX50" fmla="*/ 5576097 w 5829300"/>
              <a:gd name="connsiteY50" fmla="*/ 1705985 h 5372100"/>
              <a:gd name="connsiteX51" fmla="*/ 268234 w 5829300"/>
              <a:gd name="connsiteY51" fmla="*/ 1705985 h 5372100"/>
              <a:gd name="connsiteX52" fmla="*/ 268234 w 5829300"/>
              <a:gd name="connsiteY52" fmla="*/ 1001144 h 5372100"/>
              <a:gd name="connsiteX53" fmla="*/ 444446 w 5829300"/>
              <a:gd name="connsiteY53" fmla="*/ 824932 h 5372100"/>
              <a:gd name="connsiteX54" fmla="*/ 5392693 w 5829300"/>
              <a:gd name="connsiteY54" fmla="*/ 5117287 h 5372100"/>
              <a:gd name="connsiteX55" fmla="*/ 444446 w 5829300"/>
              <a:gd name="connsiteY55" fmla="*/ 5117287 h 5372100"/>
              <a:gd name="connsiteX56" fmla="*/ 268234 w 5829300"/>
              <a:gd name="connsiteY56" fmla="*/ 4941075 h 5372100"/>
              <a:gd name="connsiteX57" fmla="*/ 268234 w 5829300"/>
              <a:gd name="connsiteY57" fmla="*/ 1966389 h 5372100"/>
              <a:gd name="connsiteX58" fmla="*/ 5568906 w 5829300"/>
              <a:gd name="connsiteY58" fmla="*/ 1966389 h 5372100"/>
              <a:gd name="connsiteX59" fmla="*/ 5568906 w 5829300"/>
              <a:gd name="connsiteY59" fmla="*/ 4941075 h 5372100"/>
              <a:gd name="connsiteX60" fmla="*/ 5392693 w 5829300"/>
              <a:gd name="connsiteY60" fmla="*/ 5117287 h 5372100"/>
              <a:gd name="connsiteX61" fmla="*/ 1417511 w 5829300"/>
              <a:gd name="connsiteY61" fmla="*/ 2678401 h 5372100"/>
              <a:gd name="connsiteX62" fmla="*/ 1290904 w 5829300"/>
              <a:gd name="connsiteY62" fmla="*/ 2805008 h 5372100"/>
              <a:gd name="connsiteX63" fmla="*/ 867994 w 5829300"/>
              <a:gd name="connsiteY63" fmla="*/ 2805008 h 5372100"/>
              <a:gd name="connsiteX64" fmla="*/ 741388 w 5829300"/>
              <a:gd name="connsiteY64" fmla="*/ 2678401 h 5372100"/>
              <a:gd name="connsiteX65" fmla="*/ 867994 w 5829300"/>
              <a:gd name="connsiteY65" fmla="*/ 2551795 h 5372100"/>
              <a:gd name="connsiteX66" fmla="*/ 1290895 w 5829300"/>
              <a:gd name="connsiteY66" fmla="*/ 2551795 h 5372100"/>
              <a:gd name="connsiteX67" fmla="*/ 1417511 w 5829300"/>
              <a:gd name="connsiteY67" fmla="*/ 2678401 h 5372100"/>
              <a:gd name="connsiteX68" fmla="*/ 2636625 w 5829300"/>
              <a:gd name="connsiteY68" fmla="*/ 2678401 h 5372100"/>
              <a:gd name="connsiteX69" fmla="*/ 2510019 w 5829300"/>
              <a:gd name="connsiteY69" fmla="*/ 2805008 h 5372100"/>
              <a:gd name="connsiteX70" fmla="*/ 2087118 w 5829300"/>
              <a:gd name="connsiteY70" fmla="*/ 2805008 h 5372100"/>
              <a:gd name="connsiteX71" fmla="*/ 1960512 w 5829300"/>
              <a:gd name="connsiteY71" fmla="*/ 2678401 h 5372100"/>
              <a:gd name="connsiteX72" fmla="*/ 2087118 w 5829300"/>
              <a:gd name="connsiteY72" fmla="*/ 2551795 h 5372100"/>
              <a:gd name="connsiteX73" fmla="*/ 2510019 w 5829300"/>
              <a:gd name="connsiteY73" fmla="*/ 2551795 h 5372100"/>
              <a:gd name="connsiteX74" fmla="*/ 2636625 w 5829300"/>
              <a:gd name="connsiteY74" fmla="*/ 2678401 h 5372100"/>
              <a:gd name="connsiteX75" fmla="*/ 3849215 w 5829300"/>
              <a:gd name="connsiteY75" fmla="*/ 2678401 h 5372100"/>
              <a:gd name="connsiteX76" fmla="*/ 3722608 w 5829300"/>
              <a:gd name="connsiteY76" fmla="*/ 2805008 h 5372100"/>
              <a:gd name="connsiteX77" fmla="*/ 3299708 w 5829300"/>
              <a:gd name="connsiteY77" fmla="*/ 2805008 h 5372100"/>
              <a:gd name="connsiteX78" fmla="*/ 3173102 w 5829300"/>
              <a:gd name="connsiteY78" fmla="*/ 2678401 h 5372100"/>
              <a:gd name="connsiteX79" fmla="*/ 3299708 w 5829300"/>
              <a:gd name="connsiteY79" fmla="*/ 2551795 h 5372100"/>
              <a:gd name="connsiteX80" fmla="*/ 3722608 w 5829300"/>
              <a:gd name="connsiteY80" fmla="*/ 2551795 h 5372100"/>
              <a:gd name="connsiteX81" fmla="*/ 3849215 w 5829300"/>
              <a:gd name="connsiteY81" fmla="*/ 2678401 h 5372100"/>
              <a:gd name="connsiteX82" fmla="*/ 5068329 w 5829300"/>
              <a:gd name="connsiteY82" fmla="*/ 2678401 h 5372100"/>
              <a:gd name="connsiteX83" fmla="*/ 4941722 w 5829300"/>
              <a:gd name="connsiteY83" fmla="*/ 2805008 h 5372100"/>
              <a:gd name="connsiteX84" fmla="*/ 4518813 w 5829300"/>
              <a:gd name="connsiteY84" fmla="*/ 2805008 h 5372100"/>
              <a:gd name="connsiteX85" fmla="*/ 4392206 w 5829300"/>
              <a:gd name="connsiteY85" fmla="*/ 2678401 h 5372100"/>
              <a:gd name="connsiteX86" fmla="*/ 4518813 w 5829300"/>
              <a:gd name="connsiteY86" fmla="*/ 2551795 h 5372100"/>
              <a:gd name="connsiteX87" fmla="*/ 4941722 w 5829300"/>
              <a:gd name="connsiteY87" fmla="*/ 2551795 h 5372100"/>
              <a:gd name="connsiteX88" fmla="*/ 5068329 w 5829300"/>
              <a:gd name="connsiteY88" fmla="*/ 2678401 h 5372100"/>
              <a:gd name="connsiteX89" fmla="*/ 1417511 w 5829300"/>
              <a:gd name="connsiteY89" fmla="*/ 3545100 h 5372100"/>
              <a:gd name="connsiteX90" fmla="*/ 1290904 w 5829300"/>
              <a:gd name="connsiteY90" fmla="*/ 3671707 h 5372100"/>
              <a:gd name="connsiteX91" fmla="*/ 867994 w 5829300"/>
              <a:gd name="connsiteY91" fmla="*/ 3671707 h 5372100"/>
              <a:gd name="connsiteX92" fmla="*/ 741388 w 5829300"/>
              <a:gd name="connsiteY92" fmla="*/ 3545100 h 5372100"/>
              <a:gd name="connsiteX93" fmla="*/ 867994 w 5829300"/>
              <a:gd name="connsiteY93" fmla="*/ 3418494 h 5372100"/>
              <a:gd name="connsiteX94" fmla="*/ 1290895 w 5829300"/>
              <a:gd name="connsiteY94" fmla="*/ 3418494 h 5372100"/>
              <a:gd name="connsiteX95" fmla="*/ 1417511 w 5829300"/>
              <a:gd name="connsiteY95" fmla="*/ 3545100 h 5372100"/>
              <a:gd name="connsiteX96" fmla="*/ 2636625 w 5829300"/>
              <a:gd name="connsiteY96" fmla="*/ 3545100 h 5372100"/>
              <a:gd name="connsiteX97" fmla="*/ 2510019 w 5829300"/>
              <a:gd name="connsiteY97" fmla="*/ 3671707 h 5372100"/>
              <a:gd name="connsiteX98" fmla="*/ 2087118 w 5829300"/>
              <a:gd name="connsiteY98" fmla="*/ 3671707 h 5372100"/>
              <a:gd name="connsiteX99" fmla="*/ 1960512 w 5829300"/>
              <a:gd name="connsiteY99" fmla="*/ 3545100 h 5372100"/>
              <a:gd name="connsiteX100" fmla="*/ 2087118 w 5829300"/>
              <a:gd name="connsiteY100" fmla="*/ 3418494 h 5372100"/>
              <a:gd name="connsiteX101" fmla="*/ 2510019 w 5829300"/>
              <a:gd name="connsiteY101" fmla="*/ 3418494 h 5372100"/>
              <a:gd name="connsiteX102" fmla="*/ 2636625 w 5829300"/>
              <a:gd name="connsiteY102" fmla="*/ 3545100 h 5372100"/>
              <a:gd name="connsiteX103" fmla="*/ 3849215 w 5829300"/>
              <a:gd name="connsiteY103" fmla="*/ 3545100 h 5372100"/>
              <a:gd name="connsiteX104" fmla="*/ 3722608 w 5829300"/>
              <a:gd name="connsiteY104" fmla="*/ 3671707 h 5372100"/>
              <a:gd name="connsiteX105" fmla="*/ 3299708 w 5829300"/>
              <a:gd name="connsiteY105" fmla="*/ 3671707 h 5372100"/>
              <a:gd name="connsiteX106" fmla="*/ 3173102 w 5829300"/>
              <a:gd name="connsiteY106" fmla="*/ 3545100 h 5372100"/>
              <a:gd name="connsiteX107" fmla="*/ 3299708 w 5829300"/>
              <a:gd name="connsiteY107" fmla="*/ 3418494 h 5372100"/>
              <a:gd name="connsiteX108" fmla="*/ 3722608 w 5829300"/>
              <a:gd name="connsiteY108" fmla="*/ 3418494 h 5372100"/>
              <a:gd name="connsiteX109" fmla="*/ 3849215 w 5829300"/>
              <a:gd name="connsiteY109" fmla="*/ 3545100 h 5372100"/>
              <a:gd name="connsiteX110" fmla="*/ 5068329 w 5829300"/>
              <a:gd name="connsiteY110" fmla="*/ 3545100 h 5372100"/>
              <a:gd name="connsiteX111" fmla="*/ 4941722 w 5829300"/>
              <a:gd name="connsiteY111" fmla="*/ 3671707 h 5372100"/>
              <a:gd name="connsiteX112" fmla="*/ 4518813 w 5829300"/>
              <a:gd name="connsiteY112" fmla="*/ 3671707 h 5372100"/>
              <a:gd name="connsiteX113" fmla="*/ 4392206 w 5829300"/>
              <a:gd name="connsiteY113" fmla="*/ 3545100 h 5372100"/>
              <a:gd name="connsiteX114" fmla="*/ 4518813 w 5829300"/>
              <a:gd name="connsiteY114" fmla="*/ 3418494 h 5372100"/>
              <a:gd name="connsiteX115" fmla="*/ 4941722 w 5829300"/>
              <a:gd name="connsiteY115" fmla="*/ 3418494 h 5372100"/>
              <a:gd name="connsiteX116" fmla="*/ 5068329 w 5829300"/>
              <a:gd name="connsiteY116" fmla="*/ 3545100 h 5372100"/>
              <a:gd name="connsiteX117" fmla="*/ 1417511 w 5829300"/>
              <a:gd name="connsiteY117" fmla="*/ 4419629 h 5372100"/>
              <a:gd name="connsiteX118" fmla="*/ 1290904 w 5829300"/>
              <a:gd name="connsiteY118" fmla="*/ 4546235 h 5372100"/>
              <a:gd name="connsiteX119" fmla="*/ 867994 w 5829300"/>
              <a:gd name="connsiteY119" fmla="*/ 4546235 h 5372100"/>
              <a:gd name="connsiteX120" fmla="*/ 741388 w 5829300"/>
              <a:gd name="connsiteY120" fmla="*/ 4419629 h 5372100"/>
              <a:gd name="connsiteX121" fmla="*/ 867994 w 5829300"/>
              <a:gd name="connsiteY121" fmla="*/ 4293022 h 5372100"/>
              <a:gd name="connsiteX122" fmla="*/ 1290895 w 5829300"/>
              <a:gd name="connsiteY122" fmla="*/ 4293022 h 5372100"/>
              <a:gd name="connsiteX123" fmla="*/ 1417511 w 5829300"/>
              <a:gd name="connsiteY123" fmla="*/ 4419629 h 5372100"/>
              <a:gd name="connsiteX124" fmla="*/ 2636625 w 5829300"/>
              <a:gd name="connsiteY124" fmla="*/ 4419629 h 5372100"/>
              <a:gd name="connsiteX125" fmla="*/ 2510019 w 5829300"/>
              <a:gd name="connsiteY125" fmla="*/ 4546235 h 5372100"/>
              <a:gd name="connsiteX126" fmla="*/ 2087118 w 5829300"/>
              <a:gd name="connsiteY126" fmla="*/ 4546235 h 5372100"/>
              <a:gd name="connsiteX127" fmla="*/ 1960512 w 5829300"/>
              <a:gd name="connsiteY127" fmla="*/ 4419629 h 5372100"/>
              <a:gd name="connsiteX128" fmla="*/ 2087118 w 5829300"/>
              <a:gd name="connsiteY128" fmla="*/ 4293022 h 5372100"/>
              <a:gd name="connsiteX129" fmla="*/ 2510019 w 5829300"/>
              <a:gd name="connsiteY129" fmla="*/ 4293022 h 5372100"/>
              <a:gd name="connsiteX130" fmla="*/ 2636625 w 5829300"/>
              <a:gd name="connsiteY130" fmla="*/ 4419629 h 5372100"/>
              <a:gd name="connsiteX131" fmla="*/ 3849215 w 5829300"/>
              <a:gd name="connsiteY131" fmla="*/ 4419629 h 5372100"/>
              <a:gd name="connsiteX132" fmla="*/ 3722608 w 5829300"/>
              <a:gd name="connsiteY132" fmla="*/ 4546235 h 5372100"/>
              <a:gd name="connsiteX133" fmla="*/ 3299708 w 5829300"/>
              <a:gd name="connsiteY133" fmla="*/ 4546235 h 5372100"/>
              <a:gd name="connsiteX134" fmla="*/ 3173102 w 5829300"/>
              <a:gd name="connsiteY134" fmla="*/ 4419629 h 5372100"/>
              <a:gd name="connsiteX135" fmla="*/ 3299708 w 5829300"/>
              <a:gd name="connsiteY135" fmla="*/ 4293022 h 5372100"/>
              <a:gd name="connsiteX136" fmla="*/ 3722608 w 5829300"/>
              <a:gd name="connsiteY136" fmla="*/ 4293022 h 5372100"/>
              <a:gd name="connsiteX137" fmla="*/ 3849215 w 5829300"/>
              <a:gd name="connsiteY137" fmla="*/ 4419629 h 5372100"/>
              <a:gd name="connsiteX138" fmla="*/ 5068329 w 5829300"/>
              <a:gd name="connsiteY138" fmla="*/ 4419629 h 5372100"/>
              <a:gd name="connsiteX139" fmla="*/ 4941722 w 5829300"/>
              <a:gd name="connsiteY139" fmla="*/ 4546235 h 5372100"/>
              <a:gd name="connsiteX140" fmla="*/ 4518813 w 5829300"/>
              <a:gd name="connsiteY140" fmla="*/ 4546235 h 5372100"/>
              <a:gd name="connsiteX141" fmla="*/ 4392206 w 5829300"/>
              <a:gd name="connsiteY141" fmla="*/ 4419629 h 5372100"/>
              <a:gd name="connsiteX142" fmla="*/ 4518813 w 5829300"/>
              <a:gd name="connsiteY142" fmla="*/ 4293022 h 5372100"/>
              <a:gd name="connsiteX143" fmla="*/ 4941722 w 5829300"/>
              <a:gd name="connsiteY143" fmla="*/ 4293022 h 5372100"/>
              <a:gd name="connsiteX144" fmla="*/ 5068329 w 5829300"/>
              <a:gd name="connsiteY144" fmla="*/ 4419629 h 5372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</a:cxnLst>
            <a:rect l="l" t="t" r="r" b="b"/>
            <a:pathLst>
              <a:path w="5829300" h="5372100">
                <a:moveTo>
                  <a:pt x="5392693" y="563880"/>
                </a:moveTo>
                <a:lnTo>
                  <a:pt x="4821641" y="563880"/>
                </a:lnTo>
                <a:lnTo>
                  <a:pt x="4821641" y="246697"/>
                </a:lnTo>
                <a:cubicBezTo>
                  <a:pt x="4821641" y="112909"/>
                  <a:pt x="4708732" y="0"/>
                  <a:pt x="4574943" y="0"/>
                </a:cubicBezTo>
                <a:lnTo>
                  <a:pt x="4222518" y="0"/>
                </a:lnTo>
                <a:cubicBezTo>
                  <a:pt x="4088730" y="0"/>
                  <a:pt x="3975821" y="112909"/>
                  <a:pt x="3975821" y="246697"/>
                </a:cubicBezTo>
                <a:lnTo>
                  <a:pt x="3975821" y="563880"/>
                </a:lnTo>
                <a:lnTo>
                  <a:pt x="1882188" y="563880"/>
                </a:lnTo>
                <a:lnTo>
                  <a:pt x="1882188" y="246697"/>
                </a:lnTo>
                <a:cubicBezTo>
                  <a:pt x="1882188" y="112909"/>
                  <a:pt x="1769278" y="0"/>
                  <a:pt x="1635490" y="0"/>
                </a:cubicBezTo>
                <a:lnTo>
                  <a:pt x="1283065" y="0"/>
                </a:lnTo>
                <a:cubicBezTo>
                  <a:pt x="1149277" y="0"/>
                  <a:pt x="1036368" y="112909"/>
                  <a:pt x="1036368" y="246697"/>
                </a:cubicBezTo>
                <a:lnTo>
                  <a:pt x="1036368" y="563880"/>
                </a:lnTo>
                <a:lnTo>
                  <a:pt x="437264" y="563880"/>
                </a:lnTo>
                <a:cubicBezTo>
                  <a:pt x="197749" y="563880"/>
                  <a:pt x="0" y="760971"/>
                  <a:pt x="0" y="1001144"/>
                </a:cubicBezTo>
                <a:lnTo>
                  <a:pt x="0" y="4941075"/>
                </a:lnTo>
                <a:cubicBezTo>
                  <a:pt x="0" y="5180590"/>
                  <a:pt x="197091" y="5378339"/>
                  <a:pt x="437264" y="5378339"/>
                </a:cubicBezTo>
                <a:lnTo>
                  <a:pt x="5392036" y="5378339"/>
                </a:lnTo>
                <a:cubicBezTo>
                  <a:pt x="5631552" y="5378339"/>
                  <a:pt x="5829300" y="5181248"/>
                  <a:pt x="5829300" y="4941075"/>
                </a:cubicBezTo>
                <a:lnTo>
                  <a:pt x="5829300" y="1001144"/>
                </a:lnTo>
                <a:cubicBezTo>
                  <a:pt x="5829300" y="760971"/>
                  <a:pt x="5632209" y="563880"/>
                  <a:pt x="5392693" y="563880"/>
                </a:cubicBezTo>
                <a:close/>
                <a:moveTo>
                  <a:pt x="4236882" y="267586"/>
                </a:moveTo>
                <a:lnTo>
                  <a:pt x="4561237" y="267586"/>
                </a:lnTo>
                <a:lnTo>
                  <a:pt x="4561237" y="697668"/>
                </a:lnTo>
                <a:lnTo>
                  <a:pt x="4561237" y="1042911"/>
                </a:lnTo>
                <a:lnTo>
                  <a:pt x="4236882" y="1042911"/>
                </a:lnTo>
                <a:lnTo>
                  <a:pt x="4236882" y="697668"/>
                </a:lnTo>
                <a:lnTo>
                  <a:pt x="4236882" y="267586"/>
                </a:lnTo>
                <a:close/>
                <a:moveTo>
                  <a:pt x="1297429" y="267586"/>
                </a:moveTo>
                <a:lnTo>
                  <a:pt x="1621784" y="267586"/>
                </a:lnTo>
                <a:lnTo>
                  <a:pt x="1621784" y="697668"/>
                </a:lnTo>
                <a:lnTo>
                  <a:pt x="1621784" y="1042911"/>
                </a:lnTo>
                <a:lnTo>
                  <a:pt x="1297429" y="1042911"/>
                </a:lnTo>
                <a:lnTo>
                  <a:pt x="1297429" y="697668"/>
                </a:lnTo>
                <a:lnTo>
                  <a:pt x="1297429" y="267586"/>
                </a:lnTo>
                <a:close/>
                <a:moveTo>
                  <a:pt x="444446" y="824932"/>
                </a:moveTo>
                <a:lnTo>
                  <a:pt x="1043559" y="824932"/>
                </a:lnTo>
                <a:lnTo>
                  <a:pt x="1043559" y="1057266"/>
                </a:lnTo>
                <a:cubicBezTo>
                  <a:pt x="1043559" y="1191054"/>
                  <a:pt x="1156468" y="1303963"/>
                  <a:pt x="1290257" y="1303963"/>
                </a:cubicBezTo>
                <a:lnTo>
                  <a:pt x="1642682" y="1303963"/>
                </a:lnTo>
                <a:cubicBezTo>
                  <a:pt x="1776470" y="1303963"/>
                  <a:pt x="1889379" y="1191054"/>
                  <a:pt x="1889379" y="1057266"/>
                </a:cubicBezTo>
                <a:lnTo>
                  <a:pt x="1889379" y="824932"/>
                </a:lnTo>
                <a:lnTo>
                  <a:pt x="3975830" y="824932"/>
                </a:lnTo>
                <a:lnTo>
                  <a:pt x="3975830" y="1057266"/>
                </a:lnTo>
                <a:cubicBezTo>
                  <a:pt x="3975830" y="1191054"/>
                  <a:pt x="4088740" y="1303963"/>
                  <a:pt x="4222528" y="1303963"/>
                </a:cubicBezTo>
                <a:lnTo>
                  <a:pt x="4574953" y="1303963"/>
                </a:lnTo>
                <a:cubicBezTo>
                  <a:pt x="4708741" y="1303963"/>
                  <a:pt x="4821650" y="1191054"/>
                  <a:pt x="4821650" y="1057266"/>
                </a:cubicBezTo>
                <a:lnTo>
                  <a:pt x="4821650" y="824932"/>
                </a:lnTo>
                <a:lnTo>
                  <a:pt x="5399885" y="824932"/>
                </a:lnTo>
                <a:cubicBezTo>
                  <a:pt x="5498430" y="824932"/>
                  <a:pt x="5576097" y="902599"/>
                  <a:pt x="5576097" y="1001144"/>
                </a:cubicBezTo>
                <a:lnTo>
                  <a:pt x="5576097" y="1705985"/>
                </a:lnTo>
                <a:lnTo>
                  <a:pt x="268234" y="1705985"/>
                </a:lnTo>
                <a:lnTo>
                  <a:pt x="268234" y="1001144"/>
                </a:lnTo>
                <a:cubicBezTo>
                  <a:pt x="268234" y="901941"/>
                  <a:pt x="345891" y="824932"/>
                  <a:pt x="444446" y="824932"/>
                </a:cubicBezTo>
                <a:close/>
                <a:moveTo>
                  <a:pt x="5392693" y="5117287"/>
                </a:moveTo>
                <a:lnTo>
                  <a:pt x="444446" y="5117287"/>
                </a:lnTo>
                <a:cubicBezTo>
                  <a:pt x="345900" y="5117287"/>
                  <a:pt x="268234" y="5039621"/>
                  <a:pt x="268234" y="4941075"/>
                </a:cubicBezTo>
                <a:lnTo>
                  <a:pt x="268234" y="1966389"/>
                </a:lnTo>
                <a:lnTo>
                  <a:pt x="5568906" y="1966389"/>
                </a:lnTo>
                <a:lnTo>
                  <a:pt x="5568906" y="4941075"/>
                </a:lnTo>
                <a:cubicBezTo>
                  <a:pt x="5568896" y="5039621"/>
                  <a:pt x="5491239" y="5117287"/>
                  <a:pt x="5392693" y="5117287"/>
                </a:cubicBezTo>
                <a:close/>
                <a:moveTo>
                  <a:pt x="1417511" y="2678401"/>
                </a:moveTo>
                <a:cubicBezTo>
                  <a:pt x="1417511" y="2748887"/>
                  <a:pt x="1361380" y="2805008"/>
                  <a:pt x="1290904" y="2805008"/>
                </a:cubicBezTo>
                <a:lnTo>
                  <a:pt x="867994" y="2805008"/>
                </a:lnTo>
                <a:cubicBezTo>
                  <a:pt x="797509" y="2805008"/>
                  <a:pt x="741388" y="2748877"/>
                  <a:pt x="741388" y="2678401"/>
                </a:cubicBezTo>
                <a:cubicBezTo>
                  <a:pt x="741388" y="2607916"/>
                  <a:pt x="797519" y="2551795"/>
                  <a:pt x="867994" y="2551795"/>
                </a:cubicBezTo>
                <a:lnTo>
                  <a:pt x="1290895" y="2551795"/>
                </a:lnTo>
                <a:cubicBezTo>
                  <a:pt x="1360732" y="2544613"/>
                  <a:pt x="1417511" y="2607926"/>
                  <a:pt x="1417511" y="2678401"/>
                </a:cubicBezTo>
                <a:close/>
                <a:moveTo>
                  <a:pt x="2636625" y="2678401"/>
                </a:moveTo>
                <a:cubicBezTo>
                  <a:pt x="2636625" y="2748887"/>
                  <a:pt x="2580494" y="2805008"/>
                  <a:pt x="2510019" y="2805008"/>
                </a:cubicBezTo>
                <a:lnTo>
                  <a:pt x="2087118" y="2805008"/>
                </a:lnTo>
                <a:cubicBezTo>
                  <a:pt x="2016633" y="2805008"/>
                  <a:pt x="1960512" y="2748877"/>
                  <a:pt x="1960512" y="2678401"/>
                </a:cubicBezTo>
                <a:cubicBezTo>
                  <a:pt x="1960512" y="2607916"/>
                  <a:pt x="2016643" y="2551795"/>
                  <a:pt x="2087118" y="2551795"/>
                </a:cubicBezTo>
                <a:lnTo>
                  <a:pt x="2510019" y="2551795"/>
                </a:lnTo>
                <a:cubicBezTo>
                  <a:pt x="2573322" y="2544613"/>
                  <a:pt x="2636625" y="2607926"/>
                  <a:pt x="2636625" y="2678401"/>
                </a:cubicBezTo>
                <a:close/>
                <a:moveTo>
                  <a:pt x="3849215" y="2678401"/>
                </a:moveTo>
                <a:cubicBezTo>
                  <a:pt x="3849215" y="2748887"/>
                  <a:pt x="3793093" y="2805008"/>
                  <a:pt x="3722608" y="2805008"/>
                </a:cubicBezTo>
                <a:lnTo>
                  <a:pt x="3299708" y="2805008"/>
                </a:lnTo>
                <a:cubicBezTo>
                  <a:pt x="3229223" y="2805008"/>
                  <a:pt x="3173102" y="2748877"/>
                  <a:pt x="3173102" y="2678401"/>
                </a:cubicBezTo>
                <a:cubicBezTo>
                  <a:pt x="3173102" y="2607916"/>
                  <a:pt x="3229232" y="2551795"/>
                  <a:pt x="3299708" y="2551795"/>
                </a:cubicBezTo>
                <a:lnTo>
                  <a:pt x="3722608" y="2551795"/>
                </a:lnTo>
                <a:cubicBezTo>
                  <a:pt x="3792436" y="2544613"/>
                  <a:pt x="3849215" y="2607926"/>
                  <a:pt x="3849215" y="2678401"/>
                </a:cubicBezTo>
                <a:close/>
                <a:moveTo>
                  <a:pt x="5068329" y="2678401"/>
                </a:moveTo>
                <a:cubicBezTo>
                  <a:pt x="5068329" y="2748887"/>
                  <a:pt x="5012198" y="2805008"/>
                  <a:pt x="4941722" y="2805008"/>
                </a:cubicBezTo>
                <a:lnTo>
                  <a:pt x="4518813" y="2805008"/>
                </a:lnTo>
                <a:cubicBezTo>
                  <a:pt x="4448328" y="2805008"/>
                  <a:pt x="4392206" y="2748877"/>
                  <a:pt x="4392206" y="2678401"/>
                </a:cubicBezTo>
                <a:cubicBezTo>
                  <a:pt x="4392206" y="2607916"/>
                  <a:pt x="4448337" y="2551795"/>
                  <a:pt x="4518813" y="2551795"/>
                </a:cubicBezTo>
                <a:lnTo>
                  <a:pt x="4941722" y="2551795"/>
                </a:lnTo>
                <a:cubicBezTo>
                  <a:pt x="5012208" y="2544613"/>
                  <a:pt x="5068329" y="2607926"/>
                  <a:pt x="5068329" y="2678401"/>
                </a:cubicBezTo>
                <a:close/>
                <a:moveTo>
                  <a:pt x="1417511" y="3545100"/>
                </a:moveTo>
                <a:cubicBezTo>
                  <a:pt x="1417511" y="3615585"/>
                  <a:pt x="1361380" y="3671707"/>
                  <a:pt x="1290904" y="3671707"/>
                </a:cubicBezTo>
                <a:lnTo>
                  <a:pt x="867994" y="3671707"/>
                </a:lnTo>
                <a:cubicBezTo>
                  <a:pt x="797509" y="3671707"/>
                  <a:pt x="741388" y="3615576"/>
                  <a:pt x="741388" y="3545100"/>
                </a:cubicBezTo>
                <a:cubicBezTo>
                  <a:pt x="741388" y="3474615"/>
                  <a:pt x="797519" y="3418494"/>
                  <a:pt x="867994" y="3418494"/>
                </a:cubicBezTo>
                <a:lnTo>
                  <a:pt x="1290895" y="3418494"/>
                </a:lnTo>
                <a:cubicBezTo>
                  <a:pt x="1360732" y="3418494"/>
                  <a:pt x="1417511" y="3474615"/>
                  <a:pt x="1417511" y="3545100"/>
                </a:cubicBezTo>
                <a:close/>
                <a:moveTo>
                  <a:pt x="2636625" y="3545100"/>
                </a:moveTo>
                <a:cubicBezTo>
                  <a:pt x="2636625" y="3615585"/>
                  <a:pt x="2580494" y="3671707"/>
                  <a:pt x="2510019" y="3671707"/>
                </a:cubicBezTo>
                <a:lnTo>
                  <a:pt x="2087118" y="3671707"/>
                </a:lnTo>
                <a:cubicBezTo>
                  <a:pt x="2016633" y="3671707"/>
                  <a:pt x="1960512" y="3615576"/>
                  <a:pt x="1960512" y="3545100"/>
                </a:cubicBezTo>
                <a:cubicBezTo>
                  <a:pt x="1960512" y="3474615"/>
                  <a:pt x="2016643" y="3418494"/>
                  <a:pt x="2087118" y="3418494"/>
                </a:cubicBezTo>
                <a:lnTo>
                  <a:pt x="2510019" y="3418494"/>
                </a:lnTo>
                <a:cubicBezTo>
                  <a:pt x="2573322" y="3418494"/>
                  <a:pt x="2636625" y="3474615"/>
                  <a:pt x="2636625" y="3545100"/>
                </a:cubicBezTo>
                <a:close/>
                <a:moveTo>
                  <a:pt x="3849215" y="3545100"/>
                </a:moveTo>
                <a:cubicBezTo>
                  <a:pt x="3849215" y="3615585"/>
                  <a:pt x="3793093" y="3671707"/>
                  <a:pt x="3722608" y="3671707"/>
                </a:cubicBezTo>
                <a:lnTo>
                  <a:pt x="3299708" y="3671707"/>
                </a:lnTo>
                <a:cubicBezTo>
                  <a:pt x="3229223" y="3671707"/>
                  <a:pt x="3173102" y="3615576"/>
                  <a:pt x="3173102" y="3545100"/>
                </a:cubicBezTo>
                <a:cubicBezTo>
                  <a:pt x="3173102" y="3474615"/>
                  <a:pt x="3229232" y="3418494"/>
                  <a:pt x="3299708" y="3418494"/>
                </a:cubicBezTo>
                <a:lnTo>
                  <a:pt x="3722608" y="3418494"/>
                </a:lnTo>
                <a:cubicBezTo>
                  <a:pt x="3792436" y="3418494"/>
                  <a:pt x="3849215" y="3474615"/>
                  <a:pt x="3849215" y="3545100"/>
                </a:cubicBezTo>
                <a:close/>
                <a:moveTo>
                  <a:pt x="5068329" y="3545100"/>
                </a:moveTo>
                <a:cubicBezTo>
                  <a:pt x="5068329" y="3615585"/>
                  <a:pt x="5012198" y="3671707"/>
                  <a:pt x="4941722" y="3671707"/>
                </a:cubicBezTo>
                <a:lnTo>
                  <a:pt x="4518813" y="3671707"/>
                </a:lnTo>
                <a:cubicBezTo>
                  <a:pt x="4448328" y="3671707"/>
                  <a:pt x="4392206" y="3615576"/>
                  <a:pt x="4392206" y="3545100"/>
                </a:cubicBezTo>
                <a:cubicBezTo>
                  <a:pt x="4392206" y="3474615"/>
                  <a:pt x="4448337" y="3418494"/>
                  <a:pt x="4518813" y="3418494"/>
                </a:cubicBezTo>
                <a:lnTo>
                  <a:pt x="4941722" y="3418494"/>
                </a:lnTo>
                <a:cubicBezTo>
                  <a:pt x="5012208" y="3418494"/>
                  <a:pt x="5068329" y="3474615"/>
                  <a:pt x="5068329" y="3545100"/>
                </a:cubicBezTo>
                <a:close/>
                <a:moveTo>
                  <a:pt x="1417511" y="4419629"/>
                </a:moveTo>
                <a:cubicBezTo>
                  <a:pt x="1417511" y="4490114"/>
                  <a:pt x="1361380" y="4546235"/>
                  <a:pt x="1290904" y="4546235"/>
                </a:cubicBezTo>
                <a:lnTo>
                  <a:pt x="867994" y="4546235"/>
                </a:lnTo>
                <a:cubicBezTo>
                  <a:pt x="797509" y="4546235"/>
                  <a:pt x="741388" y="4490114"/>
                  <a:pt x="741388" y="4419629"/>
                </a:cubicBezTo>
                <a:cubicBezTo>
                  <a:pt x="741388" y="4349144"/>
                  <a:pt x="797519" y="4293022"/>
                  <a:pt x="867994" y="4293022"/>
                </a:cubicBezTo>
                <a:lnTo>
                  <a:pt x="1290895" y="4293022"/>
                </a:lnTo>
                <a:cubicBezTo>
                  <a:pt x="1360732" y="4285183"/>
                  <a:pt x="1417511" y="4341962"/>
                  <a:pt x="1417511" y="4419629"/>
                </a:cubicBezTo>
                <a:close/>
                <a:moveTo>
                  <a:pt x="2636625" y="4419629"/>
                </a:moveTo>
                <a:cubicBezTo>
                  <a:pt x="2636625" y="4490114"/>
                  <a:pt x="2580494" y="4546235"/>
                  <a:pt x="2510019" y="4546235"/>
                </a:cubicBezTo>
                <a:lnTo>
                  <a:pt x="2087118" y="4546235"/>
                </a:lnTo>
                <a:cubicBezTo>
                  <a:pt x="2016633" y="4546235"/>
                  <a:pt x="1960512" y="4490114"/>
                  <a:pt x="1960512" y="4419629"/>
                </a:cubicBezTo>
                <a:cubicBezTo>
                  <a:pt x="1960512" y="4349144"/>
                  <a:pt x="2016643" y="4293022"/>
                  <a:pt x="2087118" y="4293022"/>
                </a:cubicBezTo>
                <a:lnTo>
                  <a:pt x="2510019" y="4293022"/>
                </a:lnTo>
                <a:cubicBezTo>
                  <a:pt x="2573322" y="4285183"/>
                  <a:pt x="2636625" y="4341962"/>
                  <a:pt x="2636625" y="4419629"/>
                </a:cubicBezTo>
                <a:close/>
                <a:moveTo>
                  <a:pt x="3849215" y="4419629"/>
                </a:moveTo>
                <a:cubicBezTo>
                  <a:pt x="3849215" y="4490114"/>
                  <a:pt x="3793093" y="4546235"/>
                  <a:pt x="3722608" y="4546235"/>
                </a:cubicBezTo>
                <a:lnTo>
                  <a:pt x="3299708" y="4546235"/>
                </a:lnTo>
                <a:cubicBezTo>
                  <a:pt x="3229223" y="4546235"/>
                  <a:pt x="3173102" y="4490114"/>
                  <a:pt x="3173102" y="4419629"/>
                </a:cubicBezTo>
                <a:cubicBezTo>
                  <a:pt x="3173102" y="4349144"/>
                  <a:pt x="3229232" y="4293022"/>
                  <a:pt x="3299708" y="4293022"/>
                </a:cubicBezTo>
                <a:lnTo>
                  <a:pt x="3722608" y="4293022"/>
                </a:lnTo>
                <a:cubicBezTo>
                  <a:pt x="3792436" y="4285183"/>
                  <a:pt x="3849215" y="4341962"/>
                  <a:pt x="3849215" y="4419629"/>
                </a:cubicBezTo>
                <a:close/>
                <a:moveTo>
                  <a:pt x="5068329" y="4419629"/>
                </a:moveTo>
                <a:cubicBezTo>
                  <a:pt x="5068329" y="4490114"/>
                  <a:pt x="5012198" y="4546235"/>
                  <a:pt x="4941722" y="4546235"/>
                </a:cubicBezTo>
                <a:lnTo>
                  <a:pt x="4518813" y="4546235"/>
                </a:lnTo>
                <a:cubicBezTo>
                  <a:pt x="4448328" y="4546235"/>
                  <a:pt x="4392206" y="4490114"/>
                  <a:pt x="4392206" y="4419629"/>
                </a:cubicBezTo>
                <a:cubicBezTo>
                  <a:pt x="4392206" y="4349144"/>
                  <a:pt x="4448337" y="4293022"/>
                  <a:pt x="4518813" y="4293022"/>
                </a:cubicBezTo>
                <a:lnTo>
                  <a:pt x="4941722" y="4293022"/>
                </a:lnTo>
                <a:cubicBezTo>
                  <a:pt x="5012208" y="4285183"/>
                  <a:pt x="5068329" y="4341962"/>
                  <a:pt x="5068329" y="4419629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447" name="Rectángulo 446">
            <a:extLst>
              <a:ext uri="{FF2B5EF4-FFF2-40B4-BE49-F238E27FC236}">
                <a16:creationId xmlns:a16="http://schemas.microsoft.com/office/drawing/2014/main" id="{61A2FF76-BA4A-8C47-8B11-E9DB903A5F91}"/>
              </a:ext>
            </a:extLst>
          </p:cNvPr>
          <p:cNvSpPr/>
          <p:nvPr/>
        </p:nvSpPr>
        <p:spPr>
          <a:xfrm>
            <a:off x="0" y="157894"/>
            <a:ext cx="9606111" cy="79419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lvl="1">
              <a:lnSpc>
                <a:spcPts val="6080"/>
              </a:lnSpc>
            </a:pPr>
            <a:r>
              <a:rPr lang="es-ES" sz="3200" b="1" dirty="0">
                <a:solidFill>
                  <a:schemeClr val="bg2">
                    <a:lumMod val="10000"/>
                  </a:schemeClr>
                </a:solidFill>
                <a:latin typeface="+mj-lt"/>
              </a:rPr>
              <a:t>Editable </a:t>
            </a:r>
            <a:r>
              <a:rPr lang="es-ES" sz="3200" b="1" dirty="0" err="1">
                <a:solidFill>
                  <a:schemeClr val="bg2">
                    <a:lumMod val="10000"/>
                  </a:schemeClr>
                </a:solidFill>
                <a:latin typeface="+mj-lt"/>
              </a:rPr>
              <a:t>Icon</a:t>
            </a:r>
            <a:r>
              <a:rPr lang="es-ES" sz="3200" b="1" dirty="0">
                <a:solidFill>
                  <a:schemeClr val="bg2">
                    <a:lumMod val="10000"/>
                  </a:schemeClr>
                </a:solidFill>
                <a:latin typeface="+mj-lt"/>
              </a:rPr>
              <a:t> Set</a:t>
            </a:r>
            <a:endParaRPr lang="es-ES" sz="3200" b="1" dirty="0">
              <a:solidFill>
                <a:schemeClr val="accent1"/>
              </a:solidFill>
              <a:latin typeface="+mj-lt"/>
            </a:endParaRPr>
          </a:p>
        </p:txBody>
      </p:sp>
      <p:sp>
        <p:nvSpPr>
          <p:cNvPr id="449" name="Rectángulo 448">
            <a:extLst>
              <a:ext uri="{FF2B5EF4-FFF2-40B4-BE49-F238E27FC236}">
                <a16:creationId xmlns:a16="http://schemas.microsoft.com/office/drawing/2014/main" id="{B27E3FC4-EA21-AE4C-B7BD-235E6DD72A9A}"/>
              </a:ext>
            </a:extLst>
          </p:cNvPr>
          <p:cNvSpPr/>
          <p:nvPr/>
        </p:nvSpPr>
        <p:spPr>
          <a:xfrm>
            <a:off x="9866201" y="1293929"/>
            <a:ext cx="2062651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1100" dirty="0" err="1">
                <a:solidFill>
                  <a:schemeClr val="bg2">
                    <a:lumMod val="10000"/>
                  </a:schemeClr>
                </a:solidFill>
              </a:rPr>
              <a:t>Resize</a:t>
            </a:r>
            <a:r>
              <a:rPr lang="es-ES" sz="11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s-ES" sz="1100" dirty="0" err="1">
                <a:solidFill>
                  <a:schemeClr val="bg2">
                    <a:lumMod val="10000"/>
                  </a:schemeClr>
                </a:solidFill>
              </a:rPr>
              <a:t>the</a:t>
            </a:r>
            <a:r>
              <a:rPr lang="es-ES" sz="11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s-ES" sz="1100" dirty="0" err="1">
                <a:solidFill>
                  <a:schemeClr val="bg2">
                    <a:lumMod val="10000"/>
                  </a:schemeClr>
                </a:solidFill>
              </a:rPr>
              <a:t>icon</a:t>
            </a:r>
            <a:r>
              <a:rPr lang="es-ES" sz="1100" dirty="0">
                <a:solidFill>
                  <a:schemeClr val="bg2">
                    <a:lumMod val="10000"/>
                  </a:schemeClr>
                </a:solidFill>
              </a:rPr>
              <a:t> </a:t>
            </a:r>
            <a:endParaRPr lang="es-ES" sz="1100" dirty="0">
              <a:solidFill>
                <a:schemeClr val="accent1"/>
              </a:solidFill>
            </a:endParaRPr>
          </a:p>
        </p:txBody>
      </p:sp>
      <p:sp>
        <p:nvSpPr>
          <p:cNvPr id="450" name="Forma libre 449">
            <a:extLst>
              <a:ext uri="{FF2B5EF4-FFF2-40B4-BE49-F238E27FC236}">
                <a16:creationId xmlns:a16="http://schemas.microsoft.com/office/drawing/2014/main" id="{EAB46CC1-9020-DD43-8741-6DFF281F95DE}"/>
              </a:ext>
            </a:extLst>
          </p:cNvPr>
          <p:cNvSpPr/>
          <p:nvPr/>
        </p:nvSpPr>
        <p:spPr>
          <a:xfrm>
            <a:off x="10601162" y="1714247"/>
            <a:ext cx="611724" cy="611724"/>
          </a:xfrm>
          <a:custGeom>
            <a:avLst/>
            <a:gdLst>
              <a:gd name="connsiteX0" fmla="*/ 2915002 w 5829300"/>
              <a:gd name="connsiteY0" fmla="*/ 0 h 5829300"/>
              <a:gd name="connsiteX1" fmla="*/ 0 w 5829300"/>
              <a:gd name="connsiteY1" fmla="*/ 2915002 h 5829300"/>
              <a:gd name="connsiteX2" fmla="*/ 2915002 w 5829300"/>
              <a:gd name="connsiteY2" fmla="*/ 5830005 h 5829300"/>
              <a:gd name="connsiteX3" fmla="*/ 5830005 w 5829300"/>
              <a:gd name="connsiteY3" fmla="*/ 2915002 h 5829300"/>
              <a:gd name="connsiteX4" fmla="*/ 2915002 w 5829300"/>
              <a:gd name="connsiteY4" fmla="*/ 0 h 5829300"/>
              <a:gd name="connsiteX5" fmla="*/ 2915002 w 5829300"/>
              <a:gd name="connsiteY5" fmla="*/ 5547408 h 5829300"/>
              <a:gd name="connsiteX6" fmla="*/ 282597 w 5829300"/>
              <a:gd name="connsiteY6" fmla="*/ 2915002 h 5829300"/>
              <a:gd name="connsiteX7" fmla="*/ 2915002 w 5829300"/>
              <a:gd name="connsiteY7" fmla="*/ 282597 h 5829300"/>
              <a:gd name="connsiteX8" fmla="*/ 5547408 w 5829300"/>
              <a:gd name="connsiteY8" fmla="*/ 2915002 h 5829300"/>
              <a:gd name="connsiteX9" fmla="*/ 2915002 w 5829300"/>
              <a:gd name="connsiteY9" fmla="*/ 5547408 h 5829300"/>
              <a:gd name="connsiteX10" fmla="*/ 4059526 w 5829300"/>
              <a:gd name="connsiteY10" fmla="*/ 2632405 h 5829300"/>
              <a:gd name="connsiteX11" fmla="*/ 4059526 w 5829300"/>
              <a:gd name="connsiteY11" fmla="*/ 2830935 h 5829300"/>
              <a:gd name="connsiteX12" fmla="*/ 3960619 w 5829300"/>
              <a:gd name="connsiteY12" fmla="*/ 2869083 h 5829300"/>
              <a:gd name="connsiteX13" fmla="*/ 3861711 w 5829300"/>
              <a:gd name="connsiteY13" fmla="*/ 2830935 h 5829300"/>
              <a:gd name="connsiteX14" fmla="*/ 3052067 w 5829300"/>
              <a:gd name="connsiteY14" fmla="*/ 2021996 h 5829300"/>
              <a:gd name="connsiteX15" fmla="*/ 3052067 w 5829300"/>
              <a:gd name="connsiteY15" fmla="*/ 4257351 h 5829300"/>
              <a:gd name="connsiteX16" fmla="*/ 2915002 w 5829300"/>
              <a:gd name="connsiteY16" fmla="*/ 4394416 h 5829300"/>
              <a:gd name="connsiteX17" fmla="*/ 2777938 w 5829300"/>
              <a:gd name="connsiteY17" fmla="*/ 4257351 h 5829300"/>
              <a:gd name="connsiteX18" fmla="*/ 2777938 w 5829300"/>
              <a:gd name="connsiteY18" fmla="*/ 2021996 h 5829300"/>
              <a:gd name="connsiteX19" fmla="*/ 1976066 w 5829300"/>
              <a:gd name="connsiteY19" fmla="*/ 2823162 h 5829300"/>
              <a:gd name="connsiteX20" fmla="*/ 1777536 w 5829300"/>
              <a:gd name="connsiteY20" fmla="*/ 2823162 h 5829300"/>
              <a:gd name="connsiteX21" fmla="*/ 1777536 w 5829300"/>
              <a:gd name="connsiteY21" fmla="*/ 2624633 h 5829300"/>
              <a:gd name="connsiteX22" fmla="*/ 2815381 w 5829300"/>
              <a:gd name="connsiteY22" fmla="*/ 1587494 h 5829300"/>
              <a:gd name="connsiteX23" fmla="*/ 2837993 w 5829300"/>
              <a:gd name="connsiteY23" fmla="*/ 1571949 h 5829300"/>
              <a:gd name="connsiteX24" fmla="*/ 2845765 w 5829300"/>
              <a:gd name="connsiteY24" fmla="*/ 1564177 h 5829300"/>
              <a:gd name="connsiteX25" fmla="*/ 2861310 w 5829300"/>
              <a:gd name="connsiteY25" fmla="*/ 1556404 h 5829300"/>
              <a:gd name="connsiteX26" fmla="*/ 2876855 w 5829300"/>
              <a:gd name="connsiteY26" fmla="*/ 1548632 h 5829300"/>
              <a:gd name="connsiteX27" fmla="*/ 2892400 w 5829300"/>
              <a:gd name="connsiteY27" fmla="*/ 1548632 h 5829300"/>
              <a:gd name="connsiteX28" fmla="*/ 2946092 w 5829300"/>
              <a:gd name="connsiteY28" fmla="*/ 1548632 h 5829300"/>
              <a:gd name="connsiteX29" fmla="*/ 2961637 w 5829300"/>
              <a:gd name="connsiteY29" fmla="*/ 1548632 h 5829300"/>
              <a:gd name="connsiteX30" fmla="*/ 2977182 w 5829300"/>
              <a:gd name="connsiteY30" fmla="*/ 1556404 h 5829300"/>
              <a:gd name="connsiteX31" fmla="*/ 2992726 w 5829300"/>
              <a:gd name="connsiteY31" fmla="*/ 1564177 h 5829300"/>
              <a:gd name="connsiteX32" fmla="*/ 3000499 w 5829300"/>
              <a:gd name="connsiteY32" fmla="*/ 1571949 h 5829300"/>
              <a:gd name="connsiteX33" fmla="*/ 3023111 w 5829300"/>
              <a:gd name="connsiteY33" fmla="*/ 1587494 h 5829300"/>
              <a:gd name="connsiteX34" fmla="*/ 4059526 w 5829300"/>
              <a:gd name="connsiteY34" fmla="*/ 2632405 h 5829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5829300" h="5829300">
                <a:moveTo>
                  <a:pt x="2915002" y="0"/>
                </a:moveTo>
                <a:cubicBezTo>
                  <a:pt x="1304896" y="0"/>
                  <a:pt x="0" y="1304896"/>
                  <a:pt x="0" y="2915002"/>
                </a:cubicBezTo>
                <a:cubicBezTo>
                  <a:pt x="0" y="4525109"/>
                  <a:pt x="1304896" y="5830005"/>
                  <a:pt x="2915002" y="5830005"/>
                </a:cubicBezTo>
                <a:cubicBezTo>
                  <a:pt x="4525109" y="5830005"/>
                  <a:pt x="5830005" y="4525109"/>
                  <a:pt x="5830005" y="2915002"/>
                </a:cubicBezTo>
                <a:cubicBezTo>
                  <a:pt x="5830005" y="1304896"/>
                  <a:pt x="4525109" y="0"/>
                  <a:pt x="2915002" y="0"/>
                </a:cubicBezTo>
                <a:close/>
                <a:moveTo>
                  <a:pt x="2915002" y="5547408"/>
                </a:moveTo>
                <a:cubicBezTo>
                  <a:pt x="1457497" y="5547408"/>
                  <a:pt x="282597" y="4364736"/>
                  <a:pt x="282597" y="2915002"/>
                </a:cubicBezTo>
                <a:cubicBezTo>
                  <a:pt x="282597" y="1465269"/>
                  <a:pt x="1457506" y="282597"/>
                  <a:pt x="2915002" y="282597"/>
                </a:cubicBezTo>
                <a:cubicBezTo>
                  <a:pt x="4372499" y="282597"/>
                  <a:pt x="5547408" y="1465269"/>
                  <a:pt x="5547408" y="2915002"/>
                </a:cubicBezTo>
                <a:cubicBezTo>
                  <a:pt x="5547408" y="4364736"/>
                  <a:pt x="4364736" y="5547408"/>
                  <a:pt x="2915002" y="5547408"/>
                </a:cubicBezTo>
                <a:close/>
                <a:moveTo>
                  <a:pt x="4059526" y="2632405"/>
                </a:moveTo>
                <a:cubicBezTo>
                  <a:pt x="4113219" y="2686098"/>
                  <a:pt x="4113219" y="2777233"/>
                  <a:pt x="4059526" y="2830935"/>
                </a:cubicBezTo>
                <a:cubicBezTo>
                  <a:pt x="4029151" y="2861310"/>
                  <a:pt x="3998767" y="2869083"/>
                  <a:pt x="3960619" y="2869083"/>
                </a:cubicBezTo>
                <a:cubicBezTo>
                  <a:pt x="3922471" y="2869083"/>
                  <a:pt x="3892087" y="2853538"/>
                  <a:pt x="3861711" y="2830935"/>
                </a:cubicBezTo>
                <a:lnTo>
                  <a:pt x="3052067" y="2021996"/>
                </a:lnTo>
                <a:lnTo>
                  <a:pt x="3052067" y="4257351"/>
                </a:lnTo>
                <a:cubicBezTo>
                  <a:pt x="3052067" y="4333656"/>
                  <a:pt x="2991307" y="4394416"/>
                  <a:pt x="2915002" y="4394416"/>
                </a:cubicBezTo>
                <a:cubicBezTo>
                  <a:pt x="2838698" y="4394416"/>
                  <a:pt x="2777938" y="4333656"/>
                  <a:pt x="2777938" y="4257351"/>
                </a:cubicBezTo>
                <a:lnTo>
                  <a:pt x="2777938" y="2021996"/>
                </a:lnTo>
                <a:lnTo>
                  <a:pt x="1976066" y="2823162"/>
                </a:lnTo>
                <a:cubicBezTo>
                  <a:pt x="1922374" y="2876855"/>
                  <a:pt x="1831238" y="2876855"/>
                  <a:pt x="1777536" y="2823162"/>
                </a:cubicBezTo>
                <a:cubicBezTo>
                  <a:pt x="1723835" y="2769470"/>
                  <a:pt x="1723844" y="2678335"/>
                  <a:pt x="1777536" y="2624633"/>
                </a:cubicBezTo>
                <a:lnTo>
                  <a:pt x="2815381" y="1587494"/>
                </a:lnTo>
                <a:cubicBezTo>
                  <a:pt x="2823153" y="1579721"/>
                  <a:pt x="2830925" y="1571949"/>
                  <a:pt x="2837993" y="1571949"/>
                </a:cubicBezTo>
                <a:lnTo>
                  <a:pt x="2845765" y="1564177"/>
                </a:lnTo>
                <a:cubicBezTo>
                  <a:pt x="2853538" y="1564177"/>
                  <a:pt x="2853538" y="1556404"/>
                  <a:pt x="2861310" y="1556404"/>
                </a:cubicBezTo>
                <a:cubicBezTo>
                  <a:pt x="2869083" y="1556404"/>
                  <a:pt x="2869083" y="1556404"/>
                  <a:pt x="2876855" y="1548632"/>
                </a:cubicBezTo>
                <a:cubicBezTo>
                  <a:pt x="2884627" y="1548632"/>
                  <a:pt x="2884627" y="1548632"/>
                  <a:pt x="2892400" y="1548632"/>
                </a:cubicBezTo>
                <a:cubicBezTo>
                  <a:pt x="2907944" y="1548632"/>
                  <a:pt x="2930547" y="1548632"/>
                  <a:pt x="2946092" y="1548632"/>
                </a:cubicBezTo>
                <a:cubicBezTo>
                  <a:pt x="2953865" y="1548632"/>
                  <a:pt x="2953865" y="1548632"/>
                  <a:pt x="2961637" y="1548632"/>
                </a:cubicBezTo>
                <a:cubicBezTo>
                  <a:pt x="2969409" y="1548632"/>
                  <a:pt x="2969409" y="1548632"/>
                  <a:pt x="2977182" y="1556404"/>
                </a:cubicBezTo>
                <a:cubicBezTo>
                  <a:pt x="2984954" y="1556404"/>
                  <a:pt x="2984954" y="1564177"/>
                  <a:pt x="2992726" y="1564177"/>
                </a:cubicBezTo>
                <a:cubicBezTo>
                  <a:pt x="2992726" y="1564177"/>
                  <a:pt x="3000499" y="1564177"/>
                  <a:pt x="3000499" y="1571949"/>
                </a:cubicBezTo>
                <a:cubicBezTo>
                  <a:pt x="3008271" y="1579721"/>
                  <a:pt x="3016044" y="1579721"/>
                  <a:pt x="3023111" y="1587494"/>
                </a:cubicBezTo>
                <a:lnTo>
                  <a:pt x="4059526" y="2632405"/>
                </a:ln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451" name="Forma libre 450">
            <a:extLst>
              <a:ext uri="{FF2B5EF4-FFF2-40B4-BE49-F238E27FC236}">
                <a16:creationId xmlns:a16="http://schemas.microsoft.com/office/drawing/2014/main" id="{0D401705-C8BB-0641-AD2B-C2CBD58FA782}"/>
              </a:ext>
            </a:extLst>
          </p:cNvPr>
          <p:cNvSpPr/>
          <p:nvPr/>
        </p:nvSpPr>
        <p:spPr>
          <a:xfrm>
            <a:off x="10598541" y="2972418"/>
            <a:ext cx="613210" cy="613210"/>
          </a:xfrm>
          <a:custGeom>
            <a:avLst/>
            <a:gdLst>
              <a:gd name="connsiteX0" fmla="*/ 2915002 w 5829300"/>
              <a:gd name="connsiteY0" fmla="*/ 0 h 5829300"/>
              <a:gd name="connsiteX1" fmla="*/ 0 w 5829300"/>
              <a:gd name="connsiteY1" fmla="*/ 2915002 h 5829300"/>
              <a:gd name="connsiteX2" fmla="*/ 2915002 w 5829300"/>
              <a:gd name="connsiteY2" fmla="*/ 5830005 h 5829300"/>
              <a:gd name="connsiteX3" fmla="*/ 5830005 w 5829300"/>
              <a:gd name="connsiteY3" fmla="*/ 2915002 h 5829300"/>
              <a:gd name="connsiteX4" fmla="*/ 2915002 w 5829300"/>
              <a:gd name="connsiteY4" fmla="*/ 0 h 5829300"/>
              <a:gd name="connsiteX5" fmla="*/ 2915002 w 5829300"/>
              <a:gd name="connsiteY5" fmla="*/ 5547408 h 5829300"/>
              <a:gd name="connsiteX6" fmla="*/ 282597 w 5829300"/>
              <a:gd name="connsiteY6" fmla="*/ 2915002 h 5829300"/>
              <a:gd name="connsiteX7" fmla="*/ 2915002 w 5829300"/>
              <a:gd name="connsiteY7" fmla="*/ 282597 h 5829300"/>
              <a:gd name="connsiteX8" fmla="*/ 5547408 w 5829300"/>
              <a:gd name="connsiteY8" fmla="*/ 2915002 h 5829300"/>
              <a:gd name="connsiteX9" fmla="*/ 2915002 w 5829300"/>
              <a:gd name="connsiteY9" fmla="*/ 5547408 h 5829300"/>
              <a:gd name="connsiteX10" fmla="*/ 4059526 w 5829300"/>
              <a:gd name="connsiteY10" fmla="*/ 2632405 h 5829300"/>
              <a:gd name="connsiteX11" fmla="*/ 4059526 w 5829300"/>
              <a:gd name="connsiteY11" fmla="*/ 2830935 h 5829300"/>
              <a:gd name="connsiteX12" fmla="*/ 3960619 w 5829300"/>
              <a:gd name="connsiteY12" fmla="*/ 2869083 h 5829300"/>
              <a:gd name="connsiteX13" fmla="*/ 3861711 w 5829300"/>
              <a:gd name="connsiteY13" fmla="*/ 2830935 h 5829300"/>
              <a:gd name="connsiteX14" fmla="*/ 3052067 w 5829300"/>
              <a:gd name="connsiteY14" fmla="*/ 2021996 h 5829300"/>
              <a:gd name="connsiteX15" fmla="*/ 3052067 w 5829300"/>
              <a:gd name="connsiteY15" fmla="*/ 4257351 h 5829300"/>
              <a:gd name="connsiteX16" fmla="*/ 2915002 w 5829300"/>
              <a:gd name="connsiteY16" fmla="*/ 4394416 h 5829300"/>
              <a:gd name="connsiteX17" fmla="*/ 2777938 w 5829300"/>
              <a:gd name="connsiteY17" fmla="*/ 4257351 h 5829300"/>
              <a:gd name="connsiteX18" fmla="*/ 2777938 w 5829300"/>
              <a:gd name="connsiteY18" fmla="*/ 2021996 h 5829300"/>
              <a:gd name="connsiteX19" fmla="*/ 1976066 w 5829300"/>
              <a:gd name="connsiteY19" fmla="*/ 2823162 h 5829300"/>
              <a:gd name="connsiteX20" fmla="*/ 1777536 w 5829300"/>
              <a:gd name="connsiteY20" fmla="*/ 2823162 h 5829300"/>
              <a:gd name="connsiteX21" fmla="*/ 1777536 w 5829300"/>
              <a:gd name="connsiteY21" fmla="*/ 2624633 h 5829300"/>
              <a:gd name="connsiteX22" fmla="*/ 2815381 w 5829300"/>
              <a:gd name="connsiteY22" fmla="*/ 1587494 h 5829300"/>
              <a:gd name="connsiteX23" fmla="*/ 2837993 w 5829300"/>
              <a:gd name="connsiteY23" fmla="*/ 1571949 h 5829300"/>
              <a:gd name="connsiteX24" fmla="*/ 2845765 w 5829300"/>
              <a:gd name="connsiteY24" fmla="*/ 1564177 h 5829300"/>
              <a:gd name="connsiteX25" fmla="*/ 2861310 w 5829300"/>
              <a:gd name="connsiteY25" fmla="*/ 1556404 h 5829300"/>
              <a:gd name="connsiteX26" fmla="*/ 2876855 w 5829300"/>
              <a:gd name="connsiteY26" fmla="*/ 1548632 h 5829300"/>
              <a:gd name="connsiteX27" fmla="*/ 2892400 w 5829300"/>
              <a:gd name="connsiteY27" fmla="*/ 1548632 h 5829300"/>
              <a:gd name="connsiteX28" fmla="*/ 2946092 w 5829300"/>
              <a:gd name="connsiteY28" fmla="*/ 1548632 h 5829300"/>
              <a:gd name="connsiteX29" fmla="*/ 2961637 w 5829300"/>
              <a:gd name="connsiteY29" fmla="*/ 1548632 h 5829300"/>
              <a:gd name="connsiteX30" fmla="*/ 2977182 w 5829300"/>
              <a:gd name="connsiteY30" fmla="*/ 1556404 h 5829300"/>
              <a:gd name="connsiteX31" fmla="*/ 2992726 w 5829300"/>
              <a:gd name="connsiteY31" fmla="*/ 1564177 h 5829300"/>
              <a:gd name="connsiteX32" fmla="*/ 3000499 w 5829300"/>
              <a:gd name="connsiteY32" fmla="*/ 1571949 h 5829300"/>
              <a:gd name="connsiteX33" fmla="*/ 3023111 w 5829300"/>
              <a:gd name="connsiteY33" fmla="*/ 1587494 h 5829300"/>
              <a:gd name="connsiteX34" fmla="*/ 4059526 w 5829300"/>
              <a:gd name="connsiteY34" fmla="*/ 2632405 h 5829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5829300" h="5829300">
                <a:moveTo>
                  <a:pt x="2915002" y="0"/>
                </a:moveTo>
                <a:cubicBezTo>
                  <a:pt x="1304896" y="0"/>
                  <a:pt x="0" y="1304896"/>
                  <a:pt x="0" y="2915002"/>
                </a:cubicBezTo>
                <a:cubicBezTo>
                  <a:pt x="0" y="4525109"/>
                  <a:pt x="1304896" y="5830005"/>
                  <a:pt x="2915002" y="5830005"/>
                </a:cubicBezTo>
                <a:cubicBezTo>
                  <a:pt x="4525109" y="5830005"/>
                  <a:pt x="5830005" y="4525109"/>
                  <a:pt x="5830005" y="2915002"/>
                </a:cubicBezTo>
                <a:cubicBezTo>
                  <a:pt x="5830005" y="1304896"/>
                  <a:pt x="4525109" y="0"/>
                  <a:pt x="2915002" y="0"/>
                </a:cubicBezTo>
                <a:close/>
                <a:moveTo>
                  <a:pt x="2915002" y="5547408"/>
                </a:moveTo>
                <a:cubicBezTo>
                  <a:pt x="1457497" y="5547408"/>
                  <a:pt x="282597" y="4364736"/>
                  <a:pt x="282597" y="2915002"/>
                </a:cubicBezTo>
                <a:cubicBezTo>
                  <a:pt x="282597" y="1465269"/>
                  <a:pt x="1457506" y="282597"/>
                  <a:pt x="2915002" y="282597"/>
                </a:cubicBezTo>
                <a:cubicBezTo>
                  <a:pt x="4372499" y="282597"/>
                  <a:pt x="5547408" y="1465269"/>
                  <a:pt x="5547408" y="2915002"/>
                </a:cubicBezTo>
                <a:cubicBezTo>
                  <a:pt x="5547408" y="4364736"/>
                  <a:pt x="4364736" y="5547408"/>
                  <a:pt x="2915002" y="5547408"/>
                </a:cubicBezTo>
                <a:close/>
                <a:moveTo>
                  <a:pt x="4059526" y="2632405"/>
                </a:moveTo>
                <a:cubicBezTo>
                  <a:pt x="4113219" y="2686098"/>
                  <a:pt x="4113219" y="2777233"/>
                  <a:pt x="4059526" y="2830935"/>
                </a:cubicBezTo>
                <a:cubicBezTo>
                  <a:pt x="4029151" y="2861310"/>
                  <a:pt x="3998767" y="2869083"/>
                  <a:pt x="3960619" y="2869083"/>
                </a:cubicBezTo>
                <a:cubicBezTo>
                  <a:pt x="3922471" y="2869083"/>
                  <a:pt x="3892087" y="2853538"/>
                  <a:pt x="3861711" y="2830935"/>
                </a:cubicBezTo>
                <a:lnTo>
                  <a:pt x="3052067" y="2021996"/>
                </a:lnTo>
                <a:lnTo>
                  <a:pt x="3052067" y="4257351"/>
                </a:lnTo>
                <a:cubicBezTo>
                  <a:pt x="3052067" y="4333656"/>
                  <a:pt x="2991307" y="4394416"/>
                  <a:pt x="2915002" y="4394416"/>
                </a:cubicBezTo>
                <a:cubicBezTo>
                  <a:pt x="2838698" y="4394416"/>
                  <a:pt x="2777938" y="4333656"/>
                  <a:pt x="2777938" y="4257351"/>
                </a:cubicBezTo>
                <a:lnTo>
                  <a:pt x="2777938" y="2021996"/>
                </a:lnTo>
                <a:lnTo>
                  <a:pt x="1976066" y="2823162"/>
                </a:lnTo>
                <a:cubicBezTo>
                  <a:pt x="1922374" y="2876855"/>
                  <a:pt x="1831238" y="2876855"/>
                  <a:pt x="1777536" y="2823162"/>
                </a:cubicBezTo>
                <a:cubicBezTo>
                  <a:pt x="1723835" y="2769470"/>
                  <a:pt x="1723844" y="2678335"/>
                  <a:pt x="1777536" y="2624633"/>
                </a:cubicBezTo>
                <a:lnTo>
                  <a:pt x="2815381" y="1587494"/>
                </a:lnTo>
                <a:cubicBezTo>
                  <a:pt x="2823153" y="1579721"/>
                  <a:pt x="2830925" y="1571949"/>
                  <a:pt x="2837993" y="1571949"/>
                </a:cubicBezTo>
                <a:lnTo>
                  <a:pt x="2845765" y="1564177"/>
                </a:lnTo>
                <a:cubicBezTo>
                  <a:pt x="2853538" y="1564177"/>
                  <a:pt x="2853538" y="1556404"/>
                  <a:pt x="2861310" y="1556404"/>
                </a:cubicBezTo>
                <a:cubicBezTo>
                  <a:pt x="2869083" y="1556404"/>
                  <a:pt x="2869083" y="1556404"/>
                  <a:pt x="2876855" y="1548632"/>
                </a:cubicBezTo>
                <a:cubicBezTo>
                  <a:pt x="2884627" y="1548632"/>
                  <a:pt x="2884627" y="1548632"/>
                  <a:pt x="2892400" y="1548632"/>
                </a:cubicBezTo>
                <a:cubicBezTo>
                  <a:pt x="2907944" y="1548632"/>
                  <a:pt x="2930547" y="1548632"/>
                  <a:pt x="2946092" y="1548632"/>
                </a:cubicBezTo>
                <a:cubicBezTo>
                  <a:pt x="2953865" y="1548632"/>
                  <a:pt x="2953865" y="1548632"/>
                  <a:pt x="2961637" y="1548632"/>
                </a:cubicBezTo>
                <a:cubicBezTo>
                  <a:pt x="2969409" y="1548632"/>
                  <a:pt x="2969409" y="1548632"/>
                  <a:pt x="2977182" y="1556404"/>
                </a:cubicBezTo>
                <a:cubicBezTo>
                  <a:pt x="2984954" y="1556404"/>
                  <a:pt x="2984954" y="1564177"/>
                  <a:pt x="2992726" y="1564177"/>
                </a:cubicBezTo>
                <a:cubicBezTo>
                  <a:pt x="2992726" y="1564177"/>
                  <a:pt x="3000499" y="1564177"/>
                  <a:pt x="3000499" y="1571949"/>
                </a:cubicBezTo>
                <a:cubicBezTo>
                  <a:pt x="3008271" y="1579721"/>
                  <a:pt x="3016044" y="1579721"/>
                  <a:pt x="3023111" y="1587494"/>
                </a:cubicBezTo>
                <a:lnTo>
                  <a:pt x="4059526" y="2632405"/>
                </a:ln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452" name="Forma libre 451">
            <a:extLst>
              <a:ext uri="{FF2B5EF4-FFF2-40B4-BE49-F238E27FC236}">
                <a16:creationId xmlns:a16="http://schemas.microsoft.com/office/drawing/2014/main" id="{54451207-AFE4-BB44-A75C-A8BB484EB52E}"/>
              </a:ext>
            </a:extLst>
          </p:cNvPr>
          <p:cNvSpPr/>
          <p:nvPr/>
        </p:nvSpPr>
        <p:spPr>
          <a:xfrm>
            <a:off x="10615905" y="4224186"/>
            <a:ext cx="611724" cy="611724"/>
          </a:xfrm>
          <a:custGeom>
            <a:avLst/>
            <a:gdLst>
              <a:gd name="connsiteX0" fmla="*/ 2915002 w 5829300"/>
              <a:gd name="connsiteY0" fmla="*/ 0 h 5829300"/>
              <a:gd name="connsiteX1" fmla="*/ 0 w 5829300"/>
              <a:gd name="connsiteY1" fmla="*/ 2915002 h 5829300"/>
              <a:gd name="connsiteX2" fmla="*/ 2915002 w 5829300"/>
              <a:gd name="connsiteY2" fmla="*/ 5830005 h 5829300"/>
              <a:gd name="connsiteX3" fmla="*/ 5830005 w 5829300"/>
              <a:gd name="connsiteY3" fmla="*/ 2915002 h 5829300"/>
              <a:gd name="connsiteX4" fmla="*/ 2915002 w 5829300"/>
              <a:gd name="connsiteY4" fmla="*/ 0 h 5829300"/>
              <a:gd name="connsiteX5" fmla="*/ 2915002 w 5829300"/>
              <a:gd name="connsiteY5" fmla="*/ 5547408 h 5829300"/>
              <a:gd name="connsiteX6" fmla="*/ 282597 w 5829300"/>
              <a:gd name="connsiteY6" fmla="*/ 2915002 h 5829300"/>
              <a:gd name="connsiteX7" fmla="*/ 2915002 w 5829300"/>
              <a:gd name="connsiteY7" fmla="*/ 282597 h 5829300"/>
              <a:gd name="connsiteX8" fmla="*/ 5547408 w 5829300"/>
              <a:gd name="connsiteY8" fmla="*/ 2915002 h 5829300"/>
              <a:gd name="connsiteX9" fmla="*/ 2915002 w 5829300"/>
              <a:gd name="connsiteY9" fmla="*/ 5547408 h 5829300"/>
              <a:gd name="connsiteX10" fmla="*/ 4059526 w 5829300"/>
              <a:gd name="connsiteY10" fmla="*/ 2632405 h 5829300"/>
              <a:gd name="connsiteX11" fmla="*/ 4059526 w 5829300"/>
              <a:gd name="connsiteY11" fmla="*/ 2830935 h 5829300"/>
              <a:gd name="connsiteX12" fmla="*/ 3960619 w 5829300"/>
              <a:gd name="connsiteY12" fmla="*/ 2869083 h 5829300"/>
              <a:gd name="connsiteX13" fmla="*/ 3861711 w 5829300"/>
              <a:gd name="connsiteY13" fmla="*/ 2830935 h 5829300"/>
              <a:gd name="connsiteX14" fmla="*/ 3052067 w 5829300"/>
              <a:gd name="connsiteY14" fmla="*/ 2021996 h 5829300"/>
              <a:gd name="connsiteX15" fmla="*/ 3052067 w 5829300"/>
              <a:gd name="connsiteY15" fmla="*/ 4257351 h 5829300"/>
              <a:gd name="connsiteX16" fmla="*/ 2915002 w 5829300"/>
              <a:gd name="connsiteY16" fmla="*/ 4394416 h 5829300"/>
              <a:gd name="connsiteX17" fmla="*/ 2777938 w 5829300"/>
              <a:gd name="connsiteY17" fmla="*/ 4257351 h 5829300"/>
              <a:gd name="connsiteX18" fmla="*/ 2777938 w 5829300"/>
              <a:gd name="connsiteY18" fmla="*/ 2021996 h 5829300"/>
              <a:gd name="connsiteX19" fmla="*/ 1976066 w 5829300"/>
              <a:gd name="connsiteY19" fmla="*/ 2823162 h 5829300"/>
              <a:gd name="connsiteX20" fmla="*/ 1777536 w 5829300"/>
              <a:gd name="connsiteY20" fmla="*/ 2823162 h 5829300"/>
              <a:gd name="connsiteX21" fmla="*/ 1777536 w 5829300"/>
              <a:gd name="connsiteY21" fmla="*/ 2624633 h 5829300"/>
              <a:gd name="connsiteX22" fmla="*/ 2815381 w 5829300"/>
              <a:gd name="connsiteY22" fmla="*/ 1587494 h 5829300"/>
              <a:gd name="connsiteX23" fmla="*/ 2837993 w 5829300"/>
              <a:gd name="connsiteY23" fmla="*/ 1571949 h 5829300"/>
              <a:gd name="connsiteX24" fmla="*/ 2845765 w 5829300"/>
              <a:gd name="connsiteY24" fmla="*/ 1564177 h 5829300"/>
              <a:gd name="connsiteX25" fmla="*/ 2861310 w 5829300"/>
              <a:gd name="connsiteY25" fmla="*/ 1556404 h 5829300"/>
              <a:gd name="connsiteX26" fmla="*/ 2876855 w 5829300"/>
              <a:gd name="connsiteY26" fmla="*/ 1548632 h 5829300"/>
              <a:gd name="connsiteX27" fmla="*/ 2892400 w 5829300"/>
              <a:gd name="connsiteY27" fmla="*/ 1548632 h 5829300"/>
              <a:gd name="connsiteX28" fmla="*/ 2946092 w 5829300"/>
              <a:gd name="connsiteY28" fmla="*/ 1548632 h 5829300"/>
              <a:gd name="connsiteX29" fmla="*/ 2961637 w 5829300"/>
              <a:gd name="connsiteY29" fmla="*/ 1548632 h 5829300"/>
              <a:gd name="connsiteX30" fmla="*/ 2977182 w 5829300"/>
              <a:gd name="connsiteY30" fmla="*/ 1556404 h 5829300"/>
              <a:gd name="connsiteX31" fmla="*/ 2992726 w 5829300"/>
              <a:gd name="connsiteY31" fmla="*/ 1564177 h 5829300"/>
              <a:gd name="connsiteX32" fmla="*/ 3000499 w 5829300"/>
              <a:gd name="connsiteY32" fmla="*/ 1571949 h 5829300"/>
              <a:gd name="connsiteX33" fmla="*/ 3023111 w 5829300"/>
              <a:gd name="connsiteY33" fmla="*/ 1587494 h 5829300"/>
              <a:gd name="connsiteX34" fmla="*/ 4059526 w 5829300"/>
              <a:gd name="connsiteY34" fmla="*/ 2632405 h 5829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5829300" h="5829300">
                <a:moveTo>
                  <a:pt x="2915002" y="0"/>
                </a:moveTo>
                <a:cubicBezTo>
                  <a:pt x="1304896" y="0"/>
                  <a:pt x="0" y="1304896"/>
                  <a:pt x="0" y="2915002"/>
                </a:cubicBezTo>
                <a:cubicBezTo>
                  <a:pt x="0" y="4525109"/>
                  <a:pt x="1304896" y="5830005"/>
                  <a:pt x="2915002" y="5830005"/>
                </a:cubicBezTo>
                <a:cubicBezTo>
                  <a:pt x="4525109" y="5830005"/>
                  <a:pt x="5830005" y="4525109"/>
                  <a:pt x="5830005" y="2915002"/>
                </a:cubicBezTo>
                <a:cubicBezTo>
                  <a:pt x="5830005" y="1304896"/>
                  <a:pt x="4525109" y="0"/>
                  <a:pt x="2915002" y="0"/>
                </a:cubicBezTo>
                <a:close/>
                <a:moveTo>
                  <a:pt x="2915002" y="5547408"/>
                </a:moveTo>
                <a:cubicBezTo>
                  <a:pt x="1457497" y="5547408"/>
                  <a:pt x="282597" y="4364736"/>
                  <a:pt x="282597" y="2915002"/>
                </a:cubicBezTo>
                <a:cubicBezTo>
                  <a:pt x="282597" y="1465269"/>
                  <a:pt x="1457506" y="282597"/>
                  <a:pt x="2915002" y="282597"/>
                </a:cubicBezTo>
                <a:cubicBezTo>
                  <a:pt x="4372499" y="282597"/>
                  <a:pt x="5547408" y="1465269"/>
                  <a:pt x="5547408" y="2915002"/>
                </a:cubicBezTo>
                <a:cubicBezTo>
                  <a:pt x="5547408" y="4364736"/>
                  <a:pt x="4364736" y="5547408"/>
                  <a:pt x="2915002" y="5547408"/>
                </a:cubicBezTo>
                <a:close/>
                <a:moveTo>
                  <a:pt x="4059526" y="2632405"/>
                </a:moveTo>
                <a:cubicBezTo>
                  <a:pt x="4113219" y="2686098"/>
                  <a:pt x="4113219" y="2777233"/>
                  <a:pt x="4059526" y="2830935"/>
                </a:cubicBezTo>
                <a:cubicBezTo>
                  <a:pt x="4029151" y="2861310"/>
                  <a:pt x="3998767" y="2869083"/>
                  <a:pt x="3960619" y="2869083"/>
                </a:cubicBezTo>
                <a:cubicBezTo>
                  <a:pt x="3922471" y="2869083"/>
                  <a:pt x="3892087" y="2853538"/>
                  <a:pt x="3861711" y="2830935"/>
                </a:cubicBezTo>
                <a:lnTo>
                  <a:pt x="3052067" y="2021996"/>
                </a:lnTo>
                <a:lnTo>
                  <a:pt x="3052067" y="4257351"/>
                </a:lnTo>
                <a:cubicBezTo>
                  <a:pt x="3052067" y="4333656"/>
                  <a:pt x="2991307" y="4394416"/>
                  <a:pt x="2915002" y="4394416"/>
                </a:cubicBezTo>
                <a:cubicBezTo>
                  <a:pt x="2838698" y="4394416"/>
                  <a:pt x="2777938" y="4333656"/>
                  <a:pt x="2777938" y="4257351"/>
                </a:cubicBezTo>
                <a:lnTo>
                  <a:pt x="2777938" y="2021996"/>
                </a:lnTo>
                <a:lnTo>
                  <a:pt x="1976066" y="2823162"/>
                </a:lnTo>
                <a:cubicBezTo>
                  <a:pt x="1922374" y="2876855"/>
                  <a:pt x="1831238" y="2876855"/>
                  <a:pt x="1777536" y="2823162"/>
                </a:cubicBezTo>
                <a:cubicBezTo>
                  <a:pt x="1723835" y="2769470"/>
                  <a:pt x="1723844" y="2678335"/>
                  <a:pt x="1777536" y="2624633"/>
                </a:cubicBezTo>
                <a:lnTo>
                  <a:pt x="2815381" y="1587494"/>
                </a:lnTo>
                <a:cubicBezTo>
                  <a:pt x="2823153" y="1579721"/>
                  <a:pt x="2830925" y="1571949"/>
                  <a:pt x="2837993" y="1571949"/>
                </a:cubicBezTo>
                <a:lnTo>
                  <a:pt x="2845765" y="1564177"/>
                </a:lnTo>
                <a:cubicBezTo>
                  <a:pt x="2853538" y="1564177"/>
                  <a:pt x="2853538" y="1556404"/>
                  <a:pt x="2861310" y="1556404"/>
                </a:cubicBezTo>
                <a:cubicBezTo>
                  <a:pt x="2869083" y="1556404"/>
                  <a:pt x="2869083" y="1556404"/>
                  <a:pt x="2876855" y="1548632"/>
                </a:cubicBezTo>
                <a:cubicBezTo>
                  <a:pt x="2884627" y="1548632"/>
                  <a:pt x="2884627" y="1548632"/>
                  <a:pt x="2892400" y="1548632"/>
                </a:cubicBezTo>
                <a:cubicBezTo>
                  <a:pt x="2907944" y="1548632"/>
                  <a:pt x="2930547" y="1548632"/>
                  <a:pt x="2946092" y="1548632"/>
                </a:cubicBezTo>
                <a:cubicBezTo>
                  <a:pt x="2953865" y="1548632"/>
                  <a:pt x="2953865" y="1548632"/>
                  <a:pt x="2961637" y="1548632"/>
                </a:cubicBezTo>
                <a:cubicBezTo>
                  <a:pt x="2969409" y="1548632"/>
                  <a:pt x="2969409" y="1548632"/>
                  <a:pt x="2977182" y="1556404"/>
                </a:cubicBezTo>
                <a:cubicBezTo>
                  <a:pt x="2984954" y="1556404"/>
                  <a:pt x="2984954" y="1564177"/>
                  <a:pt x="2992726" y="1564177"/>
                </a:cubicBezTo>
                <a:cubicBezTo>
                  <a:pt x="2992726" y="1564177"/>
                  <a:pt x="3000499" y="1564177"/>
                  <a:pt x="3000499" y="1571949"/>
                </a:cubicBezTo>
                <a:cubicBezTo>
                  <a:pt x="3008271" y="1579721"/>
                  <a:pt x="3016044" y="1579721"/>
                  <a:pt x="3023111" y="1587494"/>
                </a:cubicBezTo>
                <a:lnTo>
                  <a:pt x="4059526" y="2632405"/>
                </a:lnTo>
                <a:close/>
              </a:path>
            </a:pathLst>
          </a:custGeom>
          <a:solidFill>
            <a:schemeClr val="accent1"/>
          </a:solidFill>
          <a:ln w="38100" cap="flat">
            <a:solidFill>
              <a:schemeClr val="accent1"/>
            </a:solidFill>
            <a:prstDash val="solid"/>
            <a:miter/>
          </a:ln>
        </p:spPr>
        <p:txBody>
          <a:bodyPr rtlCol="0" anchor="ctr"/>
          <a:lstStyle/>
          <a:p>
            <a:endParaRPr lang="es-ES" dirty="0"/>
          </a:p>
        </p:txBody>
      </p:sp>
      <p:sp>
        <p:nvSpPr>
          <p:cNvPr id="453" name="Forma libre 452">
            <a:extLst>
              <a:ext uri="{FF2B5EF4-FFF2-40B4-BE49-F238E27FC236}">
                <a16:creationId xmlns:a16="http://schemas.microsoft.com/office/drawing/2014/main" id="{BA3A6DDC-BE8C-1149-A625-722EAD7D801D}"/>
              </a:ext>
            </a:extLst>
          </p:cNvPr>
          <p:cNvSpPr/>
          <p:nvPr/>
        </p:nvSpPr>
        <p:spPr>
          <a:xfrm>
            <a:off x="10629419" y="5439409"/>
            <a:ext cx="613210" cy="613210"/>
          </a:xfrm>
          <a:custGeom>
            <a:avLst/>
            <a:gdLst>
              <a:gd name="connsiteX0" fmla="*/ 2915002 w 5829300"/>
              <a:gd name="connsiteY0" fmla="*/ 0 h 5829300"/>
              <a:gd name="connsiteX1" fmla="*/ 0 w 5829300"/>
              <a:gd name="connsiteY1" fmla="*/ 2915002 h 5829300"/>
              <a:gd name="connsiteX2" fmla="*/ 2915002 w 5829300"/>
              <a:gd name="connsiteY2" fmla="*/ 5830005 h 5829300"/>
              <a:gd name="connsiteX3" fmla="*/ 5830005 w 5829300"/>
              <a:gd name="connsiteY3" fmla="*/ 2915002 h 5829300"/>
              <a:gd name="connsiteX4" fmla="*/ 2915002 w 5829300"/>
              <a:gd name="connsiteY4" fmla="*/ 0 h 5829300"/>
              <a:gd name="connsiteX5" fmla="*/ 2915002 w 5829300"/>
              <a:gd name="connsiteY5" fmla="*/ 5547408 h 5829300"/>
              <a:gd name="connsiteX6" fmla="*/ 282597 w 5829300"/>
              <a:gd name="connsiteY6" fmla="*/ 2915002 h 5829300"/>
              <a:gd name="connsiteX7" fmla="*/ 2915002 w 5829300"/>
              <a:gd name="connsiteY7" fmla="*/ 282597 h 5829300"/>
              <a:gd name="connsiteX8" fmla="*/ 5547408 w 5829300"/>
              <a:gd name="connsiteY8" fmla="*/ 2915002 h 5829300"/>
              <a:gd name="connsiteX9" fmla="*/ 2915002 w 5829300"/>
              <a:gd name="connsiteY9" fmla="*/ 5547408 h 5829300"/>
              <a:gd name="connsiteX10" fmla="*/ 4059526 w 5829300"/>
              <a:gd name="connsiteY10" fmla="*/ 2632405 h 5829300"/>
              <a:gd name="connsiteX11" fmla="*/ 4059526 w 5829300"/>
              <a:gd name="connsiteY11" fmla="*/ 2830935 h 5829300"/>
              <a:gd name="connsiteX12" fmla="*/ 3960619 w 5829300"/>
              <a:gd name="connsiteY12" fmla="*/ 2869083 h 5829300"/>
              <a:gd name="connsiteX13" fmla="*/ 3861711 w 5829300"/>
              <a:gd name="connsiteY13" fmla="*/ 2830935 h 5829300"/>
              <a:gd name="connsiteX14" fmla="*/ 3052067 w 5829300"/>
              <a:gd name="connsiteY14" fmla="*/ 2021996 h 5829300"/>
              <a:gd name="connsiteX15" fmla="*/ 3052067 w 5829300"/>
              <a:gd name="connsiteY15" fmla="*/ 4257351 h 5829300"/>
              <a:gd name="connsiteX16" fmla="*/ 2915002 w 5829300"/>
              <a:gd name="connsiteY16" fmla="*/ 4394416 h 5829300"/>
              <a:gd name="connsiteX17" fmla="*/ 2777938 w 5829300"/>
              <a:gd name="connsiteY17" fmla="*/ 4257351 h 5829300"/>
              <a:gd name="connsiteX18" fmla="*/ 2777938 w 5829300"/>
              <a:gd name="connsiteY18" fmla="*/ 2021996 h 5829300"/>
              <a:gd name="connsiteX19" fmla="*/ 1976066 w 5829300"/>
              <a:gd name="connsiteY19" fmla="*/ 2823162 h 5829300"/>
              <a:gd name="connsiteX20" fmla="*/ 1777536 w 5829300"/>
              <a:gd name="connsiteY20" fmla="*/ 2823162 h 5829300"/>
              <a:gd name="connsiteX21" fmla="*/ 1777536 w 5829300"/>
              <a:gd name="connsiteY21" fmla="*/ 2624633 h 5829300"/>
              <a:gd name="connsiteX22" fmla="*/ 2815381 w 5829300"/>
              <a:gd name="connsiteY22" fmla="*/ 1587494 h 5829300"/>
              <a:gd name="connsiteX23" fmla="*/ 2837993 w 5829300"/>
              <a:gd name="connsiteY23" fmla="*/ 1571949 h 5829300"/>
              <a:gd name="connsiteX24" fmla="*/ 2845765 w 5829300"/>
              <a:gd name="connsiteY24" fmla="*/ 1564177 h 5829300"/>
              <a:gd name="connsiteX25" fmla="*/ 2861310 w 5829300"/>
              <a:gd name="connsiteY25" fmla="*/ 1556404 h 5829300"/>
              <a:gd name="connsiteX26" fmla="*/ 2876855 w 5829300"/>
              <a:gd name="connsiteY26" fmla="*/ 1548632 h 5829300"/>
              <a:gd name="connsiteX27" fmla="*/ 2892400 w 5829300"/>
              <a:gd name="connsiteY27" fmla="*/ 1548632 h 5829300"/>
              <a:gd name="connsiteX28" fmla="*/ 2946092 w 5829300"/>
              <a:gd name="connsiteY28" fmla="*/ 1548632 h 5829300"/>
              <a:gd name="connsiteX29" fmla="*/ 2961637 w 5829300"/>
              <a:gd name="connsiteY29" fmla="*/ 1548632 h 5829300"/>
              <a:gd name="connsiteX30" fmla="*/ 2977182 w 5829300"/>
              <a:gd name="connsiteY30" fmla="*/ 1556404 h 5829300"/>
              <a:gd name="connsiteX31" fmla="*/ 2992726 w 5829300"/>
              <a:gd name="connsiteY31" fmla="*/ 1564177 h 5829300"/>
              <a:gd name="connsiteX32" fmla="*/ 3000499 w 5829300"/>
              <a:gd name="connsiteY32" fmla="*/ 1571949 h 5829300"/>
              <a:gd name="connsiteX33" fmla="*/ 3023111 w 5829300"/>
              <a:gd name="connsiteY33" fmla="*/ 1587494 h 5829300"/>
              <a:gd name="connsiteX34" fmla="*/ 4059526 w 5829300"/>
              <a:gd name="connsiteY34" fmla="*/ 2632405 h 5829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5829300" h="5829300">
                <a:moveTo>
                  <a:pt x="2915002" y="0"/>
                </a:moveTo>
                <a:cubicBezTo>
                  <a:pt x="1304896" y="0"/>
                  <a:pt x="0" y="1304896"/>
                  <a:pt x="0" y="2915002"/>
                </a:cubicBezTo>
                <a:cubicBezTo>
                  <a:pt x="0" y="4525109"/>
                  <a:pt x="1304896" y="5830005"/>
                  <a:pt x="2915002" y="5830005"/>
                </a:cubicBezTo>
                <a:cubicBezTo>
                  <a:pt x="4525109" y="5830005"/>
                  <a:pt x="5830005" y="4525109"/>
                  <a:pt x="5830005" y="2915002"/>
                </a:cubicBezTo>
                <a:cubicBezTo>
                  <a:pt x="5830005" y="1304896"/>
                  <a:pt x="4525109" y="0"/>
                  <a:pt x="2915002" y="0"/>
                </a:cubicBezTo>
                <a:close/>
                <a:moveTo>
                  <a:pt x="2915002" y="5547408"/>
                </a:moveTo>
                <a:cubicBezTo>
                  <a:pt x="1457497" y="5547408"/>
                  <a:pt x="282597" y="4364736"/>
                  <a:pt x="282597" y="2915002"/>
                </a:cubicBezTo>
                <a:cubicBezTo>
                  <a:pt x="282597" y="1465269"/>
                  <a:pt x="1457506" y="282597"/>
                  <a:pt x="2915002" y="282597"/>
                </a:cubicBezTo>
                <a:cubicBezTo>
                  <a:pt x="4372499" y="282597"/>
                  <a:pt x="5547408" y="1465269"/>
                  <a:pt x="5547408" y="2915002"/>
                </a:cubicBezTo>
                <a:cubicBezTo>
                  <a:pt x="5547408" y="4364736"/>
                  <a:pt x="4364736" y="5547408"/>
                  <a:pt x="2915002" y="5547408"/>
                </a:cubicBezTo>
                <a:close/>
                <a:moveTo>
                  <a:pt x="4059526" y="2632405"/>
                </a:moveTo>
                <a:cubicBezTo>
                  <a:pt x="4113219" y="2686098"/>
                  <a:pt x="4113219" y="2777233"/>
                  <a:pt x="4059526" y="2830935"/>
                </a:cubicBezTo>
                <a:cubicBezTo>
                  <a:pt x="4029151" y="2861310"/>
                  <a:pt x="3998767" y="2869083"/>
                  <a:pt x="3960619" y="2869083"/>
                </a:cubicBezTo>
                <a:cubicBezTo>
                  <a:pt x="3922471" y="2869083"/>
                  <a:pt x="3892087" y="2853538"/>
                  <a:pt x="3861711" y="2830935"/>
                </a:cubicBezTo>
                <a:lnTo>
                  <a:pt x="3052067" y="2021996"/>
                </a:lnTo>
                <a:lnTo>
                  <a:pt x="3052067" y="4257351"/>
                </a:lnTo>
                <a:cubicBezTo>
                  <a:pt x="3052067" y="4333656"/>
                  <a:pt x="2991307" y="4394416"/>
                  <a:pt x="2915002" y="4394416"/>
                </a:cubicBezTo>
                <a:cubicBezTo>
                  <a:pt x="2838698" y="4394416"/>
                  <a:pt x="2777938" y="4333656"/>
                  <a:pt x="2777938" y="4257351"/>
                </a:cubicBezTo>
                <a:lnTo>
                  <a:pt x="2777938" y="2021996"/>
                </a:lnTo>
                <a:lnTo>
                  <a:pt x="1976066" y="2823162"/>
                </a:lnTo>
                <a:cubicBezTo>
                  <a:pt x="1922374" y="2876855"/>
                  <a:pt x="1831238" y="2876855"/>
                  <a:pt x="1777536" y="2823162"/>
                </a:cubicBezTo>
                <a:cubicBezTo>
                  <a:pt x="1723835" y="2769470"/>
                  <a:pt x="1723844" y="2678335"/>
                  <a:pt x="1777536" y="2624633"/>
                </a:cubicBezTo>
                <a:lnTo>
                  <a:pt x="2815381" y="1587494"/>
                </a:lnTo>
                <a:cubicBezTo>
                  <a:pt x="2823153" y="1579721"/>
                  <a:pt x="2830925" y="1571949"/>
                  <a:pt x="2837993" y="1571949"/>
                </a:cubicBezTo>
                <a:lnTo>
                  <a:pt x="2845765" y="1564177"/>
                </a:lnTo>
                <a:cubicBezTo>
                  <a:pt x="2853538" y="1564177"/>
                  <a:pt x="2853538" y="1556404"/>
                  <a:pt x="2861310" y="1556404"/>
                </a:cubicBezTo>
                <a:cubicBezTo>
                  <a:pt x="2869083" y="1556404"/>
                  <a:pt x="2869083" y="1556404"/>
                  <a:pt x="2876855" y="1548632"/>
                </a:cubicBezTo>
                <a:cubicBezTo>
                  <a:pt x="2884627" y="1548632"/>
                  <a:pt x="2884627" y="1548632"/>
                  <a:pt x="2892400" y="1548632"/>
                </a:cubicBezTo>
                <a:cubicBezTo>
                  <a:pt x="2907944" y="1548632"/>
                  <a:pt x="2930547" y="1548632"/>
                  <a:pt x="2946092" y="1548632"/>
                </a:cubicBezTo>
                <a:cubicBezTo>
                  <a:pt x="2953865" y="1548632"/>
                  <a:pt x="2953865" y="1548632"/>
                  <a:pt x="2961637" y="1548632"/>
                </a:cubicBezTo>
                <a:cubicBezTo>
                  <a:pt x="2969409" y="1548632"/>
                  <a:pt x="2969409" y="1548632"/>
                  <a:pt x="2977182" y="1556404"/>
                </a:cubicBezTo>
                <a:cubicBezTo>
                  <a:pt x="2984954" y="1556404"/>
                  <a:pt x="2984954" y="1564177"/>
                  <a:pt x="2992726" y="1564177"/>
                </a:cubicBezTo>
                <a:cubicBezTo>
                  <a:pt x="2992726" y="1564177"/>
                  <a:pt x="3000499" y="1564177"/>
                  <a:pt x="3000499" y="1571949"/>
                </a:cubicBezTo>
                <a:cubicBezTo>
                  <a:pt x="3008271" y="1579721"/>
                  <a:pt x="3016044" y="1579721"/>
                  <a:pt x="3023111" y="1587494"/>
                </a:cubicBezTo>
                <a:lnTo>
                  <a:pt x="4059526" y="2632405"/>
                </a:lnTo>
                <a:close/>
              </a:path>
            </a:pathLst>
          </a:custGeom>
          <a:noFill/>
          <a:ln w="15875" cap="flat">
            <a:solidFill>
              <a:schemeClr val="accent1"/>
            </a:solidFill>
            <a:prstDash val="sysDash"/>
            <a:miter/>
          </a:ln>
        </p:spPr>
        <p:txBody>
          <a:bodyPr rtlCol="0" anchor="ctr"/>
          <a:lstStyle/>
          <a:p>
            <a:endParaRPr lang="es-ES"/>
          </a:p>
        </p:txBody>
      </p:sp>
      <p:cxnSp>
        <p:nvCxnSpPr>
          <p:cNvPr id="456" name="Conector recto 455">
            <a:extLst>
              <a:ext uri="{FF2B5EF4-FFF2-40B4-BE49-F238E27FC236}">
                <a16:creationId xmlns:a16="http://schemas.microsoft.com/office/drawing/2014/main" id="{F79E5F12-CF38-894C-954A-A1E4C25D9554}"/>
              </a:ext>
            </a:extLst>
          </p:cNvPr>
          <p:cNvCxnSpPr/>
          <p:nvPr/>
        </p:nvCxnSpPr>
        <p:spPr>
          <a:xfrm>
            <a:off x="9606115" y="0"/>
            <a:ext cx="0" cy="6858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7" name="Rectángulo 456">
            <a:extLst>
              <a:ext uri="{FF2B5EF4-FFF2-40B4-BE49-F238E27FC236}">
                <a16:creationId xmlns:a16="http://schemas.microsoft.com/office/drawing/2014/main" id="{B3BD119C-6F6A-8540-8957-1AECC38D5E80}"/>
              </a:ext>
            </a:extLst>
          </p:cNvPr>
          <p:cNvSpPr/>
          <p:nvPr/>
        </p:nvSpPr>
        <p:spPr>
          <a:xfrm>
            <a:off x="9866201" y="2562025"/>
            <a:ext cx="2062651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1100" dirty="0" err="1">
                <a:solidFill>
                  <a:schemeClr val="bg2">
                    <a:lumMod val="10000"/>
                  </a:schemeClr>
                </a:solidFill>
              </a:rPr>
              <a:t>Change</a:t>
            </a:r>
            <a:r>
              <a:rPr lang="es-ES" sz="11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s-ES" sz="1100" dirty="0" err="1">
                <a:solidFill>
                  <a:schemeClr val="bg2">
                    <a:lumMod val="10000"/>
                  </a:schemeClr>
                </a:solidFill>
              </a:rPr>
              <a:t>fill</a:t>
            </a:r>
            <a:r>
              <a:rPr lang="es-ES" sz="1100" dirty="0">
                <a:solidFill>
                  <a:schemeClr val="bg2">
                    <a:lumMod val="10000"/>
                  </a:schemeClr>
                </a:solidFill>
              </a:rPr>
              <a:t> color and </a:t>
            </a:r>
            <a:r>
              <a:rPr lang="es-ES" sz="1100" dirty="0" err="1">
                <a:solidFill>
                  <a:schemeClr val="bg2">
                    <a:lumMod val="10000"/>
                  </a:schemeClr>
                </a:solidFill>
              </a:rPr>
              <a:t>opacity</a:t>
            </a:r>
            <a:endParaRPr lang="es-ES" sz="1100" dirty="0">
              <a:solidFill>
                <a:schemeClr val="accent1"/>
              </a:solidFill>
            </a:endParaRPr>
          </a:p>
        </p:txBody>
      </p:sp>
      <p:sp>
        <p:nvSpPr>
          <p:cNvPr id="458" name="Rectángulo 457">
            <a:extLst>
              <a:ext uri="{FF2B5EF4-FFF2-40B4-BE49-F238E27FC236}">
                <a16:creationId xmlns:a16="http://schemas.microsoft.com/office/drawing/2014/main" id="{75BEB378-23A3-DE41-8E82-87538E2A67F4}"/>
              </a:ext>
            </a:extLst>
          </p:cNvPr>
          <p:cNvSpPr/>
          <p:nvPr/>
        </p:nvSpPr>
        <p:spPr>
          <a:xfrm>
            <a:off x="9866201" y="3843890"/>
            <a:ext cx="2062651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1100" dirty="0" err="1">
                <a:solidFill>
                  <a:schemeClr val="bg2">
                    <a:lumMod val="10000"/>
                  </a:schemeClr>
                </a:solidFill>
              </a:rPr>
              <a:t>Add</a:t>
            </a:r>
            <a:r>
              <a:rPr lang="es-ES" sz="11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s-ES" sz="1100" dirty="0" err="1">
                <a:solidFill>
                  <a:schemeClr val="bg2">
                    <a:lumMod val="10000"/>
                  </a:schemeClr>
                </a:solidFill>
              </a:rPr>
              <a:t>stroke</a:t>
            </a:r>
            <a:r>
              <a:rPr lang="es-ES" sz="1100" dirty="0">
                <a:solidFill>
                  <a:schemeClr val="bg2">
                    <a:lumMod val="10000"/>
                  </a:schemeClr>
                </a:solidFill>
              </a:rPr>
              <a:t> </a:t>
            </a:r>
            <a:endParaRPr lang="es-ES" sz="1100" dirty="0">
              <a:solidFill>
                <a:schemeClr val="accent1"/>
              </a:solidFill>
            </a:endParaRPr>
          </a:p>
        </p:txBody>
      </p:sp>
      <p:sp>
        <p:nvSpPr>
          <p:cNvPr id="459" name="Rectángulo 458">
            <a:extLst>
              <a:ext uri="{FF2B5EF4-FFF2-40B4-BE49-F238E27FC236}">
                <a16:creationId xmlns:a16="http://schemas.microsoft.com/office/drawing/2014/main" id="{D052518A-8B3B-D44B-9EA8-A59C07E242D9}"/>
              </a:ext>
            </a:extLst>
          </p:cNvPr>
          <p:cNvSpPr/>
          <p:nvPr/>
        </p:nvSpPr>
        <p:spPr>
          <a:xfrm>
            <a:off x="9865438" y="5015998"/>
            <a:ext cx="2062651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1100" dirty="0" err="1">
                <a:solidFill>
                  <a:schemeClr val="bg2">
                    <a:lumMod val="10000"/>
                  </a:schemeClr>
                </a:solidFill>
              </a:rPr>
              <a:t>Add</a:t>
            </a:r>
            <a:r>
              <a:rPr lang="es-ES" sz="11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s-ES" sz="1100" dirty="0" err="1">
                <a:solidFill>
                  <a:schemeClr val="bg2">
                    <a:lumMod val="10000"/>
                  </a:schemeClr>
                </a:solidFill>
              </a:rPr>
              <a:t>dash</a:t>
            </a:r>
            <a:r>
              <a:rPr lang="es-ES" sz="11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s-ES" sz="1100" dirty="0" err="1">
                <a:solidFill>
                  <a:schemeClr val="bg2">
                    <a:lumMod val="10000"/>
                  </a:schemeClr>
                </a:solidFill>
              </a:rPr>
              <a:t>lines</a:t>
            </a:r>
            <a:r>
              <a:rPr lang="es-ES" sz="1100" dirty="0">
                <a:solidFill>
                  <a:schemeClr val="bg2">
                    <a:lumMod val="10000"/>
                  </a:schemeClr>
                </a:solidFill>
              </a:rPr>
              <a:t> </a:t>
            </a:r>
            <a:endParaRPr lang="es-ES" sz="1100" dirty="0">
              <a:solidFill>
                <a:schemeClr val="accent1"/>
              </a:solidFill>
            </a:endParaRPr>
          </a:p>
        </p:txBody>
      </p:sp>
      <p:sp>
        <p:nvSpPr>
          <p:cNvPr id="460" name="Rectángulo 459">
            <a:extLst>
              <a:ext uri="{FF2B5EF4-FFF2-40B4-BE49-F238E27FC236}">
                <a16:creationId xmlns:a16="http://schemas.microsoft.com/office/drawing/2014/main" id="{966D5EBC-8D09-604C-9A2D-85416CBFD006}"/>
              </a:ext>
            </a:extLst>
          </p:cNvPr>
          <p:cNvSpPr/>
          <p:nvPr/>
        </p:nvSpPr>
        <p:spPr>
          <a:xfrm>
            <a:off x="9875254" y="749655"/>
            <a:ext cx="2062651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1600" b="1" dirty="0" err="1">
                <a:solidFill>
                  <a:schemeClr val="bg2">
                    <a:lumMod val="10000"/>
                  </a:schemeClr>
                </a:solidFill>
              </a:rPr>
              <a:t>Things</a:t>
            </a:r>
            <a:r>
              <a:rPr lang="es-ES" sz="16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s-ES" sz="1600" b="1" dirty="0" err="1">
                <a:solidFill>
                  <a:schemeClr val="bg2">
                    <a:lumMod val="10000"/>
                  </a:schemeClr>
                </a:solidFill>
              </a:rPr>
              <a:t>you</a:t>
            </a:r>
            <a:r>
              <a:rPr lang="es-ES" sz="1600" b="1" dirty="0">
                <a:solidFill>
                  <a:schemeClr val="bg2">
                    <a:lumMod val="10000"/>
                  </a:schemeClr>
                </a:solidFill>
              </a:rPr>
              <a:t> can do: </a:t>
            </a:r>
            <a:endParaRPr lang="es-ES" sz="1600" b="1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684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>
            <a:extLst>
              <a:ext uri="{FF2B5EF4-FFF2-40B4-BE49-F238E27FC236}">
                <a16:creationId xmlns:a16="http://schemas.microsoft.com/office/drawing/2014/main" id="{C9605A6A-D3E8-1F4C-967C-45BE7D1FFBED}"/>
              </a:ext>
            </a:extLst>
          </p:cNvPr>
          <p:cNvSpPr/>
          <p:nvPr/>
        </p:nvSpPr>
        <p:spPr>
          <a:xfrm>
            <a:off x="6105055" y="-38100"/>
            <a:ext cx="6200600" cy="6934200"/>
          </a:xfrm>
          <a:prstGeom prst="rect">
            <a:avLst/>
          </a:prstGeom>
          <a:solidFill>
            <a:srgbClr val="01162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600"/>
          </a:p>
        </p:txBody>
      </p:sp>
      <p:sp>
        <p:nvSpPr>
          <p:cNvPr id="4" name="Rectangle 27">
            <a:extLst>
              <a:ext uri="{FF2B5EF4-FFF2-40B4-BE49-F238E27FC236}">
                <a16:creationId xmlns:a16="http://schemas.microsoft.com/office/drawing/2014/main" id="{B73FE50F-A9DD-5941-A7C3-02D784C6C260}"/>
              </a:ext>
            </a:extLst>
          </p:cNvPr>
          <p:cNvSpPr/>
          <p:nvPr/>
        </p:nvSpPr>
        <p:spPr>
          <a:xfrm>
            <a:off x="7052014" y="1259483"/>
            <a:ext cx="4354605" cy="14052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41731"/>
            <a:r>
              <a:rPr lang="en" sz="2133" dirty="0">
                <a:solidFill>
                  <a:schemeClr val="bg2"/>
                </a:solidFill>
                <a:latin typeface="Open Sans" panose="020B0606030504020204" pitchFamily="34" charset="0"/>
                <a:ea typeface="Roboto Light" panose="02000000000000000000" pitchFamily="2" charset="0"/>
                <a:cs typeface="Open Sans" panose="020B0606030504020204" pitchFamily="34" charset="0"/>
              </a:rPr>
              <a:t>Big shout-out to the great people that provided us with the free resources of this presentation:</a:t>
            </a:r>
            <a:endParaRPr lang="en-US" sz="2133" dirty="0">
              <a:solidFill>
                <a:schemeClr val="bg2"/>
              </a:solidFill>
              <a:latin typeface="Open Sans" panose="020B0606030504020204" pitchFamily="34" charset="0"/>
              <a:ea typeface="Roboto Light" panose="02000000000000000000" pitchFamily="2" charset="0"/>
              <a:cs typeface="Open Sans" panose="020B0606030504020204" pitchFamily="34" charset="0"/>
            </a:endParaRPr>
          </a:p>
        </p:txBody>
      </p:sp>
      <p:sp>
        <p:nvSpPr>
          <p:cNvPr id="5" name="TextBox 9">
            <a:extLst>
              <a:ext uri="{FF2B5EF4-FFF2-40B4-BE49-F238E27FC236}">
                <a16:creationId xmlns:a16="http://schemas.microsoft.com/office/drawing/2014/main" id="{283F6954-A380-EB44-B1F8-44CC4B43D0C4}"/>
              </a:ext>
            </a:extLst>
          </p:cNvPr>
          <p:cNvSpPr txBox="1"/>
          <p:nvPr/>
        </p:nvSpPr>
        <p:spPr>
          <a:xfrm>
            <a:off x="7077414" y="2751863"/>
            <a:ext cx="3231029" cy="8822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400">
                <a:solidFill>
                  <a:schemeClr val="bg1"/>
                </a:solidFill>
                <a:latin typeface="+mj-lt"/>
              </a:defRPr>
            </a:lvl1pPr>
          </a:lstStyle>
          <a:p>
            <a:pPr defTabSz="238105">
              <a:spcAft>
                <a:spcPts val="600"/>
              </a:spcAft>
              <a:defRPr/>
            </a:pPr>
            <a:r>
              <a:rPr lang="es-ES" sz="933" kern="0" dirty="0">
                <a:solidFill>
                  <a:schemeClr val="accent1"/>
                </a:solidFill>
                <a:latin typeface="Open Sans" panose="020B0606030504020204" pitchFamily="34" charset="0"/>
                <a:ea typeface="Roboto Th" pitchFamily="2" charset="0"/>
                <a:cs typeface="Open Sans" panose="020B0606030504020204" pitchFamily="34" charset="0"/>
              </a:rPr>
              <a:t>STOCK IMAGES</a:t>
            </a:r>
            <a:endParaRPr lang="es-ES" kern="0" dirty="0">
              <a:solidFill>
                <a:schemeClr val="accent1"/>
              </a:solidFill>
              <a:latin typeface="Open Sans" panose="020B0606030504020204" pitchFamily="34" charset="0"/>
              <a:ea typeface="Roboto Th" pitchFamily="2" charset="0"/>
              <a:cs typeface="Open Sans" panose="020B0606030504020204" pitchFamily="34" charset="0"/>
            </a:endParaRPr>
          </a:p>
          <a:p>
            <a:pPr defTabSz="238105">
              <a:spcAft>
                <a:spcPts val="600"/>
              </a:spcAft>
              <a:defRPr/>
            </a:pPr>
            <a:r>
              <a:rPr lang="es-ES" sz="1600" kern="0" dirty="0" err="1">
                <a:latin typeface="Open Sans" panose="020B0606030504020204" pitchFamily="34" charset="0"/>
                <a:ea typeface="Roboto Th" pitchFamily="2" charset="0"/>
                <a:cs typeface="Open Sans" panose="020B060603050402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unsplash.com</a:t>
            </a:r>
            <a:endParaRPr lang="es-ES" sz="1600" kern="0" dirty="0">
              <a:latin typeface="Open Sans" panose="020B0606030504020204" pitchFamily="34" charset="0"/>
              <a:ea typeface="Roboto Th" pitchFamily="2" charset="0"/>
              <a:cs typeface="Open Sans" panose="020B0606030504020204" pitchFamily="34" charset="0"/>
            </a:endParaRPr>
          </a:p>
          <a:p>
            <a:pPr defTabSz="238105">
              <a:spcAft>
                <a:spcPts val="600"/>
              </a:spcAft>
              <a:defRPr/>
            </a:pPr>
            <a:r>
              <a:rPr lang="es-ES" sz="1600" kern="0" dirty="0">
                <a:latin typeface="Open Sans" panose="020B0606030504020204" pitchFamily="34" charset="0"/>
                <a:ea typeface="Roboto Th" pitchFamily="2" charset="0"/>
                <a:cs typeface="Open Sans" panose="020B0606030504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pixabay.com</a:t>
            </a:r>
            <a:endParaRPr lang="es-ES" sz="1600" kern="0" dirty="0">
              <a:latin typeface="Open Sans" panose="020B0606030504020204" pitchFamily="34" charset="0"/>
              <a:ea typeface="Roboto Th" pitchFamily="2" charset="0"/>
              <a:cs typeface="Open Sans" panose="020B0606030504020204" pitchFamily="34" charset="0"/>
            </a:endParaRPr>
          </a:p>
        </p:txBody>
      </p:sp>
      <p:sp>
        <p:nvSpPr>
          <p:cNvPr id="7" name="Rectangle 27">
            <a:extLst>
              <a:ext uri="{FF2B5EF4-FFF2-40B4-BE49-F238E27FC236}">
                <a16:creationId xmlns:a16="http://schemas.microsoft.com/office/drawing/2014/main" id="{66CDC973-7063-F74D-9870-F2BF24B09F16}"/>
              </a:ext>
            </a:extLst>
          </p:cNvPr>
          <p:cNvSpPr/>
          <p:nvPr/>
        </p:nvSpPr>
        <p:spPr>
          <a:xfrm>
            <a:off x="875917" y="1259483"/>
            <a:ext cx="4163788" cy="10770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941731"/>
            <a:r>
              <a:rPr lang="en" sz="2133" dirty="0">
                <a:solidFill>
                  <a:srgbClr val="011627"/>
                </a:solidFill>
                <a:latin typeface="Open Sans" panose="020B0606030504020204" pitchFamily="34" charset="0"/>
                <a:ea typeface="Roboto Light" panose="02000000000000000000" pitchFamily="2" charset="0"/>
                <a:cs typeface="Open Sans" panose="020B0606030504020204" pitchFamily="34" charset="0"/>
              </a:rPr>
              <a:t>This template was made specially for you by</a:t>
            </a:r>
          </a:p>
          <a:p>
            <a:pPr algn="ctr" defTabSz="941731"/>
            <a:r>
              <a:rPr lang="en-US" sz="2133" dirty="0">
                <a:solidFill>
                  <a:srgbClr val="011627"/>
                </a:solidFill>
                <a:latin typeface="Open Sans" panose="020B0606030504020204" pitchFamily="34" charset="0"/>
                <a:ea typeface="Roboto Light" panose="02000000000000000000" pitchFamily="2" charset="0"/>
                <a:cs typeface="Open Sans" panose="020B0606030504020204" pitchFamily="34" charset="0"/>
              </a:rPr>
              <a:t> </a:t>
            </a:r>
          </a:p>
        </p:txBody>
      </p:sp>
      <p:sp>
        <p:nvSpPr>
          <p:cNvPr id="13" name="Rectangle 26">
            <a:extLst>
              <a:ext uri="{FF2B5EF4-FFF2-40B4-BE49-F238E27FC236}">
                <a16:creationId xmlns:a16="http://schemas.microsoft.com/office/drawing/2014/main" id="{A71D5E65-69A0-1F4C-A232-2CAEF78E33A0}"/>
              </a:ext>
            </a:extLst>
          </p:cNvPr>
          <p:cNvSpPr/>
          <p:nvPr/>
        </p:nvSpPr>
        <p:spPr>
          <a:xfrm>
            <a:off x="964827" y="4998352"/>
            <a:ext cx="4140948" cy="8985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941731">
              <a:lnSpc>
                <a:spcPts val="2220"/>
              </a:lnSpc>
            </a:pPr>
            <a:r>
              <a:rPr lang="en" sz="1067" dirty="0">
                <a:solidFill>
                  <a:srgbClr val="011627"/>
                </a:solidFill>
                <a:latin typeface="Open Sans" panose="020B0606030504020204" pitchFamily="34" charset="0"/>
                <a:ea typeface="Roboto Light" panose="02000000000000000000" pitchFamily="2" charset="0"/>
                <a:cs typeface="Open Sans" panose="020B0606030504020204" pitchFamily="34" charset="0"/>
              </a:rPr>
              <a:t>Visit </a:t>
            </a:r>
            <a:r>
              <a:rPr lang="en" sz="1067" dirty="0" err="1">
                <a:solidFill>
                  <a:schemeClr val="accent1">
                    <a:lumMod val="75000"/>
                  </a:schemeClr>
                </a:solidFill>
                <a:latin typeface="Open Sans" panose="020B0606030504020204" pitchFamily="34" charset="0"/>
                <a:ea typeface="Roboto Light" panose="02000000000000000000" pitchFamily="2" charset="0"/>
                <a:cs typeface="Open Sans" panose="020B0606030504020204" pitchFamily="34" charset="0"/>
                <a:hlinkClick r:id="rId4"/>
              </a:rPr>
              <a:t>slidecoretemplates.com</a:t>
            </a:r>
            <a:r>
              <a:rPr lang="en" sz="1067" dirty="0">
                <a:solidFill>
                  <a:schemeClr val="accent1">
                    <a:lumMod val="75000"/>
                  </a:schemeClr>
                </a:solidFill>
                <a:latin typeface="Open Sans" panose="020B0606030504020204" pitchFamily="34" charset="0"/>
                <a:ea typeface="Roboto Light" panose="02000000000000000000" pitchFamily="2" charset="0"/>
                <a:cs typeface="Open Sans" panose="020B0606030504020204" pitchFamily="34" charset="0"/>
              </a:rPr>
              <a:t> </a:t>
            </a:r>
            <a:r>
              <a:rPr lang="en" sz="1067" dirty="0">
                <a:solidFill>
                  <a:srgbClr val="011627"/>
                </a:solidFill>
                <a:latin typeface="Open Sans" panose="020B0606030504020204" pitchFamily="34" charset="0"/>
                <a:ea typeface="Roboto Light" panose="02000000000000000000" pitchFamily="2" charset="0"/>
                <a:cs typeface="Open Sans" panose="020B0606030504020204" pitchFamily="34" charset="0"/>
              </a:rPr>
              <a:t>to get more editable premium presentations for free</a:t>
            </a:r>
          </a:p>
          <a:p>
            <a:pPr algn="ctr" defTabSz="941731">
              <a:lnSpc>
                <a:spcPts val="2220"/>
              </a:lnSpc>
            </a:pPr>
            <a:endParaRPr lang="en-US" sz="1067" dirty="0">
              <a:solidFill>
                <a:srgbClr val="011627"/>
              </a:solidFill>
              <a:latin typeface="Open Sans" panose="020B0606030504020204" pitchFamily="34" charset="0"/>
              <a:ea typeface="Roboto Light" panose="02000000000000000000" pitchFamily="2" charset="0"/>
              <a:cs typeface="Open Sans" panose="020B0606030504020204" pitchFamily="34" charset="0"/>
            </a:endParaRPr>
          </a:p>
        </p:txBody>
      </p:sp>
      <p:sp>
        <p:nvSpPr>
          <p:cNvPr id="8" name="TextBox 9">
            <a:extLst>
              <a:ext uri="{FF2B5EF4-FFF2-40B4-BE49-F238E27FC236}">
                <a16:creationId xmlns:a16="http://schemas.microsoft.com/office/drawing/2014/main" id="{639830F8-B408-3C48-86B8-FE82433813AA}"/>
              </a:ext>
            </a:extLst>
          </p:cNvPr>
          <p:cNvSpPr txBox="1"/>
          <p:nvPr/>
        </p:nvSpPr>
        <p:spPr>
          <a:xfrm>
            <a:off x="7077413" y="3992934"/>
            <a:ext cx="3012672" cy="10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400">
                <a:solidFill>
                  <a:schemeClr val="bg1"/>
                </a:solidFill>
                <a:latin typeface="+mj-lt"/>
              </a:defRPr>
            </a:lvl1pPr>
          </a:lstStyle>
          <a:p>
            <a:pPr defTabSz="238105">
              <a:spcAft>
                <a:spcPts val="600"/>
              </a:spcAft>
              <a:defRPr/>
            </a:pPr>
            <a:r>
              <a:rPr lang="es-ES" sz="933" kern="0" dirty="0">
                <a:solidFill>
                  <a:schemeClr val="accent1"/>
                </a:solidFill>
                <a:latin typeface="Open Sans" panose="020B0606030504020204" pitchFamily="34" charset="0"/>
                <a:ea typeface="Roboto Th" pitchFamily="2" charset="0"/>
                <a:cs typeface="Open Sans" panose="020B0606030504020204" pitchFamily="34" charset="0"/>
              </a:rPr>
              <a:t>ICONS</a:t>
            </a:r>
            <a:endParaRPr lang="es-ES" sz="1600" kern="0" dirty="0">
              <a:solidFill>
                <a:schemeClr val="bg2"/>
              </a:solidFill>
              <a:latin typeface="Open Sans" panose="020B0606030504020204" pitchFamily="34" charset="0"/>
              <a:ea typeface="Roboto Th" pitchFamily="2" charset="0"/>
              <a:cs typeface="Open Sans" panose="020B0606030504020204" pitchFamily="34" charset="0"/>
            </a:endParaRPr>
          </a:p>
          <a:p>
            <a:pPr defTabSz="238105">
              <a:spcAft>
                <a:spcPts val="600"/>
              </a:spcAft>
              <a:defRPr/>
            </a:pPr>
            <a:r>
              <a:rPr lang="es-ES" sz="1600" kern="0" dirty="0" err="1">
                <a:solidFill>
                  <a:schemeClr val="bg2"/>
                </a:solidFill>
                <a:latin typeface="Open Sans" panose="020B0606030504020204" pitchFamily="34" charset="0"/>
                <a:ea typeface="Roboto Th" pitchFamily="2" charset="0"/>
                <a:cs typeface="Open Sans" panose="020B0606030504020204" pitchFamily="34" charset="0"/>
              </a:rPr>
              <a:t>Thick</a:t>
            </a:r>
            <a:r>
              <a:rPr lang="es-ES" sz="1600" kern="0" dirty="0">
                <a:solidFill>
                  <a:schemeClr val="bg2"/>
                </a:solidFill>
                <a:latin typeface="Open Sans" panose="020B0606030504020204" pitchFamily="34" charset="0"/>
                <a:ea typeface="Roboto Th" pitchFamily="2" charset="0"/>
                <a:cs typeface="Open Sans" panose="020B0606030504020204" pitchFamily="34" charset="0"/>
              </a:rPr>
              <a:t> </a:t>
            </a:r>
            <a:r>
              <a:rPr lang="es-ES" sz="1600" kern="0" dirty="0" err="1">
                <a:solidFill>
                  <a:schemeClr val="bg2"/>
                </a:solidFill>
                <a:latin typeface="Open Sans" panose="020B0606030504020204" pitchFamily="34" charset="0"/>
                <a:ea typeface="Roboto Th" pitchFamily="2" charset="0"/>
                <a:cs typeface="Open Sans" panose="020B0606030504020204" pitchFamily="34" charset="0"/>
              </a:rPr>
              <a:t>Icons</a:t>
            </a:r>
            <a:endParaRPr lang="es-ES" sz="1600" kern="0" dirty="0">
              <a:solidFill>
                <a:schemeClr val="bg2"/>
              </a:solidFill>
              <a:latin typeface="Open Sans" panose="020B0606030504020204" pitchFamily="34" charset="0"/>
              <a:ea typeface="Roboto Th" pitchFamily="2" charset="0"/>
              <a:cs typeface="Open Sans" panose="020B0606030504020204" pitchFamily="34" charset="0"/>
            </a:endParaRPr>
          </a:p>
          <a:p>
            <a:pPr defTabSz="238105">
              <a:spcAft>
                <a:spcPts val="600"/>
              </a:spcAft>
              <a:defRPr/>
            </a:pPr>
            <a:r>
              <a:rPr lang="es-ES" sz="933" dirty="0">
                <a:latin typeface="Open Sans" panose="020B0606030504020204" pitchFamily="34" charset="0"/>
                <a:cs typeface="Open Sans" panose="020B0606030504020204" pitchFamily="34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Nice and Serious</a:t>
            </a:r>
            <a:endParaRPr lang="es-ES" sz="933" dirty="0">
              <a:latin typeface="Open Sans" panose="020B0606030504020204" pitchFamily="34" charset="0"/>
              <a:cs typeface="Open Sans" panose="020B0606030504020204" pitchFamily="34" charset="0"/>
            </a:endParaRPr>
          </a:p>
          <a:p>
            <a:pPr defTabSz="238105">
              <a:spcAft>
                <a:spcPts val="600"/>
              </a:spcAft>
              <a:defRPr/>
            </a:pPr>
            <a:endParaRPr lang="es-ES" sz="933" dirty="0">
              <a:latin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1832D000-D4EA-F84A-9ECE-24DD5E118EED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83558" y="2573531"/>
            <a:ext cx="2303487" cy="2057869"/>
          </a:xfrm>
          <a:prstGeom prst="rect">
            <a:avLst/>
          </a:prstGeom>
        </p:spPr>
      </p:pic>
      <p:sp>
        <p:nvSpPr>
          <p:cNvPr id="9" name="TextBox 9">
            <a:extLst>
              <a:ext uri="{FF2B5EF4-FFF2-40B4-BE49-F238E27FC236}">
                <a16:creationId xmlns:a16="http://schemas.microsoft.com/office/drawing/2014/main" id="{B3885A63-2DB9-8F4A-897C-B64445E99AC9}"/>
              </a:ext>
            </a:extLst>
          </p:cNvPr>
          <p:cNvSpPr txBox="1"/>
          <p:nvPr/>
        </p:nvSpPr>
        <p:spPr>
          <a:xfrm>
            <a:off x="7077412" y="5030426"/>
            <a:ext cx="4236209" cy="10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400">
                <a:solidFill>
                  <a:schemeClr val="bg1"/>
                </a:solidFill>
                <a:latin typeface="+mj-lt"/>
              </a:defRPr>
            </a:lvl1pPr>
          </a:lstStyle>
          <a:p>
            <a:pPr defTabSz="238105">
              <a:spcAft>
                <a:spcPts val="600"/>
              </a:spcAft>
              <a:defRPr/>
            </a:pPr>
            <a:r>
              <a:rPr lang="es-ES" sz="933" kern="0" dirty="0">
                <a:solidFill>
                  <a:schemeClr val="accent1"/>
                </a:solidFill>
                <a:latin typeface="Open Sans" panose="020B0606030504020204" pitchFamily="34" charset="0"/>
                <a:ea typeface="Roboto Th" pitchFamily="2" charset="0"/>
                <a:cs typeface="Open Sans" panose="020B0606030504020204" pitchFamily="34" charset="0"/>
              </a:rPr>
              <a:t>SOURCE</a:t>
            </a:r>
            <a:endParaRPr lang="es-ES" sz="1600" kern="0" dirty="0">
              <a:solidFill>
                <a:schemeClr val="bg2"/>
              </a:solidFill>
              <a:latin typeface="Open Sans" panose="020B0606030504020204" pitchFamily="34" charset="0"/>
              <a:ea typeface="Roboto Th" pitchFamily="2" charset="0"/>
              <a:cs typeface="Open Sans" panose="020B0606030504020204" pitchFamily="34" charset="0"/>
            </a:endParaRPr>
          </a:p>
          <a:p>
            <a:pPr defTabSz="238105">
              <a:spcAft>
                <a:spcPts val="600"/>
              </a:spcAft>
              <a:defRPr/>
            </a:pPr>
            <a:r>
              <a:rPr lang="es-ES" sz="1600" kern="0" dirty="0" err="1">
                <a:solidFill>
                  <a:schemeClr val="bg2"/>
                </a:solidFill>
                <a:latin typeface="Open Sans" panose="020B0606030504020204" pitchFamily="34" charset="0"/>
                <a:ea typeface="Roboto Th" pitchFamily="2" charset="0"/>
                <a:cs typeface="Open Sans" panose="020B0606030504020204" pitchFamily="34" charset="0"/>
              </a:rPr>
              <a:t>Brittanica.com</a:t>
            </a:r>
            <a:endParaRPr lang="es-ES" sz="1600" kern="0" dirty="0">
              <a:solidFill>
                <a:schemeClr val="bg2"/>
              </a:solidFill>
              <a:latin typeface="Open Sans" panose="020B0606030504020204" pitchFamily="34" charset="0"/>
              <a:ea typeface="Roboto Th" pitchFamily="2" charset="0"/>
              <a:cs typeface="Open Sans" panose="020B0606030504020204" pitchFamily="34" charset="0"/>
            </a:endParaRPr>
          </a:p>
          <a:p>
            <a:pPr defTabSz="238105">
              <a:spcAft>
                <a:spcPts val="600"/>
              </a:spcAft>
              <a:defRPr/>
            </a:pPr>
            <a:r>
              <a:rPr lang="es-ES" sz="933" dirty="0">
                <a:latin typeface="Open Sans" panose="020B0606030504020204" pitchFamily="34" charset="0"/>
                <a:cs typeface="Open Sans" panose="020B0606030504020204" pitchFamily="34" charset="0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</a:t>
            </a:r>
            <a:r>
              <a:rPr lang="es-ES" sz="933" dirty="0" err="1">
                <a:latin typeface="Open Sans" panose="020B0606030504020204" pitchFamily="34" charset="0"/>
                <a:cs typeface="Open Sans" panose="020B0606030504020204" pitchFamily="34" charset="0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www.britannica.com</a:t>
            </a:r>
            <a:r>
              <a:rPr lang="es-ES" sz="933" dirty="0">
                <a:latin typeface="Open Sans" panose="020B0606030504020204" pitchFamily="34" charset="0"/>
                <a:cs typeface="Open Sans" panose="020B0606030504020204" pitchFamily="34" charset="0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/</a:t>
            </a:r>
            <a:r>
              <a:rPr lang="es-ES" sz="933" dirty="0" err="1">
                <a:latin typeface="Open Sans" panose="020B0606030504020204" pitchFamily="34" charset="0"/>
                <a:cs typeface="Open Sans" panose="020B0606030504020204" pitchFamily="34" charset="0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summary</a:t>
            </a:r>
            <a:r>
              <a:rPr lang="es-ES" sz="933" dirty="0">
                <a:latin typeface="Open Sans" panose="020B0606030504020204" pitchFamily="34" charset="0"/>
                <a:cs typeface="Open Sans" panose="020B0606030504020204" pitchFamily="34" charset="0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/Key-</a:t>
            </a:r>
            <a:r>
              <a:rPr lang="es-ES" sz="933" dirty="0" err="1">
                <a:latin typeface="Open Sans" panose="020B0606030504020204" pitchFamily="34" charset="0"/>
                <a:cs typeface="Open Sans" panose="020B0606030504020204" pitchFamily="34" charset="0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Facts</a:t>
            </a:r>
            <a:r>
              <a:rPr lang="es-ES" sz="933" dirty="0">
                <a:latin typeface="Open Sans" panose="020B0606030504020204" pitchFamily="34" charset="0"/>
                <a:cs typeface="Open Sans" panose="020B0606030504020204" pitchFamily="34" charset="0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-of-</a:t>
            </a:r>
            <a:r>
              <a:rPr lang="es-ES" sz="933" dirty="0" err="1">
                <a:latin typeface="Open Sans" panose="020B0606030504020204" pitchFamily="34" charset="0"/>
                <a:cs typeface="Open Sans" panose="020B0606030504020204" pitchFamily="34" charset="0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World</a:t>
            </a:r>
            <a:r>
              <a:rPr lang="es-ES" sz="933" dirty="0">
                <a:latin typeface="Open Sans" panose="020B0606030504020204" pitchFamily="34" charset="0"/>
                <a:cs typeface="Open Sans" panose="020B0606030504020204" pitchFamily="34" charset="0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-</a:t>
            </a:r>
            <a:r>
              <a:rPr lang="es-ES" sz="933" dirty="0" err="1">
                <a:latin typeface="Open Sans" panose="020B0606030504020204" pitchFamily="34" charset="0"/>
                <a:cs typeface="Open Sans" panose="020B0606030504020204" pitchFamily="34" charset="0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War</a:t>
            </a:r>
            <a:r>
              <a:rPr lang="es-ES" sz="933" dirty="0">
                <a:latin typeface="Open Sans" panose="020B0606030504020204" pitchFamily="34" charset="0"/>
                <a:cs typeface="Open Sans" panose="020B0606030504020204" pitchFamily="34" charset="0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-I</a:t>
            </a:r>
            <a:endParaRPr lang="es-ES" sz="933" dirty="0">
              <a:latin typeface="Open Sans" panose="020B0606030504020204" pitchFamily="34" charset="0"/>
              <a:cs typeface="Open Sans" panose="020B0606030504020204" pitchFamily="34" charset="0"/>
            </a:endParaRPr>
          </a:p>
          <a:p>
            <a:pPr defTabSz="238105">
              <a:spcAft>
                <a:spcPts val="600"/>
              </a:spcAft>
              <a:defRPr/>
            </a:pPr>
            <a:endParaRPr lang="es-ES" sz="933" dirty="0">
              <a:latin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92122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Rectángulo 202">
            <a:extLst>
              <a:ext uri="{FF2B5EF4-FFF2-40B4-BE49-F238E27FC236}">
                <a16:creationId xmlns:a16="http://schemas.microsoft.com/office/drawing/2014/main" id="{DC418980-35ED-B546-97FB-C16FFCE94FF6}"/>
              </a:ext>
            </a:extLst>
          </p:cNvPr>
          <p:cNvSpPr/>
          <p:nvPr/>
        </p:nvSpPr>
        <p:spPr>
          <a:xfrm>
            <a:off x="0" y="776462"/>
            <a:ext cx="6209994" cy="4560817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A8596A93-A81D-D94C-8532-BB7BC48E2F9C}"/>
              </a:ext>
            </a:extLst>
          </p:cNvPr>
          <p:cNvSpPr txBox="1"/>
          <p:nvPr/>
        </p:nvSpPr>
        <p:spPr>
          <a:xfrm>
            <a:off x="7410484" y="2553546"/>
            <a:ext cx="4141435" cy="22635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s-ES" sz="1600" dirty="0" err="1"/>
              <a:t>For</a:t>
            </a:r>
            <a:r>
              <a:rPr lang="es-ES" sz="1600" dirty="0"/>
              <a:t> </a:t>
            </a:r>
            <a:r>
              <a:rPr lang="es-ES" sz="1600" dirty="0" err="1"/>
              <a:t>many</a:t>
            </a:r>
            <a:r>
              <a:rPr lang="es-ES" sz="1600" dirty="0"/>
              <a:t> </a:t>
            </a:r>
            <a:r>
              <a:rPr lang="es-ES" sz="1600" dirty="0" err="1"/>
              <a:t>years</a:t>
            </a:r>
            <a:r>
              <a:rPr lang="es-ES" sz="1600" dirty="0"/>
              <a:t> rival </a:t>
            </a:r>
            <a:r>
              <a:rPr lang="es-ES" sz="1600" dirty="0" err="1"/>
              <a:t>groups</a:t>
            </a:r>
            <a:r>
              <a:rPr lang="es-ES" sz="1600" dirty="0"/>
              <a:t> of </a:t>
            </a:r>
            <a:r>
              <a:rPr lang="es-ES" sz="1600" dirty="0" err="1"/>
              <a:t>European</a:t>
            </a:r>
            <a:r>
              <a:rPr lang="es-ES" sz="1600" dirty="0"/>
              <a:t> </a:t>
            </a:r>
            <a:r>
              <a:rPr lang="es-ES" sz="1600" dirty="0" err="1"/>
              <a:t>nations</a:t>
            </a:r>
            <a:r>
              <a:rPr lang="es-ES" sz="1600" dirty="0"/>
              <a:t> </a:t>
            </a:r>
            <a:r>
              <a:rPr lang="es-ES" sz="1600" dirty="0" err="1"/>
              <a:t>had</a:t>
            </a:r>
            <a:r>
              <a:rPr lang="es-ES" sz="1600" dirty="0"/>
              <a:t> </a:t>
            </a:r>
            <a:r>
              <a:rPr lang="es-ES" sz="1600" dirty="0" err="1"/>
              <a:t>been</a:t>
            </a:r>
            <a:r>
              <a:rPr lang="es-ES" sz="1600" dirty="0"/>
              <a:t> </a:t>
            </a:r>
            <a:r>
              <a:rPr lang="es-ES" sz="1600" dirty="0" err="1"/>
              <a:t>making</a:t>
            </a:r>
            <a:r>
              <a:rPr lang="es-ES" sz="1600" dirty="0"/>
              <a:t> </a:t>
            </a:r>
            <a:r>
              <a:rPr lang="es-ES" sz="1600" dirty="0" err="1"/>
              <a:t>treaties</a:t>
            </a:r>
            <a:r>
              <a:rPr lang="es-ES" sz="1600" dirty="0"/>
              <a:t> and </a:t>
            </a:r>
            <a:r>
              <a:rPr lang="es-ES" sz="1600" dirty="0" err="1"/>
              <a:t>alliances</a:t>
            </a:r>
            <a:r>
              <a:rPr lang="es-ES" sz="1600" dirty="0"/>
              <a:t>. </a:t>
            </a:r>
            <a:r>
              <a:rPr lang="es-ES" sz="1600" dirty="0" err="1"/>
              <a:t>By</a:t>
            </a:r>
            <a:r>
              <a:rPr lang="es-ES" sz="1600" dirty="0"/>
              <a:t> 1914 </a:t>
            </a:r>
            <a:r>
              <a:rPr lang="es-ES" sz="1600" dirty="0" err="1"/>
              <a:t>Europe</a:t>
            </a:r>
            <a:r>
              <a:rPr lang="es-ES" sz="1600" dirty="0"/>
              <a:t> </a:t>
            </a:r>
            <a:r>
              <a:rPr lang="es-ES" sz="1600" dirty="0" err="1"/>
              <a:t>had</a:t>
            </a:r>
            <a:r>
              <a:rPr lang="es-ES" sz="1600" dirty="0"/>
              <a:t> </a:t>
            </a:r>
            <a:r>
              <a:rPr lang="es-ES" sz="1600" dirty="0" err="1"/>
              <a:t>been</a:t>
            </a:r>
            <a:r>
              <a:rPr lang="es-ES" sz="1600" dirty="0"/>
              <a:t> </a:t>
            </a:r>
            <a:r>
              <a:rPr lang="es-ES" sz="1600" dirty="0" err="1"/>
              <a:t>divided</a:t>
            </a:r>
            <a:r>
              <a:rPr lang="es-ES" sz="1600" dirty="0"/>
              <a:t> </a:t>
            </a:r>
            <a:r>
              <a:rPr lang="es-ES" sz="1600" dirty="0" err="1"/>
              <a:t>into</a:t>
            </a:r>
            <a:r>
              <a:rPr lang="es-ES" sz="1600" dirty="0"/>
              <a:t> </a:t>
            </a:r>
            <a:r>
              <a:rPr lang="es-ES" sz="1600" dirty="0" err="1"/>
              <a:t>two</a:t>
            </a:r>
            <a:r>
              <a:rPr lang="es-ES" sz="1600" dirty="0"/>
              <a:t> </a:t>
            </a:r>
            <a:r>
              <a:rPr lang="es-ES" sz="1600" dirty="0" err="1"/>
              <a:t>camps</a:t>
            </a:r>
            <a:r>
              <a:rPr lang="es-ES" sz="1600" dirty="0"/>
              <a:t>. </a:t>
            </a:r>
            <a:r>
              <a:rPr lang="es-ES" sz="1600" dirty="0" err="1"/>
              <a:t>Germany</a:t>
            </a:r>
            <a:r>
              <a:rPr lang="es-ES" sz="1600" dirty="0"/>
              <a:t>, Austria-</a:t>
            </a:r>
            <a:r>
              <a:rPr lang="es-ES" sz="1600" dirty="0" err="1"/>
              <a:t>Hungary</a:t>
            </a:r>
            <a:r>
              <a:rPr lang="es-ES" sz="1600" dirty="0"/>
              <a:t>, and </a:t>
            </a:r>
            <a:r>
              <a:rPr lang="es-ES" sz="1600" dirty="0" err="1"/>
              <a:t>Italy</a:t>
            </a:r>
            <a:r>
              <a:rPr lang="es-ES" sz="1600" dirty="0"/>
              <a:t> </a:t>
            </a:r>
            <a:r>
              <a:rPr lang="es-ES" sz="1600" dirty="0" err="1"/>
              <a:t>were</a:t>
            </a:r>
            <a:r>
              <a:rPr lang="es-ES" sz="1600" dirty="0"/>
              <a:t> </a:t>
            </a:r>
            <a:r>
              <a:rPr lang="es-ES" sz="1600" dirty="0" err="1"/>
              <a:t>members</a:t>
            </a:r>
            <a:r>
              <a:rPr lang="es-ES" sz="1600" dirty="0"/>
              <a:t> of </a:t>
            </a:r>
            <a:r>
              <a:rPr lang="es-ES" sz="1600" dirty="0" err="1"/>
              <a:t>the</a:t>
            </a:r>
            <a:r>
              <a:rPr lang="es-ES" sz="1600" dirty="0"/>
              <a:t> Triple Alliance. </a:t>
            </a:r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12F662E3-BDB8-CD46-8A77-7856925E4501}"/>
              </a:ext>
            </a:extLst>
          </p:cNvPr>
          <p:cNvSpPr/>
          <p:nvPr/>
        </p:nvSpPr>
        <p:spPr>
          <a:xfrm>
            <a:off x="7413774" y="1378230"/>
            <a:ext cx="352853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4000" dirty="0">
                <a:latin typeface="Georgia" panose="02040502050405020303" pitchFamily="18" charset="0"/>
                <a:ea typeface="Open Sans" panose="020B0606030504020204" pitchFamily="34" charset="0"/>
                <a:cs typeface="Open Sans" panose="020B0606030504020204" pitchFamily="34" charset="0"/>
              </a:rPr>
              <a:t>Triple Alliance</a:t>
            </a:r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FA50F917-C7DE-614E-A223-EBBF2D73F90E}"/>
              </a:ext>
            </a:extLst>
          </p:cNvPr>
          <p:cNvSpPr/>
          <p:nvPr/>
        </p:nvSpPr>
        <p:spPr>
          <a:xfrm rot="5400000" flipH="1">
            <a:off x="7728119" y="2071410"/>
            <a:ext cx="81124" cy="506618"/>
          </a:xfrm>
          <a:prstGeom prst="rect">
            <a:avLst/>
          </a:prstGeom>
          <a:solidFill>
            <a:srgbClr val="E639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00BFBA29-4C7E-D54D-A128-C6F248121E97}"/>
              </a:ext>
            </a:extLst>
          </p:cNvPr>
          <p:cNvSpPr/>
          <p:nvPr/>
        </p:nvSpPr>
        <p:spPr>
          <a:xfrm>
            <a:off x="0" y="5337279"/>
            <a:ext cx="5119981" cy="152072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Ins="720000" rtlCol="0" anchor="ctr"/>
          <a:lstStyle/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s-ES" sz="1000" b="1" dirty="0" err="1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The</a:t>
            </a:r>
            <a:r>
              <a:rPr lang="es-ES" sz="1000" b="1" dirty="0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Triple Alliance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s-ES" sz="800" dirty="0" err="1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Source</a:t>
            </a:r>
            <a:r>
              <a:rPr lang="es-ES" sz="800" dirty="0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: Wikipedia</a:t>
            </a:r>
          </a:p>
        </p:txBody>
      </p:sp>
      <p:sp>
        <p:nvSpPr>
          <p:cNvPr id="157" name="Forma libre 156">
            <a:extLst>
              <a:ext uri="{FF2B5EF4-FFF2-40B4-BE49-F238E27FC236}">
                <a16:creationId xmlns:a16="http://schemas.microsoft.com/office/drawing/2014/main" id="{73764141-3C5A-B545-A838-15008944BD31}"/>
              </a:ext>
            </a:extLst>
          </p:cNvPr>
          <p:cNvSpPr/>
          <p:nvPr/>
        </p:nvSpPr>
        <p:spPr>
          <a:xfrm>
            <a:off x="1023361" y="1318214"/>
            <a:ext cx="527002" cy="420289"/>
          </a:xfrm>
          <a:custGeom>
            <a:avLst/>
            <a:gdLst>
              <a:gd name="connsiteX0" fmla="*/ 76011 w 527791"/>
              <a:gd name="connsiteY0" fmla="*/ 309134 h 420917"/>
              <a:gd name="connsiteX1" fmla="*/ 10728 w 527791"/>
              <a:gd name="connsiteY1" fmla="*/ 278756 h 420917"/>
              <a:gd name="connsiteX2" fmla="*/ 21919 w 527791"/>
              <a:gd name="connsiteY2" fmla="*/ 268928 h 420917"/>
              <a:gd name="connsiteX3" fmla="*/ 26582 w 527791"/>
              <a:gd name="connsiteY3" fmla="*/ 252846 h 420917"/>
              <a:gd name="connsiteX4" fmla="*/ 34043 w 527791"/>
              <a:gd name="connsiteY4" fmla="*/ 272502 h 420917"/>
              <a:gd name="connsiteX5" fmla="*/ 38706 w 527791"/>
              <a:gd name="connsiteY5" fmla="*/ 268035 h 420917"/>
              <a:gd name="connsiteX6" fmla="*/ 61089 w 527791"/>
              <a:gd name="connsiteY6" fmla="*/ 270715 h 420917"/>
              <a:gd name="connsiteX7" fmla="*/ 87202 w 527791"/>
              <a:gd name="connsiteY7" fmla="*/ 247485 h 420917"/>
              <a:gd name="connsiteX8" fmla="*/ 106787 w 527791"/>
              <a:gd name="connsiteY8" fmla="*/ 252846 h 420917"/>
              <a:gd name="connsiteX9" fmla="*/ 95596 w 527791"/>
              <a:gd name="connsiteY9" fmla="*/ 244804 h 420917"/>
              <a:gd name="connsiteX10" fmla="*/ 90000 w 527791"/>
              <a:gd name="connsiteY10" fmla="*/ 244804 h 420917"/>
              <a:gd name="connsiteX11" fmla="*/ 68550 w 527791"/>
              <a:gd name="connsiteY11" fmla="*/ 243017 h 420917"/>
              <a:gd name="connsiteX12" fmla="*/ 83472 w 527791"/>
              <a:gd name="connsiteY12" fmla="*/ 241231 h 420917"/>
              <a:gd name="connsiteX13" fmla="*/ 76944 w 527791"/>
              <a:gd name="connsiteY13" fmla="*/ 235870 h 420917"/>
              <a:gd name="connsiteX14" fmla="*/ 85337 w 527791"/>
              <a:gd name="connsiteY14" fmla="*/ 226041 h 420917"/>
              <a:gd name="connsiteX15" fmla="*/ 96528 w 527791"/>
              <a:gd name="connsiteY15" fmla="*/ 227828 h 420917"/>
              <a:gd name="connsiteX16" fmla="*/ 116113 w 527791"/>
              <a:gd name="connsiteY16" fmla="*/ 221574 h 420917"/>
              <a:gd name="connsiteX17" fmla="*/ 105855 w 527791"/>
              <a:gd name="connsiteY17" fmla="*/ 218894 h 420917"/>
              <a:gd name="connsiteX18" fmla="*/ 73213 w 527791"/>
              <a:gd name="connsiteY18" fmla="*/ 227828 h 420917"/>
              <a:gd name="connsiteX19" fmla="*/ 76944 w 527791"/>
              <a:gd name="connsiteY19" fmla="*/ 213533 h 420917"/>
              <a:gd name="connsiteX20" fmla="*/ 74146 w 527791"/>
              <a:gd name="connsiteY20" fmla="*/ 198344 h 420917"/>
              <a:gd name="connsiteX21" fmla="*/ 83472 w 527791"/>
              <a:gd name="connsiteY21" fmla="*/ 183155 h 420917"/>
              <a:gd name="connsiteX22" fmla="*/ 70415 w 527791"/>
              <a:gd name="connsiteY22" fmla="*/ 183155 h 420917"/>
              <a:gd name="connsiteX23" fmla="*/ 65752 w 527791"/>
              <a:gd name="connsiteY23" fmla="*/ 176901 h 420917"/>
              <a:gd name="connsiteX24" fmla="*/ 66685 w 527791"/>
              <a:gd name="connsiteY24" fmla="*/ 181368 h 420917"/>
              <a:gd name="connsiteX25" fmla="*/ 45235 w 527791"/>
              <a:gd name="connsiteY25" fmla="*/ 161712 h 420917"/>
              <a:gd name="connsiteX26" fmla="*/ 39639 w 527791"/>
              <a:gd name="connsiteY26" fmla="*/ 160818 h 420917"/>
              <a:gd name="connsiteX27" fmla="*/ 34976 w 527791"/>
              <a:gd name="connsiteY27" fmla="*/ 162605 h 420917"/>
              <a:gd name="connsiteX28" fmla="*/ 31245 w 527791"/>
              <a:gd name="connsiteY28" fmla="*/ 156351 h 420917"/>
              <a:gd name="connsiteX29" fmla="*/ 13526 w 527791"/>
              <a:gd name="connsiteY29" fmla="*/ 137588 h 420917"/>
              <a:gd name="connsiteX30" fmla="*/ 31245 w 527791"/>
              <a:gd name="connsiteY30" fmla="*/ 147416 h 420917"/>
              <a:gd name="connsiteX31" fmla="*/ 61089 w 527791"/>
              <a:gd name="connsiteY31" fmla="*/ 144736 h 420917"/>
              <a:gd name="connsiteX32" fmla="*/ 58291 w 527791"/>
              <a:gd name="connsiteY32" fmla="*/ 156351 h 420917"/>
              <a:gd name="connsiteX33" fmla="*/ 66685 w 527791"/>
              <a:gd name="connsiteY33" fmla="*/ 150096 h 420917"/>
              <a:gd name="connsiteX34" fmla="*/ 86270 w 527791"/>
              <a:gd name="connsiteY34" fmla="*/ 148310 h 420917"/>
              <a:gd name="connsiteX35" fmla="*/ 85337 w 527791"/>
              <a:gd name="connsiteY35" fmla="*/ 163498 h 420917"/>
              <a:gd name="connsiteX36" fmla="*/ 86270 w 527791"/>
              <a:gd name="connsiteY36" fmla="*/ 158138 h 420917"/>
              <a:gd name="connsiteX37" fmla="*/ 136631 w 527791"/>
              <a:gd name="connsiteY37" fmla="*/ 158138 h 420917"/>
              <a:gd name="connsiteX38" fmla="*/ 116113 w 527791"/>
              <a:gd name="connsiteY38" fmla="*/ 161712 h 420917"/>
              <a:gd name="connsiteX39" fmla="*/ 97461 w 527791"/>
              <a:gd name="connsiteY39" fmla="*/ 143842 h 420917"/>
              <a:gd name="connsiteX40" fmla="*/ 99326 w 527791"/>
              <a:gd name="connsiteY40" fmla="*/ 142055 h 420917"/>
              <a:gd name="connsiteX41" fmla="*/ 137564 w 527791"/>
              <a:gd name="connsiteY41" fmla="*/ 132227 h 420917"/>
              <a:gd name="connsiteX42" fmla="*/ 153418 w 527791"/>
              <a:gd name="connsiteY42" fmla="*/ 133120 h 420917"/>
              <a:gd name="connsiteX43" fmla="*/ 126372 w 527791"/>
              <a:gd name="connsiteY43" fmla="*/ 119718 h 420917"/>
              <a:gd name="connsiteX44" fmla="*/ 145024 w 527791"/>
              <a:gd name="connsiteY44" fmla="*/ 108997 h 420917"/>
              <a:gd name="connsiteX45" fmla="*/ 110518 w 527791"/>
              <a:gd name="connsiteY45" fmla="*/ 105423 h 420917"/>
              <a:gd name="connsiteX46" fmla="*/ 112383 w 527791"/>
              <a:gd name="connsiteY46" fmla="*/ 90234 h 420917"/>
              <a:gd name="connsiteX47" fmla="*/ 106787 w 527791"/>
              <a:gd name="connsiteY47" fmla="*/ 93808 h 420917"/>
              <a:gd name="connsiteX48" fmla="*/ 106787 w 527791"/>
              <a:gd name="connsiteY48" fmla="*/ 89340 h 420917"/>
              <a:gd name="connsiteX49" fmla="*/ 95596 w 527791"/>
              <a:gd name="connsiteY49" fmla="*/ 90234 h 420917"/>
              <a:gd name="connsiteX50" fmla="*/ 95596 w 527791"/>
              <a:gd name="connsiteY50" fmla="*/ 85767 h 420917"/>
              <a:gd name="connsiteX51" fmla="*/ 87202 w 527791"/>
              <a:gd name="connsiteY51" fmla="*/ 95595 h 420917"/>
              <a:gd name="connsiteX52" fmla="*/ 82539 w 527791"/>
              <a:gd name="connsiteY52" fmla="*/ 88447 h 420917"/>
              <a:gd name="connsiteX53" fmla="*/ 49898 w 527791"/>
              <a:gd name="connsiteY53" fmla="*/ 84873 h 420917"/>
              <a:gd name="connsiteX54" fmla="*/ 54561 w 527791"/>
              <a:gd name="connsiteY54" fmla="*/ 79512 h 420917"/>
              <a:gd name="connsiteX55" fmla="*/ 31245 w 527791"/>
              <a:gd name="connsiteY55" fmla="*/ 63430 h 420917"/>
              <a:gd name="connsiteX56" fmla="*/ 65752 w 527791"/>
              <a:gd name="connsiteY56" fmla="*/ 76832 h 420917"/>
              <a:gd name="connsiteX57" fmla="*/ 69483 w 527791"/>
              <a:gd name="connsiteY57" fmla="*/ 42880 h 420917"/>
              <a:gd name="connsiteX58" fmla="*/ 96528 w 527791"/>
              <a:gd name="connsiteY58" fmla="*/ 75045 h 420917"/>
              <a:gd name="connsiteX59" fmla="*/ 89068 w 527791"/>
              <a:gd name="connsiteY59" fmla="*/ 64323 h 420917"/>
              <a:gd name="connsiteX60" fmla="*/ 107720 w 527791"/>
              <a:gd name="connsiteY60" fmla="*/ 65217 h 420917"/>
              <a:gd name="connsiteX61" fmla="*/ 91865 w 527791"/>
              <a:gd name="connsiteY61" fmla="*/ 61643 h 420917"/>
              <a:gd name="connsiteX62" fmla="*/ 83472 w 527791"/>
              <a:gd name="connsiteY62" fmla="*/ 41093 h 420917"/>
              <a:gd name="connsiteX63" fmla="*/ 109585 w 527791"/>
              <a:gd name="connsiteY63" fmla="*/ 59856 h 420917"/>
              <a:gd name="connsiteX64" fmla="*/ 94663 w 527791"/>
              <a:gd name="connsiteY64" fmla="*/ 26797 h 420917"/>
              <a:gd name="connsiteX65" fmla="*/ 112383 w 527791"/>
              <a:gd name="connsiteY65" fmla="*/ 38413 h 420917"/>
              <a:gd name="connsiteX66" fmla="*/ 121709 w 527791"/>
              <a:gd name="connsiteY66" fmla="*/ 16076 h 420917"/>
              <a:gd name="connsiteX67" fmla="*/ 144092 w 527791"/>
              <a:gd name="connsiteY67" fmla="*/ 76832 h 420917"/>
              <a:gd name="connsiteX68" fmla="*/ 160879 w 527791"/>
              <a:gd name="connsiteY68" fmla="*/ 52708 h 420917"/>
              <a:gd name="connsiteX69" fmla="*/ 153418 w 527791"/>
              <a:gd name="connsiteY69" fmla="*/ 48241 h 420917"/>
              <a:gd name="connsiteX70" fmla="*/ 144092 w 527791"/>
              <a:gd name="connsiteY70" fmla="*/ 23224 h 420917"/>
              <a:gd name="connsiteX71" fmla="*/ 173003 w 527791"/>
              <a:gd name="connsiteY71" fmla="*/ 33945 h 420917"/>
              <a:gd name="connsiteX72" fmla="*/ 164609 w 527791"/>
              <a:gd name="connsiteY72" fmla="*/ 29478 h 420917"/>
              <a:gd name="connsiteX73" fmla="*/ 171138 w 527791"/>
              <a:gd name="connsiteY73" fmla="*/ 26797 h 420917"/>
              <a:gd name="connsiteX74" fmla="*/ 171138 w 527791"/>
              <a:gd name="connsiteY74" fmla="*/ 24117 h 420917"/>
              <a:gd name="connsiteX75" fmla="*/ 145957 w 527791"/>
              <a:gd name="connsiteY75" fmla="*/ 13395 h 420917"/>
              <a:gd name="connsiteX76" fmla="*/ 160879 w 527791"/>
              <a:gd name="connsiteY76" fmla="*/ 7141 h 420917"/>
              <a:gd name="connsiteX77" fmla="*/ 161811 w 527791"/>
              <a:gd name="connsiteY77" fmla="*/ 5354 h 420917"/>
              <a:gd name="connsiteX78" fmla="*/ 161811 w 527791"/>
              <a:gd name="connsiteY78" fmla="*/ 887 h 420917"/>
              <a:gd name="connsiteX79" fmla="*/ 168340 w 527791"/>
              <a:gd name="connsiteY79" fmla="*/ 11608 h 420917"/>
              <a:gd name="connsiteX80" fmla="*/ 182329 w 527791"/>
              <a:gd name="connsiteY80" fmla="*/ 16076 h 420917"/>
              <a:gd name="connsiteX81" fmla="*/ 178599 w 527791"/>
              <a:gd name="connsiteY81" fmla="*/ 36626 h 420917"/>
              <a:gd name="connsiteX82" fmla="*/ 185127 w 527791"/>
              <a:gd name="connsiteY82" fmla="*/ 37519 h 420917"/>
              <a:gd name="connsiteX83" fmla="*/ 190723 w 527791"/>
              <a:gd name="connsiteY83" fmla="*/ 47347 h 420917"/>
              <a:gd name="connsiteX84" fmla="*/ 185127 w 527791"/>
              <a:gd name="connsiteY84" fmla="*/ 49134 h 420917"/>
              <a:gd name="connsiteX85" fmla="*/ 194453 w 527791"/>
              <a:gd name="connsiteY85" fmla="*/ 56282 h 420917"/>
              <a:gd name="connsiteX86" fmla="*/ 187925 w 527791"/>
              <a:gd name="connsiteY86" fmla="*/ 75045 h 420917"/>
              <a:gd name="connsiteX87" fmla="*/ 202846 w 527791"/>
              <a:gd name="connsiteY87" fmla="*/ 82193 h 420917"/>
              <a:gd name="connsiteX88" fmla="*/ 186992 w 527791"/>
              <a:gd name="connsiteY88" fmla="*/ 83086 h 420917"/>
              <a:gd name="connsiteX89" fmla="*/ 186059 w 527791"/>
              <a:gd name="connsiteY89" fmla="*/ 111677 h 420917"/>
              <a:gd name="connsiteX90" fmla="*/ 168340 w 527791"/>
              <a:gd name="connsiteY90" fmla="*/ 98275 h 420917"/>
              <a:gd name="connsiteX91" fmla="*/ 171138 w 527791"/>
              <a:gd name="connsiteY91" fmla="*/ 106316 h 420917"/>
              <a:gd name="connsiteX92" fmla="*/ 179531 w 527791"/>
              <a:gd name="connsiteY92" fmla="*/ 125973 h 420917"/>
              <a:gd name="connsiteX93" fmla="*/ 162744 w 527791"/>
              <a:gd name="connsiteY93" fmla="*/ 140268 h 420917"/>
              <a:gd name="connsiteX94" fmla="*/ 174868 w 527791"/>
              <a:gd name="connsiteY94" fmla="*/ 146523 h 420917"/>
              <a:gd name="connsiteX95" fmla="*/ 167407 w 527791"/>
              <a:gd name="connsiteY95" fmla="*/ 159925 h 420917"/>
              <a:gd name="connsiteX96" fmla="*/ 164609 w 527791"/>
              <a:gd name="connsiteY96" fmla="*/ 176901 h 420917"/>
              <a:gd name="connsiteX97" fmla="*/ 195386 w 527791"/>
              <a:gd name="connsiteY97" fmla="*/ 136694 h 420917"/>
              <a:gd name="connsiteX98" fmla="*/ 206577 w 527791"/>
              <a:gd name="connsiteY98" fmla="*/ 145629 h 420917"/>
              <a:gd name="connsiteX99" fmla="*/ 230825 w 527791"/>
              <a:gd name="connsiteY99" fmla="*/ 142055 h 420917"/>
              <a:gd name="connsiteX100" fmla="*/ 247612 w 527791"/>
              <a:gd name="connsiteY100" fmla="*/ 94701 h 420917"/>
              <a:gd name="connsiteX101" fmla="*/ 269995 w 527791"/>
              <a:gd name="connsiteY101" fmla="*/ 150990 h 420917"/>
              <a:gd name="connsiteX102" fmla="*/ 280254 w 527791"/>
              <a:gd name="connsiteY102" fmla="*/ 127760 h 420917"/>
              <a:gd name="connsiteX103" fmla="*/ 289580 w 527791"/>
              <a:gd name="connsiteY103" fmla="*/ 116145 h 420917"/>
              <a:gd name="connsiteX104" fmla="*/ 299838 w 527791"/>
              <a:gd name="connsiteY104" fmla="*/ 118825 h 420917"/>
              <a:gd name="connsiteX105" fmla="*/ 301704 w 527791"/>
              <a:gd name="connsiteY105" fmla="*/ 122399 h 420917"/>
              <a:gd name="connsiteX106" fmla="*/ 323154 w 527791"/>
              <a:gd name="connsiteY106" fmla="*/ 114358 h 420917"/>
              <a:gd name="connsiteX107" fmla="*/ 329682 w 527791"/>
              <a:gd name="connsiteY107" fmla="*/ 134014 h 420917"/>
              <a:gd name="connsiteX108" fmla="*/ 325019 w 527791"/>
              <a:gd name="connsiteY108" fmla="*/ 145629 h 420917"/>
              <a:gd name="connsiteX109" fmla="*/ 334345 w 527791"/>
              <a:gd name="connsiteY109" fmla="*/ 162605 h 420917"/>
              <a:gd name="connsiteX110" fmla="*/ 329682 w 527791"/>
              <a:gd name="connsiteY110" fmla="*/ 188516 h 420917"/>
              <a:gd name="connsiteX111" fmla="*/ 346469 w 527791"/>
              <a:gd name="connsiteY111" fmla="*/ 128653 h 420917"/>
              <a:gd name="connsiteX112" fmla="*/ 366987 w 527791"/>
              <a:gd name="connsiteY112" fmla="*/ 169753 h 420917"/>
              <a:gd name="connsiteX113" fmla="*/ 368852 w 527791"/>
              <a:gd name="connsiteY113" fmla="*/ 164392 h 420917"/>
              <a:gd name="connsiteX114" fmla="*/ 372582 w 527791"/>
              <a:gd name="connsiteY114" fmla="*/ 163498 h 420917"/>
              <a:gd name="connsiteX115" fmla="*/ 374448 w 527791"/>
              <a:gd name="connsiteY115" fmla="*/ 168859 h 420917"/>
              <a:gd name="connsiteX116" fmla="*/ 376313 w 527791"/>
              <a:gd name="connsiteY116" fmla="*/ 165285 h 420917"/>
              <a:gd name="connsiteX117" fmla="*/ 400561 w 527791"/>
              <a:gd name="connsiteY117" fmla="*/ 144736 h 420917"/>
              <a:gd name="connsiteX118" fmla="*/ 418280 w 527791"/>
              <a:gd name="connsiteY118" fmla="*/ 169753 h 420917"/>
              <a:gd name="connsiteX119" fmla="*/ 419213 w 527791"/>
              <a:gd name="connsiteY119" fmla="*/ 159031 h 420917"/>
              <a:gd name="connsiteX120" fmla="*/ 428539 w 527791"/>
              <a:gd name="connsiteY120" fmla="*/ 167072 h 420917"/>
              <a:gd name="connsiteX121" fmla="*/ 428539 w 527791"/>
              <a:gd name="connsiteY121" fmla="*/ 160818 h 420917"/>
              <a:gd name="connsiteX122" fmla="*/ 436000 w 527791"/>
              <a:gd name="connsiteY122" fmla="*/ 152777 h 420917"/>
              <a:gd name="connsiteX123" fmla="*/ 436000 w 527791"/>
              <a:gd name="connsiteY123" fmla="*/ 140268 h 420917"/>
              <a:gd name="connsiteX124" fmla="*/ 440663 w 527791"/>
              <a:gd name="connsiteY124" fmla="*/ 125079 h 420917"/>
              <a:gd name="connsiteX125" fmla="*/ 460248 w 527791"/>
              <a:gd name="connsiteY125" fmla="*/ 128653 h 420917"/>
              <a:gd name="connsiteX126" fmla="*/ 464911 w 527791"/>
              <a:gd name="connsiteY126" fmla="*/ 145629 h 420917"/>
              <a:gd name="connsiteX127" fmla="*/ 474237 w 527791"/>
              <a:gd name="connsiteY127" fmla="*/ 150990 h 420917"/>
              <a:gd name="connsiteX128" fmla="*/ 477035 w 527791"/>
              <a:gd name="connsiteY128" fmla="*/ 184048 h 420917"/>
              <a:gd name="connsiteX129" fmla="*/ 484496 w 527791"/>
              <a:gd name="connsiteY129" fmla="*/ 174220 h 420917"/>
              <a:gd name="connsiteX130" fmla="*/ 496620 w 527791"/>
              <a:gd name="connsiteY130" fmla="*/ 174220 h 420917"/>
              <a:gd name="connsiteX131" fmla="*/ 526464 w 527791"/>
              <a:gd name="connsiteY131" fmla="*/ 173327 h 420917"/>
              <a:gd name="connsiteX132" fmla="*/ 513407 w 527791"/>
              <a:gd name="connsiteY132" fmla="*/ 176007 h 420917"/>
              <a:gd name="connsiteX133" fmla="*/ 484496 w 527791"/>
              <a:gd name="connsiteY133" fmla="*/ 191196 h 420917"/>
              <a:gd name="connsiteX134" fmla="*/ 489159 w 527791"/>
              <a:gd name="connsiteY134" fmla="*/ 194770 h 420917"/>
              <a:gd name="connsiteX135" fmla="*/ 486361 w 527791"/>
              <a:gd name="connsiteY135" fmla="*/ 200131 h 420917"/>
              <a:gd name="connsiteX136" fmla="*/ 504081 w 527791"/>
              <a:gd name="connsiteY136" fmla="*/ 204598 h 420917"/>
              <a:gd name="connsiteX137" fmla="*/ 481698 w 527791"/>
              <a:gd name="connsiteY137" fmla="*/ 236763 h 420917"/>
              <a:gd name="connsiteX138" fmla="*/ 488226 w 527791"/>
              <a:gd name="connsiteY138" fmla="*/ 234976 h 420917"/>
              <a:gd name="connsiteX139" fmla="*/ 506879 w 527791"/>
              <a:gd name="connsiteY139" fmla="*/ 245698 h 420917"/>
              <a:gd name="connsiteX140" fmla="*/ 502216 w 527791"/>
              <a:gd name="connsiteY140" fmla="*/ 248378 h 420917"/>
              <a:gd name="connsiteX141" fmla="*/ 506879 w 527791"/>
              <a:gd name="connsiteY141" fmla="*/ 256419 h 420917"/>
              <a:gd name="connsiteX142" fmla="*/ 502216 w 527791"/>
              <a:gd name="connsiteY142" fmla="*/ 256419 h 420917"/>
              <a:gd name="connsiteX143" fmla="*/ 484496 w 527791"/>
              <a:gd name="connsiteY143" fmla="*/ 269822 h 420917"/>
              <a:gd name="connsiteX144" fmla="*/ 506879 w 527791"/>
              <a:gd name="connsiteY144" fmla="*/ 258206 h 420917"/>
              <a:gd name="connsiteX145" fmla="*/ 516205 w 527791"/>
              <a:gd name="connsiteY145" fmla="*/ 268035 h 420917"/>
              <a:gd name="connsiteX146" fmla="*/ 522733 w 527791"/>
              <a:gd name="connsiteY146" fmla="*/ 268928 h 420917"/>
              <a:gd name="connsiteX147" fmla="*/ 520868 w 527791"/>
              <a:gd name="connsiteY147" fmla="*/ 299306 h 420917"/>
              <a:gd name="connsiteX148" fmla="*/ 501283 w 527791"/>
              <a:gd name="connsiteY148" fmla="*/ 304667 h 420917"/>
              <a:gd name="connsiteX149" fmla="*/ 496620 w 527791"/>
              <a:gd name="connsiteY149" fmla="*/ 311815 h 420917"/>
              <a:gd name="connsiteX150" fmla="*/ 509677 w 527791"/>
              <a:gd name="connsiteY150" fmla="*/ 341299 h 420917"/>
              <a:gd name="connsiteX151" fmla="*/ 479833 w 527791"/>
              <a:gd name="connsiteY151" fmla="*/ 326110 h 420917"/>
              <a:gd name="connsiteX152" fmla="*/ 500351 w 527791"/>
              <a:gd name="connsiteY152" fmla="*/ 348447 h 420917"/>
              <a:gd name="connsiteX153" fmla="*/ 483564 w 527791"/>
              <a:gd name="connsiteY153" fmla="*/ 343086 h 420917"/>
              <a:gd name="connsiteX154" fmla="*/ 494755 w 527791"/>
              <a:gd name="connsiteY154" fmla="*/ 352914 h 420917"/>
              <a:gd name="connsiteX155" fmla="*/ 489159 w 527791"/>
              <a:gd name="connsiteY155" fmla="*/ 357382 h 420917"/>
              <a:gd name="connsiteX156" fmla="*/ 463046 w 527791"/>
              <a:gd name="connsiteY156" fmla="*/ 364529 h 420917"/>
              <a:gd name="connsiteX157" fmla="*/ 454652 w 527791"/>
              <a:gd name="connsiteY157" fmla="*/ 346660 h 420917"/>
              <a:gd name="connsiteX158" fmla="*/ 461181 w 527791"/>
              <a:gd name="connsiteY158" fmla="*/ 366316 h 420917"/>
              <a:gd name="connsiteX159" fmla="*/ 441596 w 527791"/>
              <a:gd name="connsiteY159" fmla="*/ 369890 h 420917"/>
              <a:gd name="connsiteX160" fmla="*/ 435067 w 527791"/>
              <a:gd name="connsiteY160" fmla="*/ 390440 h 420917"/>
              <a:gd name="connsiteX161" fmla="*/ 424809 w 527791"/>
              <a:gd name="connsiteY161" fmla="*/ 388653 h 420917"/>
              <a:gd name="connsiteX162" fmla="*/ 408022 w 527791"/>
              <a:gd name="connsiteY162" fmla="*/ 399375 h 420917"/>
              <a:gd name="connsiteX163" fmla="*/ 390302 w 527791"/>
              <a:gd name="connsiteY163" fmla="*/ 373464 h 420917"/>
              <a:gd name="connsiteX164" fmla="*/ 388437 w 527791"/>
              <a:gd name="connsiteY164" fmla="*/ 387760 h 420917"/>
              <a:gd name="connsiteX165" fmla="*/ 381908 w 527791"/>
              <a:gd name="connsiteY165" fmla="*/ 387760 h 420917"/>
              <a:gd name="connsiteX166" fmla="*/ 384706 w 527791"/>
              <a:gd name="connsiteY166" fmla="*/ 390440 h 420917"/>
              <a:gd name="connsiteX167" fmla="*/ 350200 w 527791"/>
              <a:gd name="connsiteY167" fmla="*/ 392227 h 420917"/>
              <a:gd name="connsiteX168" fmla="*/ 315693 w 527791"/>
              <a:gd name="connsiteY168" fmla="*/ 408309 h 420917"/>
              <a:gd name="connsiteX169" fmla="*/ 308232 w 527791"/>
              <a:gd name="connsiteY169" fmla="*/ 409203 h 420917"/>
              <a:gd name="connsiteX170" fmla="*/ 293310 w 527791"/>
              <a:gd name="connsiteY170" fmla="*/ 396694 h 420917"/>
              <a:gd name="connsiteX171" fmla="*/ 284917 w 527791"/>
              <a:gd name="connsiteY171" fmla="*/ 410990 h 420917"/>
              <a:gd name="connsiteX172" fmla="*/ 276523 w 527791"/>
              <a:gd name="connsiteY172" fmla="*/ 402949 h 420917"/>
              <a:gd name="connsiteX173" fmla="*/ 242949 w 527791"/>
              <a:gd name="connsiteY173" fmla="*/ 397588 h 420917"/>
              <a:gd name="connsiteX174" fmla="*/ 226162 w 527791"/>
              <a:gd name="connsiteY174" fmla="*/ 418138 h 420917"/>
              <a:gd name="connsiteX175" fmla="*/ 178599 w 527791"/>
              <a:gd name="connsiteY175" fmla="*/ 417244 h 420917"/>
              <a:gd name="connsiteX176" fmla="*/ 139429 w 527791"/>
              <a:gd name="connsiteY176" fmla="*/ 377932 h 420917"/>
              <a:gd name="connsiteX177" fmla="*/ 110518 w 527791"/>
              <a:gd name="connsiteY177" fmla="*/ 358275 h 420917"/>
              <a:gd name="connsiteX178" fmla="*/ 106787 w 527791"/>
              <a:gd name="connsiteY178" fmla="*/ 343980 h 420917"/>
              <a:gd name="connsiteX179" fmla="*/ 120776 w 527791"/>
              <a:gd name="connsiteY179" fmla="*/ 332364 h 420917"/>
              <a:gd name="connsiteX180" fmla="*/ 105855 w 527791"/>
              <a:gd name="connsiteY180" fmla="*/ 343086 h 420917"/>
              <a:gd name="connsiteX181" fmla="*/ 108652 w 527791"/>
              <a:gd name="connsiteY181" fmla="*/ 322536 h 420917"/>
              <a:gd name="connsiteX182" fmla="*/ 98394 w 527791"/>
              <a:gd name="connsiteY182" fmla="*/ 328791 h 420917"/>
              <a:gd name="connsiteX183" fmla="*/ 86270 w 527791"/>
              <a:gd name="connsiteY183" fmla="*/ 311815 h 420917"/>
              <a:gd name="connsiteX184" fmla="*/ 76011 w 527791"/>
              <a:gd name="connsiteY184" fmla="*/ 309134 h 4209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</a:cxnLst>
            <a:rect l="l" t="t" r="r" b="b"/>
            <a:pathLst>
              <a:path w="527791" h="420917">
                <a:moveTo>
                  <a:pt x="76011" y="309134"/>
                </a:moveTo>
                <a:cubicBezTo>
                  <a:pt x="73213" y="308241"/>
                  <a:pt x="13526" y="280543"/>
                  <a:pt x="10728" y="278756"/>
                </a:cubicBezTo>
                <a:cubicBezTo>
                  <a:pt x="6998" y="276076"/>
                  <a:pt x="19121" y="272502"/>
                  <a:pt x="21919" y="268928"/>
                </a:cubicBezTo>
                <a:cubicBezTo>
                  <a:pt x="24717" y="264461"/>
                  <a:pt x="21919" y="251059"/>
                  <a:pt x="26582" y="252846"/>
                </a:cubicBezTo>
                <a:cubicBezTo>
                  <a:pt x="34043" y="255526"/>
                  <a:pt x="29380" y="267141"/>
                  <a:pt x="34043" y="272502"/>
                </a:cubicBezTo>
                <a:cubicBezTo>
                  <a:pt x="34976" y="274289"/>
                  <a:pt x="35909" y="268035"/>
                  <a:pt x="38706" y="268035"/>
                </a:cubicBezTo>
                <a:cubicBezTo>
                  <a:pt x="46167" y="267141"/>
                  <a:pt x="54561" y="273395"/>
                  <a:pt x="61089" y="270715"/>
                </a:cubicBezTo>
                <a:cubicBezTo>
                  <a:pt x="90000" y="259993"/>
                  <a:pt x="51763" y="250165"/>
                  <a:pt x="87202" y="247485"/>
                </a:cubicBezTo>
                <a:cubicBezTo>
                  <a:pt x="93731" y="247485"/>
                  <a:pt x="100259" y="251952"/>
                  <a:pt x="106787" y="252846"/>
                </a:cubicBezTo>
                <a:cubicBezTo>
                  <a:pt x="111450" y="253739"/>
                  <a:pt x="99326" y="246591"/>
                  <a:pt x="95596" y="244804"/>
                </a:cubicBezTo>
                <a:cubicBezTo>
                  <a:pt x="93731" y="244804"/>
                  <a:pt x="91865" y="244804"/>
                  <a:pt x="90000" y="244804"/>
                </a:cubicBezTo>
                <a:cubicBezTo>
                  <a:pt x="82539" y="243911"/>
                  <a:pt x="75078" y="245698"/>
                  <a:pt x="68550" y="243017"/>
                </a:cubicBezTo>
                <a:cubicBezTo>
                  <a:pt x="63887" y="240337"/>
                  <a:pt x="79741" y="244804"/>
                  <a:pt x="83472" y="241231"/>
                </a:cubicBezTo>
                <a:cubicBezTo>
                  <a:pt x="85337" y="239444"/>
                  <a:pt x="76011" y="238550"/>
                  <a:pt x="76944" y="235870"/>
                </a:cubicBezTo>
                <a:cubicBezTo>
                  <a:pt x="76944" y="231402"/>
                  <a:pt x="80674" y="227828"/>
                  <a:pt x="85337" y="226041"/>
                </a:cubicBezTo>
                <a:cubicBezTo>
                  <a:pt x="88135" y="225148"/>
                  <a:pt x="92798" y="227828"/>
                  <a:pt x="96528" y="227828"/>
                </a:cubicBezTo>
                <a:cubicBezTo>
                  <a:pt x="103057" y="226935"/>
                  <a:pt x="110518" y="226041"/>
                  <a:pt x="116113" y="221574"/>
                </a:cubicBezTo>
                <a:cubicBezTo>
                  <a:pt x="118911" y="219787"/>
                  <a:pt x="108652" y="220681"/>
                  <a:pt x="105855" y="218894"/>
                </a:cubicBezTo>
                <a:cubicBezTo>
                  <a:pt x="103057" y="218000"/>
                  <a:pt x="79741" y="228722"/>
                  <a:pt x="73213" y="227828"/>
                </a:cubicBezTo>
                <a:cubicBezTo>
                  <a:pt x="68550" y="226935"/>
                  <a:pt x="76011" y="218000"/>
                  <a:pt x="76944" y="213533"/>
                </a:cubicBezTo>
                <a:cubicBezTo>
                  <a:pt x="76944" y="208172"/>
                  <a:pt x="73213" y="203705"/>
                  <a:pt x="74146" y="198344"/>
                </a:cubicBezTo>
                <a:cubicBezTo>
                  <a:pt x="75078" y="192983"/>
                  <a:pt x="85337" y="189409"/>
                  <a:pt x="83472" y="183155"/>
                </a:cubicBezTo>
                <a:cubicBezTo>
                  <a:pt x="82539" y="179581"/>
                  <a:pt x="74146" y="184942"/>
                  <a:pt x="70415" y="183155"/>
                </a:cubicBezTo>
                <a:cubicBezTo>
                  <a:pt x="67617" y="182261"/>
                  <a:pt x="68550" y="175114"/>
                  <a:pt x="65752" y="176901"/>
                </a:cubicBezTo>
                <a:cubicBezTo>
                  <a:pt x="64820" y="177794"/>
                  <a:pt x="68550" y="182261"/>
                  <a:pt x="66685" y="181368"/>
                </a:cubicBezTo>
                <a:cubicBezTo>
                  <a:pt x="59224" y="177794"/>
                  <a:pt x="51763" y="166179"/>
                  <a:pt x="45235" y="161712"/>
                </a:cubicBezTo>
                <a:cubicBezTo>
                  <a:pt x="44302" y="159925"/>
                  <a:pt x="41504" y="160818"/>
                  <a:pt x="39639" y="160818"/>
                </a:cubicBezTo>
                <a:cubicBezTo>
                  <a:pt x="37774" y="160818"/>
                  <a:pt x="35909" y="163498"/>
                  <a:pt x="34976" y="162605"/>
                </a:cubicBezTo>
                <a:cubicBezTo>
                  <a:pt x="33111" y="161712"/>
                  <a:pt x="34043" y="157244"/>
                  <a:pt x="31245" y="156351"/>
                </a:cubicBezTo>
                <a:cubicBezTo>
                  <a:pt x="27515" y="154564"/>
                  <a:pt x="-23779" y="154564"/>
                  <a:pt x="13526" y="137588"/>
                </a:cubicBezTo>
                <a:cubicBezTo>
                  <a:pt x="23785" y="133120"/>
                  <a:pt x="21919" y="142055"/>
                  <a:pt x="31245" y="147416"/>
                </a:cubicBezTo>
                <a:cubicBezTo>
                  <a:pt x="39639" y="151883"/>
                  <a:pt x="52696" y="140268"/>
                  <a:pt x="61089" y="144736"/>
                </a:cubicBezTo>
                <a:cubicBezTo>
                  <a:pt x="64820" y="146523"/>
                  <a:pt x="54561" y="153670"/>
                  <a:pt x="58291" y="156351"/>
                </a:cubicBezTo>
                <a:cubicBezTo>
                  <a:pt x="61089" y="159031"/>
                  <a:pt x="62954" y="150990"/>
                  <a:pt x="66685" y="150096"/>
                </a:cubicBezTo>
                <a:cubicBezTo>
                  <a:pt x="73213" y="148310"/>
                  <a:pt x="80674" y="144736"/>
                  <a:pt x="86270" y="148310"/>
                </a:cubicBezTo>
                <a:cubicBezTo>
                  <a:pt x="90000" y="151883"/>
                  <a:pt x="84404" y="159031"/>
                  <a:pt x="85337" y="163498"/>
                </a:cubicBezTo>
                <a:cubicBezTo>
                  <a:pt x="85337" y="166179"/>
                  <a:pt x="85337" y="159031"/>
                  <a:pt x="86270" y="158138"/>
                </a:cubicBezTo>
                <a:cubicBezTo>
                  <a:pt x="90933" y="152777"/>
                  <a:pt x="160879" y="196557"/>
                  <a:pt x="136631" y="158138"/>
                </a:cubicBezTo>
                <a:cubicBezTo>
                  <a:pt x="132900" y="152777"/>
                  <a:pt x="123574" y="162605"/>
                  <a:pt x="116113" y="161712"/>
                </a:cubicBezTo>
                <a:cubicBezTo>
                  <a:pt x="107720" y="160818"/>
                  <a:pt x="101191" y="150990"/>
                  <a:pt x="97461" y="143842"/>
                </a:cubicBezTo>
                <a:cubicBezTo>
                  <a:pt x="97461" y="143842"/>
                  <a:pt x="98394" y="142949"/>
                  <a:pt x="99326" y="142055"/>
                </a:cubicBezTo>
                <a:cubicBezTo>
                  <a:pt x="109585" y="134907"/>
                  <a:pt x="126372" y="133120"/>
                  <a:pt x="137564" y="132227"/>
                </a:cubicBezTo>
                <a:cubicBezTo>
                  <a:pt x="143159" y="132227"/>
                  <a:pt x="149687" y="137588"/>
                  <a:pt x="153418" y="133120"/>
                </a:cubicBezTo>
                <a:cubicBezTo>
                  <a:pt x="160879" y="126866"/>
                  <a:pt x="125440" y="129547"/>
                  <a:pt x="126372" y="119718"/>
                </a:cubicBezTo>
                <a:cubicBezTo>
                  <a:pt x="127305" y="113464"/>
                  <a:pt x="145024" y="116145"/>
                  <a:pt x="145024" y="108997"/>
                </a:cubicBezTo>
                <a:cubicBezTo>
                  <a:pt x="144092" y="67004"/>
                  <a:pt x="112383" y="113464"/>
                  <a:pt x="110518" y="105423"/>
                </a:cubicBezTo>
                <a:cubicBezTo>
                  <a:pt x="109585" y="100062"/>
                  <a:pt x="114248" y="94701"/>
                  <a:pt x="112383" y="90234"/>
                </a:cubicBezTo>
                <a:cubicBezTo>
                  <a:pt x="111450" y="88447"/>
                  <a:pt x="108652" y="93808"/>
                  <a:pt x="106787" y="93808"/>
                </a:cubicBezTo>
                <a:cubicBezTo>
                  <a:pt x="104922" y="93808"/>
                  <a:pt x="108652" y="89340"/>
                  <a:pt x="106787" y="89340"/>
                </a:cubicBezTo>
                <a:cubicBezTo>
                  <a:pt x="100259" y="91127"/>
                  <a:pt x="100259" y="101849"/>
                  <a:pt x="95596" y="90234"/>
                </a:cubicBezTo>
                <a:cubicBezTo>
                  <a:pt x="94663" y="89340"/>
                  <a:pt x="96528" y="85767"/>
                  <a:pt x="95596" y="85767"/>
                </a:cubicBezTo>
                <a:cubicBezTo>
                  <a:pt x="91865" y="88447"/>
                  <a:pt x="91865" y="94701"/>
                  <a:pt x="87202" y="95595"/>
                </a:cubicBezTo>
                <a:cubicBezTo>
                  <a:pt x="84404" y="95595"/>
                  <a:pt x="85337" y="89340"/>
                  <a:pt x="82539" y="88447"/>
                </a:cubicBezTo>
                <a:cubicBezTo>
                  <a:pt x="76944" y="86660"/>
                  <a:pt x="50830" y="99169"/>
                  <a:pt x="49898" y="84873"/>
                </a:cubicBezTo>
                <a:cubicBezTo>
                  <a:pt x="49898" y="82193"/>
                  <a:pt x="54561" y="82193"/>
                  <a:pt x="54561" y="79512"/>
                </a:cubicBezTo>
                <a:cubicBezTo>
                  <a:pt x="51763" y="71471"/>
                  <a:pt x="29380" y="72364"/>
                  <a:pt x="31245" y="63430"/>
                </a:cubicBezTo>
                <a:cubicBezTo>
                  <a:pt x="38706" y="25904"/>
                  <a:pt x="61089" y="79512"/>
                  <a:pt x="65752" y="76832"/>
                </a:cubicBezTo>
                <a:cubicBezTo>
                  <a:pt x="78809" y="68791"/>
                  <a:pt x="50830" y="42880"/>
                  <a:pt x="69483" y="42880"/>
                </a:cubicBezTo>
                <a:cubicBezTo>
                  <a:pt x="86270" y="41986"/>
                  <a:pt x="75078" y="102742"/>
                  <a:pt x="96528" y="75045"/>
                </a:cubicBezTo>
                <a:cubicBezTo>
                  <a:pt x="99326" y="71471"/>
                  <a:pt x="85337" y="67004"/>
                  <a:pt x="89068" y="64323"/>
                </a:cubicBezTo>
                <a:cubicBezTo>
                  <a:pt x="92798" y="59856"/>
                  <a:pt x="103057" y="69684"/>
                  <a:pt x="107720" y="65217"/>
                </a:cubicBezTo>
                <a:cubicBezTo>
                  <a:pt x="110518" y="60749"/>
                  <a:pt x="95596" y="65217"/>
                  <a:pt x="91865" y="61643"/>
                </a:cubicBezTo>
                <a:cubicBezTo>
                  <a:pt x="86270" y="56282"/>
                  <a:pt x="84404" y="48241"/>
                  <a:pt x="83472" y="41093"/>
                </a:cubicBezTo>
                <a:cubicBezTo>
                  <a:pt x="79741" y="10715"/>
                  <a:pt x="101191" y="68791"/>
                  <a:pt x="109585" y="59856"/>
                </a:cubicBezTo>
                <a:cubicBezTo>
                  <a:pt x="112383" y="57175"/>
                  <a:pt x="80674" y="33052"/>
                  <a:pt x="94663" y="26797"/>
                </a:cubicBezTo>
                <a:cubicBezTo>
                  <a:pt x="101191" y="24117"/>
                  <a:pt x="105855" y="41093"/>
                  <a:pt x="112383" y="38413"/>
                </a:cubicBezTo>
                <a:cubicBezTo>
                  <a:pt x="116113" y="35732"/>
                  <a:pt x="94663" y="7141"/>
                  <a:pt x="121709" y="16076"/>
                </a:cubicBezTo>
                <a:cubicBezTo>
                  <a:pt x="144092" y="24117"/>
                  <a:pt x="118911" y="61643"/>
                  <a:pt x="144092" y="76832"/>
                </a:cubicBezTo>
                <a:cubicBezTo>
                  <a:pt x="144092" y="77725"/>
                  <a:pt x="159946" y="70578"/>
                  <a:pt x="160879" y="52708"/>
                </a:cubicBezTo>
                <a:cubicBezTo>
                  <a:pt x="160879" y="49134"/>
                  <a:pt x="155283" y="50921"/>
                  <a:pt x="153418" y="48241"/>
                </a:cubicBezTo>
                <a:cubicBezTo>
                  <a:pt x="150620" y="45560"/>
                  <a:pt x="140361" y="28584"/>
                  <a:pt x="144092" y="23224"/>
                </a:cubicBezTo>
                <a:cubicBezTo>
                  <a:pt x="150620" y="16076"/>
                  <a:pt x="163677" y="29478"/>
                  <a:pt x="173003" y="33945"/>
                </a:cubicBezTo>
                <a:cubicBezTo>
                  <a:pt x="175801" y="34839"/>
                  <a:pt x="164609" y="32158"/>
                  <a:pt x="164609" y="29478"/>
                </a:cubicBezTo>
                <a:cubicBezTo>
                  <a:pt x="163677" y="26797"/>
                  <a:pt x="169272" y="27691"/>
                  <a:pt x="171138" y="26797"/>
                </a:cubicBezTo>
                <a:cubicBezTo>
                  <a:pt x="172070" y="25904"/>
                  <a:pt x="172070" y="24117"/>
                  <a:pt x="171138" y="24117"/>
                </a:cubicBezTo>
                <a:cubicBezTo>
                  <a:pt x="159014" y="25011"/>
                  <a:pt x="159946" y="42880"/>
                  <a:pt x="145957" y="13395"/>
                </a:cubicBezTo>
                <a:cubicBezTo>
                  <a:pt x="133833" y="-12515"/>
                  <a:pt x="159946" y="7141"/>
                  <a:pt x="160879" y="7141"/>
                </a:cubicBezTo>
                <a:cubicBezTo>
                  <a:pt x="160879" y="7141"/>
                  <a:pt x="161811" y="6248"/>
                  <a:pt x="161811" y="5354"/>
                </a:cubicBezTo>
                <a:cubicBezTo>
                  <a:pt x="161811" y="3567"/>
                  <a:pt x="159946" y="-7"/>
                  <a:pt x="161811" y="887"/>
                </a:cubicBezTo>
                <a:cubicBezTo>
                  <a:pt x="164609" y="3567"/>
                  <a:pt x="164609" y="8928"/>
                  <a:pt x="168340" y="11608"/>
                </a:cubicBezTo>
                <a:cubicBezTo>
                  <a:pt x="172070" y="14289"/>
                  <a:pt x="178599" y="13395"/>
                  <a:pt x="182329" y="16076"/>
                </a:cubicBezTo>
                <a:cubicBezTo>
                  <a:pt x="191655" y="23224"/>
                  <a:pt x="177666" y="32158"/>
                  <a:pt x="178599" y="36626"/>
                </a:cubicBezTo>
                <a:cubicBezTo>
                  <a:pt x="178599" y="38413"/>
                  <a:pt x="183262" y="36626"/>
                  <a:pt x="185127" y="37519"/>
                </a:cubicBezTo>
                <a:cubicBezTo>
                  <a:pt x="186059" y="38413"/>
                  <a:pt x="192588" y="43773"/>
                  <a:pt x="190723" y="47347"/>
                </a:cubicBezTo>
                <a:cubicBezTo>
                  <a:pt x="188857" y="48241"/>
                  <a:pt x="184194" y="47347"/>
                  <a:pt x="185127" y="49134"/>
                </a:cubicBezTo>
                <a:cubicBezTo>
                  <a:pt x="186992" y="52708"/>
                  <a:pt x="194453" y="51815"/>
                  <a:pt x="194453" y="56282"/>
                </a:cubicBezTo>
                <a:cubicBezTo>
                  <a:pt x="195386" y="62536"/>
                  <a:pt x="186059" y="68791"/>
                  <a:pt x="187925" y="75045"/>
                </a:cubicBezTo>
                <a:cubicBezTo>
                  <a:pt x="189790" y="80406"/>
                  <a:pt x="203779" y="76832"/>
                  <a:pt x="202846" y="82193"/>
                </a:cubicBezTo>
                <a:cubicBezTo>
                  <a:pt x="202846" y="87554"/>
                  <a:pt x="188857" y="78619"/>
                  <a:pt x="186992" y="83086"/>
                </a:cubicBezTo>
                <a:cubicBezTo>
                  <a:pt x="186059" y="87554"/>
                  <a:pt x="228960" y="105423"/>
                  <a:pt x="186059" y="111677"/>
                </a:cubicBezTo>
                <a:cubicBezTo>
                  <a:pt x="178599" y="113464"/>
                  <a:pt x="175801" y="100956"/>
                  <a:pt x="168340" y="98275"/>
                </a:cubicBezTo>
                <a:cubicBezTo>
                  <a:pt x="165542" y="97382"/>
                  <a:pt x="169272" y="103636"/>
                  <a:pt x="171138" y="106316"/>
                </a:cubicBezTo>
                <a:cubicBezTo>
                  <a:pt x="173003" y="113464"/>
                  <a:pt x="181396" y="119718"/>
                  <a:pt x="179531" y="125973"/>
                </a:cubicBezTo>
                <a:cubicBezTo>
                  <a:pt x="177666" y="133120"/>
                  <a:pt x="163677" y="133120"/>
                  <a:pt x="162744" y="140268"/>
                </a:cubicBezTo>
                <a:cubicBezTo>
                  <a:pt x="160879" y="144736"/>
                  <a:pt x="173936" y="142055"/>
                  <a:pt x="174868" y="146523"/>
                </a:cubicBezTo>
                <a:cubicBezTo>
                  <a:pt x="176733" y="150990"/>
                  <a:pt x="169272" y="155457"/>
                  <a:pt x="167407" y="159925"/>
                </a:cubicBezTo>
                <a:cubicBezTo>
                  <a:pt x="165542" y="165285"/>
                  <a:pt x="159014" y="176007"/>
                  <a:pt x="164609" y="176901"/>
                </a:cubicBezTo>
                <a:cubicBezTo>
                  <a:pt x="184194" y="180474"/>
                  <a:pt x="183262" y="142949"/>
                  <a:pt x="195386" y="136694"/>
                </a:cubicBezTo>
                <a:cubicBezTo>
                  <a:pt x="233623" y="117038"/>
                  <a:pt x="207510" y="142055"/>
                  <a:pt x="206577" y="145629"/>
                </a:cubicBezTo>
                <a:cubicBezTo>
                  <a:pt x="200981" y="167966"/>
                  <a:pt x="228960" y="143842"/>
                  <a:pt x="230825" y="142055"/>
                </a:cubicBezTo>
                <a:cubicBezTo>
                  <a:pt x="242949" y="129547"/>
                  <a:pt x="238286" y="93808"/>
                  <a:pt x="247612" y="94701"/>
                </a:cubicBezTo>
                <a:cubicBezTo>
                  <a:pt x="280254" y="97382"/>
                  <a:pt x="251342" y="136694"/>
                  <a:pt x="269995" y="150990"/>
                </a:cubicBezTo>
                <a:cubicBezTo>
                  <a:pt x="284917" y="163498"/>
                  <a:pt x="276523" y="134907"/>
                  <a:pt x="280254" y="127760"/>
                </a:cubicBezTo>
                <a:cubicBezTo>
                  <a:pt x="281186" y="123292"/>
                  <a:pt x="284917" y="117932"/>
                  <a:pt x="289580" y="116145"/>
                </a:cubicBezTo>
                <a:cubicBezTo>
                  <a:pt x="292378" y="115251"/>
                  <a:pt x="296108" y="117038"/>
                  <a:pt x="299838" y="118825"/>
                </a:cubicBezTo>
                <a:cubicBezTo>
                  <a:pt x="300771" y="119718"/>
                  <a:pt x="300771" y="122399"/>
                  <a:pt x="301704" y="122399"/>
                </a:cubicBezTo>
                <a:cubicBezTo>
                  <a:pt x="309165" y="120612"/>
                  <a:pt x="316625" y="110784"/>
                  <a:pt x="323154" y="114358"/>
                </a:cubicBezTo>
                <a:cubicBezTo>
                  <a:pt x="329682" y="117038"/>
                  <a:pt x="328749" y="126866"/>
                  <a:pt x="329682" y="134014"/>
                </a:cubicBezTo>
                <a:cubicBezTo>
                  <a:pt x="329682" y="138481"/>
                  <a:pt x="324086" y="141162"/>
                  <a:pt x="325019" y="145629"/>
                </a:cubicBezTo>
                <a:cubicBezTo>
                  <a:pt x="329682" y="167966"/>
                  <a:pt x="340874" y="129547"/>
                  <a:pt x="334345" y="162605"/>
                </a:cubicBezTo>
                <a:cubicBezTo>
                  <a:pt x="331547" y="181368"/>
                  <a:pt x="325019" y="171540"/>
                  <a:pt x="329682" y="188516"/>
                </a:cubicBezTo>
                <a:cubicBezTo>
                  <a:pt x="337143" y="218894"/>
                  <a:pt x="337143" y="130440"/>
                  <a:pt x="346469" y="128653"/>
                </a:cubicBezTo>
                <a:cubicBezTo>
                  <a:pt x="370717" y="122399"/>
                  <a:pt x="365121" y="160818"/>
                  <a:pt x="366987" y="169753"/>
                </a:cubicBezTo>
                <a:cubicBezTo>
                  <a:pt x="366987" y="171540"/>
                  <a:pt x="366987" y="165285"/>
                  <a:pt x="368852" y="164392"/>
                </a:cubicBezTo>
                <a:cubicBezTo>
                  <a:pt x="369785" y="163498"/>
                  <a:pt x="373515" y="164392"/>
                  <a:pt x="372582" y="163498"/>
                </a:cubicBezTo>
                <a:cubicBezTo>
                  <a:pt x="366987" y="151883"/>
                  <a:pt x="374448" y="168859"/>
                  <a:pt x="374448" y="168859"/>
                </a:cubicBezTo>
                <a:cubicBezTo>
                  <a:pt x="375380" y="168859"/>
                  <a:pt x="375380" y="166179"/>
                  <a:pt x="376313" y="165285"/>
                </a:cubicBezTo>
                <a:cubicBezTo>
                  <a:pt x="380976" y="158138"/>
                  <a:pt x="390302" y="145629"/>
                  <a:pt x="400561" y="144736"/>
                </a:cubicBezTo>
                <a:cubicBezTo>
                  <a:pt x="410820" y="143842"/>
                  <a:pt x="409887" y="164392"/>
                  <a:pt x="418280" y="169753"/>
                </a:cubicBezTo>
                <a:cubicBezTo>
                  <a:pt x="422011" y="171540"/>
                  <a:pt x="416415" y="161712"/>
                  <a:pt x="419213" y="159031"/>
                </a:cubicBezTo>
                <a:cubicBezTo>
                  <a:pt x="424809" y="152777"/>
                  <a:pt x="428539" y="167072"/>
                  <a:pt x="428539" y="167072"/>
                </a:cubicBezTo>
                <a:cubicBezTo>
                  <a:pt x="429472" y="168859"/>
                  <a:pt x="427607" y="162605"/>
                  <a:pt x="428539" y="160818"/>
                </a:cubicBezTo>
                <a:cubicBezTo>
                  <a:pt x="430405" y="158138"/>
                  <a:pt x="435067" y="156351"/>
                  <a:pt x="436000" y="152777"/>
                </a:cubicBezTo>
                <a:cubicBezTo>
                  <a:pt x="437865" y="149203"/>
                  <a:pt x="436000" y="144736"/>
                  <a:pt x="436000" y="140268"/>
                </a:cubicBezTo>
                <a:cubicBezTo>
                  <a:pt x="436933" y="134907"/>
                  <a:pt x="436000" y="127760"/>
                  <a:pt x="440663" y="125079"/>
                </a:cubicBezTo>
                <a:cubicBezTo>
                  <a:pt x="447192" y="122399"/>
                  <a:pt x="453720" y="126866"/>
                  <a:pt x="460248" y="128653"/>
                </a:cubicBezTo>
                <a:cubicBezTo>
                  <a:pt x="477035" y="132227"/>
                  <a:pt x="463046" y="139375"/>
                  <a:pt x="464911" y="145629"/>
                </a:cubicBezTo>
                <a:cubicBezTo>
                  <a:pt x="466777" y="149203"/>
                  <a:pt x="472372" y="148310"/>
                  <a:pt x="474237" y="150990"/>
                </a:cubicBezTo>
                <a:cubicBezTo>
                  <a:pt x="480766" y="164392"/>
                  <a:pt x="446259" y="167966"/>
                  <a:pt x="477035" y="184048"/>
                </a:cubicBezTo>
                <a:cubicBezTo>
                  <a:pt x="480766" y="185835"/>
                  <a:pt x="480766" y="176007"/>
                  <a:pt x="484496" y="174220"/>
                </a:cubicBezTo>
                <a:cubicBezTo>
                  <a:pt x="488226" y="172433"/>
                  <a:pt x="492890" y="176007"/>
                  <a:pt x="496620" y="174220"/>
                </a:cubicBezTo>
                <a:cubicBezTo>
                  <a:pt x="505014" y="171540"/>
                  <a:pt x="514340" y="151883"/>
                  <a:pt x="526464" y="173327"/>
                </a:cubicBezTo>
                <a:cubicBezTo>
                  <a:pt x="528329" y="176901"/>
                  <a:pt x="518070" y="175114"/>
                  <a:pt x="513407" y="176007"/>
                </a:cubicBezTo>
                <a:cubicBezTo>
                  <a:pt x="499418" y="178688"/>
                  <a:pt x="493822" y="176901"/>
                  <a:pt x="484496" y="191196"/>
                </a:cubicBezTo>
                <a:cubicBezTo>
                  <a:pt x="483564" y="192983"/>
                  <a:pt x="489159" y="192983"/>
                  <a:pt x="489159" y="194770"/>
                </a:cubicBezTo>
                <a:cubicBezTo>
                  <a:pt x="490092" y="197450"/>
                  <a:pt x="484496" y="199237"/>
                  <a:pt x="486361" y="200131"/>
                </a:cubicBezTo>
                <a:cubicBezTo>
                  <a:pt x="491025" y="203705"/>
                  <a:pt x="499418" y="201024"/>
                  <a:pt x="504081" y="204598"/>
                </a:cubicBezTo>
                <a:cubicBezTo>
                  <a:pt x="519003" y="215320"/>
                  <a:pt x="483564" y="234976"/>
                  <a:pt x="481698" y="236763"/>
                </a:cubicBezTo>
                <a:cubicBezTo>
                  <a:pt x="479833" y="237657"/>
                  <a:pt x="485429" y="234083"/>
                  <a:pt x="488226" y="234976"/>
                </a:cubicBezTo>
                <a:cubicBezTo>
                  <a:pt x="494755" y="236763"/>
                  <a:pt x="501283" y="241231"/>
                  <a:pt x="506879" y="245698"/>
                </a:cubicBezTo>
                <a:cubicBezTo>
                  <a:pt x="507812" y="246591"/>
                  <a:pt x="502216" y="246591"/>
                  <a:pt x="502216" y="248378"/>
                </a:cubicBezTo>
                <a:cubicBezTo>
                  <a:pt x="502216" y="251059"/>
                  <a:pt x="506879" y="253739"/>
                  <a:pt x="506879" y="256419"/>
                </a:cubicBezTo>
                <a:cubicBezTo>
                  <a:pt x="506879" y="258206"/>
                  <a:pt x="503148" y="255526"/>
                  <a:pt x="502216" y="256419"/>
                </a:cubicBezTo>
                <a:cubicBezTo>
                  <a:pt x="495687" y="259993"/>
                  <a:pt x="477968" y="267141"/>
                  <a:pt x="484496" y="269822"/>
                </a:cubicBezTo>
                <a:cubicBezTo>
                  <a:pt x="492890" y="272502"/>
                  <a:pt x="500351" y="252846"/>
                  <a:pt x="506879" y="258206"/>
                </a:cubicBezTo>
                <a:cubicBezTo>
                  <a:pt x="509677" y="261780"/>
                  <a:pt x="512474" y="265354"/>
                  <a:pt x="516205" y="268035"/>
                </a:cubicBezTo>
                <a:cubicBezTo>
                  <a:pt x="518070" y="269822"/>
                  <a:pt x="521801" y="266248"/>
                  <a:pt x="522733" y="268928"/>
                </a:cubicBezTo>
                <a:cubicBezTo>
                  <a:pt x="527397" y="276969"/>
                  <a:pt x="532059" y="292158"/>
                  <a:pt x="520868" y="299306"/>
                </a:cubicBezTo>
                <a:cubicBezTo>
                  <a:pt x="515272" y="302880"/>
                  <a:pt x="506879" y="301987"/>
                  <a:pt x="501283" y="304667"/>
                </a:cubicBezTo>
                <a:cubicBezTo>
                  <a:pt x="498485" y="306454"/>
                  <a:pt x="494755" y="310028"/>
                  <a:pt x="496620" y="311815"/>
                </a:cubicBezTo>
                <a:cubicBezTo>
                  <a:pt x="499418" y="314495"/>
                  <a:pt x="547914" y="319856"/>
                  <a:pt x="509677" y="341299"/>
                </a:cubicBezTo>
                <a:cubicBezTo>
                  <a:pt x="501283" y="345767"/>
                  <a:pt x="479833" y="327004"/>
                  <a:pt x="479833" y="326110"/>
                </a:cubicBezTo>
                <a:cubicBezTo>
                  <a:pt x="473305" y="318069"/>
                  <a:pt x="509677" y="340406"/>
                  <a:pt x="500351" y="348447"/>
                </a:cubicBezTo>
                <a:cubicBezTo>
                  <a:pt x="495687" y="352021"/>
                  <a:pt x="488226" y="339512"/>
                  <a:pt x="483564" y="343086"/>
                </a:cubicBezTo>
                <a:cubicBezTo>
                  <a:pt x="479833" y="345767"/>
                  <a:pt x="492890" y="348447"/>
                  <a:pt x="494755" y="352914"/>
                </a:cubicBezTo>
                <a:cubicBezTo>
                  <a:pt x="495687" y="354701"/>
                  <a:pt x="491025" y="356488"/>
                  <a:pt x="489159" y="357382"/>
                </a:cubicBezTo>
                <a:cubicBezTo>
                  <a:pt x="480766" y="360956"/>
                  <a:pt x="469574" y="370784"/>
                  <a:pt x="463046" y="364529"/>
                </a:cubicBezTo>
                <a:cubicBezTo>
                  <a:pt x="458383" y="360062"/>
                  <a:pt x="459315" y="342193"/>
                  <a:pt x="454652" y="346660"/>
                </a:cubicBezTo>
                <a:cubicBezTo>
                  <a:pt x="449989" y="352021"/>
                  <a:pt x="464911" y="360062"/>
                  <a:pt x="461181" y="366316"/>
                </a:cubicBezTo>
                <a:cubicBezTo>
                  <a:pt x="458383" y="371677"/>
                  <a:pt x="446259" y="365423"/>
                  <a:pt x="441596" y="369890"/>
                </a:cubicBezTo>
                <a:cubicBezTo>
                  <a:pt x="436000" y="374358"/>
                  <a:pt x="439731" y="385079"/>
                  <a:pt x="435067" y="390440"/>
                </a:cubicBezTo>
                <a:cubicBezTo>
                  <a:pt x="433202" y="393121"/>
                  <a:pt x="427607" y="387760"/>
                  <a:pt x="424809" y="388653"/>
                </a:cubicBezTo>
                <a:cubicBezTo>
                  <a:pt x="418280" y="390440"/>
                  <a:pt x="414550" y="398481"/>
                  <a:pt x="408022" y="399375"/>
                </a:cubicBezTo>
                <a:cubicBezTo>
                  <a:pt x="402426" y="400268"/>
                  <a:pt x="405224" y="377038"/>
                  <a:pt x="390302" y="373464"/>
                </a:cubicBezTo>
                <a:cubicBezTo>
                  <a:pt x="385639" y="372571"/>
                  <a:pt x="391235" y="383292"/>
                  <a:pt x="388437" y="387760"/>
                </a:cubicBezTo>
                <a:cubicBezTo>
                  <a:pt x="387504" y="389547"/>
                  <a:pt x="383774" y="385973"/>
                  <a:pt x="381908" y="387760"/>
                </a:cubicBezTo>
                <a:cubicBezTo>
                  <a:pt x="380976" y="387760"/>
                  <a:pt x="385639" y="390440"/>
                  <a:pt x="384706" y="390440"/>
                </a:cubicBezTo>
                <a:cubicBezTo>
                  <a:pt x="359526" y="394907"/>
                  <a:pt x="373515" y="388653"/>
                  <a:pt x="350200" y="392227"/>
                </a:cubicBezTo>
                <a:cubicBezTo>
                  <a:pt x="338076" y="394014"/>
                  <a:pt x="327817" y="403842"/>
                  <a:pt x="315693" y="408309"/>
                </a:cubicBezTo>
                <a:cubicBezTo>
                  <a:pt x="313828" y="409203"/>
                  <a:pt x="310097" y="410097"/>
                  <a:pt x="308232" y="409203"/>
                </a:cubicBezTo>
                <a:cubicBezTo>
                  <a:pt x="301704" y="406523"/>
                  <a:pt x="299838" y="396694"/>
                  <a:pt x="293310" y="396694"/>
                </a:cubicBezTo>
                <a:cubicBezTo>
                  <a:pt x="287715" y="397588"/>
                  <a:pt x="289580" y="409203"/>
                  <a:pt x="284917" y="410990"/>
                </a:cubicBezTo>
                <a:cubicBezTo>
                  <a:pt x="281186" y="411883"/>
                  <a:pt x="280254" y="404736"/>
                  <a:pt x="276523" y="402949"/>
                </a:cubicBezTo>
                <a:cubicBezTo>
                  <a:pt x="270927" y="401162"/>
                  <a:pt x="250410" y="400268"/>
                  <a:pt x="242949" y="397588"/>
                </a:cubicBezTo>
                <a:cubicBezTo>
                  <a:pt x="229892" y="394014"/>
                  <a:pt x="228960" y="415457"/>
                  <a:pt x="226162" y="418138"/>
                </a:cubicBezTo>
                <a:cubicBezTo>
                  <a:pt x="219634" y="423499"/>
                  <a:pt x="185127" y="419925"/>
                  <a:pt x="178599" y="417244"/>
                </a:cubicBezTo>
                <a:cubicBezTo>
                  <a:pt x="161811" y="411883"/>
                  <a:pt x="147822" y="385973"/>
                  <a:pt x="139429" y="377932"/>
                </a:cubicBezTo>
                <a:cubicBezTo>
                  <a:pt x="127305" y="368103"/>
                  <a:pt x="117046" y="376145"/>
                  <a:pt x="110518" y="358275"/>
                </a:cubicBezTo>
                <a:cubicBezTo>
                  <a:pt x="109585" y="353808"/>
                  <a:pt x="104922" y="348447"/>
                  <a:pt x="106787" y="343980"/>
                </a:cubicBezTo>
                <a:cubicBezTo>
                  <a:pt x="108652" y="337725"/>
                  <a:pt x="126372" y="335045"/>
                  <a:pt x="120776" y="332364"/>
                </a:cubicBezTo>
                <a:cubicBezTo>
                  <a:pt x="115181" y="329684"/>
                  <a:pt x="110518" y="346660"/>
                  <a:pt x="105855" y="343086"/>
                </a:cubicBezTo>
                <a:cubicBezTo>
                  <a:pt x="100259" y="338619"/>
                  <a:pt x="112383" y="328791"/>
                  <a:pt x="108652" y="322536"/>
                </a:cubicBezTo>
                <a:cubicBezTo>
                  <a:pt x="106787" y="318963"/>
                  <a:pt x="102124" y="330578"/>
                  <a:pt x="98394" y="328791"/>
                </a:cubicBezTo>
                <a:cubicBezTo>
                  <a:pt x="91865" y="325217"/>
                  <a:pt x="91865" y="316282"/>
                  <a:pt x="86270" y="311815"/>
                </a:cubicBezTo>
                <a:cubicBezTo>
                  <a:pt x="83472" y="309134"/>
                  <a:pt x="79741" y="310028"/>
                  <a:pt x="76011" y="309134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 w="3175" cap="flat">
            <a:solidFill>
              <a:schemeClr val="tx1"/>
            </a:solidFill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158" name="Forma libre 157">
            <a:extLst>
              <a:ext uri="{FF2B5EF4-FFF2-40B4-BE49-F238E27FC236}">
                <a16:creationId xmlns:a16="http://schemas.microsoft.com/office/drawing/2014/main" id="{88A27BC9-22E7-0449-A4A8-5F285D343887}"/>
              </a:ext>
            </a:extLst>
          </p:cNvPr>
          <p:cNvSpPr/>
          <p:nvPr/>
        </p:nvSpPr>
        <p:spPr>
          <a:xfrm>
            <a:off x="870913" y="4336950"/>
            <a:ext cx="378170" cy="597101"/>
          </a:xfrm>
          <a:custGeom>
            <a:avLst/>
            <a:gdLst>
              <a:gd name="connsiteX0" fmla="*/ 155943 w 378736"/>
              <a:gd name="connsiteY0" fmla="*/ 583681 h 597995"/>
              <a:gd name="connsiteX1" fmla="*/ 179258 w 378736"/>
              <a:gd name="connsiteY1" fmla="*/ 513990 h 597995"/>
              <a:gd name="connsiteX2" fmla="*/ 189517 w 378736"/>
              <a:gd name="connsiteY2" fmla="*/ 497014 h 597995"/>
              <a:gd name="connsiteX3" fmla="*/ 225889 w 378736"/>
              <a:gd name="connsiteY3" fmla="*/ 477358 h 597995"/>
              <a:gd name="connsiteX4" fmla="*/ 209102 w 378736"/>
              <a:gd name="connsiteY4" fmla="*/ 477358 h 597995"/>
              <a:gd name="connsiteX5" fmla="*/ 203506 w 378736"/>
              <a:gd name="connsiteY5" fmla="*/ 461275 h 597995"/>
              <a:gd name="connsiteX6" fmla="*/ 197911 w 378736"/>
              <a:gd name="connsiteY6" fmla="*/ 445193 h 597995"/>
              <a:gd name="connsiteX7" fmla="*/ 191382 w 378736"/>
              <a:gd name="connsiteY7" fmla="*/ 443406 h 597995"/>
              <a:gd name="connsiteX8" fmla="*/ 203506 w 378736"/>
              <a:gd name="connsiteY8" fmla="*/ 426430 h 597995"/>
              <a:gd name="connsiteX9" fmla="*/ 209102 w 378736"/>
              <a:gd name="connsiteY9" fmla="*/ 411241 h 597995"/>
              <a:gd name="connsiteX10" fmla="*/ 243609 w 378736"/>
              <a:gd name="connsiteY10" fmla="*/ 379076 h 597995"/>
              <a:gd name="connsiteX11" fmla="*/ 222159 w 378736"/>
              <a:gd name="connsiteY11" fmla="*/ 358526 h 597995"/>
              <a:gd name="connsiteX12" fmla="*/ 223091 w 378736"/>
              <a:gd name="connsiteY12" fmla="*/ 326361 h 597995"/>
              <a:gd name="connsiteX13" fmla="*/ 207237 w 378736"/>
              <a:gd name="connsiteY13" fmla="*/ 296876 h 597995"/>
              <a:gd name="connsiteX14" fmla="*/ 211900 w 378736"/>
              <a:gd name="connsiteY14" fmla="*/ 297770 h 597995"/>
              <a:gd name="connsiteX15" fmla="*/ 234283 w 378736"/>
              <a:gd name="connsiteY15" fmla="*/ 303131 h 597995"/>
              <a:gd name="connsiteX16" fmla="*/ 271587 w 378736"/>
              <a:gd name="connsiteY16" fmla="*/ 289729 h 597995"/>
              <a:gd name="connsiteX17" fmla="*/ 267857 w 378736"/>
              <a:gd name="connsiteY17" fmla="*/ 254883 h 597995"/>
              <a:gd name="connsiteX18" fmla="*/ 294903 w 378736"/>
              <a:gd name="connsiteY18" fmla="*/ 233440 h 597995"/>
              <a:gd name="connsiteX19" fmla="*/ 291172 w 378736"/>
              <a:gd name="connsiteY19" fmla="*/ 221825 h 597995"/>
              <a:gd name="connsiteX20" fmla="*/ 296768 w 378736"/>
              <a:gd name="connsiteY20" fmla="*/ 217358 h 597995"/>
              <a:gd name="connsiteX21" fmla="*/ 300498 w 378736"/>
              <a:gd name="connsiteY21" fmla="*/ 198595 h 597995"/>
              <a:gd name="connsiteX22" fmla="*/ 306094 w 378736"/>
              <a:gd name="connsiteY22" fmla="*/ 177152 h 597995"/>
              <a:gd name="connsiteX23" fmla="*/ 297700 w 378736"/>
              <a:gd name="connsiteY23" fmla="*/ 155708 h 597995"/>
              <a:gd name="connsiteX24" fmla="*/ 310757 w 378736"/>
              <a:gd name="connsiteY24" fmla="*/ 156602 h 597995"/>
              <a:gd name="connsiteX25" fmla="*/ 330342 w 378736"/>
              <a:gd name="connsiteY25" fmla="*/ 136945 h 597995"/>
              <a:gd name="connsiteX26" fmla="*/ 377905 w 378736"/>
              <a:gd name="connsiteY26" fmla="*/ 109248 h 597995"/>
              <a:gd name="connsiteX27" fmla="*/ 352725 w 378736"/>
              <a:gd name="connsiteY27" fmla="*/ 92272 h 597995"/>
              <a:gd name="connsiteX28" fmla="*/ 352725 w 378736"/>
              <a:gd name="connsiteY28" fmla="*/ 55639 h 597995"/>
              <a:gd name="connsiteX29" fmla="*/ 309824 w 378736"/>
              <a:gd name="connsiteY29" fmla="*/ 46704 h 597995"/>
              <a:gd name="connsiteX30" fmla="*/ 298633 w 378736"/>
              <a:gd name="connsiteY30" fmla="*/ 41344 h 597995"/>
              <a:gd name="connsiteX31" fmla="*/ 298633 w 378736"/>
              <a:gd name="connsiteY31" fmla="*/ 49385 h 597995"/>
              <a:gd name="connsiteX32" fmla="*/ 267857 w 378736"/>
              <a:gd name="connsiteY32" fmla="*/ 46704 h 597995"/>
              <a:gd name="connsiteX33" fmla="*/ 256665 w 378736"/>
              <a:gd name="connsiteY33" fmla="*/ 47598 h 597995"/>
              <a:gd name="connsiteX34" fmla="*/ 260396 w 378736"/>
              <a:gd name="connsiteY34" fmla="*/ 43131 h 597995"/>
              <a:gd name="connsiteX35" fmla="*/ 251070 w 378736"/>
              <a:gd name="connsiteY35" fmla="*/ 38663 h 597995"/>
              <a:gd name="connsiteX36" fmla="*/ 233350 w 378736"/>
              <a:gd name="connsiteY36" fmla="*/ 38663 h 597995"/>
              <a:gd name="connsiteX37" fmla="*/ 234283 w 378736"/>
              <a:gd name="connsiteY37" fmla="*/ 34196 h 597995"/>
              <a:gd name="connsiteX38" fmla="*/ 234283 w 378736"/>
              <a:gd name="connsiteY38" fmla="*/ 30622 h 597995"/>
              <a:gd name="connsiteX39" fmla="*/ 210035 w 378736"/>
              <a:gd name="connsiteY39" fmla="*/ 38663 h 597995"/>
              <a:gd name="connsiteX40" fmla="*/ 220293 w 378736"/>
              <a:gd name="connsiteY40" fmla="*/ 9179 h 597995"/>
              <a:gd name="connsiteX41" fmla="*/ 212832 w 378736"/>
              <a:gd name="connsiteY41" fmla="*/ 7392 h 597995"/>
              <a:gd name="connsiteX42" fmla="*/ 214698 w 378736"/>
              <a:gd name="connsiteY42" fmla="*/ 1138 h 597995"/>
              <a:gd name="connsiteX43" fmla="*/ 160606 w 378736"/>
              <a:gd name="connsiteY43" fmla="*/ 10072 h 597995"/>
              <a:gd name="connsiteX44" fmla="*/ 141021 w 378736"/>
              <a:gd name="connsiteY44" fmla="*/ 31516 h 597995"/>
              <a:gd name="connsiteX45" fmla="*/ 157808 w 378736"/>
              <a:gd name="connsiteY45" fmla="*/ 39557 h 597995"/>
              <a:gd name="connsiteX46" fmla="*/ 144752 w 378736"/>
              <a:gd name="connsiteY46" fmla="*/ 42237 h 597995"/>
              <a:gd name="connsiteX47" fmla="*/ 141954 w 378736"/>
              <a:gd name="connsiteY47" fmla="*/ 98526 h 597995"/>
              <a:gd name="connsiteX48" fmla="*/ 146617 w 378736"/>
              <a:gd name="connsiteY48" fmla="*/ 105674 h 597995"/>
              <a:gd name="connsiteX49" fmla="*/ 132628 w 378736"/>
              <a:gd name="connsiteY49" fmla="*/ 142306 h 597995"/>
              <a:gd name="connsiteX50" fmla="*/ 124234 w 378736"/>
              <a:gd name="connsiteY50" fmla="*/ 158388 h 597995"/>
              <a:gd name="connsiteX51" fmla="*/ 137291 w 378736"/>
              <a:gd name="connsiteY51" fmla="*/ 141413 h 597995"/>
              <a:gd name="connsiteX52" fmla="*/ 142886 w 378736"/>
              <a:gd name="connsiteY52" fmla="*/ 153028 h 597995"/>
              <a:gd name="connsiteX53" fmla="*/ 120504 w 378736"/>
              <a:gd name="connsiteY53" fmla="*/ 163749 h 597995"/>
              <a:gd name="connsiteX54" fmla="*/ 102784 w 378736"/>
              <a:gd name="connsiteY54" fmla="*/ 197701 h 597995"/>
              <a:gd name="connsiteX55" fmla="*/ 95323 w 378736"/>
              <a:gd name="connsiteY55" fmla="*/ 209316 h 597995"/>
              <a:gd name="connsiteX56" fmla="*/ 105582 w 378736"/>
              <a:gd name="connsiteY56" fmla="*/ 220038 h 597995"/>
              <a:gd name="connsiteX57" fmla="*/ 98121 w 378736"/>
              <a:gd name="connsiteY57" fmla="*/ 216464 h 597995"/>
              <a:gd name="connsiteX58" fmla="*/ 87862 w 378736"/>
              <a:gd name="connsiteY58" fmla="*/ 231653 h 597995"/>
              <a:gd name="connsiteX59" fmla="*/ 57086 w 378736"/>
              <a:gd name="connsiteY59" fmla="*/ 276327 h 597995"/>
              <a:gd name="connsiteX60" fmla="*/ 44962 w 378736"/>
              <a:gd name="connsiteY60" fmla="*/ 285262 h 597995"/>
              <a:gd name="connsiteX61" fmla="*/ 47760 w 378736"/>
              <a:gd name="connsiteY61" fmla="*/ 289729 h 597995"/>
              <a:gd name="connsiteX62" fmla="*/ 26310 w 378736"/>
              <a:gd name="connsiteY62" fmla="*/ 289729 h 597995"/>
              <a:gd name="connsiteX63" fmla="*/ 28175 w 378736"/>
              <a:gd name="connsiteY63" fmla="*/ 306705 h 597995"/>
              <a:gd name="connsiteX64" fmla="*/ 196 w 378736"/>
              <a:gd name="connsiteY64" fmla="*/ 362100 h 597995"/>
              <a:gd name="connsiteX65" fmla="*/ 10455 w 378736"/>
              <a:gd name="connsiteY65" fmla="*/ 379969 h 597995"/>
              <a:gd name="connsiteX66" fmla="*/ 16051 w 378736"/>
              <a:gd name="connsiteY66" fmla="*/ 402306 h 597995"/>
              <a:gd name="connsiteX67" fmla="*/ 39366 w 378736"/>
              <a:gd name="connsiteY67" fmla="*/ 402306 h 597995"/>
              <a:gd name="connsiteX68" fmla="*/ 48692 w 378736"/>
              <a:gd name="connsiteY68" fmla="*/ 398732 h 597995"/>
              <a:gd name="connsiteX69" fmla="*/ 58951 w 378736"/>
              <a:gd name="connsiteY69" fmla="*/ 404986 h 597995"/>
              <a:gd name="connsiteX70" fmla="*/ 63614 w 378736"/>
              <a:gd name="connsiteY70" fmla="*/ 396052 h 597995"/>
              <a:gd name="connsiteX71" fmla="*/ 63614 w 378736"/>
              <a:gd name="connsiteY71" fmla="*/ 410347 h 597995"/>
              <a:gd name="connsiteX72" fmla="*/ 75738 w 378736"/>
              <a:gd name="connsiteY72" fmla="*/ 417495 h 597995"/>
              <a:gd name="connsiteX73" fmla="*/ 44962 w 378736"/>
              <a:gd name="connsiteY73" fmla="*/ 401412 h 597995"/>
              <a:gd name="connsiteX74" fmla="*/ 53355 w 378736"/>
              <a:gd name="connsiteY74" fmla="*/ 413921 h 597995"/>
              <a:gd name="connsiteX75" fmla="*/ 52423 w 378736"/>
              <a:gd name="connsiteY75" fmla="*/ 431791 h 597995"/>
              <a:gd name="connsiteX76" fmla="*/ 34703 w 378736"/>
              <a:gd name="connsiteY76" fmla="*/ 463062 h 597995"/>
              <a:gd name="connsiteX77" fmla="*/ 40299 w 378736"/>
              <a:gd name="connsiteY77" fmla="*/ 472890 h 597995"/>
              <a:gd name="connsiteX78" fmla="*/ 37501 w 378736"/>
              <a:gd name="connsiteY78" fmla="*/ 492547 h 597995"/>
              <a:gd name="connsiteX79" fmla="*/ 44029 w 378736"/>
              <a:gd name="connsiteY79" fmla="*/ 491653 h 597995"/>
              <a:gd name="connsiteX80" fmla="*/ 34703 w 378736"/>
              <a:gd name="connsiteY80" fmla="*/ 495227 h 597995"/>
              <a:gd name="connsiteX81" fmla="*/ 28175 w 378736"/>
              <a:gd name="connsiteY81" fmla="*/ 523818 h 597995"/>
              <a:gd name="connsiteX82" fmla="*/ 3927 w 378736"/>
              <a:gd name="connsiteY82" fmla="*/ 570279 h 597995"/>
              <a:gd name="connsiteX83" fmla="*/ 15118 w 378736"/>
              <a:gd name="connsiteY83" fmla="*/ 566705 h 597995"/>
              <a:gd name="connsiteX84" fmla="*/ 31905 w 378736"/>
              <a:gd name="connsiteY84" fmla="*/ 566705 h 597995"/>
              <a:gd name="connsiteX85" fmla="*/ 40299 w 378736"/>
              <a:gd name="connsiteY85" fmla="*/ 564918 h 597995"/>
              <a:gd name="connsiteX86" fmla="*/ 110245 w 378736"/>
              <a:gd name="connsiteY86" fmla="*/ 597976 h 597995"/>
              <a:gd name="connsiteX87" fmla="*/ 143819 w 378736"/>
              <a:gd name="connsiteY87" fmla="*/ 583681 h 597995"/>
              <a:gd name="connsiteX88" fmla="*/ 155943 w 378736"/>
              <a:gd name="connsiteY88" fmla="*/ 583681 h 5979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</a:cxnLst>
            <a:rect l="l" t="t" r="r" b="b"/>
            <a:pathLst>
              <a:path w="378736" h="597995">
                <a:moveTo>
                  <a:pt x="155943" y="583681"/>
                </a:moveTo>
                <a:cubicBezTo>
                  <a:pt x="157808" y="546155"/>
                  <a:pt x="148482" y="539901"/>
                  <a:pt x="179258" y="513990"/>
                </a:cubicBezTo>
                <a:cubicBezTo>
                  <a:pt x="184854" y="509522"/>
                  <a:pt x="183922" y="499694"/>
                  <a:pt x="189517" y="497014"/>
                </a:cubicBezTo>
                <a:cubicBezTo>
                  <a:pt x="191382" y="496120"/>
                  <a:pt x="237081" y="495227"/>
                  <a:pt x="225889" y="477358"/>
                </a:cubicBezTo>
                <a:cubicBezTo>
                  <a:pt x="223091" y="472890"/>
                  <a:pt x="213765" y="480038"/>
                  <a:pt x="209102" y="477358"/>
                </a:cubicBezTo>
                <a:cubicBezTo>
                  <a:pt x="204439" y="473784"/>
                  <a:pt x="205372" y="466636"/>
                  <a:pt x="203506" y="461275"/>
                </a:cubicBezTo>
                <a:cubicBezTo>
                  <a:pt x="201641" y="455914"/>
                  <a:pt x="201641" y="449660"/>
                  <a:pt x="197911" y="445193"/>
                </a:cubicBezTo>
                <a:cubicBezTo>
                  <a:pt x="196978" y="443406"/>
                  <a:pt x="191382" y="445193"/>
                  <a:pt x="191382" y="443406"/>
                </a:cubicBezTo>
                <a:cubicBezTo>
                  <a:pt x="194180" y="437152"/>
                  <a:pt x="200709" y="432684"/>
                  <a:pt x="203506" y="426430"/>
                </a:cubicBezTo>
                <a:cubicBezTo>
                  <a:pt x="209102" y="415708"/>
                  <a:pt x="193248" y="423749"/>
                  <a:pt x="209102" y="411241"/>
                </a:cubicBezTo>
                <a:cubicBezTo>
                  <a:pt x="223091" y="400519"/>
                  <a:pt x="241744" y="402306"/>
                  <a:pt x="243609" y="379076"/>
                </a:cubicBezTo>
                <a:cubicBezTo>
                  <a:pt x="243609" y="377289"/>
                  <a:pt x="225889" y="365674"/>
                  <a:pt x="222159" y="358526"/>
                </a:cubicBezTo>
                <a:cubicBezTo>
                  <a:pt x="216563" y="346911"/>
                  <a:pt x="223091" y="328148"/>
                  <a:pt x="223091" y="326361"/>
                </a:cubicBezTo>
                <a:cubicBezTo>
                  <a:pt x="222159" y="325468"/>
                  <a:pt x="207237" y="297770"/>
                  <a:pt x="207237" y="296876"/>
                </a:cubicBezTo>
                <a:cubicBezTo>
                  <a:pt x="206304" y="295090"/>
                  <a:pt x="210035" y="297770"/>
                  <a:pt x="211900" y="297770"/>
                </a:cubicBezTo>
                <a:cubicBezTo>
                  <a:pt x="220293" y="300450"/>
                  <a:pt x="225889" y="301344"/>
                  <a:pt x="234283" y="303131"/>
                </a:cubicBezTo>
                <a:cubicBezTo>
                  <a:pt x="255733" y="308492"/>
                  <a:pt x="260396" y="310279"/>
                  <a:pt x="271587" y="289729"/>
                </a:cubicBezTo>
                <a:cubicBezTo>
                  <a:pt x="284644" y="264712"/>
                  <a:pt x="270655" y="273646"/>
                  <a:pt x="267857" y="254883"/>
                </a:cubicBezTo>
                <a:cubicBezTo>
                  <a:pt x="265059" y="237907"/>
                  <a:pt x="293970" y="245949"/>
                  <a:pt x="294903" y="233440"/>
                </a:cubicBezTo>
                <a:cubicBezTo>
                  <a:pt x="295835" y="224505"/>
                  <a:pt x="285577" y="232547"/>
                  <a:pt x="291172" y="221825"/>
                </a:cubicBezTo>
                <a:cubicBezTo>
                  <a:pt x="292105" y="220038"/>
                  <a:pt x="295835" y="220038"/>
                  <a:pt x="296768" y="217358"/>
                </a:cubicBezTo>
                <a:cubicBezTo>
                  <a:pt x="299566" y="211103"/>
                  <a:pt x="299566" y="204849"/>
                  <a:pt x="300498" y="198595"/>
                </a:cubicBezTo>
                <a:cubicBezTo>
                  <a:pt x="301431" y="191447"/>
                  <a:pt x="307027" y="184299"/>
                  <a:pt x="306094" y="177152"/>
                </a:cubicBezTo>
                <a:cubicBezTo>
                  <a:pt x="306094" y="177152"/>
                  <a:pt x="297700" y="155708"/>
                  <a:pt x="297700" y="155708"/>
                </a:cubicBezTo>
                <a:cubicBezTo>
                  <a:pt x="300498" y="153028"/>
                  <a:pt x="307027" y="158388"/>
                  <a:pt x="310757" y="156602"/>
                </a:cubicBezTo>
                <a:cubicBezTo>
                  <a:pt x="310757" y="156602"/>
                  <a:pt x="330342" y="136945"/>
                  <a:pt x="330342" y="136945"/>
                </a:cubicBezTo>
                <a:cubicBezTo>
                  <a:pt x="344331" y="129797"/>
                  <a:pt x="370444" y="128904"/>
                  <a:pt x="377905" y="109248"/>
                </a:cubicBezTo>
                <a:cubicBezTo>
                  <a:pt x="383501" y="91378"/>
                  <a:pt x="359253" y="93165"/>
                  <a:pt x="352725" y="92272"/>
                </a:cubicBezTo>
                <a:cubicBezTo>
                  <a:pt x="348062" y="91378"/>
                  <a:pt x="356455" y="57426"/>
                  <a:pt x="352725" y="55639"/>
                </a:cubicBezTo>
                <a:cubicBezTo>
                  <a:pt x="335005" y="46704"/>
                  <a:pt x="331275" y="54746"/>
                  <a:pt x="309824" y="46704"/>
                </a:cubicBezTo>
                <a:cubicBezTo>
                  <a:pt x="306094" y="44918"/>
                  <a:pt x="307027" y="35983"/>
                  <a:pt x="298633" y="41344"/>
                </a:cubicBezTo>
                <a:cubicBezTo>
                  <a:pt x="296768" y="43131"/>
                  <a:pt x="300498" y="47598"/>
                  <a:pt x="298633" y="49385"/>
                </a:cubicBezTo>
                <a:cubicBezTo>
                  <a:pt x="285577" y="60107"/>
                  <a:pt x="271587" y="47598"/>
                  <a:pt x="267857" y="46704"/>
                </a:cubicBezTo>
                <a:cubicBezTo>
                  <a:pt x="264126" y="44918"/>
                  <a:pt x="259463" y="49385"/>
                  <a:pt x="256665" y="47598"/>
                </a:cubicBezTo>
                <a:cubicBezTo>
                  <a:pt x="254800" y="46704"/>
                  <a:pt x="262261" y="44918"/>
                  <a:pt x="260396" y="43131"/>
                </a:cubicBezTo>
                <a:cubicBezTo>
                  <a:pt x="259463" y="39557"/>
                  <a:pt x="254800" y="38663"/>
                  <a:pt x="251070" y="38663"/>
                </a:cubicBezTo>
                <a:cubicBezTo>
                  <a:pt x="245474" y="37770"/>
                  <a:pt x="238946" y="39557"/>
                  <a:pt x="233350" y="38663"/>
                </a:cubicBezTo>
                <a:cubicBezTo>
                  <a:pt x="232417" y="37770"/>
                  <a:pt x="234283" y="35983"/>
                  <a:pt x="234283" y="34196"/>
                </a:cubicBezTo>
                <a:cubicBezTo>
                  <a:pt x="234283" y="33303"/>
                  <a:pt x="235215" y="29729"/>
                  <a:pt x="234283" y="30622"/>
                </a:cubicBezTo>
                <a:cubicBezTo>
                  <a:pt x="229620" y="31516"/>
                  <a:pt x="218428" y="44024"/>
                  <a:pt x="210035" y="38663"/>
                </a:cubicBezTo>
                <a:cubicBezTo>
                  <a:pt x="187652" y="23474"/>
                  <a:pt x="231485" y="19901"/>
                  <a:pt x="220293" y="9179"/>
                </a:cubicBezTo>
                <a:cubicBezTo>
                  <a:pt x="218428" y="7392"/>
                  <a:pt x="214698" y="9179"/>
                  <a:pt x="212832" y="7392"/>
                </a:cubicBezTo>
                <a:cubicBezTo>
                  <a:pt x="211900" y="5605"/>
                  <a:pt x="216563" y="2031"/>
                  <a:pt x="214698" y="1138"/>
                </a:cubicBezTo>
                <a:cubicBezTo>
                  <a:pt x="197911" y="-2436"/>
                  <a:pt x="174595" y="2924"/>
                  <a:pt x="160606" y="10072"/>
                </a:cubicBezTo>
                <a:cubicBezTo>
                  <a:pt x="158741" y="19007"/>
                  <a:pt x="135426" y="23474"/>
                  <a:pt x="141021" y="31516"/>
                </a:cubicBezTo>
                <a:cubicBezTo>
                  <a:pt x="144752" y="35983"/>
                  <a:pt x="155943" y="34196"/>
                  <a:pt x="157808" y="39557"/>
                </a:cubicBezTo>
                <a:cubicBezTo>
                  <a:pt x="159674" y="44024"/>
                  <a:pt x="147549" y="38663"/>
                  <a:pt x="144752" y="42237"/>
                </a:cubicBezTo>
                <a:cubicBezTo>
                  <a:pt x="139156" y="50278"/>
                  <a:pt x="140089" y="88698"/>
                  <a:pt x="141954" y="98526"/>
                </a:cubicBezTo>
                <a:cubicBezTo>
                  <a:pt x="141954" y="101206"/>
                  <a:pt x="146617" y="102100"/>
                  <a:pt x="146617" y="105674"/>
                </a:cubicBezTo>
                <a:cubicBezTo>
                  <a:pt x="145684" y="120863"/>
                  <a:pt x="139156" y="129797"/>
                  <a:pt x="132628" y="142306"/>
                </a:cubicBezTo>
                <a:cubicBezTo>
                  <a:pt x="129830" y="147667"/>
                  <a:pt x="117706" y="159282"/>
                  <a:pt x="124234" y="158388"/>
                </a:cubicBezTo>
                <a:cubicBezTo>
                  <a:pt x="130762" y="156602"/>
                  <a:pt x="130762" y="143200"/>
                  <a:pt x="137291" y="141413"/>
                </a:cubicBezTo>
                <a:cubicBezTo>
                  <a:pt x="141954" y="140519"/>
                  <a:pt x="144752" y="149454"/>
                  <a:pt x="142886" y="153028"/>
                </a:cubicBezTo>
                <a:cubicBezTo>
                  <a:pt x="138223" y="159282"/>
                  <a:pt x="125167" y="156602"/>
                  <a:pt x="120504" y="163749"/>
                </a:cubicBezTo>
                <a:cubicBezTo>
                  <a:pt x="113975" y="174471"/>
                  <a:pt x="110245" y="186980"/>
                  <a:pt x="102784" y="197701"/>
                </a:cubicBezTo>
                <a:cubicBezTo>
                  <a:pt x="99986" y="202169"/>
                  <a:pt x="94390" y="204849"/>
                  <a:pt x="95323" y="209316"/>
                </a:cubicBezTo>
                <a:cubicBezTo>
                  <a:pt x="95323" y="213784"/>
                  <a:pt x="103717" y="215571"/>
                  <a:pt x="105582" y="220038"/>
                </a:cubicBezTo>
                <a:cubicBezTo>
                  <a:pt x="106514" y="221825"/>
                  <a:pt x="100919" y="214677"/>
                  <a:pt x="98121" y="216464"/>
                </a:cubicBezTo>
                <a:cubicBezTo>
                  <a:pt x="93458" y="219145"/>
                  <a:pt x="91593" y="226292"/>
                  <a:pt x="87862" y="231653"/>
                </a:cubicBezTo>
                <a:cubicBezTo>
                  <a:pt x="78536" y="245949"/>
                  <a:pt x="68277" y="263818"/>
                  <a:pt x="57086" y="276327"/>
                </a:cubicBezTo>
                <a:cubicBezTo>
                  <a:pt x="54288" y="279901"/>
                  <a:pt x="48692" y="280794"/>
                  <a:pt x="44962" y="285262"/>
                </a:cubicBezTo>
                <a:cubicBezTo>
                  <a:pt x="44029" y="286155"/>
                  <a:pt x="49625" y="288835"/>
                  <a:pt x="47760" y="289729"/>
                </a:cubicBezTo>
                <a:cubicBezTo>
                  <a:pt x="40299" y="291516"/>
                  <a:pt x="30973" y="285262"/>
                  <a:pt x="26310" y="289729"/>
                </a:cubicBezTo>
                <a:cubicBezTo>
                  <a:pt x="21647" y="294196"/>
                  <a:pt x="30040" y="301344"/>
                  <a:pt x="28175" y="306705"/>
                </a:cubicBezTo>
                <a:cubicBezTo>
                  <a:pt x="25377" y="315639"/>
                  <a:pt x="-2602" y="353165"/>
                  <a:pt x="196" y="362100"/>
                </a:cubicBezTo>
                <a:cubicBezTo>
                  <a:pt x="2062" y="368354"/>
                  <a:pt x="6725" y="373715"/>
                  <a:pt x="10455" y="379969"/>
                </a:cubicBezTo>
                <a:cubicBezTo>
                  <a:pt x="19781" y="395158"/>
                  <a:pt x="16051" y="402306"/>
                  <a:pt x="16051" y="402306"/>
                </a:cubicBezTo>
                <a:cubicBezTo>
                  <a:pt x="23512" y="404093"/>
                  <a:pt x="31905" y="403200"/>
                  <a:pt x="39366" y="402306"/>
                </a:cubicBezTo>
                <a:cubicBezTo>
                  <a:pt x="43097" y="402306"/>
                  <a:pt x="44962" y="397839"/>
                  <a:pt x="48692" y="398732"/>
                </a:cubicBezTo>
                <a:cubicBezTo>
                  <a:pt x="52423" y="398732"/>
                  <a:pt x="54288" y="404093"/>
                  <a:pt x="58951" y="404986"/>
                </a:cubicBezTo>
                <a:cubicBezTo>
                  <a:pt x="61749" y="405880"/>
                  <a:pt x="61749" y="393371"/>
                  <a:pt x="63614" y="396052"/>
                </a:cubicBezTo>
                <a:cubicBezTo>
                  <a:pt x="66412" y="400519"/>
                  <a:pt x="61749" y="406773"/>
                  <a:pt x="63614" y="410347"/>
                </a:cubicBezTo>
                <a:cubicBezTo>
                  <a:pt x="66412" y="413921"/>
                  <a:pt x="79469" y="415708"/>
                  <a:pt x="75738" y="417495"/>
                </a:cubicBezTo>
                <a:cubicBezTo>
                  <a:pt x="50558" y="429110"/>
                  <a:pt x="65479" y="398732"/>
                  <a:pt x="44962" y="401412"/>
                </a:cubicBezTo>
                <a:cubicBezTo>
                  <a:pt x="39366" y="402306"/>
                  <a:pt x="51490" y="409454"/>
                  <a:pt x="53355" y="413921"/>
                </a:cubicBezTo>
                <a:cubicBezTo>
                  <a:pt x="54288" y="419282"/>
                  <a:pt x="53355" y="425536"/>
                  <a:pt x="52423" y="431791"/>
                </a:cubicBezTo>
                <a:cubicBezTo>
                  <a:pt x="50558" y="443406"/>
                  <a:pt x="34703" y="454127"/>
                  <a:pt x="34703" y="463062"/>
                </a:cubicBezTo>
                <a:cubicBezTo>
                  <a:pt x="34703" y="466636"/>
                  <a:pt x="40299" y="469316"/>
                  <a:pt x="40299" y="472890"/>
                </a:cubicBezTo>
                <a:cubicBezTo>
                  <a:pt x="41231" y="479144"/>
                  <a:pt x="30973" y="490760"/>
                  <a:pt x="37501" y="492547"/>
                </a:cubicBezTo>
                <a:cubicBezTo>
                  <a:pt x="39366" y="492547"/>
                  <a:pt x="45895" y="489866"/>
                  <a:pt x="44029" y="491653"/>
                </a:cubicBezTo>
                <a:cubicBezTo>
                  <a:pt x="42164" y="494333"/>
                  <a:pt x="36568" y="492547"/>
                  <a:pt x="34703" y="495227"/>
                </a:cubicBezTo>
                <a:cubicBezTo>
                  <a:pt x="30040" y="504162"/>
                  <a:pt x="32838" y="514883"/>
                  <a:pt x="28175" y="523818"/>
                </a:cubicBezTo>
                <a:cubicBezTo>
                  <a:pt x="24444" y="530966"/>
                  <a:pt x="2062" y="560450"/>
                  <a:pt x="3927" y="570279"/>
                </a:cubicBezTo>
                <a:cubicBezTo>
                  <a:pt x="4860" y="573853"/>
                  <a:pt x="11388" y="566705"/>
                  <a:pt x="15118" y="566705"/>
                </a:cubicBezTo>
                <a:cubicBezTo>
                  <a:pt x="20714" y="565811"/>
                  <a:pt x="26310" y="567598"/>
                  <a:pt x="31905" y="566705"/>
                </a:cubicBezTo>
                <a:cubicBezTo>
                  <a:pt x="34703" y="566705"/>
                  <a:pt x="37501" y="564024"/>
                  <a:pt x="40299" y="564918"/>
                </a:cubicBezTo>
                <a:cubicBezTo>
                  <a:pt x="55221" y="568492"/>
                  <a:pt x="103717" y="598870"/>
                  <a:pt x="110245" y="597976"/>
                </a:cubicBezTo>
                <a:cubicBezTo>
                  <a:pt x="113043" y="597976"/>
                  <a:pt x="141954" y="584574"/>
                  <a:pt x="143819" y="583681"/>
                </a:cubicBezTo>
                <a:cubicBezTo>
                  <a:pt x="146617" y="583681"/>
                  <a:pt x="151280" y="583681"/>
                  <a:pt x="155943" y="583681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 w="3175" cap="flat">
            <a:solidFill>
              <a:schemeClr val="tx1"/>
            </a:solidFill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159" name="Forma libre 158">
            <a:extLst>
              <a:ext uri="{FF2B5EF4-FFF2-40B4-BE49-F238E27FC236}">
                <a16:creationId xmlns:a16="http://schemas.microsoft.com/office/drawing/2014/main" id="{DD28A004-07A4-A947-8557-7E42BD6F5809}"/>
              </a:ext>
            </a:extLst>
          </p:cNvPr>
          <p:cNvSpPr/>
          <p:nvPr/>
        </p:nvSpPr>
        <p:spPr>
          <a:xfrm>
            <a:off x="1012802" y="4157378"/>
            <a:ext cx="1111289" cy="936433"/>
          </a:xfrm>
          <a:custGeom>
            <a:avLst/>
            <a:gdLst>
              <a:gd name="connsiteX0" fmla="*/ 969772 w 1112952"/>
              <a:gd name="connsiteY0" fmla="*/ 298023 h 937835"/>
              <a:gd name="connsiteX1" fmla="*/ 988424 w 1112952"/>
              <a:gd name="connsiteY1" fmla="*/ 306065 h 937835"/>
              <a:gd name="connsiteX2" fmla="*/ 996818 w 1112952"/>
              <a:gd name="connsiteY2" fmla="*/ 316786 h 937835"/>
              <a:gd name="connsiteX3" fmla="*/ 1019200 w 1112952"/>
              <a:gd name="connsiteY3" fmla="*/ 311425 h 937835"/>
              <a:gd name="connsiteX4" fmla="*/ 1053707 w 1112952"/>
              <a:gd name="connsiteY4" fmla="*/ 326614 h 937835"/>
              <a:gd name="connsiteX5" fmla="*/ 1056505 w 1112952"/>
              <a:gd name="connsiteY5" fmla="*/ 316786 h 937835"/>
              <a:gd name="connsiteX6" fmla="*/ 1102203 w 1112952"/>
              <a:gd name="connsiteY6" fmla="*/ 319467 h 937835"/>
              <a:gd name="connsiteX7" fmla="*/ 1105934 w 1112952"/>
              <a:gd name="connsiteY7" fmla="*/ 319467 h 937835"/>
              <a:gd name="connsiteX8" fmla="*/ 1112462 w 1112952"/>
              <a:gd name="connsiteY8" fmla="*/ 333762 h 937835"/>
              <a:gd name="connsiteX9" fmla="*/ 1093810 w 1112952"/>
              <a:gd name="connsiteY9" fmla="*/ 343590 h 937835"/>
              <a:gd name="connsiteX10" fmla="*/ 1095675 w 1112952"/>
              <a:gd name="connsiteY10" fmla="*/ 382903 h 937835"/>
              <a:gd name="connsiteX11" fmla="*/ 1039718 w 1112952"/>
              <a:gd name="connsiteY11" fmla="*/ 412388 h 937835"/>
              <a:gd name="connsiteX12" fmla="*/ 1006144 w 1112952"/>
              <a:gd name="connsiteY12" fmla="*/ 425790 h 937835"/>
              <a:gd name="connsiteX13" fmla="*/ 983761 w 1112952"/>
              <a:gd name="connsiteY13" fmla="*/ 444552 h 937835"/>
              <a:gd name="connsiteX14" fmla="*/ 869982 w 1112952"/>
              <a:gd name="connsiteY14" fmla="*/ 466889 h 937835"/>
              <a:gd name="connsiteX15" fmla="*/ 852262 w 1112952"/>
              <a:gd name="connsiteY15" fmla="*/ 484759 h 937835"/>
              <a:gd name="connsiteX16" fmla="*/ 868117 w 1112952"/>
              <a:gd name="connsiteY16" fmla="*/ 496374 h 937835"/>
              <a:gd name="connsiteX17" fmla="*/ 837340 w 1112952"/>
              <a:gd name="connsiteY17" fmla="*/ 506202 h 937835"/>
              <a:gd name="connsiteX18" fmla="*/ 813093 w 1112952"/>
              <a:gd name="connsiteY18" fmla="*/ 538367 h 937835"/>
              <a:gd name="connsiteX19" fmla="*/ 735686 w 1112952"/>
              <a:gd name="connsiteY19" fmla="*/ 622353 h 937835"/>
              <a:gd name="connsiteX20" fmla="*/ 746877 w 1112952"/>
              <a:gd name="connsiteY20" fmla="*/ 690257 h 937835"/>
              <a:gd name="connsiteX21" fmla="*/ 775788 w 1112952"/>
              <a:gd name="connsiteY21" fmla="*/ 717955 h 937835"/>
              <a:gd name="connsiteX22" fmla="*/ 746877 w 1112952"/>
              <a:gd name="connsiteY22" fmla="*/ 729570 h 937835"/>
              <a:gd name="connsiteX23" fmla="*/ 743147 w 1112952"/>
              <a:gd name="connsiteY23" fmla="*/ 736718 h 937835"/>
              <a:gd name="connsiteX24" fmla="*/ 736618 w 1112952"/>
              <a:gd name="connsiteY24" fmla="*/ 735824 h 937835"/>
              <a:gd name="connsiteX25" fmla="*/ 714235 w 1112952"/>
              <a:gd name="connsiteY25" fmla="*/ 742972 h 937835"/>
              <a:gd name="connsiteX26" fmla="*/ 709572 w 1112952"/>
              <a:gd name="connsiteY26" fmla="*/ 754587 h 937835"/>
              <a:gd name="connsiteX27" fmla="*/ 700246 w 1112952"/>
              <a:gd name="connsiteY27" fmla="*/ 754587 h 937835"/>
              <a:gd name="connsiteX28" fmla="*/ 696516 w 1112952"/>
              <a:gd name="connsiteY28" fmla="*/ 769776 h 937835"/>
              <a:gd name="connsiteX29" fmla="*/ 682526 w 1112952"/>
              <a:gd name="connsiteY29" fmla="*/ 774243 h 937835"/>
              <a:gd name="connsiteX30" fmla="*/ 681594 w 1112952"/>
              <a:gd name="connsiteY30" fmla="*/ 793006 h 937835"/>
              <a:gd name="connsiteX31" fmla="*/ 656413 w 1112952"/>
              <a:gd name="connsiteY31" fmla="*/ 818917 h 937835"/>
              <a:gd name="connsiteX32" fmla="*/ 669470 w 1112952"/>
              <a:gd name="connsiteY32" fmla="*/ 834999 h 937835"/>
              <a:gd name="connsiteX33" fmla="*/ 648952 w 1112952"/>
              <a:gd name="connsiteY33" fmla="*/ 839467 h 937835"/>
              <a:gd name="connsiteX34" fmla="*/ 634963 w 1112952"/>
              <a:gd name="connsiteY34" fmla="*/ 834106 h 937835"/>
              <a:gd name="connsiteX35" fmla="*/ 575276 w 1112952"/>
              <a:gd name="connsiteY35" fmla="*/ 848401 h 937835"/>
              <a:gd name="connsiteX36" fmla="*/ 516521 w 1112952"/>
              <a:gd name="connsiteY36" fmla="*/ 915412 h 937835"/>
              <a:gd name="connsiteX37" fmla="*/ 473621 w 1112952"/>
              <a:gd name="connsiteY37" fmla="*/ 899329 h 937835"/>
              <a:gd name="connsiteX38" fmla="*/ 458699 w 1112952"/>
              <a:gd name="connsiteY38" fmla="*/ 910051 h 937835"/>
              <a:gd name="connsiteX39" fmla="*/ 422327 w 1112952"/>
              <a:gd name="connsiteY39" fmla="*/ 896649 h 937835"/>
              <a:gd name="connsiteX40" fmla="*/ 386888 w 1112952"/>
              <a:gd name="connsiteY40" fmla="*/ 898436 h 937835"/>
              <a:gd name="connsiteX41" fmla="*/ 370101 w 1112952"/>
              <a:gd name="connsiteY41" fmla="*/ 889501 h 937835"/>
              <a:gd name="connsiteX42" fmla="*/ 292694 w 1112952"/>
              <a:gd name="connsiteY42" fmla="*/ 878779 h 937835"/>
              <a:gd name="connsiteX43" fmla="*/ 265648 w 1112952"/>
              <a:gd name="connsiteY43" fmla="*/ 899329 h 937835"/>
              <a:gd name="connsiteX44" fmla="*/ 211556 w 1112952"/>
              <a:gd name="connsiteY44" fmla="*/ 898436 h 937835"/>
              <a:gd name="connsiteX45" fmla="*/ 188241 w 1112952"/>
              <a:gd name="connsiteY45" fmla="*/ 925240 h 937835"/>
              <a:gd name="connsiteX46" fmla="*/ 177982 w 1112952"/>
              <a:gd name="connsiteY46" fmla="*/ 923453 h 937835"/>
              <a:gd name="connsiteX47" fmla="*/ 160262 w 1112952"/>
              <a:gd name="connsiteY47" fmla="*/ 937749 h 937835"/>
              <a:gd name="connsiteX48" fmla="*/ 154667 w 1112952"/>
              <a:gd name="connsiteY48" fmla="*/ 930601 h 937835"/>
              <a:gd name="connsiteX49" fmla="*/ 142543 w 1112952"/>
              <a:gd name="connsiteY49" fmla="*/ 924346 h 937835"/>
              <a:gd name="connsiteX50" fmla="*/ 133217 w 1112952"/>
              <a:gd name="connsiteY50" fmla="*/ 910051 h 937835"/>
              <a:gd name="connsiteX51" fmla="*/ 122025 w 1112952"/>
              <a:gd name="connsiteY51" fmla="*/ 907370 h 937835"/>
              <a:gd name="connsiteX52" fmla="*/ 104306 w 1112952"/>
              <a:gd name="connsiteY52" fmla="*/ 862697 h 937835"/>
              <a:gd name="connsiteX53" fmla="*/ 116430 w 1112952"/>
              <a:gd name="connsiteY53" fmla="*/ 867164 h 937835"/>
              <a:gd name="connsiteX54" fmla="*/ 109901 w 1112952"/>
              <a:gd name="connsiteY54" fmla="*/ 865378 h 937835"/>
              <a:gd name="connsiteX55" fmla="*/ 112699 w 1112952"/>
              <a:gd name="connsiteY55" fmla="*/ 860017 h 937835"/>
              <a:gd name="connsiteX56" fmla="*/ 96845 w 1112952"/>
              <a:gd name="connsiteY56" fmla="*/ 836786 h 937835"/>
              <a:gd name="connsiteX57" fmla="*/ 124823 w 1112952"/>
              <a:gd name="connsiteY57" fmla="*/ 818917 h 937835"/>
              <a:gd name="connsiteX58" fmla="*/ 105238 w 1112952"/>
              <a:gd name="connsiteY58" fmla="*/ 830532 h 937835"/>
              <a:gd name="connsiteX59" fmla="*/ 98710 w 1112952"/>
              <a:gd name="connsiteY59" fmla="*/ 813556 h 937835"/>
              <a:gd name="connsiteX60" fmla="*/ 88451 w 1112952"/>
              <a:gd name="connsiteY60" fmla="*/ 799260 h 937835"/>
              <a:gd name="connsiteX61" fmla="*/ 63270 w 1112952"/>
              <a:gd name="connsiteY61" fmla="*/ 776030 h 937835"/>
              <a:gd name="connsiteX62" fmla="*/ 63270 w 1112952"/>
              <a:gd name="connsiteY62" fmla="*/ 774243 h 937835"/>
              <a:gd name="connsiteX63" fmla="*/ 59540 w 1112952"/>
              <a:gd name="connsiteY63" fmla="*/ 776924 h 937835"/>
              <a:gd name="connsiteX64" fmla="*/ 46483 w 1112952"/>
              <a:gd name="connsiteY64" fmla="*/ 767989 h 937835"/>
              <a:gd name="connsiteX65" fmla="*/ 13842 w 1112952"/>
              <a:gd name="connsiteY65" fmla="*/ 763522 h 937835"/>
              <a:gd name="connsiteX66" fmla="*/ 37157 w 1112952"/>
              <a:gd name="connsiteY66" fmla="*/ 693831 h 937835"/>
              <a:gd name="connsiteX67" fmla="*/ 47416 w 1112952"/>
              <a:gd name="connsiteY67" fmla="*/ 676855 h 937835"/>
              <a:gd name="connsiteX68" fmla="*/ 83788 w 1112952"/>
              <a:gd name="connsiteY68" fmla="*/ 657199 h 937835"/>
              <a:gd name="connsiteX69" fmla="*/ 67001 w 1112952"/>
              <a:gd name="connsiteY69" fmla="*/ 657199 h 937835"/>
              <a:gd name="connsiteX70" fmla="*/ 61405 w 1112952"/>
              <a:gd name="connsiteY70" fmla="*/ 641116 h 937835"/>
              <a:gd name="connsiteX71" fmla="*/ 55810 w 1112952"/>
              <a:gd name="connsiteY71" fmla="*/ 625034 h 937835"/>
              <a:gd name="connsiteX72" fmla="*/ 49281 w 1112952"/>
              <a:gd name="connsiteY72" fmla="*/ 623247 h 937835"/>
              <a:gd name="connsiteX73" fmla="*/ 61405 w 1112952"/>
              <a:gd name="connsiteY73" fmla="*/ 606271 h 937835"/>
              <a:gd name="connsiteX74" fmla="*/ 67001 w 1112952"/>
              <a:gd name="connsiteY74" fmla="*/ 591082 h 937835"/>
              <a:gd name="connsiteX75" fmla="*/ 101508 w 1112952"/>
              <a:gd name="connsiteY75" fmla="*/ 558917 h 937835"/>
              <a:gd name="connsiteX76" fmla="*/ 80057 w 1112952"/>
              <a:gd name="connsiteY76" fmla="*/ 538367 h 937835"/>
              <a:gd name="connsiteX77" fmla="*/ 80990 w 1112952"/>
              <a:gd name="connsiteY77" fmla="*/ 506202 h 937835"/>
              <a:gd name="connsiteX78" fmla="*/ 65136 w 1112952"/>
              <a:gd name="connsiteY78" fmla="*/ 476718 h 937835"/>
              <a:gd name="connsiteX79" fmla="*/ 69799 w 1112952"/>
              <a:gd name="connsiteY79" fmla="*/ 477611 h 937835"/>
              <a:gd name="connsiteX80" fmla="*/ 92182 w 1112952"/>
              <a:gd name="connsiteY80" fmla="*/ 482972 h 937835"/>
              <a:gd name="connsiteX81" fmla="*/ 129486 w 1112952"/>
              <a:gd name="connsiteY81" fmla="*/ 469570 h 937835"/>
              <a:gd name="connsiteX82" fmla="*/ 125756 w 1112952"/>
              <a:gd name="connsiteY82" fmla="*/ 434724 h 937835"/>
              <a:gd name="connsiteX83" fmla="*/ 152801 w 1112952"/>
              <a:gd name="connsiteY83" fmla="*/ 413281 h 937835"/>
              <a:gd name="connsiteX84" fmla="*/ 149071 w 1112952"/>
              <a:gd name="connsiteY84" fmla="*/ 401666 h 937835"/>
              <a:gd name="connsiteX85" fmla="*/ 154667 w 1112952"/>
              <a:gd name="connsiteY85" fmla="*/ 397199 h 937835"/>
              <a:gd name="connsiteX86" fmla="*/ 158397 w 1112952"/>
              <a:gd name="connsiteY86" fmla="*/ 378436 h 937835"/>
              <a:gd name="connsiteX87" fmla="*/ 163993 w 1112952"/>
              <a:gd name="connsiteY87" fmla="*/ 356992 h 937835"/>
              <a:gd name="connsiteX88" fmla="*/ 155599 w 1112952"/>
              <a:gd name="connsiteY88" fmla="*/ 335549 h 937835"/>
              <a:gd name="connsiteX89" fmla="*/ 168656 w 1112952"/>
              <a:gd name="connsiteY89" fmla="*/ 336442 h 937835"/>
              <a:gd name="connsiteX90" fmla="*/ 188241 w 1112952"/>
              <a:gd name="connsiteY90" fmla="*/ 316786 h 937835"/>
              <a:gd name="connsiteX91" fmla="*/ 235804 w 1112952"/>
              <a:gd name="connsiteY91" fmla="*/ 289089 h 937835"/>
              <a:gd name="connsiteX92" fmla="*/ 210624 w 1112952"/>
              <a:gd name="connsiteY92" fmla="*/ 272113 h 937835"/>
              <a:gd name="connsiteX93" fmla="*/ 210624 w 1112952"/>
              <a:gd name="connsiteY93" fmla="*/ 235480 h 937835"/>
              <a:gd name="connsiteX94" fmla="*/ 167723 w 1112952"/>
              <a:gd name="connsiteY94" fmla="*/ 226546 h 937835"/>
              <a:gd name="connsiteX95" fmla="*/ 156532 w 1112952"/>
              <a:gd name="connsiteY95" fmla="*/ 221185 h 937835"/>
              <a:gd name="connsiteX96" fmla="*/ 156532 w 1112952"/>
              <a:gd name="connsiteY96" fmla="*/ 229226 h 937835"/>
              <a:gd name="connsiteX97" fmla="*/ 125756 w 1112952"/>
              <a:gd name="connsiteY97" fmla="*/ 226546 h 937835"/>
              <a:gd name="connsiteX98" fmla="*/ 114564 w 1112952"/>
              <a:gd name="connsiteY98" fmla="*/ 227439 h 937835"/>
              <a:gd name="connsiteX99" fmla="*/ 118295 w 1112952"/>
              <a:gd name="connsiteY99" fmla="*/ 222972 h 937835"/>
              <a:gd name="connsiteX100" fmla="*/ 108969 w 1112952"/>
              <a:gd name="connsiteY100" fmla="*/ 218504 h 937835"/>
              <a:gd name="connsiteX101" fmla="*/ 91249 w 1112952"/>
              <a:gd name="connsiteY101" fmla="*/ 218504 h 937835"/>
              <a:gd name="connsiteX102" fmla="*/ 92182 w 1112952"/>
              <a:gd name="connsiteY102" fmla="*/ 214037 h 937835"/>
              <a:gd name="connsiteX103" fmla="*/ 92182 w 1112952"/>
              <a:gd name="connsiteY103" fmla="*/ 210463 h 937835"/>
              <a:gd name="connsiteX104" fmla="*/ 67934 w 1112952"/>
              <a:gd name="connsiteY104" fmla="*/ 218504 h 937835"/>
              <a:gd name="connsiteX105" fmla="*/ 78192 w 1112952"/>
              <a:gd name="connsiteY105" fmla="*/ 189020 h 937835"/>
              <a:gd name="connsiteX106" fmla="*/ 70731 w 1112952"/>
              <a:gd name="connsiteY106" fmla="*/ 187233 h 937835"/>
              <a:gd name="connsiteX107" fmla="*/ 72597 w 1112952"/>
              <a:gd name="connsiteY107" fmla="*/ 180979 h 937835"/>
              <a:gd name="connsiteX108" fmla="*/ 18505 w 1112952"/>
              <a:gd name="connsiteY108" fmla="*/ 189913 h 937835"/>
              <a:gd name="connsiteX109" fmla="*/ 10111 w 1112952"/>
              <a:gd name="connsiteY109" fmla="*/ 169363 h 937835"/>
              <a:gd name="connsiteX110" fmla="*/ 16640 w 1112952"/>
              <a:gd name="connsiteY110" fmla="*/ 171151 h 937835"/>
              <a:gd name="connsiteX111" fmla="*/ 15707 w 1112952"/>
              <a:gd name="connsiteY111" fmla="*/ 164896 h 937835"/>
              <a:gd name="connsiteX112" fmla="*/ 38090 w 1112952"/>
              <a:gd name="connsiteY112" fmla="*/ 154174 h 937835"/>
              <a:gd name="connsiteX113" fmla="*/ 40888 w 1112952"/>
              <a:gd name="connsiteY113" fmla="*/ 149707 h 937835"/>
              <a:gd name="connsiteX114" fmla="*/ 24101 w 1112952"/>
              <a:gd name="connsiteY114" fmla="*/ 156855 h 937835"/>
              <a:gd name="connsiteX115" fmla="*/ 21303 w 1112952"/>
              <a:gd name="connsiteY115" fmla="*/ 146133 h 937835"/>
              <a:gd name="connsiteX116" fmla="*/ 40888 w 1112952"/>
              <a:gd name="connsiteY116" fmla="*/ 138985 h 937835"/>
              <a:gd name="connsiteX117" fmla="*/ 24101 w 1112952"/>
              <a:gd name="connsiteY117" fmla="*/ 138985 h 937835"/>
              <a:gd name="connsiteX118" fmla="*/ 16640 w 1112952"/>
              <a:gd name="connsiteY118" fmla="*/ 129157 h 937835"/>
              <a:gd name="connsiteX119" fmla="*/ 25966 w 1112952"/>
              <a:gd name="connsiteY119" fmla="*/ 130944 h 937835"/>
              <a:gd name="connsiteX120" fmla="*/ 28764 w 1112952"/>
              <a:gd name="connsiteY120" fmla="*/ 119329 h 937835"/>
              <a:gd name="connsiteX121" fmla="*/ 40888 w 1112952"/>
              <a:gd name="connsiteY121" fmla="*/ 108607 h 937835"/>
              <a:gd name="connsiteX122" fmla="*/ 785 w 1112952"/>
              <a:gd name="connsiteY122" fmla="*/ 71975 h 937835"/>
              <a:gd name="connsiteX123" fmla="*/ 22235 w 1112952"/>
              <a:gd name="connsiteY123" fmla="*/ 46958 h 937835"/>
              <a:gd name="connsiteX124" fmla="*/ 11977 w 1112952"/>
              <a:gd name="connsiteY124" fmla="*/ 45171 h 937835"/>
              <a:gd name="connsiteX125" fmla="*/ 15707 w 1112952"/>
              <a:gd name="connsiteY125" fmla="*/ 41597 h 937835"/>
              <a:gd name="connsiteX126" fmla="*/ 39022 w 1112952"/>
              <a:gd name="connsiteY126" fmla="*/ 41597 h 937835"/>
              <a:gd name="connsiteX127" fmla="*/ 118295 w 1112952"/>
              <a:gd name="connsiteY127" fmla="*/ 11219 h 937835"/>
              <a:gd name="connsiteX128" fmla="*/ 144408 w 1112952"/>
              <a:gd name="connsiteY128" fmla="*/ 1391 h 937835"/>
              <a:gd name="connsiteX129" fmla="*/ 143475 w 1112952"/>
              <a:gd name="connsiteY129" fmla="*/ 15686 h 937835"/>
              <a:gd name="connsiteX130" fmla="*/ 163060 w 1112952"/>
              <a:gd name="connsiteY130" fmla="*/ 4072 h 937835"/>
              <a:gd name="connsiteX131" fmla="*/ 209691 w 1112952"/>
              <a:gd name="connsiteY131" fmla="*/ 51425 h 937835"/>
              <a:gd name="connsiteX132" fmla="*/ 220882 w 1112952"/>
              <a:gd name="connsiteY132" fmla="*/ 43384 h 937835"/>
              <a:gd name="connsiteX133" fmla="*/ 259120 w 1112952"/>
              <a:gd name="connsiteY133" fmla="*/ 54106 h 937835"/>
              <a:gd name="connsiteX134" fmla="*/ 283367 w 1112952"/>
              <a:gd name="connsiteY134" fmla="*/ 53212 h 937835"/>
              <a:gd name="connsiteX135" fmla="*/ 297357 w 1112952"/>
              <a:gd name="connsiteY135" fmla="*/ 60360 h 937835"/>
              <a:gd name="connsiteX136" fmla="*/ 318807 w 1112952"/>
              <a:gd name="connsiteY136" fmla="*/ 53212 h 937835"/>
              <a:gd name="connsiteX137" fmla="*/ 331863 w 1112952"/>
              <a:gd name="connsiteY137" fmla="*/ 70188 h 937835"/>
              <a:gd name="connsiteX138" fmla="*/ 354246 w 1112952"/>
              <a:gd name="connsiteY138" fmla="*/ 74656 h 937835"/>
              <a:gd name="connsiteX139" fmla="*/ 352381 w 1112952"/>
              <a:gd name="connsiteY139" fmla="*/ 80016 h 937835"/>
              <a:gd name="connsiteX140" fmla="*/ 362640 w 1112952"/>
              <a:gd name="connsiteY140" fmla="*/ 78230 h 937835"/>
              <a:gd name="connsiteX141" fmla="*/ 477351 w 1112952"/>
              <a:gd name="connsiteY141" fmla="*/ 113075 h 937835"/>
              <a:gd name="connsiteX142" fmla="*/ 481082 w 1112952"/>
              <a:gd name="connsiteY142" fmla="*/ 107714 h 937835"/>
              <a:gd name="connsiteX143" fmla="*/ 492273 w 1112952"/>
              <a:gd name="connsiteY143" fmla="*/ 107714 h 937835"/>
              <a:gd name="connsiteX144" fmla="*/ 524915 w 1112952"/>
              <a:gd name="connsiteY144" fmla="*/ 117542 h 937835"/>
              <a:gd name="connsiteX145" fmla="*/ 523049 w 1112952"/>
              <a:gd name="connsiteY145" fmla="*/ 121116 h 937835"/>
              <a:gd name="connsiteX146" fmla="*/ 558489 w 1112952"/>
              <a:gd name="connsiteY146" fmla="*/ 141666 h 937835"/>
              <a:gd name="connsiteX147" fmla="*/ 558489 w 1112952"/>
              <a:gd name="connsiteY147" fmla="*/ 133625 h 937835"/>
              <a:gd name="connsiteX148" fmla="*/ 567815 w 1112952"/>
              <a:gd name="connsiteY148" fmla="*/ 129157 h 937835"/>
              <a:gd name="connsiteX149" fmla="*/ 588333 w 1112952"/>
              <a:gd name="connsiteY149" fmla="*/ 140772 h 937835"/>
              <a:gd name="connsiteX150" fmla="*/ 603254 w 1112952"/>
              <a:gd name="connsiteY150" fmla="*/ 141666 h 937835"/>
              <a:gd name="connsiteX151" fmla="*/ 616311 w 1112952"/>
              <a:gd name="connsiteY151" fmla="*/ 153281 h 937835"/>
              <a:gd name="connsiteX152" fmla="*/ 672268 w 1112952"/>
              <a:gd name="connsiteY152" fmla="*/ 154174 h 937835"/>
              <a:gd name="connsiteX153" fmla="*/ 688122 w 1112952"/>
              <a:gd name="connsiteY153" fmla="*/ 168470 h 937835"/>
              <a:gd name="connsiteX154" fmla="*/ 689988 w 1112952"/>
              <a:gd name="connsiteY154" fmla="*/ 164896 h 937835"/>
              <a:gd name="connsiteX155" fmla="*/ 703044 w 1112952"/>
              <a:gd name="connsiteY155" fmla="*/ 171151 h 937835"/>
              <a:gd name="connsiteX156" fmla="*/ 696516 w 1112952"/>
              <a:gd name="connsiteY156" fmla="*/ 196168 h 937835"/>
              <a:gd name="connsiteX157" fmla="*/ 709572 w 1112952"/>
              <a:gd name="connsiteY157" fmla="*/ 189913 h 937835"/>
              <a:gd name="connsiteX158" fmla="*/ 709572 w 1112952"/>
              <a:gd name="connsiteY158" fmla="*/ 197954 h 937835"/>
              <a:gd name="connsiteX159" fmla="*/ 755270 w 1112952"/>
              <a:gd name="connsiteY159" fmla="*/ 214037 h 937835"/>
              <a:gd name="connsiteX160" fmla="*/ 766462 w 1112952"/>
              <a:gd name="connsiteY160" fmla="*/ 235480 h 937835"/>
              <a:gd name="connsiteX161" fmla="*/ 803766 w 1112952"/>
              <a:gd name="connsiteY161" fmla="*/ 239054 h 937835"/>
              <a:gd name="connsiteX162" fmla="*/ 817756 w 1112952"/>
              <a:gd name="connsiteY162" fmla="*/ 256030 h 937835"/>
              <a:gd name="connsiteX163" fmla="*/ 832678 w 1112952"/>
              <a:gd name="connsiteY163" fmla="*/ 252456 h 937835"/>
              <a:gd name="connsiteX164" fmla="*/ 846667 w 1112952"/>
              <a:gd name="connsiteY164" fmla="*/ 260498 h 937835"/>
              <a:gd name="connsiteX165" fmla="*/ 852262 w 1112952"/>
              <a:gd name="connsiteY165" fmla="*/ 255137 h 937835"/>
              <a:gd name="connsiteX166" fmla="*/ 880241 w 1112952"/>
              <a:gd name="connsiteY166" fmla="*/ 262284 h 937835"/>
              <a:gd name="connsiteX167" fmla="*/ 886769 w 1112952"/>
              <a:gd name="connsiteY167" fmla="*/ 243522 h 937835"/>
              <a:gd name="connsiteX168" fmla="*/ 922208 w 1112952"/>
              <a:gd name="connsiteY168" fmla="*/ 265858 h 937835"/>
              <a:gd name="connsiteX169" fmla="*/ 927804 w 1112952"/>
              <a:gd name="connsiteY169" fmla="*/ 265858 h 937835"/>
              <a:gd name="connsiteX170" fmla="*/ 940861 w 1112952"/>
              <a:gd name="connsiteY170" fmla="*/ 269432 h 937835"/>
              <a:gd name="connsiteX171" fmla="*/ 947389 w 1112952"/>
              <a:gd name="connsiteY171" fmla="*/ 283728 h 937835"/>
              <a:gd name="connsiteX172" fmla="*/ 947389 w 1112952"/>
              <a:gd name="connsiteY172" fmla="*/ 284621 h 937835"/>
              <a:gd name="connsiteX173" fmla="*/ 969772 w 1112952"/>
              <a:gd name="connsiteY173" fmla="*/ 298023 h 9378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</a:cxnLst>
            <a:rect l="l" t="t" r="r" b="b"/>
            <a:pathLst>
              <a:path w="1112952" h="937835">
                <a:moveTo>
                  <a:pt x="969772" y="298023"/>
                </a:moveTo>
                <a:cubicBezTo>
                  <a:pt x="976300" y="300704"/>
                  <a:pt x="983761" y="302491"/>
                  <a:pt x="988424" y="306065"/>
                </a:cubicBezTo>
                <a:cubicBezTo>
                  <a:pt x="990289" y="307851"/>
                  <a:pt x="991222" y="317680"/>
                  <a:pt x="996818" y="316786"/>
                </a:cubicBezTo>
                <a:cubicBezTo>
                  <a:pt x="1004279" y="315893"/>
                  <a:pt x="1010807" y="311425"/>
                  <a:pt x="1019200" y="311425"/>
                </a:cubicBezTo>
                <a:cubicBezTo>
                  <a:pt x="1028527" y="311425"/>
                  <a:pt x="1044381" y="329295"/>
                  <a:pt x="1053707" y="326614"/>
                </a:cubicBezTo>
                <a:cubicBezTo>
                  <a:pt x="1057438" y="325721"/>
                  <a:pt x="1053707" y="318573"/>
                  <a:pt x="1056505" y="316786"/>
                </a:cubicBezTo>
                <a:cubicBezTo>
                  <a:pt x="1070494" y="307851"/>
                  <a:pt x="1087281" y="315893"/>
                  <a:pt x="1102203" y="319467"/>
                </a:cubicBezTo>
                <a:lnTo>
                  <a:pt x="1105934" y="319467"/>
                </a:lnTo>
                <a:cubicBezTo>
                  <a:pt x="1110597" y="323934"/>
                  <a:pt x="1114327" y="328401"/>
                  <a:pt x="1112462" y="333762"/>
                </a:cubicBezTo>
                <a:cubicBezTo>
                  <a:pt x="1110597" y="340910"/>
                  <a:pt x="1098473" y="339123"/>
                  <a:pt x="1093810" y="343590"/>
                </a:cubicBezTo>
                <a:cubicBezTo>
                  <a:pt x="1090079" y="347164"/>
                  <a:pt x="1105001" y="367714"/>
                  <a:pt x="1095675" y="382903"/>
                </a:cubicBezTo>
                <a:cubicBezTo>
                  <a:pt x="1091012" y="392731"/>
                  <a:pt x="1050909" y="407920"/>
                  <a:pt x="1039718" y="412388"/>
                </a:cubicBezTo>
                <a:cubicBezTo>
                  <a:pt x="1029459" y="415962"/>
                  <a:pt x="1013605" y="419535"/>
                  <a:pt x="1006144" y="425790"/>
                </a:cubicBezTo>
                <a:cubicBezTo>
                  <a:pt x="1000548" y="429363"/>
                  <a:pt x="992155" y="442766"/>
                  <a:pt x="983761" y="444552"/>
                </a:cubicBezTo>
                <a:cubicBezTo>
                  <a:pt x="952052" y="453487"/>
                  <a:pt x="895163" y="447233"/>
                  <a:pt x="869982" y="466889"/>
                </a:cubicBezTo>
                <a:cubicBezTo>
                  <a:pt x="863454" y="472250"/>
                  <a:pt x="850397" y="476718"/>
                  <a:pt x="852262" y="484759"/>
                </a:cubicBezTo>
                <a:cubicBezTo>
                  <a:pt x="855060" y="491013"/>
                  <a:pt x="869049" y="490120"/>
                  <a:pt x="868117" y="496374"/>
                </a:cubicBezTo>
                <a:cubicBezTo>
                  <a:pt x="868117" y="499054"/>
                  <a:pt x="839206" y="505309"/>
                  <a:pt x="837340" y="506202"/>
                </a:cubicBezTo>
                <a:cubicBezTo>
                  <a:pt x="826149" y="514243"/>
                  <a:pt x="822419" y="529432"/>
                  <a:pt x="813093" y="538367"/>
                </a:cubicBezTo>
                <a:cubicBezTo>
                  <a:pt x="786979" y="564278"/>
                  <a:pt x="752473" y="589295"/>
                  <a:pt x="735686" y="622353"/>
                </a:cubicBezTo>
                <a:cubicBezTo>
                  <a:pt x="728225" y="635755"/>
                  <a:pt x="738483" y="678642"/>
                  <a:pt x="746877" y="690257"/>
                </a:cubicBezTo>
                <a:cubicBezTo>
                  <a:pt x="749675" y="693831"/>
                  <a:pt x="784181" y="712594"/>
                  <a:pt x="775788" y="717955"/>
                </a:cubicBezTo>
                <a:cubicBezTo>
                  <a:pt x="769260" y="723316"/>
                  <a:pt x="753405" y="725102"/>
                  <a:pt x="746877" y="729570"/>
                </a:cubicBezTo>
                <a:cubicBezTo>
                  <a:pt x="745012" y="731357"/>
                  <a:pt x="745012" y="735824"/>
                  <a:pt x="743147" y="736718"/>
                </a:cubicBezTo>
                <a:cubicBezTo>
                  <a:pt x="741281" y="738505"/>
                  <a:pt x="738483" y="735824"/>
                  <a:pt x="736618" y="735824"/>
                </a:cubicBezTo>
                <a:cubicBezTo>
                  <a:pt x="729157" y="737611"/>
                  <a:pt x="720764" y="738505"/>
                  <a:pt x="714235" y="742972"/>
                </a:cubicBezTo>
                <a:cubicBezTo>
                  <a:pt x="711438" y="745652"/>
                  <a:pt x="713303" y="751907"/>
                  <a:pt x="709572" y="754587"/>
                </a:cubicBezTo>
                <a:cubicBezTo>
                  <a:pt x="706775" y="756374"/>
                  <a:pt x="702111" y="752800"/>
                  <a:pt x="700246" y="754587"/>
                </a:cubicBezTo>
                <a:cubicBezTo>
                  <a:pt x="696516" y="759054"/>
                  <a:pt x="699314" y="766202"/>
                  <a:pt x="696516" y="769776"/>
                </a:cubicBezTo>
                <a:cubicBezTo>
                  <a:pt x="692785" y="773350"/>
                  <a:pt x="685324" y="769776"/>
                  <a:pt x="682526" y="774243"/>
                </a:cubicBezTo>
                <a:cubicBezTo>
                  <a:pt x="678796" y="779604"/>
                  <a:pt x="684392" y="787646"/>
                  <a:pt x="681594" y="793006"/>
                </a:cubicBezTo>
                <a:cubicBezTo>
                  <a:pt x="674133" y="810876"/>
                  <a:pt x="657346" y="790326"/>
                  <a:pt x="656413" y="818917"/>
                </a:cubicBezTo>
                <a:cubicBezTo>
                  <a:pt x="656413" y="826065"/>
                  <a:pt x="671335" y="828745"/>
                  <a:pt x="669470" y="834999"/>
                </a:cubicBezTo>
                <a:cubicBezTo>
                  <a:pt x="666672" y="841254"/>
                  <a:pt x="656413" y="840360"/>
                  <a:pt x="648952" y="839467"/>
                </a:cubicBezTo>
                <a:cubicBezTo>
                  <a:pt x="644289" y="839467"/>
                  <a:pt x="639626" y="834999"/>
                  <a:pt x="634963" y="834106"/>
                </a:cubicBezTo>
                <a:cubicBezTo>
                  <a:pt x="615378" y="828745"/>
                  <a:pt x="592063" y="837680"/>
                  <a:pt x="575276" y="848401"/>
                </a:cubicBezTo>
                <a:cubicBezTo>
                  <a:pt x="546365" y="866271"/>
                  <a:pt x="546365" y="901116"/>
                  <a:pt x="516521" y="915412"/>
                </a:cubicBezTo>
                <a:cubicBezTo>
                  <a:pt x="505330" y="921666"/>
                  <a:pt x="501599" y="892181"/>
                  <a:pt x="473621" y="899329"/>
                </a:cubicBezTo>
                <a:cubicBezTo>
                  <a:pt x="468025" y="901116"/>
                  <a:pt x="465227" y="908264"/>
                  <a:pt x="458699" y="910051"/>
                </a:cubicBezTo>
                <a:cubicBezTo>
                  <a:pt x="450305" y="912731"/>
                  <a:pt x="430721" y="897542"/>
                  <a:pt x="422327" y="896649"/>
                </a:cubicBezTo>
                <a:cubicBezTo>
                  <a:pt x="411136" y="893968"/>
                  <a:pt x="399012" y="900223"/>
                  <a:pt x="386888" y="898436"/>
                </a:cubicBezTo>
                <a:cubicBezTo>
                  <a:pt x="380359" y="896649"/>
                  <a:pt x="376629" y="891288"/>
                  <a:pt x="370101" y="889501"/>
                </a:cubicBezTo>
                <a:cubicBezTo>
                  <a:pt x="357977" y="885034"/>
                  <a:pt x="302952" y="876992"/>
                  <a:pt x="292694" y="878779"/>
                </a:cubicBezTo>
                <a:cubicBezTo>
                  <a:pt x="281502" y="881460"/>
                  <a:pt x="275907" y="894862"/>
                  <a:pt x="265648" y="899329"/>
                </a:cubicBezTo>
                <a:cubicBezTo>
                  <a:pt x="250726" y="904690"/>
                  <a:pt x="232074" y="888608"/>
                  <a:pt x="211556" y="898436"/>
                </a:cubicBezTo>
                <a:cubicBezTo>
                  <a:pt x="194769" y="906477"/>
                  <a:pt x="196634" y="913625"/>
                  <a:pt x="188241" y="925240"/>
                </a:cubicBezTo>
                <a:cubicBezTo>
                  <a:pt x="187308" y="926133"/>
                  <a:pt x="181712" y="920773"/>
                  <a:pt x="177982" y="923453"/>
                </a:cubicBezTo>
                <a:cubicBezTo>
                  <a:pt x="172386" y="927920"/>
                  <a:pt x="167723" y="935068"/>
                  <a:pt x="160262" y="937749"/>
                </a:cubicBezTo>
                <a:cubicBezTo>
                  <a:pt x="157465" y="938642"/>
                  <a:pt x="157465" y="932388"/>
                  <a:pt x="154667" y="930601"/>
                </a:cubicBezTo>
                <a:cubicBezTo>
                  <a:pt x="150936" y="927920"/>
                  <a:pt x="145341" y="927027"/>
                  <a:pt x="142543" y="924346"/>
                </a:cubicBezTo>
                <a:cubicBezTo>
                  <a:pt x="138812" y="919879"/>
                  <a:pt x="137880" y="913625"/>
                  <a:pt x="133217" y="910051"/>
                </a:cubicBezTo>
                <a:cubicBezTo>
                  <a:pt x="130419" y="907370"/>
                  <a:pt x="124823" y="910051"/>
                  <a:pt x="122025" y="907370"/>
                </a:cubicBezTo>
                <a:cubicBezTo>
                  <a:pt x="115497" y="901116"/>
                  <a:pt x="106171" y="871632"/>
                  <a:pt x="104306" y="862697"/>
                </a:cubicBezTo>
                <a:cubicBezTo>
                  <a:pt x="104306" y="861804"/>
                  <a:pt x="118295" y="875206"/>
                  <a:pt x="116430" y="867164"/>
                </a:cubicBezTo>
                <a:cubicBezTo>
                  <a:pt x="116430" y="864484"/>
                  <a:pt x="110834" y="867164"/>
                  <a:pt x="109901" y="865378"/>
                </a:cubicBezTo>
                <a:cubicBezTo>
                  <a:pt x="108969" y="863590"/>
                  <a:pt x="113632" y="861804"/>
                  <a:pt x="112699" y="860017"/>
                </a:cubicBezTo>
                <a:cubicBezTo>
                  <a:pt x="109901" y="844828"/>
                  <a:pt x="95912" y="862697"/>
                  <a:pt x="96845" y="836786"/>
                </a:cubicBezTo>
                <a:cubicBezTo>
                  <a:pt x="96845" y="836786"/>
                  <a:pt x="133217" y="820704"/>
                  <a:pt x="124823" y="818917"/>
                </a:cubicBezTo>
                <a:cubicBezTo>
                  <a:pt x="117362" y="817130"/>
                  <a:pt x="112699" y="832319"/>
                  <a:pt x="105238" y="830532"/>
                </a:cubicBezTo>
                <a:cubicBezTo>
                  <a:pt x="98710" y="829639"/>
                  <a:pt x="101508" y="818917"/>
                  <a:pt x="98710" y="813556"/>
                </a:cubicBezTo>
                <a:cubicBezTo>
                  <a:pt x="95912" y="808195"/>
                  <a:pt x="92182" y="803728"/>
                  <a:pt x="88451" y="799260"/>
                </a:cubicBezTo>
                <a:cubicBezTo>
                  <a:pt x="88451" y="799260"/>
                  <a:pt x="63270" y="776030"/>
                  <a:pt x="63270" y="776030"/>
                </a:cubicBezTo>
                <a:cubicBezTo>
                  <a:pt x="63270" y="775137"/>
                  <a:pt x="63270" y="775137"/>
                  <a:pt x="63270" y="774243"/>
                </a:cubicBezTo>
                <a:cubicBezTo>
                  <a:pt x="62338" y="776030"/>
                  <a:pt x="61405" y="776924"/>
                  <a:pt x="59540" y="776924"/>
                </a:cubicBezTo>
                <a:cubicBezTo>
                  <a:pt x="53944" y="777817"/>
                  <a:pt x="51147" y="770669"/>
                  <a:pt x="46483" y="767989"/>
                </a:cubicBezTo>
                <a:cubicBezTo>
                  <a:pt x="42753" y="766202"/>
                  <a:pt x="25966" y="763522"/>
                  <a:pt x="13842" y="763522"/>
                </a:cubicBezTo>
                <a:cubicBezTo>
                  <a:pt x="15707" y="725996"/>
                  <a:pt x="6381" y="719742"/>
                  <a:pt x="37157" y="693831"/>
                </a:cubicBezTo>
                <a:cubicBezTo>
                  <a:pt x="42753" y="689364"/>
                  <a:pt x="41820" y="679535"/>
                  <a:pt x="47416" y="676855"/>
                </a:cubicBezTo>
                <a:cubicBezTo>
                  <a:pt x="49281" y="675961"/>
                  <a:pt x="94979" y="675068"/>
                  <a:pt x="83788" y="657199"/>
                </a:cubicBezTo>
                <a:cubicBezTo>
                  <a:pt x="80990" y="652731"/>
                  <a:pt x="71664" y="659879"/>
                  <a:pt x="67001" y="657199"/>
                </a:cubicBezTo>
                <a:cubicBezTo>
                  <a:pt x="62338" y="653625"/>
                  <a:pt x="63270" y="646477"/>
                  <a:pt x="61405" y="641116"/>
                </a:cubicBezTo>
                <a:cubicBezTo>
                  <a:pt x="59540" y="635755"/>
                  <a:pt x="59540" y="629501"/>
                  <a:pt x="55810" y="625034"/>
                </a:cubicBezTo>
                <a:cubicBezTo>
                  <a:pt x="54877" y="623247"/>
                  <a:pt x="49281" y="625034"/>
                  <a:pt x="49281" y="623247"/>
                </a:cubicBezTo>
                <a:cubicBezTo>
                  <a:pt x="52079" y="616992"/>
                  <a:pt x="58607" y="612525"/>
                  <a:pt x="61405" y="606271"/>
                </a:cubicBezTo>
                <a:cubicBezTo>
                  <a:pt x="67001" y="595549"/>
                  <a:pt x="51147" y="603590"/>
                  <a:pt x="67001" y="591082"/>
                </a:cubicBezTo>
                <a:cubicBezTo>
                  <a:pt x="80990" y="580360"/>
                  <a:pt x="99642" y="582147"/>
                  <a:pt x="101508" y="558917"/>
                </a:cubicBezTo>
                <a:cubicBezTo>
                  <a:pt x="101508" y="557130"/>
                  <a:pt x="83788" y="545515"/>
                  <a:pt x="80057" y="538367"/>
                </a:cubicBezTo>
                <a:cubicBezTo>
                  <a:pt x="74462" y="526752"/>
                  <a:pt x="80990" y="507989"/>
                  <a:pt x="80990" y="506202"/>
                </a:cubicBezTo>
                <a:cubicBezTo>
                  <a:pt x="80057" y="505309"/>
                  <a:pt x="65136" y="477611"/>
                  <a:pt x="65136" y="476718"/>
                </a:cubicBezTo>
                <a:cubicBezTo>
                  <a:pt x="64203" y="474930"/>
                  <a:pt x="67934" y="477611"/>
                  <a:pt x="69799" y="477611"/>
                </a:cubicBezTo>
                <a:cubicBezTo>
                  <a:pt x="78192" y="480291"/>
                  <a:pt x="83788" y="481185"/>
                  <a:pt x="92182" y="482972"/>
                </a:cubicBezTo>
                <a:cubicBezTo>
                  <a:pt x="113632" y="488333"/>
                  <a:pt x="118295" y="490120"/>
                  <a:pt x="129486" y="469570"/>
                </a:cubicBezTo>
                <a:cubicBezTo>
                  <a:pt x="142543" y="444552"/>
                  <a:pt x="128553" y="453487"/>
                  <a:pt x="125756" y="434724"/>
                </a:cubicBezTo>
                <a:cubicBezTo>
                  <a:pt x="122958" y="417749"/>
                  <a:pt x="151869" y="425790"/>
                  <a:pt x="152801" y="413281"/>
                </a:cubicBezTo>
                <a:cubicBezTo>
                  <a:pt x="153734" y="404346"/>
                  <a:pt x="143475" y="412388"/>
                  <a:pt x="149071" y="401666"/>
                </a:cubicBezTo>
                <a:cubicBezTo>
                  <a:pt x="150004" y="399879"/>
                  <a:pt x="153734" y="399879"/>
                  <a:pt x="154667" y="397199"/>
                </a:cubicBezTo>
                <a:cubicBezTo>
                  <a:pt x="157465" y="390944"/>
                  <a:pt x="157465" y="384690"/>
                  <a:pt x="158397" y="378436"/>
                </a:cubicBezTo>
                <a:cubicBezTo>
                  <a:pt x="159330" y="371288"/>
                  <a:pt x="164925" y="364140"/>
                  <a:pt x="163993" y="356992"/>
                </a:cubicBezTo>
                <a:cubicBezTo>
                  <a:pt x="163993" y="356992"/>
                  <a:pt x="155599" y="335549"/>
                  <a:pt x="155599" y="335549"/>
                </a:cubicBezTo>
                <a:cubicBezTo>
                  <a:pt x="158397" y="332869"/>
                  <a:pt x="164925" y="338230"/>
                  <a:pt x="168656" y="336442"/>
                </a:cubicBezTo>
                <a:cubicBezTo>
                  <a:pt x="168656" y="336442"/>
                  <a:pt x="188241" y="316786"/>
                  <a:pt x="188241" y="316786"/>
                </a:cubicBezTo>
                <a:cubicBezTo>
                  <a:pt x="202230" y="309639"/>
                  <a:pt x="228343" y="308745"/>
                  <a:pt x="235804" y="289089"/>
                </a:cubicBezTo>
                <a:cubicBezTo>
                  <a:pt x="241400" y="271219"/>
                  <a:pt x="217152" y="273006"/>
                  <a:pt x="210624" y="272113"/>
                </a:cubicBezTo>
                <a:cubicBezTo>
                  <a:pt x="205961" y="271219"/>
                  <a:pt x="214354" y="237267"/>
                  <a:pt x="210624" y="235480"/>
                </a:cubicBezTo>
                <a:cubicBezTo>
                  <a:pt x="192904" y="226546"/>
                  <a:pt x="189173" y="234587"/>
                  <a:pt x="167723" y="226546"/>
                </a:cubicBezTo>
                <a:cubicBezTo>
                  <a:pt x="163993" y="224759"/>
                  <a:pt x="164925" y="215824"/>
                  <a:pt x="156532" y="221185"/>
                </a:cubicBezTo>
                <a:cubicBezTo>
                  <a:pt x="154667" y="222972"/>
                  <a:pt x="158397" y="227439"/>
                  <a:pt x="156532" y="229226"/>
                </a:cubicBezTo>
                <a:cubicBezTo>
                  <a:pt x="143475" y="239948"/>
                  <a:pt x="129486" y="227439"/>
                  <a:pt x="125756" y="226546"/>
                </a:cubicBezTo>
                <a:cubicBezTo>
                  <a:pt x="122025" y="224759"/>
                  <a:pt x="117362" y="229226"/>
                  <a:pt x="114564" y="227439"/>
                </a:cubicBezTo>
                <a:cubicBezTo>
                  <a:pt x="112699" y="226546"/>
                  <a:pt x="120160" y="224759"/>
                  <a:pt x="118295" y="222972"/>
                </a:cubicBezTo>
                <a:cubicBezTo>
                  <a:pt x="117362" y="219398"/>
                  <a:pt x="112699" y="218504"/>
                  <a:pt x="108969" y="218504"/>
                </a:cubicBezTo>
                <a:cubicBezTo>
                  <a:pt x="103373" y="217611"/>
                  <a:pt x="96845" y="219398"/>
                  <a:pt x="91249" y="218504"/>
                </a:cubicBezTo>
                <a:cubicBezTo>
                  <a:pt x="90316" y="217611"/>
                  <a:pt x="92182" y="215824"/>
                  <a:pt x="92182" y="214037"/>
                </a:cubicBezTo>
                <a:cubicBezTo>
                  <a:pt x="92182" y="213143"/>
                  <a:pt x="93114" y="209570"/>
                  <a:pt x="92182" y="210463"/>
                </a:cubicBezTo>
                <a:cubicBezTo>
                  <a:pt x="87518" y="211357"/>
                  <a:pt x="76327" y="223865"/>
                  <a:pt x="67934" y="218504"/>
                </a:cubicBezTo>
                <a:cubicBezTo>
                  <a:pt x="45551" y="203315"/>
                  <a:pt x="89384" y="199742"/>
                  <a:pt x="78192" y="189020"/>
                </a:cubicBezTo>
                <a:cubicBezTo>
                  <a:pt x="76327" y="187233"/>
                  <a:pt x="72597" y="189020"/>
                  <a:pt x="70731" y="187233"/>
                </a:cubicBezTo>
                <a:cubicBezTo>
                  <a:pt x="69799" y="185446"/>
                  <a:pt x="74462" y="181872"/>
                  <a:pt x="72597" y="180979"/>
                </a:cubicBezTo>
                <a:cubicBezTo>
                  <a:pt x="55810" y="177405"/>
                  <a:pt x="32494" y="182766"/>
                  <a:pt x="18505" y="189913"/>
                </a:cubicBezTo>
                <a:cubicBezTo>
                  <a:pt x="20370" y="182766"/>
                  <a:pt x="10111" y="176511"/>
                  <a:pt x="10111" y="169363"/>
                </a:cubicBezTo>
                <a:cubicBezTo>
                  <a:pt x="9179" y="166683"/>
                  <a:pt x="14774" y="172937"/>
                  <a:pt x="16640" y="171151"/>
                </a:cubicBezTo>
                <a:cubicBezTo>
                  <a:pt x="18505" y="170257"/>
                  <a:pt x="14774" y="166683"/>
                  <a:pt x="15707" y="164896"/>
                </a:cubicBezTo>
                <a:cubicBezTo>
                  <a:pt x="17572" y="156855"/>
                  <a:pt x="31562" y="159535"/>
                  <a:pt x="38090" y="154174"/>
                </a:cubicBezTo>
                <a:cubicBezTo>
                  <a:pt x="39955" y="153281"/>
                  <a:pt x="43686" y="148814"/>
                  <a:pt x="40888" y="149707"/>
                </a:cubicBezTo>
                <a:cubicBezTo>
                  <a:pt x="35292" y="150601"/>
                  <a:pt x="29696" y="155962"/>
                  <a:pt x="24101" y="156855"/>
                </a:cubicBezTo>
                <a:cubicBezTo>
                  <a:pt x="19438" y="157748"/>
                  <a:pt x="17572" y="149707"/>
                  <a:pt x="21303" y="146133"/>
                </a:cubicBezTo>
                <a:cubicBezTo>
                  <a:pt x="26898" y="142559"/>
                  <a:pt x="39022" y="145240"/>
                  <a:pt x="40888" y="138985"/>
                </a:cubicBezTo>
                <a:cubicBezTo>
                  <a:pt x="41820" y="133625"/>
                  <a:pt x="28764" y="140772"/>
                  <a:pt x="24101" y="138985"/>
                </a:cubicBezTo>
                <a:cubicBezTo>
                  <a:pt x="20370" y="137199"/>
                  <a:pt x="17572" y="132731"/>
                  <a:pt x="16640" y="129157"/>
                </a:cubicBezTo>
                <a:cubicBezTo>
                  <a:pt x="15707" y="120222"/>
                  <a:pt x="25033" y="131838"/>
                  <a:pt x="25966" y="130944"/>
                </a:cubicBezTo>
                <a:cubicBezTo>
                  <a:pt x="27831" y="127371"/>
                  <a:pt x="25966" y="122903"/>
                  <a:pt x="28764" y="119329"/>
                </a:cubicBezTo>
                <a:cubicBezTo>
                  <a:pt x="31562" y="114862"/>
                  <a:pt x="39955" y="113968"/>
                  <a:pt x="40888" y="108607"/>
                </a:cubicBezTo>
                <a:cubicBezTo>
                  <a:pt x="45551" y="64827"/>
                  <a:pt x="8246" y="114862"/>
                  <a:pt x="785" y="71975"/>
                </a:cubicBezTo>
                <a:cubicBezTo>
                  <a:pt x="-4810" y="42491"/>
                  <a:pt x="21303" y="51425"/>
                  <a:pt x="22235" y="46958"/>
                </a:cubicBezTo>
                <a:cubicBezTo>
                  <a:pt x="23168" y="44278"/>
                  <a:pt x="14774" y="46958"/>
                  <a:pt x="11977" y="45171"/>
                </a:cubicBezTo>
                <a:cubicBezTo>
                  <a:pt x="11044" y="43384"/>
                  <a:pt x="14774" y="41597"/>
                  <a:pt x="15707" y="41597"/>
                </a:cubicBezTo>
                <a:cubicBezTo>
                  <a:pt x="25966" y="39810"/>
                  <a:pt x="31562" y="42491"/>
                  <a:pt x="39022" y="41597"/>
                </a:cubicBezTo>
                <a:cubicBezTo>
                  <a:pt x="63270" y="39810"/>
                  <a:pt x="95912" y="20154"/>
                  <a:pt x="118295" y="11219"/>
                </a:cubicBezTo>
                <a:cubicBezTo>
                  <a:pt x="126688" y="7645"/>
                  <a:pt x="136014" y="-3970"/>
                  <a:pt x="144408" y="1391"/>
                </a:cubicBezTo>
                <a:cubicBezTo>
                  <a:pt x="148139" y="4072"/>
                  <a:pt x="138812" y="14793"/>
                  <a:pt x="143475" y="15686"/>
                </a:cubicBezTo>
                <a:cubicBezTo>
                  <a:pt x="150936" y="16580"/>
                  <a:pt x="155599" y="4072"/>
                  <a:pt x="163060" y="4072"/>
                </a:cubicBezTo>
                <a:cubicBezTo>
                  <a:pt x="188241" y="4072"/>
                  <a:pt x="186376" y="46064"/>
                  <a:pt x="209691" y="51425"/>
                </a:cubicBezTo>
                <a:cubicBezTo>
                  <a:pt x="214354" y="52319"/>
                  <a:pt x="216219" y="42491"/>
                  <a:pt x="220882" y="43384"/>
                </a:cubicBezTo>
                <a:cubicBezTo>
                  <a:pt x="246995" y="49638"/>
                  <a:pt x="233006" y="50532"/>
                  <a:pt x="259120" y="54106"/>
                </a:cubicBezTo>
                <a:cubicBezTo>
                  <a:pt x="265648" y="54999"/>
                  <a:pt x="277772" y="52319"/>
                  <a:pt x="283367" y="53212"/>
                </a:cubicBezTo>
                <a:cubicBezTo>
                  <a:pt x="288963" y="54999"/>
                  <a:pt x="291761" y="60360"/>
                  <a:pt x="297357" y="60360"/>
                </a:cubicBezTo>
                <a:cubicBezTo>
                  <a:pt x="304818" y="60360"/>
                  <a:pt x="311346" y="51425"/>
                  <a:pt x="318807" y="53212"/>
                </a:cubicBezTo>
                <a:cubicBezTo>
                  <a:pt x="325335" y="54999"/>
                  <a:pt x="326268" y="65721"/>
                  <a:pt x="331863" y="70188"/>
                </a:cubicBezTo>
                <a:cubicBezTo>
                  <a:pt x="337459" y="74656"/>
                  <a:pt x="348650" y="69295"/>
                  <a:pt x="354246" y="74656"/>
                </a:cubicBezTo>
                <a:cubicBezTo>
                  <a:pt x="356111" y="76442"/>
                  <a:pt x="350516" y="79123"/>
                  <a:pt x="352381" y="80016"/>
                </a:cubicBezTo>
                <a:cubicBezTo>
                  <a:pt x="354246" y="82697"/>
                  <a:pt x="359842" y="76442"/>
                  <a:pt x="362640" y="78230"/>
                </a:cubicBezTo>
                <a:cubicBezTo>
                  <a:pt x="385955" y="93419"/>
                  <a:pt x="446575" y="122010"/>
                  <a:pt x="477351" y="113075"/>
                </a:cubicBezTo>
                <a:cubicBezTo>
                  <a:pt x="479217" y="112181"/>
                  <a:pt x="479217" y="108607"/>
                  <a:pt x="481082" y="107714"/>
                </a:cubicBezTo>
                <a:cubicBezTo>
                  <a:pt x="484812" y="106821"/>
                  <a:pt x="488543" y="107714"/>
                  <a:pt x="492273" y="107714"/>
                </a:cubicBezTo>
                <a:cubicBezTo>
                  <a:pt x="499734" y="108607"/>
                  <a:pt x="519319" y="106821"/>
                  <a:pt x="524915" y="117542"/>
                </a:cubicBezTo>
                <a:cubicBezTo>
                  <a:pt x="524915" y="118436"/>
                  <a:pt x="523982" y="120222"/>
                  <a:pt x="523049" y="121116"/>
                </a:cubicBezTo>
                <a:cubicBezTo>
                  <a:pt x="530510" y="122903"/>
                  <a:pt x="551028" y="141666"/>
                  <a:pt x="558489" y="141666"/>
                </a:cubicBezTo>
                <a:cubicBezTo>
                  <a:pt x="561287" y="141666"/>
                  <a:pt x="556624" y="135412"/>
                  <a:pt x="558489" y="133625"/>
                </a:cubicBezTo>
                <a:cubicBezTo>
                  <a:pt x="560354" y="130944"/>
                  <a:pt x="564084" y="130051"/>
                  <a:pt x="567815" y="129157"/>
                </a:cubicBezTo>
                <a:cubicBezTo>
                  <a:pt x="594861" y="125583"/>
                  <a:pt x="577141" y="128264"/>
                  <a:pt x="588333" y="140772"/>
                </a:cubicBezTo>
                <a:cubicBezTo>
                  <a:pt x="592063" y="144346"/>
                  <a:pt x="599524" y="138985"/>
                  <a:pt x="603254" y="141666"/>
                </a:cubicBezTo>
                <a:cubicBezTo>
                  <a:pt x="608850" y="144346"/>
                  <a:pt x="611648" y="150601"/>
                  <a:pt x="616311" y="153281"/>
                </a:cubicBezTo>
                <a:cubicBezTo>
                  <a:pt x="628435" y="159535"/>
                  <a:pt x="654548" y="158642"/>
                  <a:pt x="672268" y="154174"/>
                </a:cubicBezTo>
                <a:cubicBezTo>
                  <a:pt x="677863" y="159535"/>
                  <a:pt x="688122" y="168470"/>
                  <a:pt x="688122" y="168470"/>
                </a:cubicBezTo>
                <a:cubicBezTo>
                  <a:pt x="689988" y="169363"/>
                  <a:pt x="689055" y="164896"/>
                  <a:pt x="689988" y="164896"/>
                </a:cubicBezTo>
                <a:cubicBezTo>
                  <a:pt x="694651" y="165790"/>
                  <a:pt x="700246" y="167577"/>
                  <a:pt x="703044" y="171151"/>
                </a:cubicBezTo>
                <a:cubicBezTo>
                  <a:pt x="711438" y="180085"/>
                  <a:pt x="684392" y="190807"/>
                  <a:pt x="696516" y="196168"/>
                </a:cubicBezTo>
                <a:cubicBezTo>
                  <a:pt x="702111" y="197954"/>
                  <a:pt x="707707" y="188126"/>
                  <a:pt x="709572" y="189913"/>
                </a:cubicBezTo>
                <a:cubicBezTo>
                  <a:pt x="710505" y="191700"/>
                  <a:pt x="707707" y="196168"/>
                  <a:pt x="709572" y="197954"/>
                </a:cubicBezTo>
                <a:cubicBezTo>
                  <a:pt x="722629" y="209570"/>
                  <a:pt x="743147" y="205102"/>
                  <a:pt x="755270" y="214037"/>
                </a:cubicBezTo>
                <a:cubicBezTo>
                  <a:pt x="756203" y="214931"/>
                  <a:pt x="765529" y="235480"/>
                  <a:pt x="766462" y="235480"/>
                </a:cubicBezTo>
                <a:cubicBezTo>
                  <a:pt x="778586" y="244415"/>
                  <a:pt x="790710" y="228333"/>
                  <a:pt x="803766" y="239054"/>
                </a:cubicBezTo>
                <a:cubicBezTo>
                  <a:pt x="810295" y="244415"/>
                  <a:pt x="805632" y="256030"/>
                  <a:pt x="817756" y="256030"/>
                </a:cubicBezTo>
                <a:cubicBezTo>
                  <a:pt x="823351" y="256924"/>
                  <a:pt x="827082" y="251563"/>
                  <a:pt x="832678" y="252456"/>
                </a:cubicBezTo>
                <a:cubicBezTo>
                  <a:pt x="838273" y="253350"/>
                  <a:pt x="841071" y="259604"/>
                  <a:pt x="846667" y="260498"/>
                </a:cubicBezTo>
                <a:cubicBezTo>
                  <a:pt x="849465" y="260498"/>
                  <a:pt x="849465" y="255137"/>
                  <a:pt x="852262" y="255137"/>
                </a:cubicBezTo>
                <a:cubicBezTo>
                  <a:pt x="861589" y="254243"/>
                  <a:pt x="869982" y="261391"/>
                  <a:pt x="880241" y="262284"/>
                </a:cubicBezTo>
                <a:cubicBezTo>
                  <a:pt x="880241" y="262284"/>
                  <a:pt x="875578" y="241735"/>
                  <a:pt x="886769" y="243522"/>
                </a:cubicBezTo>
                <a:cubicBezTo>
                  <a:pt x="902624" y="246202"/>
                  <a:pt x="911950" y="256924"/>
                  <a:pt x="922208" y="265858"/>
                </a:cubicBezTo>
                <a:cubicBezTo>
                  <a:pt x="923141" y="266752"/>
                  <a:pt x="925939" y="265858"/>
                  <a:pt x="927804" y="265858"/>
                </a:cubicBezTo>
                <a:cubicBezTo>
                  <a:pt x="932467" y="266752"/>
                  <a:pt x="938063" y="266752"/>
                  <a:pt x="940861" y="269432"/>
                </a:cubicBezTo>
                <a:cubicBezTo>
                  <a:pt x="945524" y="273006"/>
                  <a:pt x="942726" y="281047"/>
                  <a:pt x="947389" y="283728"/>
                </a:cubicBezTo>
                <a:lnTo>
                  <a:pt x="947389" y="284621"/>
                </a:lnTo>
                <a:cubicBezTo>
                  <a:pt x="942726" y="293556"/>
                  <a:pt x="940861" y="306065"/>
                  <a:pt x="969772" y="298023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 w="3175" cap="flat">
            <a:solidFill>
              <a:schemeClr val="tx1"/>
            </a:solidFill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160" name="Forma libre 159">
            <a:extLst>
              <a:ext uri="{FF2B5EF4-FFF2-40B4-BE49-F238E27FC236}">
                <a16:creationId xmlns:a16="http://schemas.microsoft.com/office/drawing/2014/main" id="{549E0198-7B26-3948-A20B-B2BB4BEA6BD1}"/>
              </a:ext>
            </a:extLst>
          </p:cNvPr>
          <p:cNvSpPr/>
          <p:nvPr/>
        </p:nvSpPr>
        <p:spPr>
          <a:xfrm>
            <a:off x="1427980" y="5227545"/>
            <a:ext cx="1862" cy="2676"/>
          </a:xfrm>
          <a:custGeom>
            <a:avLst/>
            <a:gdLst>
              <a:gd name="connsiteX0" fmla="*/ 0 w 1865"/>
              <a:gd name="connsiteY0" fmla="*/ 2680 h 2680"/>
              <a:gd name="connsiteX1" fmla="*/ 1865 w 1865"/>
              <a:gd name="connsiteY1" fmla="*/ 0 h 2680"/>
              <a:gd name="connsiteX2" fmla="*/ 0 w 1865"/>
              <a:gd name="connsiteY2" fmla="*/ 1787 h 2680"/>
              <a:gd name="connsiteX3" fmla="*/ 0 w 1865"/>
              <a:gd name="connsiteY3" fmla="*/ 2680 h 26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865" h="2680">
                <a:moveTo>
                  <a:pt x="0" y="2680"/>
                </a:moveTo>
                <a:lnTo>
                  <a:pt x="1865" y="0"/>
                </a:lnTo>
                <a:cubicBezTo>
                  <a:pt x="933" y="0"/>
                  <a:pt x="0" y="0"/>
                  <a:pt x="0" y="1787"/>
                </a:cubicBezTo>
                <a:cubicBezTo>
                  <a:pt x="0" y="2680"/>
                  <a:pt x="0" y="2680"/>
                  <a:pt x="0" y="268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 w="3175" cap="flat">
            <a:solidFill>
              <a:schemeClr val="tx1"/>
            </a:solidFill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161" name="Forma libre 160">
            <a:extLst>
              <a:ext uri="{FF2B5EF4-FFF2-40B4-BE49-F238E27FC236}">
                <a16:creationId xmlns:a16="http://schemas.microsoft.com/office/drawing/2014/main" id="{731CCA33-384E-BA48-AC96-DF5B75B8A84E}"/>
              </a:ext>
            </a:extLst>
          </p:cNvPr>
          <p:cNvSpPr/>
          <p:nvPr/>
        </p:nvSpPr>
        <p:spPr>
          <a:xfrm>
            <a:off x="2001357" y="4761852"/>
            <a:ext cx="109820" cy="80305"/>
          </a:xfrm>
          <a:custGeom>
            <a:avLst/>
            <a:gdLst>
              <a:gd name="connsiteX0" fmla="*/ 83257 w 109984"/>
              <a:gd name="connsiteY0" fmla="*/ 0 h 80425"/>
              <a:gd name="connsiteX1" fmla="*/ 109370 w 109984"/>
              <a:gd name="connsiteY1" fmla="*/ 32165 h 80425"/>
              <a:gd name="connsiteX2" fmla="*/ 64605 w 109984"/>
              <a:gd name="connsiteY2" fmla="*/ 80412 h 80425"/>
              <a:gd name="connsiteX3" fmla="*/ 56211 w 109984"/>
              <a:gd name="connsiteY3" fmla="*/ 67904 h 80425"/>
              <a:gd name="connsiteX4" fmla="*/ 36626 w 109984"/>
              <a:gd name="connsiteY4" fmla="*/ 60756 h 80425"/>
              <a:gd name="connsiteX5" fmla="*/ 31963 w 109984"/>
              <a:gd name="connsiteY5" fmla="*/ 42886 h 80425"/>
              <a:gd name="connsiteX6" fmla="*/ 18906 w 109984"/>
              <a:gd name="connsiteY6" fmla="*/ 44673 h 80425"/>
              <a:gd name="connsiteX7" fmla="*/ 254 w 109984"/>
              <a:gd name="connsiteY7" fmla="*/ 37526 h 80425"/>
              <a:gd name="connsiteX8" fmla="*/ 2119 w 109984"/>
              <a:gd name="connsiteY8" fmla="*/ 33952 h 80425"/>
              <a:gd name="connsiteX9" fmla="*/ 83257 w 109984"/>
              <a:gd name="connsiteY9" fmla="*/ 0 h 80425"/>
              <a:gd name="connsiteX10" fmla="*/ 83257 w 109984"/>
              <a:gd name="connsiteY10" fmla="*/ 0 h 80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09984" h="80425">
                <a:moveTo>
                  <a:pt x="83257" y="0"/>
                </a:moveTo>
                <a:cubicBezTo>
                  <a:pt x="69268" y="45567"/>
                  <a:pt x="86055" y="13402"/>
                  <a:pt x="109370" y="32165"/>
                </a:cubicBezTo>
                <a:cubicBezTo>
                  <a:pt x="115898" y="37526"/>
                  <a:pt x="68335" y="81306"/>
                  <a:pt x="64605" y="80412"/>
                </a:cubicBezTo>
                <a:cubicBezTo>
                  <a:pt x="59942" y="80412"/>
                  <a:pt x="60874" y="70584"/>
                  <a:pt x="56211" y="67904"/>
                </a:cubicBezTo>
                <a:cubicBezTo>
                  <a:pt x="42222" y="59862"/>
                  <a:pt x="41289" y="74158"/>
                  <a:pt x="36626" y="60756"/>
                </a:cubicBezTo>
                <a:cubicBezTo>
                  <a:pt x="34761" y="54502"/>
                  <a:pt x="36626" y="46460"/>
                  <a:pt x="31963" y="42886"/>
                </a:cubicBezTo>
                <a:cubicBezTo>
                  <a:pt x="28233" y="39313"/>
                  <a:pt x="22637" y="45567"/>
                  <a:pt x="18906" y="44673"/>
                </a:cubicBezTo>
                <a:cubicBezTo>
                  <a:pt x="12378" y="43780"/>
                  <a:pt x="5850" y="41099"/>
                  <a:pt x="254" y="37526"/>
                </a:cubicBezTo>
                <a:cubicBezTo>
                  <a:pt x="-678" y="36632"/>
                  <a:pt x="1187" y="34845"/>
                  <a:pt x="2119" y="33952"/>
                </a:cubicBezTo>
                <a:cubicBezTo>
                  <a:pt x="25435" y="16976"/>
                  <a:pt x="54346" y="5361"/>
                  <a:pt x="83257" y="0"/>
                </a:cubicBezTo>
                <a:lnTo>
                  <a:pt x="83257" y="0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 w="3175" cap="flat">
            <a:solidFill>
              <a:schemeClr val="tx1"/>
            </a:solidFill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162" name="Forma libre 161">
            <a:extLst>
              <a:ext uri="{FF2B5EF4-FFF2-40B4-BE49-F238E27FC236}">
                <a16:creationId xmlns:a16="http://schemas.microsoft.com/office/drawing/2014/main" id="{4BC6F012-6482-A349-A6BF-C6E01167FDF0}"/>
              </a:ext>
            </a:extLst>
          </p:cNvPr>
          <p:cNvSpPr/>
          <p:nvPr/>
        </p:nvSpPr>
        <p:spPr>
          <a:xfrm>
            <a:off x="2138662" y="4756076"/>
            <a:ext cx="51935" cy="34277"/>
          </a:xfrm>
          <a:custGeom>
            <a:avLst/>
            <a:gdLst>
              <a:gd name="connsiteX0" fmla="*/ 43673 w 52013"/>
              <a:gd name="connsiteY0" fmla="*/ 6677 h 34328"/>
              <a:gd name="connsiteX1" fmla="*/ 26886 w 52013"/>
              <a:gd name="connsiteY1" fmla="*/ 16505 h 34328"/>
              <a:gd name="connsiteX2" fmla="*/ 8234 w 52013"/>
              <a:gd name="connsiteY2" fmla="*/ 15611 h 34328"/>
              <a:gd name="connsiteX3" fmla="*/ 43673 w 52013"/>
              <a:gd name="connsiteY3" fmla="*/ 6677 h 343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2013" h="34328">
                <a:moveTo>
                  <a:pt x="43673" y="6677"/>
                </a:moveTo>
                <a:cubicBezTo>
                  <a:pt x="65123" y="58498"/>
                  <a:pt x="39943" y="22759"/>
                  <a:pt x="26886" y="16505"/>
                </a:cubicBezTo>
                <a:cubicBezTo>
                  <a:pt x="21290" y="14718"/>
                  <a:pt x="13829" y="19185"/>
                  <a:pt x="8234" y="15611"/>
                </a:cubicBezTo>
                <a:cubicBezTo>
                  <a:pt x="-15082" y="422"/>
                  <a:pt x="15695" y="-5832"/>
                  <a:pt x="43673" y="6677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 w="3175" cap="flat">
            <a:solidFill>
              <a:schemeClr val="tx1"/>
            </a:solidFill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163" name="Forma libre 162">
            <a:extLst>
              <a:ext uri="{FF2B5EF4-FFF2-40B4-BE49-F238E27FC236}">
                <a16:creationId xmlns:a16="http://schemas.microsoft.com/office/drawing/2014/main" id="{5C6271AE-B252-EE4C-BC5E-9136E591C1A4}"/>
              </a:ext>
            </a:extLst>
          </p:cNvPr>
          <p:cNvSpPr/>
          <p:nvPr/>
        </p:nvSpPr>
        <p:spPr>
          <a:xfrm>
            <a:off x="2002543" y="4846603"/>
            <a:ext cx="28453" cy="20519"/>
          </a:xfrm>
          <a:custGeom>
            <a:avLst/>
            <a:gdLst>
              <a:gd name="connsiteX0" fmla="*/ 13989 w 28496"/>
              <a:gd name="connsiteY0" fmla="*/ 0 h 20549"/>
              <a:gd name="connsiteX1" fmla="*/ 0 w 28496"/>
              <a:gd name="connsiteY1" fmla="*/ 9828 h 20549"/>
              <a:gd name="connsiteX2" fmla="*/ 8394 w 28496"/>
              <a:gd name="connsiteY2" fmla="*/ 20550 h 20549"/>
              <a:gd name="connsiteX3" fmla="*/ 25181 w 28496"/>
              <a:gd name="connsiteY3" fmla="*/ 14296 h 20549"/>
              <a:gd name="connsiteX4" fmla="*/ 25181 w 28496"/>
              <a:gd name="connsiteY4" fmla="*/ 3574 h 20549"/>
              <a:gd name="connsiteX5" fmla="*/ 14922 w 28496"/>
              <a:gd name="connsiteY5" fmla="*/ 0 h 20549"/>
              <a:gd name="connsiteX6" fmla="*/ 13989 w 28496"/>
              <a:gd name="connsiteY6" fmla="*/ 0 h 205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8496" h="20549">
                <a:moveTo>
                  <a:pt x="13989" y="0"/>
                </a:moveTo>
                <a:cubicBezTo>
                  <a:pt x="8394" y="5361"/>
                  <a:pt x="0" y="5361"/>
                  <a:pt x="0" y="9828"/>
                </a:cubicBezTo>
                <a:cubicBezTo>
                  <a:pt x="0" y="13402"/>
                  <a:pt x="3730" y="20550"/>
                  <a:pt x="8394" y="20550"/>
                </a:cubicBezTo>
                <a:cubicBezTo>
                  <a:pt x="13989" y="20550"/>
                  <a:pt x="17720" y="20550"/>
                  <a:pt x="25181" y="14296"/>
                </a:cubicBezTo>
                <a:cubicBezTo>
                  <a:pt x="32642" y="8041"/>
                  <a:pt x="25181" y="3574"/>
                  <a:pt x="25181" y="3574"/>
                </a:cubicBezTo>
                <a:lnTo>
                  <a:pt x="14922" y="0"/>
                </a:lnTo>
                <a:lnTo>
                  <a:pt x="13989" y="0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 w="3175" cap="flat">
            <a:solidFill>
              <a:schemeClr val="tx1"/>
            </a:solidFill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164" name="Forma libre 163">
            <a:extLst>
              <a:ext uri="{FF2B5EF4-FFF2-40B4-BE49-F238E27FC236}">
                <a16:creationId xmlns:a16="http://schemas.microsoft.com/office/drawing/2014/main" id="{A5F449CC-A6CD-5D4A-A718-7E631EDADCED}"/>
              </a:ext>
            </a:extLst>
          </p:cNvPr>
          <p:cNvSpPr/>
          <p:nvPr/>
        </p:nvSpPr>
        <p:spPr>
          <a:xfrm>
            <a:off x="1975822" y="4818947"/>
            <a:ext cx="33239" cy="29129"/>
          </a:xfrm>
          <a:custGeom>
            <a:avLst/>
            <a:gdLst>
              <a:gd name="connsiteX0" fmla="*/ 18368 w 33289"/>
              <a:gd name="connsiteY0" fmla="*/ 894 h 29173"/>
              <a:gd name="connsiteX1" fmla="*/ 5311 w 33289"/>
              <a:gd name="connsiteY1" fmla="*/ 11615 h 29173"/>
              <a:gd name="connsiteX2" fmla="*/ 4379 w 33289"/>
              <a:gd name="connsiteY2" fmla="*/ 28591 h 29173"/>
              <a:gd name="connsiteX3" fmla="*/ 25829 w 33289"/>
              <a:gd name="connsiteY3" fmla="*/ 18763 h 29173"/>
              <a:gd name="connsiteX4" fmla="*/ 33290 w 33289"/>
              <a:gd name="connsiteY4" fmla="*/ 8042 h 29173"/>
              <a:gd name="connsiteX5" fmla="*/ 26761 w 33289"/>
              <a:gd name="connsiteY5" fmla="*/ 0 h 29173"/>
              <a:gd name="connsiteX6" fmla="*/ 18368 w 33289"/>
              <a:gd name="connsiteY6" fmla="*/ 894 h 291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3289" h="29173">
                <a:moveTo>
                  <a:pt x="18368" y="894"/>
                </a:moveTo>
                <a:cubicBezTo>
                  <a:pt x="10907" y="2681"/>
                  <a:pt x="9042" y="7148"/>
                  <a:pt x="5311" y="11615"/>
                </a:cubicBezTo>
                <a:cubicBezTo>
                  <a:pt x="1581" y="16976"/>
                  <a:pt x="-4015" y="25017"/>
                  <a:pt x="4379" y="28591"/>
                </a:cubicBezTo>
                <a:cubicBezTo>
                  <a:pt x="9042" y="31272"/>
                  <a:pt x="23031" y="24124"/>
                  <a:pt x="25829" y="18763"/>
                </a:cubicBezTo>
                <a:cubicBezTo>
                  <a:pt x="27694" y="14296"/>
                  <a:pt x="33290" y="13402"/>
                  <a:pt x="33290" y="8042"/>
                </a:cubicBezTo>
                <a:cubicBezTo>
                  <a:pt x="33290" y="3574"/>
                  <a:pt x="26761" y="0"/>
                  <a:pt x="26761" y="0"/>
                </a:cubicBezTo>
                <a:lnTo>
                  <a:pt x="18368" y="894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 w="3175" cap="flat">
            <a:solidFill>
              <a:schemeClr val="tx1"/>
            </a:solidFill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165" name="Forma libre 164">
            <a:extLst>
              <a:ext uri="{FF2B5EF4-FFF2-40B4-BE49-F238E27FC236}">
                <a16:creationId xmlns:a16="http://schemas.microsoft.com/office/drawing/2014/main" id="{DF132D7D-0C1B-104F-8337-FD6517E201C6}"/>
              </a:ext>
            </a:extLst>
          </p:cNvPr>
          <p:cNvSpPr/>
          <p:nvPr/>
        </p:nvSpPr>
        <p:spPr>
          <a:xfrm>
            <a:off x="2155383" y="3427940"/>
            <a:ext cx="282628" cy="239042"/>
          </a:xfrm>
          <a:custGeom>
            <a:avLst/>
            <a:gdLst>
              <a:gd name="connsiteX0" fmla="*/ 177101 w 283051"/>
              <a:gd name="connsiteY0" fmla="*/ 2 h 239400"/>
              <a:gd name="connsiteX1" fmla="*/ 157527 w 283051"/>
              <a:gd name="connsiteY1" fmla="*/ 7444 h 239400"/>
              <a:gd name="connsiteX2" fmla="*/ 158458 w 283051"/>
              <a:gd name="connsiteY2" fmla="*/ 2086 h 239400"/>
              <a:gd name="connsiteX3" fmla="*/ 147273 w 283051"/>
              <a:gd name="connsiteY3" fmla="*/ 16374 h 239400"/>
              <a:gd name="connsiteX4" fmla="*/ 139816 w 283051"/>
              <a:gd name="connsiteY4" fmla="*/ 15481 h 239400"/>
              <a:gd name="connsiteX5" fmla="*/ 139816 w 283051"/>
              <a:gd name="connsiteY5" fmla="*/ 24411 h 239400"/>
              <a:gd name="connsiteX6" fmla="*/ 126767 w 283051"/>
              <a:gd name="connsiteY6" fmla="*/ 17267 h 239400"/>
              <a:gd name="connsiteX7" fmla="*/ 98803 w 283051"/>
              <a:gd name="connsiteY7" fmla="*/ 28876 h 239400"/>
              <a:gd name="connsiteX8" fmla="*/ 98803 w 283051"/>
              <a:gd name="connsiteY8" fmla="*/ 22625 h 239400"/>
              <a:gd name="connsiteX9" fmla="*/ 67112 w 283051"/>
              <a:gd name="connsiteY9" fmla="*/ 8337 h 239400"/>
              <a:gd name="connsiteX10" fmla="*/ 65247 w 283051"/>
              <a:gd name="connsiteY10" fmla="*/ 4765 h 239400"/>
              <a:gd name="connsiteX11" fmla="*/ 932 w 283051"/>
              <a:gd name="connsiteY11" fmla="*/ 35127 h 239400"/>
              <a:gd name="connsiteX12" fmla="*/ 0 w 283051"/>
              <a:gd name="connsiteY12" fmla="*/ 36019 h 239400"/>
              <a:gd name="connsiteX13" fmla="*/ 23303 w 283051"/>
              <a:gd name="connsiteY13" fmla="*/ 82455 h 239400"/>
              <a:gd name="connsiteX14" fmla="*/ 41013 w 283051"/>
              <a:gd name="connsiteY14" fmla="*/ 72632 h 239400"/>
              <a:gd name="connsiteX15" fmla="*/ 51266 w 283051"/>
              <a:gd name="connsiteY15" fmla="*/ 104779 h 239400"/>
              <a:gd name="connsiteX16" fmla="*/ 80162 w 283051"/>
              <a:gd name="connsiteY16" fmla="*/ 117281 h 239400"/>
              <a:gd name="connsiteX17" fmla="*/ 79230 w 283051"/>
              <a:gd name="connsiteY17" fmla="*/ 128890 h 239400"/>
              <a:gd name="connsiteX18" fmla="*/ 121175 w 283051"/>
              <a:gd name="connsiteY18" fmla="*/ 142285 h 239400"/>
              <a:gd name="connsiteX19" fmla="*/ 113718 w 283051"/>
              <a:gd name="connsiteY19" fmla="*/ 157466 h 239400"/>
              <a:gd name="connsiteX20" fmla="*/ 120243 w 283051"/>
              <a:gd name="connsiteY20" fmla="*/ 163717 h 239400"/>
              <a:gd name="connsiteX21" fmla="*/ 112786 w 283051"/>
              <a:gd name="connsiteY21" fmla="*/ 175325 h 239400"/>
              <a:gd name="connsiteX22" fmla="*/ 153799 w 283051"/>
              <a:gd name="connsiteY22" fmla="*/ 176218 h 239400"/>
              <a:gd name="connsiteX23" fmla="*/ 172441 w 283051"/>
              <a:gd name="connsiteY23" fmla="*/ 160144 h 239400"/>
              <a:gd name="connsiteX24" fmla="*/ 168713 w 283051"/>
              <a:gd name="connsiteY24" fmla="*/ 167288 h 239400"/>
              <a:gd name="connsiteX25" fmla="*/ 164052 w 283051"/>
              <a:gd name="connsiteY25" fmla="*/ 178897 h 239400"/>
              <a:gd name="connsiteX26" fmla="*/ 170577 w 283051"/>
              <a:gd name="connsiteY26" fmla="*/ 186934 h 239400"/>
              <a:gd name="connsiteX27" fmla="*/ 166848 w 283051"/>
              <a:gd name="connsiteY27" fmla="*/ 200329 h 239400"/>
              <a:gd name="connsiteX28" fmla="*/ 186423 w 283051"/>
              <a:gd name="connsiteY28" fmla="*/ 205687 h 239400"/>
              <a:gd name="connsiteX29" fmla="*/ 194812 w 283051"/>
              <a:gd name="connsiteY29" fmla="*/ 216402 h 239400"/>
              <a:gd name="connsiteX30" fmla="*/ 200404 w 283051"/>
              <a:gd name="connsiteY30" fmla="*/ 214616 h 239400"/>
              <a:gd name="connsiteX31" fmla="*/ 204133 w 283051"/>
              <a:gd name="connsiteY31" fmla="*/ 219081 h 239400"/>
              <a:gd name="connsiteX32" fmla="*/ 200404 w 283051"/>
              <a:gd name="connsiteY32" fmla="*/ 222653 h 239400"/>
              <a:gd name="connsiteX33" fmla="*/ 209725 w 283051"/>
              <a:gd name="connsiteY33" fmla="*/ 225332 h 239400"/>
              <a:gd name="connsiteX34" fmla="*/ 213454 w 283051"/>
              <a:gd name="connsiteY34" fmla="*/ 238727 h 239400"/>
              <a:gd name="connsiteX35" fmla="*/ 232096 w 283051"/>
              <a:gd name="connsiteY35" fmla="*/ 236048 h 239400"/>
              <a:gd name="connsiteX36" fmla="*/ 240485 w 283051"/>
              <a:gd name="connsiteY36" fmla="*/ 237834 h 239400"/>
              <a:gd name="connsiteX37" fmla="*/ 241417 w 283051"/>
              <a:gd name="connsiteY37" fmla="*/ 234262 h 239400"/>
              <a:gd name="connsiteX38" fmla="*/ 236756 w 283051"/>
              <a:gd name="connsiteY38" fmla="*/ 193185 h 239400"/>
              <a:gd name="connsiteX39" fmla="*/ 261923 w 283051"/>
              <a:gd name="connsiteY39" fmla="*/ 162525 h 239400"/>
              <a:gd name="connsiteX40" fmla="*/ 264409 w 283051"/>
              <a:gd name="connsiteY40" fmla="*/ 158060 h 239400"/>
              <a:gd name="connsiteX41" fmla="*/ 263477 w 283051"/>
              <a:gd name="connsiteY41" fmla="*/ 151214 h 239400"/>
              <a:gd name="connsiteX42" fmla="*/ 267516 w 283051"/>
              <a:gd name="connsiteY42" fmla="*/ 147642 h 239400"/>
              <a:gd name="connsiteX43" fmla="*/ 263477 w 283051"/>
              <a:gd name="connsiteY43" fmla="*/ 141987 h 239400"/>
              <a:gd name="connsiteX44" fmla="*/ 267206 w 283051"/>
              <a:gd name="connsiteY44" fmla="*/ 139903 h 239400"/>
              <a:gd name="connsiteX45" fmla="*/ 267516 w 283051"/>
              <a:gd name="connsiteY45" fmla="*/ 129485 h 239400"/>
              <a:gd name="connsiteX46" fmla="*/ 275283 w 283051"/>
              <a:gd name="connsiteY46" fmla="*/ 133057 h 239400"/>
              <a:gd name="connsiteX47" fmla="*/ 278390 w 283051"/>
              <a:gd name="connsiteY47" fmla="*/ 124127 h 239400"/>
              <a:gd name="connsiteX48" fmla="*/ 277769 w 283051"/>
              <a:gd name="connsiteY48" fmla="*/ 122639 h 239400"/>
              <a:gd name="connsiteX49" fmla="*/ 267205 w 283051"/>
              <a:gd name="connsiteY49" fmla="*/ 110137 h 239400"/>
              <a:gd name="connsiteX50" fmla="*/ 269691 w 283051"/>
              <a:gd name="connsiteY50" fmla="*/ 101505 h 239400"/>
              <a:gd name="connsiteX51" fmla="*/ 265652 w 283051"/>
              <a:gd name="connsiteY51" fmla="*/ 94956 h 239400"/>
              <a:gd name="connsiteX52" fmla="*/ 264720 w 283051"/>
              <a:gd name="connsiteY52" fmla="*/ 94956 h 239400"/>
              <a:gd name="connsiteX53" fmla="*/ 240485 w 283051"/>
              <a:gd name="connsiteY53" fmla="*/ 77989 h 239400"/>
              <a:gd name="connsiteX54" fmla="*/ 247010 w 283051"/>
              <a:gd name="connsiteY54" fmla="*/ 70845 h 239400"/>
              <a:gd name="connsiteX55" fmla="*/ 243281 w 283051"/>
              <a:gd name="connsiteY55" fmla="*/ 68166 h 239400"/>
              <a:gd name="connsiteX56" fmla="*/ 250738 w 283051"/>
              <a:gd name="connsiteY56" fmla="*/ 52985 h 239400"/>
              <a:gd name="connsiteX57" fmla="*/ 255399 w 283051"/>
              <a:gd name="connsiteY57" fmla="*/ 47628 h 239400"/>
              <a:gd name="connsiteX58" fmla="*/ 208793 w 283051"/>
              <a:gd name="connsiteY58" fmla="*/ 30661 h 239400"/>
              <a:gd name="connsiteX59" fmla="*/ 194812 w 283051"/>
              <a:gd name="connsiteY59" fmla="*/ 4764 h 239400"/>
              <a:gd name="connsiteX60" fmla="*/ 175237 w 283051"/>
              <a:gd name="connsiteY60" fmla="*/ 11015 h 239400"/>
              <a:gd name="connsiteX61" fmla="*/ 179898 w 283051"/>
              <a:gd name="connsiteY61" fmla="*/ 1192 h 239400"/>
              <a:gd name="connsiteX62" fmla="*/ 177102 w 283051"/>
              <a:gd name="connsiteY62" fmla="*/ 2 h 239400"/>
              <a:gd name="connsiteX63" fmla="*/ 282430 w 283051"/>
              <a:gd name="connsiteY63" fmla="*/ 110733 h 239400"/>
              <a:gd name="connsiteX64" fmla="*/ 280255 w 283051"/>
              <a:gd name="connsiteY64" fmla="*/ 111030 h 239400"/>
              <a:gd name="connsiteX65" fmla="*/ 283051 w 283051"/>
              <a:gd name="connsiteY65" fmla="*/ 111327 h 239400"/>
              <a:gd name="connsiteX66" fmla="*/ 282430 w 283051"/>
              <a:gd name="connsiteY66" fmla="*/ 110732 h 239400"/>
              <a:gd name="connsiteX67" fmla="*/ 280255 w 283051"/>
              <a:gd name="connsiteY67" fmla="*/ 111030 h 239400"/>
              <a:gd name="connsiteX68" fmla="*/ 275905 w 283051"/>
              <a:gd name="connsiteY68" fmla="*/ 111030 h 239400"/>
              <a:gd name="connsiteX69" fmla="*/ 280255 w 283051"/>
              <a:gd name="connsiteY69" fmla="*/ 111030 h 239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</a:cxnLst>
            <a:rect l="l" t="t" r="r" b="b"/>
            <a:pathLst>
              <a:path w="283051" h="239400">
                <a:moveTo>
                  <a:pt x="177101" y="2"/>
                </a:moveTo>
                <a:cubicBezTo>
                  <a:pt x="170790" y="-206"/>
                  <a:pt x="167319" y="15261"/>
                  <a:pt x="157527" y="7444"/>
                </a:cubicBezTo>
                <a:cubicBezTo>
                  <a:pt x="156594" y="6550"/>
                  <a:pt x="160324" y="2086"/>
                  <a:pt x="158458" y="2086"/>
                </a:cubicBezTo>
                <a:cubicBezTo>
                  <a:pt x="136076" y="-4169"/>
                  <a:pt x="153801" y="16374"/>
                  <a:pt x="147273" y="16374"/>
                </a:cubicBezTo>
                <a:cubicBezTo>
                  <a:pt x="144475" y="17267"/>
                  <a:pt x="142614" y="16374"/>
                  <a:pt x="139816" y="15481"/>
                </a:cubicBezTo>
                <a:cubicBezTo>
                  <a:pt x="141681" y="19055"/>
                  <a:pt x="142614" y="22624"/>
                  <a:pt x="139816" y="24411"/>
                </a:cubicBezTo>
                <a:cubicBezTo>
                  <a:pt x="137951" y="25304"/>
                  <a:pt x="132362" y="21734"/>
                  <a:pt x="126767" y="17267"/>
                </a:cubicBezTo>
                <a:cubicBezTo>
                  <a:pt x="119306" y="23521"/>
                  <a:pt x="109995" y="36024"/>
                  <a:pt x="98803" y="28876"/>
                </a:cubicBezTo>
                <a:cubicBezTo>
                  <a:pt x="96938" y="27089"/>
                  <a:pt x="100668" y="23519"/>
                  <a:pt x="98803" y="22625"/>
                </a:cubicBezTo>
                <a:cubicBezTo>
                  <a:pt x="84814" y="16371"/>
                  <a:pt x="65246" y="31567"/>
                  <a:pt x="67112" y="8337"/>
                </a:cubicBezTo>
                <a:lnTo>
                  <a:pt x="65247" y="4765"/>
                </a:lnTo>
                <a:cubicBezTo>
                  <a:pt x="43797" y="11019"/>
                  <a:pt x="17719" y="30659"/>
                  <a:pt x="932" y="35127"/>
                </a:cubicBezTo>
                <a:lnTo>
                  <a:pt x="0" y="36019"/>
                </a:lnTo>
                <a:cubicBezTo>
                  <a:pt x="1865" y="48528"/>
                  <a:pt x="2785" y="82455"/>
                  <a:pt x="23303" y="82455"/>
                </a:cubicBezTo>
                <a:cubicBezTo>
                  <a:pt x="30764" y="82455"/>
                  <a:pt x="35417" y="69951"/>
                  <a:pt x="41013" y="72632"/>
                </a:cubicBezTo>
                <a:cubicBezTo>
                  <a:pt x="53137" y="77099"/>
                  <a:pt x="47536" y="97631"/>
                  <a:pt x="51266" y="104779"/>
                </a:cubicBezTo>
                <a:cubicBezTo>
                  <a:pt x="56862" y="117288"/>
                  <a:pt x="77364" y="102986"/>
                  <a:pt x="80162" y="117281"/>
                </a:cubicBezTo>
                <a:cubicBezTo>
                  <a:pt x="81094" y="120855"/>
                  <a:pt x="78297" y="125316"/>
                  <a:pt x="79230" y="128890"/>
                </a:cubicBezTo>
                <a:cubicBezTo>
                  <a:pt x="81095" y="136038"/>
                  <a:pt x="119310" y="127096"/>
                  <a:pt x="121175" y="142285"/>
                </a:cubicBezTo>
                <a:cubicBezTo>
                  <a:pt x="121175" y="147646"/>
                  <a:pt x="113718" y="152105"/>
                  <a:pt x="113718" y="157466"/>
                </a:cubicBezTo>
                <a:cubicBezTo>
                  <a:pt x="112785" y="161040"/>
                  <a:pt x="120243" y="161036"/>
                  <a:pt x="120243" y="163717"/>
                </a:cubicBezTo>
                <a:cubicBezTo>
                  <a:pt x="120243" y="168184"/>
                  <a:pt x="115584" y="170858"/>
                  <a:pt x="112786" y="175325"/>
                </a:cubicBezTo>
                <a:cubicBezTo>
                  <a:pt x="109988" y="180686"/>
                  <a:pt x="140742" y="187834"/>
                  <a:pt x="153799" y="176218"/>
                </a:cubicBezTo>
                <a:cubicBezTo>
                  <a:pt x="160327" y="170857"/>
                  <a:pt x="165913" y="154784"/>
                  <a:pt x="172441" y="160144"/>
                </a:cubicBezTo>
                <a:cubicBezTo>
                  <a:pt x="174306" y="161931"/>
                  <a:pt x="169645" y="164608"/>
                  <a:pt x="168713" y="167288"/>
                </a:cubicBezTo>
                <a:cubicBezTo>
                  <a:pt x="167780" y="170862"/>
                  <a:pt x="164052" y="174430"/>
                  <a:pt x="164052" y="178897"/>
                </a:cubicBezTo>
                <a:cubicBezTo>
                  <a:pt x="164052" y="182471"/>
                  <a:pt x="169644" y="183360"/>
                  <a:pt x="170577" y="186934"/>
                </a:cubicBezTo>
                <a:cubicBezTo>
                  <a:pt x="170577" y="191401"/>
                  <a:pt x="163118" y="196755"/>
                  <a:pt x="166848" y="200329"/>
                </a:cubicBezTo>
                <a:cubicBezTo>
                  <a:pt x="170579" y="205690"/>
                  <a:pt x="179894" y="203006"/>
                  <a:pt x="186423" y="205687"/>
                </a:cubicBezTo>
                <a:cubicBezTo>
                  <a:pt x="190153" y="208367"/>
                  <a:pt x="191081" y="213722"/>
                  <a:pt x="194812" y="216402"/>
                </a:cubicBezTo>
                <a:cubicBezTo>
                  <a:pt x="195744" y="217296"/>
                  <a:pt x="198539" y="213723"/>
                  <a:pt x="200404" y="214616"/>
                </a:cubicBezTo>
                <a:cubicBezTo>
                  <a:pt x="202270" y="215510"/>
                  <a:pt x="203200" y="217294"/>
                  <a:pt x="204133" y="219081"/>
                </a:cubicBezTo>
                <a:cubicBezTo>
                  <a:pt x="204133" y="219975"/>
                  <a:pt x="199472" y="221760"/>
                  <a:pt x="200404" y="222653"/>
                </a:cubicBezTo>
                <a:cubicBezTo>
                  <a:pt x="203202" y="224440"/>
                  <a:pt x="207860" y="222652"/>
                  <a:pt x="209725" y="225332"/>
                </a:cubicBezTo>
                <a:cubicBezTo>
                  <a:pt x="212523" y="228906"/>
                  <a:pt x="208791" y="236940"/>
                  <a:pt x="213454" y="238727"/>
                </a:cubicBezTo>
                <a:cubicBezTo>
                  <a:pt x="219050" y="241408"/>
                  <a:pt x="225568" y="235155"/>
                  <a:pt x="232096" y="236048"/>
                </a:cubicBezTo>
                <a:cubicBezTo>
                  <a:pt x="234894" y="236048"/>
                  <a:pt x="237687" y="236941"/>
                  <a:pt x="240485" y="237834"/>
                </a:cubicBezTo>
                <a:lnTo>
                  <a:pt x="241417" y="234262"/>
                </a:lnTo>
                <a:cubicBezTo>
                  <a:pt x="261934" y="236049"/>
                  <a:pt x="233958" y="201226"/>
                  <a:pt x="236756" y="193185"/>
                </a:cubicBezTo>
                <a:cubicBezTo>
                  <a:pt x="239701" y="185426"/>
                  <a:pt x="251850" y="163195"/>
                  <a:pt x="261923" y="162525"/>
                </a:cubicBezTo>
                <a:lnTo>
                  <a:pt x="264409" y="158060"/>
                </a:lnTo>
                <a:lnTo>
                  <a:pt x="263477" y="151214"/>
                </a:lnTo>
                <a:lnTo>
                  <a:pt x="267516" y="147642"/>
                </a:lnTo>
                <a:lnTo>
                  <a:pt x="263477" y="141987"/>
                </a:lnTo>
                <a:lnTo>
                  <a:pt x="267206" y="139903"/>
                </a:lnTo>
                <a:lnTo>
                  <a:pt x="267516" y="129485"/>
                </a:lnTo>
                <a:lnTo>
                  <a:pt x="275283" y="133057"/>
                </a:lnTo>
                <a:lnTo>
                  <a:pt x="278390" y="124127"/>
                </a:lnTo>
                <a:cubicBezTo>
                  <a:pt x="278085" y="123704"/>
                  <a:pt x="277956" y="123175"/>
                  <a:pt x="277769" y="122639"/>
                </a:cubicBezTo>
                <a:cubicBezTo>
                  <a:pt x="276084" y="121305"/>
                  <a:pt x="267205" y="114102"/>
                  <a:pt x="267205" y="110137"/>
                </a:cubicBezTo>
                <a:cubicBezTo>
                  <a:pt x="267205" y="107969"/>
                  <a:pt x="268333" y="104432"/>
                  <a:pt x="269691" y="101505"/>
                </a:cubicBezTo>
                <a:cubicBezTo>
                  <a:pt x="268342" y="99231"/>
                  <a:pt x="266834" y="96938"/>
                  <a:pt x="265652" y="94956"/>
                </a:cubicBezTo>
                <a:lnTo>
                  <a:pt x="264720" y="94956"/>
                </a:lnTo>
                <a:cubicBezTo>
                  <a:pt x="249798" y="94063"/>
                  <a:pt x="233957" y="100326"/>
                  <a:pt x="240485" y="77989"/>
                </a:cubicBezTo>
                <a:cubicBezTo>
                  <a:pt x="241418" y="74415"/>
                  <a:pt x="246077" y="73526"/>
                  <a:pt x="247010" y="70845"/>
                </a:cubicBezTo>
                <a:cubicBezTo>
                  <a:pt x="247943" y="69058"/>
                  <a:pt x="243281" y="69953"/>
                  <a:pt x="243281" y="68166"/>
                </a:cubicBezTo>
                <a:cubicBezTo>
                  <a:pt x="244214" y="62806"/>
                  <a:pt x="248873" y="58346"/>
                  <a:pt x="250738" y="52985"/>
                </a:cubicBezTo>
                <a:cubicBezTo>
                  <a:pt x="251671" y="51199"/>
                  <a:pt x="256332" y="49415"/>
                  <a:pt x="255399" y="47628"/>
                </a:cubicBezTo>
                <a:cubicBezTo>
                  <a:pt x="243275" y="32439"/>
                  <a:pt x="223715" y="33341"/>
                  <a:pt x="208793" y="30661"/>
                </a:cubicBezTo>
                <a:cubicBezTo>
                  <a:pt x="202265" y="29767"/>
                  <a:pt x="197610" y="3871"/>
                  <a:pt x="194812" y="4764"/>
                </a:cubicBezTo>
                <a:cubicBezTo>
                  <a:pt x="178025" y="8338"/>
                  <a:pt x="196687" y="21737"/>
                  <a:pt x="175237" y="11015"/>
                </a:cubicBezTo>
                <a:cubicBezTo>
                  <a:pt x="172439" y="9228"/>
                  <a:pt x="182696" y="3873"/>
                  <a:pt x="179898" y="1192"/>
                </a:cubicBezTo>
                <a:cubicBezTo>
                  <a:pt x="178849" y="410"/>
                  <a:pt x="178003" y="31"/>
                  <a:pt x="177102" y="2"/>
                </a:cubicBezTo>
                <a:close/>
                <a:moveTo>
                  <a:pt x="282430" y="110733"/>
                </a:moveTo>
                <a:cubicBezTo>
                  <a:pt x="281876" y="110666"/>
                  <a:pt x="281071" y="110863"/>
                  <a:pt x="280255" y="111030"/>
                </a:cubicBezTo>
                <a:cubicBezTo>
                  <a:pt x="281478" y="110778"/>
                  <a:pt x="282581" y="110840"/>
                  <a:pt x="283051" y="111327"/>
                </a:cubicBezTo>
                <a:cubicBezTo>
                  <a:pt x="282904" y="111055"/>
                  <a:pt x="282789" y="110777"/>
                  <a:pt x="282430" y="110732"/>
                </a:cubicBezTo>
                <a:close/>
                <a:moveTo>
                  <a:pt x="280255" y="111030"/>
                </a:moveTo>
                <a:cubicBezTo>
                  <a:pt x="278623" y="111365"/>
                  <a:pt x="276837" y="111923"/>
                  <a:pt x="275905" y="111030"/>
                </a:cubicBezTo>
                <a:cubicBezTo>
                  <a:pt x="276837" y="111923"/>
                  <a:pt x="278624" y="111365"/>
                  <a:pt x="280255" y="11103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 w="3175" cap="flat">
            <a:solidFill>
              <a:schemeClr val="tx1"/>
            </a:solidFill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166" name="Forma libre 165">
            <a:extLst>
              <a:ext uri="{FF2B5EF4-FFF2-40B4-BE49-F238E27FC236}">
                <a16:creationId xmlns:a16="http://schemas.microsoft.com/office/drawing/2014/main" id="{1AB52BD4-9D30-6A4B-83FD-441CB988FC6C}"/>
              </a:ext>
            </a:extLst>
          </p:cNvPr>
          <p:cNvSpPr/>
          <p:nvPr/>
        </p:nvSpPr>
        <p:spPr>
          <a:xfrm>
            <a:off x="2435758" y="4011977"/>
            <a:ext cx="2098239" cy="1144842"/>
          </a:xfrm>
          <a:custGeom>
            <a:avLst/>
            <a:gdLst>
              <a:gd name="connsiteX0" fmla="*/ 309542 w 2101379"/>
              <a:gd name="connsiteY0" fmla="*/ 0 h 1146555"/>
              <a:gd name="connsiteX1" fmla="*/ 302085 w 2101379"/>
              <a:gd name="connsiteY1" fmla="*/ 2977 h 1146555"/>
              <a:gd name="connsiteX2" fmla="*/ 307678 w 2101379"/>
              <a:gd name="connsiteY2" fmla="*/ 26195 h 1146555"/>
              <a:gd name="connsiteX3" fmla="*/ 303017 w 2101379"/>
              <a:gd name="connsiteY3" fmla="*/ 36018 h 1146555"/>
              <a:gd name="connsiteX4" fmla="*/ 309542 w 2101379"/>
              <a:gd name="connsiteY4" fmla="*/ 44054 h 1146555"/>
              <a:gd name="connsiteX5" fmla="*/ 299289 w 2101379"/>
              <a:gd name="connsiteY5" fmla="*/ 49412 h 1146555"/>
              <a:gd name="connsiteX6" fmla="*/ 289036 w 2101379"/>
              <a:gd name="connsiteY6" fmla="*/ 30660 h 1146555"/>
              <a:gd name="connsiteX7" fmla="*/ 261072 w 2101379"/>
              <a:gd name="connsiteY7" fmla="*/ 39589 h 1146555"/>
              <a:gd name="connsiteX8" fmla="*/ 239634 w 2101379"/>
              <a:gd name="connsiteY8" fmla="*/ 14586 h 1146555"/>
              <a:gd name="connsiteX9" fmla="*/ 234041 w 2101379"/>
              <a:gd name="connsiteY9" fmla="*/ 37804 h 1146555"/>
              <a:gd name="connsiteX10" fmla="*/ 207942 w 2101379"/>
              <a:gd name="connsiteY10" fmla="*/ 78881 h 1146555"/>
              <a:gd name="connsiteX11" fmla="*/ 210738 w 2101379"/>
              <a:gd name="connsiteY11" fmla="*/ 95848 h 1146555"/>
              <a:gd name="connsiteX12" fmla="*/ 199553 w 2101379"/>
              <a:gd name="connsiteY12" fmla="*/ 80667 h 1146555"/>
              <a:gd name="connsiteX13" fmla="*/ 189300 w 2101379"/>
              <a:gd name="connsiteY13" fmla="*/ 76202 h 1146555"/>
              <a:gd name="connsiteX14" fmla="*/ 195825 w 2101379"/>
              <a:gd name="connsiteY14" fmla="*/ 66379 h 1146555"/>
              <a:gd name="connsiteX15" fmla="*/ 193028 w 2101379"/>
              <a:gd name="connsiteY15" fmla="*/ 62807 h 1146555"/>
              <a:gd name="connsiteX16" fmla="*/ 161337 w 2101379"/>
              <a:gd name="connsiteY16" fmla="*/ 44947 h 1146555"/>
              <a:gd name="connsiteX17" fmla="*/ 163201 w 2101379"/>
              <a:gd name="connsiteY17" fmla="*/ 35125 h 1146555"/>
              <a:gd name="connsiteX18" fmla="*/ 162269 w 2101379"/>
              <a:gd name="connsiteY18" fmla="*/ 19051 h 1146555"/>
              <a:gd name="connsiteX19" fmla="*/ 157609 w 2101379"/>
              <a:gd name="connsiteY19" fmla="*/ 20837 h 1146555"/>
              <a:gd name="connsiteX20" fmla="*/ 144559 w 2101379"/>
              <a:gd name="connsiteY20" fmla="*/ 31553 h 1146555"/>
              <a:gd name="connsiteX21" fmla="*/ 130577 w 2101379"/>
              <a:gd name="connsiteY21" fmla="*/ 42268 h 1146555"/>
              <a:gd name="connsiteX22" fmla="*/ 137102 w 2101379"/>
              <a:gd name="connsiteY22" fmla="*/ 52091 h 1146555"/>
              <a:gd name="connsiteX23" fmla="*/ 110071 w 2101379"/>
              <a:gd name="connsiteY23" fmla="*/ 82453 h 1146555"/>
              <a:gd name="connsiteX24" fmla="*/ 86768 w 2101379"/>
              <a:gd name="connsiteY24" fmla="*/ 73523 h 1146555"/>
              <a:gd name="connsiteX25" fmla="*/ 40163 w 2101379"/>
              <a:gd name="connsiteY25" fmla="*/ 77988 h 1146555"/>
              <a:gd name="connsiteX26" fmla="*/ 34570 w 2101379"/>
              <a:gd name="connsiteY26" fmla="*/ 112815 h 1146555"/>
              <a:gd name="connsiteX27" fmla="*/ 35502 w 2101379"/>
              <a:gd name="connsiteY27" fmla="*/ 126209 h 1146555"/>
              <a:gd name="connsiteX28" fmla="*/ 50415 w 2101379"/>
              <a:gd name="connsiteY28" fmla="*/ 138711 h 1146555"/>
              <a:gd name="connsiteX29" fmla="*/ 20588 w 2101379"/>
              <a:gd name="connsiteY29" fmla="*/ 171156 h 1146555"/>
              <a:gd name="connsiteX30" fmla="*/ 13131 w 2101379"/>
              <a:gd name="connsiteY30" fmla="*/ 166692 h 1146555"/>
              <a:gd name="connsiteX31" fmla="*/ 81 w 2101379"/>
              <a:gd name="connsiteY31" fmla="*/ 172049 h 1146555"/>
              <a:gd name="connsiteX32" fmla="*/ 33637 w 2101379"/>
              <a:gd name="connsiteY32" fmla="*/ 205090 h 1146555"/>
              <a:gd name="connsiteX33" fmla="*/ 37366 w 2101379"/>
              <a:gd name="connsiteY33" fmla="*/ 224736 h 1146555"/>
              <a:gd name="connsiteX34" fmla="*/ 27113 w 2101379"/>
              <a:gd name="connsiteY34" fmla="*/ 225628 h 1146555"/>
              <a:gd name="connsiteX35" fmla="*/ 28044 w 2101379"/>
              <a:gd name="connsiteY35" fmla="*/ 230093 h 1146555"/>
              <a:gd name="connsiteX36" fmla="*/ 16859 w 2101379"/>
              <a:gd name="connsiteY36" fmla="*/ 240809 h 1146555"/>
              <a:gd name="connsiteX37" fmla="*/ 24316 w 2101379"/>
              <a:gd name="connsiteY37" fmla="*/ 251525 h 1146555"/>
              <a:gd name="connsiteX38" fmla="*/ 19655 w 2101379"/>
              <a:gd name="connsiteY38" fmla="*/ 255097 h 1146555"/>
              <a:gd name="connsiteX39" fmla="*/ 53211 w 2101379"/>
              <a:gd name="connsiteY39" fmla="*/ 287244 h 1146555"/>
              <a:gd name="connsiteX40" fmla="*/ 70921 w 2101379"/>
              <a:gd name="connsiteY40" fmla="*/ 286352 h 1146555"/>
              <a:gd name="connsiteX41" fmla="*/ 87699 w 2101379"/>
              <a:gd name="connsiteY41" fmla="*/ 284566 h 1146555"/>
              <a:gd name="connsiteX42" fmla="*/ 74650 w 2101379"/>
              <a:gd name="connsiteY42" fmla="*/ 331001 h 1146555"/>
              <a:gd name="connsiteX43" fmla="*/ 122187 w 2101379"/>
              <a:gd name="connsiteY43" fmla="*/ 318500 h 1146555"/>
              <a:gd name="connsiteX44" fmla="*/ 140830 w 2101379"/>
              <a:gd name="connsiteY44" fmla="*/ 291710 h 1146555"/>
              <a:gd name="connsiteX45" fmla="*/ 153879 w 2101379"/>
              <a:gd name="connsiteY45" fmla="*/ 286352 h 1146555"/>
              <a:gd name="connsiteX46" fmla="*/ 155743 w 2101379"/>
              <a:gd name="connsiteY46" fmla="*/ 274743 h 1146555"/>
              <a:gd name="connsiteX47" fmla="*/ 185571 w 2101379"/>
              <a:gd name="connsiteY47" fmla="*/ 257776 h 1146555"/>
              <a:gd name="connsiteX48" fmla="*/ 219127 w 2101379"/>
              <a:gd name="connsiteY48" fmla="*/ 272064 h 1146555"/>
              <a:gd name="connsiteX49" fmla="*/ 224720 w 2101379"/>
              <a:gd name="connsiteY49" fmla="*/ 273850 h 1146555"/>
              <a:gd name="connsiteX50" fmla="*/ 225651 w 2101379"/>
              <a:gd name="connsiteY50" fmla="*/ 268492 h 1146555"/>
              <a:gd name="connsiteX51" fmla="*/ 259207 w 2101379"/>
              <a:gd name="connsiteY51" fmla="*/ 293496 h 1146555"/>
              <a:gd name="connsiteX52" fmla="*/ 278782 w 2101379"/>
              <a:gd name="connsiteY52" fmla="*/ 305105 h 1146555"/>
              <a:gd name="connsiteX53" fmla="*/ 278782 w 2101379"/>
              <a:gd name="connsiteY53" fmla="*/ 297961 h 1146555"/>
              <a:gd name="connsiteX54" fmla="*/ 290899 w 2101379"/>
              <a:gd name="connsiteY54" fmla="*/ 305105 h 1146555"/>
              <a:gd name="connsiteX55" fmla="*/ 293695 w 2101379"/>
              <a:gd name="connsiteY55" fmla="*/ 303319 h 1146555"/>
              <a:gd name="connsiteX56" fmla="*/ 302084 w 2101379"/>
              <a:gd name="connsiteY56" fmla="*/ 307784 h 1146555"/>
              <a:gd name="connsiteX57" fmla="*/ 330980 w 2101379"/>
              <a:gd name="connsiteY57" fmla="*/ 379223 h 1146555"/>
              <a:gd name="connsiteX58" fmla="*/ 341233 w 2101379"/>
              <a:gd name="connsiteY58" fmla="*/ 418514 h 1146555"/>
              <a:gd name="connsiteX59" fmla="*/ 338437 w 2101379"/>
              <a:gd name="connsiteY59" fmla="*/ 433695 h 1146555"/>
              <a:gd name="connsiteX60" fmla="*/ 360807 w 2101379"/>
              <a:gd name="connsiteY60" fmla="*/ 435481 h 1146555"/>
              <a:gd name="connsiteX61" fmla="*/ 359876 w 2101379"/>
              <a:gd name="connsiteY61" fmla="*/ 448876 h 1146555"/>
              <a:gd name="connsiteX62" fmla="*/ 377586 w 2101379"/>
              <a:gd name="connsiteY62" fmla="*/ 455127 h 1146555"/>
              <a:gd name="connsiteX63" fmla="*/ 384111 w 2101379"/>
              <a:gd name="connsiteY63" fmla="*/ 466736 h 1146555"/>
              <a:gd name="connsiteX64" fmla="*/ 391568 w 2101379"/>
              <a:gd name="connsiteY64" fmla="*/ 468522 h 1146555"/>
              <a:gd name="connsiteX65" fmla="*/ 399957 w 2101379"/>
              <a:gd name="connsiteY65" fmla="*/ 489953 h 1146555"/>
              <a:gd name="connsiteX66" fmla="*/ 393432 w 2101379"/>
              <a:gd name="connsiteY66" fmla="*/ 495311 h 1146555"/>
              <a:gd name="connsiteX67" fmla="*/ 440969 w 2101379"/>
              <a:gd name="connsiteY67" fmla="*/ 506027 h 1146555"/>
              <a:gd name="connsiteX68" fmla="*/ 461476 w 2101379"/>
              <a:gd name="connsiteY68" fmla="*/ 537282 h 1146555"/>
              <a:gd name="connsiteX69" fmla="*/ 468933 w 2101379"/>
              <a:gd name="connsiteY69" fmla="*/ 536389 h 1146555"/>
              <a:gd name="connsiteX70" fmla="*/ 487575 w 2101379"/>
              <a:gd name="connsiteY70" fmla="*/ 547998 h 1146555"/>
              <a:gd name="connsiteX71" fmla="*/ 498760 w 2101379"/>
              <a:gd name="connsiteY71" fmla="*/ 571216 h 1146555"/>
              <a:gd name="connsiteX72" fmla="*/ 521131 w 2101379"/>
              <a:gd name="connsiteY72" fmla="*/ 583718 h 1146555"/>
              <a:gd name="connsiteX73" fmla="*/ 535113 w 2101379"/>
              <a:gd name="connsiteY73" fmla="*/ 602470 h 1146555"/>
              <a:gd name="connsiteX74" fmla="*/ 564319 w 2101379"/>
              <a:gd name="connsiteY74" fmla="*/ 609614 h 1146555"/>
              <a:gd name="connsiteX75" fmla="*/ 577368 w 2101379"/>
              <a:gd name="connsiteY75" fmla="*/ 628367 h 1146555"/>
              <a:gd name="connsiteX76" fmla="*/ 599739 w 2101379"/>
              <a:gd name="connsiteY76" fmla="*/ 617651 h 1146555"/>
              <a:gd name="connsiteX77" fmla="*/ 624906 w 2101379"/>
              <a:gd name="connsiteY77" fmla="*/ 628367 h 1146555"/>
              <a:gd name="connsiteX78" fmla="*/ 638888 w 2101379"/>
              <a:gd name="connsiteY78" fmla="*/ 622116 h 1146555"/>
              <a:gd name="connsiteX79" fmla="*/ 671512 w 2101379"/>
              <a:gd name="connsiteY79" fmla="*/ 664980 h 1146555"/>
              <a:gd name="connsiteX80" fmla="*/ 672443 w 2101379"/>
              <a:gd name="connsiteY80" fmla="*/ 673017 h 1146555"/>
              <a:gd name="connsiteX81" fmla="*/ 709728 w 2101379"/>
              <a:gd name="connsiteY81" fmla="*/ 676589 h 1146555"/>
              <a:gd name="connsiteX82" fmla="*/ 701339 w 2101379"/>
              <a:gd name="connsiteY82" fmla="*/ 698020 h 1146555"/>
              <a:gd name="connsiteX83" fmla="*/ 753537 w 2101379"/>
              <a:gd name="connsiteY83" fmla="*/ 695341 h 1146555"/>
              <a:gd name="connsiteX84" fmla="*/ 763790 w 2101379"/>
              <a:gd name="connsiteY84" fmla="*/ 714392 h 1146555"/>
              <a:gd name="connsiteX85" fmla="*/ 757265 w 2101379"/>
              <a:gd name="connsiteY85" fmla="*/ 734037 h 1146555"/>
              <a:gd name="connsiteX86" fmla="*/ 777772 w 2101379"/>
              <a:gd name="connsiteY86" fmla="*/ 740288 h 1146555"/>
              <a:gd name="connsiteX87" fmla="*/ 791753 w 2101379"/>
              <a:gd name="connsiteY87" fmla="*/ 751004 h 1146555"/>
              <a:gd name="connsiteX88" fmla="*/ 791753 w 2101379"/>
              <a:gd name="connsiteY88" fmla="*/ 755469 h 1146555"/>
              <a:gd name="connsiteX89" fmla="*/ 842087 w 2101379"/>
              <a:gd name="connsiteY89" fmla="*/ 770650 h 1146555"/>
              <a:gd name="connsiteX90" fmla="*/ 852340 w 2101379"/>
              <a:gd name="connsiteY90" fmla="*/ 807263 h 1146555"/>
              <a:gd name="connsiteX91" fmla="*/ 858865 w 2101379"/>
              <a:gd name="connsiteY91" fmla="*/ 810834 h 1146555"/>
              <a:gd name="connsiteX92" fmla="*/ 870051 w 2101379"/>
              <a:gd name="connsiteY92" fmla="*/ 829587 h 1146555"/>
              <a:gd name="connsiteX93" fmla="*/ 879372 w 2101379"/>
              <a:gd name="connsiteY93" fmla="*/ 867093 h 1146555"/>
              <a:gd name="connsiteX94" fmla="*/ 889625 w 2101379"/>
              <a:gd name="connsiteY94" fmla="*/ 897454 h 1146555"/>
              <a:gd name="connsiteX95" fmla="*/ 857001 w 2101379"/>
              <a:gd name="connsiteY95" fmla="*/ 913528 h 1146555"/>
              <a:gd name="connsiteX96" fmla="*/ 866322 w 2101379"/>
              <a:gd name="connsiteY96" fmla="*/ 926923 h 1146555"/>
              <a:gd name="connsiteX97" fmla="*/ 862594 w 2101379"/>
              <a:gd name="connsiteY97" fmla="*/ 939425 h 1146555"/>
              <a:gd name="connsiteX98" fmla="*/ 858865 w 2101379"/>
              <a:gd name="connsiteY98" fmla="*/ 952820 h 1146555"/>
              <a:gd name="connsiteX99" fmla="*/ 841155 w 2101379"/>
              <a:gd name="connsiteY99" fmla="*/ 961750 h 1146555"/>
              <a:gd name="connsiteX100" fmla="*/ 840224 w 2101379"/>
              <a:gd name="connsiteY100" fmla="*/ 977823 h 1146555"/>
              <a:gd name="connsiteX101" fmla="*/ 842709 w 2101379"/>
              <a:gd name="connsiteY101" fmla="*/ 988539 h 1146555"/>
              <a:gd name="connsiteX102" fmla="*/ 852963 w 2101379"/>
              <a:gd name="connsiteY102" fmla="*/ 998362 h 1146555"/>
              <a:gd name="connsiteX103" fmla="*/ 908268 w 2101379"/>
              <a:gd name="connsiteY103" fmla="*/ 948355 h 1146555"/>
              <a:gd name="connsiteX104" fmla="*/ 929706 w 2101379"/>
              <a:gd name="connsiteY104" fmla="*/ 931388 h 1146555"/>
              <a:gd name="connsiteX105" fmla="*/ 929706 w 2101379"/>
              <a:gd name="connsiteY105" fmla="*/ 888524 h 1146555"/>
              <a:gd name="connsiteX106" fmla="*/ 984701 w 2101379"/>
              <a:gd name="connsiteY106" fmla="*/ 858163 h 1146555"/>
              <a:gd name="connsiteX107" fmla="*/ 973515 w 2101379"/>
              <a:gd name="connsiteY107" fmla="*/ 824229 h 1146555"/>
              <a:gd name="connsiteX108" fmla="*/ 977244 w 2101379"/>
              <a:gd name="connsiteY108" fmla="*/ 814406 h 1146555"/>
              <a:gd name="connsiteX109" fmla="*/ 966058 w 2101379"/>
              <a:gd name="connsiteY109" fmla="*/ 810834 h 1146555"/>
              <a:gd name="connsiteX110" fmla="*/ 937163 w 2101379"/>
              <a:gd name="connsiteY110" fmla="*/ 792082 h 1146555"/>
              <a:gd name="connsiteX111" fmla="*/ 914792 w 2101379"/>
              <a:gd name="connsiteY111" fmla="*/ 788510 h 1146555"/>
              <a:gd name="connsiteX112" fmla="*/ 921317 w 2101379"/>
              <a:gd name="connsiteY112" fmla="*/ 752790 h 1146555"/>
              <a:gd name="connsiteX113" fmla="*/ 917589 w 2101379"/>
              <a:gd name="connsiteY113" fmla="*/ 743860 h 1146555"/>
              <a:gd name="connsiteX114" fmla="*/ 942756 w 2101379"/>
              <a:gd name="connsiteY114" fmla="*/ 694448 h 1146555"/>
              <a:gd name="connsiteX115" fmla="*/ 989361 w 2101379"/>
              <a:gd name="connsiteY115" fmla="*/ 703378 h 1146555"/>
              <a:gd name="connsiteX116" fmla="*/ 1038763 w 2101379"/>
              <a:gd name="connsiteY116" fmla="*/ 707843 h 1146555"/>
              <a:gd name="connsiteX117" fmla="*/ 1070455 w 2101379"/>
              <a:gd name="connsiteY117" fmla="*/ 753683 h 1146555"/>
              <a:gd name="connsiteX118" fmla="*/ 1086301 w 2101379"/>
              <a:gd name="connsiteY118" fmla="*/ 756362 h 1146555"/>
              <a:gd name="connsiteX119" fmla="*/ 1089097 w 2101379"/>
              <a:gd name="connsiteY119" fmla="*/ 732251 h 1146555"/>
              <a:gd name="connsiteX120" fmla="*/ 1096554 w 2101379"/>
              <a:gd name="connsiteY120" fmla="*/ 716178 h 1146555"/>
              <a:gd name="connsiteX121" fmla="*/ 1046220 w 2101379"/>
              <a:gd name="connsiteY121" fmla="*/ 672124 h 1146555"/>
              <a:gd name="connsiteX122" fmla="*/ 1043424 w 2101379"/>
              <a:gd name="connsiteY122" fmla="*/ 660515 h 1146555"/>
              <a:gd name="connsiteX123" fmla="*/ 992158 w 2101379"/>
              <a:gd name="connsiteY123" fmla="*/ 644441 h 1146555"/>
              <a:gd name="connsiteX124" fmla="*/ 961398 w 2101379"/>
              <a:gd name="connsiteY124" fmla="*/ 623902 h 1146555"/>
              <a:gd name="connsiteX125" fmla="*/ 846748 w 2101379"/>
              <a:gd name="connsiteY125" fmla="*/ 587290 h 1146555"/>
              <a:gd name="connsiteX126" fmla="*/ 857934 w 2101379"/>
              <a:gd name="connsiteY126" fmla="*/ 530138 h 1146555"/>
              <a:gd name="connsiteX127" fmla="*/ 829038 w 2101379"/>
              <a:gd name="connsiteY127" fmla="*/ 531924 h 1146555"/>
              <a:gd name="connsiteX128" fmla="*/ 726506 w 2101379"/>
              <a:gd name="connsiteY128" fmla="*/ 519423 h 1146555"/>
              <a:gd name="connsiteX129" fmla="*/ 724642 w 2101379"/>
              <a:gd name="connsiteY129" fmla="*/ 510493 h 1146555"/>
              <a:gd name="connsiteX130" fmla="*/ 706000 w 2101379"/>
              <a:gd name="connsiteY130" fmla="*/ 501563 h 1146555"/>
              <a:gd name="connsiteX131" fmla="*/ 652869 w 2101379"/>
              <a:gd name="connsiteY131" fmla="*/ 453044 h 1146555"/>
              <a:gd name="connsiteX132" fmla="*/ 611546 w 2101379"/>
              <a:gd name="connsiteY132" fmla="*/ 351541 h 1146555"/>
              <a:gd name="connsiteX133" fmla="*/ 595078 w 2101379"/>
              <a:gd name="connsiteY133" fmla="*/ 348862 h 1146555"/>
              <a:gd name="connsiteX134" fmla="*/ 541016 w 2101379"/>
              <a:gd name="connsiteY134" fmla="*/ 310463 h 1146555"/>
              <a:gd name="connsiteX135" fmla="*/ 503421 w 2101379"/>
              <a:gd name="connsiteY135" fmla="*/ 280995 h 1146555"/>
              <a:gd name="connsiteX136" fmla="*/ 490371 w 2101379"/>
              <a:gd name="connsiteY136" fmla="*/ 222950 h 1146555"/>
              <a:gd name="connsiteX137" fmla="*/ 513674 w 2101379"/>
              <a:gd name="connsiteY137" fmla="*/ 192589 h 1146555"/>
              <a:gd name="connsiteX138" fmla="*/ 497828 w 2101379"/>
              <a:gd name="connsiteY138" fmla="*/ 179194 h 1146555"/>
              <a:gd name="connsiteX139" fmla="*/ 493168 w 2101379"/>
              <a:gd name="connsiteY139" fmla="*/ 180086 h 1146555"/>
              <a:gd name="connsiteX140" fmla="*/ 495032 w 2101379"/>
              <a:gd name="connsiteY140" fmla="*/ 175621 h 1146555"/>
              <a:gd name="connsiteX141" fmla="*/ 493168 w 2101379"/>
              <a:gd name="connsiteY141" fmla="*/ 162227 h 1146555"/>
              <a:gd name="connsiteX142" fmla="*/ 488507 w 2101379"/>
              <a:gd name="connsiteY142" fmla="*/ 165799 h 1146555"/>
              <a:gd name="connsiteX143" fmla="*/ 483847 w 2101379"/>
              <a:gd name="connsiteY143" fmla="*/ 153892 h 1146555"/>
              <a:gd name="connsiteX144" fmla="*/ 482915 w 2101379"/>
              <a:gd name="connsiteY144" fmla="*/ 154487 h 1146555"/>
              <a:gd name="connsiteX145" fmla="*/ 487575 w 2101379"/>
              <a:gd name="connsiteY145" fmla="*/ 146748 h 1146555"/>
              <a:gd name="connsiteX146" fmla="*/ 489440 w 2101379"/>
              <a:gd name="connsiteY146" fmla="*/ 136925 h 1146555"/>
              <a:gd name="connsiteX147" fmla="*/ 502489 w 2101379"/>
              <a:gd name="connsiteY147" fmla="*/ 137818 h 1146555"/>
              <a:gd name="connsiteX148" fmla="*/ 542570 w 2101379"/>
              <a:gd name="connsiteY148" fmla="*/ 115493 h 1146555"/>
              <a:gd name="connsiteX149" fmla="*/ 556552 w 2101379"/>
              <a:gd name="connsiteY149" fmla="*/ 112219 h 1146555"/>
              <a:gd name="connsiteX150" fmla="*/ 564009 w 2101379"/>
              <a:gd name="connsiteY150" fmla="*/ 105075 h 1146555"/>
              <a:gd name="connsiteX151" fmla="*/ 578301 w 2101379"/>
              <a:gd name="connsiteY151" fmla="*/ 105670 h 1146555"/>
              <a:gd name="connsiteX152" fmla="*/ 579233 w 2101379"/>
              <a:gd name="connsiteY152" fmla="*/ 90192 h 1146555"/>
              <a:gd name="connsiteX153" fmla="*/ 591971 w 2101379"/>
              <a:gd name="connsiteY153" fmla="*/ 85727 h 1146555"/>
              <a:gd name="connsiteX154" fmla="*/ 592903 w 2101379"/>
              <a:gd name="connsiteY154" fmla="*/ 72927 h 1146555"/>
              <a:gd name="connsiteX155" fmla="*/ 608127 w 2101379"/>
              <a:gd name="connsiteY155" fmla="*/ 58937 h 1146555"/>
              <a:gd name="connsiteX156" fmla="*/ 600049 w 2101379"/>
              <a:gd name="connsiteY156" fmla="*/ 53579 h 1146555"/>
              <a:gd name="connsiteX157" fmla="*/ 586378 w 2101379"/>
              <a:gd name="connsiteY157" fmla="*/ 52091 h 1146555"/>
              <a:gd name="connsiteX158" fmla="*/ 584825 w 2101379"/>
              <a:gd name="connsiteY158" fmla="*/ 42566 h 1146555"/>
              <a:gd name="connsiteX159" fmla="*/ 593835 w 2101379"/>
              <a:gd name="connsiteY159" fmla="*/ 33040 h 1146555"/>
              <a:gd name="connsiteX160" fmla="*/ 585446 w 2101379"/>
              <a:gd name="connsiteY160" fmla="*/ 21729 h 1146555"/>
              <a:gd name="connsiteX161" fmla="*/ 568357 w 2101379"/>
              <a:gd name="connsiteY161" fmla="*/ 17264 h 1146555"/>
              <a:gd name="connsiteX162" fmla="*/ 546608 w 2101379"/>
              <a:gd name="connsiteY162" fmla="*/ 8632 h 1146555"/>
              <a:gd name="connsiteX163" fmla="*/ 506838 w 2101379"/>
              <a:gd name="connsiteY163" fmla="*/ 893 h 1146555"/>
              <a:gd name="connsiteX164" fmla="*/ 479807 w 2101379"/>
              <a:gd name="connsiteY164" fmla="*/ 8632 h 1146555"/>
              <a:gd name="connsiteX165" fmla="*/ 480428 w 2101379"/>
              <a:gd name="connsiteY165" fmla="*/ 17264 h 1146555"/>
              <a:gd name="connsiteX166" fmla="*/ 471418 w 2101379"/>
              <a:gd name="connsiteY166" fmla="*/ 25896 h 1146555"/>
              <a:gd name="connsiteX167" fmla="*/ 477943 w 2101379"/>
              <a:gd name="connsiteY167" fmla="*/ 46733 h 1146555"/>
              <a:gd name="connsiteX168" fmla="*/ 476078 w 2101379"/>
              <a:gd name="connsiteY168" fmla="*/ 62509 h 1146555"/>
              <a:gd name="connsiteX169" fmla="*/ 463340 w 2101379"/>
              <a:gd name="connsiteY169" fmla="*/ 72927 h 1146555"/>
              <a:gd name="connsiteX170" fmla="*/ 456193 w 2101379"/>
              <a:gd name="connsiteY170" fmla="*/ 82452 h 1146555"/>
              <a:gd name="connsiteX171" fmla="*/ 442522 w 2101379"/>
              <a:gd name="connsiteY171" fmla="*/ 77987 h 1146555"/>
              <a:gd name="connsiteX172" fmla="*/ 433512 w 2101379"/>
              <a:gd name="connsiteY172" fmla="*/ 92871 h 1146555"/>
              <a:gd name="connsiteX173" fmla="*/ 424502 w 2101379"/>
              <a:gd name="connsiteY173" fmla="*/ 92871 h 1146555"/>
              <a:gd name="connsiteX174" fmla="*/ 417977 w 2101379"/>
              <a:gd name="connsiteY174" fmla="*/ 114302 h 1146555"/>
              <a:gd name="connsiteX175" fmla="*/ 399956 w 2101379"/>
              <a:gd name="connsiteY175" fmla="*/ 140497 h 1146555"/>
              <a:gd name="connsiteX176" fmla="*/ 393742 w 2101379"/>
              <a:gd name="connsiteY176" fmla="*/ 136925 h 1146555"/>
              <a:gd name="connsiteX177" fmla="*/ 391878 w 2101379"/>
              <a:gd name="connsiteY177" fmla="*/ 102396 h 1146555"/>
              <a:gd name="connsiteX178" fmla="*/ 383799 w 2101379"/>
              <a:gd name="connsiteY178" fmla="*/ 97931 h 1146555"/>
              <a:gd name="connsiteX179" fmla="*/ 372925 w 2101379"/>
              <a:gd name="connsiteY179" fmla="*/ 99717 h 1146555"/>
              <a:gd name="connsiteX180" fmla="*/ 371993 w 2101379"/>
              <a:gd name="connsiteY180" fmla="*/ 111028 h 1146555"/>
              <a:gd name="connsiteX181" fmla="*/ 367333 w 2101379"/>
              <a:gd name="connsiteY181" fmla="*/ 114302 h 1146555"/>
              <a:gd name="connsiteX182" fmla="*/ 359254 w 2101379"/>
              <a:gd name="connsiteY182" fmla="*/ 92871 h 1146555"/>
              <a:gd name="connsiteX183" fmla="*/ 356458 w 2101379"/>
              <a:gd name="connsiteY183" fmla="*/ 84834 h 1146555"/>
              <a:gd name="connsiteX184" fmla="*/ 355526 w 2101379"/>
              <a:gd name="connsiteY184" fmla="*/ 75308 h 1146555"/>
              <a:gd name="connsiteX185" fmla="*/ 363915 w 2101379"/>
              <a:gd name="connsiteY185" fmla="*/ 66676 h 1146555"/>
              <a:gd name="connsiteX186" fmla="*/ 362984 w 2101379"/>
              <a:gd name="connsiteY186" fmla="*/ 38994 h 1146555"/>
              <a:gd name="connsiteX187" fmla="*/ 350245 w 2101379"/>
              <a:gd name="connsiteY187" fmla="*/ 38101 h 1146555"/>
              <a:gd name="connsiteX188" fmla="*/ 345584 w 2101379"/>
              <a:gd name="connsiteY188" fmla="*/ 24111 h 1146555"/>
              <a:gd name="connsiteX189" fmla="*/ 340613 w 2101379"/>
              <a:gd name="connsiteY189" fmla="*/ 16372 h 1146555"/>
              <a:gd name="connsiteX190" fmla="*/ 326010 w 2101379"/>
              <a:gd name="connsiteY190" fmla="*/ 13097 h 1146555"/>
              <a:gd name="connsiteX191" fmla="*/ 325700 w 2101379"/>
              <a:gd name="connsiteY191" fmla="*/ 13097 h 1146555"/>
              <a:gd name="connsiteX192" fmla="*/ 324457 w 2101379"/>
              <a:gd name="connsiteY192" fmla="*/ 12800 h 1146555"/>
              <a:gd name="connsiteX193" fmla="*/ 323214 w 2101379"/>
              <a:gd name="connsiteY193" fmla="*/ 12503 h 1146555"/>
              <a:gd name="connsiteX194" fmla="*/ 321661 w 2101379"/>
              <a:gd name="connsiteY194" fmla="*/ 12206 h 1146555"/>
              <a:gd name="connsiteX195" fmla="*/ 321351 w 2101379"/>
              <a:gd name="connsiteY195" fmla="*/ 11611 h 1146555"/>
              <a:gd name="connsiteX196" fmla="*/ 309544 w 2101379"/>
              <a:gd name="connsiteY196" fmla="*/ 2 h 1146555"/>
              <a:gd name="connsiteX197" fmla="*/ 223788 w 2101379"/>
              <a:gd name="connsiteY197" fmla="*/ 630153 h 1146555"/>
              <a:gd name="connsiteX198" fmla="*/ 150151 w 2101379"/>
              <a:gd name="connsiteY198" fmla="*/ 679267 h 1146555"/>
              <a:gd name="connsiteX199" fmla="*/ 125916 w 2101379"/>
              <a:gd name="connsiteY199" fmla="*/ 661407 h 1146555"/>
              <a:gd name="connsiteX200" fmla="*/ 126848 w 2101379"/>
              <a:gd name="connsiteY200" fmla="*/ 671230 h 1146555"/>
              <a:gd name="connsiteX201" fmla="*/ 118459 w 2101379"/>
              <a:gd name="connsiteY201" fmla="*/ 688197 h 1146555"/>
              <a:gd name="connsiteX202" fmla="*/ 134305 w 2101379"/>
              <a:gd name="connsiteY202" fmla="*/ 706057 h 1146555"/>
              <a:gd name="connsiteX203" fmla="*/ 150151 w 2101379"/>
              <a:gd name="connsiteY203" fmla="*/ 765291 h 1146555"/>
              <a:gd name="connsiteX204" fmla="*/ 140830 w 2101379"/>
              <a:gd name="connsiteY204" fmla="*/ 770649 h 1146555"/>
              <a:gd name="connsiteX205" fmla="*/ 143626 w 2101379"/>
              <a:gd name="connsiteY205" fmla="*/ 772435 h 1146555"/>
              <a:gd name="connsiteX206" fmla="*/ 141762 w 2101379"/>
              <a:gd name="connsiteY206" fmla="*/ 786723 h 1146555"/>
              <a:gd name="connsiteX207" fmla="*/ 155743 w 2101379"/>
              <a:gd name="connsiteY207" fmla="*/ 790295 h 1146555"/>
              <a:gd name="connsiteX208" fmla="*/ 146422 w 2101379"/>
              <a:gd name="connsiteY208" fmla="*/ 803690 h 1146555"/>
              <a:gd name="connsiteX209" fmla="*/ 147354 w 2101379"/>
              <a:gd name="connsiteY209" fmla="*/ 821550 h 1146555"/>
              <a:gd name="connsiteX210" fmla="*/ 137101 w 2101379"/>
              <a:gd name="connsiteY210" fmla="*/ 866199 h 1146555"/>
              <a:gd name="connsiteX211" fmla="*/ 148286 w 2101379"/>
              <a:gd name="connsiteY211" fmla="*/ 881380 h 1146555"/>
              <a:gd name="connsiteX212" fmla="*/ 151082 w 2101379"/>
              <a:gd name="connsiteY212" fmla="*/ 881380 h 1146555"/>
              <a:gd name="connsiteX213" fmla="*/ 182774 w 2101379"/>
              <a:gd name="connsiteY213" fmla="*/ 905491 h 1146555"/>
              <a:gd name="connsiteX214" fmla="*/ 199552 w 2101379"/>
              <a:gd name="connsiteY214" fmla="*/ 876915 h 1146555"/>
              <a:gd name="connsiteX215" fmla="*/ 206077 w 2101379"/>
              <a:gd name="connsiteY215" fmla="*/ 867092 h 1146555"/>
              <a:gd name="connsiteX216" fmla="*/ 199552 w 2101379"/>
              <a:gd name="connsiteY216" fmla="*/ 860841 h 1146555"/>
              <a:gd name="connsiteX217" fmla="*/ 245226 w 2101379"/>
              <a:gd name="connsiteY217" fmla="*/ 876915 h 1146555"/>
              <a:gd name="connsiteX218" fmla="*/ 247090 w 2101379"/>
              <a:gd name="connsiteY218" fmla="*/ 880487 h 1146555"/>
              <a:gd name="connsiteX219" fmla="*/ 263868 w 2101379"/>
              <a:gd name="connsiteY219" fmla="*/ 780472 h 1146555"/>
              <a:gd name="connsiteX220" fmla="*/ 268528 w 2101379"/>
              <a:gd name="connsiteY220" fmla="*/ 768863 h 1146555"/>
              <a:gd name="connsiteX221" fmla="*/ 257343 w 2101379"/>
              <a:gd name="connsiteY221" fmla="*/ 747432 h 1146555"/>
              <a:gd name="connsiteX222" fmla="*/ 277849 w 2101379"/>
              <a:gd name="connsiteY222" fmla="*/ 714391 h 1146555"/>
              <a:gd name="connsiteX223" fmla="*/ 262004 w 2101379"/>
              <a:gd name="connsiteY223" fmla="*/ 684625 h 1146555"/>
              <a:gd name="connsiteX224" fmla="*/ 266664 w 2101379"/>
              <a:gd name="connsiteY224" fmla="*/ 679267 h 1146555"/>
              <a:gd name="connsiteX225" fmla="*/ 247090 w 2101379"/>
              <a:gd name="connsiteY225" fmla="*/ 669444 h 1146555"/>
              <a:gd name="connsiteX226" fmla="*/ 262004 w 2101379"/>
              <a:gd name="connsiteY226" fmla="*/ 659621 h 1146555"/>
              <a:gd name="connsiteX227" fmla="*/ 223787 w 2101379"/>
              <a:gd name="connsiteY227" fmla="*/ 630153 h 1146555"/>
              <a:gd name="connsiteX228" fmla="*/ 148287 w 2101379"/>
              <a:gd name="connsiteY228" fmla="*/ 881380 h 1146555"/>
              <a:gd name="connsiteX229" fmla="*/ 140519 w 2101379"/>
              <a:gd name="connsiteY229" fmla="*/ 885547 h 1146555"/>
              <a:gd name="connsiteX230" fmla="*/ 148287 w 2101379"/>
              <a:gd name="connsiteY230" fmla="*/ 881380 h 1146555"/>
              <a:gd name="connsiteX231" fmla="*/ 139898 w 2101379"/>
              <a:gd name="connsiteY231" fmla="*/ 885547 h 1146555"/>
              <a:gd name="connsiteX232" fmla="*/ 136170 w 2101379"/>
              <a:gd name="connsiteY232" fmla="*/ 886738 h 1146555"/>
              <a:gd name="connsiteX233" fmla="*/ 139898 w 2101379"/>
              <a:gd name="connsiteY233" fmla="*/ 885547 h 1146555"/>
              <a:gd name="connsiteX234" fmla="*/ 1940426 w 2101379"/>
              <a:gd name="connsiteY234" fmla="*/ 924541 h 1146555"/>
              <a:gd name="connsiteX235" fmla="*/ 1942290 w 2101379"/>
              <a:gd name="connsiteY235" fmla="*/ 931387 h 1146555"/>
              <a:gd name="connsiteX236" fmla="*/ 1960311 w 2101379"/>
              <a:gd name="connsiteY236" fmla="*/ 944187 h 1146555"/>
              <a:gd name="connsiteX237" fmla="*/ 1966525 w 2101379"/>
              <a:gd name="connsiteY237" fmla="*/ 954010 h 1146555"/>
              <a:gd name="connsiteX238" fmla="*/ 1965282 w 2101379"/>
              <a:gd name="connsiteY238" fmla="*/ 940913 h 1146555"/>
              <a:gd name="connsiteX239" fmla="*/ 1948504 w 2101379"/>
              <a:gd name="connsiteY239" fmla="*/ 928411 h 1146555"/>
              <a:gd name="connsiteX240" fmla="*/ 1940426 w 2101379"/>
              <a:gd name="connsiteY240" fmla="*/ 924541 h 1146555"/>
              <a:gd name="connsiteX241" fmla="*/ 759752 w 2101379"/>
              <a:gd name="connsiteY241" fmla="*/ 925136 h 1146555"/>
              <a:gd name="connsiteX242" fmla="*/ 758198 w 2101379"/>
              <a:gd name="connsiteY242" fmla="*/ 929304 h 1146555"/>
              <a:gd name="connsiteX243" fmla="*/ 763170 w 2101379"/>
              <a:gd name="connsiteY243" fmla="*/ 925434 h 1146555"/>
              <a:gd name="connsiteX244" fmla="*/ 759752 w 2101379"/>
              <a:gd name="connsiteY244" fmla="*/ 925137 h 1146555"/>
              <a:gd name="connsiteX245" fmla="*/ 768762 w 2101379"/>
              <a:gd name="connsiteY245" fmla="*/ 932280 h 1146555"/>
              <a:gd name="connsiteX246" fmla="*/ 765966 w 2101379"/>
              <a:gd name="connsiteY246" fmla="*/ 934662 h 1146555"/>
              <a:gd name="connsiteX247" fmla="*/ 770626 w 2101379"/>
              <a:gd name="connsiteY247" fmla="*/ 939722 h 1146555"/>
              <a:gd name="connsiteX248" fmla="*/ 770626 w 2101379"/>
              <a:gd name="connsiteY248" fmla="*/ 932578 h 1146555"/>
              <a:gd name="connsiteX249" fmla="*/ 768762 w 2101379"/>
              <a:gd name="connsiteY249" fmla="*/ 932281 h 1146555"/>
              <a:gd name="connsiteX250" fmla="*/ 771869 w 2101379"/>
              <a:gd name="connsiteY250" fmla="*/ 944187 h 1146555"/>
              <a:gd name="connsiteX251" fmla="*/ 772180 w 2101379"/>
              <a:gd name="connsiteY251" fmla="*/ 947163 h 1146555"/>
              <a:gd name="connsiteX252" fmla="*/ 775908 w 2101379"/>
              <a:gd name="connsiteY252" fmla="*/ 945675 h 1146555"/>
              <a:gd name="connsiteX253" fmla="*/ 771869 w 2101379"/>
              <a:gd name="connsiteY253" fmla="*/ 944187 h 1146555"/>
              <a:gd name="connsiteX254" fmla="*/ 2003188 w 2101379"/>
              <a:gd name="connsiteY254" fmla="*/ 948949 h 1146555"/>
              <a:gd name="connsiteX255" fmla="*/ 1994488 w 2101379"/>
              <a:gd name="connsiteY255" fmla="*/ 950735 h 1146555"/>
              <a:gd name="connsiteX256" fmla="*/ 1972118 w 2101379"/>
              <a:gd name="connsiteY256" fmla="*/ 968595 h 1146555"/>
              <a:gd name="connsiteX257" fmla="*/ 1973982 w 2101379"/>
              <a:gd name="connsiteY257" fmla="*/ 976334 h 1146555"/>
              <a:gd name="connsiteX258" fmla="*/ 1986410 w 2101379"/>
              <a:gd name="connsiteY258" fmla="*/ 963833 h 1146555"/>
              <a:gd name="connsiteX259" fmla="*/ 2003188 w 2101379"/>
              <a:gd name="connsiteY259" fmla="*/ 948949 h 1146555"/>
              <a:gd name="connsiteX260" fmla="*/ 828728 w 2101379"/>
              <a:gd name="connsiteY260" fmla="*/ 954605 h 1146555"/>
              <a:gd name="connsiteX261" fmla="*/ 804182 w 2101379"/>
              <a:gd name="connsiteY261" fmla="*/ 965916 h 1146555"/>
              <a:gd name="connsiteX262" fmla="*/ 801075 w 2101379"/>
              <a:gd name="connsiteY262" fmla="*/ 959963 h 1146555"/>
              <a:gd name="connsiteX263" fmla="*/ 788958 w 2101379"/>
              <a:gd name="connsiteY263" fmla="*/ 976930 h 1146555"/>
              <a:gd name="connsiteX264" fmla="*/ 775287 w 2101379"/>
              <a:gd name="connsiteY264" fmla="*/ 974548 h 1146555"/>
              <a:gd name="connsiteX265" fmla="*/ 754470 w 2101379"/>
              <a:gd name="connsiteY265" fmla="*/ 975144 h 1146555"/>
              <a:gd name="connsiteX266" fmla="*/ 722778 w 2101379"/>
              <a:gd name="connsiteY266" fmla="*/ 992111 h 1146555"/>
              <a:gd name="connsiteX267" fmla="*/ 685494 w 2101379"/>
              <a:gd name="connsiteY267" fmla="*/ 993003 h 1146555"/>
              <a:gd name="connsiteX268" fmla="*/ 660637 w 2101379"/>
              <a:gd name="connsiteY268" fmla="*/ 1003123 h 1146555"/>
              <a:gd name="connsiteX269" fmla="*/ 639510 w 2101379"/>
              <a:gd name="connsiteY269" fmla="*/ 995980 h 1146555"/>
              <a:gd name="connsiteX270" fmla="*/ 634849 w 2101379"/>
              <a:gd name="connsiteY270" fmla="*/ 987645 h 1146555"/>
              <a:gd name="connsiteX271" fmla="*/ 622421 w 2101379"/>
              <a:gd name="connsiteY271" fmla="*/ 991217 h 1146555"/>
              <a:gd name="connsiteX272" fmla="*/ 614032 w 2101379"/>
              <a:gd name="connsiteY272" fmla="*/ 976929 h 1146555"/>
              <a:gd name="connsiteX273" fmla="*/ 595079 w 2101379"/>
              <a:gd name="connsiteY273" fmla="*/ 980799 h 1146555"/>
              <a:gd name="connsiteX274" fmla="*/ 576437 w 2101379"/>
              <a:gd name="connsiteY274" fmla="*/ 1001933 h 1146555"/>
              <a:gd name="connsiteX275" fmla="*/ 560902 w 2101379"/>
              <a:gd name="connsiteY275" fmla="*/ 985859 h 1146555"/>
              <a:gd name="connsiteX276" fmla="*/ 550959 w 2101379"/>
              <a:gd name="connsiteY276" fmla="*/ 993598 h 1146555"/>
              <a:gd name="connsiteX277" fmla="*/ 541638 w 2101379"/>
              <a:gd name="connsiteY277" fmla="*/ 1000445 h 1146555"/>
              <a:gd name="connsiteX278" fmla="*/ 536045 w 2101379"/>
              <a:gd name="connsiteY278" fmla="*/ 1014435 h 1146555"/>
              <a:gd name="connsiteX279" fmla="*/ 534492 w 2101379"/>
              <a:gd name="connsiteY279" fmla="*/ 1029020 h 1146555"/>
              <a:gd name="connsiteX280" fmla="*/ 534181 w 2101379"/>
              <a:gd name="connsiteY280" fmla="*/ 1035271 h 1146555"/>
              <a:gd name="connsiteX281" fmla="*/ 540085 w 2101379"/>
              <a:gd name="connsiteY281" fmla="*/ 1045689 h 1146555"/>
              <a:gd name="connsiteX282" fmla="*/ 554067 w 2101379"/>
              <a:gd name="connsiteY282" fmla="*/ 1056405 h 1146555"/>
              <a:gd name="connsiteX283" fmla="*/ 580166 w 2101379"/>
              <a:gd name="connsiteY283" fmla="*/ 1053726 h 1146555"/>
              <a:gd name="connsiteX284" fmla="*/ 591040 w 2101379"/>
              <a:gd name="connsiteY284" fmla="*/ 1061465 h 1146555"/>
              <a:gd name="connsiteX285" fmla="*/ 632364 w 2101379"/>
              <a:gd name="connsiteY285" fmla="*/ 1082302 h 1146555"/>
              <a:gd name="connsiteX286" fmla="*/ 645413 w 2101379"/>
              <a:gd name="connsiteY286" fmla="*/ 1084088 h 1146555"/>
              <a:gd name="connsiteX287" fmla="*/ 661570 w 2101379"/>
              <a:gd name="connsiteY287" fmla="*/ 1097185 h 1146555"/>
              <a:gd name="connsiteX288" fmla="*/ 680212 w 2101379"/>
              <a:gd name="connsiteY288" fmla="*/ 1103436 h 1146555"/>
              <a:gd name="connsiteX289" fmla="*/ 714390 w 2101379"/>
              <a:gd name="connsiteY289" fmla="*/ 1105520 h 1146555"/>
              <a:gd name="connsiteX290" fmla="*/ 738003 w 2101379"/>
              <a:gd name="connsiteY290" fmla="*/ 1135286 h 1146555"/>
              <a:gd name="connsiteX291" fmla="*/ 777773 w 2101379"/>
              <a:gd name="connsiteY291" fmla="*/ 1140346 h 1146555"/>
              <a:gd name="connsiteX292" fmla="*/ 802319 w 2101379"/>
              <a:gd name="connsiteY292" fmla="*/ 1146299 h 1146555"/>
              <a:gd name="connsiteX293" fmla="*/ 800144 w 2101379"/>
              <a:gd name="connsiteY293" fmla="*/ 1131416 h 1146555"/>
              <a:gd name="connsiteX294" fmla="*/ 804804 w 2101379"/>
              <a:gd name="connsiteY294" fmla="*/ 1117128 h 1146555"/>
              <a:gd name="connsiteX295" fmla="*/ 816922 w 2101379"/>
              <a:gd name="connsiteY295" fmla="*/ 1107305 h 1146555"/>
              <a:gd name="connsiteX296" fmla="*/ 821582 w 2101379"/>
              <a:gd name="connsiteY296" fmla="*/ 1104627 h 1146555"/>
              <a:gd name="connsiteX297" fmla="*/ 812572 w 2101379"/>
              <a:gd name="connsiteY297" fmla="*/ 1094804 h 1146555"/>
              <a:gd name="connsiteX298" fmla="*/ 805115 w 2101379"/>
              <a:gd name="connsiteY298" fmla="*/ 1083790 h 1146555"/>
              <a:gd name="connsiteX299" fmla="*/ 810086 w 2101379"/>
              <a:gd name="connsiteY299" fmla="*/ 1079325 h 1146555"/>
              <a:gd name="connsiteX300" fmla="*/ 796415 w 2101379"/>
              <a:gd name="connsiteY300" fmla="*/ 1071586 h 1146555"/>
              <a:gd name="connsiteX301" fmla="*/ 802008 w 2101379"/>
              <a:gd name="connsiteY301" fmla="*/ 1020686 h 1146555"/>
              <a:gd name="connsiteX302" fmla="*/ 839292 w 2101379"/>
              <a:gd name="connsiteY302" fmla="*/ 957581 h 1146555"/>
              <a:gd name="connsiteX303" fmla="*/ 828729 w 2101379"/>
              <a:gd name="connsiteY303" fmla="*/ 954604 h 1146555"/>
              <a:gd name="connsiteX304" fmla="*/ 2059115 w 2101379"/>
              <a:gd name="connsiteY304" fmla="*/ 968298 h 1146555"/>
              <a:gd name="connsiteX305" fmla="*/ 2053211 w 2101379"/>
              <a:gd name="connsiteY305" fmla="*/ 970679 h 1146555"/>
              <a:gd name="connsiteX306" fmla="*/ 2057561 w 2101379"/>
              <a:gd name="connsiteY306" fmla="*/ 977823 h 1146555"/>
              <a:gd name="connsiteX307" fmla="*/ 2061289 w 2101379"/>
              <a:gd name="connsiteY307" fmla="*/ 971274 h 1146555"/>
              <a:gd name="connsiteX308" fmla="*/ 2059115 w 2101379"/>
              <a:gd name="connsiteY308" fmla="*/ 968298 h 1146555"/>
              <a:gd name="connsiteX309" fmla="*/ 2098263 w 2101379"/>
              <a:gd name="connsiteY309" fmla="*/ 982585 h 1146555"/>
              <a:gd name="connsiteX310" fmla="*/ 2067814 w 2101379"/>
              <a:gd name="connsiteY310" fmla="*/ 1007291 h 1146555"/>
              <a:gd name="connsiteX311" fmla="*/ 2061600 w 2101379"/>
              <a:gd name="connsiteY311" fmla="*/ 1029318 h 1146555"/>
              <a:gd name="connsiteX312" fmla="*/ 2065329 w 2101379"/>
              <a:gd name="connsiteY312" fmla="*/ 1050750 h 1146555"/>
              <a:gd name="connsiteX313" fmla="*/ 2082728 w 2101379"/>
              <a:gd name="connsiteY313" fmla="*/ 1038248 h 1146555"/>
              <a:gd name="connsiteX314" fmla="*/ 2100749 w 2101379"/>
              <a:gd name="connsiteY314" fmla="*/ 991218 h 1146555"/>
              <a:gd name="connsiteX315" fmla="*/ 2098263 w 2101379"/>
              <a:gd name="connsiteY315" fmla="*/ 982585 h 1146555"/>
              <a:gd name="connsiteX316" fmla="*/ 520510 w 2101379"/>
              <a:gd name="connsiteY316" fmla="*/ 1005803 h 1146555"/>
              <a:gd name="connsiteX317" fmla="*/ 521753 w 2101379"/>
              <a:gd name="connsiteY317" fmla="*/ 1007887 h 1146555"/>
              <a:gd name="connsiteX318" fmla="*/ 520510 w 2101379"/>
              <a:gd name="connsiteY318" fmla="*/ 1005803 h 1146555"/>
              <a:gd name="connsiteX319" fmla="*/ 521753 w 2101379"/>
              <a:gd name="connsiteY319" fmla="*/ 1007887 h 1146555"/>
              <a:gd name="connsiteX320" fmla="*/ 521753 w 2101379"/>
              <a:gd name="connsiteY320" fmla="*/ 1009375 h 1146555"/>
              <a:gd name="connsiteX321" fmla="*/ 523617 w 2101379"/>
              <a:gd name="connsiteY321" fmla="*/ 1010566 h 1146555"/>
              <a:gd name="connsiteX322" fmla="*/ 521753 w 2101379"/>
              <a:gd name="connsiteY322" fmla="*/ 1007887 h 1146555"/>
              <a:gd name="connsiteX323" fmla="*/ 521753 w 2101379"/>
              <a:gd name="connsiteY323" fmla="*/ 1009375 h 1146555"/>
              <a:gd name="connsiteX324" fmla="*/ 518646 w 2101379"/>
              <a:gd name="connsiteY324" fmla="*/ 1007291 h 1146555"/>
              <a:gd name="connsiteX325" fmla="*/ 521753 w 2101379"/>
              <a:gd name="connsiteY325" fmla="*/ 1009375 h 1146555"/>
              <a:gd name="connsiteX326" fmla="*/ 519267 w 2101379"/>
              <a:gd name="connsiteY326" fmla="*/ 1014733 h 1146555"/>
              <a:gd name="connsiteX327" fmla="*/ 517092 w 2101379"/>
              <a:gd name="connsiteY327" fmla="*/ 1019496 h 1146555"/>
              <a:gd name="connsiteX328" fmla="*/ 522685 w 2101379"/>
              <a:gd name="connsiteY328" fmla="*/ 1019198 h 1146555"/>
              <a:gd name="connsiteX329" fmla="*/ 519267 w 2101379"/>
              <a:gd name="connsiteY329" fmla="*/ 1014733 h 1146555"/>
              <a:gd name="connsiteX330" fmla="*/ 2018102 w 2101379"/>
              <a:gd name="connsiteY330" fmla="*/ 1064443 h 1146555"/>
              <a:gd name="connsiteX331" fmla="*/ 2016237 w 2101379"/>
              <a:gd name="connsiteY331" fmla="*/ 1082302 h 1146555"/>
              <a:gd name="connsiteX332" fmla="*/ 2011266 w 2101379"/>
              <a:gd name="connsiteY332" fmla="*/ 1098972 h 1146555"/>
              <a:gd name="connsiteX333" fmla="*/ 2016237 w 2101379"/>
              <a:gd name="connsiteY333" fmla="*/ 1118617 h 1146555"/>
              <a:gd name="connsiteX334" fmla="*/ 2024937 w 2101379"/>
              <a:gd name="connsiteY334" fmla="*/ 1117427 h 1146555"/>
              <a:gd name="connsiteX335" fmla="*/ 2022452 w 2101379"/>
              <a:gd name="connsiteY335" fmla="*/ 1104329 h 1146555"/>
              <a:gd name="connsiteX336" fmla="*/ 2019344 w 2101379"/>
              <a:gd name="connsiteY336" fmla="*/ 1071587 h 1146555"/>
              <a:gd name="connsiteX337" fmla="*/ 2018723 w 2101379"/>
              <a:gd name="connsiteY337" fmla="*/ 1064443 h 1146555"/>
              <a:gd name="connsiteX338" fmla="*/ 2018102 w 2101379"/>
              <a:gd name="connsiteY338" fmla="*/ 1064443 h 1146555"/>
              <a:gd name="connsiteX339" fmla="*/ 2006295 w 2101379"/>
              <a:gd name="connsiteY339" fmla="*/ 1123380 h 1146555"/>
              <a:gd name="connsiteX340" fmla="*/ 1999770 w 2101379"/>
              <a:gd name="connsiteY340" fmla="*/ 1126952 h 1146555"/>
              <a:gd name="connsiteX341" fmla="*/ 2002256 w 2101379"/>
              <a:gd name="connsiteY341" fmla="*/ 1132905 h 1146555"/>
              <a:gd name="connsiteX342" fmla="*/ 2006295 w 2101379"/>
              <a:gd name="connsiteY342" fmla="*/ 1123380 h 11465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</a:cxnLst>
            <a:rect l="l" t="t" r="r" b="b"/>
            <a:pathLst>
              <a:path w="2101379" h="1146555">
                <a:moveTo>
                  <a:pt x="309542" y="0"/>
                </a:moveTo>
                <a:cubicBezTo>
                  <a:pt x="307709" y="-19"/>
                  <a:pt x="305233" y="799"/>
                  <a:pt x="302085" y="2977"/>
                </a:cubicBezTo>
                <a:cubicBezTo>
                  <a:pt x="289029" y="11911"/>
                  <a:pt x="305813" y="21727"/>
                  <a:pt x="307678" y="26195"/>
                </a:cubicBezTo>
                <a:cubicBezTo>
                  <a:pt x="308611" y="29769"/>
                  <a:pt x="303017" y="32444"/>
                  <a:pt x="303017" y="36018"/>
                </a:cubicBezTo>
                <a:cubicBezTo>
                  <a:pt x="303950" y="39592"/>
                  <a:pt x="307677" y="41374"/>
                  <a:pt x="309542" y="44054"/>
                </a:cubicBezTo>
                <a:cubicBezTo>
                  <a:pt x="310475" y="47628"/>
                  <a:pt x="303020" y="51199"/>
                  <a:pt x="299289" y="49412"/>
                </a:cubicBezTo>
                <a:cubicBezTo>
                  <a:pt x="292761" y="45838"/>
                  <a:pt x="296497" y="31553"/>
                  <a:pt x="289036" y="30660"/>
                </a:cubicBezTo>
                <a:cubicBezTo>
                  <a:pt x="263855" y="26192"/>
                  <a:pt x="275994" y="44057"/>
                  <a:pt x="261072" y="39589"/>
                </a:cubicBezTo>
                <a:cubicBezTo>
                  <a:pt x="236824" y="34229"/>
                  <a:pt x="251758" y="16373"/>
                  <a:pt x="239634" y="14586"/>
                </a:cubicBezTo>
                <a:cubicBezTo>
                  <a:pt x="223780" y="11905"/>
                  <a:pt x="234041" y="36017"/>
                  <a:pt x="234041" y="37804"/>
                </a:cubicBezTo>
                <a:cubicBezTo>
                  <a:pt x="230311" y="53886"/>
                  <a:pt x="207942" y="59224"/>
                  <a:pt x="207942" y="78881"/>
                </a:cubicBezTo>
                <a:cubicBezTo>
                  <a:pt x="207942" y="87816"/>
                  <a:pt x="226593" y="84233"/>
                  <a:pt x="210738" y="95848"/>
                </a:cubicBezTo>
                <a:cubicBezTo>
                  <a:pt x="205143" y="100315"/>
                  <a:pt x="203284" y="85134"/>
                  <a:pt x="199553" y="80667"/>
                </a:cubicBezTo>
                <a:cubicBezTo>
                  <a:pt x="196755" y="77987"/>
                  <a:pt x="190233" y="79776"/>
                  <a:pt x="189300" y="76202"/>
                </a:cubicBezTo>
                <a:cubicBezTo>
                  <a:pt x="188367" y="72628"/>
                  <a:pt x="194892" y="69953"/>
                  <a:pt x="195825" y="66379"/>
                </a:cubicBezTo>
                <a:cubicBezTo>
                  <a:pt x="195825" y="64592"/>
                  <a:pt x="193961" y="62807"/>
                  <a:pt x="193028" y="62807"/>
                </a:cubicBezTo>
                <a:cubicBezTo>
                  <a:pt x="182770" y="59233"/>
                  <a:pt x="167865" y="56562"/>
                  <a:pt x="161337" y="44947"/>
                </a:cubicBezTo>
                <a:cubicBezTo>
                  <a:pt x="160404" y="41373"/>
                  <a:pt x="163201" y="37805"/>
                  <a:pt x="163201" y="35125"/>
                </a:cubicBezTo>
                <a:cubicBezTo>
                  <a:pt x="163201" y="29764"/>
                  <a:pt x="164129" y="24412"/>
                  <a:pt x="162269" y="19051"/>
                </a:cubicBezTo>
                <a:cubicBezTo>
                  <a:pt x="161337" y="18157"/>
                  <a:pt x="159474" y="19943"/>
                  <a:pt x="157609" y="20837"/>
                </a:cubicBezTo>
                <a:cubicBezTo>
                  <a:pt x="152945" y="24411"/>
                  <a:pt x="149222" y="27979"/>
                  <a:pt x="144559" y="31553"/>
                </a:cubicBezTo>
                <a:cubicBezTo>
                  <a:pt x="139896" y="35127"/>
                  <a:pt x="132443" y="36908"/>
                  <a:pt x="130577" y="42268"/>
                </a:cubicBezTo>
                <a:cubicBezTo>
                  <a:pt x="129645" y="45842"/>
                  <a:pt x="138035" y="47624"/>
                  <a:pt x="137102" y="52091"/>
                </a:cubicBezTo>
                <a:cubicBezTo>
                  <a:pt x="137102" y="56559"/>
                  <a:pt x="111004" y="82453"/>
                  <a:pt x="110071" y="82453"/>
                </a:cubicBezTo>
                <a:cubicBezTo>
                  <a:pt x="101677" y="82453"/>
                  <a:pt x="95162" y="71736"/>
                  <a:pt x="86768" y="73523"/>
                </a:cubicBezTo>
                <a:cubicBezTo>
                  <a:pt x="74644" y="76203"/>
                  <a:pt x="49489" y="94071"/>
                  <a:pt x="40163" y="77988"/>
                </a:cubicBezTo>
                <a:cubicBezTo>
                  <a:pt x="-2738" y="102112"/>
                  <a:pt x="21513" y="91371"/>
                  <a:pt x="34570" y="112815"/>
                </a:cubicBezTo>
                <a:cubicBezTo>
                  <a:pt x="36435" y="116389"/>
                  <a:pt x="32706" y="122636"/>
                  <a:pt x="35502" y="126209"/>
                </a:cubicBezTo>
                <a:cubicBezTo>
                  <a:pt x="38299" y="132464"/>
                  <a:pt x="47618" y="133350"/>
                  <a:pt x="50415" y="138711"/>
                </a:cubicBezTo>
                <a:cubicBezTo>
                  <a:pt x="55079" y="146752"/>
                  <a:pt x="25251" y="170263"/>
                  <a:pt x="20588" y="171156"/>
                </a:cubicBezTo>
                <a:cubicBezTo>
                  <a:pt x="17790" y="172050"/>
                  <a:pt x="15929" y="166692"/>
                  <a:pt x="13131" y="166692"/>
                </a:cubicBezTo>
                <a:cubicBezTo>
                  <a:pt x="8468" y="167585"/>
                  <a:pt x="81" y="167582"/>
                  <a:pt x="81" y="172049"/>
                </a:cubicBezTo>
                <a:cubicBezTo>
                  <a:pt x="-1784" y="186345"/>
                  <a:pt x="28974" y="197942"/>
                  <a:pt x="33637" y="205090"/>
                </a:cubicBezTo>
                <a:cubicBezTo>
                  <a:pt x="36435" y="210451"/>
                  <a:pt x="37366" y="217588"/>
                  <a:pt x="37366" y="224736"/>
                </a:cubicBezTo>
                <a:cubicBezTo>
                  <a:pt x="36433" y="227416"/>
                  <a:pt x="28045" y="222950"/>
                  <a:pt x="27113" y="225628"/>
                </a:cubicBezTo>
                <a:cubicBezTo>
                  <a:pt x="26180" y="227415"/>
                  <a:pt x="28979" y="229200"/>
                  <a:pt x="28044" y="230093"/>
                </a:cubicBezTo>
                <a:cubicBezTo>
                  <a:pt x="25246" y="234561"/>
                  <a:pt x="20589" y="237235"/>
                  <a:pt x="16859" y="240809"/>
                </a:cubicBezTo>
                <a:cubicBezTo>
                  <a:pt x="14061" y="246170"/>
                  <a:pt x="23383" y="248844"/>
                  <a:pt x="24316" y="251525"/>
                </a:cubicBezTo>
                <a:cubicBezTo>
                  <a:pt x="24316" y="253312"/>
                  <a:pt x="19655" y="253310"/>
                  <a:pt x="19655" y="255097"/>
                </a:cubicBezTo>
                <a:cubicBezTo>
                  <a:pt x="18723" y="267606"/>
                  <a:pt x="42953" y="284564"/>
                  <a:pt x="53211" y="287244"/>
                </a:cubicBezTo>
                <a:cubicBezTo>
                  <a:pt x="58807" y="289031"/>
                  <a:pt x="65326" y="286352"/>
                  <a:pt x="70921" y="286352"/>
                </a:cubicBezTo>
                <a:cubicBezTo>
                  <a:pt x="76517" y="285458"/>
                  <a:pt x="83036" y="281886"/>
                  <a:pt x="87699" y="284566"/>
                </a:cubicBezTo>
                <a:cubicBezTo>
                  <a:pt x="101688" y="294394"/>
                  <a:pt x="69987" y="314919"/>
                  <a:pt x="74650" y="331001"/>
                </a:cubicBezTo>
                <a:cubicBezTo>
                  <a:pt x="88639" y="329215"/>
                  <a:pt x="110063" y="330115"/>
                  <a:pt x="122187" y="318500"/>
                </a:cubicBezTo>
                <a:cubicBezTo>
                  <a:pt x="129648" y="312245"/>
                  <a:pt x="134301" y="297964"/>
                  <a:pt x="140830" y="291710"/>
                </a:cubicBezTo>
                <a:cubicBezTo>
                  <a:pt x="143628" y="289029"/>
                  <a:pt x="151081" y="289926"/>
                  <a:pt x="153879" y="286352"/>
                </a:cubicBezTo>
                <a:cubicBezTo>
                  <a:pt x="156677" y="283672"/>
                  <a:pt x="153878" y="278317"/>
                  <a:pt x="155743" y="274743"/>
                </a:cubicBezTo>
                <a:cubicBezTo>
                  <a:pt x="157609" y="271169"/>
                  <a:pt x="181840" y="257776"/>
                  <a:pt x="185571" y="257776"/>
                </a:cubicBezTo>
                <a:cubicBezTo>
                  <a:pt x="194897" y="257776"/>
                  <a:pt x="214464" y="266703"/>
                  <a:pt x="219127" y="272064"/>
                </a:cubicBezTo>
                <a:cubicBezTo>
                  <a:pt x="220060" y="273851"/>
                  <a:pt x="222854" y="274744"/>
                  <a:pt x="224720" y="273850"/>
                </a:cubicBezTo>
                <a:cubicBezTo>
                  <a:pt x="226585" y="272957"/>
                  <a:pt x="223791" y="268492"/>
                  <a:pt x="225651" y="268492"/>
                </a:cubicBezTo>
                <a:cubicBezTo>
                  <a:pt x="233112" y="268492"/>
                  <a:pt x="256410" y="291709"/>
                  <a:pt x="259207" y="293496"/>
                </a:cubicBezTo>
                <a:cubicBezTo>
                  <a:pt x="265735" y="297963"/>
                  <a:pt x="271321" y="303318"/>
                  <a:pt x="278782" y="305105"/>
                </a:cubicBezTo>
                <a:cubicBezTo>
                  <a:pt x="281579" y="305998"/>
                  <a:pt x="275984" y="297961"/>
                  <a:pt x="278782" y="297961"/>
                </a:cubicBezTo>
                <a:cubicBezTo>
                  <a:pt x="283445" y="297961"/>
                  <a:pt x="286236" y="303318"/>
                  <a:pt x="290899" y="305105"/>
                </a:cubicBezTo>
                <a:cubicBezTo>
                  <a:pt x="291832" y="305998"/>
                  <a:pt x="292763" y="303319"/>
                  <a:pt x="293695" y="303319"/>
                </a:cubicBezTo>
                <a:cubicBezTo>
                  <a:pt x="296493" y="304212"/>
                  <a:pt x="300219" y="305103"/>
                  <a:pt x="302084" y="307784"/>
                </a:cubicBezTo>
                <a:cubicBezTo>
                  <a:pt x="325400" y="328333"/>
                  <a:pt x="311395" y="352419"/>
                  <a:pt x="330980" y="379223"/>
                </a:cubicBezTo>
                <a:cubicBezTo>
                  <a:pt x="341239" y="394412"/>
                  <a:pt x="344031" y="400645"/>
                  <a:pt x="341233" y="418514"/>
                </a:cubicBezTo>
                <a:cubicBezTo>
                  <a:pt x="341233" y="423875"/>
                  <a:pt x="333774" y="431908"/>
                  <a:pt x="338437" y="433695"/>
                </a:cubicBezTo>
                <a:cubicBezTo>
                  <a:pt x="345898" y="436375"/>
                  <a:pt x="355212" y="431013"/>
                  <a:pt x="360807" y="435481"/>
                </a:cubicBezTo>
                <a:cubicBezTo>
                  <a:pt x="365470" y="438161"/>
                  <a:pt x="357076" y="445302"/>
                  <a:pt x="359876" y="448876"/>
                </a:cubicBezTo>
                <a:cubicBezTo>
                  <a:pt x="363606" y="454237"/>
                  <a:pt x="372923" y="451553"/>
                  <a:pt x="377586" y="455127"/>
                </a:cubicBezTo>
                <a:cubicBezTo>
                  <a:pt x="381316" y="457807"/>
                  <a:pt x="381313" y="463162"/>
                  <a:pt x="384111" y="466736"/>
                </a:cubicBezTo>
                <a:cubicBezTo>
                  <a:pt x="385976" y="468523"/>
                  <a:pt x="389702" y="466734"/>
                  <a:pt x="391568" y="468522"/>
                </a:cubicBezTo>
                <a:cubicBezTo>
                  <a:pt x="394365" y="471202"/>
                  <a:pt x="405552" y="482806"/>
                  <a:pt x="399957" y="489953"/>
                </a:cubicBezTo>
                <a:cubicBezTo>
                  <a:pt x="398091" y="491740"/>
                  <a:pt x="390634" y="494418"/>
                  <a:pt x="393432" y="495311"/>
                </a:cubicBezTo>
                <a:cubicBezTo>
                  <a:pt x="412084" y="502459"/>
                  <a:pt x="423250" y="491731"/>
                  <a:pt x="440969" y="506027"/>
                </a:cubicBezTo>
                <a:cubicBezTo>
                  <a:pt x="451228" y="514068"/>
                  <a:pt x="451217" y="529240"/>
                  <a:pt x="461476" y="537282"/>
                </a:cubicBezTo>
                <a:cubicBezTo>
                  <a:pt x="463341" y="538175"/>
                  <a:pt x="467067" y="535493"/>
                  <a:pt x="468933" y="536389"/>
                </a:cubicBezTo>
                <a:cubicBezTo>
                  <a:pt x="475461" y="539963"/>
                  <a:pt x="481979" y="543531"/>
                  <a:pt x="487575" y="547998"/>
                </a:cubicBezTo>
                <a:cubicBezTo>
                  <a:pt x="500632" y="557826"/>
                  <a:pt x="487569" y="555133"/>
                  <a:pt x="498760" y="571216"/>
                </a:cubicBezTo>
                <a:cubicBezTo>
                  <a:pt x="504356" y="577470"/>
                  <a:pt x="514603" y="578357"/>
                  <a:pt x="521131" y="583718"/>
                </a:cubicBezTo>
                <a:lnTo>
                  <a:pt x="535113" y="602470"/>
                </a:lnTo>
                <a:cubicBezTo>
                  <a:pt x="540708" y="606044"/>
                  <a:pt x="557790" y="604254"/>
                  <a:pt x="564319" y="609614"/>
                </a:cubicBezTo>
                <a:cubicBezTo>
                  <a:pt x="569914" y="614975"/>
                  <a:pt x="568975" y="626580"/>
                  <a:pt x="577368" y="628367"/>
                </a:cubicBezTo>
                <a:cubicBezTo>
                  <a:pt x="584829" y="630154"/>
                  <a:pt x="591345" y="619438"/>
                  <a:pt x="599739" y="617651"/>
                </a:cubicBezTo>
                <a:cubicBezTo>
                  <a:pt x="609065" y="616758"/>
                  <a:pt x="616512" y="626580"/>
                  <a:pt x="624906" y="628367"/>
                </a:cubicBezTo>
                <a:cubicBezTo>
                  <a:pt x="633300" y="630154"/>
                  <a:pt x="613707" y="613181"/>
                  <a:pt x="638888" y="622116"/>
                </a:cubicBezTo>
                <a:cubicBezTo>
                  <a:pt x="648214" y="625690"/>
                  <a:pt x="667781" y="654258"/>
                  <a:pt x="671512" y="664980"/>
                </a:cubicBezTo>
                <a:cubicBezTo>
                  <a:pt x="672444" y="667660"/>
                  <a:pt x="669648" y="672123"/>
                  <a:pt x="672443" y="673017"/>
                </a:cubicBezTo>
                <a:cubicBezTo>
                  <a:pt x="708815" y="677484"/>
                  <a:pt x="676153" y="653358"/>
                  <a:pt x="709728" y="676589"/>
                </a:cubicBezTo>
                <a:cubicBezTo>
                  <a:pt x="719054" y="682843"/>
                  <a:pt x="698541" y="697127"/>
                  <a:pt x="701339" y="698020"/>
                </a:cubicBezTo>
                <a:cubicBezTo>
                  <a:pt x="727452" y="706955"/>
                  <a:pt x="731154" y="665857"/>
                  <a:pt x="753537" y="695341"/>
                </a:cubicBezTo>
                <a:cubicBezTo>
                  <a:pt x="757267" y="700702"/>
                  <a:pt x="762857" y="707244"/>
                  <a:pt x="763790" y="714392"/>
                </a:cubicBezTo>
                <a:cubicBezTo>
                  <a:pt x="764723" y="721539"/>
                  <a:pt x="753535" y="727783"/>
                  <a:pt x="757265" y="734037"/>
                </a:cubicBezTo>
                <a:cubicBezTo>
                  <a:pt x="760996" y="740292"/>
                  <a:pt x="772176" y="737608"/>
                  <a:pt x="777772" y="740288"/>
                </a:cubicBezTo>
                <a:cubicBezTo>
                  <a:pt x="783367" y="742969"/>
                  <a:pt x="788023" y="747430"/>
                  <a:pt x="791753" y="751004"/>
                </a:cubicBezTo>
                <a:cubicBezTo>
                  <a:pt x="792686" y="752791"/>
                  <a:pt x="790821" y="755469"/>
                  <a:pt x="791753" y="755469"/>
                </a:cubicBezTo>
                <a:cubicBezTo>
                  <a:pt x="819732" y="753682"/>
                  <a:pt x="828098" y="736698"/>
                  <a:pt x="842087" y="770650"/>
                </a:cubicBezTo>
                <a:cubicBezTo>
                  <a:pt x="853279" y="797454"/>
                  <a:pt x="835554" y="783139"/>
                  <a:pt x="852340" y="807263"/>
                </a:cubicBezTo>
                <a:cubicBezTo>
                  <a:pt x="854206" y="809049"/>
                  <a:pt x="857933" y="809047"/>
                  <a:pt x="858865" y="810834"/>
                </a:cubicBezTo>
                <a:cubicBezTo>
                  <a:pt x="863528" y="816195"/>
                  <a:pt x="867253" y="822439"/>
                  <a:pt x="870051" y="829587"/>
                </a:cubicBezTo>
                <a:cubicBezTo>
                  <a:pt x="875646" y="841202"/>
                  <a:pt x="871911" y="856371"/>
                  <a:pt x="879372" y="867093"/>
                </a:cubicBezTo>
                <a:cubicBezTo>
                  <a:pt x="886833" y="876921"/>
                  <a:pt x="905479" y="879585"/>
                  <a:pt x="889625" y="897454"/>
                </a:cubicBezTo>
                <a:cubicBezTo>
                  <a:pt x="883097" y="906389"/>
                  <a:pt x="860731" y="897446"/>
                  <a:pt x="857001" y="913528"/>
                </a:cubicBezTo>
                <a:cubicBezTo>
                  <a:pt x="856068" y="918889"/>
                  <a:pt x="865390" y="921562"/>
                  <a:pt x="866322" y="926923"/>
                </a:cubicBezTo>
                <a:cubicBezTo>
                  <a:pt x="867255" y="931390"/>
                  <a:pt x="863526" y="934957"/>
                  <a:pt x="862594" y="939425"/>
                </a:cubicBezTo>
                <a:cubicBezTo>
                  <a:pt x="861661" y="943892"/>
                  <a:pt x="861663" y="949246"/>
                  <a:pt x="858865" y="952820"/>
                </a:cubicBezTo>
                <a:cubicBezTo>
                  <a:pt x="854202" y="957287"/>
                  <a:pt x="844886" y="956389"/>
                  <a:pt x="841155" y="961750"/>
                </a:cubicBezTo>
                <a:cubicBezTo>
                  <a:pt x="836820" y="968558"/>
                  <a:pt x="843399" y="968615"/>
                  <a:pt x="840224" y="977823"/>
                </a:cubicBezTo>
                <a:cubicBezTo>
                  <a:pt x="838929" y="981577"/>
                  <a:pt x="842815" y="982456"/>
                  <a:pt x="842709" y="988539"/>
                </a:cubicBezTo>
                <a:cubicBezTo>
                  <a:pt x="842620" y="993429"/>
                  <a:pt x="850631" y="997692"/>
                  <a:pt x="852963" y="998362"/>
                </a:cubicBezTo>
                <a:cubicBezTo>
                  <a:pt x="899593" y="1010871"/>
                  <a:pt x="885885" y="967117"/>
                  <a:pt x="908268" y="948355"/>
                </a:cubicBezTo>
                <a:cubicBezTo>
                  <a:pt x="917594" y="941207"/>
                  <a:pt x="926908" y="944790"/>
                  <a:pt x="929706" y="931388"/>
                </a:cubicBezTo>
                <a:cubicBezTo>
                  <a:pt x="933437" y="915305"/>
                  <a:pt x="917582" y="901927"/>
                  <a:pt x="929706" y="888524"/>
                </a:cubicBezTo>
                <a:cubicBezTo>
                  <a:pt x="946493" y="869762"/>
                  <a:pt x="983768" y="876925"/>
                  <a:pt x="984701" y="858163"/>
                </a:cubicBezTo>
                <a:cubicBezTo>
                  <a:pt x="986566" y="825998"/>
                  <a:pt x="974448" y="849246"/>
                  <a:pt x="973515" y="824229"/>
                </a:cubicBezTo>
                <a:cubicBezTo>
                  <a:pt x="973515" y="820655"/>
                  <a:pt x="979109" y="817087"/>
                  <a:pt x="977244" y="814406"/>
                </a:cubicBezTo>
                <a:cubicBezTo>
                  <a:pt x="975379" y="810832"/>
                  <a:pt x="969789" y="812621"/>
                  <a:pt x="966058" y="810834"/>
                </a:cubicBezTo>
                <a:cubicBezTo>
                  <a:pt x="955800" y="806367"/>
                  <a:pt x="948354" y="795656"/>
                  <a:pt x="937163" y="792082"/>
                </a:cubicBezTo>
                <a:cubicBezTo>
                  <a:pt x="926904" y="789401"/>
                  <a:pt x="924119" y="799231"/>
                  <a:pt x="914792" y="788510"/>
                </a:cubicBezTo>
                <a:cubicBezTo>
                  <a:pt x="898938" y="768853"/>
                  <a:pt x="917587" y="769766"/>
                  <a:pt x="921317" y="752790"/>
                </a:cubicBezTo>
                <a:cubicBezTo>
                  <a:pt x="922250" y="749216"/>
                  <a:pt x="917589" y="746541"/>
                  <a:pt x="917589" y="743860"/>
                </a:cubicBezTo>
                <a:cubicBezTo>
                  <a:pt x="917589" y="742073"/>
                  <a:pt x="940891" y="697129"/>
                  <a:pt x="942756" y="694448"/>
                </a:cubicBezTo>
                <a:cubicBezTo>
                  <a:pt x="960476" y="676579"/>
                  <a:pt x="970709" y="697124"/>
                  <a:pt x="989361" y="703378"/>
                </a:cubicBezTo>
                <a:cubicBezTo>
                  <a:pt x="1003351" y="707845"/>
                  <a:pt x="1030370" y="697121"/>
                  <a:pt x="1038763" y="707843"/>
                </a:cubicBezTo>
                <a:cubicBezTo>
                  <a:pt x="1053685" y="726606"/>
                  <a:pt x="1041544" y="742962"/>
                  <a:pt x="1070455" y="753683"/>
                </a:cubicBezTo>
                <a:cubicBezTo>
                  <a:pt x="1076051" y="756364"/>
                  <a:pt x="1082570" y="759043"/>
                  <a:pt x="1086301" y="756362"/>
                </a:cubicBezTo>
                <a:cubicBezTo>
                  <a:pt x="1090031" y="754575"/>
                  <a:pt x="1087233" y="736719"/>
                  <a:pt x="1089097" y="732251"/>
                </a:cubicBezTo>
                <a:cubicBezTo>
                  <a:pt x="1091895" y="724210"/>
                  <a:pt x="1100285" y="727793"/>
                  <a:pt x="1096554" y="716178"/>
                </a:cubicBezTo>
                <a:cubicBezTo>
                  <a:pt x="1087228" y="684906"/>
                  <a:pt x="1057411" y="687312"/>
                  <a:pt x="1046220" y="672124"/>
                </a:cubicBezTo>
                <a:cubicBezTo>
                  <a:pt x="1043422" y="669443"/>
                  <a:pt x="1047155" y="663195"/>
                  <a:pt x="1043424" y="660515"/>
                </a:cubicBezTo>
                <a:cubicBezTo>
                  <a:pt x="1034098" y="653367"/>
                  <a:pt x="1003349" y="648908"/>
                  <a:pt x="992158" y="644441"/>
                </a:cubicBezTo>
                <a:cubicBezTo>
                  <a:pt x="978169" y="639973"/>
                  <a:pt x="973522" y="630156"/>
                  <a:pt x="961398" y="623902"/>
                </a:cubicBezTo>
                <a:cubicBezTo>
                  <a:pt x="926891" y="606926"/>
                  <a:pt x="880322" y="608733"/>
                  <a:pt x="846748" y="587290"/>
                </a:cubicBezTo>
                <a:cubicBezTo>
                  <a:pt x="811309" y="564059"/>
                  <a:pt x="881249" y="555155"/>
                  <a:pt x="857934" y="530138"/>
                </a:cubicBezTo>
                <a:cubicBezTo>
                  <a:pt x="849540" y="521204"/>
                  <a:pt x="835567" y="531031"/>
                  <a:pt x="829038" y="531924"/>
                </a:cubicBezTo>
                <a:cubicBezTo>
                  <a:pt x="799195" y="536392"/>
                  <a:pt x="751687" y="544440"/>
                  <a:pt x="726506" y="519423"/>
                </a:cubicBezTo>
                <a:cubicBezTo>
                  <a:pt x="724641" y="517635"/>
                  <a:pt x="727440" y="512280"/>
                  <a:pt x="724642" y="510493"/>
                </a:cubicBezTo>
                <a:cubicBezTo>
                  <a:pt x="719979" y="506025"/>
                  <a:pt x="711595" y="505137"/>
                  <a:pt x="706000" y="501563"/>
                </a:cubicBezTo>
                <a:cubicBezTo>
                  <a:pt x="689213" y="489054"/>
                  <a:pt x="663128" y="471807"/>
                  <a:pt x="652869" y="453044"/>
                </a:cubicBezTo>
                <a:cubicBezTo>
                  <a:pt x="642611" y="435174"/>
                  <a:pt x="624602" y="362262"/>
                  <a:pt x="611546" y="351541"/>
                </a:cubicBezTo>
                <a:cubicBezTo>
                  <a:pt x="599422" y="341712"/>
                  <a:pt x="608284" y="355752"/>
                  <a:pt x="595078" y="348862"/>
                </a:cubicBezTo>
                <a:cubicBezTo>
                  <a:pt x="582179" y="342131"/>
                  <a:pt x="548554" y="310889"/>
                  <a:pt x="541016" y="310463"/>
                </a:cubicBezTo>
                <a:cubicBezTo>
                  <a:pt x="532386" y="309975"/>
                  <a:pt x="524454" y="306510"/>
                  <a:pt x="503421" y="280995"/>
                </a:cubicBezTo>
                <a:cubicBezTo>
                  <a:pt x="500623" y="275634"/>
                  <a:pt x="488506" y="227418"/>
                  <a:pt x="490371" y="222950"/>
                </a:cubicBezTo>
                <a:cubicBezTo>
                  <a:pt x="496900" y="207761"/>
                  <a:pt x="519270" y="217606"/>
                  <a:pt x="513674" y="192589"/>
                </a:cubicBezTo>
                <a:cubicBezTo>
                  <a:pt x="512741" y="186334"/>
                  <a:pt x="503424" y="183661"/>
                  <a:pt x="497828" y="179194"/>
                </a:cubicBezTo>
                <a:cubicBezTo>
                  <a:pt x="495963" y="179194"/>
                  <a:pt x="494100" y="180982"/>
                  <a:pt x="493168" y="180086"/>
                </a:cubicBezTo>
                <a:cubicBezTo>
                  <a:pt x="492235" y="178299"/>
                  <a:pt x="493167" y="176515"/>
                  <a:pt x="495032" y="175621"/>
                </a:cubicBezTo>
                <a:cubicBezTo>
                  <a:pt x="498762" y="172941"/>
                  <a:pt x="495033" y="165801"/>
                  <a:pt x="493168" y="162227"/>
                </a:cubicBezTo>
                <a:cubicBezTo>
                  <a:pt x="491302" y="160439"/>
                  <a:pt x="490372" y="166692"/>
                  <a:pt x="488507" y="165799"/>
                </a:cubicBezTo>
                <a:cubicBezTo>
                  <a:pt x="484777" y="164012"/>
                  <a:pt x="488510" y="153892"/>
                  <a:pt x="483847" y="153892"/>
                </a:cubicBezTo>
                <a:cubicBezTo>
                  <a:pt x="483380" y="153892"/>
                  <a:pt x="483148" y="154152"/>
                  <a:pt x="482915" y="154487"/>
                </a:cubicBezTo>
                <a:cubicBezTo>
                  <a:pt x="484703" y="151987"/>
                  <a:pt x="486768" y="149068"/>
                  <a:pt x="487575" y="146748"/>
                </a:cubicBezTo>
                <a:cubicBezTo>
                  <a:pt x="489441" y="143174"/>
                  <a:pt x="485709" y="137819"/>
                  <a:pt x="489440" y="136925"/>
                </a:cubicBezTo>
                <a:cubicBezTo>
                  <a:pt x="493170" y="134245"/>
                  <a:pt x="497826" y="138714"/>
                  <a:pt x="502489" y="137818"/>
                </a:cubicBezTo>
                <a:cubicBezTo>
                  <a:pt x="517411" y="135137"/>
                  <a:pt x="529513" y="120854"/>
                  <a:pt x="542570" y="115493"/>
                </a:cubicBezTo>
                <a:cubicBezTo>
                  <a:pt x="548166" y="113706"/>
                  <a:pt x="552821" y="115793"/>
                  <a:pt x="556552" y="112219"/>
                </a:cubicBezTo>
                <a:cubicBezTo>
                  <a:pt x="560282" y="108645"/>
                  <a:pt x="559345" y="107755"/>
                  <a:pt x="564009" y="105075"/>
                </a:cubicBezTo>
                <a:cubicBezTo>
                  <a:pt x="569832" y="102144"/>
                  <a:pt x="574392" y="104067"/>
                  <a:pt x="578301" y="105670"/>
                </a:cubicBezTo>
                <a:lnTo>
                  <a:pt x="579233" y="90192"/>
                </a:lnTo>
                <a:cubicBezTo>
                  <a:pt x="579233" y="90192"/>
                  <a:pt x="588350" y="90931"/>
                  <a:pt x="591971" y="85727"/>
                </a:cubicBezTo>
                <a:cubicBezTo>
                  <a:pt x="595592" y="80523"/>
                  <a:pt x="592903" y="72927"/>
                  <a:pt x="592903" y="72927"/>
                </a:cubicBezTo>
                <a:lnTo>
                  <a:pt x="608127" y="58937"/>
                </a:lnTo>
                <a:cubicBezTo>
                  <a:pt x="608127" y="58937"/>
                  <a:pt x="604576" y="56181"/>
                  <a:pt x="600049" y="53579"/>
                </a:cubicBezTo>
                <a:cubicBezTo>
                  <a:pt x="595523" y="50977"/>
                  <a:pt x="586378" y="52091"/>
                  <a:pt x="586378" y="52091"/>
                </a:cubicBezTo>
                <a:lnTo>
                  <a:pt x="584825" y="42566"/>
                </a:lnTo>
                <a:lnTo>
                  <a:pt x="593835" y="33040"/>
                </a:lnTo>
                <a:lnTo>
                  <a:pt x="585446" y="21729"/>
                </a:lnTo>
                <a:cubicBezTo>
                  <a:pt x="585446" y="21729"/>
                  <a:pt x="572884" y="21601"/>
                  <a:pt x="568357" y="17264"/>
                </a:cubicBezTo>
                <a:cubicBezTo>
                  <a:pt x="563831" y="12928"/>
                  <a:pt x="553851" y="7765"/>
                  <a:pt x="546608" y="8632"/>
                </a:cubicBezTo>
                <a:cubicBezTo>
                  <a:pt x="539366" y="9500"/>
                  <a:pt x="513175" y="4362"/>
                  <a:pt x="506838" y="893"/>
                </a:cubicBezTo>
                <a:cubicBezTo>
                  <a:pt x="500501" y="-2576"/>
                  <a:pt x="488860" y="6030"/>
                  <a:pt x="479807" y="8632"/>
                </a:cubicBezTo>
                <a:cubicBezTo>
                  <a:pt x="470754" y="11234"/>
                  <a:pt x="480428" y="17264"/>
                  <a:pt x="480428" y="17264"/>
                </a:cubicBezTo>
                <a:cubicBezTo>
                  <a:pt x="480428" y="17264"/>
                  <a:pt x="475039" y="19825"/>
                  <a:pt x="471418" y="25896"/>
                </a:cubicBezTo>
                <a:cubicBezTo>
                  <a:pt x="467797" y="31968"/>
                  <a:pt x="471606" y="42396"/>
                  <a:pt x="477943" y="46733"/>
                </a:cubicBezTo>
                <a:cubicBezTo>
                  <a:pt x="484280" y="51070"/>
                  <a:pt x="481510" y="62509"/>
                  <a:pt x="476078" y="62509"/>
                </a:cubicBezTo>
                <a:cubicBezTo>
                  <a:pt x="470647" y="62509"/>
                  <a:pt x="463340" y="63387"/>
                  <a:pt x="463340" y="72927"/>
                </a:cubicBezTo>
                <a:cubicBezTo>
                  <a:pt x="463340" y="82468"/>
                  <a:pt x="458909" y="86789"/>
                  <a:pt x="456193" y="82452"/>
                </a:cubicBezTo>
                <a:cubicBezTo>
                  <a:pt x="453478" y="78116"/>
                  <a:pt x="448860" y="76253"/>
                  <a:pt x="442522" y="77987"/>
                </a:cubicBezTo>
                <a:cubicBezTo>
                  <a:pt x="436185" y="79722"/>
                  <a:pt x="433512" y="87667"/>
                  <a:pt x="433512" y="92871"/>
                </a:cubicBezTo>
                <a:cubicBezTo>
                  <a:pt x="433512" y="98075"/>
                  <a:pt x="428123" y="92004"/>
                  <a:pt x="424502" y="92871"/>
                </a:cubicBezTo>
                <a:cubicBezTo>
                  <a:pt x="420880" y="93739"/>
                  <a:pt x="417977" y="114302"/>
                  <a:pt x="417977" y="114302"/>
                </a:cubicBezTo>
                <a:lnTo>
                  <a:pt x="399956" y="140497"/>
                </a:lnTo>
                <a:lnTo>
                  <a:pt x="393742" y="136925"/>
                </a:lnTo>
                <a:lnTo>
                  <a:pt x="391878" y="102396"/>
                </a:lnTo>
                <a:lnTo>
                  <a:pt x="383799" y="97931"/>
                </a:lnTo>
                <a:lnTo>
                  <a:pt x="372925" y="99717"/>
                </a:lnTo>
                <a:lnTo>
                  <a:pt x="371993" y="111028"/>
                </a:lnTo>
                <a:lnTo>
                  <a:pt x="367333" y="114302"/>
                </a:lnTo>
                <a:cubicBezTo>
                  <a:pt x="367333" y="114302"/>
                  <a:pt x="360159" y="98075"/>
                  <a:pt x="359254" y="92871"/>
                </a:cubicBezTo>
                <a:cubicBezTo>
                  <a:pt x="358349" y="87667"/>
                  <a:pt x="356458" y="84834"/>
                  <a:pt x="356458" y="84834"/>
                </a:cubicBezTo>
                <a:lnTo>
                  <a:pt x="355526" y="75308"/>
                </a:lnTo>
                <a:cubicBezTo>
                  <a:pt x="355526" y="75308"/>
                  <a:pt x="362105" y="70146"/>
                  <a:pt x="363915" y="66676"/>
                </a:cubicBezTo>
                <a:cubicBezTo>
                  <a:pt x="365727" y="63207"/>
                  <a:pt x="366604" y="42463"/>
                  <a:pt x="362984" y="38994"/>
                </a:cubicBezTo>
                <a:cubicBezTo>
                  <a:pt x="359363" y="35525"/>
                  <a:pt x="350245" y="38101"/>
                  <a:pt x="350245" y="38101"/>
                </a:cubicBezTo>
                <a:cubicBezTo>
                  <a:pt x="350245" y="38101"/>
                  <a:pt x="347395" y="28447"/>
                  <a:pt x="345584" y="24111"/>
                </a:cubicBezTo>
                <a:cubicBezTo>
                  <a:pt x="344930" y="22545"/>
                  <a:pt x="342841" y="19612"/>
                  <a:pt x="340613" y="16372"/>
                </a:cubicBezTo>
                <a:lnTo>
                  <a:pt x="326010" y="13097"/>
                </a:lnTo>
                <a:lnTo>
                  <a:pt x="325700" y="13097"/>
                </a:lnTo>
                <a:cubicBezTo>
                  <a:pt x="325267" y="13031"/>
                  <a:pt x="324852" y="12905"/>
                  <a:pt x="324457" y="12800"/>
                </a:cubicBezTo>
                <a:lnTo>
                  <a:pt x="323214" y="12503"/>
                </a:lnTo>
                <a:lnTo>
                  <a:pt x="321661" y="12206"/>
                </a:lnTo>
                <a:lnTo>
                  <a:pt x="321351" y="11611"/>
                </a:lnTo>
                <a:cubicBezTo>
                  <a:pt x="315944" y="7968"/>
                  <a:pt x="315043" y="66"/>
                  <a:pt x="309544" y="2"/>
                </a:cubicBezTo>
                <a:close/>
                <a:moveTo>
                  <a:pt x="223788" y="630153"/>
                </a:moveTo>
                <a:cubicBezTo>
                  <a:pt x="215395" y="639981"/>
                  <a:pt x="164141" y="680160"/>
                  <a:pt x="150151" y="679267"/>
                </a:cubicBezTo>
                <a:cubicBezTo>
                  <a:pt x="133364" y="679267"/>
                  <a:pt x="126849" y="660514"/>
                  <a:pt x="125916" y="661407"/>
                </a:cubicBezTo>
                <a:cubicBezTo>
                  <a:pt x="123119" y="664088"/>
                  <a:pt x="127783" y="667656"/>
                  <a:pt x="126848" y="671230"/>
                </a:cubicBezTo>
                <a:cubicBezTo>
                  <a:pt x="125915" y="677484"/>
                  <a:pt x="119392" y="681942"/>
                  <a:pt x="118459" y="688197"/>
                </a:cubicBezTo>
                <a:cubicBezTo>
                  <a:pt x="115661" y="732870"/>
                  <a:pt x="123113" y="694441"/>
                  <a:pt x="134305" y="706057"/>
                </a:cubicBezTo>
                <a:cubicBezTo>
                  <a:pt x="139900" y="712311"/>
                  <a:pt x="153881" y="756357"/>
                  <a:pt x="150151" y="765291"/>
                </a:cubicBezTo>
                <a:cubicBezTo>
                  <a:pt x="148286" y="768865"/>
                  <a:pt x="142695" y="767969"/>
                  <a:pt x="140830" y="770649"/>
                </a:cubicBezTo>
                <a:cubicBezTo>
                  <a:pt x="139897" y="771543"/>
                  <a:pt x="143626" y="771542"/>
                  <a:pt x="143626" y="772435"/>
                </a:cubicBezTo>
                <a:cubicBezTo>
                  <a:pt x="143626" y="776903"/>
                  <a:pt x="138964" y="782256"/>
                  <a:pt x="141762" y="786723"/>
                </a:cubicBezTo>
                <a:cubicBezTo>
                  <a:pt x="144560" y="790297"/>
                  <a:pt x="154811" y="785828"/>
                  <a:pt x="155743" y="790295"/>
                </a:cubicBezTo>
                <a:cubicBezTo>
                  <a:pt x="157609" y="795656"/>
                  <a:pt x="147355" y="798329"/>
                  <a:pt x="146422" y="803690"/>
                </a:cubicBezTo>
                <a:cubicBezTo>
                  <a:pt x="144557" y="809944"/>
                  <a:pt x="148289" y="815296"/>
                  <a:pt x="147354" y="821550"/>
                </a:cubicBezTo>
                <a:cubicBezTo>
                  <a:pt x="144556" y="836739"/>
                  <a:pt x="131505" y="848330"/>
                  <a:pt x="137101" y="866199"/>
                </a:cubicBezTo>
                <a:cubicBezTo>
                  <a:pt x="138966" y="871560"/>
                  <a:pt x="148286" y="875126"/>
                  <a:pt x="148286" y="881380"/>
                </a:cubicBezTo>
                <a:cubicBezTo>
                  <a:pt x="149236" y="881145"/>
                  <a:pt x="150141" y="881019"/>
                  <a:pt x="151082" y="881380"/>
                </a:cubicBezTo>
                <a:cubicBezTo>
                  <a:pt x="168802" y="888528"/>
                  <a:pt x="146402" y="921573"/>
                  <a:pt x="182774" y="905491"/>
                </a:cubicBezTo>
                <a:cubicBezTo>
                  <a:pt x="208887" y="893876"/>
                  <a:pt x="193957" y="897465"/>
                  <a:pt x="199552" y="876915"/>
                </a:cubicBezTo>
                <a:cubicBezTo>
                  <a:pt x="200485" y="872447"/>
                  <a:pt x="205144" y="870666"/>
                  <a:pt x="206077" y="867092"/>
                </a:cubicBezTo>
                <a:cubicBezTo>
                  <a:pt x="206077" y="864412"/>
                  <a:pt x="196754" y="860841"/>
                  <a:pt x="199552" y="860841"/>
                </a:cubicBezTo>
                <a:cubicBezTo>
                  <a:pt x="215407" y="859948"/>
                  <a:pt x="232169" y="872447"/>
                  <a:pt x="245226" y="876915"/>
                </a:cubicBezTo>
                <a:cubicBezTo>
                  <a:pt x="247091" y="877809"/>
                  <a:pt x="246157" y="882274"/>
                  <a:pt x="247090" y="880487"/>
                </a:cubicBezTo>
                <a:cubicBezTo>
                  <a:pt x="264809" y="851002"/>
                  <a:pt x="261070" y="809957"/>
                  <a:pt x="263868" y="780472"/>
                </a:cubicBezTo>
                <a:cubicBezTo>
                  <a:pt x="263868" y="776005"/>
                  <a:pt x="268528" y="772437"/>
                  <a:pt x="268528" y="768863"/>
                </a:cubicBezTo>
                <a:cubicBezTo>
                  <a:pt x="266663" y="759035"/>
                  <a:pt x="252680" y="759047"/>
                  <a:pt x="257343" y="747432"/>
                </a:cubicBezTo>
                <a:cubicBezTo>
                  <a:pt x="262006" y="734923"/>
                  <a:pt x="278782" y="729580"/>
                  <a:pt x="277849" y="714391"/>
                </a:cubicBezTo>
                <a:cubicBezTo>
                  <a:pt x="275984" y="671504"/>
                  <a:pt x="267599" y="716790"/>
                  <a:pt x="262004" y="684625"/>
                </a:cubicBezTo>
                <a:cubicBezTo>
                  <a:pt x="262004" y="681944"/>
                  <a:pt x="268529" y="681054"/>
                  <a:pt x="266664" y="679267"/>
                </a:cubicBezTo>
                <a:cubicBezTo>
                  <a:pt x="262001" y="673906"/>
                  <a:pt x="248955" y="675698"/>
                  <a:pt x="247090" y="669444"/>
                </a:cubicBezTo>
                <a:cubicBezTo>
                  <a:pt x="245224" y="663190"/>
                  <a:pt x="261071" y="664982"/>
                  <a:pt x="262004" y="659621"/>
                </a:cubicBezTo>
                <a:cubicBezTo>
                  <a:pt x="267599" y="639965"/>
                  <a:pt x="226585" y="642661"/>
                  <a:pt x="223787" y="630153"/>
                </a:cubicBezTo>
                <a:close/>
                <a:moveTo>
                  <a:pt x="148287" y="881380"/>
                </a:moveTo>
                <a:cubicBezTo>
                  <a:pt x="145784" y="882001"/>
                  <a:pt x="143271" y="884130"/>
                  <a:pt x="140519" y="885547"/>
                </a:cubicBezTo>
                <a:cubicBezTo>
                  <a:pt x="143900" y="884765"/>
                  <a:pt x="147821" y="883614"/>
                  <a:pt x="148287" y="881380"/>
                </a:cubicBezTo>
                <a:close/>
                <a:moveTo>
                  <a:pt x="139898" y="885547"/>
                </a:moveTo>
                <a:cubicBezTo>
                  <a:pt x="136840" y="886207"/>
                  <a:pt x="134432" y="886738"/>
                  <a:pt x="136170" y="886738"/>
                </a:cubicBezTo>
                <a:cubicBezTo>
                  <a:pt x="137484" y="886738"/>
                  <a:pt x="138674" y="886127"/>
                  <a:pt x="139898" y="885547"/>
                </a:cubicBezTo>
                <a:close/>
                <a:moveTo>
                  <a:pt x="1940426" y="924541"/>
                </a:moveTo>
                <a:cubicBezTo>
                  <a:pt x="1938339" y="925015"/>
                  <a:pt x="1937896" y="927388"/>
                  <a:pt x="1942290" y="931387"/>
                </a:cubicBezTo>
                <a:cubicBezTo>
                  <a:pt x="1951078" y="937281"/>
                  <a:pt x="1958993" y="940819"/>
                  <a:pt x="1960311" y="944187"/>
                </a:cubicBezTo>
                <a:cubicBezTo>
                  <a:pt x="1961629" y="947554"/>
                  <a:pt x="1961252" y="959482"/>
                  <a:pt x="1966525" y="954010"/>
                </a:cubicBezTo>
                <a:cubicBezTo>
                  <a:pt x="1971798" y="948537"/>
                  <a:pt x="1972752" y="945543"/>
                  <a:pt x="1965282" y="940913"/>
                </a:cubicBezTo>
                <a:cubicBezTo>
                  <a:pt x="1957812" y="936282"/>
                  <a:pt x="1952898" y="934304"/>
                  <a:pt x="1948504" y="928411"/>
                </a:cubicBezTo>
                <a:cubicBezTo>
                  <a:pt x="1946307" y="925464"/>
                  <a:pt x="1942513" y="924068"/>
                  <a:pt x="1940426" y="924541"/>
                </a:cubicBezTo>
                <a:close/>
                <a:moveTo>
                  <a:pt x="759752" y="925136"/>
                </a:moveTo>
                <a:cubicBezTo>
                  <a:pt x="756796" y="925403"/>
                  <a:pt x="755068" y="926936"/>
                  <a:pt x="758198" y="929304"/>
                </a:cubicBezTo>
                <a:cubicBezTo>
                  <a:pt x="762153" y="931619"/>
                  <a:pt x="767564" y="926276"/>
                  <a:pt x="763170" y="925434"/>
                </a:cubicBezTo>
                <a:cubicBezTo>
                  <a:pt x="762071" y="925224"/>
                  <a:pt x="760737" y="925045"/>
                  <a:pt x="759752" y="925137"/>
                </a:cubicBezTo>
                <a:close/>
                <a:moveTo>
                  <a:pt x="768762" y="932280"/>
                </a:moveTo>
                <a:cubicBezTo>
                  <a:pt x="767176" y="932428"/>
                  <a:pt x="766131" y="933241"/>
                  <a:pt x="765966" y="934662"/>
                </a:cubicBezTo>
                <a:cubicBezTo>
                  <a:pt x="763989" y="941397"/>
                  <a:pt x="768649" y="938038"/>
                  <a:pt x="770626" y="939722"/>
                </a:cubicBezTo>
                <a:cubicBezTo>
                  <a:pt x="772604" y="941406"/>
                  <a:pt x="773043" y="932999"/>
                  <a:pt x="770626" y="932578"/>
                </a:cubicBezTo>
                <a:cubicBezTo>
                  <a:pt x="770022" y="932472"/>
                  <a:pt x="769291" y="932230"/>
                  <a:pt x="768762" y="932281"/>
                </a:cubicBezTo>
                <a:close/>
                <a:moveTo>
                  <a:pt x="771869" y="944187"/>
                </a:moveTo>
                <a:cubicBezTo>
                  <a:pt x="771018" y="944555"/>
                  <a:pt x="770753" y="945690"/>
                  <a:pt x="772180" y="947163"/>
                </a:cubicBezTo>
                <a:cubicBezTo>
                  <a:pt x="775475" y="949689"/>
                  <a:pt x="779423" y="948622"/>
                  <a:pt x="775908" y="945675"/>
                </a:cubicBezTo>
                <a:cubicBezTo>
                  <a:pt x="774150" y="944202"/>
                  <a:pt x="772720" y="943819"/>
                  <a:pt x="771869" y="944187"/>
                </a:cubicBezTo>
                <a:close/>
                <a:moveTo>
                  <a:pt x="2003188" y="948949"/>
                </a:moveTo>
                <a:cubicBezTo>
                  <a:pt x="2001974" y="948652"/>
                  <a:pt x="1999304" y="949247"/>
                  <a:pt x="1994488" y="950735"/>
                </a:cubicBezTo>
                <a:cubicBezTo>
                  <a:pt x="1975225" y="956689"/>
                  <a:pt x="1981439" y="963237"/>
                  <a:pt x="1972118" y="968595"/>
                </a:cubicBezTo>
                <a:cubicBezTo>
                  <a:pt x="1962796" y="973953"/>
                  <a:pt x="1966525" y="987646"/>
                  <a:pt x="1973982" y="976334"/>
                </a:cubicBezTo>
                <a:cubicBezTo>
                  <a:pt x="1981439" y="965023"/>
                  <a:pt x="1980196" y="966214"/>
                  <a:pt x="1986410" y="963833"/>
                </a:cubicBezTo>
                <a:cubicBezTo>
                  <a:pt x="1996663" y="957582"/>
                  <a:pt x="2006829" y="949842"/>
                  <a:pt x="2003188" y="948949"/>
                </a:cubicBezTo>
                <a:close/>
                <a:moveTo>
                  <a:pt x="828728" y="954605"/>
                </a:moveTo>
                <a:cubicBezTo>
                  <a:pt x="824007" y="954634"/>
                  <a:pt x="816773" y="963236"/>
                  <a:pt x="804182" y="965916"/>
                </a:cubicBezTo>
                <a:cubicBezTo>
                  <a:pt x="801385" y="966810"/>
                  <a:pt x="803873" y="957283"/>
                  <a:pt x="801075" y="959963"/>
                </a:cubicBezTo>
                <a:cubicBezTo>
                  <a:pt x="793615" y="967111"/>
                  <a:pt x="805633" y="962986"/>
                  <a:pt x="788958" y="976930"/>
                </a:cubicBezTo>
                <a:cubicBezTo>
                  <a:pt x="780488" y="978244"/>
                  <a:pt x="788016" y="972953"/>
                  <a:pt x="775287" y="974548"/>
                </a:cubicBezTo>
                <a:cubicBezTo>
                  <a:pt x="771322" y="968361"/>
                  <a:pt x="769558" y="968944"/>
                  <a:pt x="754470" y="975144"/>
                </a:cubicBezTo>
                <a:cubicBezTo>
                  <a:pt x="742346" y="981398"/>
                  <a:pt x="754662" y="985749"/>
                  <a:pt x="722778" y="992111"/>
                </a:cubicBezTo>
                <a:cubicBezTo>
                  <a:pt x="711484" y="994364"/>
                  <a:pt x="689879" y="996742"/>
                  <a:pt x="685494" y="993003"/>
                </a:cubicBezTo>
                <a:cubicBezTo>
                  <a:pt x="685494" y="993003"/>
                  <a:pt x="661570" y="1003123"/>
                  <a:pt x="660637" y="1003123"/>
                </a:cubicBezTo>
                <a:cubicBezTo>
                  <a:pt x="654109" y="1003123"/>
                  <a:pt x="645105" y="999554"/>
                  <a:pt x="639510" y="995980"/>
                </a:cubicBezTo>
                <a:cubicBezTo>
                  <a:pt x="637644" y="995086"/>
                  <a:pt x="637647" y="988539"/>
                  <a:pt x="634849" y="987645"/>
                </a:cubicBezTo>
                <a:cubicBezTo>
                  <a:pt x="628428" y="990699"/>
                  <a:pt x="630545" y="992373"/>
                  <a:pt x="622421" y="991217"/>
                </a:cubicBezTo>
                <a:cubicBezTo>
                  <a:pt x="617045" y="976329"/>
                  <a:pt x="615503" y="981770"/>
                  <a:pt x="614032" y="976929"/>
                </a:cubicBezTo>
                <a:cubicBezTo>
                  <a:pt x="601231" y="986349"/>
                  <a:pt x="604621" y="981265"/>
                  <a:pt x="595079" y="980799"/>
                </a:cubicBezTo>
                <a:cubicBezTo>
                  <a:pt x="587316" y="980420"/>
                  <a:pt x="600201" y="994648"/>
                  <a:pt x="576437" y="1001933"/>
                </a:cubicBezTo>
                <a:cubicBezTo>
                  <a:pt x="568043" y="1002826"/>
                  <a:pt x="562767" y="988539"/>
                  <a:pt x="560902" y="985859"/>
                </a:cubicBezTo>
                <a:cubicBezTo>
                  <a:pt x="551019" y="979708"/>
                  <a:pt x="567046" y="994865"/>
                  <a:pt x="550959" y="993598"/>
                </a:cubicBezTo>
                <a:cubicBezTo>
                  <a:pt x="554709" y="1002024"/>
                  <a:pt x="544436" y="996871"/>
                  <a:pt x="541638" y="1000445"/>
                </a:cubicBezTo>
                <a:cubicBezTo>
                  <a:pt x="538840" y="1004019"/>
                  <a:pt x="538682" y="1009177"/>
                  <a:pt x="536045" y="1014435"/>
                </a:cubicBezTo>
                <a:cubicBezTo>
                  <a:pt x="532750" y="1021114"/>
                  <a:pt x="538720" y="1023393"/>
                  <a:pt x="534492" y="1029020"/>
                </a:cubicBezTo>
                <a:cubicBezTo>
                  <a:pt x="530317" y="1031490"/>
                  <a:pt x="531104" y="1031697"/>
                  <a:pt x="534181" y="1035271"/>
                </a:cubicBezTo>
                <a:cubicBezTo>
                  <a:pt x="538768" y="1038321"/>
                  <a:pt x="535456" y="1042551"/>
                  <a:pt x="540085" y="1045689"/>
                </a:cubicBezTo>
                <a:cubicBezTo>
                  <a:pt x="545899" y="1049631"/>
                  <a:pt x="548850" y="1043961"/>
                  <a:pt x="554067" y="1056405"/>
                </a:cubicBezTo>
                <a:cubicBezTo>
                  <a:pt x="562460" y="1059979"/>
                  <a:pt x="571772" y="1051939"/>
                  <a:pt x="580166" y="1053726"/>
                </a:cubicBezTo>
                <a:cubicBezTo>
                  <a:pt x="590424" y="1056407"/>
                  <a:pt x="582887" y="1055773"/>
                  <a:pt x="591040" y="1061465"/>
                </a:cubicBezTo>
                <a:cubicBezTo>
                  <a:pt x="599194" y="1067158"/>
                  <a:pt x="598871" y="1053917"/>
                  <a:pt x="632364" y="1082302"/>
                </a:cubicBezTo>
                <a:cubicBezTo>
                  <a:pt x="637027" y="1084089"/>
                  <a:pt x="641683" y="1081407"/>
                  <a:pt x="645413" y="1084088"/>
                </a:cubicBezTo>
                <a:cubicBezTo>
                  <a:pt x="650077" y="1085875"/>
                  <a:pt x="657840" y="1094505"/>
                  <a:pt x="661570" y="1097185"/>
                </a:cubicBezTo>
                <a:cubicBezTo>
                  <a:pt x="671618" y="1098972"/>
                  <a:pt x="676536" y="1100017"/>
                  <a:pt x="680212" y="1103436"/>
                </a:cubicBezTo>
                <a:cubicBezTo>
                  <a:pt x="685683" y="1109742"/>
                  <a:pt x="697602" y="1095691"/>
                  <a:pt x="714390" y="1105520"/>
                </a:cubicBezTo>
                <a:cubicBezTo>
                  <a:pt x="738597" y="1121297"/>
                  <a:pt x="728789" y="1127030"/>
                  <a:pt x="738003" y="1135286"/>
                </a:cubicBezTo>
                <a:cubicBezTo>
                  <a:pt x="765654" y="1138271"/>
                  <a:pt x="752256" y="1148448"/>
                  <a:pt x="777773" y="1140346"/>
                </a:cubicBezTo>
                <a:cubicBezTo>
                  <a:pt x="795493" y="1139453"/>
                  <a:pt x="795840" y="1148138"/>
                  <a:pt x="802319" y="1146299"/>
                </a:cubicBezTo>
                <a:cubicBezTo>
                  <a:pt x="807533" y="1144820"/>
                  <a:pt x="799211" y="1136777"/>
                  <a:pt x="800144" y="1131416"/>
                </a:cubicBezTo>
                <a:cubicBezTo>
                  <a:pt x="801077" y="1126949"/>
                  <a:pt x="802007" y="1121596"/>
                  <a:pt x="804804" y="1117128"/>
                </a:cubicBezTo>
                <a:cubicBezTo>
                  <a:pt x="807602" y="1112661"/>
                  <a:pt x="812259" y="1109986"/>
                  <a:pt x="816922" y="1107305"/>
                </a:cubicBezTo>
                <a:cubicBezTo>
                  <a:pt x="818787" y="1105519"/>
                  <a:pt x="822515" y="1106413"/>
                  <a:pt x="821582" y="1104627"/>
                </a:cubicBezTo>
                <a:cubicBezTo>
                  <a:pt x="818785" y="1097479"/>
                  <a:pt x="814877" y="1105531"/>
                  <a:pt x="812572" y="1094804"/>
                </a:cubicBezTo>
                <a:cubicBezTo>
                  <a:pt x="809223" y="1091071"/>
                  <a:pt x="805115" y="1085577"/>
                  <a:pt x="805115" y="1083790"/>
                </a:cubicBezTo>
                <a:cubicBezTo>
                  <a:pt x="807913" y="1077536"/>
                  <a:pt x="805423" y="1082006"/>
                  <a:pt x="810086" y="1079325"/>
                </a:cubicBezTo>
                <a:cubicBezTo>
                  <a:pt x="812606" y="1073015"/>
                  <a:pt x="800146" y="1076947"/>
                  <a:pt x="796415" y="1071586"/>
                </a:cubicBezTo>
                <a:cubicBezTo>
                  <a:pt x="786040" y="1041758"/>
                  <a:pt x="803502" y="1046036"/>
                  <a:pt x="802008" y="1020686"/>
                </a:cubicBezTo>
                <a:cubicBezTo>
                  <a:pt x="821605" y="989863"/>
                  <a:pt x="833231" y="960708"/>
                  <a:pt x="839292" y="957581"/>
                </a:cubicBezTo>
                <a:cubicBezTo>
                  <a:pt x="835562" y="955124"/>
                  <a:pt x="833450" y="957104"/>
                  <a:pt x="828729" y="954604"/>
                </a:cubicBezTo>
                <a:close/>
                <a:moveTo>
                  <a:pt x="2059115" y="968298"/>
                </a:moveTo>
                <a:cubicBezTo>
                  <a:pt x="2057961" y="968326"/>
                  <a:pt x="2056067" y="969205"/>
                  <a:pt x="2053211" y="970679"/>
                </a:cubicBezTo>
                <a:cubicBezTo>
                  <a:pt x="2047499" y="973626"/>
                  <a:pt x="2051849" y="975086"/>
                  <a:pt x="2057561" y="977823"/>
                </a:cubicBezTo>
                <a:cubicBezTo>
                  <a:pt x="2063273" y="980559"/>
                  <a:pt x="2063487" y="983693"/>
                  <a:pt x="2061289" y="971274"/>
                </a:cubicBezTo>
                <a:cubicBezTo>
                  <a:pt x="2060850" y="969064"/>
                  <a:pt x="2060268" y="968271"/>
                  <a:pt x="2059115" y="968298"/>
                </a:cubicBezTo>
                <a:close/>
                <a:moveTo>
                  <a:pt x="2098263" y="982585"/>
                </a:moveTo>
                <a:cubicBezTo>
                  <a:pt x="2093402" y="983800"/>
                  <a:pt x="2082961" y="993897"/>
                  <a:pt x="2067814" y="1007291"/>
                </a:cubicBezTo>
                <a:cubicBezTo>
                  <a:pt x="2064086" y="1010863"/>
                  <a:pt x="2052900" y="1024556"/>
                  <a:pt x="2061600" y="1029318"/>
                </a:cubicBezTo>
                <a:cubicBezTo>
                  <a:pt x="2070300" y="1034081"/>
                  <a:pt x="2064086" y="1038248"/>
                  <a:pt x="2065329" y="1050750"/>
                </a:cubicBezTo>
                <a:cubicBezTo>
                  <a:pt x="2066571" y="1063252"/>
                  <a:pt x="2074650" y="1053727"/>
                  <a:pt x="2082728" y="1038248"/>
                </a:cubicBezTo>
                <a:cubicBezTo>
                  <a:pt x="2090806" y="1022770"/>
                  <a:pt x="2097020" y="1009673"/>
                  <a:pt x="2100749" y="991218"/>
                </a:cubicBezTo>
                <a:cubicBezTo>
                  <a:pt x="2102147" y="984297"/>
                  <a:pt x="2101179" y="981856"/>
                  <a:pt x="2098263" y="982585"/>
                </a:cubicBezTo>
                <a:close/>
                <a:moveTo>
                  <a:pt x="520510" y="1005803"/>
                </a:moveTo>
                <a:cubicBezTo>
                  <a:pt x="520460" y="1005968"/>
                  <a:pt x="520950" y="1006702"/>
                  <a:pt x="521753" y="1007887"/>
                </a:cubicBezTo>
                <a:cubicBezTo>
                  <a:pt x="521313" y="1006308"/>
                  <a:pt x="520592" y="1005540"/>
                  <a:pt x="520510" y="1005803"/>
                </a:cubicBezTo>
                <a:close/>
                <a:moveTo>
                  <a:pt x="521753" y="1007887"/>
                </a:moveTo>
                <a:cubicBezTo>
                  <a:pt x="521910" y="1008451"/>
                  <a:pt x="521803" y="1008947"/>
                  <a:pt x="521753" y="1009375"/>
                </a:cubicBezTo>
                <a:lnTo>
                  <a:pt x="523617" y="1010566"/>
                </a:lnTo>
                <a:cubicBezTo>
                  <a:pt x="522669" y="1009421"/>
                  <a:pt x="522235" y="1008597"/>
                  <a:pt x="521753" y="1007887"/>
                </a:cubicBezTo>
                <a:close/>
                <a:moveTo>
                  <a:pt x="521753" y="1009375"/>
                </a:moveTo>
                <a:lnTo>
                  <a:pt x="518646" y="1007291"/>
                </a:lnTo>
                <a:cubicBezTo>
                  <a:pt x="519549" y="1011614"/>
                  <a:pt x="521523" y="1011342"/>
                  <a:pt x="521753" y="1009375"/>
                </a:cubicBezTo>
                <a:close/>
                <a:moveTo>
                  <a:pt x="519267" y="1014733"/>
                </a:moveTo>
                <a:cubicBezTo>
                  <a:pt x="515972" y="1015575"/>
                  <a:pt x="514895" y="1017180"/>
                  <a:pt x="517092" y="1019496"/>
                </a:cubicBezTo>
                <a:cubicBezTo>
                  <a:pt x="520607" y="1021600"/>
                  <a:pt x="519829" y="1017723"/>
                  <a:pt x="522685" y="1019198"/>
                </a:cubicBezTo>
                <a:cubicBezTo>
                  <a:pt x="525541" y="1020672"/>
                  <a:pt x="522563" y="1013891"/>
                  <a:pt x="519267" y="1014733"/>
                </a:cubicBezTo>
                <a:close/>
                <a:moveTo>
                  <a:pt x="2018102" y="1064443"/>
                </a:moveTo>
                <a:cubicBezTo>
                  <a:pt x="2016792" y="1066056"/>
                  <a:pt x="2015014" y="1076833"/>
                  <a:pt x="2016237" y="1082302"/>
                </a:cubicBezTo>
                <a:cubicBezTo>
                  <a:pt x="2018102" y="1090637"/>
                  <a:pt x="2013752" y="1093018"/>
                  <a:pt x="2011266" y="1098972"/>
                </a:cubicBezTo>
                <a:cubicBezTo>
                  <a:pt x="2008781" y="1104925"/>
                  <a:pt x="2011266" y="1107306"/>
                  <a:pt x="2016237" y="1118617"/>
                </a:cubicBezTo>
                <a:cubicBezTo>
                  <a:pt x="2019046" y="1119030"/>
                  <a:pt x="2023611" y="1117909"/>
                  <a:pt x="2024937" y="1117427"/>
                </a:cubicBezTo>
                <a:cubicBezTo>
                  <a:pt x="2027423" y="1112069"/>
                  <a:pt x="2029908" y="1110878"/>
                  <a:pt x="2022452" y="1104329"/>
                </a:cubicBezTo>
                <a:cubicBezTo>
                  <a:pt x="2014995" y="1097781"/>
                  <a:pt x="2018723" y="1089446"/>
                  <a:pt x="2019344" y="1071587"/>
                </a:cubicBezTo>
                <a:cubicBezTo>
                  <a:pt x="2019500" y="1067122"/>
                  <a:pt x="2019131" y="1064926"/>
                  <a:pt x="2018723" y="1064443"/>
                </a:cubicBezTo>
                <a:cubicBezTo>
                  <a:pt x="2018570" y="1064262"/>
                  <a:pt x="2018289" y="1064212"/>
                  <a:pt x="2018102" y="1064443"/>
                </a:cubicBezTo>
                <a:close/>
                <a:moveTo>
                  <a:pt x="2006295" y="1123380"/>
                </a:moveTo>
                <a:cubicBezTo>
                  <a:pt x="2004925" y="1123814"/>
                  <a:pt x="2002407" y="1125215"/>
                  <a:pt x="1999770" y="1126952"/>
                </a:cubicBezTo>
                <a:cubicBezTo>
                  <a:pt x="1992740" y="1131582"/>
                  <a:pt x="1989953" y="1144692"/>
                  <a:pt x="2002256" y="1132905"/>
                </a:cubicBezTo>
                <a:cubicBezTo>
                  <a:pt x="2008298" y="1124749"/>
                  <a:pt x="2008578" y="1122656"/>
                  <a:pt x="2006295" y="1123380"/>
                </a:cubicBezTo>
                <a:close/>
              </a:path>
            </a:pathLst>
          </a:custGeom>
          <a:solidFill>
            <a:srgbClr val="E63946"/>
          </a:solidFill>
          <a:ln w="3175" cap="flat">
            <a:solidFill>
              <a:srgbClr val="C00000"/>
            </a:solidFill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167" name="Forma libre 166">
            <a:extLst>
              <a:ext uri="{FF2B5EF4-FFF2-40B4-BE49-F238E27FC236}">
                <a16:creationId xmlns:a16="http://schemas.microsoft.com/office/drawing/2014/main" id="{11A55CF0-809C-534F-973C-39C0F369AF99}"/>
              </a:ext>
            </a:extLst>
          </p:cNvPr>
          <p:cNvSpPr/>
          <p:nvPr/>
        </p:nvSpPr>
        <p:spPr>
          <a:xfrm>
            <a:off x="3119607" y="776462"/>
            <a:ext cx="3085948" cy="3194500"/>
          </a:xfrm>
          <a:custGeom>
            <a:avLst/>
            <a:gdLst>
              <a:gd name="connsiteX0" fmla="*/ 1509088 w 3090567"/>
              <a:gd name="connsiteY0" fmla="*/ 0 h 3199280"/>
              <a:gd name="connsiteX1" fmla="*/ 1498213 w 3090567"/>
              <a:gd name="connsiteY1" fmla="*/ 3572 h 3199280"/>
              <a:gd name="connsiteX2" fmla="*/ 1489824 w 3090567"/>
              <a:gd name="connsiteY2" fmla="*/ 4465 h 3199280"/>
              <a:gd name="connsiteX3" fmla="*/ 1488893 w 3090567"/>
              <a:gd name="connsiteY3" fmla="*/ 21432 h 3199280"/>
              <a:gd name="connsiteX4" fmla="*/ 1477707 w 3090567"/>
              <a:gd name="connsiteY4" fmla="*/ 57151 h 3199280"/>
              <a:gd name="connsiteX5" fmla="*/ 1492621 w 3090567"/>
              <a:gd name="connsiteY5" fmla="*/ 81262 h 3199280"/>
              <a:gd name="connsiteX6" fmla="*/ 1471182 w 3090567"/>
              <a:gd name="connsiteY6" fmla="*/ 77690 h 3199280"/>
              <a:gd name="connsiteX7" fmla="*/ 1468386 w 3090567"/>
              <a:gd name="connsiteY7" fmla="*/ 95847 h 3199280"/>
              <a:gd name="connsiteX8" fmla="*/ 1459065 w 3090567"/>
              <a:gd name="connsiteY8" fmla="*/ 84834 h 3199280"/>
              <a:gd name="connsiteX9" fmla="*/ 1459997 w 3090567"/>
              <a:gd name="connsiteY9" fmla="*/ 99419 h 3199280"/>
              <a:gd name="connsiteX10" fmla="*/ 1446947 w 3090567"/>
              <a:gd name="connsiteY10" fmla="*/ 103884 h 3199280"/>
              <a:gd name="connsiteX11" fmla="*/ 1435762 w 3090567"/>
              <a:gd name="connsiteY11" fmla="*/ 115493 h 3199280"/>
              <a:gd name="connsiteX12" fmla="*/ 1443219 w 3090567"/>
              <a:gd name="connsiteY12" fmla="*/ 83048 h 3199280"/>
              <a:gd name="connsiteX13" fmla="*/ 1415255 w 3090567"/>
              <a:gd name="connsiteY13" fmla="*/ 66974 h 3199280"/>
              <a:gd name="connsiteX14" fmla="*/ 1407798 w 3090567"/>
              <a:gd name="connsiteY14" fmla="*/ 49114 h 3199280"/>
              <a:gd name="connsiteX15" fmla="*/ 1409663 w 3090567"/>
              <a:gd name="connsiteY15" fmla="*/ 40184 h 3199280"/>
              <a:gd name="connsiteX16" fmla="*/ 1391952 w 3090567"/>
              <a:gd name="connsiteY16" fmla="*/ 46435 h 3199280"/>
              <a:gd name="connsiteX17" fmla="*/ 1412459 w 3090567"/>
              <a:gd name="connsiteY17" fmla="*/ 23218 h 3199280"/>
              <a:gd name="connsiteX18" fmla="*/ 1416187 w 3090567"/>
              <a:gd name="connsiteY18" fmla="*/ 12502 h 3199280"/>
              <a:gd name="connsiteX19" fmla="*/ 1410595 w 3090567"/>
              <a:gd name="connsiteY19" fmla="*/ 14288 h 3199280"/>
              <a:gd name="connsiteX20" fmla="*/ 1370514 w 3090567"/>
              <a:gd name="connsiteY20" fmla="*/ 108349 h 3199280"/>
              <a:gd name="connsiteX21" fmla="*/ 1375174 w 3090567"/>
              <a:gd name="connsiteY21" fmla="*/ 107456 h 3199280"/>
              <a:gd name="connsiteX22" fmla="*/ 1374243 w 3090567"/>
              <a:gd name="connsiteY22" fmla="*/ 102991 h 3199280"/>
              <a:gd name="connsiteX23" fmla="*/ 1377971 w 3090567"/>
              <a:gd name="connsiteY23" fmla="*/ 94954 h 3199280"/>
              <a:gd name="connsiteX24" fmla="*/ 1377971 w 3090567"/>
              <a:gd name="connsiteY24" fmla="*/ 104777 h 3199280"/>
              <a:gd name="connsiteX25" fmla="*/ 1396614 w 3090567"/>
              <a:gd name="connsiteY25" fmla="*/ 109242 h 3199280"/>
              <a:gd name="connsiteX26" fmla="*/ 1397545 w 3090567"/>
              <a:gd name="connsiteY26" fmla="*/ 115493 h 3199280"/>
              <a:gd name="connsiteX27" fmla="*/ 1392885 w 3090567"/>
              <a:gd name="connsiteY27" fmla="*/ 136925 h 3199280"/>
              <a:gd name="connsiteX28" fmla="*/ 1368650 w 3090567"/>
              <a:gd name="connsiteY28" fmla="*/ 111921 h 3199280"/>
              <a:gd name="connsiteX29" fmla="*/ 1361193 w 3090567"/>
              <a:gd name="connsiteY29" fmla="*/ 132460 h 3199280"/>
              <a:gd name="connsiteX30" fmla="*/ 1354668 w 3090567"/>
              <a:gd name="connsiteY30" fmla="*/ 136925 h 3199280"/>
              <a:gd name="connsiteX31" fmla="*/ 1357464 w 3090567"/>
              <a:gd name="connsiteY31" fmla="*/ 142283 h 3199280"/>
              <a:gd name="connsiteX32" fmla="*/ 1352804 w 3090567"/>
              <a:gd name="connsiteY32" fmla="*/ 145855 h 3199280"/>
              <a:gd name="connsiteX33" fmla="*/ 1347211 w 3090567"/>
              <a:gd name="connsiteY33" fmla="*/ 162822 h 3199280"/>
              <a:gd name="connsiteX34" fmla="*/ 1335094 w 3090567"/>
              <a:gd name="connsiteY34" fmla="*/ 168180 h 3199280"/>
              <a:gd name="connsiteX35" fmla="*/ 1329501 w 3090567"/>
              <a:gd name="connsiteY35" fmla="*/ 220866 h 3199280"/>
              <a:gd name="connsiteX36" fmla="*/ 1326705 w 3090567"/>
              <a:gd name="connsiteY36" fmla="*/ 225331 h 3199280"/>
              <a:gd name="connsiteX37" fmla="*/ 1327636 w 3090567"/>
              <a:gd name="connsiteY37" fmla="*/ 214615 h 3199280"/>
              <a:gd name="connsiteX38" fmla="*/ 1314587 w 3090567"/>
              <a:gd name="connsiteY38" fmla="*/ 254799 h 3199280"/>
              <a:gd name="connsiteX39" fmla="*/ 1298741 w 3090567"/>
              <a:gd name="connsiteY39" fmla="*/ 265515 h 3199280"/>
              <a:gd name="connsiteX40" fmla="*/ 1285691 w 3090567"/>
              <a:gd name="connsiteY40" fmla="*/ 264622 h 3199280"/>
              <a:gd name="connsiteX41" fmla="*/ 1300605 w 3090567"/>
              <a:gd name="connsiteY41" fmla="*/ 269087 h 3199280"/>
              <a:gd name="connsiteX42" fmla="*/ 1307130 w 3090567"/>
              <a:gd name="connsiteY42" fmla="*/ 279803 h 3199280"/>
              <a:gd name="connsiteX43" fmla="*/ 1326704 w 3090567"/>
              <a:gd name="connsiteY43" fmla="*/ 280696 h 3199280"/>
              <a:gd name="connsiteX44" fmla="*/ 1304333 w 3090567"/>
              <a:gd name="connsiteY44" fmla="*/ 283375 h 3199280"/>
              <a:gd name="connsiteX45" fmla="*/ 1302469 w 3090567"/>
              <a:gd name="connsiteY45" fmla="*/ 291412 h 3199280"/>
              <a:gd name="connsiteX46" fmla="*/ 1290352 w 3090567"/>
              <a:gd name="connsiteY46" fmla="*/ 296770 h 3199280"/>
              <a:gd name="connsiteX47" fmla="*/ 1292216 w 3090567"/>
              <a:gd name="connsiteY47" fmla="*/ 310165 h 3199280"/>
              <a:gd name="connsiteX48" fmla="*/ 1282895 w 3090567"/>
              <a:gd name="connsiteY48" fmla="*/ 306593 h 3199280"/>
              <a:gd name="connsiteX49" fmla="*/ 1296876 w 3090567"/>
              <a:gd name="connsiteY49" fmla="*/ 328917 h 3199280"/>
              <a:gd name="connsiteX50" fmla="*/ 1303401 w 3090567"/>
              <a:gd name="connsiteY50" fmla="*/ 360172 h 3199280"/>
              <a:gd name="connsiteX51" fmla="*/ 1321111 w 3090567"/>
              <a:gd name="connsiteY51" fmla="*/ 394106 h 3199280"/>
              <a:gd name="connsiteX52" fmla="*/ 1310858 w 3090567"/>
              <a:gd name="connsiteY52" fmla="*/ 393213 h 3199280"/>
              <a:gd name="connsiteX53" fmla="*/ 1284759 w 3090567"/>
              <a:gd name="connsiteY53" fmla="*/ 422681 h 3199280"/>
              <a:gd name="connsiteX54" fmla="*/ 1281963 w 3090567"/>
              <a:gd name="connsiteY54" fmla="*/ 436076 h 3199280"/>
              <a:gd name="connsiteX55" fmla="*/ 1281031 w 3090567"/>
              <a:gd name="connsiteY55" fmla="*/ 418216 h 3199280"/>
              <a:gd name="connsiteX56" fmla="*/ 1262389 w 3090567"/>
              <a:gd name="connsiteY56" fmla="*/ 436076 h 3199280"/>
              <a:gd name="connsiteX57" fmla="*/ 1222308 w 3090567"/>
              <a:gd name="connsiteY57" fmla="*/ 411072 h 3199280"/>
              <a:gd name="connsiteX58" fmla="*/ 1182227 w 3090567"/>
              <a:gd name="connsiteY58" fmla="*/ 408393 h 3199280"/>
              <a:gd name="connsiteX59" fmla="*/ 1182227 w 3090567"/>
              <a:gd name="connsiteY59" fmla="*/ 373567 h 3199280"/>
              <a:gd name="connsiteX60" fmla="*/ 1177567 w 3090567"/>
              <a:gd name="connsiteY60" fmla="*/ 364637 h 3199280"/>
              <a:gd name="connsiteX61" fmla="*/ 1174771 w 3090567"/>
              <a:gd name="connsiteY61" fmla="*/ 363744 h 3199280"/>
              <a:gd name="connsiteX62" fmla="*/ 1201802 w 3090567"/>
              <a:gd name="connsiteY62" fmla="*/ 335168 h 3199280"/>
              <a:gd name="connsiteX63" fmla="*/ 1222308 w 3090567"/>
              <a:gd name="connsiteY63" fmla="*/ 319988 h 3199280"/>
              <a:gd name="connsiteX64" fmla="*/ 1162653 w 3090567"/>
              <a:gd name="connsiteY64" fmla="*/ 286054 h 3199280"/>
              <a:gd name="connsiteX65" fmla="*/ 1150536 w 3090567"/>
              <a:gd name="connsiteY65" fmla="*/ 276231 h 3199280"/>
              <a:gd name="connsiteX66" fmla="*/ 1150536 w 3090567"/>
              <a:gd name="connsiteY66" fmla="*/ 271766 h 3199280"/>
              <a:gd name="connsiteX67" fmla="*/ 1116048 w 3090567"/>
              <a:gd name="connsiteY67" fmla="*/ 278017 h 3199280"/>
              <a:gd name="connsiteX68" fmla="*/ 1072238 w 3090567"/>
              <a:gd name="connsiteY68" fmla="*/ 306593 h 3199280"/>
              <a:gd name="connsiteX69" fmla="*/ 1035886 w 3090567"/>
              <a:gd name="connsiteY69" fmla="*/ 305700 h 3199280"/>
              <a:gd name="connsiteX70" fmla="*/ 1063849 w 3090567"/>
              <a:gd name="connsiteY70" fmla="*/ 319988 h 3199280"/>
              <a:gd name="connsiteX71" fmla="*/ 1109523 w 3090567"/>
              <a:gd name="connsiteY71" fmla="*/ 354814 h 3199280"/>
              <a:gd name="connsiteX72" fmla="*/ 1116048 w 3090567"/>
              <a:gd name="connsiteY72" fmla="*/ 346777 h 3199280"/>
              <a:gd name="connsiteX73" fmla="*/ 1112319 w 3090567"/>
              <a:gd name="connsiteY73" fmla="*/ 364637 h 3199280"/>
              <a:gd name="connsiteX74" fmla="*/ 1130029 w 3090567"/>
              <a:gd name="connsiteY74" fmla="*/ 391427 h 3199280"/>
              <a:gd name="connsiteX75" fmla="*/ 1130029 w 3090567"/>
              <a:gd name="connsiteY75" fmla="*/ 410179 h 3199280"/>
              <a:gd name="connsiteX76" fmla="*/ 1143079 w 3090567"/>
              <a:gd name="connsiteY76" fmla="*/ 447685 h 3199280"/>
              <a:gd name="connsiteX77" fmla="*/ 1163585 w 3090567"/>
              <a:gd name="connsiteY77" fmla="*/ 443220 h 3199280"/>
              <a:gd name="connsiteX78" fmla="*/ 1194345 w 3090567"/>
              <a:gd name="connsiteY78" fmla="*/ 461080 h 3199280"/>
              <a:gd name="connsiteX79" fmla="*/ 1198073 w 3090567"/>
              <a:gd name="connsiteY79" fmla="*/ 470903 h 3199280"/>
              <a:gd name="connsiteX80" fmla="*/ 1196209 w 3090567"/>
              <a:gd name="connsiteY80" fmla="*/ 478047 h 3199280"/>
              <a:gd name="connsiteX81" fmla="*/ 1208327 w 3090567"/>
              <a:gd name="connsiteY81" fmla="*/ 487869 h 3199280"/>
              <a:gd name="connsiteX82" fmla="*/ 1212055 w 3090567"/>
              <a:gd name="connsiteY82" fmla="*/ 485190 h 3199280"/>
              <a:gd name="connsiteX83" fmla="*/ 1222308 w 3090567"/>
              <a:gd name="connsiteY83" fmla="*/ 545914 h 3199280"/>
              <a:gd name="connsiteX84" fmla="*/ 1246543 w 3090567"/>
              <a:gd name="connsiteY84" fmla="*/ 576275 h 3199280"/>
              <a:gd name="connsiteX85" fmla="*/ 1212987 w 3090567"/>
              <a:gd name="connsiteY85" fmla="*/ 551272 h 3199280"/>
              <a:gd name="connsiteX86" fmla="*/ 1204598 w 3090567"/>
              <a:gd name="connsiteY86" fmla="*/ 554844 h 3199280"/>
              <a:gd name="connsiteX87" fmla="*/ 1202734 w 3090567"/>
              <a:gd name="connsiteY87" fmla="*/ 549486 h 3199280"/>
              <a:gd name="connsiteX88" fmla="*/ 1183160 w 3090567"/>
              <a:gd name="connsiteY88" fmla="*/ 546807 h 3199280"/>
              <a:gd name="connsiteX89" fmla="*/ 1144943 w 3090567"/>
              <a:gd name="connsiteY89" fmla="*/ 560201 h 3199280"/>
              <a:gd name="connsiteX90" fmla="*/ 1141215 w 3090567"/>
              <a:gd name="connsiteY90" fmla="*/ 550379 h 3199280"/>
              <a:gd name="connsiteX91" fmla="*/ 1121640 w 3090567"/>
              <a:gd name="connsiteY91" fmla="*/ 551272 h 3199280"/>
              <a:gd name="connsiteX92" fmla="*/ 1118844 w 3090567"/>
              <a:gd name="connsiteY92" fmla="*/ 602172 h 3199280"/>
              <a:gd name="connsiteX93" fmla="*/ 1089016 w 3090567"/>
              <a:gd name="connsiteY93" fmla="*/ 643547 h 3199280"/>
              <a:gd name="connsiteX94" fmla="*/ 1086220 w 3090567"/>
              <a:gd name="connsiteY94" fmla="*/ 668551 h 3199280"/>
              <a:gd name="connsiteX95" fmla="*/ 1076899 w 3090567"/>
              <a:gd name="connsiteY95" fmla="*/ 725702 h 3199280"/>
              <a:gd name="connsiteX96" fmla="*/ 1148671 w 3090567"/>
              <a:gd name="connsiteY96" fmla="*/ 773923 h 3199280"/>
              <a:gd name="connsiteX97" fmla="*/ 1145875 w 3090567"/>
              <a:gd name="connsiteY97" fmla="*/ 779281 h 3199280"/>
              <a:gd name="connsiteX98" fmla="*/ 1160789 w 3090567"/>
              <a:gd name="connsiteY98" fmla="*/ 798927 h 3199280"/>
              <a:gd name="connsiteX99" fmla="*/ 1121640 w 3090567"/>
              <a:gd name="connsiteY99" fmla="*/ 799820 h 3199280"/>
              <a:gd name="connsiteX100" fmla="*/ 1114183 w 3090567"/>
              <a:gd name="connsiteY100" fmla="*/ 815894 h 3199280"/>
              <a:gd name="connsiteX101" fmla="*/ 1049868 w 3090567"/>
              <a:gd name="connsiteY101" fmla="*/ 812322 h 3199280"/>
              <a:gd name="connsiteX102" fmla="*/ 1048936 w 3090567"/>
              <a:gd name="connsiteY102" fmla="*/ 813215 h 3199280"/>
              <a:gd name="connsiteX103" fmla="*/ 1045208 w 3090567"/>
              <a:gd name="connsiteY103" fmla="*/ 807857 h 3199280"/>
              <a:gd name="connsiteX104" fmla="*/ 1023769 w 3090567"/>
              <a:gd name="connsiteY104" fmla="*/ 815001 h 3199280"/>
              <a:gd name="connsiteX105" fmla="*/ 954482 w 3090567"/>
              <a:gd name="connsiteY105" fmla="*/ 804285 h 3199280"/>
              <a:gd name="connsiteX106" fmla="*/ 963803 w 3090567"/>
              <a:gd name="connsiteY106" fmla="*/ 826610 h 3199280"/>
              <a:gd name="connsiteX107" fmla="*/ 946093 w 3090567"/>
              <a:gd name="connsiteY107" fmla="*/ 838219 h 3199280"/>
              <a:gd name="connsiteX108" fmla="*/ 1010409 w 3090567"/>
              <a:gd name="connsiteY108" fmla="*/ 884654 h 3199280"/>
              <a:gd name="connsiteX109" fmla="*/ 1033090 w 3090567"/>
              <a:gd name="connsiteY109" fmla="*/ 877510 h 3199280"/>
              <a:gd name="connsiteX110" fmla="*/ 1033090 w 3090567"/>
              <a:gd name="connsiteY110" fmla="*/ 873045 h 3199280"/>
              <a:gd name="connsiteX111" fmla="*/ 1035887 w 3090567"/>
              <a:gd name="connsiteY111" fmla="*/ 865901 h 3199280"/>
              <a:gd name="connsiteX112" fmla="*/ 1040547 w 3090567"/>
              <a:gd name="connsiteY112" fmla="*/ 872152 h 3199280"/>
              <a:gd name="connsiteX113" fmla="*/ 1055461 w 3090567"/>
              <a:gd name="connsiteY113" fmla="*/ 876617 h 3199280"/>
              <a:gd name="connsiteX114" fmla="*/ 1066646 w 3090567"/>
              <a:gd name="connsiteY114" fmla="*/ 923945 h 3199280"/>
              <a:gd name="connsiteX115" fmla="*/ 1057325 w 3090567"/>
              <a:gd name="connsiteY115" fmla="*/ 925731 h 3199280"/>
              <a:gd name="connsiteX116" fmla="*/ 1056393 w 3090567"/>
              <a:gd name="connsiteY116" fmla="*/ 939126 h 3199280"/>
              <a:gd name="connsiteX117" fmla="*/ 985242 w 3090567"/>
              <a:gd name="connsiteY117" fmla="*/ 941805 h 3199280"/>
              <a:gd name="connsiteX118" fmla="*/ 963804 w 3090567"/>
              <a:gd name="connsiteY118" fmla="*/ 920373 h 3199280"/>
              <a:gd name="connsiteX119" fmla="*/ 927451 w 3090567"/>
              <a:gd name="connsiteY119" fmla="*/ 923945 h 3199280"/>
              <a:gd name="connsiteX120" fmla="*/ 884574 w 3090567"/>
              <a:gd name="connsiteY120" fmla="*/ 912337 h 3199280"/>
              <a:gd name="connsiteX121" fmla="*/ 879914 w 3090567"/>
              <a:gd name="connsiteY121" fmla="*/ 893584 h 3199280"/>
              <a:gd name="connsiteX122" fmla="*/ 887371 w 3090567"/>
              <a:gd name="connsiteY122" fmla="*/ 883761 h 3199280"/>
              <a:gd name="connsiteX123" fmla="*/ 874321 w 3090567"/>
              <a:gd name="connsiteY123" fmla="*/ 889119 h 3199280"/>
              <a:gd name="connsiteX124" fmla="*/ 879914 w 3090567"/>
              <a:gd name="connsiteY124" fmla="*/ 876617 h 3199280"/>
              <a:gd name="connsiteX125" fmla="*/ 862204 w 3090567"/>
              <a:gd name="connsiteY125" fmla="*/ 865901 h 3199280"/>
              <a:gd name="connsiteX126" fmla="*/ 865000 w 3090567"/>
              <a:gd name="connsiteY126" fmla="*/ 858757 h 3199280"/>
              <a:gd name="connsiteX127" fmla="*/ 834240 w 3090567"/>
              <a:gd name="connsiteY127" fmla="*/ 830182 h 3199280"/>
              <a:gd name="connsiteX128" fmla="*/ 823987 w 3090567"/>
              <a:gd name="connsiteY128" fmla="*/ 829289 h 3199280"/>
              <a:gd name="connsiteX129" fmla="*/ 837037 w 3090567"/>
              <a:gd name="connsiteY129" fmla="*/ 797141 h 3199280"/>
              <a:gd name="connsiteX130" fmla="*/ 823055 w 3090567"/>
              <a:gd name="connsiteY130" fmla="*/ 777495 h 3199280"/>
              <a:gd name="connsiteX131" fmla="*/ 840765 w 3090567"/>
              <a:gd name="connsiteY131" fmla="*/ 781067 h 3199280"/>
              <a:gd name="connsiteX132" fmla="*/ 829580 w 3090567"/>
              <a:gd name="connsiteY132" fmla="*/ 773030 h 3199280"/>
              <a:gd name="connsiteX133" fmla="*/ 816530 w 3090567"/>
              <a:gd name="connsiteY133" fmla="*/ 756064 h 3199280"/>
              <a:gd name="connsiteX134" fmla="*/ 749418 w 3090567"/>
              <a:gd name="connsiteY134" fmla="*/ 736418 h 3199280"/>
              <a:gd name="connsiteX135" fmla="*/ 736369 w 3090567"/>
              <a:gd name="connsiteY135" fmla="*/ 743562 h 3199280"/>
              <a:gd name="connsiteX136" fmla="*/ 750350 w 3090567"/>
              <a:gd name="connsiteY136" fmla="*/ 723916 h 3199280"/>
              <a:gd name="connsiteX137" fmla="*/ 737301 w 3090567"/>
              <a:gd name="connsiteY137" fmla="*/ 715879 h 3199280"/>
              <a:gd name="connsiteX138" fmla="*/ 695356 w 3090567"/>
              <a:gd name="connsiteY138" fmla="*/ 706949 h 3199280"/>
              <a:gd name="connsiteX139" fmla="*/ 676713 w 3090567"/>
              <a:gd name="connsiteY139" fmla="*/ 692661 h 3199280"/>
              <a:gd name="connsiteX140" fmla="*/ 671121 w 3090567"/>
              <a:gd name="connsiteY140" fmla="*/ 694447 h 3199280"/>
              <a:gd name="connsiteX141" fmla="*/ 672053 w 3090567"/>
              <a:gd name="connsiteY141" fmla="*/ 688196 h 3199280"/>
              <a:gd name="connsiteX142" fmla="*/ 666460 w 3090567"/>
              <a:gd name="connsiteY142" fmla="*/ 688196 h 3199280"/>
              <a:gd name="connsiteX143" fmla="*/ 673917 w 3090567"/>
              <a:gd name="connsiteY143" fmla="*/ 683732 h 3199280"/>
              <a:gd name="connsiteX144" fmla="*/ 638497 w 3090567"/>
              <a:gd name="connsiteY144" fmla="*/ 676588 h 3199280"/>
              <a:gd name="connsiteX145" fmla="*/ 634768 w 3090567"/>
              <a:gd name="connsiteY145" fmla="*/ 671230 h 3199280"/>
              <a:gd name="connsiteX146" fmla="*/ 686966 w 3090567"/>
              <a:gd name="connsiteY146" fmla="*/ 664086 h 3199280"/>
              <a:gd name="connsiteX147" fmla="*/ 684170 w 3090567"/>
              <a:gd name="connsiteY147" fmla="*/ 677481 h 3199280"/>
              <a:gd name="connsiteX148" fmla="*/ 728911 w 3090567"/>
              <a:gd name="connsiteY148" fmla="*/ 695340 h 3199280"/>
              <a:gd name="connsiteX149" fmla="*/ 748486 w 3090567"/>
              <a:gd name="connsiteY149" fmla="*/ 692661 h 3199280"/>
              <a:gd name="connsiteX150" fmla="*/ 754078 w 3090567"/>
              <a:gd name="connsiteY150" fmla="*/ 680160 h 3199280"/>
              <a:gd name="connsiteX151" fmla="*/ 755943 w 3090567"/>
              <a:gd name="connsiteY151" fmla="*/ 692661 h 3199280"/>
              <a:gd name="connsiteX152" fmla="*/ 769924 w 3090567"/>
              <a:gd name="connsiteY152" fmla="*/ 693554 h 3199280"/>
              <a:gd name="connsiteX153" fmla="*/ 779245 w 3090567"/>
              <a:gd name="connsiteY153" fmla="*/ 700698 h 3199280"/>
              <a:gd name="connsiteX154" fmla="*/ 790431 w 3090567"/>
              <a:gd name="connsiteY154" fmla="*/ 688196 h 3199280"/>
              <a:gd name="connsiteX155" fmla="*/ 834240 w 3090567"/>
              <a:gd name="connsiteY155" fmla="*/ 698912 h 3199280"/>
              <a:gd name="connsiteX156" fmla="*/ 859407 w 3090567"/>
              <a:gd name="connsiteY156" fmla="*/ 694447 h 3199280"/>
              <a:gd name="connsiteX157" fmla="*/ 914401 w 3090567"/>
              <a:gd name="connsiteY157" fmla="*/ 683732 h 3199280"/>
              <a:gd name="connsiteX158" fmla="*/ 960075 w 3090567"/>
              <a:gd name="connsiteY158" fmla="*/ 686410 h 3199280"/>
              <a:gd name="connsiteX159" fmla="*/ 1055461 w 3090567"/>
              <a:gd name="connsiteY159" fmla="*/ 595028 h 3199280"/>
              <a:gd name="connsiteX160" fmla="*/ 1057325 w 3090567"/>
              <a:gd name="connsiteY160" fmla="*/ 562880 h 3199280"/>
              <a:gd name="connsiteX161" fmla="*/ 1046140 w 3090567"/>
              <a:gd name="connsiteY161" fmla="*/ 500371 h 3199280"/>
              <a:gd name="connsiteX162" fmla="*/ 1032158 w 3090567"/>
              <a:gd name="connsiteY162" fmla="*/ 500371 h 3199280"/>
              <a:gd name="connsiteX163" fmla="*/ 1018176 w 3090567"/>
              <a:gd name="connsiteY163" fmla="*/ 478047 h 3199280"/>
              <a:gd name="connsiteX164" fmla="*/ 1015380 w 3090567"/>
              <a:gd name="connsiteY164" fmla="*/ 479832 h 3199280"/>
              <a:gd name="connsiteX165" fmla="*/ 1000156 w 3090567"/>
              <a:gd name="connsiteY165" fmla="*/ 453936 h 3199280"/>
              <a:gd name="connsiteX166" fmla="*/ 976853 w 3090567"/>
              <a:gd name="connsiteY166" fmla="*/ 460187 h 3199280"/>
              <a:gd name="connsiteX167" fmla="*/ 963803 w 3090567"/>
              <a:gd name="connsiteY167" fmla="*/ 446792 h 3199280"/>
              <a:gd name="connsiteX168" fmla="*/ 950754 w 3090567"/>
              <a:gd name="connsiteY168" fmla="*/ 445899 h 3199280"/>
              <a:gd name="connsiteX169" fmla="*/ 933976 w 3090567"/>
              <a:gd name="connsiteY169" fmla="*/ 434290 h 3199280"/>
              <a:gd name="connsiteX170" fmla="*/ 924655 w 3090567"/>
              <a:gd name="connsiteY170" fmla="*/ 429825 h 3199280"/>
              <a:gd name="connsiteX171" fmla="*/ 934908 w 3090567"/>
              <a:gd name="connsiteY171" fmla="*/ 443220 h 3199280"/>
              <a:gd name="connsiteX172" fmla="*/ 865000 w 3090567"/>
              <a:gd name="connsiteY172" fmla="*/ 428932 h 3199280"/>
              <a:gd name="connsiteX173" fmla="*/ 865931 w 3090567"/>
              <a:gd name="connsiteY173" fmla="*/ 432504 h 3199280"/>
              <a:gd name="connsiteX174" fmla="*/ 864688 w 3090567"/>
              <a:gd name="connsiteY174" fmla="*/ 432802 h 3199280"/>
              <a:gd name="connsiteX175" fmla="*/ 876184 w 3090567"/>
              <a:gd name="connsiteY175" fmla="*/ 436969 h 3199280"/>
              <a:gd name="connsiteX176" fmla="*/ 858474 w 3090567"/>
              <a:gd name="connsiteY176" fmla="*/ 437862 h 3199280"/>
              <a:gd name="connsiteX177" fmla="*/ 851017 w 3090567"/>
              <a:gd name="connsiteY177" fmla="*/ 428932 h 3199280"/>
              <a:gd name="connsiteX178" fmla="*/ 836104 w 3090567"/>
              <a:gd name="connsiteY178" fmla="*/ 426253 h 3199280"/>
              <a:gd name="connsiteX179" fmla="*/ 818393 w 3090567"/>
              <a:gd name="connsiteY179" fmla="*/ 414644 h 3199280"/>
              <a:gd name="connsiteX180" fmla="*/ 717725 w 3090567"/>
              <a:gd name="connsiteY180" fmla="*/ 389641 h 3199280"/>
              <a:gd name="connsiteX181" fmla="*/ 660867 w 3090567"/>
              <a:gd name="connsiteY181" fmla="*/ 401249 h 3199280"/>
              <a:gd name="connsiteX182" fmla="*/ 627311 w 3090567"/>
              <a:gd name="connsiteY182" fmla="*/ 403035 h 3199280"/>
              <a:gd name="connsiteX183" fmla="*/ 617990 w 3090567"/>
              <a:gd name="connsiteY183" fmla="*/ 422681 h 3199280"/>
              <a:gd name="connsiteX184" fmla="*/ 617990 w 3090567"/>
              <a:gd name="connsiteY184" fmla="*/ 428932 h 3199280"/>
              <a:gd name="connsiteX185" fmla="*/ 604940 w 3090567"/>
              <a:gd name="connsiteY185" fmla="*/ 446792 h 3199280"/>
              <a:gd name="connsiteX186" fmla="*/ 606804 w 3090567"/>
              <a:gd name="connsiteY186" fmla="*/ 458401 h 3199280"/>
              <a:gd name="connsiteX187" fmla="*/ 613329 w 3090567"/>
              <a:gd name="connsiteY187" fmla="*/ 430718 h 3199280"/>
              <a:gd name="connsiteX188" fmla="*/ 602144 w 3090567"/>
              <a:gd name="connsiteY188" fmla="*/ 420002 h 3199280"/>
              <a:gd name="connsiteX189" fmla="*/ 606804 w 3090567"/>
              <a:gd name="connsiteY189" fmla="*/ 400357 h 3199280"/>
              <a:gd name="connsiteX190" fmla="*/ 556470 w 3090567"/>
              <a:gd name="connsiteY190" fmla="*/ 411965 h 3199280"/>
              <a:gd name="connsiteX191" fmla="*/ 556470 w 3090567"/>
              <a:gd name="connsiteY191" fmla="*/ 398571 h 3199280"/>
              <a:gd name="connsiteX192" fmla="*/ 538760 w 3090567"/>
              <a:gd name="connsiteY192" fmla="*/ 403928 h 3199280"/>
              <a:gd name="connsiteX193" fmla="*/ 533478 w 3090567"/>
              <a:gd name="connsiteY193" fmla="*/ 394999 h 3199280"/>
              <a:gd name="connsiteX194" fmla="*/ 535032 w 3090567"/>
              <a:gd name="connsiteY194" fmla="*/ 382497 h 3199280"/>
              <a:gd name="connsiteX195" fmla="*/ 537207 w 3090567"/>
              <a:gd name="connsiteY195" fmla="*/ 381306 h 3199280"/>
              <a:gd name="connsiteX196" fmla="*/ 572316 w 3090567"/>
              <a:gd name="connsiteY196" fmla="*/ 390534 h 3199280"/>
              <a:gd name="connsiteX197" fmla="*/ 575112 w 3090567"/>
              <a:gd name="connsiteY197" fmla="*/ 369102 h 3199280"/>
              <a:gd name="connsiteX198" fmla="*/ 549013 w 3090567"/>
              <a:gd name="connsiteY198" fmla="*/ 371781 h 3199280"/>
              <a:gd name="connsiteX199" fmla="*/ 540935 w 3090567"/>
              <a:gd name="connsiteY199" fmla="*/ 367614 h 3199280"/>
              <a:gd name="connsiteX200" fmla="*/ 519497 w 3090567"/>
              <a:gd name="connsiteY200" fmla="*/ 360470 h 3199280"/>
              <a:gd name="connsiteX201" fmla="*/ 519186 w 3090567"/>
              <a:gd name="connsiteY201" fmla="*/ 361065 h 3199280"/>
              <a:gd name="connsiteX202" fmla="*/ 517322 w 3090567"/>
              <a:gd name="connsiteY202" fmla="*/ 382497 h 3199280"/>
              <a:gd name="connsiteX203" fmla="*/ 525711 w 3090567"/>
              <a:gd name="connsiteY203" fmla="*/ 394106 h 3199280"/>
              <a:gd name="connsiteX204" fmla="*/ 483766 w 3090567"/>
              <a:gd name="connsiteY204" fmla="*/ 395892 h 3199280"/>
              <a:gd name="connsiteX205" fmla="*/ 491223 w 3090567"/>
              <a:gd name="connsiteY205" fmla="*/ 423574 h 3199280"/>
              <a:gd name="connsiteX206" fmla="*/ 460463 w 3090567"/>
              <a:gd name="connsiteY206" fmla="*/ 420895 h 3199280"/>
              <a:gd name="connsiteX207" fmla="*/ 445550 w 3090567"/>
              <a:gd name="connsiteY207" fmla="*/ 457508 h 3199280"/>
              <a:gd name="connsiteX208" fmla="*/ 437782 w 3090567"/>
              <a:gd name="connsiteY208" fmla="*/ 466438 h 3199280"/>
              <a:gd name="connsiteX209" fmla="*/ 433122 w 3090567"/>
              <a:gd name="connsiteY209" fmla="*/ 500371 h 3199280"/>
              <a:gd name="connsiteX210" fmla="*/ 430325 w 3090567"/>
              <a:gd name="connsiteY210" fmla="*/ 445899 h 3199280"/>
              <a:gd name="connsiteX211" fmla="*/ 358553 w 3090567"/>
              <a:gd name="connsiteY211" fmla="*/ 401249 h 3199280"/>
              <a:gd name="connsiteX212" fmla="*/ 357620 w 3090567"/>
              <a:gd name="connsiteY212" fmla="*/ 396785 h 3199280"/>
              <a:gd name="connsiteX213" fmla="*/ 354824 w 3090567"/>
              <a:gd name="connsiteY213" fmla="*/ 397678 h 3199280"/>
              <a:gd name="connsiteX214" fmla="*/ 353892 w 3090567"/>
              <a:gd name="connsiteY214" fmla="*/ 395892 h 3199280"/>
              <a:gd name="connsiteX215" fmla="*/ 353892 w 3090567"/>
              <a:gd name="connsiteY215" fmla="*/ 397678 h 3199280"/>
              <a:gd name="connsiteX216" fmla="*/ 323132 w 3090567"/>
              <a:gd name="connsiteY216" fmla="*/ 426253 h 3199280"/>
              <a:gd name="connsiteX217" fmla="*/ 298898 w 3090567"/>
              <a:gd name="connsiteY217" fmla="*/ 428039 h 3199280"/>
              <a:gd name="connsiteX218" fmla="*/ 297966 w 3090567"/>
              <a:gd name="connsiteY218" fmla="*/ 438755 h 3199280"/>
              <a:gd name="connsiteX219" fmla="*/ 286780 w 3090567"/>
              <a:gd name="connsiteY219" fmla="*/ 459294 h 3199280"/>
              <a:gd name="connsiteX220" fmla="*/ 290509 w 3090567"/>
              <a:gd name="connsiteY220" fmla="*/ 495906 h 3199280"/>
              <a:gd name="connsiteX221" fmla="*/ 288645 w 3090567"/>
              <a:gd name="connsiteY221" fmla="*/ 503050 h 3199280"/>
              <a:gd name="connsiteX222" fmla="*/ 290509 w 3090567"/>
              <a:gd name="connsiteY222" fmla="*/ 518231 h 3199280"/>
              <a:gd name="connsiteX223" fmla="*/ 300762 w 3090567"/>
              <a:gd name="connsiteY223" fmla="*/ 537877 h 3199280"/>
              <a:gd name="connsiteX224" fmla="*/ 285848 w 3090567"/>
              <a:gd name="connsiteY224" fmla="*/ 557522 h 3199280"/>
              <a:gd name="connsiteX225" fmla="*/ 281188 w 3090567"/>
              <a:gd name="connsiteY225" fmla="*/ 588777 h 3199280"/>
              <a:gd name="connsiteX226" fmla="*/ 275595 w 3090567"/>
              <a:gd name="connsiteY226" fmla="*/ 597707 h 3199280"/>
              <a:gd name="connsiteX227" fmla="*/ 261613 w 3090567"/>
              <a:gd name="connsiteY227" fmla="*/ 586991 h 3199280"/>
              <a:gd name="connsiteX228" fmla="*/ 221533 w 3090567"/>
              <a:gd name="connsiteY228" fmla="*/ 577168 h 3199280"/>
              <a:gd name="connsiteX229" fmla="*/ 217804 w 3090567"/>
              <a:gd name="connsiteY229" fmla="*/ 591456 h 3199280"/>
              <a:gd name="connsiteX230" fmla="*/ 175859 w 3090567"/>
              <a:gd name="connsiteY230" fmla="*/ 601279 h 3199280"/>
              <a:gd name="connsiteX231" fmla="*/ 162810 w 3090567"/>
              <a:gd name="connsiteY231" fmla="*/ 603065 h 3199280"/>
              <a:gd name="connsiteX232" fmla="*/ 159081 w 3090567"/>
              <a:gd name="connsiteY232" fmla="*/ 600386 h 3199280"/>
              <a:gd name="connsiteX233" fmla="*/ 155353 w 3090567"/>
              <a:gd name="connsiteY233" fmla="*/ 587884 h 3199280"/>
              <a:gd name="connsiteX234" fmla="*/ 116204 w 3090567"/>
              <a:gd name="connsiteY234" fmla="*/ 543235 h 3199280"/>
              <a:gd name="connsiteX235" fmla="*/ 92901 w 3090567"/>
              <a:gd name="connsiteY235" fmla="*/ 562880 h 3199280"/>
              <a:gd name="connsiteX236" fmla="*/ 87309 w 3090567"/>
              <a:gd name="connsiteY236" fmla="*/ 581633 h 3199280"/>
              <a:gd name="connsiteX237" fmla="*/ 88240 w 3090567"/>
              <a:gd name="connsiteY237" fmla="*/ 581633 h 3199280"/>
              <a:gd name="connsiteX238" fmla="*/ 87309 w 3090567"/>
              <a:gd name="connsiteY238" fmla="*/ 582526 h 3199280"/>
              <a:gd name="connsiteX239" fmla="*/ 91037 w 3090567"/>
              <a:gd name="connsiteY239" fmla="*/ 586991 h 3199280"/>
              <a:gd name="connsiteX240" fmla="*/ 91037 w 3090567"/>
              <a:gd name="connsiteY240" fmla="*/ 592349 h 3199280"/>
              <a:gd name="connsiteX241" fmla="*/ 150692 w 3090567"/>
              <a:gd name="connsiteY241" fmla="*/ 632534 h 3199280"/>
              <a:gd name="connsiteX242" fmla="*/ 203823 w 3090567"/>
              <a:gd name="connsiteY242" fmla="*/ 650691 h 3199280"/>
              <a:gd name="connsiteX243" fmla="*/ 208483 w 3090567"/>
              <a:gd name="connsiteY243" fmla="*/ 663193 h 3199280"/>
              <a:gd name="connsiteX244" fmla="*/ 215008 w 3090567"/>
              <a:gd name="connsiteY244" fmla="*/ 660514 h 3199280"/>
              <a:gd name="connsiteX245" fmla="*/ 230854 w 3090567"/>
              <a:gd name="connsiteY245" fmla="*/ 677481 h 3199280"/>
              <a:gd name="connsiteX246" fmla="*/ 237379 w 3090567"/>
              <a:gd name="connsiteY246" fmla="*/ 681946 h 3199280"/>
              <a:gd name="connsiteX247" fmla="*/ 241107 w 3090567"/>
              <a:gd name="connsiteY247" fmla="*/ 723023 h 3199280"/>
              <a:gd name="connsiteX248" fmla="*/ 238311 w 3090567"/>
              <a:gd name="connsiteY248" fmla="*/ 733739 h 3199280"/>
              <a:gd name="connsiteX249" fmla="*/ 237379 w 3090567"/>
              <a:gd name="connsiteY249" fmla="*/ 734632 h 3199280"/>
              <a:gd name="connsiteX250" fmla="*/ 255089 w 3090567"/>
              <a:gd name="connsiteY250" fmla="*/ 739990 h 3199280"/>
              <a:gd name="connsiteX251" fmla="*/ 253225 w 3090567"/>
              <a:gd name="connsiteY251" fmla="*/ 770351 h 3199280"/>
              <a:gd name="connsiteX252" fmla="*/ 283053 w 3090567"/>
              <a:gd name="connsiteY252" fmla="*/ 808750 h 3199280"/>
              <a:gd name="connsiteX253" fmla="*/ 276528 w 3090567"/>
              <a:gd name="connsiteY253" fmla="*/ 857864 h 3199280"/>
              <a:gd name="connsiteX254" fmla="*/ 318783 w 3090567"/>
              <a:gd name="connsiteY254" fmla="*/ 923648 h 3199280"/>
              <a:gd name="connsiteX255" fmla="*/ 334008 w 3090567"/>
              <a:gd name="connsiteY255" fmla="*/ 923350 h 3199280"/>
              <a:gd name="connsiteX256" fmla="*/ 345504 w 3090567"/>
              <a:gd name="connsiteY256" fmla="*/ 938531 h 3199280"/>
              <a:gd name="connsiteX257" fmla="*/ 359175 w 3090567"/>
              <a:gd name="connsiteY257" fmla="*/ 938531 h 3199280"/>
              <a:gd name="connsiteX258" fmla="*/ 367253 w 3090567"/>
              <a:gd name="connsiteY258" fmla="*/ 942996 h 3199280"/>
              <a:gd name="connsiteX259" fmla="*/ 378439 w 3090567"/>
              <a:gd name="connsiteY259" fmla="*/ 943889 h 3199280"/>
              <a:gd name="connsiteX260" fmla="*/ 385895 w 3090567"/>
              <a:gd name="connsiteY260" fmla="*/ 989134 h 3199280"/>
              <a:gd name="connsiteX261" fmla="*/ 402984 w 3090567"/>
              <a:gd name="connsiteY261" fmla="*/ 1007589 h 3199280"/>
              <a:gd name="connsiteX262" fmla="*/ 389624 w 3090567"/>
              <a:gd name="connsiteY262" fmla="*/ 1011756 h 3199280"/>
              <a:gd name="connsiteX263" fmla="*/ 393042 w 3090567"/>
              <a:gd name="connsiteY263" fmla="*/ 1014733 h 3199280"/>
              <a:gd name="connsiteX264" fmla="*/ 398945 w 3090567"/>
              <a:gd name="connsiteY264" fmla="*/ 1024853 h 3199280"/>
              <a:gd name="connsiteX265" fmla="*/ 381856 w 3090567"/>
              <a:gd name="connsiteY265" fmla="*/ 1016221 h 3199280"/>
              <a:gd name="connsiteX266" fmla="*/ 372535 w 3090567"/>
              <a:gd name="connsiteY266" fmla="*/ 1023960 h 3199280"/>
              <a:gd name="connsiteX267" fmla="*/ 371604 w 3090567"/>
              <a:gd name="connsiteY267" fmla="*/ 1031997 h 3199280"/>
              <a:gd name="connsiteX268" fmla="*/ 364147 w 3090567"/>
              <a:gd name="connsiteY268" fmla="*/ 1031104 h 3199280"/>
              <a:gd name="connsiteX269" fmla="*/ 360418 w 3090567"/>
              <a:gd name="connsiteY269" fmla="*/ 1052536 h 3199280"/>
              <a:gd name="connsiteX270" fmla="*/ 357001 w 3090567"/>
              <a:gd name="connsiteY270" fmla="*/ 1066228 h 3199280"/>
              <a:gd name="connsiteX271" fmla="*/ 347369 w 3090567"/>
              <a:gd name="connsiteY271" fmla="*/ 1084683 h 3199280"/>
              <a:gd name="connsiteX272" fmla="*/ 343019 w 3090567"/>
              <a:gd name="connsiteY272" fmla="*/ 1104924 h 3199280"/>
              <a:gd name="connsiteX273" fmla="*/ 329037 w 3090567"/>
              <a:gd name="connsiteY273" fmla="*/ 1124273 h 3199280"/>
              <a:gd name="connsiteX274" fmla="*/ 333698 w 3090567"/>
              <a:gd name="connsiteY274" fmla="*/ 1134393 h 3199280"/>
              <a:gd name="connsiteX275" fmla="*/ 333387 w 3090567"/>
              <a:gd name="connsiteY275" fmla="*/ 1135881 h 3199280"/>
              <a:gd name="connsiteX276" fmla="*/ 321581 w 3090567"/>
              <a:gd name="connsiteY276" fmla="*/ 1135286 h 3199280"/>
              <a:gd name="connsiteX277" fmla="*/ 323445 w 3090567"/>
              <a:gd name="connsiteY277" fmla="*/ 1149574 h 3199280"/>
              <a:gd name="connsiteX278" fmla="*/ 308220 w 3090567"/>
              <a:gd name="connsiteY278" fmla="*/ 1160587 h 3199280"/>
              <a:gd name="connsiteX279" fmla="*/ 297346 w 3090567"/>
              <a:gd name="connsiteY279" fmla="*/ 1188568 h 3199280"/>
              <a:gd name="connsiteX280" fmla="*/ 286471 w 3090567"/>
              <a:gd name="connsiteY280" fmla="*/ 1180531 h 3199280"/>
              <a:gd name="connsiteX281" fmla="*/ 283364 w 3090567"/>
              <a:gd name="connsiteY281" fmla="*/ 1209999 h 3199280"/>
              <a:gd name="connsiteX282" fmla="*/ 275907 w 3090567"/>
              <a:gd name="connsiteY282" fmla="*/ 1209107 h 3199280"/>
              <a:gd name="connsiteX283" fmla="*/ 282743 w 3090567"/>
              <a:gd name="connsiteY283" fmla="*/ 1217442 h 3199280"/>
              <a:gd name="connsiteX284" fmla="*/ 272490 w 3090567"/>
              <a:gd name="connsiteY284" fmla="*/ 1215953 h 3199280"/>
              <a:gd name="connsiteX285" fmla="*/ 270004 w 3090567"/>
              <a:gd name="connsiteY285" fmla="*/ 1216846 h 3199280"/>
              <a:gd name="connsiteX286" fmla="*/ 286161 w 3090567"/>
              <a:gd name="connsiteY286" fmla="*/ 1230836 h 3199280"/>
              <a:gd name="connsiteX287" fmla="*/ 274975 w 3090567"/>
              <a:gd name="connsiteY287" fmla="*/ 1238873 h 3199280"/>
              <a:gd name="connsiteX288" fmla="*/ 265965 w 3090567"/>
              <a:gd name="connsiteY288" fmla="*/ 1250482 h 3199280"/>
              <a:gd name="connsiteX289" fmla="*/ 258197 w 3090567"/>
              <a:gd name="connsiteY289" fmla="*/ 1242147 h 3199280"/>
              <a:gd name="connsiteX290" fmla="*/ 242041 w 3090567"/>
              <a:gd name="connsiteY290" fmla="*/ 1247803 h 3199280"/>
              <a:gd name="connsiteX291" fmla="*/ 254779 w 3090567"/>
              <a:gd name="connsiteY291" fmla="*/ 1268341 h 3199280"/>
              <a:gd name="connsiteX292" fmla="*/ 253848 w 3090567"/>
              <a:gd name="connsiteY292" fmla="*/ 1270425 h 3199280"/>
              <a:gd name="connsiteX293" fmla="*/ 244216 w 3090567"/>
              <a:gd name="connsiteY293" fmla="*/ 1265662 h 3199280"/>
              <a:gd name="connsiteX294" fmla="*/ 241730 w 3090567"/>
              <a:gd name="connsiteY294" fmla="*/ 1269532 h 3199280"/>
              <a:gd name="connsiteX295" fmla="*/ 242352 w 3090567"/>
              <a:gd name="connsiteY295" fmla="*/ 1283224 h 3199280"/>
              <a:gd name="connsiteX296" fmla="*/ 229924 w 3090567"/>
              <a:gd name="connsiteY296" fmla="*/ 1299298 h 3199280"/>
              <a:gd name="connsiteX297" fmla="*/ 238934 w 3090567"/>
              <a:gd name="connsiteY297" fmla="*/ 1324600 h 3199280"/>
              <a:gd name="connsiteX298" fmla="*/ 239244 w 3090567"/>
              <a:gd name="connsiteY298" fmla="*/ 1341269 h 3199280"/>
              <a:gd name="connsiteX299" fmla="*/ 242973 w 3090567"/>
              <a:gd name="connsiteY299" fmla="*/ 1338590 h 3199280"/>
              <a:gd name="connsiteX300" fmla="*/ 245769 w 3090567"/>
              <a:gd name="connsiteY300" fmla="*/ 1348413 h 3199280"/>
              <a:gd name="connsiteX301" fmla="*/ 246701 w 3090567"/>
              <a:gd name="connsiteY301" fmla="*/ 1340376 h 3199280"/>
              <a:gd name="connsiteX302" fmla="*/ 251361 w 3090567"/>
              <a:gd name="connsiteY302" fmla="*/ 1345734 h 3199280"/>
              <a:gd name="connsiteX303" fmla="*/ 253226 w 3090567"/>
              <a:gd name="connsiteY303" fmla="*/ 1388597 h 3199280"/>
              <a:gd name="connsiteX304" fmla="*/ 261304 w 3090567"/>
              <a:gd name="connsiteY304" fmla="*/ 1397229 h 3199280"/>
              <a:gd name="connsiteX305" fmla="*/ 268450 w 3090567"/>
              <a:gd name="connsiteY305" fmla="*/ 1408243 h 3199280"/>
              <a:gd name="connsiteX306" fmla="*/ 270936 w 3090567"/>
              <a:gd name="connsiteY306" fmla="*/ 1415684 h 3199280"/>
              <a:gd name="connsiteX307" fmla="*/ 279325 w 3090567"/>
              <a:gd name="connsiteY307" fmla="*/ 1418066 h 3199280"/>
              <a:gd name="connsiteX308" fmla="*/ 275596 w 3090567"/>
              <a:gd name="connsiteY308" fmla="*/ 1418958 h 3199280"/>
              <a:gd name="connsiteX309" fmla="*/ 277460 w 3090567"/>
              <a:gd name="connsiteY309" fmla="*/ 1424316 h 3199280"/>
              <a:gd name="connsiteX310" fmla="*/ 289578 w 3090567"/>
              <a:gd name="connsiteY310" fmla="*/ 1440688 h 3199280"/>
              <a:gd name="connsiteX311" fmla="*/ 274353 w 3090567"/>
              <a:gd name="connsiteY311" fmla="*/ 1440688 h 3199280"/>
              <a:gd name="connsiteX312" fmla="*/ 285849 w 3090567"/>
              <a:gd name="connsiteY312" fmla="*/ 1462715 h 3199280"/>
              <a:gd name="connsiteX313" fmla="*/ 283053 w 3090567"/>
              <a:gd name="connsiteY313" fmla="*/ 1471645 h 3199280"/>
              <a:gd name="connsiteX314" fmla="*/ 289578 w 3090567"/>
              <a:gd name="connsiteY314" fmla="*/ 1476110 h 3199280"/>
              <a:gd name="connsiteX315" fmla="*/ 283053 w 3090567"/>
              <a:gd name="connsiteY315" fmla="*/ 1485039 h 3199280"/>
              <a:gd name="connsiteX316" fmla="*/ 287714 w 3090567"/>
              <a:gd name="connsiteY316" fmla="*/ 1493969 h 3199280"/>
              <a:gd name="connsiteX317" fmla="*/ 276528 w 3090567"/>
              <a:gd name="connsiteY317" fmla="*/ 1495755 h 3199280"/>
              <a:gd name="connsiteX318" fmla="*/ 293306 w 3090567"/>
              <a:gd name="connsiteY318" fmla="*/ 1531475 h 3199280"/>
              <a:gd name="connsiteX319" fmla="*/ 287714 w 3090567"/>
              <a:gd name="connsiteY319" fmla="*/ 1537726 h 3199280"/>
              <a:gd name="connsiteX320" fmla="*/ 293306 w 3090567"/>
              <a:gd name="connsiteY320" fmla="*/ 1549335 h 3199280"/>
              <a:gd name="connsiteX321" fmla="*/ 317541 w 3090567"/>
              <a:gd name="connsiteY321" fmla="*/ 1544870 h 3199280"/>
              <a:gd name="connsiteX322" fmla="*/ 317541 w 3090567"/>
              <a:gd name="connsiteY322" fmla="*/ 1557372 h 3199280"/>
              <a:gd name="connsiteX323" fmla="*/ 336494 w 3090567"/>
              <a:gd name="connsiteY323" fmla="*/ 1558860 h 3199280"/>
              <a:gd name="connsiteX324" fmla="*/ 349233 w 3090567"/>
              <a:gd name="connsiteY324" fmla="*/ 1565408 h 3199280"/>
              <a:gd name="connsiteX325" fmla="*/ 359486 w 3090567"/>
              <a:gd name="connsiteY325" fmla="*/ 1560050 h 3199280"/>
              <a:gd name="connsiteX326" fmla="*/ 360418 w 3090567"/>
              <a:gd name="connsiteY326" fmla="*/ 1563622 h 3199280"/>
              <a:gd name="connsiteX327" fmla="*/ 367564 w 3090567"/>
              <a:gd name="connsiteY327" fmla="*/ 1563027 h 3199280"/>
              <a:gd name="connsiteX328" fmla="*/ 365078 w 3090567"/>
              <a:gd name="connsiteY328" fmla="*/ 1568980 h 3199280"/>
              <a:gd name="connsiteX329" fmla="*/ 364147 w 3090567"/>
              <a:gd name="connsiteY329" fmla="*/ 1578208 h 3199280"/>
              <a:gd name="connsiteX330" fmla="*/ 369429 w 3090567"/>
              <a:gd name="connsiteY330" fmla="*/ 1574041 h 3199280"/>
              <a:gd name="connsiteX331" fmla="*/ 372847 w 3090567"/>
              <a:gd name="connsiteY331" fmla="*/ 1570171 h 3199280"/>
              <a:gd name="connsiteX332" fmla="*/ 367875 w 3090567"/>
              <a:gd name="connsiteY332" fmla="*/ 1582375 h 3199280"/>
              <a:gd name="connsiteX333" fmla="*/ 386517 w 3090567"/>
              <a:gd name="connsiteY333" fmla="*/ 1570469 h 3199280"/>
              <a:gd name="connsiteX334" fmla="*/ 376575 w 3090567"/>
              <a:gd name="connsiteY334" fmla="*/ 1578506 h 3199280"/>
              <a:gd name="connsiteX335" fmla="*/ 366322 w 3090567"/>
              <a:gd name="connsiteY335" fmla="*/ 1582375 h 3199280"/>
              <a:gd name="connsiteX336" fmla="*/ 361661 w 3090567"/>
              <a:gd name="connsiteY336" fmla="*/ 1587435 h 3199280"/>
              <a:gd name="connsiteX337" fmla="*/ 367565 w 3090567"/>
              <a:gd name="connsiteY337" fmla="*/ 1590114 h 3199280"/>
              <a:gd name="connsiteX338" fmla="*/ 366322 w 3090567"/>
              <a:gd name="connsiteY338" fmla="*/ 1595472 h 3199280"/>
              <a:gd name="connsiteX339" fmla="*/ 361972 w 3090567"/>
              <a:gd name="connsiteY339" fmla="*/ 1598449 h 3199280"/>
              <a:gd name="connsiteX340" fmla="*/ 365390 w 3090567"/>
              <a:gd name="connsiteY340" fmla="*/ 1606784 h 3199280"/>
              <a:gd name="connsiteX341" fmla="*/ 382789 w 3090567"/>
              <a:gd name="connsiteY341" fmla="*/ 1600533 h 3199280"/>
              <a:gd name="connsiteX342" fmla="*/ 387450 w 3090567"/>
              <a:gd name="connsiteY342" fmla="*/ 1586840 h 3199280"/>
              <a:gd name="connsiteX343" fmla="*/ 389314 w 3090567"/>
              <a:gd name="connsiteY343" fmla="*/ 1574041 h 3199280"/>
              <a:gd name="connsiteX344" fmla="*/ 389624 w 3090567"/>
              <a:gd name="connsiteY344" fmla="*/ 1568385 h 3199280"/>
              <a:gd name="connsiteX345" fmla="*/ 393974 w 3090567"/>
              <a:gd name="connsiteY345" fmla="*/ 1565408 h 3199280"/>
              <a:gd name="connsiteX346" fmla="*/ 397702 w 3090567"/>
              <a:gd name="connsiteY346" fmla="*/ 1559157 h 3199280"/>
              <a:gd name="connsiteX347" fmla="*/ 403295 w 3090567"/>
              <a:gd name="connsiteY347" fmla="*/ 1595770 h 3199280"/>
              <a:gd name="connsiteX348" fmla="*/ 416344 w 3090567"/>
              <a:gd name="connsiteY348" fmla="*/ 1593091 h 3199280"/>
              <a:gd name="connsiteX349" fmla="*/ 408888 w 3090567"/>
              <a:gd name="connsiteY349" fmla="*/ 1608272 h 3199280"/>
              <a:gd name="connsiteX350" fmla="*/ 419141 w 3090567"/>
              <a:gd name="connsiteY350" fmla="*/ 1594877 h 3199280"/>
              <a:gd name="connsiteX351" fmla="*/ 418209 w 3090567"/>
              <a:gd name="connsiteY351" fmla="*/ 1607379 h 3199280"/>
              <a:gd name="connsiteX352" fmla="*/ 405160 w 3090567"/>
              <a:gd name="connsiteY352" fmla="*/ 1617202 h 3199280"/>
              <a:gd name="connsiteX353" fmla="*/ 398635 w 3090567"/>
              <a:gd name="connsiteY353" fmla="*/ 1624346 h 3199280"/>
              <a:gd name="connsiteX354" fmla="*/ 431259 w 3090567"/>
              <a:gd name="connsiteY354" fmla="*/ 1586840 h 3199280"/>
              <a:gd name="connsiteX355" fmla="*/ 428462 w 3090567"/>
              <a:gd name="connsiteY355" fmla="*/ 1601128 h 3199280"/>
              <a:gd name="connsiteX356" fmla="*/ 450212 w 3090567"/>
              <a:gd name="connsiteY356" fmla="*/ 1596663 h 3199280"/>
              <a:gd name="connsiteX357" fmla="*/ 460465 w 3090567"/>
              <a:gd name="connsiteY357" fmla="*/ 1585054 h 3199280"/>
              <a:gd name="connsiteX358" fmla="*/ 494021 w 3090567"/>
              <a:gd name="connsiteY358" fmla="*/ 1574338 h 3199280"/>
              <a:gd name="connsiteX359" fmla="*/ 490292 w 3090567"/>
              <a:gd name="connsiteY359" fmla="*/ 1564515 h 3199280"/>
              <a:gd name="connsiteX360" fmla="*/ 508935 w 3090567"/>
              <a:gd name="connsiteY360" fmla="*/ 1562729 h 3199280"/>
              <a:gd name="connsiteX361" fmla="*/ 515459 w 3090567"/>
              <a:gd name="connsiteY361" fmla="*/ 1561837 h 3199280"/>
              <a:gd name="connsiteX362" fmla="*/ 514528 w 3090567"/>
              <a:gd name="connsiteY362" fmla="*/ 1553800 h 3199280"/>
              <a:gd name="connsiteX363" fmla="*/ 514838 w 3090567"/>
              <a:gd name="connsiteY363" fmla="*/ 1553800 h 3199280"/>
              <a:gd name="connsiteX364" fmla="*/ 519188 w 3090567"/>
              <a:gd name="connsiteY364" fmla="*/ 1555288 h 3199280"/>
              <a:gd name="connsiteX365" fmla="*/ 541869 w 3090567"/>
              <a:gd name="connsiteY365" fmla="*/ 1539810 h 3199280"/>
              <a:gd name="connsiteX366" fmla="*/ 547462 w 3090567"/>
              <a:gd name="connsiteY366" fmla="*/ 1526415 h 3199280"/>
              <a:gd name="connsiteX367" fmla="*/ 560822 w 3090567"/>
              <a:gd name="connsiteY367" fmla="*/ 1520462 h 3199280"/>
              <a:gd name="connsiteX368" fmla="*/ 577911 w 3090567"/>
              <a:gd name="connsiteY368" fmla="*/ 1523438 h 3199280"/>
              <a:gd name="connsiteX369" fmla="*/ 559890 w 3090567"/>
              <a:gd name="connsiteY369" fmla="*/ 1507960 h 3199280"/>
              <a:gd name="connsiteX370" fmla="*/ 572008 w 3090567"/>
              <a:gd name="connsiteY370" fmla="*/ 1513020 h 3199280"/>
              <a:gd name="connsiteX371" fmla="*/ 586611 w 3090567"/>
              <a:gd name="connsiteY371" fmla="*/ 1512128 h 3199280"/>
              <a:gd name="connsiteX372" fmla="*/ 592203 w 3090567"/>
              <a:gd name="connsiteY372" fmla="*/ 1491887 h 3199280"/>
              <a:gd name="connsiteX373" fmla="*/ 608360 w 3090567"/>
              <a:gd name="connsiteY373" fmla="*/ 1502602 h 3199280"/>
              <a:gd name="connsiteX374" fmla="*/ 625449 w 3090567"/>
              <a:gd name="connsiteY374" fmla="*/ 1487719 h 3199280"/>
              <a:gd name="connsiteX375" fmla="*/ 629177 w 3090567"/>
              <a:gd name="connsiteY375" fmla="*/ 1489505 h 3199280"/>
              <a:gd name="connsiteX376" fmla="*/ 634770 w 3090567"/>
              <a:gd name="connsiteY376" fmla="*/ 1487719 h 3199280"/>
              <a:gd name="connsiteX377" fmla="*/ 634770 w 3090567"/>
              <a:gd name="connsiteY377" fmla="*/ 1479682 h 3199280"/>
              <a:gd name="connsiteX378" fmla="*/ 649062 w 3090567"/>
              <a:gd name="connsiteY378" fmla="*/ 1485636 h 3199280"/>
              <a:gd name="connsiteX379" fmla="*/ 670190 w 3090567"/>
              <a:gd name="connsiteY379" fmla="*/ 1478789 h 3199280"/>
              <a:gd name="connsiteX380" fmla="*/ 671121 w 3090567"/>
              <a:gd name="connsiteY380" fmla="*/ 1477003 h 3199280"/>
              <a:gd name="connsiteX381" fmla="*/ 672053 w 3090567"/>
              <a:gd name="connsiteY381" fmla="*/ 1472538 h 3199280"/>
              <a:gd name="connsiteX382" fmla="*/ 694424 w 3090567"/>
              <a:gd name="connsiteY382" fmla="*/ 1466288 h 3199280"/>
              <a:gd name="connsiteX383" fmla="*/ 713066 w 3090567"/>
              <a:gd name="connsiteY383" fmla="*/ 1441284 h 3199280"/>
              <a:gd name="connsiteX384" fmla="*/ 721455 w 3090567"/>
              <a:gd name="connsiteY384" fmla="*/ 1481468 h 3199280"/>
              <a:gd name="connsiteX385" fmla="*/ 734504 w 3090567"/>
              <a:gd name="connsiteY385" fmla="*/ 1480576 h 3199280"/>
              <a:gd name="connsiteX386" fmla="*/ 747554 w 3090567"/>
              <a:gd name="connsiteY386" fmla="*/ 1491292 h 3199280"/>
              <a:gd name="connsiteX387" fmla="*/ 752214 w 3090567"/>
              <a:gd name="connsiteY387" fmla="*/ 1497543 h 3199280"/>
              <a:gd name="connsiteX388" fmla="*/ 764021 w 3090567"/>
              <a:gd name="connsiteY388" fmla="*/ 1497840 h 3199280"/>
              <a:gd name="connsiteX389" fmla="*/ 782974 w 3090567"/>
              <a:gd name="connsiteY389" fmla="*/ 1487719 h 3199280"/>
              <a:gd name="connsiteX390" fmla="*/ 812802 w 3090567"/>
              <a:gd name="connsiteY390" fmla="*/ 1501114 h 3199280"/>
              <a:gd name="connsiteX391" fmla="*/ 832376 w 3090567"/>
              <a:gd name="connsiteY391" fmla="*/ 1502007 h 3199280"/>
              <a:gd name="connsiteX392" fmla="*/ 787635 w 3090567"/>
              <a:gd name="connsiteY392" fmla="*/ 1514508 h 3199280"/>
              <a:gd name="connsiteX393" fmla="*/ 755943 w 3090567"/>
              <a:gd name="connsiteY393" fmla="*/ 1545763 h 3199280"/>
              <a:gd name="connsiteX394" fmla="*/ 730776 w 3090567"/>
              <a:gd name="connsiteY394" fmla="*/ 1548442 h 3199280"/>
              <a:gd name="connsiteX395" fmla="*/ 731708 w 3090567"/>
              <a:gd name="connsiteY395" fmla="*/ 1566302 h 3199280"/>
              <a:gd name="connsiteX396" fmla="*/ 717726 w 3090567"/>
              <a:gd name="connsiteY396" fmla="*/ 1560051 h 3199280"/>
              <a:gd name="connsiteX397" fmla="*/ 710269 w 3090567"/>
              <a:gd name="connsiteY397" fmla="*/ 1555586 h 3199280"/>
              <a:gd name="connsiteX398" fmla="*/ 718658 w 3090567"/>
              <a:gd name="connsiteY398" fmla="*/ 1593984 h 3199280"/>
              <a:gd name="connsiteX399" fmla="*/ 725183 w 3090567"/>
              <a:gd name="connsiteY399" fmla="*/ 1598152 h 3199280"/>
              <a:gd name="connsiteX400" fmla="*/ 718658 w 3090567"/>
              <a:gd name="connsiteY400" fmla="*/ 1594282 h 3199280"/>
              <a:gd name="connsiteX401" fmla="*/ 709337 w 3090567"/>
              <a:gd name="connsiteY401" fmla="*/ 1604998 h 3199280"/>
              <a:gd name="connsiteX402" fmla="*/ 598105 w 3090567"/>
              <a:gd name="connsiteY402" fmla="*/ 1609463 h 3199280"/>
              <a:gd name="connsiteX403" fmla="*/ 589716 w 3090567"/>
              <a:gd name="connsiteY403" fmla="*/ 1605891 h 3199280"/>
              <a:gd name="connsiteX404" fmla="*/ 582259 w 3090567"/>
              <a:gd name="connsiteY404" fmla="*/ 1615714 h 3199280"/>
              <a:gd name="connsiteX405" fmla="*/ 572006 w 3090567"/>
              <a:gd name="connsiteY405" fmla="*/ 1605891 h 3199280"/>
              <a:gd name="connsiteX406" fmla="*/ 572938 w 3090567"/>
              <a:gd name="connsiteY406" fmla="*/ 1617500 h 3199280"/>
              <a:gd name="connsiteX407" fmla="*/ 558956 w 3090567"/>
              <a:gd name="connsiteY407" fmla="*/ 1630895 h 3199280"/>
              <a:gd name="connsiteX408" fmla="*/ 529128 w 3090567"/>
              <a:gd name="connsiteY408" fmla="*/ 1635360 h 3199280"/>
              <a:gd name="connsiteX409" fmla="*/ 519807 w 3090567"/>
              <a:gd name="connsiteY409" fmla="*/ 1629109 h 3199280"/>
              <a:gd name="connsiteX410" fmla="*/ 521671 w 3090567"/>
              <a:gd name="connsiteY410" fmla="*/ 1642504 h 3199280"/>
              <a:gd name="connsiteX411" fmla="*/ 478794 w 3090567"/>
              <a:gd name="connsiteY411" fmla="*/ 1659470 h 3199280"/>
              <a:gd name="connsiteX412" fmla="*/ 484387 w 3090567"/>
              <a:gd name="connsiteY412" fmla="*/ 1671972 h 3199280"/>
              <a:gd name="connsiteX413" fmla="*/ 448035 w 3090567"/>
              <a:gd name="connsiteY413" fmla="*/ 1685367 h 3199280"/>
              <a:gd name="connsiteX414" fmla="*/ 464813 w 3090567"/>
              <a:gd name="connsiteY414" fmla="*/ 1712157 h 3199280"/>
              <a:gd name="connsiteX415" fmla="*/ 457356 w 3090567"/>
              <a:gd name="connsiteY415" fmla="*/ 1738053 h 3199280"/>
              <a:gd name="connsiteX416" fmla="*/ 477862 w 3090567"/>
              <a:gd name="connsiteY416" fmla="*/ 1761271 h 3199280"/>
              <a:gd name="connsiteX417" fmla="*/ 486251 w 3090567"/>
              <a:gd name="connsiteY417" fmla="*/ 1784489 h 3199280"/>
              <a:gd name="connsiteX418" fmla="*/ 501165 w 3090567"/>
              <a:gd name="connsiteY418" fmla="*/ 1783596 h 3199280"/>
              <a:gd name="connsiteX419" fmla="*/ 513282 w 3090567"/>
              <a:gd name="connsiteY419" fmla="*/ 1790740 h 3199280"/>
              <a:gd name="connsiteX420" fmla="*/ 539382 w 3090567"/>
              <a:gd name="connsiteY420" fmla="*/ 1775559 h 3199280"/>
              <a:gd name="connsiteX421" fmla="*/ 534721 w 3090567"/>
              <a:gd name="connsiteY421" fmla="*/ 1784489 h 3199280"/>
              <a:gd name="connsiteX422" fmla="*/ 538449 w 3090567"/>
              <a:gd name="connsiteY422" fmla="*/ 1805921 h 3199280"/>
              <a:gd name="connsiteX423" fmla="*/ 532857 w 3090567"/>
              <a:gd name="connsiteY423" fmla="*/ 1830032 h 3199280"/>
              <a:gd name="connsiteX424" fmla="*/ 533788 w 3090567"/>
              <a:gd name="connsiteY424" fmla="*/ 1837175 h 3199280"/>
              <a:gd name="connsiteX425" fmla="*/ 556159 w 3090567"/>
              <a:gd name="connsiteY425" fmla="*/ 1902364 h 3199280"/>
              <a:gd name="connsiteX426" fmla="*/ 517010 w 3090567"/>
              <a:gd name="connsiteY426" fmla="*/ 1942548 h 3199280"/>
              <a:gd name="connsiteX427" fmla="*/ 503029 w 3090567"/>
              <a:gd name="connsiteY427" fmla="*/ 1937190 h 3199280"/>
              <a:gd name="connsiteX428" fmla="*/ 486251 w 3090567"/>
              <a:gd name="connsiteY428" fmla="*/ 1931832 h 3199280"/>
              <a:gd name="connsiteX429" fmla="*/ 471337 w 3090567"/>
              <a:gd name="connsiteY429" fmla="*/ 1903257 h 3199280"/>
              <a:gd name="connsiteX430" fmla="*/ 434052 w 3090567"/>
              <a:gd name="connsiteY430" fmla="*/ 1883611 h 3199280"/>
              <a:gd name="connsiteX431" fmla="*/ 428460 w 3090567"/>
              <a:gd name="connsiteY431" fmla="*/ 1864858 h 3199280"/>
              <a:gd name="connsiteX432" fmla="*/ 406089 w 3090567"/>
              <a:gd name="connsiteY432" fmla="*/ 1878253 h 3199280"/>
              <a:gd name="connsiteX433" fmla="*/ 375329 w 3090567"/>
              <a:gd name="connsiteY433" fmla="*/ 1896113 h 3199280"/>
              <a:gd name="connsiteX434" fmla="*/ 364144 w 3090567"/>
              <a:gd name="connsiteY434" fmla="*/ 1966659 h 3199280"/>
              <a:gd name="connsiteX435" fmla="*/ 346434 w 3090567"/>
              <a:gd name="connsiteY435" fmla="*/ 1988090 h 3199280"/>
              <a:gd name="connsiteX436" fmla="*/ 349230 w 3090567"/>
              <a:gd name="connsiteY436" fmla="*/ 2005057 h 3199280"/>
              <a:gd name="connsiteX437" fmla="*/ 348299 w 3090567"/>
              <a:gd name="connsiteY437" fmla="*/ 2022917 h 3199280"/>
              <a:gd name="connsiteX438" fmla="*/ 350163 w 3090567"/>
              <a:gd name="connsiteY438" fmla="*/ 2024703 h 3199280"/>
              <a:gd name="connsiteX439" fmla="*/ 361348 w 3090567"/>
              <a:gd name="connsiteY439" fmla="*/ 2075008 h 3199280"/>
              <a:gd name="connsiteX440" fmla="*/ 363213 w 3090567"/>
              <a:gd name="connsiteY440" fmla="*/ 2078282 h 3199280"/>
              <a:gd name="connsiteX441" fmla="*/ 364144 w 3090567"/>
              <a:gd name="connsiteY441" fmla="*/ 2095249 h 3199280"/>
              <a:gd name="connsiteX442" fmla="*/ 370047 w 3090567"/>
              <a:gd name="connsiteY442" fmla="*/ 2099714 h 3199280"/>
              <a:gd name="connsiteX443" fmla="*/ 381854 w 3090567"/>
              <a:gd name="connsiteY443" fmla="*/ 2103286 h 3199280"/>
              <a:gd name="connsiteX444" fmla="*/ 383718 w 3090567"/>
              <a:gd name="connsiteY444" fmla="*/ 2110132 h 3199280"/>
              <a:gd name="connsiteX445" fmla="*/ 396457 w 3090567"/>
              <a:gd name="connsiteY445" fmla="*/ 2120253 h 3199280"/>
              <a:gd name="connsiteX446" fmla="*/ 412304 w 3090567"/>
              <a:gd name="connsiteY446" fmla="*/ 2140196 h 3199280"/>
              <a:gd name="connsiteX447" fmla="*/ 413235 w 3090567"/>
              <a:gd name="connsiteY447" fmla="*/ 2147042 h 3199280"/>
              <a:gd name="connsiteX448" fmla="*/ 420071 w 3090567"/>
              <a:gd name="connsiteY448" fmla="*/ 2150019 h 3199280"/>
              <a:gd name="connsiteX449" fmla="*/ 425353 w 3090567"/>
              <a:gd name="connsiteY449" fmla="*/ 2157163 h 3199280"/>
              <a:gd name="connsiteX450" fmla="*/ 430635 w 3090567"/>
              <a:gd name="connsiteY450" fmla="*/ 2152698 h 3199280"/>
              <a:gd name="connsiteX451" fmla="*/ 443374 w 3090567"/>
              <a:gd name="connsiteY451" fmla="*/ 2162223 h 3199280"/>
              <a:gd name="connsiteX452" fmla="*/ 452073 w 3090567"/>
              <a:gd name="connsiteY452" fmla="*/ 2163413 h 3199280"/>
              <a:gd name="connsiteX453" fmla="*/ 462016 w 3090567"/>
              <a:gd name="connsiteY453" fmla="*/ 2169664 h 3199280"/>
              <a:gd name="connsiteX454" fmla="*/ 485940 w 3090567"/>
              <a:gd name="connsiteY454" fmla="*/ 2168176 h 3199280"/>
              <a:gd name="connsiteX455" fmla="*/ 488426 w 3090567"/>
              <a:gd name="connsiteY455" fmla="*/ 2175618 h 3199280"/>
              <a:gd name="connsiteX456" fmla="*/ 494018 w 3090567"/>
              <a:gd name="connsiteY456" fmla="*/ 2186334 h 3199280"/>
              <a:gd name="connsiteX457" fmla="*/ 499611 w 3090567"/>
              <a:gd name="connsiteY457" fmla="*/ 2185441 h 3199280"/>
              <a:gd name="connsiteX458" fmla="*/ 509864 w 3090567"/>
              <a:gd name="connsiteY458" fmla="*/ 2193478 h 3199280"/>
              <a:gd name="connsiteX459" fmla="*/ 516389 w 3090567"/>
              <a:gd name="connsiteY459" fmla="*/ 2253308 h 3199280"/>
              <a:gd name="connsiteX460" fmla="*/ 515457 w 3090567"/>
              <a:gd name="connsiteY460" fmla="*/ 2254201 h 3199280"/>
              <a:gd name="connsiteX461" fmla="*/ 517322 w 3090567"/>
              <a:gd name="connsiteY461" fmla="*/ 2260749 h 3199280"/>
              <a:gd name="connsiteX462" fmla="*/ 514836 w 3090567"/>
              <a:gd name="connsiteY462" fmla="*/ 2261940 h 3199280"/>
              <a:gd name="connsiteX463" fmla="*/ 512350 w 3090567"/>
              <a:gd name="connsiteY463" fmla="*/ 2263131 h 3199280"/>
              <a:gd name="connsiteX464" fmla="*/ 507068 w 3090567"/>
              <a:gd name="connsiteY464" fmla="*/ 2267893 h 3199280"/>
              <a:gd name="connsiteX465" fmla="*/ 505515 w 3090567"/>
              <a:gd name="connsiteY465" fmla="*/ 2270572 h 3199280"/>
              <a:gd name="connsiteX466" fmla="*/ 511729 w 3090567"/>
              <a:gd name="connsiteY466" fmla="*/ 2282776 h 3199280"/>
              <a:gd name="connsiteX467" fmla="*/ 521050 w 3090567"/>
              <a:gd name="connsiteY467" fmla="*/ 2300338 h 3199280"/>
              <a:gd name="connsiteX468" fmla="*/ 529439 w 3090567"/>
              <a:gd name="connsiteY468" fmla="*/ 2311650 h 3199280"/>
              <a:gd name="connsiteX469" fmla="*/ 527575 w 3090567"/>
              <a:gd name="connsiteY469" fmla="*/ 2323556 h 3199280"/>
              <a:gd name="connsiteX470" fmla="*/ 523536 w 3090567"/>
              <a:gd name="connsiteY470" fmla="*/ 2327723 h 3199280"/>
              <a:gd name="connsiteX471" fmla="*/ 516079 w 3090567"/>
              <a:gd name="connsiteY471" fmla="*/ 2331593 h 3199280"/>
              <a:gd name="connsiteX472" fmla="*/ 501165 w 3090567"/>
              <a:gd name="connsiteY472" fmla="*/ 2345881 h 3199280"/>
              <a:gd name="connsiteX473" fmla="*/ 500855 w 3090567"/>
              <a:gd name="connsiteY473" fmla="*/ 2345881 h 3199280"/>
              <a:gd name="connsiteX474" fmla="*/ 482834 w 3090567"/>
              <a:gd name="connsiteY474" fmla="*/ 2363145 h 3199280"/>
              <a:gd name="connsiteX475" fmla="*/ 479727 w 3090567"/>
              <a:gd name="connsiteY475" fmla="*/ 2362253 h 3199280"/>
              <a:gd name="connsiteX476" fmla="*/ 473824 w 3090567"/>
              <a:gd name="connsiteY476" fmla="*/ 2368504 h 3199280"/>
              <a:gd name="connsiteX477" fmla="*/ 443685 w 3090567"/>
              <a:gd name="connsiteY477" fmla="*/ 2372671 h 3199280"/>
              <a:gd name="connsiteX478" fmla="*/ 433122 w 3090567"/>
              <a:gd name="connsiteY478" fmla="*/ 2376541 h 3199280"/>
              <a:gd name="connsiteX479" fmla="*/ 422558 w 3090567"/>
              <a:gd name="connsiteY479" fmla="*/ 2382791 h 3199280"/>
              <a:gd name="connsiteX480" fmla="*/ 407955 w 3090567"/>
              <a:gd name="connsiteY480" fmla="*/ 2399758 h 3199280"/>
              <a:gd name="connsiteX481" fmla="*/ 397080 w 3090567"/>
              <a:gd name="connsiteY481" fmla="*/ 2398866 h 3199280"/>
              <a:gd name="connsiteX482" fmla="*/ 391798 w 3090567"/>
              <a:gd name="connsiteY482" fmla="*/ 2396187 h 3199280"/>
              <a:gd name="connsiteX483" fmla="*/ 389312 w 3090567"/>
              <a:gd name="connsiteY483" fmla="*/ 2394699 h 3199280"/>
              <a:gd name="connsiteX484" fmla="*/ 378748 w 3090567"/>
              <a:gd name="connsiteY484" fmla="*/ 2397080 h 3199280"/>
              <a:gd name="connsiteX485" fmla="*/ 376884 w 3090567"/>
              <a:gd name="connsiteY485" fmla="*/ 2409284 h 3199280"/>
              <a:gd name="connsiteX486" fmla="*/ 375331 w 3090567"/>
              <a:gd name="connsiteY486" fmla="*/ 2411665 h 3199280"/>
              <a:gd name="connsiteX487" fmla="*/ 375331 w 3090567"/>
              <a:gd name="connsiteY487" fmla="*/ 2412856 h 3199280"/>
              <a:gd name="connsiteX488" fmla="*/ 373777 w 3090567"/>
              <a:gd name="connsiteY488" fmla="*/ 2413748 h 3199280"/>
              <a:gd name="connsiteX489" fmla="*/ 373777 w 3090567"/>
              <a:gd name="connsiteY489" fmla="*/ 2414046 h 3199280"/>
              <a:gd name="connsiteX490" fmla="*/ 363835 w 3090567"/>
              <a:gd name="connsiteY490" fmla="*/ 2420892 h 3199280"/>
              <a:gd name="connsiteX491" fmla="*/ 349542 w 3090567"/>
              <a:gd name="connsiteY491" fmla="*/ 2421487 h 3199280"/>
              <a:gd name="connsiteX492" fmla="*/ 341463 w 3090567"/>
              <a:gd name="connsiteY492" fmla="*/ 2412855 h 3199280"/>
              <a:gd name="connsiteX493" fmla="*/ 329346 w 3090567"/>
              <a:gd name="connsiteY493" fmla="*/ 2419701 h 3199280"/>
              <a:gd name="connsiteX494" fmla="*/ 325928 w 3090567"/>
              <a:gd name="connsiteY494" fmla="*/ 2428929 h 3199280"/>
              <a:gd name="connsiteX495" fmla="*/ 315054 w 3090567"/>
              <a:gd name="connsiteY495" fmla="*/ 2428333 h 3199280"/>
              <a:gd name="connsiteX496" fmla="*/ 303557 w 3090567"/>
              <a:gd name="connsiteY496" fmla="*/ 2420297 h 3199280"/>
              <a:gd name="connsiteX497" fmla="*/ 304800 w 3090567"/>
              <a:gd name="connsiteY497" fmla="*/ 2429524 h 3199280"/>
              <a:gd name="connsiteX498" fmla="*/ 293926 w 3090567"/>
              <a:gd name="connsiteY498" fmla="*/ 2424464 h 3199280"/>
              <a:gd name="connsiteX499" fmla="*/ 284294 w 3090567"/>
              <a:gd name="connsiteY499" fmla="*/ 2422082 h 3199280"/>
              <a:gd name="connsiteX500" fmla="*/ 275905 w 3090567"/>
              <a:gd name="connsiteY500" fmla="*/ 2433691 h 3199280"/>
              <a:gd name="connsiteX501" fmla="*/ 265962 w 3090567"/>
              <a:gd name="connsiteY501" fmla="*/ 2438752 h 3199280"/>
              <a:gd name="connsiteX502" fmla="*/ 265962 w 3090567"/>
              <a:gd name="connsiteY502" fmla="*/ 2444705 h 3199280"/>
              <a:gd name="connsiteX503" fmla="*/ 254156 w 3090567"/>
              <a:gd name="connsiteY503" fmla="*/ 2444705 h 3199280"/>
              <a:gd name="connsiteX504" fmla="*/ 251049 w 3090567"/>
              <a:gd name="connsiteY504" fmla="*/ 2447979 h 3199280"/>
              <a:gd name="connsiteX505" fmla="*/ 245456 w 3090567"/>
              <a:gd name="connsiteY505" fmla="*/ 2466434 h 3199280"/>
              <a:gd name="connsiteX506" fmla="*/ 242038 w 3090567"/>
              <a:gd name="connsiteY506" fmla="*/ 2481020 h 3199280"/>
              <a:gd name="connsiteX507" fmla="*/ 236445 w 3090567"/>
              <a:gd name="connsiteY507" fmla="*/ 2485782 h 3199280"/>
              <a:gd name="connsiteX508" fmla="*/ 234581 w 3090567"/>
              <a:gd name="connsiteY508" fmla="*/ 2508702 h 3199280"/>
              <a:gd name="connsiteX509" fmla="*/ 227435 w 3090567"/>
              <a:gd name="connsiteY509" fmla="*/ 2508107 h 3199280"/>
              <a:gd name="connsiteX510" fmla="*/ 217182 w 3090567"/>
              <a:gd name="connsiteY510" fmla="*/ 2519716 h 3199280"/>
              <a:gd name="connsiteX511" fmla="*/ 213453 w 3090567"/>
              <a:gd name="connsiteY511" fmla="*/ 2514656 h 3199280"/>
              <a:gd name="connsiteX512" fmla="*/ 176169 w 3090567"/>
              <a:gd name="connsiteY512" fmla="*/ 2561984 h 3199280"/>
              <a:gd name="connsiteX513" fmla="*/ 199782 w 3090567"/>
              <a:gd name="connsiteY513" fmla="*/ 2578653 h 3199280"/>
              <a:gd name="connsiteX514" fmla="*/ 210657 w 3090567"/>
              <a:gd name="connsiteY514" fmla="*/ 2595620 h 3199280"/>
              <a:gd name="connsiteX515" fmla="*/ 205064 w 3090567"/>
              <a:gd name="connsiteY515" fmla="*/ 2603657 h 3199280"/>
              <a:gd name="connsiteX516" fmla="*/ 209414 w 3090567"/>
              <a:gd name="connsiteY516" fmla="*/ 2604252 h 3199280"/>
              <a:gd name="connsiteX517" fmla="*/ 211278 w 3090567"/>
              <a:gd name="connsiteY517" fmla="*/ 2609312 h 3199280"/>
              <a:gd name="connsiteX518" fmla="*/ 219667 w 3090567"/>
              <a:gd name="connsiteY518" fmla="*/ 2609908 h 3199280"/>
              <a:gd name="connsiteX519" fmla="*/ 227435 w 3090567"/>
              <a:gd name="connsiteY519" fmla="*/ 2623303 h 3199280"/>
              <a:gd name="connsiteX520" fmla="*/ 222775 w 3090567"/>
              <a:gd name="connsiteY520" fmla="*/ 2633721 h 3199280"/>
              <a:gd name="connsiteX521" fmla="*/ 229921 w 3090567"/>
              <a:gd name="connsiteY521" fmla="*/ 2639376 h 3199280"/>
              <a:gd name="connsiteX522" fmla="*/ 228678 w 3090567"/>
              <a:gd name="connsiteY522" fmla="*/ 2646520 h 3199280"/>
              <a:gd name="connsiteX523" fmla="*/ 233028 w 3090567"/>
              <a:gd name="connsiteY523" fmla="*/ 2671822 h 3199280"/>
              <a:gd name="connsiteX524" fmla="*/ 247320 w 3090567"/>
              <a:gd name="connsiteY524" fmla="*/ 2674798 h 3199280"/>
              <a:gd name="connsiteX525" fmla="*/ 259438 w 3090567"/>
              <a:gd name="connsiteY525" fmla="*/ 2688788 h 3199280"/>
              <a:gd name="connsiteX526" fmla="*/ 273419 w 3090567"/>
              <a:gd name="connsiteY526" fmla="*/ 2690872 h 3199280"/>
              <a:gd name="connsiteX527" fmla="*/ 274662 w 3090567"/>
              <a:gd name="connsiteY527" fmla="*/ 2701290 h 3199280"/>
              <a:gd name="connsiteX528" fmla="*/ 279944 w 3090567"/>
              <a:gd name="connsiteY528" fmla="*/ 2707839 h 3199280"/>
              <a:gd name="connsiteX529" fmla="*/ 293926 w 3090567"/>
              <a:gd name="connsiteY529" fmla="*/ 2710518 h 3199280"/>
              <a:gd name="connsiteX530" fmla="*/ 315054 w 3090567"/>
              <a:gd name="connsiteY530" fmla="*/ 2726889 h 3199280"/>
              <a:gd name="connsiteX531" fmla="*/ 314432 w 3090567"/>
              <a:gd name="connsiteY531" fmla="*/ 2739093 h 3199280"/>
              <a:gd name="connsiteX532" fmla="*/ 304800 w 3090567"/>
              <a:gd name="connsiteY532" fmla="*/ 2747130 h 3199280"/>
              <a:gd name="connsiteX533" fmla="*/ 305422 w 3090567"/>
              <a:gd name="connsiteY533" fmla="*/ 2755763 h 3199280"/>
              <a:gd name="connsiteX534" fmla="*/ 314432 w 3090567"/>
              <a:gd name="connsiteY534" fmla="*/ 2758144 h 3199280"/>
              <a:gd name="connsiteX535" fmla="*/ 315054 w 3090567"/>
              <a:gd name="connsiteY535" fmla="*/ 2763799 h 3199280"/>
              <a:gd name="connsiteX536" fmla="*/ 328724 w 3090567"/>
              <a:gd name="connsiteY536" fmla="*/ 2773920 h 3199280"/>
              <a:gd name="connsiteX537" fmla="*/ 365077 w 3090567"/>
              <a:gd name="connsiteY537" fmla="*/ 2771836 h 3199280"/>
              <a:gd name="connsiteX538" fmla="*/ 387758 w 3090567"/>
              <a:gd name="connsiteY538" fmla="*/ 2772729 h 3199280"/>
              <a:gd name="connsiteX539" fmla="*/ 425664 w 3090567"/>
              <a:gd name="connsiteY539" fmla="*/ 2768561 h 3199280"/>
              <a:gd name="connsiteX540" fmla="*/ 447413 w 3090567"/>
              <a:gd name="connsiteY540" fmla="*/ 2744153 h 3199280"/>
              <a:gd name="connsiteX541" fmla="*/ 471027 w 3090567"/>
              <a:gd name="connsiteY541" fmla="*/ 2739986 h 3199280"/>
              <a:gd name="connsiteX542" fmla="*/ 503651 w 3090567"/>
              <a:gd name="connsiteY542" fmla="*/ 2706052 h 3199280"/>
              <a:gd name="connsiteX543" fmla="*/ 514525 w 3090567"/>
              <a:gd name="connsiteY543" fmla="*/ 2680751 h 3199280"/>
              <a:gd name="connsiteX544" fmla="*/ 528196 w 3090567"/>
              <a:gd name="connsiteY544" fmla="*/ 2680751 h 3199280"/>
              <a:gd name="connsiteX545" fmla="*/ 533478 w 3090567"/>
              <a:gd name="connsiteY545" fmla="*/ 2689681 h 3199280"/>
              <a:gd name="connsiteX546" fmla="*/ 549013 w 3090567"/>
              <a:gd name="connsiteY546" fmla="*/ 2690276 h 3199280"/>
              <a:gd name="connsiteX547" fmla="*/ 566102 w 3090567"/>
              <a:gd name="connsiteY547" fmla="*/ 2719149 h 3199280"/>
              <a:gd name="connsiteX548" fmla="*/ 586919 w 3090567"/>
              <a:gd name="connsiteY548" fmla="*/ 2725103 h 3199280"/>
              <a:gd name="connsiteX549" fmla="*/ 610533 w 3090567"/>
              <a:gd name="connsiteY549" fmla="*/ 2723317 h 3199280"/>
              <a:gd name="connsiteX550" fmla="*/ 619543 w 3090567"/>
              <a:gd name="connsiteY550" fmla="*/ 2705159 h 3199280"/>
              <a:gd name="connsiteX551" fmla="*/ 639428 w 3090567"/>
              <a:gd name="connsiteY551" fmla="*/ 2701587 h 3199280"/>
              <a:gd name="connsiteX552" fmla="*/ 681995 w 3090567"/>
              <a:gd name="connsiteY552" fmla="*/ 2659319 h 3199280"/>
              <a:gd name="connsiteX553" fmla="*/ 709026 w 3090567"/>
              <a:gd name="connsiteY553" fmla="*/ 2665272 h 3199280"/>
              <a:gd name="connsiteX554" fmla="*/ 731707 w 3090567"/>
              <a:gd name="connsiteY554" fmla="*/ 2679263 h 3199280"/>
              <a:gd name="connsiteX555" fmla="*/ 759981 w 3090567"/>
              <a:gd name="connsiteY555" fmla="*/ 2681644 h 3199280"/>
              <a:gd name="connsiteX556" fmla="*/ 793226 w 3090567"/>
              <a:gd name="connsiteY556" fmla="*/ 2718256 h 3199280"/>
              <a:gd name="connsiteX557" fmla="*/ 816840 w 3090567"/>
              <a:gd name="connsiteY557" fmla="*/ 2741474 h 3199280"/>
              <a:gd name="connsiteX558" fmla="*/ 847600 w 3090567"/>
              <a:gd name="connsiteY558" fmla="*/ 2739986 h 3199280"/>
              <a:gd name="connsiteX559" fmla="*/ 868417 w 3090567"/>
              <a:gd name="connsiteY559" fmla="*/ 2736414 h 3199280"/>
              <a:gd name="connsiteX560" fmla="*/ 875874 w 3090567"/>
              <a:gd name="connsiteY560" fmla="*/ 2756357 h 3199280"/>
              <a:gd name="connsiteX561" fmla="*/ 884884 w 3090567"/>
              <a:gd name="connsiteY561" fmla="*/ 2777194 h 3199280"/>
              <a:gd name="connsiteX562" fmla="*/ 889234 w 3090567"/>
              <a:gd name="connsiteY562" fmla="*/ 2812616 h 3199280"/>
              <a:gd name="connsiteX563" fmla="*/ 900109 w 3090567"/>
              <a:gd name="connsiteY563" fmla="*/ 2849228 h 3199280"/>
              <a:gd name="connsiteX564" fmla="*/ 920926 w 3090567"/>
              <a:gd name="connsiteY564" fmla="*/ 2862921 h 3199280"/>
              <a:gd name="connsiteX565" fmla="*/ 923411 w 3090567"/>
              <a:gd name="connsiteY565" fmla="*/ 2868874 h 3199280"/>
              <a:gd name="connsiteX566" fmla="*/ 909119 w 3090567"/>
              <a:gd name="connsiteY566" fmla="*/ 2871553 h 3199280"/>
              <a:gd name="connsiteX567" fmla="*/ 900730 w 3090567"/>
              <a:gd name="connsiteY567" fmla="*/ 2865302 h 3199280"/>
              <a:gd name="connsiteX568" fmla="*/ 897934 w 3090567"/>
              <a:gd name="connsiteY568" fmla="*/ 2874232 h 3199280"/>
              <a:gd name="connsiteX569" fmla="*/ 893584 w 3090567"/>
              <a:gd name="connsiteY569" fmla="*/ 2862028 h 3199280"/>
              <a:gd name="connsiteX570" fmla="*/ 888302 w 3090567"/>
              <a:gd name="connsiteY570" fmla="*/ 2866195 h 3199280"/>
              <a:gd name="connsiteX571" fmla="*/ 889233 w 3090567"/>
              <a:gd name="connsiteY571" fmla="*/ 2874232 h 3199280"/>
              <a:gd name="connsiteX572" fmla="*/ 899486 w 3090567"/>
              <a:gd name="connsiteY572" fmla="*/ 2890008 h 3199280"/>
              <a:gd name="connsiteX573" fmla="*/ 916264 w 3090567"/>
              <a:gd name="connsiteY573" fmla="*/ 2906082 h 3199280"/>
              <a:gd name="connsiteX574" fmla="*/ 910983 w 3090567"/>
              <a:gd name="connsiteY574" fmla="*/ 2910844 h 3199280"/>
              <a:gd name="connsiteX575" fmla="*/ 923721 w 3090567"/>
              <a:gd name="connsiteY575" fmla="*/ 2912630 h 3199280"/>
              <a:gd name="connsiteX576" fmla="*/ 943606 w 3090567"/>
              <a:gd name="connsiteY576" fmla="*/ 2908463 h 3199280"/>
              <a:gd name="connsiteX577" fmla="*/ 957277 w 3090567"/>
              <a:gd name="connsiteY577" fmla="*/ 2898640 h 3199280"/>
              <a:gd name="connsiteX578" fmla="*/ 979027 w 3090567"/>
              <a:gd name="connsiteY578" fmla="*/ 2902510 h 3199280"/>
              <a:gd name="connsiteX579" fmla="*/ 1014136 w 3090567"/>
              <a:gd name="connsiteY579" fmla="*/ 2934657 h 3199280"/>
              <a:gd name="connsiteX580" fmla="*/ 1040546 w 3090567"/>
              <a:gd name="connsiteY580" fmla="*/ 2968293 h 3199280"/>
              <a:gd name="connsiteX581" fmla="*/ 1057013 w 3090567"/>
              <a:gd name="connsiteY581" fmla="*/ 2981093 h 3199280"/>
              <a:gd name="connsiteX582" fmla="*/ 1070995 w 3090567"/>
              <a:gd name="connsiteY582" fmla="*/ 2991213 h 3199280"/>
              <a:gd name="connsiteX583" fmla="*/ 1085909 w 3090567"/>
              <a:gd name="connsiteY583" fmla="*/ 3008180 h 3199280"/>
              <a:gd name="connsiteX584" fmla="*/ 1111697 w 3090567"/>
              <a:gd name="connsiteY584" fmla="*/ 3023956 h 3199280"/>
              <a:gd name="connsiteX585" fmla="*/ 1119465 w 3090567"/>
              <a:gd name="connsiteY585" fmla="*/ 3040923 h 3199280"/>
              <a:gd name="connsiteX586" fmla="*/ 1122882 w 3090567"/>
              <a:gd name="connsiteY586" fmla="*/ 3050150 h 3199280"/>
              <a:gd name="connsiteX587" fmla="*/ 1127543 w 3090567"/>
              <a:gd name="connsiteY587" fmla="*/ 3063545 h 3199280"/>
              <a:gd name="connsiteX588" fmla="*/ 1128164 w 3090567"/>
              <a:gd name="connsiteY588" fmla="*/ 3079619 h 3199280"/>
              <a:gd name="connsiteX589" fmla="*/ 1124747 w 3090567"/>
              <a:gd name="connsiteY589" fmla="*/ 3094205 h 3199280"/>
              <a:gd name="connsiteX590" fmla="*/ 1127543 w 3090567"/>
              <a:gd name="connsiteY590" fmla="*/ 3108492 h 3199280"/>
              <a:gd name="connsiteX591" fmla="*/ 1134068 w 3090567"/>
              <a:gd name="connsiteY591" fmla="*/ 3127245 h 3199280"/>
              <a:gd name="connsiteX592" fmla="*/ 1138728 w 3090567"/>
              <a:gd name="connsiteY592" fmla="*/ 3139152 h 3199280"/>
              <a:gd name="connsiteX593" fmla="*/ 1140593 w 3090567"/>
              <a:gd name="connsiteY593" fmla="*/ 3144807 h 3199280"/>
              <a:gd name="connsiteX594" fmla="*/ 1148049 w 3090567"/>
              <a:gd name="connsiteY594" fmla="*/ 3160286 h 3199280"/>
              <a:gd name="connsiteX595" fmla="*/ 1146807 w 3090567"/>
              <a:gd name="connsiteY595" fmla="*/ 3170109 h 3199280"/>
              <a:gd name="connsiteX596" fmla="*/ 1153642 w 3090567"/>
              <a:gd name="connsiteY596" fmla="*/ 3176657 h 3199280"/>
              <a:gd name="connsiteX597" fmla="*/ 1159856 w 3090567"/>
              <a:gd name="connsiteY597" fmla="*/ 3185885 h 3199280"/>
              <a:gd name="connsiteX598" fmla="*/ 1175081 w 3090567"/>
              <a:gd name="connsiteY598" fmla="*/ 3193624 h 3199280"/>
              <a:gd name="connsiteX599" fmla="*/ 1193723 w 3090567"/>
              <a:gd name="connsiteY599" fmla="*/ 3199280 h 3199280"/>
              <a:gd name="connsiteX600" fmla="*/ 1212365 w 3090567"/>
              <a:gd name="connsiteY600" fmla="*/ 3198089 h 3199280"/>
              <a:gd name="connsiteX601" fmla="*/ 1210501 w 3090567"/>
              <a:gd name="connsiteY601" fmla="*/ 3192731 h 3199280"/>
              <a:gd name="connsiteX602" fmla="*/ 1217958 w 3090567"/>
              <a:gd name="connsiteY602" fmla="*/ 3187671 h 3199280"/>
              <a:gd name="connsiteX603" fmla="*/ 1226347 w 3090567"/>
              <a:gd name="connsiteY603" fmla="*/ 3189457 h 3199280"/>
              <a:gd name="connsiteX604" fmla="*/ 1228832 w 3090567"/>
              <a:gd name="connsiteY604" fmla="*/ 3182015 h 3199280"/>
              <a:gd name="connsiteX605" fmla="*/ 1235668 w 3090567"/>
              <a:gd name="connsiteY605" fmla="*/ 3171597 h 3199280"/>
              <a:gd name="connsiteX606" fmla="*/ 1255553 w 3090567"/>
              <a:gd name="connsiteY606" fmla="*/ 3161476 h 3199280"/>
              <a:gd name="connsiteX607" fmla="*/ 1275749 w 3090567"/>
              <a:gd name="connsiteY607" fmla="*/ 3149570 h 3199280"/>
              <a:gd name="connsiteX608" fmla="*/ 1273884 w 3090567"/>
              <a:gd name="connsiteY608" fmla="*/ 3125757 h 3199280"/>
              <a:gd name="connsiteX609" fmla="*/ 1272953 w 3090567"/>
              <a:gd name="connsiteY609" fmla="*/ 3122185 h 3199280"/>
              <a:gd name="connsiteX610" fmla="*/ 1276060 w 3090567"/>
              <a:gd name="connsiteY610" fmla="*/ 3118315 h 3199280"/>
              <a:gd name="connsiteX611" fmla="*/ 1286002 w 3090567"/>
              <a:gd name="connsiteY611" fmla="*/ 3132901 h 3199280"/>
              <a:gd name="connsiteX612" fmla="*/ 1287556 w 3090567"/>
              <a:gd name="connsiteY612" fmla="*/ 3119804 h 3199280"/>
              <a:gd name="connsiteX613" fmla="*/ 1296877 w 3090567"/>
              <a:gd name="connsiteY613" fmla="*/ 3116529 h 3199280"/>
              <a:gd name="connsiteX614" fmla="*/ 1295013 w 3090567"/>
              <a:gd name="connsiteY614" fmla="*/ 3106706 h 3199280"/>
              <a:gd name="connsiteX615" fmla="*/ 1307441 w 3090567"/>
              <a:gd name="connsiteY615" fmla="*/ 3102837 h 3199280"/>
              <a:gd name="connsiteX616" fmla="*/ 1310237 w 3090567"/>
              <a:gd name="connsiteY616" fmla="*/ 3094800 h 3199280"/>
              <a:gd name="connsiteX617" fmla="*/ 1318316 w 3090567"/>
              <a:gd name="connsiteY617" fmla="*/ 3098669 h 3199280"/>
              <a:gd name="connsiteX618" fmla="*/ 1330433 w 3090567"/>
              <a:gd name="connsiteY618" fmla="*/ 3068308 h 3199280"/>
              <a:gd name="connsiteX619" fmla="*/ 1339754 w 3090567"/>
              <a:gd name="connsiteY619" fmla="*/ 3045090 h 3199280"/>
              <a:gd name="connsiteX620" fmla="*/ 1335094 w 3090567"/>
              <a:gd name="connsiteY620" fmla="*/ 3034374 h 3199280"/>
              <a:gd name="connsiteX621" fmla="*/ 1343483 w 3090567"/>
              <a:gd name="connsiteY621" fmla="*/ 3028123 h 3199280"/>
              <a:gd name="connsiteX622" fmla="*/ 1338822 w 3090567"/>
              <a:gd name="connsiteY622" fmla="*/ 3008478 h 3199280"/>
              <a:gd name="connsiteX623" fmla="*/ 1388224 w 3090567"/>
              <a:gd name="connsiteY623" fmla="*/ 2979307 h 3199280"/>
              <a:gd name="connsiteX624" fmla="*/ 1388534 w 3090567"/>
              <a:gd name="connsiteY624" fmla="*/ 2970079 h 3199280"/>
              <a:gd name="connsiteX625" fmla="*/ 1383874 w 3090567"/>
              <a:gd name="connsiteY625" fmla="*/ 2959661 h 3199280"/>
              <a:gd name="connsiteX626" fmla="*/ 1391952 w 3090567"/>
              <a:gd name="connsiteY626" fmla="*/ 2963233 h 3199280"/>
              <a:gd name="connsiteX627" fmla="*/ 1396302 w 3090567"/>
              <a:gd name="connsiteY627" fmla="*/ 2953112 h 3199280"/>
              <a:gd name="connsiteX628" fmla="*/ 1394127 w 3090567"/>
              <a:gd name="connsiteY628" fmla="*/ 2977223 h 3199280"/>
              <a:gd name="connsiteX629" fmla="*/ 1407487 w 3090567"/>
              <a:gd name="connsiteY629" fmla="*/ 2973651 h 3199280"/>
              <a:gd name="connsiteX630" fmla="*/ 1420847 w 3090567"/>
              <a:gd name="connsiteY630" fmla="*/ 2972759 h 3199280"/>
              <a:gd name="connsiteX631" fmla="*/ 1416497 w 3090567"/>
              <a:gd name="connsiteY631" fmla="*/ 2951327 h 3199280"/>
              <a:gd name="connsiteX632" fmla="*/ 1414944 w 3090567"/>
              <a:gd name="connsiteY632" fmla="*/ 2935551 h 3199280"/>
              <a:gd name="connsiteX633" fmla="*/ 1406555 w 3090567"/>
              <a:gd name="connsiteY633" fmla="*/ 2926026 h 3199280"/>
              <a:gd name="connsiteX634" fmla="*/ 1394748 w 3090567"/>
              <a:gd name="connsiteY634" fmla="*/ 2908464 h 3199280"/>
              <a:gd name="connsiteX635" fmla="*/ 1398787 w 3090567"/>
              <a:gd name="connsiteY635" fmla="*/ 2905487 h 3199280"/>
              <a:gd name="connsiteX636" fmla="*/ 1405623 w 3090567"/>
              <a:gd name="connsiteY636" fmla="*/ 2914119 h 3199280"/>
              <a:gd name="connsiteX637" fmla="*/ 1415255 w 3090567"/>
              <a:gd name="connsiteY637" fmla="*/ 2924835 h 3199280"/>
              <a:gd name="connsiteX638" fmla="*/ 1425508 w 3090567"/>
              <a:gd name="connsiteY638" fmla="*/ 2937932 h 3199280"/>
              <a:gd name="connsiteX639" fmla="*/ 1436382 w 3090567"/>
              <a:gd name="connsiteY639" fmla="*/ 2969782 h 3199280"/>
              <a:gd name="connsiteX640" fmla="*/ 1444771 w 3090567"/>
              <a:gd name="connsiteY640" fmla="*/ 2966508 h 3199280"/>
              <a:gd name="connsiteX641" fmla="*/ 1450364 w 3090567"/>
              <a:gd name="connsiteY641" fmla="*/ 2970973 h 3199280"/>
              <a:gd name="connsiteX642" fmla="*/ 1457510 w 3090567"/>
              <a:gd name="connsiteY642" fmla="*/ 2964424 h 3199280"/>
              <a:gd name="connsiteX643" fmla="*/ 1462171 w 3090567"/>
              <a:gd name="connsiteY643" fmla="*/ 2967698 h 3199280"/>
              <a:gd name="connsiteX644" fmla="*/ 1486095 w 3090567"/>
              <a:gd name="connsiteY644" fmla="*/ 2954006 h 3199280"/>
              <a:gd name="connsiteX645" fmla="*/ 1473978 w 3090567"/>
              <a:gd name="connsiteY645" fmla="*/ 2963829 h 3199280"/>
              <a:gd name="connsiteX646" fmla="*/ 1468385 w 3090567"/>
              <a:gd name="connsiteY646" fmla="*/ 2977819 h 3199280"/>
              <a:gd name="connsiteX647" fmla="*/ 1418672 w 3090567"/>
              <a:gd name="connsiteY647" fmla="*/ 2983177 h 3199280"/>
              <a:gd name="connsiteX648" fmla="*/ 1401584 w 3090567"/>
              <a:gd name="connsiteY648" fmla="*/ 2987344 h 3199280"/>
              <a:gd name="connsiteX649" fmla="*/ 1418051 w 3090567"/>
              <a:gd name="connsiteY649" fmla="*/ 2998655 h 3199280"/>
              <a:gd name="connsiteX650" fmla="*/ 1418051 w 3090567"/>
              <a:gd name="connsiteY650" fmla="*/ 2989428 h 3199280"/>
              <a:gd name="connsiteX651" fmla="*/ 1436382 w 3090567"/>
              <a:gd name="connsiteY651" fmla="*/ 2988832 h 3199280"/>
              <a:gd name="connsiteX652" fmla="*/ 1448189 w 3090567"/>
              <a:gd name="connsiteY652" fmla="*/ 2991511 h 3199280"/>
              <a:gd name="connsiteX653" fmla="*/ 1427683 w 3090567"/>
              <a:gd name="connsiteY653" fmla="*/ 3005502 h 3199280"/>
              <a:gd name="connsiteX654" fmla="*/ 1456267 w 3090567"/>
              <a:gd name="connsiteY654" fmla="*/ 3008181 h 3199280"/>
              <a:gd name="connsiteX655" fmla="*/ 1457510 w 3090567"/>
              <a:gd name="connsiteY655" fmla="*/ 3013241 h 3199280"/>
              <a:gd name="connsiteX656" fmla="*/ 1436693 w 3090567"/>
              <a:gd name="connsiteY656" fmla="*/ 3015324 h 3199280"/>
              <a:gd name="connsiteX657" fmla="*/ 1413080 w 3090567"/>
              <a:gd name="connsiteY657" fmla="*/ 3013241 h 3199280"/>
              <a:gd name="connsiteX658" fmla="*/ 1405933 w 3090567"/>
              <a:gd name="connsiteY658" fmla="*/ 3005502 h 3199280"/>
              <a:gd name="connsiteX659" fmla="*/ 1401895 w 3090567"/>
              <a:gd name="connsiteY659" fmla="*/ 3003418 h 3199280"/>
              <a:gd name="connsiteX660" fmla="*/ 1402826 w 3090567"/>
              <a:gd name="connsiteY660" fmla="*/ 3009371 h 3199280"/>
              <a:gd name="connsiteX661" fmla="*/ 1417119 w 3090567"/>
              <a:gd name="connsiteY661" fmla="*/ 3019789 h 3199280"/>
              <a:gd name="connsiteX662" fmla="*/ 1466210 w 3090567"/>
              <a:gd name="connsiteY662" fmla="*/ 3019194 h 3199280"/>
              <a:gd name="connsiteX663" fmla="*/ 1470560 w 3090567"/>
              <a:gd name="connsiteY663" fmla="*/ 3009967 h 3199280"/>
              <a:gd name="connsiteX664" fmla="*/ 1472424 w 3090567"/>
              <a:gd name="connsiteY664" fmla="*/ 3010264 h 3199280"/>
              <a:gd name="connsiteX665" fmla="*/ 1474910 w 3090567"/>
              <a:gd name="connsiteY665" fmla="*/ 3015026 h 3199280"/>
              <a:gd name="connsiteX666" fmla="*/ 1495727 w 3090567"/>
              <a:gd name="connsiteY666" fmla="*/ 3015919 h 3199280"/>
              <a:gd name="connsiteX667" fmla="*/ 1514990 w 3090567"/>
              <a:gd name="connsiteY667" fmla="*/ 3004012 h 3199280"/>
              <a:gd name="connsiteX668" fmla="*/ 1535497 w 3090567"/>
              <a:gd name="connsiteY668" fmla="*/ 2999547 h 3199280"/>
              <a:gd name="connsiteX669" fmla="*/ 1535497 w 3090567"/>
              <a:gd name="connsiteY669" fmla="*/ 2993297 h 3199280"/>
              <a:gd name="connsiteX670" fmla="*/ 1542954 w 3090567"/>
              <a:gd name="connsiteY670" fmla="*/ 2995083 h 3199280"/>
              <a:gd name="connsiteX671" fmla="*/ 1549479 w 3090567"/>
              <a:gd name="connsiteY671" fmla="*/ 2982581 h 3199280"/>
              <a:gd name="connsiteX672" fmla="*/ 1576510 w 3090567"/>
              <a:gd name="connsiteY672" fmla="*/ 2994190 h 3199280"/>
              <a:gd name="connsiteX673" fmla="*/ 1579306 w 3090567"/>
              <a:gd name="connsiteY673" fmla="*/ 2983474 h 3199280"/>
              <a:gd name="connsiteX674" fmla="*/ 1585209 w 3090567"/>
              <a:gd name="connsiteY674" fmla="*/ 2981390 h 3199280"/>
              <a:gd name="connsiteX675" fmla="*/ 1593288 w 3090567"/>
              <a:gd name="connsiteY675" fmla="*/ 3001333 h 3199280"/>
              <a:gd name="connsiteX676" fmla="*/ 1599813 w 3090567"/>
              <a:gd name="connsiteY676" fmla="*/ 3004012 h 3199280"/>
              <a:gd name="connsiteX677" fmla="*/ 1592977 w 3090567"/>
              <a:gd name="connsiteY677" fmla="*/ 3008775 h 3199280"/>
              <a:gd name="connsiteX678" fmla="*/ 1584277 w 3090567"/>
              <a:gd name="connsiteY678" fmla="*/ 3015621 h 3199280"/>
              <a:gd name="connsiteX679" fmla="*/ 1568121 w 3090567"/>
              <a:gd name="connsiteY679" fmla="*/ 3033779 h 3199280"/>
              <a:gd name="connsiteX680" fmla="*/ 1559732 w 3090567"/>
              <a:gd name="connsiteY680" fmla="*/ 3031993 h 3199280"/>
              <a:gd name="connsiteX681" fmla="*/ 1563460 w 3090567"/>
              <a:gd name="connsiteY681" fmla="*/ 3037351 h 3199280"/>
              <a:gd name="connsiteX682" fmla="*/ 1546682 w 3090567"/>
              <a:gd name="connsiteY682" fmla="*/ 3049853 h 3199280"/>
              <a:gd name="connsiteX683" fmla="*/ 1539847 w 3090567"/>
              <a:gd name="connsiteY683" fmla="*/ 3060271 h 3199280"/>
              <a:gd name="connsiteX684" fmla="*/ 1542643 w 3090567"/>
              <a:gd name="connsiteY684" fmla="*/ 3063843 h 3199280"/>
              <a:gd name="connsiteX685" fmla="*/ 1523069 w 3090567"/>
              <a:gd name="connsiteY685" fmla="*/ 3095693 h 3199280"/>
              <a:gd name="connsiteX686" fmla="*/ 1553207 w 3090567"/>
              <a:gd name="connsiteY686" fmla="*/ 3085274 h 3199280"/>
              <a:gd name="connsiteX687" fmla="*/ 1592666 w 3090567"/>
              <a:gd name="connsiteY687" fmla="*/ 3098967 h 3199280"/>
              <a:gd name="connsiteX688" fmla="*/ 1622805 w 3090567"/>
              <a:gd name="connsiteY688" fmla="*/ 3100753 h 3199280"/>
              <a:gd name="connsiteX689" fmla="*/ 1629640 w 3090567"/>
              <a:gd name="connsiteY689" fmla="*/ 3133496 h 3199280"/>
              <a:gd name="connsiteX690" fmla="*/ 1635854 w 3090567"/>
              <a:gd name="connsiteY690" fmla="*/ 3148677 h 3199280"/>
              <a:gd name="connsiteX691" fmla="*/ 1624980 w 3090567"/>
              <a:gd name="connsiteY691" fmla="*/ 3160285 h 3199280"/>
              <a:gd name="connsiteX692" fmla="*/ 1646418 w 3090567"/>
              <a:gd name="connsiteY692" fmla="*/ 3165643 h 3199280"/>
              <a:gd name="connsiteX693" fmla="*/ 1661643 w 3090567"/>
              <a:gd name="connsiteY693" fmla="*/ 3171299 h 3199280"/>
              <a:gd name="connsiteX694" fmla="*/ 1676556 w 3090567"/>
              <a:gd name="connsiteY694" fmla="*/ 3167727 h 3199280"/>
              <a:gd name="connsiteX695" fmla="*/ 1726269 w 3090567"/>
              <a:gd name="connsiteY695" fmla="*/ 3097181 h 3199280"/>
              <a:gd name="connsiteX696" fmla="*/ 1744911 w 3090567"/>
              <a:gd name="connsiteY696" fmla="*/ 3088251 h 3199280"/>
              <a:gd name="connsiteX697" fmla="*/ 1757339 w 3090567"/>
              <a:gd name="connsiteY697" fmla="*/ 3088251 h 3199280"/>
              <a:gd name="connsiteX698" fmla="*/ 1763553 w 3090567"/>
              <a:gd name="connsiteY698" fmla="*/ 3068010 h 3199280"/>
              <a:gd name="connsiteX699" fmla="*/ 1775982 w 3090567"/>
              <a:gd name="connsiteY699" fmla="*/ 3055806 h 3199280"/>
              <a:gd name="connsiteX700" fmla="*/ 1773185 w 3090567"/>
              <a:gd name="connsiteY700" fmla="*/ 3054913 h 3199280"/>
              <a:gd name="connsiteX701" fmla="*/ 1778467 w 3090567"/>
              <a:gd name="connsiteY701" fmla="*/ 3042114 h 3199280"/>
              <a:gd name="connsiteX702" fmla="*/ 1795556 w 3090567"/>
              <a:gd name="connsiteY702" fmla="*/ 3039435 h 3199280"/>
              <a:gd name="connsiteX703" fmla="*/ 1816684 w 3090567"/>
              <a:gd name="connsiteY703" fmla="*/ 3043900 h 3199280"/>
              <a:gd name="connsiteX704" fmla="*/ 1824451 w 3090567"/>
              <a:gd name="connsiteY704" fmla="*/ 3034672 h 3199280"/>
              <a:gd name="connsiteX705" fmla="*/ 1843404 w 3090567"/>
              <a:gd name="connsiteY705" fmla="*/ 3029016 h 3199280"/>
              <a:gd name="connsiteX706" fmla="*/ 1846822 w 3090567"/>
              <a:gd name="connsiteY706" fmla="*/ 2999548 h 3199280"/>
              <a:gd name="connsiteX707" fmla="*/ 1857697 w 3090567"/>
              <a:gd name="connsiteY707" fmla="*/ 2975735 h 3199280"/>
              <a:gd name="connsiteX708" fmla="*/ 1813266 w 3090567"/>
              <a:gd name="connsiteY708" fmla="*/ 2985558 h 3199280"/>
              <a:gd name="connsiteX709" fmla="*/ 1807363 w 3090567"/>
              <a:gd name="connsiteY709" fmla="*/ 3000441 h 3199280"/>
              <a:gd name="connsiteX710" fmla="*/ 1795556 w 3090567"/>
              <a:gd name="connsiteY710" fmla="*/ 2999845 h 3199280"/>
              <a:gd name="connsiteX711" fmla="*/ 1791517 w 3090567"/>
              <a:gd name="connsiteY711" fmla="*/ 2993892 h 3199280"/>
              <a:gd name="connsiteX712" fmla="*/ 1780642 w 3090567"/>
              <a:gd name="connsiteY712" fmla="*/ 3015026 h 3199280"/>
              <a:gd name="connsiteX713" fmla="*/ 1771010 w 3090567"/>
              <a:gd name="connsiteY713" fmla="*/ 3021872 h 3199280"/>
              <a:gd name="connsiteX714" fmla="*/ 1740872 w 3090567"/>
              <a:gd name="connsiteY714" fmla="*/ 3008180 h 3199280"/>
              <a:gd name="connsiteX715" fmla="*/ 1691159 w 3090567"/>
              <a:gd name="connsiteY715" fmla="*/ 2963531 h 3199280"/>
              <a:gd name="connsiteX716" fmla="*/ 1681838 w 3090567"/>
              <a:gd name="connsiteY716" fmla="*/ 2952219 h 3199280"/>
              <a:gd name="connsiteX717" fmla="*/ 1675314 w 3090567"/>
              <a:gd name="connsiteY717" fmla="*/ 2954601 h 3199280"/>
              <a:gd name="connsiteX718" fmla="*/ 1673139 w 3090567"/>
              <a:gd name="connsiteY718" fmla="*/ 2959066 h 3199280"/>
              <a:gd name="connsiteX719" fmla="*/ 1683703 w 3090567"/>
              <a:gd name="connsiteY719" fmla="*/ 2963233 h 3199280"/>
              <a:gd name="connsiteX720" fmla="*/ 1691159 w 3090567"/>
              <a:gd name="connsiteY720" fmla="*/ 2972163 h 3199280"/>
              <a:gd name="connsiteX721" fmla="*/ 1699548 w 3090567"/>
              <a:gd name="connsiteY721" fmla="*/ 2979604 h 3199280"/>
              <a:gd name="connsiteX722" fmla="*/ 1704520 w 3090567"/>
              <a:gd name="connsiteY722" fmla="*/ 2984665 h 3199280"/>
              <a:gd name="connsiteX723" fmla="*/ 1714462 w 3090567"/>
              <a:gd name="connsiteY723" fmla="*/ 2993892 h 3199280"/>
              <a:gd name="connsiteX724" fmla="*/ 1705762 w 3090567"/>
              <a:gd name="connsiteY724" fmla="*/ 2997464 h 3199280"/>
              <a:gd name="connsiteX725" fmla="*/ 1698616 w 3090567"/>
              <a:gd name="connsiteY725" fmla="*/ 2993595 h 3199280"/>
              <a:gd name="connsiteX726" fmla="*/ 1689295 w 3090567"/>
              <a:gd name="connsiteY726" fmla="*/ 2995381 h 3199280"/>
              <a:gd name="connsiteX727" fmla="*/ 1688985 w 3090567"/>
              <a:gd name="connsiteY727" fmla="*/ 2989427 h 3199280"/>
              <a:gd name="connsiteX728" fmla="*/ 1683392 w 3090567"/>
              <a:gd name="connsiteY728" fmla="*/ 2989130 h 3199280"/>
              <a:gd name="connsiteX729" fmla="*/ 1685567 w 3090567"/>
              <a:gd name="connsiteY729" fmla="*/ 2979307 h 3199280"/>
              <a:gd name="connsiteX730" fmla="*/ 1672829 w 3090567"/>
              <a:gd name="connsiteY730" fmla="*/ 2995381 h 3199280"/>
              <a:gd name="connsiteX731" fmla="*/ 1667547 w 3090567"/>
              <a:gd name="connsiteY731" fmla="*/ 3000441 h 3199280"/>
              <a:gd name="connsiteX732" fmla="*/ 1668478 w 3090567"/>
              <a:gd name="connsiteY732" fmla="*/ 2990618 h 3199280"/>
              <a:gd name="connsiteX733" fmla="*/ 1672828 w 3090567"/>
              <a:gd name="connsiteY733" fmla="*/ 2984368 h 3199280"/>
              <a:gd name="connsiteX734" fmla="*/ 1673449 w 3090567"/>
              <a:gd name="connsiteY734" fmla="*/ 2979010 h 3199280"/>
              <a:gd name="connsiteX735" fmla="*/ 1668167 w 3090567"/>
              <a:gd name="connsiteY735" fmla="*/ 2979010 h 3199280"/>
              <a:gd name="connsiteX736" fmla="*/ 1664439 w 3090567"/>
              <a:gd name="connsiteY736" fmla="*/ 2983177 h 3199280"/>
              <a:gd name="connsiteX737" fmla="*/ 1661332 w 3090567"/>
              <a:gd name="connsiteY737" fmla="*/ 2987344 h 3199280"/>
              <a:gd name="connsiteX738" fmla="*/ 1657914 w 3090567"/>
              <a:gd name="connsiteY738" fmla="*/ 2990023 h 3199280"/>
              <a:gd name="connsiteX739" fmla="*/ 1652632 w 3090567"/>
              <a:gd name="connsiteY739" fmla="*/ 2987047 h 3199280"/>
              <a:gd name="connsiteX740" fmla="*/ 1659468 w 3090567"/>
              <a:gd name="connsiteY740" fmla="*/ 2977521 h 3199280"/>
              <a:gd name="connsiteX741" fmla="*/ 1662885 w 3090567"/>
              <a:gd name="connsiteY741" fmla="*/ 2973949 h 3199280"/>
              <a:gd name="connsiteX742" fmla="*/ 1665060 w 3090567"/>
              <a:gd name="connsiteY742" fmla="*/ 2968889 h 3199280"/>
              <a:gd name="connsiteX743" fmla="*/ 1667235 w 3090567"/>
              <a:gd name="connsiteY743" fmla="*/ 2961448 h 3199280"/>
              <a:gd name="connsiteX744" fmla="*/ 1664750 w 3090567"/>
              <a:gd name="connsiteY744" fmla="*/ 2959662 h 3199280"/>
              <a:gd name="connsiteX745" fmla="*/ 1657603 w 3090567"/>
              <a:gd name="connsiteY745" fmla="*/ 2959662 h 3199280"/>
              <a:gd name="connsiteX746" fmla="*/ 1654496 w 3090567"/>
              <a:gd name="connsiteY746" fmla="*/ 2965912 h 3199280"/>
              <a:gd name="connsiteX747" fmla="*/ 1648282 w 3090567"/>
              <a:gd name="connsiteY747" fmla="*/ 2975140 h 3199280"/>
              <a:gd name="connsiteX748" fmla="*/ 1638029 w 3090567"/>
              <a:gd name="connsiteY748" fmla="*/ 2976331 h 3199280"/>
              <a:gd name="connsiteX749" fmla="*/ 1635233 w 3090567"/>
              <a:gd name="connsiteY749" fmla="*/ 2985558 h 3199280"/>
              <a:gd name="connsiteX750" fmla="*/ 1625912 w 3090567"/>
              <a:gd name="connsiteY750" fmla="*/ 2977819 h 3199280"/>
              <a:gd name="connsiteX751" fmla="*/ 1614726 w 3090567"/>
              <a:gd name="connsiteY751" fmla="*/ 2979010 h 3199280"/>
              <a:gd name="connsiteX752" fmla="*/ 1610066 w 3090567"/>
              <a:gd name="connsiteY752" fmla="*/ 2984665 h 3199280"/>
              <a:gd name="connsiteX753" fmla="*/ 1603230 w 3090567"/>
              <a:gd name="connsiteY753" fmla="*/ 2972461 h 3199280"/>
              <a:gd name="connsiteX754" fmla="*/ 1597327 w 3090567"/>
              <a:gd name="connsiteY754" fmla="*/ 2975735 h 3199280"/>
              <a:gd name="connsiteX755" fmla="*/ 1588317 w 3090567"/>
              <a:gd name="connsiteY755" fmla="*/ 2968889 h 3199280"/>
              <a:gd name="connsiteX756" fmla="*/ 1600123 w 3090567"/>
              <a:gd name="connsiteY756" fmla="*/ 2965019 h 3199280"/>
              <a:gd name="connsiteX757" fmla="*/ 1616901 w 3090567"/>
              <a:gd name="connsiteY757" fmla="*/ 2969187 h 3199280"/>
              <a:gd name="connsiteX758" fmla="*/ 1623426 w 3090567"/>
              <a:gd name="connsiteY758" fmla="*/ 2964126 h 3199280"/>
              <a:gd name="connsiteX759" fmla="*/ 1621873 w 3090567"/>
              <a:gd name="connsiteY759" fmla="*/ 2951922 h 3199280"/>
              <a:gd name="connsiteX760" fmla="*/ 1630572 w 3090567"/>
              <a:gd name="connsiteY760" fmla="*/ 2953708 h 3199280"/>
              <a:gd name="connsiteX761" fmla="*/ 1638961 w 3090567"/>
              <a:gd name="connsiteY761" fmla="*/ 2959662 h 3199280"/>
              <a:gd name="connsiteX762" fmla="*/ 1639893 w 3090567"/>
              <a:gd name="connsiteY762" fmla="*/ 2953708 h 3199280"/>
              <a:gd name="connsiteX763" fmla="*/ 1650457 w 3090567"/>
              <a:gd name="connsiteY763" fmla="*/ 2956983 h 3199280"/>
              <a:gd name="connsiteX764" fmla="*/ 1653875 w 3090567"/>
              <a:gd name="connsiteY764" fmla="*/ 2952518 h 3199280"/>
              <a:gd name="connsiteX765" fmla="*/ 1659778 w 3090567"/>
              <a:gd name="connsiteY765" fmla="*/ 2953410 h 3199280"/>
              <a:gd name="connsiteX766" fmla="*/ 1663506 w 3090567"/>
              <a:gd name="connsiteY766" fmla="*/ 2952518 h 3199280"/>
              <a:gd name="connsiteX767" fmla="*/ 1669410 w 3090567"/>
              <a:gd name="connsiteY767" fmla="*/ 2947755 h 3199280"/>
              <a:gd name="connsiteX768" fmla="*/ 1675624 w 3090567"/>
              <a:gd name="connsiteY768" fmla="*/ 2948647 h 3199280"/>
              <a:gd name="connsiteX769" fmla="*/ 1675624 w 3090567"/>
              <a:gd name="connsiteY769" fmla="*/ 2946861 h 3199280"/>
              <a:gd name="connsiteX770" fmla="*/ 1680906 w 3090567"/>
              <a:gd name="connsiteY770" fmla="*/ 2945969 h 3199280"/>
              <a:gd name="connsiteX771" fmla="*/ 1678110 w 3090567"/>
              <a:gd name="connsiteY771" fmla="*/ 2942397 h 3199280"/>
              <a:gd name="connsiteX772" fmla="*/ 1681217 w 3090567"/>
              <a:gd name="connsiteY772" fmla="*/ 2937634 h 3199280"/>
              <a:gd name="connsiteX773" fmla="*/ 1683702 w 3090567"/>
              <a:gd name="connsiteY773" fmla="*/ 2934063 h 3199280"/>
              <a:gd name="connsiteX774" fmla="*/ 1688363 w 3090567"/>
              <a:gd name="connsiteY774" fmla="*/ 2934063 h 3199280"/>
              <a:gd name="connsiteX775" fmla="*/ 1697373 w 3090567"/>
              <a:gd name="connsiteY775" fmla="*/ 2923347 h 3199280"/>
              <a:gd name="connsiteX776" fmla="*/ 1698927 w 3090567"/>
              <a:gd name="connsiteY776" fmla="*/ 2906678 h 3199280"/>
              <a:gd name="connsiteX777" fmla="*/ 1693955 w 3090567"/>
              <a:gd name="connsiteY777" fmla="*/ 2899236 h 3199280"/>
              <a:gd name="connsiteX778" fmla="*/ 1700480 w 3090567"/>
              <a:gd name="connsiteY778" fmla="*/ 2900724 h 3199280"/>
              <a:gd name="connsiteX779" fmla="*/ 1709180 w 3090567"/>
              <a:gd name="connsiteY779" fmla="*/ 2913226 h 3199280"/>
              <a:gd name="connsiteX780" fmla="*/ 1697995 w 3090567"/>
              <a:gd name="connsiteY780" fmla="*/ 2938825 h 3199280"/>
              <a:gd name="connsiteX781" fmla="*/ 1694266 w 3090567"/>
              <a:gd name="connsiteY781" fmla="*/ 2950732 h 3199280"/>
              <a:gd name="connsiteX782" fmla="*/ 1706073 w 3090567"/>
              <a:gd name="connsiteY782" fmla="*/ 2939718 h 3199280"/>
              <a:gd name="connsiteX783" fmla="*/ 1714151 w 3090567"/>
              <a:gd name="connsiteY783" fmla="*/ 2910547 h 3199280"/>
              <a:gd name="connsiteX784" fmla="*/ 1719433 w 3090567"/>
              <a:gd name="connsiteY784" fmla="*/ 2897152 h 3199280"/>
              <a:gd name="connsiteX785" fmla="*/ 1727822 w 3090567"/>
              <a:gd name="connsiteY785" fmla="*/ 2890604 h 3199280"/>
              <a:gd name="connsiteX786" fmla="*/ 1737143 w 3090567"/>
              <a:gd name="connsiteY786" fmla="*/ 2870958 h 3199280"/>
              <a:gd name="connsiteX787" fmla="*/ 1768835 w 3090567"/>
              <a:gd name="connsiteY787" fmla="*/ 2851610 h 3199280"/>
              <a:gd name="connsiteX788" fmla="*/ 1775049 w 3090567"/>
              <a:gd name="connsiteY788" fmla="*/ 2854884 h 3199280"/>
              <a:gd name="connsiteX789" fmla="*/ 1805809 w 3090567"/>
              <a:gd name="connsiteY789" fmla="*/ 2823630 h 3199280"/>
              <a:gd name="connsiteX790" fmla="*/ 1813576 w 3090567"/>
              <a:gd name="connsiteY790" fmla="*/ 2837917 h 3199280"/>
              <a:gd name="connsiteX791" fmla="*/ 1811712 w 3090567"/>
              <a:gd name="connsiteY791" fmla="*/ 2818867 h 3199280"/>
              <a:gd name="connsiteX792" fmla="*/ 1837190 w 3090567"/>
              <a:gd name="connsiteY792" fmla="*/ 2791780 h 3199280"/>
              <a:gd name="connsiteX793" fmla="*/ 1846200 w 3090567"/>
              <a:gd name="connsiteY793" fmla="*/ 2795649 h 3199280"/>
              <a:gd name="connsiteX794" fmla="*/ 1854279 w 3090567"/>
              <a:gd name="connsiteY794" fmla="*/ 2768860 h 3199280"/>
              <a:gd name="connsiteX795" fmla="*/ 1894981 w 3090567"/>
              <a:gd name="connsiteY795" fmla="*/ 2749809 h 3199280"/>
              <a:gd name="connsiteX796" fmla="*/ 1900884 w 3090567"/>
              <a:gd name="connsiteY796" fmla="*/ 2753381 h 3199280"/>
              <a:gd name="connsiteX797" fmla="*/ 1903059 w 3090567"/>
              <a:gd name="connsiteY797" fmla="*/ 2743856 h 3199280"/>
              <a:gd name="connsiteX798" fmla="*/ 1903991 w 3090567"/>
              <a:gd name="connsiteY798" fmla="*/ 2742070 h 3199280"/>
              <a:gd name="connsiteX799" fmla="*/ 1916729 w 3090567"/>
              <a:gd name="connsiteY799" fmla="*/ 2736712 h 3199280"/>
              <a:gd name="connsiteX800" fmla="*/ 1925429 w 3090567"/>
              <a:gd name="connsiteY800" fmla="*/ 2733140 h 3199280"/>
              <a:gd name="connsiteX801" fmla="*/ 1954946 w 3090567"/>
              <a:gd name="connsiteY801" fmla="*/ 2712899 h 3199280"/>
              <a:gd name="connsiteX802" fmla="*/ 1962403 w 3090567"/>
              <a:gd name="connsiteY802" fmla="*/ 2699207 h 3199280"/>
              <a:gd name="connsiteX803" fmla="*/ 1977627 w 3090567"/>
              <a:gd name="connsiteY803" fmla="*/ 2695039 h 3199280"/>
              <a:gd name="connsiteX804" fmla="*/ 1983531 w 3090567"/>
              <a:gd name="connsiteY804" fmla="*/ 2704565 h 3199280"/>
              <a:gd name="connsiteX805" fmla="*/ 1993473 w 3090567"/>
              <a:gd name="connsiteY805" fmla="*/ 2707839 h 3199280"/>
              <a:gd name="connsiteX806" fmla="*/ 1986327 w 3090567"/>
              <a:gd name="connsiteY806" fmla="*/ 2711708 h 3199280"/>
              <a:gd name="connsiteX807" fmla="*/ 1988502 w 3090567"/>
              <a:gd name="connsiteY807" fmla="*/ 2720936 h 3199280"/>
              <a:gd name="connsiteX808" fmla="*/ 1977317 w 3090567"/>
              <a:gd name="connsiteY808" fmla="*/ 2725699 h 3199280"/>
              <a:gd name="connsiteX809" fmla="*/ 1973277 w 3090567"/>
              <a:gd name="connsiteY809" fmla="*/ 2724508 h 3199280"/>
              <a:gd name="connsiteX810" fmla="*/ 1941586 w 3090567"/>
              <a:gd name="connsiteY810" fmla="*/ 2761418 h 3199280"/>
              <a:gd name="connsiteX811" fmla="*/ 1935372 w 3090567"/>
              <a:gd name="connsiteY811" fmla="*/ 2780766 h 3199280"/>
              <a:gd name="connsiteX812" fmla="*/ 1953082 w 3090567"/>
              <a:gd name="connsiteY812" fmla="*/ 2777790 h 3199280"/>
              <a:gd name="connsiteX813" fmla="*/ 1932265 w 3090567"/>
              <a:gd name="connsiteY813" fmla="*/ 2787910 h 3199280"/>
              <a:gd name="connsiteX814" fmla="*/ 1924186 w 3090567"/>
              <a:gd name="connsiteY814" fmla="*/ 2783147 h 3199280"/>
              <a:gd name="connsiteX815" fmla="*/ 1911758 w 3090567"/>
              <a:gd name="connsiteY815" fmla="*/ 2801603 h 3199280"/>
              <a:gd name="connsiteX816" fmla="*/ 1898709 w 3090567"/>
              <a:gd name="connsiteY816" fmla="*/ 2806961 h 3199280"/>
              <a:gd name="connsiteX817" fmla="*/ 1887523 w 3090567"/>
              <a:gd name="connsiteY817" fmla="*/ 2805175 h 3199280"/>
              <a:gd name="connsiteX818" fmla="*/ 1894669 w 3090567"/>
              <a:gd name="connsiteY818" fmla="*/ 2816188 h 3199280"/>
              <a:gd name="connsiteX819" fmla="*/ 1927293 w 3090567"/>
              <a:gd name="connsiteY819" fmla="*/ 2825416 h 3199280"/>
              <a:gd name="connsiteX820" fmla="*/ 1950596 w 3090567"/>
              <a:gd name="connsiteY820" fmla="*/ 2836727 h 3199280"/>
              <a:gd name="connsiteX821" fmla="*/ 1973899 w 3090567"/>
              <a:gd name="connsiteY821" fmla="*/ 2842382 h 3199280"/>
              <a:gd name="connsiteX822" fmla="*/ 1979181 w 3090567"/>
              <a:gd name="connsiteY822" fmla="*/ 2848336 h 3199280"/>
              <a:gd name="connsiteX823" fmla="*/ 1950907 w 3090567"/>
              <a:gd name="connsiteY823" fmla="*/ 2847740 h 3199280"/>
              <a:gd name="connsiteX824" fmla="*/ 1950285 w 3090567"/>
              <a:gd name="connsiteY824" fmla="*/ 2880186 h 3199280"/>
              <a:gd name="connsiteX825" fmla="*/ 1951217 w 3090567"/>
              <a:gd name="connsiteY825" fmla="*/ 2888222 h 3199280"/>
              <a:gd name="connsiteX826" fmla="*/ 1931953 w 3090567"/>
              <a:gd name="connsiteY826" fmla="*/ 2869172 h 3199280"/>
              <a:gd name="connsiteX827" fmla="*/ 1934750 w 3090567"/>
              <a:gd name="connsiteY827" fmla="*/ 2904296 h 3199280"/>
              <a:gd name="connsiteX828" fmla="*/ 1927293 w 3090567"/>
              <a:gd name="connsiteY828" fmla="*/ 2918584 h 3199280"/>
              <a:gd name="connsiteX829" fmla="*/ 1932885 w 3090567"/>
              <a:gd name="connsiteY829" fmla="*/ 2924835 h 3199280"/>
              <a:gd name="connsiteX830" fmla="*/ 1923564 w 3090567"/>
              <a:gd name="connsiteY830" fmla="*/ 2926621 h 3199280"/>
              <a:gd name="connsiteX831" fmla="*/ 1945003 w 3090567"/>
              <a:gd name="connsiteY831" fmla="*/ 2943290 h 3199280"/>
              <a:gd name="connsiteX832" fmla="*/ 1943139 w 3090567"/>
              <a:gd name="connsiteY832" fmla="*/ 2951625 h 3199280"/>
              <a:gd name="connsiteX833" fmla="*/ 1947488 w 3090567"/>
              <a:gd name="connsiteY833" fmla="*/ 2955792 h 3199280"/>
              <a:gd name="connsiteX834" fmla="*/ 1930710 w 3090567"/>
              <a:gd name="connsiteY834" fmla="*/ 2956387 h 3199280"/>
              <a:gd name="connsiteX835" fmla="*/ 1916107 w 3090567"/>
              <a:gd name="connsiteY835" fmla="*/ 2970080 h 3199280"/>
              <a:gd name="connsiteX836" fmla="*/ 1912690 w 3090567"/>
              <a:gd name="connsiteY836" fmla="*/ 2966508 h 3199280"/>
              <a:gd name="connsiteX837" fmla="*/ 1903058 w 3090567"/>
              <a:gd name="connsiteY837" fmla="*/ 2968294 h 3199280"/>
              <a:gd name="connsiteX838" fmla="*/ 1906476 w 3090567"/>
              <a:gd name="connsiteY838" fmla="*/ 2976628 h 3199280"/>
              <a:gd name="connsiteX839" fmla="*/ 1898397 w 3090567"/>
              <a:gd name="connsiteY839" fmla="*/ 2970377 h 3199280"/>
              <a:gd name="connsiteX840" fmla="*/ 1884416 w 3090567"/>
              <a:gd name="connsiteY840" fmla="*/ 2969485 h 3199280"/>
              <a:gd name="connsiteX841" fmla="*/ 1870434 w 3090567"/>
              <a:gd name="connsiteY841" fmla="*/ 2968592 h 3199280"/>
              <a:gd name="connsiteX842" fmla="*/ 1870744 w 3090567"/>
              <a:gd name="connsiteY842" fmla="*/ 2977522 h 3199280"/>
              <a:gd name="connsiteX843" fmla="*/ 1876337 w 3090567"/>
              <a:gd name="connsiteY843" fmla="*/ 2973355 h 3199280"/>
              <a:gd name="connsiteX844" fmla="*/ 1877580 w 3090567"/>
              <a:gd name="connsiteY844" fmla="*/ 2982582 h 3199280"/>
              <a:gd name="connsiteX845" fmla="*/ 1886279 w 3090567"/>
              <a:gd name="connsiteY845" fmla="*/ 2977522 h 3199280"/>
              <a:gd name="connsiteX846" fmla="*/ 1867327 w 3090567"/>
              <a:gd name="connsiteY846" fmla="*/ 3005205 h 3199280"/>
              <a:gd name="connsiteX847" fmla="*/ 1917039 w 3090567"/>
              <a:gd name="connsiteY847" fmla="*/ 3005800 h 3199280"/>
              <a:gd name="connsiteX848" fmla="*/ 1963334 w 3090567"/>
              <a:gd name="connsiteY848" fmla="*/ 3029911 h 3199280"/>
              <a:gd name="connsiteX849" fmla="*/ 1989122 w 3090567"/>
              <a:gd name="connsiteY849" fmla="*/ 3024255 h 3199280"/>
              <a:gd name="connsiteX850" fmla="*/ 1986637 w 3090567"/>
              <a:gd name="connsiteY850" fmla="*/ 3014432 h 3199280"/>
              <a:gd name="connsiteX851" fmla="*/ 2025785 w 3090567"/>
              <a:gd name="connsiteY851" fmla="*/ 3037650 h 3199280"/>
              <a:gd name="connsiteX852" fmla="*/ 2067109 w 3090567"/>
              <a:gd name="connsiteY852" fmla="*/ 3033483 h 3199280"/>
              <a:gd name="connsiteX853" fmla="*/ 2130493 w 3090567"/>
              <a:gd name="connsiteY853" fmla="*/ 3059379 h 3199280"/>
              <a:gd name="connsiteX854" fmla="*/ 2181137 w 3090567"/>
              <a:gd name="connsiteY854" fmla="*/ 3083490 h 3199280"/>
              <a:gd name="connsiteX855" fmla="*/ 2182069 w 3090567"/>
              <a:gd name="connsiteY855" fmla="*/ 3082598 h 3199280"/>
              <a:gd name="connsiteX856" fmla="*/ 2200711 w 3090567"/>
              <a:gd name="connsiteY856" fmla="*/ 3091528 h 3199280"/>
              <a:gd name="connsiteX857" fmla="*/ 2210964 w 3090567"/>
              <a:gd name="connsiteY857" fmla="*/ 3092420 h 3199280"/>
              <a:gd name="connsiteX858" fmla="*/ 2250113 w 3090567"/>
              <a:gd name="connsiteY858" fmla="*/ 3060272 h 3199280"/>
              <a:gd name="connsiteX859" fmla="*/ 2261298 w 3090567"/>
              <a:gd name="connsiteY859" fmla="*/ 3051343 h 3199280"/>
              <a:gd name="connsiteX860" fmla="*/ 2297651 w 3090567"/>
              <a:gd name="connsiteY860" fmla="*/ 3058486 h 3199280"/>
              <a:gd name="connsiteX861" fmla="*/ 2326546 w 3090567"/>
              <a:gd name="connsiteY861" fmla="*/ 3047771 h 3199280"/>
              <a:gd name="connsiteX862" fmla="*/ 2347985 w 3090567"/>
              <a:gd name="connsiteY862" fmla="*/ 3055808 h 3199280"/>
              <a:gd name="connsiteX863" fmla="*/ 2389930 w 3090567"/>
              <a:gd name="connsiteY863" fmla="*/ 3040627 h 3199280"/>
              <a:gd name="connsiteX864" fmla="*/ 2415097 w 3090567"/>
              <a:gd name="connsiteY864" fmla="*/ 3021874 h 3199280"/>
              <a:gd name="connsiteX865" fmla="*/ 2436535 w 3090567"/>
              <a:gd name="connsiteY865" fmla="*/ 3022767 h 3199280"/>
              <a:gd name="connsiteX866" fmla="*/ 2468227 w 3090567"/>
              <a:gd name="connsiteY866" fmla="*/ 3013837 h 3199280"/>
              <a:gd name="connsiteX867" fmla="*/ 2471023 w 3090567"/>
              <a:gd name="connsiteY867" fmla="*/ 3020088 h 3199280"/>
              <a:gd name="connsiteX868" fmla="*/ 2484073 w 3090567"/>
              <a:gd name="connsiteY868" fmla="*/ 3024553 h 3199280"/>
              <a:gd name="connsiteX869" fmla="*/ 2551185 w 3090567"/>
              <a:gd name="connsiteY869" fmla="*/ 3020088 h 3199280"/>
              <a:gd name="connsiteX870" fmla="*/ 2554913 w 3090567"/>
              <a:gd name="connsiteY870" fmla="*/ 3037947 h 3199280"/>
              <a:gd name="connsiteX871" fmla="*/ 2610840 w 3090567"/>
              <a:gd name="connsiteY871" fmla="*/ 2987940 h 3199280"/>
              <a:gd name="connsiteX872" fmla="*/ 2635075 w 3090567"/>
              <a:gd name="connsiteY872" fmla="*/ 2995977 h 3199280"/>
              <a:gd name="connsiteX873" fmla="*/ 2637871 w 3090567"/>
              <a:gd name="connsiteY873" fmla="*/ 2974545 h 3199280"/>
              <a:gd name="connsiteX874" fmla="*/ 2684477 w 3090567"/>
              <a:gd name="connsiteY874" fmla="*/ 2981689 h 3199280"/>
              <a:gd name="connsiteX875" fmla="*/ 2697526 w 3090567"/>
              <a:gd name="connsiteY875" fmla="*/ 2971866 h 3199280"/>
              <a:gd name="connsiteX876" fmla="*/ 2715236 w 3090567"/>
              <a:gd name="connsiteY876" fmla="*/ 2969187 h 3199280"/>
              <a:gd name="connsiteX877" fmla="*/ 2722693 w 3090567"/>
              <a:gd name="connsiteY877" fmla="*/ 3004014 h 3199280"/>
              <a:gd name="connsiteX878" fmla="*/ 2725490 w 3090567"/>
              <a:gd name="connsiteY878" fmla="*/ 3004014 h 3199280"/>
              <a:gd name="connsiteX879" fmla="*/ 2738539 w 3090567"/>
              <a:gd name="connsiteY879" fmla="*/ 3004014 h 3199280"/>
              <a:gd name="connsiteX880" fmla="*/ 2750967 w 3090567"/>
              <a:gd name="connsiteY880" fmla="*/ 3004014 h 3199280"/>
              <a:gd name="connsiteX881" fmla="*/ 2759356 w 3090567"/>
              <a:gd name="connsiteY881" fmla="*/ 3011158 h 3199280"/>
              <a:gd name="connsiteX882" fmla="*/ 2783591 w 3090567"/>
              <a:gd name="connsiteY882" fmla="*/ 3000442 h 3199280"/>
              <a:gd name="connsiteX883" fmla="*/ 2793844 w 3090567"/>
              <a:gd name="connsiteY883" fmla="*/ 3004014 h 3199280"/>
              <a:gd name="connsiteX884" fmla="*/ 2814351 w 3090567"/>
              <a:gd name="connsiteY884" fmla="*/ 2999549 h 3199280"/>
              <a:gd name="connsiteX885" fmla="*/ 2822740 w 3090567"/>
              <a:gd name="connsiteY885" fmla="*/ 2995084 h 3199280"/>
              <a:gd name="connsiteX886" fmla="*/ 2823671 w 3090567"/>
              <a:gd name="connsiteY886" fmla="*/ 2995084 h 3199280"/>
              <a:gd name="connsiteX887" fmla="*/ 2841381 w 3090567"/>
              <a:gd name="connsiteY887" fmla="*/ 3002228 h 3199280"/>
              <a:gd name="connsiteX888" fmla="*/ 2870277 w 3090567"/>
              <a:gd name="connsiteY888" fmla="*/ 3012051 h 3199280"/>
              <a:gd name="connsiteX889" fmla="*/ 2875869 w 3090567"/>
              <a:gd name="connsiteY889" fmla="*/ 3006693 h 3199280"/>
              <a:gd name="connsiteX890" fmla="*/ 2900104 w 3090567"/>
              <a:gd name="connsiteY890" fmla="*/ 3027232 h 3199280"/>
              <a:gd name="connsiteX891" fmla="*/ 2956963 w 3090567"/>
              <a:gd name="connsiteY891" fmla="*/ 3011158 h 3199280"/>
              <a:gd name="connsiteX892" fmla="*/ 2956032 w 3090567"/>
              <a:gd name="connsiteY892" fmla="*/ 2977224 h 3199280"/>
              <a:gd name="connsiteX893" fmla="*/ 2975606 w 3090567"/>
              <a:gd name="connsiteY893" fmla="*/ 2915608 h 3199280"/>
              <a:gd name="connsiteX894" fmla="*/ 2975606 w 3090567"/>
              <a:gd name="connsiteY894" fmla="*/ 2912929 h 3199280"/>
              <a:gd name="connsiteX895" fmla="*/ 2972810 w 3090567"/>
              <a:gd name="connsiteY895" fmla="*/ 2912036 h 3199280"/>
              <a:gd name="connsiteX896" fmla="*/ 2971878 w 3090567"/>
              <a:gd name="connsiteY896" fmla="*/ 2912036 h 3199280"/>
              <a:gd name="connsiteX897" fmla="*/ 2970947 w 3090567"/>
              <a:gd name="connsiteY897" fmla="*/ 2912036 h 3199280"/>
              <a:gd name="connsiteX898" fmla="*/ 2970015 w 3090567"/>
              <a:gd name="connsiteY898" fmla="*/ 2912036 h 3199280"/>
              <a:gd name="connsiteX899" fmla="*/ 2954169 w 3090567"/>
              <a:gd name="connsiteY899" fmla="*/ 2914715 h 3199280"/>
              <a:gd name="connsiteX900" fmla="*/ 2938323 w 3090567"/>
              <a:gd name="connsiteY900" fmla="*/ 2900428 h 3199280"/>
              <a:gd name="connsiteX901" fmla="*/ 2875872 w 3090567"/>
              <a:gd name="connsiteY901" fmla="*/ 2867387 h 3199280"/>
              <a:gd name="connsiteX902" fmla="*/ 2863754 w 3090567"/>
              <a:gd name="connsiteY902" fmla="*/ 2870066 h 3199280"/>
              <a:gd name="connsiteX903" fmla="*/ 2847909 w 3090567"/>
              <a:gd name="connsiteY903" fmla="*/ 2846848 h 3199280"/>
              <a:gd name="connsiteX904" fmla="*/ 2839520 w 3090567"/>
              <a:gd name="connsiteY904" fmla="*/ 2846848 h 3199280"/>
              <a:gd name="connsiteX905" fmla="*/ 2821809 w 3090567"/>
              <a:gd name="connsiteY905" fmla="*/ 2841193 h 3199280"/>
              <a:gd name="connsiteX906" fmla="*/ 2814353 w 3090567"/>
              <a:gd name="connsiteY906" fmla="*/ 2806366 h 3199280"/>
              <a:gd name="connsiteX907" fmla="*/ 2806896 w 3090567"/>
              <a:gd name="connsiteY907" fmla="*/ 2810831 h 3199280"/>
              <a:gd name="connsiteX908" fmla="*/ 2795710 w 3090567"/>
              <a:gd name="connsiteY908" fmla="*/ 2780469 h 3199280"/>
              <a:gd name="connsiteX909" fmla="*/ 2791050 w 3090567"/>
              <a:gd name="connsiteY909" fmla="*/ 2762610 h 3199280"/>
              <a:gd name="connsiteX910" fmla="*/ 2791050 w 3090567"/>
              <a:gd name="connsiteY910" fmla="*/ 2742071 h 3199280"/>
              <a:gd name="connsiteX911" fmla="*/ 2778932 w 3090567"/>
              <a:gd name="connsiteY911" fmla="*/ 2749215 h 3199280"/>
              <a:gd name="connsiteX912" fmla="*/ 2791982 w 3090567"/>
              <a:gd name="connsiteY912" fmla="*/ 2792078 h 3199280"/>
              <a:gd name="connsiteX913" fmla="*/ 2789186 w 3090567"/>
              <a:gd name="connsiteY913" fmla="*/ 2792971 h 3199280"/>
              <a:gd name="connsiteX914" fmla="*/ 2781729 w 3090567"/>
              <a:gd name="connsiteY914" fmla="*/ 2760823 h 3199280"/>
              <a:gd name="connsiteX915" fmla="*/ 2747241 w 3090567"/>
              <a:gd name="connsiteY915" fmla="*/ 2736713 h 3199280"/>
              <a:gd name="connsiteX916" fmla="*/ 2735745 w 3090567"/>
              <a:gd name="connsiteY916" fmla="*/ 2725104 h 3199280"/>
              <a:gd name="connsiteX917" fmla="*/ 2724559 w 3090567"/>
              <a:gd name="connsiteY917" fmla="*/ 2728676 h 3199280"/>
              <a:gd name="connsiteX918" fmla="*/ 2710577 w 3090567"/>
              <a:gd name="connsiteY918" fmla="*/ 2718853 h 3199280"/>
              <a:gd name="connsiteX919" fmla="*/ 2677021 w 3090567"/>
              <a:gd name="connsiteY919" fmla="*/ 2717067 h 3199280"/>
              <a:gd name="connsiteX920" fmla="*/ 2684478 w 3090567"/>
              <a:gd name="connsiteY920" fmla="*/ 2678668 h 3199280"/>
              <a:gd name="connsiteX921" fmla="*/ 2677953 w 3090567"/>
              <a:gd name="connsiteY921" fmla="*/ 2661702 h 3199280"/>
              <a:gd name="connsiteX922" fmla="*/ 2691935 w 3090567"/>
              <a:gd name="connsiteY922" fmla="*/ 2672418 h 3199280"/>
              <a:gd name="connsiteX923" fmla="*/ 2683546 w 3090567"/>
              <a:gd name="connsiteY923" fmla="*/ 2653665 h 3199280"/>
              <a:gd name="connsiteX924" fmla="*/ 2690071 w 3090567"/>
              <a:gd name="connsiteY924" fmla="*/ 2648307 h 3199280"/>
              <a:gd name="connsiteX925" fmla="*/ 2685410 w 3090567"/>
              <a:gd name="connsiteY925" fmla="*/ 2620624 h 3199280"/>
              <a:gd name="connsiteX926" fmla="*/ 2691003 w 3090567"/>
              <a:gd name="connsiteY926" fmla="*/ 2617945 h 3199280"/>
              <a:gd name="connsiteX927" fmla="*/ 2684478 w 3090567"/>
              <a:gd name="connsiteY927" fmla="*/ 2605443 h 3199280"/>
              <a:gd name="connsiteX928" fmla="*/ 2686342 w 3090567"/>
              <a:gd name="connsiteY928" fmla="*/ 2592941 h 3199280"/>
              <a:gd name="connsiteX929" fmla="*/ 2677953 w 3090567"/>
              <a:gd name="connsiteY929" fmla="*/ 2592941 h 3199280"/>
              <a:gd name="connsiteX930" fmla="*/ 2685410 w 3090567"/>
              <a:gd name="connsiteY930" fmla="*/ 2589369 h 3199280"/>
              <a:gd name="connsiteX931" fmla="*/ 2685410 w 3090567"/>
              <a:gd name="connsiteY931" fmla="*/ 2588477 h 3199280"/>
              <a:gd name="connsiteX932" fmla="*/ 2685410 w 3090567"/>
              <a:gd name="connsiteY932" fmla="*/ 2587584 h 3199280"/>
              <a:gd name="connsiteX933" fmla="*/ 2685410 w 3090567"/>
              <a:gd name="connsiteY933" fmla="*/ 2586692 h 3199280"/>
              <a:gd name="connsiteX934" fmla="*/ 2685410 w 3090567"/>
              <a:gd name="connsiteY934" fmla="*/ 2584906 h 3199280"/>
              <a:gd name="connsiteX935" fmla="*/ 2685410 w 3090567"/>
              <a:gd name="connsiteY935" fmla="*/ 2584013 h 3199280"/>
              <a:gd name="connsiteX936" fmla="*/ 2684479 w 3090567"/>
              <a:gd name="connsiteY936" fmla="*/ 2578655 h 3199280"/>
              <a:gd name="connsiteX937" fmla="*/ 2684479 w 3090567"/>
              <a:gd name="connsiteY937" fmla="*/ 2576869 h 3199280"/>
              <a:gd name="connsiteX938" fmla="*/ 2684479 w 3090567"/>
              <a:gd name="connsiteY938" fmla="*/ 2575977 h 3199280"/>
              <a:gd name="connsiteX939" fmla="*/ 2684479 w 3090567"/>
              <a:gd name="connsiteY939" fmla="*/ 2575085 h 3199280"/>
              <a:gd name="connsiteX940" fmla="*/ 2683547 w 3090567"/>
              <a:gd name="connsiteY940" fmla="*/ 2573299 h 3199280"/>
              <a:gd name="connsiteX941" fmla="*/ 2683547 w 3090567"/>
              <a:gd name="connsiteY941" fmla="*/ 2572406 h 3199280"/>
              <a:gd name="connsiteX942" fmla="*/ 2682615 w 3090567"/>
              <a:gd name="connsiteY942" fmla="*/ 2570620 h 3199280"/>
              <a:gd name="connsiteX943" fmla="*/ 2681994 w 3090567"/>
              <a:gd name="connsiteY943" fmla="*/ 2568834 h 3199280"/>
              <a:gd name="connsiteX944" fmla="*/ 2682615 w 3090567"/>
              <a:gd name="connsiteY944" fmla="*/ 2568834 h 3199280"/>
              <a:gd name="connsiteX945" fmla="*/ 2688208 w 3090567"/>
              <a:gd name="connsiteY945" fmla="*/ 2568834 h 3199280"/>
              <a:gd name="connsiteX946" fmla="*/ 2685412 w 3090567"/>
              <a:gd name="connsiteY946" fmla="*/ 2560797 h 3199280"/>
              <a:gd name="connsiteX947" fmla="*/ 2669566 w 3090567"/>
              <a:gd name="connsiteY947" fmla="*/ 2549188 h 3199280"/>
              <a:gd name="connsiteX948" fmla="*/ 2676091 w 3090567"/>
              <a:gd name="connsiteY948" fmla="*/ 2548296 h 3199280"/>
              <a:gd name="connsiteX949" fmla="*/ 2699393 w 3090567"/>
              <a:gd name="connsiteY949" fmla="*/ 2555440 h 3199280"/>
              <a:gd name="connsiteX950" fmla="*/ 2694733 w 3090567"/>
              <a:gd name="connsiteY950" fmla="*/ 2542045 h 3199280"/>
              <a:gd name="connsiteX951" fmla="*/ 2706850 w 3090567"/>
              <a:gd name="connsiteY951" fmla="*/ 2537580 h 3199280"/>
              <a:gd name="connsiteX952" fmla="*/ 2720832 w 3090567"/>
              <a:gd name="connsiteY952" fmla="*/ 2520613 h 3199280"/>
              <a:gd name="connsiteX953" fmla="*/ 2718968 w 3090567"/>
              <a:gd name="connsiteY953" fmla="*/ 2511683 h 3199280"/>
              <a:gd name="connsiteX954" fmla="*/ 2727357 w 3090567"/>
              <a:gd name="connsiteY954" fmla="*/ 2507218 h 3199280"/>
              <a:gd name="connsiteX955" fmla="*/ 2732017 w 3090567"/>
              <a:gd name="connsiteY955" fmla="*/ 2485787 h 3199280"/>
              <a:gd name="connsiteX956" fmla="*/ 2754699 w 3090567"/>
              <a:gd name="connsiteY956" fmla="*/ 2488466 h 3199280"/>
              <a:gd name="connsiteX957" fmla="*/ 2730153 w 3090567"/>
              <a:gd name="connsiteY957" fmla="*/ 2466141 h 3199280"/>
              <a:gd name="connsiteX958" fmla="*/ 2744445 w 3090567"/>
              <a:gd name="connsiteY958" fmla="*/ 2467033 h 3199280"/>
              <a:gd name="connsiteX959" fmla="*/ 2736678 w 3090567"/>
              <a:gd name="connsiteY959" fmla="*/ 2459889 h 3199280"/>
              <a:gd name="connsiteX960" fmla="*/ 2760291 w 3090567"/>
              <a:gd name="connsiteY960" fmla="*/ 2443816 h 3199280"/>
              <a:gd name="connsiteX961" fmla="*/ 2760291 w 3090567"/>
              <a:gd name="connsiteY961" fmla="*/ 2442923 h 3199280"/>
              <a:gd name="connsiteX962" fmla="*/ 2760291 w 3090567"/>
              <a:gd name="connsiteY962" fmla="*/ 2442031 h 3199280"/>
              <a:gd name="connsiteX963" fmla="*/ 2760291 w 3090567"/>
              <a:gd name="connsiteY963" fmla="*/ 2441138 h 3199280"/>
              <a:gd name="connsiteX964" fmla="*/ 2759360 w 3090567"/>
              <a:gd name="connsiteY964" fmla="*/ 2441138 h 3199280"/>
              <a:gd name="connsiteX965" fmla="*/ 2759360 w 3090567"/>
              <a:gd name="connsiteY965" fmla="*/ 2440246 h 3199280"/>
              <a:gd name="connsiteX966" fmla="*/ 2759360 w 3090567"/>
              <a:gd name="connsiteY966" fmla="*/ 2439353 h 3199280"/>
              <a:gd name="connsiteX967" fmla="*/ 2759360 w 3090567"/>
              <a:gd name="connsiteY967" fmla="*/ 2438461 h 3199280"/>
              <a:gd name="connsiteX968" fmla="*/ 2758428 w 3090567"/>
              <a:gd name="connsiteY968" fmla="*/ 2437568 h 3199280"/>
              <a:gd name="connsiteX969" fmla="*/ 2757496 w 3090567"/>
              <a:gd name="connsiteY969" fmla="*/ 2434889 h 3199280"/>
              <a:gd name="connsiteX970" fmla="*/ 2757496 w 3090567"/>
              <a:gd name="connsiteY970" fmla="*/ 2433103 h 3199280"/>
              <a:gd name="connsiteX971" fmla="*/ 2754700 w 3090567"/>
              <a:gd name="connsiteY971" fmla="*/ 2426852 h 3199280"/>
              <a:gd name="connsiteX972" fmla="*/ 2751902 w 3090567"/>
              <a:gd name="connsiteY972" fmla="*/ 2418808 h 3199280"/>
              <a:gd name="connsiteX973" fmla="*/ 2681683 w 3090567"/>
              <a:gd name="connsiteY973" fmla="*/ 2406306 h 3199280"/>
              <a:gd name="connsiteX974" fmla="*/ 2703122 w 3090567"/>
              <a:gd name="connsiteY974" fmla="*/ 2403627 h 3199280"/>
              <a:gd name="connsiteX975" fmla="*/ 2715239 w 3090567"/>
              <a:gd name="connsiteY975" fmla="*/ 2381303 h 3199280"/>
              <a:gd name="connsiteX976" fmla="*/ 2674226 w 3090567"/>
              <a:gd name="connsiteY976" fmla="*/ 2362550 h 3199280"/>
              <a:gd name="connsiteX977" fmla="*/ 2594065 w 3090567"/>
              <a:gd name="connsiteY977" fmla="*/ 2318793 h 3199280"/>
              <a:gd name="connsiteX978" fmla="*/ 2560509 w 3090567"/>
              <a:gd name="connsiteY978" fmla="*/ 2336653 h 3199280"/>
              <a:gd name="connsiteX979" fmla="*/ 2539070 w 3090567"/>
              <a:gd name="connsiteY979" fmla="*/ 2336653 h 3199280"/>
              <a:gd name="connsiteX980" fmla="*/ 2545595 w 3090567"/>
              <a:gd name="connsiteY980" fmla="*/ 2356299 h 3199280"/>
              <a:gd name="connsiteX981" fmla="*/ 2519496 w 3090567"/>
              <a:gd name="connsiteY981" fmla="*/ 2352727 h 3199280"/>
              <a:gd name="connsiteX982" fmla="*/ 2518565 w 3090567"/>
              <a:gd name="connsiteY982" fmla="*/ 2350941 h 3199280"/>
              <a:gd name="connsiteX983" fmla="*/ 2520429 w 3090567"/>
              <a:gd name="connsiteY983" fmla="*/ 2345583 h 3199280"/>
              <a:gd name="connsiteX984" fmla="*/ 2504583 w 3090567"/>
              <a:gd name="connsiteY984" fmla="*/ 2335760 h 3199280"/>
              <a:gd name="connsiteX985" fmla="*/ 2509243 w 3090567"/>
              <a:gd name="connsiteY985" fmla="*/ 2331295 h 3199280"/>
              <a:gd name="connsiteX986" fmla="*/ 2510175 w 3090567"/>
              <a:gd name="connsiteY986" fmla="*/ 2321472 h 3199280"/>
              <a:gd name="connsiteX987" fmla="*/ 2501786 w 3090567"/>
              <a:gd name="connsiteY987" fmla="*/ 2323258 h 3199280"/>
              <a:gd name="connsiteX988" fmla="*/ 2494329 w 3090567"/>
              <a:gd name="connsiteY988" fmla="*/ 2307185 h 3199280"/>
              <a:gd name="connsiteX989" fmla="*/ 2440267 w 3090567"/>
              <a:gd name="connsiteY989" fmla="*/ 2314329 h 3199280"/>
              <a:gd name="connsiteX990" fmla="*/ 2437470 w 3090567"/>
              <a:gd name="connsiteY990" fmla="*/ 2298255 h 3199280"/>
              <a:gd name="connsiteX991" fmla="*/ 2430013 w 3090567"/>
              <a:gd name="connsiteY991" fmla="*/ 2248843 h 3199280"/>
              <a:gd name="connsiteX992" fmla="*/ 2435606 w 3090567"/>
              <a:gd name="connsiteY992" fmla="*/ 2214016 h 3199280"/>
              <a:gd name="connsiteX993" fmla="*/ 2407643 w 3090567"/>
              <a:gd name="connsiteY993" fmla="*/ 2206872 h 3199280"/>
              <a:gd name="connsiteX994" fmla="*/ 2385272 w 3090567"/>
              <a:gd name="connsiteY994" fmla="*/ 2143470 h 3199280"/>
              <a:gd name="connsiteX995" fmla="*/ 2399254 w 3090567"/>
              <a:gd name="connsiteY995" fmla="*/ 2107751 h 3199280"/>
              <a:gd name="connsiteX996" fmla="*/ 2389000 w 3090567"/>
              <a:gd name="connsiteY996" fmla="*/ 2099714 h 3199280"/>
              <a:gd name="connsiteX997" fmla="*/ 2392729 w 3090567"/>
              <a:gd name="connsiteY997" fmla="*/ 2060422 h 3199280"/>
              <a:gd name="connsiteX998" fmla="*/ 2437470 w 3090567"/>
              <a:gd name="connsiteY998" fmla="*/ 2072031 h 3199280"/>
              <a:gd name="connsiteX999" fmla="*/ 2506446 w 3090567"/>
              <a:gd name="connsiteY999" fmla="*/ 2063101 h 3199280"/>
              <a:gd name="connsiteX1000" fmla="*/ 2506446 w 3090567"/>
              <a:gd name="connsiteY1000" fmla="*/ 2051492 h 3199280"/>
              <a:gd name="connsiteX1001" fmla="*/ 2492465 w 3090567"/>
              <a:gd name="connsiteY1001" fmla="*/ 2047920 h 3199280"/>
              <a:gd name="connsiteX1002" fmla="*/ 2489668 w 3090567"/>
              <a:gd name="connsiteY1002" fmla="*/ 2038097 h 3199280"/>
              <a:gd name="connsiteX1003" fmla="*/ 2455180 w 3090567"/>
              <a:gd name="connsiteY1003" fmla="*/ 2002378 h 3199280"/>
              <a:gd name="connsiteX1004" fmla="*/ 2445859 w 3090567"/>
              <a:gd name="connsiteY1004" fmla="*/ 2001485 h 3199280"/>
              <a:gd name="connsiteX1005" fmla="*/ 2467298 w 3090567"/>
              <a:gd name="connsiteY1005" fmla="*/ 1993448 h 3199280"/>
              <a:gd name="connsiteX1006" fmla="*/ 2473823 w 3090567"/>
              <a:gd name="connsiteY1006" fmla="*/ 1963087 h 3199280"/>
              <a:gd name="connsiteX1007" fmla="*/ 2478483 w 3090567"/>
              <a:gd name="connsiteY1007" fmla="*/ 1960408 h 3199280"/>
              <a:gd name="connsiteX1008" fmla="*/ 2486872 w 3090567"/>
              <a:gd name="connsiteY1008" fmla="*/ 1946120 h 3199280"/>
              <a:gd name="connsiteX1009" fmla="*/ 2471958 w 3090567"/>
              <a:gd name="connsiteY1009" fmla="*/ 1917544 h 3199280"/>
              <a:gd name="connsiteX1010" fmla="*/ 2494329 w 3090567"/>
              <a:gd name="connsiteY1010" fmla="*/ 1905936 h 3199280"/>
              <a:gd name="connsiteX1011" fmla="*/ 2498057 w 3090567"/>
              <a:gd name="connsiteY1011" fmla="*/ 1886290 h 3199280"/>
              <a:gd name="connsiteX1012" fmla="*/ 2512039 w 3090567"/>
              <a:gd name="connsiteY1012" fmla="*/ 1872895 h 3199280"/>
              <a:gd name="connsiteX1013" fmla="*/ 2518564 w 3090567"/>
              <a:gd name="connsiteY1013" fmla="*/ 1839854 h 3199280"/>
              <a:gd name="connsiteX1014" fmla="*/ 2511107 w 3090567"/>
              <a:gd name="connsiteY1014" fmla="*/ 1819316 h 3199280"/>
              <a:gd name="connsiteX1015" fmla="*/ 2526021 w 3090567"/>
              <a:gd name="connsiteY1015" fmla="*/ 1815744 h 3199280"/>
              <a:gd name="connsiteX1016" fmla="*/ 2512039 w 3090567"/>
              <a:gd name="connsiteY1016" fmla="*/ 1801456 h 3199280"/>
              <a:gd name="connsiteX1017" fmla="*/ 2528817 w 3090567"/>
              <a:gd name="connsiteY1017" fmla="*/ 1802348 h 3199280"/>
              <a:gd name="connsiteX1018" fmla="*/ 2561441 w 3090567"/>
              <a:gd name="connsiteY1018" fmla="*/ 1790740 h 3199280"/>
              <a:gd name="connsiteX1019" fmla="*/ 2564237 w 3090567"/>
              <a:gd name="connsiteY1019" fmla="*/ 1807706 h 3199280"/>
              <a:gd name="connsiteX1020" fmla="*/ 2577287 w 3090567"/>
              <a:gd name="connsiteY1020" fmla="*/ 1789847 h 3199280"/>
              <a:gd name="connsiteX1021" fmla="*/ 2591269 w 3090567"/>
              <a:gd name="connsiteY1021" fmla="*/ 1795205 h 3199280"/>
              <a:gd name="connsiteX1022" fmla="*/ 2588472 w 3090567"/>
              <a:gd name="connsiteY1022" fmla="*/ 1762164 h 3199280"/>
              <a:gd name="connsiteX1023" fmla="*/ 2600590 w 3090567"/>
              <a:gd name="connsiteY1023" fmla="*/ 1756806 h 3199280"/>
              <a:gd name="connsiteX1024" fmla="*/ 2608047 w 3090567"/>
              <a:gd name="connsiteY1024" fmla="*/ 1738649 h 3199280"/>
              <a:gd name="connsiteX1025" fmla="*/ 2608047 w 3090567"/>
              <a:gd name="connsiteY1025" fmla="*/ 1734184 h 3199280"/>
              <a:gd name="connsiteX1026" fmla="*/ 2638806 w 3090567"/>
              <a:gd name="connsiteY1026" fmla="*/ 1757699 h 3199280"/>
              <a:gd name="connsiteX1027" fmla="*/ 2688208 w 3090567"/>
              <a:gd name="connsiteY1027" fmla="*/ 1719896 h 3199280"/>
              <a:gd name="connsiteX1028" fmla="*/ 2727357 w 3090567"/>
              <a:gd name="connsiteY1028" fmla="*/ 1732398 h 3199280"/>
              <a:gd name="connsiteX1029" fmla="*/ 2746310 w 3090567"/>
              <a:gd name="connsiteY1029" fmla="*/ 1723468 h 3199280"/>
              <a:gd name="connsiteX1030" fmla="*/ 2773341 w 3090567"/>
              <a:gd name="connsiteY1030" fmla="*/ 1734184 h 3199280"/>
              <a:gd name="connsiteX1031" fmla="*/ 2779866 w 3090567"/>
              <a:gd name="connsiteY1031" fmla="*/ 1730612 h 3199280"/>
              <a:gd name="connsiteX1032" fmla="*/ 2808761 w 3090567"/>
              <a:gd name="connsiteY1032" fmla="*/ 1729719 h 3199280"/>
              <a:gd name="connsiteX1033" fmla="*/ 2810625 w 3090567"/>
              <a:gd name="connsiteY1033" fmla="*/ 1740435 h 3199280"/>
              <a:gd name="connsiteX1034" fmla="*/ 2819946 w 3090567"/>
              <a:gd name="connsiteY1034" fmla="*/ 1756806 h 3199280"/>
              <a:gd name="connsiteX1035" fmla="*/ 2832996 w 3090567"/>
              <a:gd name="connsiteY1035" fmla="*/ 1758592 h 3199280"/>
              <a:gd name="connsiteX1036" fmla="*/ 2831753 w 3090567"/>
              <a:gd name="connsiteY1036" fmla="*/ 1760676 h 3199280"/>
              <a:gd name="connsiteX1037" fmla="*/ 2833928 w 3090567"/>
              <a:gd name="connsiteY1037" fmla="*/ 1757699 h 3199280"/>
              <a:gd name="connsiteX1038" fmla="*/ 2814354 w 3090567"/>
              <a:gd name="connsiteY1038" fmla="*/ 1724361 h 3199280"/>
              <a:gd name="connsiteX1039" fmla="*/ 2799440 w 3090567"/>
              <a:gd name="connsiteY1039" fmla="*/ 1725254 h 3199280"/>
              <a:gd name="connsiteX1040" fmla="*/ 2796644 w 3090567"/>
              <a:gd name="connsiteY1040" fmla="*/ 1714538 h 3199280"/>
              <a:gd name="connsiteX1041" fmla="*/ 2802547 w 3090567"/>
              <a:gd name="connsiteY1041" fmla="*/ 1706799 h 3199280"/>
              <a:gd name="connsiteX1042" fmla="*/ 2874009 w 3090567"/>
              <a:gd name="connsiteY1042" fmla="*/ 1710073 h 3199280"/>
              <a:gd name="connsiteX1043" fmla="*/ 2874009 w 3090567"/>
              <a:gd name="connsiteY1043" fmla="*/ 1710966 h 3199280"/>
              <a:gd name="connsiteX1044" fmla="*/ 2877737 w 3090567"/>
              <a:gd name="connsiteY1044" fmla="*/ 1707394 h 3199280"/>
              <a:gd name="connsiteX1045" fmla="*/ 2880534 w 3090567"/>
              <a:gd name="connsiteY1045" fmla="*/ 1707394 h 3199280"/>
              <a:gd name="connsiteX1046" fmla="*/ 2878669 w 3090567"/>
              <a:gd name="connsiteY1046" fmla="*/ 1706501 h 3199280"/>
              <a:gd name="connsiteX1047" fmla="*/ 2882398 w 3090567"/>
              <a:gd name="connsiteY1047" fmla="*/ 1702036 h 3199280"/>
              <a:gd name="connsiteX1048" fmla="*/ 2900108 w 3090567"/>
              <a:gd name="connsiteY1048" fmla="*/ 1708287 h 3199280"/>
              <a:gd name="connsiteX1049" fmla="*/ 2908497 w 3090567"/>
              <a:gd name="connsiteY1049" fmla="*/ 1670781 h 3199280"/>
              <a:gd name="connsiteX1050" fmla="*/ 2900108 w 3090567"/>
              <a:gd name="connsiteY1050" fmla="*/ 1652029 h 3199280"/>
              <a:gd name="connsiteX1051" fmla="*/ 2903836 w 3090567"/>
              <a:gd name="connsiteY1051" fmla="*/ 1649945 h 3199280"/>
              <a:gd name="connsiteX1052" fmla="*/ 2904768 w 3090567"/>
              <a:gd name="connsiteY1052" fmla="*/ 1646671 h 3199280"/>
              <a:gd name="connsiteX1053" fmla="*/ 2911914 w 3090567"/>
              <a:gd name="connsiteY1053" fmla="*/ 1644885 h 3199280"/>
              <a:gd name="connsiteX1054" fmla="*/ 2905700 w 3090567"/>
              <a:gd name="connsiteY1054" fmla="*/ 1620774 h 3199280"/>
              <a:gd name="connsiteX1055" fmla="*/ 2910361 w 3090567"/>
              <a:gd name="connsiteY1055" fmla="*/ 1621667 h 3199280"/>
              <a:gd name="connsiteX1056" fmla="*/ 2911292 w 3090567"/>
              <a:gd name="connsiteY1056" fmla="*/ 1616309 h 3199280"/>
              <a:gd name="connsiteX1057" fmla="*/ 2927138 w 3090567"/>
              <a:gd name="connsiteY1057" fmla="*/ 1619881 h 3199280"/>
              <a:gd name="connsiteX1058" fmla="*/ 2918749 w 3090567"/>
              <a:gd name="connsiteY1058" fmla="*/ 1613630 h 3199280"/>
              <a:gd name="connsiteX1059" fmla="*/ 2927759 w 3090567"/>
              <a:gd name="connsiteY1059" fmla="*/ 1603509 h 3199280"/>
              <a:gd name="connsiteX1060" fmla="*/ 2924342 w 3090567"/>
              <a:gd name="connsiteY1060" fmla="*/ 1605593 h 3199280"/>
              <a:gd name="connsiteX1061" fmla="*/ 2937702 w 3090567"/>
              <a:gd name="connsiteY1061" fmla="*/ 1595175 h 3199280"/>
              <a:gd name="connsiteX1062" fmla="*/ 2937392 w 3090567"/>
              <a:gd name="connsiteY1062" fmla="*/ 1595770 h 3199280"/>
              <a:gd name="connsiteX1063" fmla="*/ 2938323 w 3090567"/>
              <a:gd name="connsiteY1063" fmla="*/ 1594877 h 3199280"/>
              <a:gd name="connsiteX1064" fmla="*/ 2944848 w 3090567"/>
              <a:gd name="connsiteY1064" fmla="*/ 1586841 h 3199280"/>
              <a:gd name="connsiteX1065" fmla="*/ 2950441 w 3090567"/>
              <a:gd name="connsiteY1065" fmla="*/ 1582376 h 3199280"/>
              <a:gd name="connsiteX1066" fmla="*/ 2980268 w 3090567"/>
              <a:gd name="connsiteY1066" fmla="*/ 1594877 h 3199280"/>
              <a:gd name="connsiteX1067" fmla="*/ 2979337 w 3090567"/>
              <a:gd name="connsiteY1067" fmla="*/ 1585948 h 3199280"/>
              <a:gd name="connsiteX1068" fmla="*/ 2983997 w 3090567"/>
              <a:gd name="connsiteY1068" fmla="*/ 1583269 h 3199280"/>
              <a:gd name="connsiteX1069" fmla="*/ 2983997 w 3090567"/>
              <a:gd name="connsiteY1069" fmla="*/ 1581483 h 3199280"/>
              <a:gd name="connsiteX1070" fmla="*/ 2991454 w 3090567"/>
              <a:gd name="connsiteY1070" fmla="*/ 1578804 h 3199280"/>
              <a:gd name="connsiteX1071" fmla="*/ 2979337 w 3090567"/>
              <a:gd name="connsiteY1071" fmla="*/ 1557372 h 3199280"/>
              <a:gd name="connsiteX1072" fmla="*/ 2994251 w 3090567"/>
              <a:gd name="connsiteY1072" fmla="*/ 1551121 h 3199280"/>
              <a:gd name="connsiteX1073" fmla="*/ 2982133 w 3090567"/>
              <a:gd name="connsiteY1073" fmla="*/ 1555586 h 3199280"/>
              <a:gd name="connsiteX1074" fmla="*/ 2983997 w 3090567"/>
              <a:gd name="connsiteY1074" fmla="*/ 1552907 h 3199280"/>
              <a:gd name="connsiteX1075" fmla="*/ 3005436 w 3090567"/>
              <a:gd name="connsiteY1075" fmla="*/ 1543084 h 3199280"/>
              <a:gd name="connsiteX1076" fmla="*/ 3006367 w 3090567"/>
              <a:gd name="connsiteY1076" fmla="*/ 1529689 h 3199280"/>
              <a:gd name="connsiteX1077" fmla="*/ 3008232 w 3090567"/>
              <a:gd name="connsiteY1077" fmla="*/ 1528797 h 3199280"/>
              <a:gd name="connsiteX1078" fmla="*/ 3014756 w 3090567"/>
              <a:gd name="connsiteY1078" fmla="*/ 1533262 h 3199280"/>
              <a:gd name="connsiteX1079" fmla="*/ 3025942 w 3090567"/>
              <a:gd name="connsiteY1079" fmla="*/ 1527011 h 3199280"/>
              <a:gd name="connsiteX1080" fmla="*/ 3038059 w 3090567"/>
              <a:gd name="connsiteY1080" fmla="*/ 1540406 h 3199280"/>
              <a:gd name="connsiteX1081" fmla="*/ 3043652 w 3090567"/>
              <a:gd name="connsiteY1081" fmla="*/ 1543085 h 3199280"/>
              <a:gd name="connsiteX1082" fmla="*/ 3048312 w 3090567"/>
              <a:gd name="connsiteY1082" fmla="*/ 1539513 h 3199280"/>
              <a:gd name="connsiteX1083" fmla="*/ 3052973 w 3090567"/>
              <a:gd name="connsiteY1083" fmla="*/ 1545764 h 3199280"/>
              <a:gd name="connsiteX1084" fmla="*/ 3059498 w 3090567"/>
              <a:gd name="connsiteY1084" fmla="*/ 1540406 h 3199280"/>
              <a:gd name="connsiteX1085" fmla="*/ 3065090 w 3090567"/>
              <a:gd name="connsiteY1085" fmla="*/ 1543978 h 3199280"/>
              <a:gd name="connsiteX1086" fmla="*/ 3077208 w 3090567"/>
              <a:gd name="connsiteY1086" fmla="*/ 1543978 h 3199280"/>
              <a:gd name="connsiteX1087" fmla="*/ 3090568 w 3090567"/>
              <a:gd name="connsiteY1087" fmla="*/ 1538322 h 3199280"/>
              <a:gd name="connsiteX1088" fmla="*/ 3090568 w 3090567"/>
              <a:gd name="connsiteY1088" fmla="*/ 1375798 h 3199280"/>
              <a:gd name="connsiteX1089" fmla="*/ 3081868 w 3090567"/>
              <a:gd name="connsiteY1089" fmla="*/ 1381454 h 3199280"/>
              <a:gd name="connsiteX1090" fmla="*/ 3074412 w 3090567"/>
              <a:gd name="connsiteY1090" fmla="*/ 1363594 h 3199280"/>
              <a:gd name="connsiteX1091" fmla="*/ 3038059 w 3090567"/>
              <a:gd name="connsiteY1091" fmla="*/ 1374310 h 3199280"/>
              <a:gd name="connsiteX1092" fmla="*/ 3044584 w 3090567"/>
              <a:gd name="connsiteY1092" fmla="*/ 1360022 h 3199280"/>
              <a:gd name="connsiteX1093" fmla="*/ 3046448 w 3090567"/>
              <a:gd name="connsiteY1093" fmla="*/ 1334125 h 3199280"/>
              <a:gd name="connsiteX1094" fmla="*/ 3057634 w 3090567"/>
              <a:gd name="connsiteY1094" fmla="*/ 1323409 h 3199280"/>
              <a:gd name="connsiteX1095" fmla="*/ 3063226 w 3090567"/>
              <a:gd name="connsiteY1095" fmla="*/ 1288583 h 3199280"/>
              <a:gd name="connsiteX1096" fmla="*/ 3044584 w 3090567"/>
              <a:gd name="connsiteY1096" fmla="*/ 1277867 h 3199280"/>
              <a:gd name="connsiteX1097" fmla="*/ 3035263 w 3090567"/>
              <a:gd name="connsiteY1097" fmla="*/ 1281439 h 3199280"/>
              <a:gd name="connsiteX1098" fmla="*/ 3026874 w 3090567"/>
              <a:gd name="connsiteY1098" fmla="*/ 1272509 h 3199280"/>
              <a:gd name="connsiteX1099" fmla="*/ 3016621 w 3090567"/>
              <a:gd name="connsiteY1099" fmla="*/ 1275188 h 3199280"/>
              <a:gd name="connsiteX1100" fmla="*/ 3015689 w 3090567"/>
              <a:gd name="connsiteY1100" fmla="*/ 1233218 h 3199280"/>
              <a:gd name="connsiteX1101" fmla="*/ 3007300 w 3090567"/>
              <a:gd name="connsiteY1101" fmla="*/ 1232325 h 3199280"/>
              <a:gd name="connsiteX1102" fmla="*/ 3017553 w 3090567"/>
              <a:gd name="connsiteY1102" fmla="*/ 1218930 h 3199280"/>
              <a:gd name="connsiteX1103" fmla="*/ 3026874 w 3090567"/>
              <a:gd name="connsiteY1103" fmla="*/ 1205535 h 3199280"/>
              <a:gd name="connsiteX1104" fmla="*/ 3041788 w 3090567"/>
              <a:gd name="connsiteY1104" fmla="*/ 1205535 h 3199280"/>
              <a:gd name="connsiteX1105" fmla="*/ 3051109 w 3090567"/>
              <a:gd name="connsiteY1105" fmla="*/ 1190950 h 3199280"/>
              <a:gd name="connsiteX1106" fmla="*/ 3059498 w 3090567"/>
              <a:gd name="connsiteY1106" fmla="*/ 1168625 h 3199280"/>
              <a:gd name="connsiteX1107" fmla="*/ 3034331 w 3090567"/>
              <a:gd name="connsiteY1107" fmla="*/ 1175769 h 3199280"/>
              <a:gd name="connsiteX1108" fmla="*/ 3020350 w 3090567"/>
              <a:gd name="connsiteY1108" fmla="*/ 1174877 h 3199280"/>
              <a:gd name="connsiteX1109" fmla="*/ 2988658 w 3090567"/>
              <a:gd name="connsiteY1109" fmla="*/ 1193927 h 3199280"/>
              <a:gd name="connsiteX1110" fmla="*/ 2979337 w 3090567"/>
              <a:gd name="connsiteY1110" fmla="*/ 1168626 h 3199280"/>
              <a:gd name="connsiteX1111" fmla="*/ 2989590 w 3090567"/>
              <a:gd name="connsiteY1111" fmla="*/ 1170412 h 3199280"/>
              <a:gd name="connsiteX1112" fmla="*/ 2993318 w 3090567"/>
              <a:gd name="connsiteY1112" fmla="*/ 1156124 h 3199280"/>
              <a:gd name="connsiteX1113" fmla="*/ 2976540 w 3090567"/>
              <a:gd name="connsiteY1113" fmla="*/ 1157017 h 3199280"/>
              <a:gd name="connsiteX1114" fmla="*/ 2978405 w 3090567"/>
              <a:gd name="connsiteY1114" fmla="*/ 1164161 h 3199280"/>
              <a:gd name="connsiteX1115" fmla="*/ 2949509 w 3090567"/>
              <a:gd name="connsiteY1115" fmla="*/ 1179342 h 3199280"/>
              <a:gd name="connsiteX1116" fmla="*/ 2956034 w 3090567"/>
              <a:gd name="connsiteY1116" fmla="*/ 1168626 h 3199280"/>
              <a:gd name="connsiteX1117" fmla="*/ 2951373 w 3090567"/>
              <a:gd name="connsiteY1117" fmla="*/ 1164161 h 3199280"/>
              <a:gd name="connsiteX1118" fmla="*/ 2951373 w 3090567"/>
              <a:gd name="connsiteY1118" fmla="*/ 1148087 h 3199280"/>
              <a:gd name="connsiteX1119" fmla="*/ 2929003 w 3090567"/>
              <a:gd name="connsiteY1119" fmla="*/ 1142729 h 3199280"/>
              <a:gd name="connsiteX1120" fmla="*/ 2940188 w 3090567"/>
              <a:gd name="connsiteY1120" fmla="*/ 1138264 h 3199280"/>
              <a:gd name="connsiteX1121" fmla="*/ 2941120 w 3090567"/>
              <a:gd name="connsiteY1121" fmla="*/ 1112367 h 3199280"/>
              <a:gd name="connsiteX1122" fmla="*/ 2956033 w 3090567"/>
              <a:gd name="connsiteY1122" fmla="*/ 1115046 h 3199280"/>
              <a:gd name="connsiteX1123" fmla="*/ 2965355 w 3090567"/>
              <a:gd name="connsiteY1123" fmla="*/ 1100759 h 3199280"/>
              <a:gd name="connsiteX1124" fmla="*/ 2970947 w 3090567"/>
              <a:gd name="connsiteY1124" fmla="*/ 1104331 h 3199280"/>
              <a:gd name="connsiteX1125" fmla="*/ 2981200 w 3090567"/>
              <a:gd name="connsiteY1125" fmla="*/ 1097187 h 3199280"/>
              <a:gd name="connsiteX1126" fmla="*/ 2971879 w 3090567"/>
              <a:gd name="connsiteY1126" fmla="*/ 1089150 h 3199280"/>
              <a:gd name="connsiteX1127" fmla="*/ 2993318 w 3090567"/>
              <a:gd name="connsiteY1127" fmla="*/ 1068611 h 3199280"/>
              <a:gd name="connsiteX1128" fmla="*/ 2997046 w 3090567"/>
              <a:gd name="connsiteY1128" fmla="*/ 1076648 h 3199280"/>
              <a:gd name="connsiteX1129" fmla="*/ 3011960 w 3090567"/>
              <a:gd name="connsiteY1129" fmla="*/ 1075755 h 3199280"/>
              <a:gd name="connsiteX1130" fmla="*/ 2998911 w 3090567"/>
              <a:gd name="connsiteY1130" fmla="*/ 1062360 h 3199280"/>
              <a:gd name="connsiteX1131" fmla="*/ 3020349 w 3090567"/>
              <a:gd name="connsiteY1131" fmla="*/ 1030213 h 3199280"/>
              <a:gd name="connsiteX1132" fmla="*/ 3015689 w 3090567"/>
              <a:gd name="connsiteY1132" fmla="*/ 1023962 h 3199280"/>
              <a:gd name="connsiteX1133" fmla="*/ 3024078 w 3090567"/>
              <a:gd name="connsiteY1133" fmla="*/ 1012353 h 3199280"/>
              <a:gd name="connsiteX1134" fmla="*/ 3028738 w 3090567"/>
              <a:gd name="connsiteY1134" fmla="*/ 1010567 h 3199280"/>
              <a:gd name="connsiteX1135" fmla="*/ 3036195 w 3090567"/>
              <a:gd name="connsiteY1135" fmla="*/ 985563 h 3199280"/>
              <a:gd name="connsiteX1136" fmla="*/ 3050177 w 3090567"/>
              <a:gd name="connsiteY1136" fmla="*/ 983777 h 3199280"/>
              <a:gd name="connsiteX1137" fmla="*/ 3045516 w 3090567"/>
              <a:gd name="connsiteY1137" fmla="*/ 970382 h 3199280"/>
              <a:gd name="connsiteX1138" fmla="*/ 3066023 w 3090567"/>
              <a:gd name="connsiteY1138" fmla="*/ 931984 h 3199280"/>
              <a:gd name="connsiteX1139" fmla="*/ 3067887 w 3090567"/>
              <a:gd name="connsiteY1139" fmla="*/ 933770 h 3199280"/>
              <a:gd name="connsiteX1140" fmla="*/ 3083733 w 3090567"/>
              <a:gd name="connsiteY1140" fmla="*/ 913231 h 3199280"/>
              <a:gd name="connsiteX1141" fmla="*/ 3090568 w 3090567"/>
              <a:gd name="connsiteY1141" fmla="*/ 913826 h 3199280"/>
              <a:gd name="connsiteX1142" fmla="*/ 3090568 w 3090567"/>
              <a:gd name="connsiteY1142" fmla="*/ 896562 h 3199280"/>
              <a:gd name="connsiteX1143" fmla="*/ 3084665 w 3090567"/>
              <a:gd name="connsiteY1143" fmla="*/ 891799 h 3199280"/>
              <a:gd name="connsiteX1144" fmla="*/ 3090568 w 3090567"/>
              <a:gd name="connsiteY1144" fmla="*/ 877809 h 3199280"/>
              <a:gd name="connsiteX1145" fmla="*/ 3090568 w 3090567"/>
              <a:gd name="connsiteY1145" fmla="*/ 871558 h 3199280"/>
              <a:gd name="connsiteX1146" fmla="*/ 3087461 w 3090567"/>
              <a:gd name="connsiteY1146" fmla="*/ 867689 h 3199280"/>
              <a:gd name="connsiteX1147" fmla="*/ 3090568 w 3090567"/>
              <a:gd name="connsiteY1147" fmla="*/ 865903 h 3199280"/>
              <a:gd name="connsiteX1148" fmla="*/ 3090568 w 3090567"/>
              <a:gd name="connsiteY1148" fmla="*/ 1 h 3199280"/>
              <a:gd name="connsiteX1149" fmla="*/ 2911915 w 3090567"/>
              <a:gd name="connsiteY1149" fmla="*/ 1644885 h 3199280"/>
              <a:gd name="connsiteX1150" fmla="*/ 2911293 w 3090567"/>
              <a:gd name="connsiteY1150" fmla="*/ 1646671 h 3199280"/>
              <a:gd name="connsiteX1151" fmla="*/ 2912225 w 3090567"/>
              <a:gd name="connsiteY1151" fmla="*/ 1644885 h 3199280"/>
              <a:gd name="connsiteX1152" fmla="*/ 2903836 w 3090567"/>
              <a:gd name="connsiteY1152" fmla="*/ 1649945 h 3199280"/>
              <a:gd name="connsiteX1153" fmla="*/ 2903836 w 3090567"/>
              <a:gd name="connsiteY1153" fmla="*/ 1650242 h 3199280"/>
              <a:gd name="connsiteX1154" fmla="*/ 2904768 w 3090567"/>
              <a:gd name="connsiteY1154" fmla="*/ 1649647 h 3199280"/>
              <a:gd name="connsiteX1155" fmla="*/ 2903836 w 3090567"/>
              <a:gd name="connsiteY1155" fmla="*/ 1649944 h 3199280"/>
              <a:gd name="connsiteX1156" fmla="*/ 2802547 w 3090567"/>
              <a:gd name="connsiteY1156" fmla="*/ 1706799 h 3199280"/>
              <a:gd name="connsiteX1157" fmla="*/ 2802237 w 3090567"/>
              <a:gd name="connsiteY1157" fmla="*/ 1707394 h 3199280"/>
              <a:gd name="connsiteX1158" fmla="*/ 2813112 w 3090567"/>
              <a:gd name="connsiteY1158" fmla="*/ 1705310 h 3199280"/>
              <a:gd name="connsiteX1159" fmla="*/ 2802548 w 3090567"/>
              <a:gd name="connsiteY1159" fmla="*/ 1706799 h 3199280"/>
              <a:gd name="connsiteX1160" fmla="*/ 1216094 w 3090567"/>
              <a:gd name="connsiteY1160" fmla="*/ 91085 h 3199280"/>
              <a:gd name="connsiteX1161" fmla="*/ 1195277 w 3090567"/>
              <a:gd name="connsiteY1161" fmla="*/ 155678 h 3199280"/>
              <a:gd name="connsiteX1162" fmla="*/ 1236290 w 3090567"/>
              <a:gd name="connsiteY1162" fmla="*/ 177109 h 3199280"/>
              <a:gd name="connsiteX1163" fmla="*/ 1241883 w 3090567"/>
              <a:gd name="connsiteY1163" fmla="*/ 178895 h 3199280"/>
              <a:gd name="connsiteX1164" fmla="*/ 1261457 w 3090567"/>
              <a:gd name="connsiteY1164" fmla="*/ 141390 h 3199280"/>
              <a:gd name="connsiteX1165" fmla="*/ 1260525 w 3090567"/>
              <a:gd name="connsiteY1165" fmla="*/ 102991 h 3199280"/>
              <a:gd name="connsiteX1166" fmla="*/ 1269846 w 3090567"/>
              <a:gd name="connsiteY1166" fmla="*/ 119065 h 3199280"/>
              <a:gd name="connsiteX1167" fmla="*/ 1264254 w 3090567"/>
              <a:gd name="connsiteY1167" fmla="*/ 100312 h 3199280"/>
              <a:gd name="connsiteX1168" fmla="*/ 1225105 w 3090567"/>
              <a:gd name="connsiteY1168" fmla="*/ 91382 h 3199280"/>
              <a:gd name="connsiteX1169" fmla="*/ 1216095 w 3090567"/>
              <a:gd name="connsiteY1169" fmla="*/ 91085 h 3199280"/>
              <a:gd name="connsiteX1170" fmla="*/ 366320 w 3090567"/>
              <a:gd name="connsiteY1170" fmla="*/ 1003124 h 3199280"/>
              <a:gd name="connsiteX1171" fmla="*/ 356377 w 3090567"/>
              <a:gd name="connsiteY1171" fmla="*/ 1006398 h 3199280"/>
              <a:gd name="connsiteX1172" fmla="*/ 363834 w 3090567"/>
              <a:gd name="connsiteY1172" fmla="*/ 1017114 h 3199280"/>
              <a:gd name="connsiteX1173" fmla="*/ 369427 w 3090567"/>
              <a:gd name="connsiteY1173" fmla="*/ 1012351 h 3199280"/>
              <a:gd name="connsiteX1174" fmla="*/ 377505 w 3090567"/>
              <a:gd name="connsiteY1174" fmla="*/ 1007291 h 3199280"/>
              <a:gd name="connsiteX1175" fmla="*/ 372844 w 3090567"/>
              <a:gd name="connsiteY1175" fmla="*/ 1003421 h 3199280"/>
              <a:gd name="connsiteX1176" fmla="*/ 366320 w 3090567"/>
              <a:gd name="connsiteY1176" fmla="*/ 1003124 h 3199280"/>
              <a:gd name="connsiteX1177" fmla="*/ 706851 w 3090567"/>
              <a:gd name="connsiteY1177" fmla="*/ 1096888 h 3199280"/>
              <a:gd name="connsiteX1178" fmla="*/ 715551 w 3090567"/>
              <a:gd name="connsiteY1178" fmla="*/ 1100757 h 3199280"/>
              <a:gd name="connsiteX1179" fmla="*/ 721765 w 3090567"/>
              <a:gd name="connsiteY1179" fmla="*/ 1104031 h 3199280"/>
              <a:gd name="connsiteX1180" fmla="*/ 706851 w 3090567"/>
              <a:gd name="connsiteY1180" fmla="*/ 1096888 h 3199280"/>
              <a:gd name="connsiteX1181" fmla="*/ 787323 w 3090567"/>
              <a:gd name="connsiteY1181" fmla="*/ 1126951 h 3199280"/>
              <a:gd name="connsiteX1182" fmla="*/ 787944 w 3090567"/>
              <a:gd name="connsiteY1182" fmla="*/ 1127249 h 3199280"/>
              <a:gd name="connsiteX1183" fmla="*/ 782973 w 3090567"/>
              <a:gd name="connsiteY1183" fmla="*/ 1127249 h 3199280"/>
              <a:gd name="connsiteX1184" fmla="*/ 787323 w 3090567"/>
              <a:gd name="connsiteY1184" fmla="*/ 1126951 h 3199280"/>
              <a:gd name="connsiteX1185" fmla="*/ 232717 w 3090567"/>
              <a:gd name="connsiteY1185" fmla="*/ 1246017 h 3199280"/>
              <a:gd name="connsiteX1186" fmla="*/ 230231 w 3090567"/>
              <a:gd name="connsiteY1186" fmla="*/ 1248100 h 3199280"/>
              <a:gd name="connsiteX1187" fmla="*/ 224328 w 3090567"/>
              <a:gd name="connsiteY1187" fmla="*/ 1249291 h 3199280"/>
              <a:gd name="connsiteX1188" fmla="*/ 217803 w 3090567"/>
              <a:gd name="connsiteY1188" fmla="*/ 1246314 h 3199280"/>
              <a:gd name="connsiteX1189" fmla="*/ 219046 w 3090567"/>
              <a:gd name="connsiteY1189" fmla="*/ 1253458 h 3199280"/>
              <a:gd name="connsiteX1190" fmla="*/ 228989 w 3090567"/>
              <a:gd name="connsiteY1190" fmla="*/ 1257328 h 3199280"/>
              <a:gd name="connsiteX1191" fmla="*/ 234892 w 3090567"/>
              <a:gd name="connsiteY1191" fmla="*/ 1250482 h 3199280"/>
              <a:gd name="connsiteX1192" fmla="*/ 232717 w 3090567"/>
              <a:gd name="connsiteY1192" fmla="*/ 1246017 h 3199280"/>
              <a:gd name="connsiteX1193" fmla="*/ 3005437 w 3090567"/>
              <a:gd name="connsiteY1193" fmla="*/ 1543977 h 3199280"/>
              <a:gd name="connsiteX1194" fmla="*/ 3003262 w 3090567"/>
              <a:gd name="connsiteY1194" fmla="*/ 1546358 h 3199280"/>
              <a:gd name="connsiteX1195" fmla="*/ 3005437 w 3090567"/>
              <a:gd name="connsiteY1195" fmla="*/ 1543977 h 3199280"/>
              <a:gd name="connsiteX1196" fmla="*/ 369427 w 3090567"/>
              <a:gd name="connsiteY1196" fmla="*/ 1558265 h 3199280"/>
              <a:gd name="connsiteX1197" fmla="*/ 369737 w 3090567"/>
              <a:gd name="connsiteY1197" fmla="*/ 1558265 h 3199280"/>
              <a:gd name="connsiteX1198" fmla="*/ 369737 w 3090567"/>
              <a:gd name="connsiteY1198" fmla="*/ 1558562 h 3199280"/>
              <a:gd name="connsiteX1199" fmla="*/ 368805 w 3090567"/>
              <a:gd name="connsiteY1199" fmla="*/ 1560646 h 3199280"/>
              <a:gd name="connsiteX1200" fmla="*/ 369427 w 3090567"/>
              <a:gd name="connsiteY1200" fmla="*/ 1558264 h 3199280"/>
              <a:gd name="connsiteX1201" fmla="*/ 319714 w 3090567"/>
              <a:gd name="connsiteY1201" fmla="*/ 1561242 h 3199280"/>
              <a:gd name="connsiteX1202" fmla="*/ 319714 w 3090567"/>
              <a:gd name="connsiteY1202" fmla="*/ 1563623 h 3199280"/>
              <a:gd name="connsiteX1203" fmla="*/ 318783 w 3090567"/>
              <a:gd name="connsiteY1203" fmla="*/ 1569576 h 3199280"/>
              <a:gd name="connsiteX1204" fmla="*/ 323443 w 3090567"/>
              <a:gd name="connsiteY1204" fmla="*/ 1572553 h 3199280"/>
              <a:gd name="connsiteX1205" fmla="*/ 332454 w 3090567"/>
              <a:gd name="connsiteY1205" fmla="*/ 1572553 h 3199280"/>
              <a:gd name="connsiteX1206" fmla="*/ 327172 w 3090567"/>
              <a:gd name="connsiteY1206" fmla="*/ 1567790 h 3199280"/>
              <a:gd name="connsiteX1207" fmla="*/ 325618 w 3090567"/>
              <a:gd name="connsiteY1207" fmla="*/ 1563921 h 3199280"/>
              <a:gd name="connsiteX1208" fmla="*/ 319715 w 3090567"/>
              <a:gd name="connsiteY1208" fmla="*/ 1561242 h 3199280"/>
              <a:gd name="connsiteX1209" fmla="*/ 343638 w 3090567"/>
              <a:gd name="connsiteY1209" fmla="*/ 1573743 h 3199280"/>
              <a:gd name="connsiteX1210" fmla="*/ 338978 w 3090567"/>
              <a:gd name="connsiteY1210" fmla="*/ 1579399 h 3199280"/>
              <a:gd name="connsiteX1211" fmla="*/ 345813 w 3090567"/>
              <a:gd name="connsiteY1211" fmla="*/ 1578208 h 3199280"/>
              <a:gd name="connsiteX1212" fmla="*/ 353270 w 3090567"/>
              <a:gd name="connsiteY1212" fmla="*/ 1577613 h 3199280"/>
              <a:gd name="connsiteX1213" fmla="*/ 343638 w 3090567"/>
              <a:gd name="connsiteY1213" fmla="*/ 1573743 h 3199280"/>
              <a:gd name="connsiteX1214" fmla="*/ 203511 w 3090567"/>
              <a:gd name="connsiteY1214" fmla="*/ 1587734 h 3199280"/>
              <a:gd name="connsiteX1215" fmla="*/ 199782 w 3090567"/>
              <a:gd name="connsiteY1215" fmla="*/ 1592496 h 3199280"/>
              <a:gd name="connsiteX1216" fmla="*/ 206929 w 3090567"/>
              <a:gd name="connsiteY1216" fmla="*/ 1598747 h 3199280"/>
              <a:gd name="connsiteX1217" fmla="*/ 202268 w 3090567"/>
              <a:gd name="connsiteY1217" fmla="*/ 1611249 h 3199280"/>
              <a:gd name="connsiteX1218" fmla="*/ 202889 w 3090567"/>
              <a:gd name="connsiteY1218" fmla="*/ 1604403 h 3199280"/>
              <a:gd name="connsiteX1219" fmla="*/ 198229 w 3090567"/>
              <a:gd name="connsiteY1219" fmla="*/ 1601724 h 3199280"/>
              <a:gd name="connsiteX1220" fmla="*/ 189529 w 3090567"/>
              <a:gd name="connsiteY1220" fmla="*/ 1606486 h 3199280"/>
              <a:gd name="connsiteX1221" fmla="*/ 187976 w 3090567"/>
              <a:gd name="connsiteY1221" fmla="*/ 1622560 h 3199280"/>
              <a:gd name="connsiteX1222" fmla="*/ 194500 w 3090567"/>
              <a:gd name="connsiteY1222" fmla="*/ 1618690 h 3199280"/>
              <a:gd name="connsiteX1223" fmla="*/ 201336 w 3090567"/>
              <a:gd name="connsiteY1223" fmla="*/ 1624048 h 3199280"/>
              <a:gd name="connsiteX1224" fmla="*/ 213764 w 3090567"/>
              <a:gd name="connsiteY1224" fmla="*/ 1626430 h 3199280"/>
              <a:gd name="connsiteX1225" fmla="*/ 219357 w 3090567"/>
              <a:gd name="connsiteY1225" fmla="*/ 1618095 h 3199280"/>
              <a:gd name="connsiteX1226" fmla="*/ 210036 w 3090567"/>
              <a:gd name="connsiteY1226" fmla="*/ 1611249 h 3199280"/>
              <a:gd name="connsiteX1227" fmla="*/ 209104 w 3090567"/>
              <a:gd name="connsiteY1227" fmla="*/ 1610654 h 3199280"/>
              <a:gd name="connsiteX1228" fmla="*/ 213143 w 3090567"/>
              <a:gd name="connsiteY1228" fmla="*/ 1608272 h 3199280"/>
              <a:gd name="connsiteX1229" fmla="*/ 215318 w 3090567"/>
              <a:gd name="connsiteY1229" fmla="*/ 1605296 h 3199280"/>
              <a:gd name="connsiteX1230" fmla="*/ 220290 w 3090567"/>
              <a:gd name="connsiteY1230" fmla="*/ 1612142 h 3199280"/>
              <a:gd name="connsiteX1231" fmla="*/ 228057 w 3090567"/>
              <a:gd name="connsiteY1231" fmla="*/ 1609463 h 3199280"/>
              <a:gd name="connsiteX1232" fmla="*/ 223397 w 3090567"/>
              <a:gd name="connsiteY1232" fmla="*/ 1596663 h 3199280"/>
              <a:gd name="connsiteX1233" fmla="*/ 209104 w 3090567"/>
              <a:gd name="connsiteY1233" fmla="*/ 1592198 h 3199280"/>
              <a:gd name="connsiteX1234" fmla="*/ 203512 w 3090567"/>
              <a:gd name="connsiteY1234" fmla="*/ 1587734 h 3199280"/>
              <a:gd name="connsiteX1235" fmla="*/ 402983 w 3090567"/>
              <a:gd name="connsiteY1235" fmla="*/ 1603510 h 3199280"/>
              <a:gd name="connsiteX1236" fmla="*/ 393972 w 3090567"/>
              <a:gd name="connsiteY1236" fmla="*/ 1604700 h 3199280"/>
              <a:gd name="connsiteX1237" fmla="*/ 395215 w 3090567"/>
              <a:gd name="connsiteY1237" fmla="*/ 1612142 h 3199280"/>
              <a:gd name="connsiteX1238" fmla="*/ 398633 w 3090567"/>
              <a:gd name="connsiteY1238" fmla="*/ 1613034 h 3199280"/>
              <a:gd name="connsiteX1239" fmla="*/ 398943 w 3090567"/>
              <a:gd name="connsiteY1239" fmla="*/ 1611248 h 3199280"/>
              <a:gd name="connsiteX1240" fmla="*/ 398943 w 3090567"/>
              <a:gd name="connsiteY1240" fmla="*/ 1609165 h 3199280"/>
              <a:gd name="connsiteX1241" fmla="*/ 399253 w 3090567"/>
              <a:gd name="connsiteY1241" fmla="*/ 1607974 h 3199280"/>
              <a:gd name="connsiteX1242" fmla="*/ 403292 w 3090567"/>
              <a:gd name="connsiteY1242" fmla="*/ 1609760 h 3199280"/>
              <a:gd name="connsiteX1243" fmla="*/ 405157 w 3090567"/>
              <a:gd name="connsiteY1243" fmla="*/ 1606784 h 3199280"/>
              <a:gd name="connsiteX1244" fmla="*/ 402982 w 3090567"/>
              <a:gd name="connsiteY1244" fmla="*/ 1603509 h 3199280"/>
              <a:gd name="connsiteX1245" fmla="*/ 222153 w 3090567"/>
              <a:gd name="connsiteY1245" fmla="*/ 1623155 h 3199280"/>
              <a:gd name="connsiteX1246" fmla="*/ 222775 w 3090567"/>
              <a:gd name="connsiteY1246" fmla="*/ 1630002 h 3199280"/>
              <a:gd name="connsiteX1247" fmla="*/ 231164 w 3090567"/>
              <a:gd name="connsiteY1247" fmla="*/ 1629704 h 3199280"/>
              <a:gd name="connsiteX1248" fmla="*/ 224639 w 3090567"/>
              <a:gd name="connsiteY1248" fmla="*/ 1623156 h 3199280"/>
              <a:gd name="connsiteX1249" fmla="*/ 222153 w 3090567"/>
              <a:gd name="connsiteY1249" fmla="*/ 1623156 h 3199280"/>
              <a:gd name="connsiteX1250" fmla="*/ 396458 w 3090567"/>
              <a:gd name="connsiteY1250" fmla="*/ 1713347 h 3199280"/>
              <a:gd name="connsiteX1251" fmla="*/ 393351 w 3090567"/>
              <a:gd name="connsiteY1251" fmla="*/ 1713644 h 3199280"/>
              <a:gd name="connsiteX1252" fmla="*/ 381233 w 3090567"/>
              <a:gd name="connsiteY1252" fmla="*/ 1731504 h 3199280"/>
              <a:gd name="connsiteX1253" fmla="*/ 360727 w 3090567"/>
              <a:gd name="connsiteY1253" fmla="*/ 1736862 h 3199280"/>
              <a:gd name="connsiteX1254" fmla="*/ 387758 w 3090567"/>
              <a:gd name="connsiteY1254" fmla="*/ 1744899 h 3199280"/>
              <a:gd name="connsiteX1255" fmla="*/ 398944 w 3090567"/>
              <a:gd name="connsiteY1255" fmla="*/ 1760973 h 3199280"/>
              <a:gd name="connsiteX1256" fmla="*/ 414789 w 3090567"/>
              <a:gd name="connsiteY1256" fmla="*/ 1739541 h 3199280"/>
              <a:gd name="connsiteX1257" fmla="*/ 414789 w 3090567"/>
              <a:gd name="connsiteY1257" fmla="*/ 1721681 h 3199280"/>
              <a:gd name="connsiteX1258" fmla="*/ 400808 w 3090567"/>
              <a:gd name="connsiteY1258" fmla="*/ 1722574 h 3199280"/>
              <a:gd name="connsiteX1259" fmla="*/ 398944 w 3090567"/>
              <a:gd name="connsiteY1259" fmla="*/ 1714537 h 3199280"/>
              <a:gd name="connsiteX1260" fmla="*/ 396458 w 3090567"/>
              <a:gd name="connsiteY1260" fmla="*/ 1713346 h 3199280"/>
              <a:gd name="connsiteX1261" fmla="*/ 426907 w 3090567"/>
              <a:gd name="connsiteY1261" fmla="*/ 1765438 h 3199280"/>
              <a:gd name="connsiteX1262" fmla="*/ 384962 w 3090567"/>
              <a:gd name="connsiteY1262" fmla="*/ 1785084 h 3199280"/>
              <a:gd name="connsiteX1263" fmla="*/ 377505 w 3090567"/>
              <a:gd name="connsiteY1263" fmla="*/ 1779726 h 3199280"/>
              <a:gd name="connsiteX1264" fmla="*/ 374709 w 3090567"/>
              <a:gd name="connsiteY1264" fmla="*/ 1796693 h 3199280"/>
              <a:gd name="connsiteX1265" fmla="*/ 356999 w 3090567"/>
              <a:gd name="connsiteY1265" fmla="*/ 1789549 h 3199280"/>
              <a:gd name="connsiteX1266" fmla="*/ 370048 w 3090567"/>
              <a:gd name="connsiteY1266" fmla="*/ 1805623 h 3199280"/>
              <a:gd name="connsiteX1267" fmla="*/ 362591 w 3090567"/>
              <a:gd name="connsiteY1267" fmla="*/ 1814553 h 3199280"/>
              <a:gd name="connsiteX1268" fmla="*/ 379369 w 3090567"/>
              <a:gd name="connsiteY1268" fmla="*/ 1825268 h 3199280"/>
              <a:gd name="connsiteX1269" fmla="*/ 387758 w 3090567"/>
              <a:gd name="connsiteY1269" fmla="*/ 1826161 h 3199280"/>
              <a:gd name="connsiteX1270" fmla="*/ 379369 w 3090567"/>
              <a:gd name="connsiteY1270" fmla="*/ 1855630 h 3199280"/>
              <a:gd name="connsiteX1271" fmla="*/ 391487 w 3090567"/>
              <a:gd name="connsiteY1271" fmla="*/ 1845807 h 3199280"/>
              <a:gd name="connsiteX1272" fmla="*/ 391487 w 3090567"/>
              <a:gd name="connsiteY1272" fmla="*/ 1823482 h 3199280"/>
              <a:gd name="connsiteX1273" fmla="*/ 392418 w 3090567"/>
              <a:gd name="connsiteY1273" fmla="*/ 1821696 h 3199280"/>
              <a:gd name="connsiteX1274" fmla="*/ 409196 w 3090567"/>
              <a:gd name="connsiteY1274" fmla="*/ 1814552 h 3199280"/>
              <a:gd name="connsiteX1275" fmla="*/ 412925 w 3090567"/>
              <a:gd name="connsiteY1275" fmla="*/ 1810087 h 3199280"/>
              <a:gd name="connsiteX1276" fmla="*/ 429703 w 3090567"/>
              <a:gd name="connsiteY1276" fmla="*/ 1801157 h 3199280"/>
              <a:gd name="connsiteX1277" fmla="*/ 429703 w 3090567"/>
              <a:gd name="connsiteY1277" fmla="*/ 1791334 h 3199280"/>
              <a:gd name="connsiteX1278" fmla="*/ 435295 w 3090567"/>
              <a:gd name="connsiteY1278" fmla="*/ 1794013 h 3199280"/>
              <a:gd name="connsiteX1279" fmla="*/ 439956 w 3090567"/>
              <a:gd name="connsiteY1279" fmla="*/ 1777047 h 3199280"/>
              <a:gd name="connsiteX1280" fmla="*/ 445548 w 3090567"/>
              <a:gd name="connsiteY1280" fmla="*/ 1779726 h 3199280"/>
              <a:gd name="connsiteX1281" fmla="*/ 445859 w 3090567"/>
              <a:gd name="connsiteY1281" fmla="*/ 1777344 h 3199280"/>
              <a:gd name="connsiteX1282" fmla="*/ 426906 w 3090567"/>
              <a:gd name="connsiteY1282" fmla="*/ 1765438 h 3199280"/>
              <a:gd name="connsiteX1283" fmla="*/ 446170 w 3090567"/>
              <a:gd name="connsiteY1283" fmla="*/ 1777345 h 3199280"/>
              <a:gd name="connsiteX1284" fmla="*/ 453006 w 3090567"/>
              <a:gd name="connsiteY1284" fmla="*/ 1780619 h 3199280"/>
              <a:gd name="connsiteX1285" fmla="*/ 446170 w 3090567"/>
              <a:gd name="connsiteY1285" fmla="*/ 1777345 h 3199280"/>
              <a:gd name="connsiteX1286" fmla="*/ 2661177 w 3090567"/>
              <a:gd name="connsiteY1286" fmla="*/ 2556626 h 3199280"/>
              <a:gd name="connsiteX1287" fmla="*/ 2667702 w 3090567"/>
              <a:gd name="connsiteY1287" fmla="*/ 2557221 h 3199280"/>
              <a:gd name="connsiteX1288" fmla="*/ 2666770 w 3090567"/>
              <a:gd name="connsiteY1288" fmla="*/ 2560793 h 3199280"/>
              <a:gd name="connsiteX1289" fmla="*/ 2658381 w 3090567"/>
              <a:gd name="connsiteY1289" fmla="*/ 2558114 h 3199280"/>
              <a:gd name="connsiteX1290" fmla="*/ 2661177 w 3090567"/>
              <a:gd name="connsiteY1290" fmla="*/ 2556626 h 3199280"/>
              <a:gd name="connsiteX1291" fmla="*/ 2796 w 3090567"/>
              <a:gd name="connsiteY1291" fmla="*/ 2712899 h 3199280"/>
              <a:gd name="connsiteX1292" fmla="*/ 0 w 3090567"/>
              <a:gd name="connsiteY1292" fmla="*/ 2713196 h 3199280"/>
              <a:gd name="connsiteX1293" fmla="*/ 7146 w 3090567"/>
              <a:gd name="connsiteY1293" fmla="*/ 2713494 h 3199280"/>
              <a:gd name="connsiteX1294" fmla="*/ 2796 w 3090567"/>
              <a:gd name="connsiteY1294" fmla="*/ 2712898 h 3199280"/>
              <a:gd name="connsiteX1295" fmla="*/ 71773 w 3090567"/>
              <a:gd name="connsiteY1295" fmla="*/ 2746833 h 3199280"/>
              <a:gd name="connsiteX1296" fmla="*/ 71462 w 3090567"/>
              <a:gd name="connsiteY1296" fmla="*/ 2747130 h 3199280"/>
              <a:gd name="connsiteX1297" fmla="*/ 73016 w 3090567"/>
              <a:gd name="connsiteY1297" fmla="*/ 2746833 h 3199280"/>
              <a:gd name="connsiteX1298" fmla="*/ 71773 w 3090567"/>
              <a:gd name="connsiteY1298" fmla="*/ 2746833 h 3199280"/>
              <a:gd name="connsiteX1299" fmla="*/ 1717570 w 3090567"/>
              <a:gd name="connsiteY1299" fmla="*/ 2996274 h 3199280"/>
              <a:gd name="connsiteX1300" fmla="*/ 1743980 w 3090567"/>
              <a:gd name="connsiteY1300" fmla="*/ 3015920 h 3199280"/>
              <a:gd name="connsiteX1301" fmla="*/ 1767282 w 3090567"/>
              <a:gd name="connsiteY1301" fmla="*/ 3026040 h 3199280"/>
              <a:gd name="connsiteX1302" fmla="*/ 1765729 w 3090567"/>
              <a:gd name="connsiteY1302" fmla="*/ 3029315 h 3199280"/>
              <a:gd name="connsiteX1303" fmla="*/ 1755786 w 3090567"/>
              <a:gd name="connsiteY1303" fmla="*/ 3026636 h 3199280"/>
              <a:gd name="connsiteX1304" fmla="*/ 1741183 w 3090567"/>
              <a:gd name="connsiteY1304" fmla="*/ 3026636 h 3199280"/>
              <a:gd name="connsiteX1305" fmla="*/ 1725648 w 3090567"/>
              <a:gd name="connsiteY1305" fmla="*/ 3020087 h 3199280"/>
              <a:gd name="connsiteX1306" fmla="*/ 1731552 w 3090567"/>
              <a:gd name="connsiteY1306" fmla="*/ 3015027 h 3199280"/>
              <a:gd name="connsiteX1307" fmla="*/ 1717570 w 3090567"/>
              <a:gd name="connsiteY1307" fmla="*/ 2996274 h 3199280"/>
              <a:gd name="connsiteX1308" fmla="*/ 1272332 w 3090567"/>
              <a:gd name="connsiteY1308" fmla="*/ 3026636 h 3199280"/>
              <a:gd name="connsiteX1309" fmla="*/ 1274196 w 3090567"/>
              <a:gd name="connsiteY1309" fmla="*/ 3026933 h 3199280"/>
              <a:gd name="connsiteX1310" fmla="*/ 1291284 w 3090567"/>
              <a:gd name="connsiteY1310" fmla="*/ 3032886 h 3199280"/>
              <a:gd name="connsiteX1311" fmla="*/ 1303091 w 3090567"/>
              <a:gd name="connsiteY1311" fmla="*/ 3034672 h 3199280"/>
              <a:gd name="connsiteX1312" fmla="*/ 1311791 w 3090567"/>
              <a:gd name="connsiteY1312" fmla="*/ 3043007 h 3199280"/>
              <a:gd name="connsiteX1313" fmla="*/ 1322976 w 3090567"/>
              <a:gd name="connsiteY1313" fmla="*/ 3049257 h 3199280"/>
              <a:gd name="connsiteX1314" fmla="*/ 1332919 w 3090567"/>
              <a:gd name="connsiteY1314" fmla="*/ 3058187 h 3199280"/>
              <a:gd name="connsiteX1315" fmla="*/ 1329501 w 3090567"/>
              <a:gd name="connsiteY1315" fmla="*/ 3067415 h 3199280"/>
              <a:gd name="connsiteX1316" fmla="*/ 1327947 w 3090567"/>
              <a:gd name="connsiteY1316" fmla="*/ 3065629 h 3199280"/>
              <a:gd name="connsiteX1317" fmla="*/ 1320801 w 3090567"/>
              <a:gd name="connsiteY1317" fmla="*/ 3058783 h 3199280"/>
              <a:gd name="connsiteX1318" fmla="*/ 1318316 w 3090567"/>
              <a:gd name="connsiteY1318" fmla="*/ 3056997 h 3199280"/>
              <a:gd name="connsiteX1319" fmla="*/ 1317694 w 3090567"/>
              <a:gd name="connsiteY1319" fmla="*/ 3056700 h 3199280"/>
              <a:gd name="connsiteX1320" fmla="*/ 1310548 w 3090567"/>
              <a:gd name="connsiteY1320" fmla="*/ 3054021 h 3199280"/>
              <a:gd name="connsiteX1321" fmla="*/ 1292217 w 3090567"/>
              <a:gd name="connsiteY1321" fmla="*/ 3044198 h 3199280"/>
              <a:gd name="connsiteX1322" fmla="*/ 1290042 w 3090567"/>
              <a:gd name="connsiteY1322" fmla="*/ 3039435 h 3199280"/>
              <a:gd name="connsiteX1323" fmla="*/ 1291284 w 3090567"/>
              <a:gd name="connsiteY1323" fmla="*/ 3038840 h 3199280"/>
              <a:gd name="connsiteX1324" fmla="*/ 1289110 w 3090567"/>
              <a:gd name="connsiteY1324" fmla="*/ 3038245 h 3199280"/>
              <a:gd name="connsiteX1325" fmla="*/ 1282585 w 3090567"/>
              <a:gd name="connsiteY1325" fmla="*/ 3034970 h 3199280"/>
              <a:gd name="connsiteX1326" fmla="*/ 1277613 w 3090567"/>
              <a:gd name="connsiteY1326" fmla="*/ 3034078 h 3199280"/>
              <a:gd name="connsiteX1327" fmla="*/ 1275439 w 3090567"/>
              <a:gd name="connsiteY1327" fmla="*/ 3034375 h 3199280"/>
              <a:gd name="connsiteX1328" fmla="*/ 1274507 w 3090567"/>
              <a:gd name="connsiteY1328" fmla="*/ 3034078 h 3199280"/>
              <a:gd name="connsiteX1329" fmla="*/ 1273575 w 3090567"/>
              <a:gd name="connsiteY1329" fmla="*/ 3034078 h 3199280"/>
              <a:gd name="connsiteX1330" fmla="*/ 1273265 w 3090567"/>
              <a:gd name="connsiteY1330" fmla="*/ 3034078 h 3199280"/>
              <a:gd name="connsiteX1331" fmla="*/ 1272022 w 3090567"/>
              <a:gd name="connsiteY1331" fmla="*/ 3032292 h 3199280"/>
              <a:gd name="connsiteX1332" fmla="*/ 1271401 w 3090567"/>
              <a:gd name="connsiteY1332" fmla="*/ 3027232 h 3199280"/>
              <a:gd name="connsiteX1333" fmla="*/ 1272332 w 3090567"/>
              <a:gd name="connsiteY1333" fmla="*/ 3026636 h 31992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</a:cxnLst>
            <a:rect l="l" t="t" r="r" b="b"/>
            <a:pathLst>
              <a:path w="3090567" h="3199280">
                <a:moveTo>
                  <a:pt x="1509088" y="0"/>
                </a:moveTo>
                <a:cubicBezTo>
                  <a:pt x="1506976" y="1142"/>
                  <a:pt x="1503831" y="2123"/>
                  <a:pt x="1498213" y="3572"/>
                </a:cubicBezTo>
                <a:cubicBezTo>
                  <a:pt x="1495415" y="3572"/>
                  <a:pt x="1490757" y="2678"/>
                  <a:pt x="1489824" y="4465"/>
                </a:cubicBezTo>
                <a:cubicBezTo>
                  <a:pt x="1487026" y="9826"/>
                  <a:pt x="1490756" y="16071"/>
                  <a:pt x="1488893" y="21432"/>
                </a:cubicBezTo>
                <a:cubicBezTo>
                  <a:pt x="1483297" y="35727"/>
                  <a:pt x="1471179" y="37495"/>
                  <a:pt x="1477707" y="57151"/>
                </a:cubicBezTo>
                <a:cubicBezTo>
                  <a:pt x="1477707" y="59832"/>
                  <a:pt x="1496352" y="80368"/>
                  <a:pt x="1492621" y="81262"/>
                </a:cubicBezTo>
                <a:cubicBezTo>
                  <a:pt x="1486093" y="83942"/>
                  <a:pt x="1477711" y="74116"/>
                  <a:pt x="1471182" y="77690"/>
                </a:cubicBezTo>
                <a:cubicBezTo>
                  <a:pt x="1465587" y="80370"/>
                  <a:pt x="1473982" y="92274"/>
                  <a:pt x="1468386" y="95847"/>
                </a:cubicBezTo>
                <a:cubicBezTo>
                  <a:pt x="1464656" y="97634"/>
                  <a:pt x="1463728" y="82154"/>
                  <a:pt x="1459065" y="84834"/>
                </a:cubicBezTo>
                <a:cubicBezTo>
                  <a:pt x="1454402" y="86621"/>
                  <a:pt x="1462799" y="94952"/>
                  <a:pt x="1459997" y="99419"/>
                </a:cubicBezTo>
                <a:cubicBezTo>
                  <a:pt x="1458131" y="102993"/>
                  <a:pt x="1450678" y="101204"/>
                  <a:pt x="1446947" y="103884"/>
                </a:cubicBezTo>
                <a:cubicBezTo>
                  <a:pt x="1442284" y="107458"/>
                  <a:pt x="1441357" y="115493"/>
                  <a:pt x="1435762" y="115493"/>
                </a:cubicBezTo>
                <a:cubicBezTo>
                  <a:pt x="1398457" y="116387"/>
                  <a:pt x="1449747" y="94663"/>
                  <a:pt x="1443219" y="83048"/>
                </a:cubicBezTo>
                <a:cubicBezTo>
                  <a:pt x="1438556" y="74113"/>
                  <a:pt x="1422716" y="73228"/>
                  <a:pt x="1415255" y="66974"/>
                </a:cubicBezTo>
                <a:cubicBezTo>
                  <a:pt x="1411525" y="61613"/>
                  <a:pt x="1409663" y="55369"/>
                  <a:pt x="1407798" y="49114"/>
                </a:cubicBezTo>
                <a:cubicBezTo>
                  <a:pt x="1407798" y="46434"/>
                  <a:pt x="1412460" y="41078"/>
                  <a:pt x="1409663" y="40184"/>
                </a:cubicBezTo>
                <a:cubicBezTo>
                  <a:pt x="1403134" y="39291"/>
                  <a:pt x="1396615" y="50009"/>
                  <a:pt x="1391952" y="46435"/>
                </a:cubicBezTo>
                <a:cubicBezTo>
                  <a:pt x="1390087" y="44648"/>
                  <a:pt x="1412459" y="23218"/>
                  <a:pt x="1412459" y="23218"/>
                </a:cubicBezTo>
                <a:cubicBezTo>
                  <a:pt x="1414324" y="19644"/>
                  <a:pt x="1417120" y="16076"/>
                  <a:pt x="1416187" y="12502"/>
                </a:cubicBezTo>
                <a:cubicBezTo>
                  <a:pt x="1415255" y="10715"/>
                  <a:pt x="1411527" y="12501"/>
                  <a:pt x="1410595" y="14288"/>
                </a:cubicBezTo>
                <a:cubicBezTo>
                  <a:pt x="1393808" y="28583"/>
                  <a:pt x="1364918" y="86906"/>
                  <a:pt x="1370514" y="108349"/>
                </a:cubicBezTo>
                <a:cubicBezTo>
                  <a:pt x="1370514" y="110136"/>
                  <a:pt x="1374242" y="108350"/>
                  <a:pt x="1375174" y="107456"/>
                </a:cubicBezTo>
                <a:cubicBezTo>
                  <a:pt x="1376107" y="105669"/>
                  <a:pt x="1374243" y="103885"/>
                  <a:pt x="1374243" y="102991"/>
                </a:cubicBezTo>
                <a:cubicBezTo>
                  <a:pt x="1375175" y="100311"/>
                  <a:pt x="1376106" y="96741"/>
                  <a:pt x="1377971" y="94954"/>
                </a:cubicBezTo>
                <a:cubicBezTo>
                  <a:pt x="1379836" y="94061"/>
                  <a:pt x="1375174" y="103884"/>
                  <a:pt x="1377971" y="104777"/>
                </a:cubicBezTo>
                <a:cubicBezTo>
                  <a:pt x="1383567" y="107458"/>
                  <a:pt x="1391018" y="106562"/>
                  <a:pt x="1396614" y="109242"/>
                </a:cubicBezTo>
                <a:cubicBezTo>
                  <a:pt x="1398479" y="110136"/>
                  <a:pt x="1398482" y="113706"/>
                  <a:pt x="1397545" y="115493"/>
                </a:cubicBezTo>
                <a:cubicBezTo>
                  <a:pt x="1396612" y="122641"/>
                  <a:pt x="1400345" y="136031"/>
                  <a:pt x="1392885" y="136925"/>
                </a:cubicBezTo>
                <a:cubicBezTo>
                  <a:pt x="1384491" y="137818"/>
                  <a:pt x="1382639" y="102093"/>
                  <a:pt x="1368650" y="111921"/>
                </a:cubicBezTo>
                <a:cubicBezTo>
                  <a:pt x="1363054" y="116389"/>
                  <a:pt x="1364923" y="126206"/>
                  <a:pt x="1361193" y="132460"/>
                </a:cubicBezTo>
                <a:cubicBezTo>
                  <a:pt x="1360260" y="135140"/>
                  <a:pt x="1355601" y="134245"/>
                  <a:pt x="1354668" y="136925"/>
                </a:cubicBezTo>
                <a:cubicBezTo>
                  <a:pt x="1353735" y="139605"/>
                  <a:pt x="1358397" y="140496"/>
                  <a:pt x="1357464" y="142283"/>
                </a:cubicBezTo>
                <a:cubicBezTo>
                  <a:pt x="1357464" y="144070"/>
                  <a:pt x="1353736" y="144068"/>
                  <a:pt x="1352804" y="145855"/>
                </a:cubicBezTo>
                <a:cubicBezTo>
                  <a:pt x="1350006" y="151216"/>
                  <a:pt x="1350009" y="157461"/>
                  <a:pt x="1347211" y="162822"/>
                </a:cubicBezTo>
                <a:cubicBezTo>
                  <a:pt x="1344413" y="166395"/>
                  <a:pt x="1336026" y="164606"/>
                  <a:pt x="1335094" y="168180"/>
                </a:cubicBezTo>
                <a:cubicBezTo>
                  <a:pt x="1331363" y="185155"/>
                  <a:pt x="1330434" y="203890"/>
                  <a:pt x="1329501" y="220866"/>
                </a:cubicBezTo>
                <a:cubicBezTo>
                  <a:pt x="1329501" y="222653"/>
                  <a:pt x="1327637" y="227118"/>
                  <a:pt x="1326705" y="225331"/>
                </a:cubicBezTo>
                <a:cubicBezTo>
                  <a:pt x="1325772" y="221757"/>
                  <a:pt x="1329506" y="211934"/>
                  <a:pt x="1327636" y="214615"/>
                </a:cubicBezTo>
                <a:cubicBezTo>
                  <a:pt x="1322041" y="223550"/>
                  <a:pt x="1322047" y="246758"/>
                  <a:pt x="1314587" y="254799"/>
                </a:cubicBezTo>
                <a:cubicBezTo>
                  <a:pt x="1309924" y="259267"/>
                  <a:pt x="1304336" y="263728"/>
                  <a:pt x="1298741" y="265515"/>
                </a:cubicBezTo>
                <a:cubicBezTo>
                  <a:pt x="1294078" y="267302"/>
                  <a:pt x="1282893" y="261048"/>
                  <a:pt x="1285691" y="264622"/>
                </a:cubicBezTo>
                <a:cubicBezTo>
                  <a:pt x="1288489" y="268196"/>
                  <a:pt x="1296874" y="265513"/>
                  <a:pt x="1300605" y="269087"/>
                </a:cubicBezTo>
                <a:cubicBezTo>
                  <a:pt x="1304336" y="270874"/>
                  <a:pt x="1303399" y="277123"/>
                  <a:pt x="1307130" y="279803"/>
                </a:cubicBezTo>
                <a:cubicBezTo>
                  <a:pt x="1311793" y="283377"/>
                  <a:pt x="1332300" y="277122"/>
                  <a:pt x="1326704" y="280696"/>
                </a:cubicBezTo>
                <a:cubicBezTo>
                  <a:pt x="1320176" y="285163"/>
                  <a:pt x="1310862" y="279801"/>
                  <a:pt x="1304333" y="283375"/>
                </a:cubicBezTo>
                <a:cubicBezTo>
                  <a:pt x="1301536" y="284268"/>
                  <a:pt x="1304333" y="289625"/>
                  <a:pt x="1302469" y="291412"/>
                </a:cubicBezTo>
                <a:cubicBezTo>
                  <a:pt x="1299671" y="294986"/>
                  <a:pt x="1291284" y="292303"/>
                  <a:pt x="1290352" y="296770"/>
                </a:cubicBezTo>
                <a:cubicBezTo>
                  <a:pt x="1289419" y="301237"/>
                  <a:pt x="1293149" y="305697"/>
                  <a:pt x="1292216" y="310165"/>
                </a:cubicBezTo>
                <a:cubicBezTo>
                  <a:pt x="1291284" y="312845"/>
                  <a:pt x="1284760" y="303912"/>
                  <a:pt x="1282895" y="306593"/>
                </a:cubicBezTo>
                <a:cubicBezTo>
                  <a:pt x="1274502" y="321782"/>
                  <a:pt x="1289416" y="316409"/>
                  <a:pt x="1296876" y="328917"/>
                </a:cubicBezTo>
                <a:cubicBezTo>
                  <a:pt x="1300607" y="335172"/>
                  <a:pt x="1298738" y="353024"/>
                  <a:pt x="1303401" y="360172"/>
                </a:cubicBezTo>
                <a:cubicBezTo>
                  <a:pt x="1305267" y="362852"/>
                  <a:pt x="1324842" y="389638"/>
                  <a:pt x="1321111" y="394106"/>
                </a:cubicBezTo>
                <a:cubicBezTo>
                  <a:pt x="1318314" y="396786"/>
                  <a:pt x="1313656" y="391426"/>
                  <a:pt x="1310858" y="393213"/>
                </a:cubicBezTo>
                <a:cubicBezTo>
                  <a:pt x="1299667" y="401254"/>
                  <a:pt x="1291287" y="411960"/>
                  <a:pt x="1284759" y="422681"/>
                </a:cubicBezTo>
                <a:cubicBezTo>
                  <a:pt x="1282894" y="427148"/>
                  <a:pt x="1285694" y="439650"/>
                  <a:pt x="1281963" y="436076"/>
                </a:cubicBezTo>
                <a:cubicBezTo>
                  <a:pt x="1278232" y="431609"/>
                  <a:pt x="1285690" y="422684"/>
                  <a:pt x="1281031" y="418216"/>
                </a:cubicBezTo>
                <a:cubicBezTo>
                  <a:pt x="1274503" y="412855"/>
                  <a:pt x="1269850" y="432502"/>
                  <a:pt x="1262389" y="436076"/>
                </a:cubicBezTo>
                <a:cubicBezTo>
                  <a:pt x="1250265" y="442330"/>
                  <a:pt x="1230702" y="414646"/>
                  <a:pt x="1222308" y="411072"/>
                </a:cubicBezTo>
                <a:cubicBezTo>
                  <a:pt x="1212050" y="407498"/>
                  <a:pt x="1191554" y="415541"/>
                  <a:pt x="1182227" y="408393"/>
                </a:cubicBezTo>
                <a:cubicBezTo>
                  <a:pt x="1164508" y="394098"/>
                  <a:pt x="1182227" y="382502"/>
                  <a:pt x="1182227" y="373567"/>
                </a:cubicBezTo>
                <a:cubicBezTo>
                  <a:pt x="1183160" y="369993"/>
                  <a:pt x="1180365" y="367317"/>
                  <a:pt x="1177567" y="364637"/>
                </a:cubicBezTo>
                <a:cubicBezTo>
                  <a:pt x="1177567" y="363744"/>
                  <a:pt x="1174771" y="364637"/>
                  <a:pt x="1174771" y="363744"/>
                </a:cubicBezTo>
                <a:cubicBezTo>
                  <a:pt x="1171973" y="355703"/>
                  <a:pt x="1196206" y="341423"/>
                  <a:pt x="1201802" y="335168"/>
                </a:cubicBezTo>
                <a:cubicBezTo>
                  <a:pt x="1205532" y="329808"/>
                  <a:pt x="1222308" y="319988"/>
                  <a:pt x="1222308" y="319988"/>
                </a:cubicBezTo>
                <a:cubicBezTo>
                  <a:pt x="1211117" y="295864"/>
                  <a:pt x="1182238" y="294095"/>
                  <a:pt x="1162653" y="286054"/>
                </a:cubicBezTo>
                <a:cubicBezTo>
                  <a:pt x="1157991" y="284267"/>
                  <a:pt x="1153334" y="279805"/>
                  <a:pt x="1150536" y="276231"/>
                </a:cubicBezTo>
                <a:cubicBezTo>
                  <a:pt x="1149603" y="275338"/>
                  <a:pt x="1152401" y="271766"/>
                  <a:pt x="1150536" y="271766"/>
                </a:cubicBezTo>
                <a:cubicBezTo>
                  <a:pt x="1139344" y="269979"/>
                  <a:pt x="1127239" y="273550"/>
                  <a:pt x="1116048" y="278017"/>
                </a:cubicBezTo>
                <a:cubicBezTo>
                  <a:pt x="1106722" y="281591"/>
                  <a:pt x="1082497" y="306593"/>
                  <a:pt x="1072238" y="306593"/>
                </a:cubicBezTo>
                <a:cubicBezTo>
                  <a:pt x="1061047" y="306593"/>
                  <a:pt x="1048010" y="297658"/>
                  <a:pt x="1035886" y="305700"/>
                </a:cubicBezTo>
                <a:cubicBezTo>
                  <a:pt x="1025627" y="312847"/>
                  <a:pt x="1062917" y="319988"/>
                  <a:pt x="1063849" y="319988"/>
                </a:cubicBezTo>
                <a:cubicBezTo>
                  <a:pt x="1114211" y="328922"/>
                  <a:pt x="1095534" y="350347"/>
                  <a:pt x="1109523" y="354814"/>
                </a:cubicBezTo>
                <a:cubicBezTo>
                  <a:pt x="1112321" y="356601"/>
                  <a:pt x="1115115" y="343203"/>
                  <a:pt x="1116048" y="346777"/>
                </a:cubicBezTo>
                <a:cubicBezTo>
                  <a:pt x="1117913" y="352138"/>
                  <a:pt x="1111386" y="358383"/>
                  <a:pt x="1112319" y="364637"/>
                </a:cubicBezTo>
                <a:cubicBezTo>
                  <a:pt x="1114184" y="371785"/>
                  <a:pt x="1126299" y="387853"/>
                  <a:pt x="1130029" y="391427"/>
                </a:cubicBezTo>
                <a:cubicBezTo>
                  <a:pt x="1130029" y="391427"/>
                  <a:pt x="1126299" y="394097"/>
                  <a:pt x="1130029" y="410179"/>
                </a:cubicBezTo>
                <a:cubicBezTo>
                  <a:pt x="1130962" y="416434"/>
                  <a:pt x="1134685" y="445004"/>
                  <a:pt x="1143079" y="447685"/>
                </a:cubicBezTo>
                <a:cubicBezTo>
                  <a:pt x="1150540" y="449472"/>
                  <a:pt x="1157057" y="443220"/>
                  <a:pt x="1163585" y="443220"/>
                </a:cubicBezTo>
                <a:cubicBezTo>
                  <a:pt x="1168248" y="444113"/>
                  <a:pt x="1187816" y="456612"/>
                  <a:pt x="1194345" y="461080"/>
                </a:cubicBezTo>
                <a:cubicBezTo>
                  <a:pt x="1196210" y="463760"/>
                  <a:pt x="1197141" y="467329"/>
                  <a:pt x="1198073" y="470903"/>
                </a:cubicBezTo>
                <a:cubicBezTo>
                  <a:pt x="1198073" y="472690"/>
                  <a:pt x="1195276" y="476260"/>
                  <a:pt x="1196209" y="478047"/>
                </a:cubicBezTo>
                <a:cubicBezTo>
                  <a:pt x="1199007" y="482514"/>
                  <a:pt x="1203663" y="485189"/>
                  <a:pt x="1208327" y="487869"/>
                </a:cubicBezTo>
                <a:cubicBezTo>
                  <a:pt x="1210192" y="487869"/>
                  <a:pt x="1212055" y="484297"/>
                  <a:pt x="1212055" y="485190"/>
                </a:cubicBezTo>
                <a:cubicBezTo>
                  <a:pt x="1218583" y="507527"/>
                  <a:pt x="1207386" y="525364"/>
                  <a:pt x="1222308" y="545914"/>
                </a:cubicBezTo>
                <a:cubicBezTo>
                  <a:pt x="1240960" y="570037"/>
                  <a:pt x="1248409" y="576275"/>
                  <a:pt x="1246543" y="576275"/>
                </a:cubicBezTo>
                <a:cubicBezTo>
                  <a:pt x="1232554" y="578062"/>
                  <a:pt x="1227909" y="553058"/>
                  <a:pt x="1212987" y="551272"/>
                </a:cubicBezTo>
                <a:cubicBezTo>
                  <a:pt x="1209257" y="551272"/>
                  <a:pt x="1206463" y="553057"/>
                  <a:pt x="1204598" y="554844"/>
                </a:cubicBezTo>
                <a:cubicBezTo>
                  <a:pt x="1205531" y="553057"/>
                  <a:pt x="1205532" y="550379"/>
                  <a:pt x="1202734" y="549486"/>
                </a:cubicBezTo>
                <a:cubicBezTo>
                  <a:pt x="1197138" y="546805"/>
                  <a:pt x="1189688" y="548594"/>
                  <a:pt x="1183160" y="546807"/>
                </a:cubicBezTo>
                <a:cubicBezTo>
                  <a:pt x="1154249" y="536085"/>
                  <a:pt x="1173854" y="545012"/>
                  <a:pt x="1144943" y="560201"/>
                </a:cubicBezTo>
                <a:cubicBezTo>
                  <a:pt x="1144010" y="560201"/>
                  <a:pt x="1154271" y="551272"/>
                  <a:pt x="1141215" y="550379"/>
                </a:cubicBezTo>
                <a:cubicBezTo>
                  <a:pt x="1134686" y="550379"/>
                  <a:pt x="1127236" y="549485"/>
                  <a:pt x="1121640" y="551272"/>
                </a:cubicBezTo>
                <a:cubicBezTo>
                  <a:pt x="1117910" y="553058"/>
                  <a:pt x="1119777" y="597705"/>
                  <a:pt x="1118844" y="602172"/>
                </a:cubicBezTo>
                <a:cubicBezTo>
                  <a:pt x="1112316" y="620935"/>
                  <a:pt x="1097410" y="628358"/>
                  <a:pt x="1089016" y="643547"/>
                </a:cubicBezTo>
                <a:cubicBezTo>
                  <a:pt x="1084353" y="650695"/>
                  <a:pt x="1089016" y="660509"/>
                  <a:pt x="1086220" y="668551"/>
                </a:cubicBezTo>
                <a:cubicBezTo>
                  <a:pt x="1079692" y="689994"/>
                  <a:pt x="1058247" y="703365"/>
                  <a:pt x="1076899" y="725702"/>
                </a:cubicBezTo>
                <a:cubicBezTo>
                  <a:pt x="1089955" y="740891"/>
                  <a:pt x="1144008" y="757841"/>
                  <a:pt x="1148671" y="773923"/>
                </a:cubicBezTo>
                <a:cubicBezTo>
                  <a:pt x="1148671" y="775710"/>
                  <a:pt x="1144942" y="777494"/>
                  <a:pt x="1145875" y="779281"/>
                </a:cubicBezTo>
                <a:cubicBezTo>
                  <a:pt x="1149606" y="786429"/>
                  <a:pt x="1168250" y="794460"/>
                  <a:pt x="1160789" y="798927"/>
                </a:cubicBezTo>
                <a:cubicBezTo>
                  <a:pt x="1144002" y="809649"/>
                  <a:pt x="1130034" y="793567"/>
                  <a:pt x="1121640" y="799820"/>
                </a:cubicBezTo>
                <a:cubicBezTo>
                  <a:pt x="1116977" y="803394"/>
                  <a:pt x="1119779" y="813213"/>
                  <a:pt x="1114183" y="815894"/>
                </a:cubicBezTo>
                <a:cubicBezTo>
                  <a:pt x="1106723" y="819468"/>
                  <a:pt x="1060126" y="802494"/>
                  <a:pt x="1049868" y="812322"/>
                </a:cubicBezTo>
                <a:lnTo>
                  <a:pt x="1048936" y="813215"/>
                </a:lnTo>
                <a:cubicBezTo>
                  <a:pt x="1048003" y="810535"/>
                  <a:pt x="1047073" y="807857"/>
                  <a:pt x="1045208" y="807857"/>
                </a:cubicBezTo>
                <a:cubicBezTo>
                  <a:pt x="1037747" y="806963"/>
                  <a:pt x="1031230" y="814107"/>
                  <a:pt x="1023769" y="815001"/>
                </a:cubicBezTo>
                <a:cubicBezTo>
                  <a:pt x="1020971" y="815001"/>
                  <a:pt x="955415" y="781055"/>
                  <a:pt x="954482" y="804285"/>
                </a:cubicBezTo>
                <a:cubicBezTo>
                  <a:pt x="954482" y="812326"/>
                  <a:pt x="969399" y="821249"/>
                  <a:pt x="963803" y="826610"/>
                </a:cubicBezTo>
                <a:cubicBezTo>
                  <a:pt x="959140" y="831077"/>
                  <a:pt x="948891" y="831964"/>
                  <a:pt x="946093" y="838219"/>
                </a:cubicBezTo>
                <a:cubicBezTo>
                  <a:pt x="944228" y="843579"/>
                  <a:pt x="1004813" y="883760"/>
                  <a:pt x="1010409" y="884654"/>
                </a:cubicBezTo>
                <a:cubicBezTo>
                  <a:pt x="1018802" y="885547"/>
                  <a:pt x="1027495" y="881978"/>
                  <a:pt x="1033090" y="877510"/>
                </a:cubicBezTo>
                <a:cubicBezTo>
                  <a:pt x="1034955" y="876617"/>
                  <a:pt x="1033090" y="874832"/>
                  <a:pt x="1033090" y="873045"/>
                </a:cubicBezTo>
                <a:cubicBezTo>
                  <a:pt x="1034023" y="870365"/>
                  <a:pt x="1033090" y="865901"/>
                  <a:pt x="1035887" y="865901"/>
                </a:cubicBezTo>
                <a:cubicBezTo>
                  <a:pt x="1038684" y="865008"/>
                  <a:pt x="1037749" y="871259"/>
                  <a:pt x="1040547" y="872152"/>
                </a:cubicBezTo>
                <a:cubicBezTo>
                  <a:pt x="1048941" y="876620"/>
                  <a:pt x="1048933" y="870363"/>
                  <a:pt x="1055461" y="876617"/>
                </a:cubicBezTo>
                <a:cubicBezTo>
                  <a:pt x="1067585" y="889126"/>
                  <a:pt x="1078770" y="907863"/>
                  <a:pt x="1066646" y="923945"/>
                </a:cubicBezTo>
                <a:cubicBezTo>
                  <a:pt x="1064781" y="926626"/>
                  <a:pt x="1059190" y="923051"/>
                  <a:pt x="1057325" y="925731"/>
                </a:cubicBezTo>
                <a:cubicBezTo>
                  <a:pt x="1054527" y="929305"/>
                  <a:pt x="1060119" y="936446"/>
                  <a:pt x="1056393" y="939126"/>
                </a:cubicBezTo>
                <a:cubicBezTo>
                  <a:pt x="1054528" y="940020"/>
                  <a:pt x="987108" y="943592"/>
                  <a:pt x="985242" y="941805"/>
                </a:cubicBezTo>
                <a:cubicBezTo>
                  <a:pt x="916229" y="904279"/>
                  <a:pt x="1042143" y="948965"/>
                  <a:pt x="963804" y="920373"/>
                </a:cubicBezTo>
                <a:cubicBezTo>
                  <a:pt x="922769" y="906078"/>
                  <a:pt x="933047" y="923052"/>
                  <a:pt x="927451" y="923945"/>
                </a:cubicBezTo>
                <a:cubicBezTo>
                  <a:pt x="924653" y="924839"/>
                  <a:pt x="884574" y="913230"/>
                  <a:pt x="884574" y="912337"/>
                </a:cubicBezTo>
                <a:cubicBezTo>
                  <a:pt x="879911" y="907869"/>
                  <a:pt x="878981" y="899838"/>
                  <a:pt x="879914" y="893584"/>
                </a:cubicBezTo>
                <a:cubicBezTo>
                  <a:pt x="879914" y="889116"/>
                  <a:pt x="890168" y="886441"/>
                  <a:pt x="887371" y="883761"/>
                </a:cubicBezTo>
                <a:cubicBezTo>
                  <a:pt x="883640" y="881081"/>
                  <a:pt x="877119" y="892693"/>
                  <a:pt x="874321" y="889119"/>
                </a:cubicBezTo>
                <a:cubicBezTo>
                  <a:pt x="871523" y="885545"/>
                  <a:pt x="881779" y="880191"/>
                  <a:pt x="879914" y="876617"/>
                </a:cubicBezTo>
                <a:cubicBezTo>
                  <a:pt x="878049" y="869469"/>
                  <a:pt x="862204" y="873049"/>
                  <a:pt x="862204" y="865901"/>
                </a:cubicBezTo>
                <a:cubicBezTo>
                  <a:pt x="861271" y="863221"/>
                  <a:pt x="865000" y="861438"/>
                  <a:pt x="865000" y="858757"/>
                </a:cubicBezTo>
                <a:cubicBezTo>
                  <a:pt x="865000" y="857864"/>
                  <a:pt x="837971" y="832862"/>
                  <a:pt x="834240" y="830182"/>
                </a:cubicBezTo>
                <a:cubicBezTo>
                  <a:pt x="831442" y="828395"/>
                  <a:pt x="823055" y="831968"/>
                  <a:pt x="823987" y="829289"/>
                </a:cubicBezTo>
                <a:cubicBezTo>
                  <a:pt x="834246" y="804271"/>
                  <a:pt x="849161" y="828412"/>
                  <a:pt x="837037" y="797141"/>
                </a:cubicBezTo>
                <a:cubicBezTo>
                  <a:pt x="837037" y="796248"/>
                  <a:pt x="821190" y="777495"/>
                  <a:pt x="823055" y="777495"/>
                </a:cubicBezTo>
                <a:cubicBezTo>
                  <a:pt x="828651" y="774815"/>
                  <a:pt x="836102" y="784641"/>
                  <a:pt x="840765" y="781067"/>
                </a:cubicBezTo>
                <a:cubicBezTo>
                  <a:pt x="844496" y="778387"/>
                  <a:pt x="832378" y="776604"/>
                  <a:pt x="829580" y="773030"/>
                </a:cubicBezTo>
                <a:cubicBezTo>
                  <a:pt x="821186" y="762309"/>
                  <a:pt x="823059" y="765892"/>
                  <a:pt x="816530" y="756064"/>
                </a:cubicBezTo>
                <a:cubicBezTo>
                  <a:pt x="810934" y="748916"/>
                  <a:pt x="754081" y="735524"/>
                  <a:pt x="749418" y="736418"/>
                </a:cubicBezTo>
                <a:cubicBezTo>
                  <a:pt x="744755" y="737311"/>
                  <a:pt x="740099" y="746242"/>
                  <a:pt x="736369" y="743562"/>
                </a:cubicBezTo>
                <a:cubicBezTo>
                  <a:pt x="727042" y="736414"/>
                  <a:pt x="751283" y="726596"/>
                  <a:pt x="750350" y="723916"/>
                </a:cubicBezTo>
                <a:cubicBezTo>
                  <a:pt x="748485" y="718555"/>
                  <a:pt x="741031" y="718559"/>
                  <a:pt x="737301" y="715879"/>
                </a:cubicBezTo>
                <a:cubicBezTo>
                  <a:pt x="709323" y="699797"/>
                  <a:pt x="725199" y="712310"/>
                  <a:pt x="695356" y="706949"/>
                </a:cubicBezTo>
                <a:cubicBezTo>
                  <a:pt x="687895" y="706056"/>
                  <a:pt x="684175" y="695342"/>
                  <a:pt x="676713" y="692661"/>
                </a:cubicBezTo>
                <a:cubicBezTo>
                  <a:pt x="674848" y="691768"/>
                  <a:pt x="672054" y="696234"/>
                  <a:pt x="671121" y="694447"/>
                </a:cubicBezTo>
                <a:cubicBezTo>
                  <a:pt x="669256" y="692660"/>
                  <a:pt x="673922" y="689983"/>
                  <a:pt x="672053" y="688196"/>
                </a:cubicBezTo>
                <a:cubicBezTo>
                  <a:pt x="671120" y="686409"/>
                  <a:pt x="665527" y="689983"/>
                  <a:pt x="666460" y="688196"/>
                </a:cubicBezTo>
                <a:cubicBezTo>
                  <a:pt x="667392" y="685516"/>
                  <a:pt x="675782" y="685519"/>
                  <a:pt x="673917" y="683732"/>
                </a:cubicBezTo>
                <a:cubicBezTo>
                  <a:pt x="664591" y="666756"/>
                  <a:pt x="652486" y="675694"/>
                  <a:pt x="638497" y="676588"/>
                </a:cubicBezTo>
                <a:cubicBezTo>
                  <a:pt x="636631" y="676588"/>
                  <a:pt x="632903" y="672123"/>
                  <a:pt x="634768" y="671230"/>
                </a:cubicBezTo>
                <a:cubicBezTo>
                  <a:pt x="640364" y="669443"/>
                  <a:pt x="685101" y="662299"/>
                  <a:pt x="686966" y="664086"/>
                </a:cubicBezTo>
                <a:cubicBezTo>
                  <a:pt x="689764" y="668553"/>
                  <a:pt x="682305" y="673907"/>
                  <a:pt x="684170" y="677481"/>
                </a:cubicBezTo>
                <a:cubicBezTo>
                  <a:pt x="688833" y="685522"/>
                  <a:pt x="722383" y="695340"/>
                  <a:pt x="728911" y="695340"/>
                </a:cubicBezTo>
                <a:cubicBezTo>
                  <a:pt x="735440" y="696234"/>
                  <a:pt x="742890" y="696236"/>
                  <a:pt x="748486" y="692661"/>
                </a:cubicBezTo>
                <a:cubicBezTo>
                  <a:pt x="752216" y="690874"/>
                  <a:pt x="749415" y="681053"/>
                  <a:pt x="754078" y="680160"/>
                </a:cubicBezTo>
                <a:cubicBezTo>
                  <a:pt x="758741" y="680160"/>
                  <a:pt x="752212" y="689981"/>
                  <a:pt x="755943" y="692661"/>
                </a:cubicBezTo>
                <a:cubicBezTo>
                  <a:pt x="759673" y="695342"/>
                  <a:pt x="765261" y="691767"/>
                  <a:pt x="769924" y="693554"/>
                </a:cubicBezTo>
                <a:cubicBezTo>
                  <a:pt x="773655" y="694448"/>
                  <a:pt x="775515" y="701592"/>
                  <a:pt x="779245" y="700698"/>
                </a:cubicBezTo>
                <a:cubicBezTo>
                  <a:pt x="784841" y="698911"/>
                  <a:pt x="784835" y="689983"/>
                  <a:pt x="790431" y="688196"/>
                </a:cubicBezTo>
                <a:cubicBezTo>
                  <a:pt x="801622" y="683729"/>
                  <a:pt x="823048" y="698019"/>
                  <a:pt x="834240" y="698912"/>
                </a:cubicBezTo>
                <a:cubicBezTo>
                  <a:pt x="842633" y="699806"/>
                  <a:pt x="851013" y="695341"/>
                  <a:pt x="859407" y="694447"/>
                </a:cubicBezTo>
                <a:cubicBezTo>
                  <a:pt x="878059" y="692660"/>
                  <a:pt x="895749" y="684625"/>
                  <a:pt x="914401" y="683732"/>
                </a:cubicBezTo>
                <a:cubicBezTo>
                  <a:pt x="931188" y="683732"/>
                  <a:pt x="942355" y="689091"/>
                  <a:pt x="960075" y="686410"/>
                </a:cubicBezTo>
                <a:cubicBezTo>
                  <a:pt x="1001110" y="679263"/>
                  <a:pt x="1047067" y="636128"/>
                  <a:pt x="1055461" y="595028"/>
                </a:cubicBezTo>
                <a:cubicBezTo>
                  <a:pt x="1057326" y="582519"/>
                  <a:pt x="1055461" y="576282"/>
                  <a:pt x="1057325" y="562880"/>
                </a:cubicBezTo>
                <a:cubicBezTo>
                  <a:pt x="1060123" y="548585"/>
                  <a:pt x="1058264" y="509306"/>
                  <a:pt x="1046140" y="500371"/>
                </a:cubicBezTo>
                <a:cubicBezTo>
                  <a:pt x="1042409" y="497691"/>
                  <a:pt x="1035889" y="503052"/>
                  <a:pt x="1032158" y="500371"/>
                </a:cubicBezTo>
                <a:cubicBezTo>
                  <a:pt x="1027495" y="495904"/>
                  <a:pt x="1028435" y="480727"/>
                  <a:pt x="1018176" y="478047"/>
                </a:cubicBezTo>
                <a:cubicBezTo>
                  <a:pt x="1017244" y="478047"/>
                  <a:pt x="1016313" y="480726"/>
                  <a:pt x="1015380" y="479832"/>
                </a:cubicBezTo>
                <a:cubicBezTo>
                  <a:pt x="1007919" y="474472"/>
                  <a:pt x="1009482" y="454829"/>
                  <a:pt x="1000156" y="453936"/>
                </a:cubicBezTo>
                <a:cubicBezTo>
                  <a:pt x="991762" y="453042"/>
                  <a:pt x="983381" y="465548"/>
                  <a:pt x="976853" y="460187"/>
                </a:cubicBezTo>
                <a:cubicBezTo>
                  <a:pt x="972190" y="456613"/>
                  <a:pt x="969399" y="450366"/>
                  <a:pt x="963803" y="446792"/>
                </a:cubicBezTo>
                <a:cubicBezTo>
                  <a:pt x="960073" y="445005"/>
                  <a:pt x="954484" y="447686"/>
                  <a:pt x="950754" y="445899"/>
                </a:cubicBezTo>
                <a:cubicBezTo>
                  <a:pt x="945158" y="443219"/>
                  <a:pt x="940504" y="437864"/>
                  <a:pt x="933976" y="434290"/>
                </a:cubicBezTo>
                <a:cubicBezTo>
                  <a:pt x="931178" y="432503"/>
                  <a:pt x="924655" y="427145"/>
                  <a:pt x="924655" y="429825"/>
                </a:cubicBezTo>
                <a:cubicBezTo>
                  <a:pt x="924655" y="435186"/>
                  <a:pt x="936773" y="437859"/>
                  <a:pt x="934908" y="443220"/>
                </a:cubicBezTo>
                <a:cubicBezTo>
                  <a:pt x="930245" y="454835"/>
                  <a:pt x="875258" y="428039"/>
                  <a:pt x="865000" y="428932"/>
                </a:cubicBezTo>
                <a:cubicBezTo>
                  <a:pt x="864067" y="428932"/>
                  <a:pt x="866868" y="431611"/>
                  <a:pt x="865931" y="432504"/>
                </a:cubicBezTo>
                <a:cubicBezTo>
                  <a:pt x="865697" y="432727"/>
                  <a:pt x="865315" y="432760"/>
                  <a:pt x="864688" y="432802"/>
                </a:cubicBezTo>
                <a:cubicBezTo>
                  <a:pt x="870345" y="433271"/>
                  <a:pt x="878472" y="432586"/>
                  <a:pt x="876184" y="436969"/>
                </a:cubicBezTo>
                <a:cubicBezTo>
                  <a:pt x="874319" y="442330"/>
                  <a:pt x="864070" y="439649"/>
                  <a:pt x="858474" y="437862"/>
                </a:cubicBezTo>
                <a:cubicBezTo>
                  <a:pt x="854744" y="436969"/>
                  <a:pt x="854748" y="430719"/>
                  <a:pt x="851017" y="428932"/>
                </a:cubicBezTo>
                <a:cubicBezTo>
                  <a:pt x="846354" y="426252"/>
                  <a:pt x="840767" y="428040"/>
                  <a:pt x="836104" y="426253"/>
                </a:cubicBezTo>
                <a:cubicBezTo>
                  <a:pt x="829575" y="423573"/>
                  <a:pt x="824922" y="417325"/>
                  <a:pt x="818393" y="414644"/>
                </a:cubicBezTo>
                <a:cubicBezTo>
                  <a:pt x="788550" y="403029"/>
                  <a:pt x="746636" y="395895"/>
                  <a:pt x="717725" y="389641"/>
                </a:cubicBezTo>
                <a:cubicBezTo>
                  <a:pt x="692545" y="384280"/>
                  <a:pt x="682317" y="394102"/>
                  <a:pt x="660867" y="401249"/>
                </a:cubicBezTo>
                <a:cubicBezTo>
                  <a:pt x="646877" y="405717"/>
                  <a:pt x="641300" y="390527"/>
                  <a:pt x="627311" y="403035"/>
                </a:cubicBezTo>
                <a:cubicBezTo>
                  <a:pt x="622648" y="407503"/>
                  <a:pt x="620787" y="416427"/>
                  <a:pt x="617990" y="422681"/>
                </a:cubicBezTo>
                <a:cubicBezTo>
                  <a:pt x="617990" y="425362"/>
                  <a:pt x="618922" y="427145"/>
                  <a:pt x="617990" y="428932"/>
                </a:cubicBezTo>
                <a:cubicBezTo>
                  <a:pt x="614259" y="435186"/>
                  <a:pt x="606805" y="439644"/>
                  <a:pt x="604940" y="446792"/>
                </a:cubicBezTo>
                <a:cubicBezTo>
                  <a:pt x="603075" y="450366"/>
                  <a:pt x="610535" y="460188"/>
                  <a:pt x="606804" y="458401"/>
                </a:cubicBezTo>
                <a:cubicBezTo>
                  <a:pt x="589084" y="446786"/>
                  <a:pt x="614262" y="438759"/>
                  <a:pt x="613329" y="430718"/>
                </a:cubicBezTo>
                <a:cubicBezTo>
                  <a:pt x="613329" y="425357"/>
                  <a:pt x="603076" y="425363"/>
                  <a:pt x="602144" y="420002"/>
                </a:cubicBezTo>
                <a:cubicBezTo>
                  <a:pt x="593750" y="388731"/>
                  <a:pt x="611467" y="420013"/>
                  <a:pt x="606804" y="400357"/>
                </a:cubicBezTo>
                <a:cubicBezTo>
                  <a:pt x="604939" y="392315"/>
                  <a:pt x="570460" y="402137"/>
                  <a:pt x="556470" y="411965"/>
                </a:cubicBezTo>
                <a:cubicBezTo>
                  <a:pt x="558336" y="406605"/>
                  <a:pt x="560201" y="401251"/>
                  <a:pt x="556470" y="398571"/>
                </a:cubicBezTo>
                <a:cubicBezTo>
                  <a:pt x="550875" y="394997"/>
                  <a:pt x="543423" y="407502"/>
                  <a:pt x="538760" y="403928"/>
                </a:cubicBezTo>
                <a:cubicBezTo>
                  <a:pt x="536251" y="401925"/>
                  <a:pt x="534442" y="398547"/>
                  <a:pt x="533478" y="394999"/>
                </a:cubicBezTo>
                <a:cubicBezTo>
                  <a:pt x="532293" y="390633"/>
                  <a:pt x="532460" y="385947"/>
                  <a:pt x="535032" y="382497"/>
                </a:cubicBezTo>
                <a:cubicBezTo>
                  <a:pt x="535635" y="381855"/>
                  <a:pt x="536487" y="381614"/>
                  <a:pt x="537207" y="381306"/>
                </a:cubicBezTo>
                <a:cubicBezTo>
                  <a:pt x="546496" y="377328"/>
                  <a:pt x="564526" y="398826"/>
                  <a:pt x="572316" y="390534"/>
                </a:cubicBezTo>
                <a:cubicBezTo>
                  <a:pt x="577912" y="386066"/>
                  <a:pt x="579775" y="374463"/>
                  <a:pt x="575112" y="369102"/>
                </a:cubicBezTo>
                <a:cubicBezTo>
                  <a:pt x="568584" y="363741"/>
                  <a:pt x="554609" y="378035"/>
                  <a:pt x="549013" y="371781"/>
                </a:cubicBezTo>
                <a:cubicBezTo>
                  <a:pt x="547899" y="370980"/>
                  <a:pt x="544657" y="369365"/>
                  <a:pt x="540935" y="367614"/>
                </a:cubicBezTo>
                <a:cubicBezTo>
                  <a:pt x="532975" y="363868"/>
                  <a:pt x="521913" y="359339"/>
                  <a:pt x="519497" y="360470"/>
                </a:cubicBezTo>
                <a:cubicBezTo>
                  <a:pt x="519260" y="360580"/>
                  <a:pt x="519244" y="360842"/>
                  <a:pt x="519186" y="361065"/>
                </a:cubicBezTo>
                <a:cubicBezTo>
                  <a:pt x="516389" y="368213"/>
                  <a:pt x="515457" y="375349"/>
                  <a:pt x="517322" y="382497"/>
                </a:cubicBezTo>
                <a:cubicBezTo>
                  <a:pt x="518255" y="386964"/>
                  <a:pt x="528509" y="390532"/>
                  <a:pt x="525711" y="394106"/>
                </a:cubicBezTo>
                <a:cubicBezTo>
                  <a:pt x="524778" y="394999"/>
                  <a:pt x="496823" y="394998"/>
                  <a:pt x="483766" y="395892"/>
                </a:cubicBezTo>
                <a:cubicBezTo>
                  <a:pt x="489362" y="403039"/>
                  <a:pt x="502414" y="420000"/>
                  <a:pt x="491223" y="423574"/>
                </a:cubicBezTo>
                <a:cubicBezTo>
                  <a:pt x="480032" y="427148"/>
                  <a:pt x="451137" y="412854"/>
                  <a:pt x="460463" y="420895"/>
                </a:cubicBezTo>
                <a:cubicBezTo>
                  <a:pt x="473976" y="431556"/>
                  <a:pt x="456255" y="446250"/>
                  <a:pt x="445550" y="457508"/>
                </a:cubicBezTo>
                <a:lnTo>
                  <a:pt x="437782" y="466438"/>
                </a:lnTo>
                <a:cubicBezTo>
                  <a:pt x="441089" y="480241"/>
                  <a:pt x="448350" y="508446"/>
                  <a:pt x="433122" y="500371"/>
                </a:cubicBezTo>
                <a:cubicBezTo>
                  <a:pt x="403278" y="486969"/>
                  <a:pt x="442449" y="465555"/>
                  <a:pt x="430325" y="445899"/>
                </a:cubicBezTo>
                <a:cubicBezTo>
                  <a:pt x="411673" y="414628"/>
                  <a:pt x="382801" y="426267"/>
                  <a:pt x="358553" y="401249"/>
                </a:cubicBezTo>
                <a:lnTo>
                  <a:pt x="357620" y="396785"/>
                </a:lnTo>
                <a:cubicBezTo>
                  <a:pt x="356687" y="396785"/>
                  <a:pt x="355756" y="396784"/>
                  <a:pt x="354824" y="397678"/>
                </a:cubicBezTo>
                <a:cubicBezTo>
                  <a:pt x="354824" y="396784"/>
                  <a:pt x="353892" y="396785"/>
                  <a:pt x="353892" y="395892"/>
                </a:cubicBezTo>
                <a:lnTo>
                  <a:pt x="353892" y="397678"/>
                </a:lnTo>
                <a:cubicBezTo>
                  <a:pt x="335240" y="401251"/>
                  <a:pt x="338986" y="421786"/>
                  <a:pt x="323132" y="426253"/>
                </a:cubicBezTo>
                <a:cubicBezTo>
                  <a:pt x="309143" y="429827"/>
                  <a:pt x="314752" y="411063"/>
                  <a:pt x="298898" y="428039"/>
                </a:cubicBezTo>
                <a:cubicBezTo>
                  <a:pt x="297032" y="430720"/>
                  <a:pt x="298894" y="435181"/>
                  <a:pt x="297966" y="438755"/>
                </a:cubicBezTo>
                <a:cubicBezTo>
                  <a:pt x="297033" y="439649"/>
                  <a:pt x="286780" y="458400"/>
                  <a:pt x="286780" y="459294"/>
                </a:cubicBezTo>
                <a:cubicBezTo>
                  <a:pt x="283983" y="466442"/>
                  <a:pt x="289576" y="489652"/>
                  <a:pt x="290509" y="495906"/>
                </a:cubicBezTo>
                <a:cubicBezTo>
                  <a:pt x="290509" y="498587"/>
                  <a:pt x="288645" y="500370"/>
                  <a:pt x="288645" y="503050"/>
                </a:cubicBezTo>
                <a:cubicBezTo>
                  <a:pt x="288645" y="508411"/>
                  <a:pt x="289576" y="512870"/>
                  <a:pt x="290509" y="518231"/>
                </a:cubicBezTo>
                <a:cubicBezTo>
                  <a:pt x="293307" y="525379"/>
                  <a:pt x="299830" y="530729"/>
                  <a:pt x="300762" y="537877"/>
                </a:cubicBezTo>
                <a:cubicBezTo>
                  <a:pt x="305425" y="569148"/>
                  <a:pt x="297040" y="547694"/>
                  <a:pt x="285848" y="557522"/>
                </a:cubicBezTo>
                <a:cubicBezTo>
                  <a:pt x="272792" y="570031"/>
                  <a:pt x="284919" y="573588"/>
                  <a:pt x="281188" y="588777"/>
                </a:cubicBezTo>
                <a:cubicBezTo>
                  <a:pt x="280255" y="592351"/>
                  <a:pt x="276528" y="594133"/>
                  <a:pt x="275595" y="597707"/>
                </a:cubicBezTo>
                <a:cubicBezTo>
                  <a:pt x="275595" y="598600"/>
                  <a:pt x="263479" y="587885"/>
                  <a:pt x="261613" y="586991"/>
                </a:cubicBezTo>
                <a:cubicBezTo>
                  <a:pt x="258816" y="585204"/>
                  <a:pt x="224330" y="573594"/>
                  <a:pt x="221533" y="577168"/>
                </a:cubicBezTo>
                <a:cubicBezTo>
                  <a:pt x="217802" y="580742"/>
                  <a:pt x="220602" y="587882"/>
                  <a:pt x="217804" y="591456"/>
                </a:cubicBezTo>
                <a:cubicBezTo>
                  <a:pt x="206613" y="610219"/>
                  <a:pt x="191714" y="598599"/>
                  <a:pt x="175859" y="601279"/>
                </a:cubicBezTo>
                <a:cubicBezTo>
                  <a:pt x="171196" y="601279"/>
                  <a:pt x="166540" y="603958"/>
                  <a:pt x="162810" y="603065"/>
                </a:cubicBezTo>
                <a:lnTo>
                  <a:pt x="159081" y="600386"/>
                </a:lnTo>
                <a:cubicBezTo>
                  <a:pt x="157216" y="596812"/>
                  <a:pt x="157218" y="591458"/>
                  <a:pt x="155353" y="587884"/>
                </a:cubicBezTo>
                <a:cubicBezTo>
                  <a:pt x="148825" y="577162"/>
                  <a:pt x="127396" y="549489"/>
                  <a:pt x="116204" y="543235"/>
                </a:cubicBezTo>
                <a:cubicBezTo>
                  <a:pt x="91956" y="529833"/>
                  <a:pt x="91036" y="548585"/>
                  <a:pt x="92901" y="562880"/>
                </a:cubicBezTo>
                <a:lnTo>
                  <a:pt x="87309" y="581633"/>
                </a:lnTo>
                <a:lnTo>
                  <a:pt x="88240" y="581633"/>
                </a:lnTo>
                <a:lnTo>
                  <a:pt x="87309" y="582526"/>
                </a:lnTo>
                <a:lnTo>
                  <a:pt x="91037" y="586991"/>
                </a:lnTo>
                <a:cubicBezTo>
                  <a:pt x="90105" y="588778"/>
                  <a:pt x="86374" y="589669"/>
                  <a:pt x="91037" y="592349"/>
                </a:cubicBezTo>
                <a:cubicBezTo>
                  <a:pt x="106892" y="603964"/>
                  <a:pt x="133905" y="625386"/>
                  <a:pt x="150692" y="632534"/>
                </a:cubicBezTo>
                <a:cubicBezTo>
                  <a:pt x="170277" y="640575"/>
                  <a:pt x="186103" y="633715"/>
                  <a:pt x="203823" y="650691"/>
                </a:cubicBezTo>
                <a:cubicBezTo>
                  <a:pt x="207553" y="653371"/>
                  <a:pt x="204752" y="661406"/>
                  <a:pt x="208483" y="663193"/>
                </a:cubicBezTo>
                <a:cubicBezTo>
                  <a:pt x="211281" y="664086"/>
                  <a:pt x="213143" y="659620"/>
                  <a:pt x="215008" y="660514"/>
                </a:cubicBezTo>
                <a:cubicBezTo>
                  <a:pt x="222469" y="663194"/>
                  <a:pt x="225258" y="672120"/>
                  <a:pt x="230854" y="677481"/>
                </a:cubicBezTo>
                <a:cubicBezTo>
                  <a:pt x="232719" y="679268"/>
                  <a:pt x="238311" y="679265"/>
                  <a:pt x="237379" y="681946"/>
                </a:cubicBezTo>
                <a:cubicBezTo>
                  <a:pt x="227120" y="700708"/>
                  <a:pt x="238309" y="701580"/>
                  <a:pt x="241107" y="723023"/>
                </a:cubicBezTo>
                <a:cubicBezTo>
                  <a:pt x="242040" y="726597"/>
                  <a:pt x="238311" y="730165"/>
                  <a:pt x="238311" y="733739"/>
                </a:cubicBezTo>
                <a:lnTo>
                  <a:pt x="237379" y="734632"/>
                </a:lnTo>
                <a:cubicBezTo>
                  <a:pt x="237379" y="743567"/>
                  <a:pt x="251359" y="736416"/>
                  <a:pt x="255089" y="739990"/>
                </a:cubicBezTo>
                <a:cubicBezTo>
                  <a:pt x="267213" y="748924"/>
                  <a:pt x="247629" y="761417"/>
                  <a:pt x="253225" y="770351"/>
                </a:cubicBezTo>
                <a:cubicBezTo>
                  <a:pt x="258821" y="782860"/>
                  <a:pt x="281187" y="794454"/>
                  <a:pt x="283053" y="808750"/>
                </a:cubicBezTo>
                <a:cubicBezTo>
                  <a:pt x="283985" y="819472"/>
                  <a:pt x="275595" y="853397"/>
                  <a:pt x="276528" y="857864"/>
                </a:cubicBezTo>
                <a:cubicBezTo>
                  <a:pt x="284921" y="886455"/>
                  <a:pt x="307592" y="900417"/>
                  <a:pt x="318783" y="923648"/>
                </a:cubicBezTo>
                <a:cubicBezTo>
                  <a:pt x="325370" y="926865"/>
                  <a:pt x="327323" y="919990"/>
                  <a:pt x="334008" y="923350"/>
                </a:cubicBezTo>
                <a:cubicBezTo>
                  <a:pt x="336801" y="930081"/>
                  <a:pt x="338976" y="934957"/>
                  <a:pt x="345504" y="938531"/>
                </a:cubicBezTo>
                <a:cubicBezTo>
                  <a:pt x="349342" y="936632"/>
                  <a:pt x="352647" y="936744"/>
                  <a:pt x="359175" y="938531"/>
                </a:cubicBezTo>
                <a:cubicBezTo>
                  <a:pt x="361973" y="938531"/>
                  <a:pt x="365388" y="941209"/>
                  <a:pt x="367253" y="942996"/>
                </a:cubicBezTo>
                <a:cubicBezTo>
                  <a:pt x="372849" y="945676"/>
                  <a:pt x="372843" y="934957"/>
                  <a:pt x="378439" y="943889"/>
                </a:cubicBezTo>
                <a:cubicBezTo>
                  <a:pt x="388697" y="964439"/>
                  <a:pt x="382165" y="980199"/>
                  <a:pt x="385895" y="989134"/>
                </a:cubicBezTo>
                <a:cubicBezTo>
                  <a:pt x="388693" y="997175"/>
                  <a:pt x="392645" y="992202"/>
                  <a:pt x="402984" y="1007589"/>
                </a:cubicBezTo>
                <a:cubicBezTo>
                  <a:pt x="400379" y="1013412"/>
                  <a:pt x="395266" y="1009058"/>
                  <a:pt x="389624" y="1011756"/>
                </a:cubicBezTo>
                <a:cubicBezTo>
                  <a:pt x="389878" y="1013019"/>
                  <a:pt x="390570" y="1013943"/>
                  <a:pt x="393042" y="1014733"/>
                </a:cubicBezTo>
                <a:cubicBezTo>
                  <a:pt x="399633" y="1016837"/>
                  <a:pt x="400263" y="1019802"/>
                  <a:pt x="398945" y="1024853"/>
                </a:cubicBezTo>
                <a:cubicBezTo>
                  <a:pt x="397666" y="1029754"/>
                  <a:pt x="389925" y="1021710"/>
                  <a:pt x="381856" y="1016221"/>
                </a:cubicBezTo>
                <a:cubicBezTo>
                  <a:pt x="378265" y="1018342"/>
                  <a:pt x="374859" y="1020620"/>
                  <a:pt x="372535" y="1023960"/>
                </a:cubicBezTo>
                <a:cubicBezTo>
                  <a:pt x="370670" y="1025747"/>
                  <a:pt x="373467" y="1030210"/>
                  <a:pt x="371604" y="1031997"/>
                </a:cubicBezTo>
                <a:cubicBezTo>
                  <a:pt x="369738" y="1033784"/>
                  <a:pt x="365079" y="1029314"/>
                  <a:pt x="364147" y="1031104"/>
                </a:cubicBezTo>
                <a:cubicBezTo>
                  <a:pt x="361349" y="1037358"/>
                  <a:pt x="360418" y="1045388"/>
                  <a:pt x="360418" y="1052536"/>
                </a:cubicBezTo>
                <a:cubicBezTo>
                  <a:pt x="360418" y="1057003"/>
                  <a:pt x="358867" y="1061761"/>
                  <a:pt x="357001" y="1066228"/>
                </a:cubicBezTo>
                <a:cubicBezTo>
                  <a:pt x="356068" y="1074270"/>
                  <a:pt x="349234" y="1077536"/>
                  <a:pt x="347369" y="1084683"/>
                </a:cubicBezTo>
                <a:cubicBezTo>
                  <a:pt x="345503" y="1090044"/>
                  <a:pt x="344885" y="1100457"/>
                  <a:pt x="343019" y="1104924"/>
                </a:cubicBezTo>
                <a:cubicBezTo>
                  <a:pt x="338356" y="1114753"/>
                  <a:pt x="329970" y="1110870"/>
                  <a:pt x="329037" y="1124273"/>
                </a:cubicBezTo>
                <a:cubicBezTo>
                  <a:pt x="328988" y="1130321"/>
                  <a:pt x="333698" y="1130819"/>
                  <a:pt x="333698" y="1134393"/>
                </a:cubicBezTo>
                <a:cubicBezTo>
                  <a:pt x="333608" y="1134943"/>
                  <a:pt x="333500" y="1135369"/>
                  <a:pt x="333387" y="1135881"/>
                </a:cubicBezTo>
                <a:cubicBezTo>
                  <a:pt x="328611" y="1135398"/>
                  <a:pt x="323889" y="1135040"/>
                  <a:pt x="321581" y="1135286"/>
                </a:cubicBezTo>
                <a:cubicBezTo>
                  <a:pt x="318639" y="1135599"/>
                  <a:pt x="320877" y="1142173"/>
                  <a:pt x="323445" y="1149574"/>
                </a:cubicBezTo>
                <a:cubicBezTo>
                  <a:pt x="318386" y="1152805"/>
                  <a:pt x="312530" y="1155173"/>
                  <a:pt x="308220" y="1160587"/>
                </a:cubicBezTo>
                <a:cubicBezTo>
                  <a:pt x="307288" y="1166842"/>
                  <a:pt x="298279" y="1187674"/>
                  <a:pt x="297346" y="1188568"/>
                </a:cubicBezTo>
                <a:cubicBezTo>
                  <a:pt x="293615" y="1188568"/>
                  <a:pt x="290202" y="1177850"/>
                  <a:pt x="286471" y="1180531"/>
                </a:cubicBezTo>
                <a:cubicBezTo>
                  <a:pt x="278078" y="1187679"/>
                  <a:pt x="291758" y="1204639"/>
                  <a:pt x="283364" y="1209999"/>
                </a:cubicBezTo>
                <a:cubicBezTo>
                  <a:pt x="280566" y="1211786"/>
                  <a:pt x="274975" y="1205530"/>
                  <a:pt x="275907" y="1209107"/>
                </a:cubicBezTo>
                <a:cubicBezTo>
                  <a:pt x="275907" y="1213574"/>
                  <a:pt x="280878" y="1212974"/>
                  <a:pt x="282743" y="1217442"/>
                </a:cubicBezTo>
                <a:cubicBezTo>
                  <a:pt x="279352" y="1215859"/>
                  <a:pt x="275147" y="1215524"/>
                  <a:pt x="272490" y="1215953"/>
                </a:cubicBezTo>
                <a:cubicBezTo>
                  <a:pt x="271309" y="1216144"/>
                  <a:pt x="270224" y="1216322"/>
                  <a:pt x="270004" y="1216846"/>
                </a:cubicBezTo>
                <a:cubicBezTo>
                  <a:pt x="269283" y="1218571"/>
                  <a:pt x="278276" y="1224091"/>
                  <a:pt x="286161" y="1230836"/>
                </a:cubicBezTo>
                <a:cubicBezTo>
                  <a:pt x="287463" y="1239470"/>
                  <a:pt x="281610" y="1230826"/>
                  <a:pt x="274975" y="1238873"/>
                </a:cubicBezTo>
                <a:cubicBezTo>
                  <a:pt x="267344" y="1241605"/>
                  <a:pt x="269694" y="1250482"/>
                  <a:pt x="265965" y="1250482"/>
                </a:cubicBezTo>
                <a:cubicBezTo>
                  <a:pt x="260369" y="1249588"/>
                  <a:pt x="262860" y="1243041"/>
                  <a:pt x="258197" y="1242147"/>
                </a:cubicBezTo>
                <a:cubicBezTo>
                  <a:pt x="249418" y="1245833"/>
                  <a:pt x="247529" y="1248284"/>
                  <a:pt x="242041" y="1247803"/>
                </a:cubicBezTo>
                <a:cubicBezTo>
                  <a:pt x="235468" y="1271505"/>
                  <a:pt x="256645" y="1254046"/>
                  <a:pt x="254779" y="1268341"/>
                </a:cubicBezTo>
                <a:cubicBezTo>
                  <a:pt x="254643" y="1268996"/>
                  <a:pt x="254183" y="1269738"/>
                  <a:pt x="253848" y="1270425"/>
                </a:cubicBezTo>
                <a:cubicBezTo>
                  <a:pt x="246183" y="1269048"/>
                  <a:pt x="244216" y="1265662"/>
                  <a:pt x="244216" y="1265662"/>
                </a:cubicBezTo>
                <a:lnTo>
                  <a:pt x="241730" y="1269532"/>
                </a:lnTo>
                <a:lnTo>
                  <a:pt x="242352" y="1283224"/>
                </a:lnTo>
                <a:cubicBezTo>
                  <a:pt x="236380" y="1288723"/>
                  <a:pt x="230399" y="1294291"/>
                  <a:pt x="229924" y="1299298"/>
                </a:cubicBezTo>
                <a:cubicBezTo>
                  <a:pt x="224821" y="1350269"/>
                  <a:pt x="232244" y="1311103"/>
                  <a:pt x="238934" y="1324600"/>
                </a:cubicBezTo>
                <a:cubicBezTo>
                  <a:pt x="239427" y="1332228"/>
                  <a:pt x="231786" y="1336801"/>
                  <a:pt x="239244" y="1341269"/>
                </a:cubicBezTo>
                <a:cubicBezTo>
                  <a:pt x="240177" y="1342162"/>
                  <a:pt x="242040" y="1337696"/>
                  <a:pt x="242973" y="1338590"/>
                </a:cubicBezTo>
                <a:cubicBezTo>
                  <a:pt x="244838" y="1341270"/>
                  <a:pt x="242038" y="1347519"/>
                  <a:pt x="245769" y="1348413"/>
                </a:cubicBezTo>
                <a:cubicBezTo>
                  <a:pt x="247634" y="1349306"/>
                  <a:pt x="243907" y="1340376"/>
                  <a:pt x="246701" y="1340376"/>
                </a:cubicBezTo>
                <a:cubicBezTo>
                  <a:pt x="249498" y="1339482"/>
                  <a:pt x="250429" y="1343053"/>
                  <a:pt x="251361" y="1345734"/>
                </a:cubicBezTo>
                <a:cubicBezTo>
                  <a:pt x="256957" y="1360029"/>
                  <a:pt x="250428" y="1383236"/>
                  <a:pt x="253226" y="1388597"/>
                </a:cubicBezTo>
                <a:cubicBezTo>
                  <a:pt x="255091" y="1392171"/>
                  <a:pt x="258506" y="1394549"/>
                  <a:pt x="261304" y="1397229"/>
                </a:cubicBezTo>
                <a:cubicBezTo>
                  <a:pt x="265034" y="1401697"/>
                  <a:pt x="265652" y="1403776"/>
                  <a:pt x="268450" y="1408243"/>
                </a:cubicBezTo>
                <a:cubicBezTo>
                  <a:pt x="269383" y="1410030"/>
                  <a:pt x="270003" y="1413898"/>
                  <a:pt x="270936" y="1415684"/>
                </a:cubicBezTo>
                <a:cubicBezTo>
                  <a:pt x="272801" y="1418365"/>
                  <a:pt x="277459" y="1416279"/>
                  <a:pt x="279325" y="1418066"/>
                </a:cubicBezTo>
                <a:cubicBezTo>
                  <a:pt x="280257" y="1418959"/>
                  <a:pt x="275596" y="1418069"/>
                  <a:pt x="275596" y="1418958"/>
                </a:cubicBezTo>
                <a:cubicBezTo>
                  <a:pt x="274664" y="1420745"/>
                  <a:pt x="276528" y="1422529"/>
                  <a:pt x="277460" y="1424316"/>
                </a:cubicBezTo>
                <a:cubicBezTo>
                  <a:pt x="282123" y="1429677"/>
                  <a:pt x="290510" y="1434433"/>
                  <a:pt x="289578" y="1440688"/>
                </a:cubicBezTo>
                <a:cubicBezTo>
                  <a:pt x="288645" y="1446048"/>
                  <a:pt x="275286" y="1435330"/>
                  <a:pt x="274353" y="1440688"/>
                </a:cubicBezTo>
                <a:cubicBezTo>
                  <a:pt x="272488" y="1447835"/>
                  <a:pt x="283984" y="1456460"/>
                  <a:pt x="285849" y="1462715"/>
                </a:cubicBezTo>
                <a:cubicBezTo>
                  <a:pt x="286782" y="1465395"/>
                  <a:pt x="282120" y="1468071"/>
                  <a:pt x="283053" y="1471645"/>
                </a:cubicBezTo>
                <a:cubicBezTo>
                  <a:pt x="283986" y="1473431"/>
                  <a:pt x="289578" y="1473429"/>
                  <a:pt x="289578" y="1476110"/>
                </a:cubicBezTo>
                <a:cubicBezTo>
                  <a:pt x="288645" y="1487725"/>
                  <a:pt x="279323" y="1475211"/>
                  <a:pt x="283053" y="1485039"/>
                </a:cubicBezTo>
                <a:cubicBezTo>
                  <a:pt x="283986" y="1488613"/>
                  <a:pt x="288646" y="1491289"/>
                  <a:pt x="287714" y="1493969"/>
                </a:cubicBezTo>
                <a:cubicBezTo>
                  <a:pt x="286781" y="1497543"/>
                  <a:pt x="277461" y="1493075"/>
                  <a:pt x="276528" y="1495755"/>
                </a:cubicBezTo>
                <a:cubicBezTo>
                  <a:pt x="275596" y="1518985"/>
                  <a:pt x="285845" y="1521647"/>
                  <a:pt x="293306" y="1531475"/>
                </a:cubicBezTo>
                <a:cubicBezTo>
                  <a:pt x="295172" y="1533262"/>
                  <a:pt x="285848" y="1535045"/>
                  <a:pt x="287714" y="1537726"/>
                </a:cubicBezTo>
                <a:cubicBezTo>
                  <a:pt x="288646" y="1542193"/>
                  <a:pt x="290509" y="1545761"/>
                  <a:pt x="293306" y="1549335"/>
                </a:cubicBezTo>
                <a:cubicBezTo>
                  <a:pt x="316460" y="1574824"/>
                  <a:pt x="297956" y="1548444"/>
                  <a:pt x="317541" y="1544870"/>
                </a:cubicBezTo>
                <a:cubicBezTo>
                  <a:pt x="321272" y="1544870"/>
                  <a:pt x="313811" y="1554691"/>
                  <a:pt x="317541" y="1557372"/>
                </a:cubicBezTo>
                <a:cubicBezTo>
                  <a:pt x="323137" y="1560052"/>
                  <a:pt x="329966" y="1558860"/>
                  <a:pt x="336494" y="1558860"/>
                </a:cubicBezTo>
                <a:cubicBezTo>
                  <a:pt x="342090" y="1559753"/>
                  <a:pt x="344570" y="1565408"/>
                  <a:pt x="349233" y="1565408"/>
                </a:cubicBezTo>
                <a:cubicBezTo>
                  <a:pt x="353896" y="1565408"/>
                  <a:pt x="355756" y="1560050"/>
                  <a:pt x="359486" y="1560050"/>
                </a:cubicBezTo>
                <a:cubicBezTo>
                  <a:pt x="361351" y="1559157"/>
                  <a:pt x="359490" y="1562729"/>
                  <a:pt x="360418" y="1563622"/>
                </a:cubicBezTo>
                <a:cubicBezTo>
                  <a:pt x="363076" y="1564471"/>
                  <a:pt x="364991" y="1563871"/>
                  <a:pt x="367564" y="1563027"/>
                </a:cubicBezTo>
                <a:cubicBezTo>
                  <a:pt x="366616" y="1564981"/>
                  <a:pt x="365737" y="1567191"/>
                  <a:pt x="365078" y="1568980"/>
                </a:cubicBezTo>
                <a:cubicBezTo>
                  <a:pt x="362442" y="1576137"/>
                  <a:pt x="361507" y="1576945"/>
                  <a:pt x="364147" y="1578208"/>
                </a:cubicBezTo>
                <a:cubicBezTo>
                  <a:pt x="366783" y="1579471"/>
                  <a:pt x="363716" y="1578246"/>
                  <a:pt x="369429" y="1574041"/>
                </a:cubicBezTo>
                <a:cubicBezTo>
                  <a:pt x="370654" y="1573138"/>
                  <a:pt x="371710" y="1571580"/>
                  <a:pt x="372847" y="1570171"/>
                </a:cubicBezTo>
                <a:cubicBezTo>
                  <a:pt x="372757" y="1579507"/>
                  <a:pt x="365077" y="1581705"/>
                  <a:pt x="367875" y="1582375"/>
                </a:cubicBezTo>
                <a:cubicBezTo>
                  <a:pt x="369223" y="1582375"/>
                  <a:pt x="379148" y="1575540"/>
                  <a:pt x="386517" y="1570469"/>
                </a:cubicBezTo>
                <a:cubicBezTo>
                  <a:pt x="384320" y="1574678"/>
                  <a:pt x="382287" y="1576822"/>
                  <a:pt x="376575" y="1578506"/>
                </a:cubicBezTo>
                <a:cubicBezTo>
                  <a:pt x="370862" y="1580189"/>
                  <a:pt x="368958" y="1585743"/>
                  <a:pt x="366322" y="1582375"/>
                </a:cubicBezTo>
                <a:cubicBezTo>
                  <a:pt x="363685" y="1579007"/>
                  <a:pt x="359903" y="1583226"/>
                  <a:pt x="361661" y="1587435"/>
                </a:cubicBezTo>
                <a:cubicBezTo>
                  <a:pt x="362540" y="1589540"/>
                  <a:pt x="365422" y="1590009"/>
                  <a:pt x="367565" y="1590114"/>
                </a:cubicBezTo>
                <a:cubicBezTo>
                  <a:pt x="364935" y="1590985"/>
                  <a:pt x="364092" y="1594048"/>
                  <a:pt x="366322" y="1595472"/>
                </a:cubicBezTo>
                <a:cubicBezTo>
                  <a:pt x="368958" y="1597156"/>
                  <a:pt x="365926" y="1598028"/>
                  <a:pt x="361972" y="1598449"/>
                </a:cubicBezTo>
                <a:cubicBezTo>
                  <a:pt x="358017" y="1598870"/>
                  <a:pt x="362314" y="1605941"/>
                  <a:pt x="365390" y="1606784"/>
                </a:cubicBezTo>
                <a:cubicBezTo>
                  <a:pt x="368465" y="1607626"/>
                  <a:pt x="377956" y="1603900"/>
                  <a:pt x="382789" y="1600533"/>
                </a:cubicBezTo>
                <a:cubicBezTo>
                  <a:pt x="387622" y="1597165"/>
                  <a:pt x="389646" y="1591892"/>
                  <a:pt x="387450" y="1586840"/>
                </a:cubicBezTo>
                <a:cubicBezTo>
                  <a:pt x="385253" y="1581789"/>
                  <a:pt x="385359" y="1582460"/>
                  <a:pt x="389314" y="1574041"/>
                </a:cubicBezTo>
                <a:cubicBezTo>
                  <a:pt x="390533" y="1570925"/>
                  <a:pt x="390196" y="1569062"/>
                  <a:pt x="389624" y="1568385"/>
                </a:cubicBezTo>
                <a:cubicBezTo>
                  <a:pt x="390896" y="1567512"/>
                  <a:pt x="393520" y="1565698"/>
                  <a:pt x="393974" y="1565408"/>
                </a:cubicBezTo>
                <a:cubicBezTo>
                  <a:pt x="394906" y="1564515"/>
                  <a:pt x="396769" y="1560051"/>
                  <a:pt x="397702" y="1559157"/>
                </a:cubicBezTo>
                <a:cubicBezTo>
                  <a:pt x="393039" y="1572559"/>
                  <a:pt x="380912" y="1587729"/>
                  <a:pt x="403295" y="1595770"/>
                </a:cubicBezTo>
                <a:cubicBezTo>
                  <a:pt x="407025" y="1597557"/>
                  <a:pt x="414479" y="1589517"/>
                  <a:pt x="416344" y="1593091"/>
                </a:cubicBezTo>
                <a:cubicBezTo>
                  <a:pt x="418210" y="1598452"/>
                  <a:pt x="403292" y="1606485"/>
                  <a:pt x="408888" y="1608272"/>
                </a:cubicBezTo>
                <a:cubicBezTo>
                  <a:pt x="414483" y="1610952"/>
                  <a:pt x="413545" y="1595770"/>
                  <a:pt x="419141" y="1594877"/>
                </a:cubicBezTo>
                <a:cubicBezTo>
                  <a:pt x="423804" y="1593983"/>
                  <a:pt x="420072" y="1603805"/>
                  <a:pt x="418209" y="1607379"/>
                </a:cubicBezTo>
                <a:cubicBezTo>
                  <a:pt x="415411" y="1611846"/>
                  <a:pt x="409823" y="1613628"/>
                  <a:pt x="405160" y="1617202"/>
                </a:cubicBezTo>
                <a:cubicBezTo>
                  <a:pt x="403799" y="1619156"/>
                  <a:pt x="399799" y="1623094"/>
                  <a:pt x="398635" y="1624346"/>
                </a:cubicBezTo>
                <a:cubicBezTo>
                  <a:pt x="427546" y="1613624"/>
                  <a:pt x="416337" y="1595775"/>
                  <a:pt x="431259" y="1586840"/>
                </a:cubicBezTo>
                <a:cubicBezTo>
                  <a:pt x="435922" y="1584160"/>
                  <a:pt x="423799" y="1598448"/>
                  <a:pt x="428462" y="1601128"/>
                </a:cubicBezTo>
                <a:cubicBezTo>
                  <a:pt x="434991" y="1604702"/>
                  <a:pt x="443683" y="1600237"/>
                  <a:pt x="450212" y="1596663"/>
                </a:cubicBezTo>
                <a:cubicBezTo>
                  <a:pt x="454875" y="1594876"/>
                  <a:pt x="456734" y="1587735"/>
                  <a:pt x="460465" y="1585054"/>
                </a:cubicBezTo>
                <a:cubicBezTo>
                  <a:pt x="477045" y="1574272"/>
                  <a:pt x="491223" y="1577912"/>
                  <a:pt x="494021" y="1574338"/>
                </a:cubicBezTo>
                <a:cubicBezTo>
                  <a:pt x="496818" y="1571658"/>
                  <a:pt x="487495" y="1567196"/>
                  <a:pt x="490292" y="1564515"/>
                </a:cubicBezTo>
                <a:cubicBezTo>
                  <a:pt x="494955" y="1560941"/>
                  <a:pt x="502406" y="1563623"/>
                  <a:pt x="508935" y="1562729"/>
                </a:cubicBezTo>
                <a:cubicBezTo>
                  <a:pt x="510800" y="1562729"/>
                  <a:pt x="514527" y="1563624"/>
                  <a:pt x="515459" y="1561837"/>
                </a:cubicBezTo>
                <a:cubicBezTo>
                  <a:pt x="517325" y="1559156"/>
                  <a:pt x="513591" y="1555587"/>
                  <a:pt x="514528" y="1553800"/>
                </a:cubicBezTo>
                <a:cubicBezTo>
                  <a:pt x="514587" y="1553689"/>
                  <a:pt x="514786" y="1553848"/>
                  <a:pt x="514838" y="1553800"/>
                </a:cubicBezTo>
                <a:cubicBezTo>
                  <a:pt x="515319" y="1554847"/>
                  <a:pt x="517789" y="1554618"/>
                  <a:pt x="519188" y="1555288"/>
                </a:cubicBezTo>
                <a:cubicBezTo>
                  <a:pt x="525833" y="1548183"/>
                  <a:pt x="528140" y="1542911"/>
                  <a:pt x="541869" y="1539810"/>
                </a:cubicBezTo>
                <a:cubicBezTo>
                  <a:pt x="546757" y="1536812"/>
                  <a:pt x="538136" y="1524628"/>
                  <a:pt x="547462" y="1526415"/>
                </a:cubicBezTo>
                <a:cubicBezTo>
                  <a:pt x="547955" y="1537149"/>
                  <a:pt x="570591" y="1543783"/>
                  <a:pt x="560822" y="1520462"/>
                </a:cubicBezTo>
                <a:cubicBezTo>
                  <a:pt x="567750" y="1523240"/>
                  <a:pt x="582108" y="1539968"/>
                  <a:pt x="577911" y="1523438"/>
                </a:cubicBezTo>
                <a:cubicBezTo>
                  <a:pt x="576046" y="1517184"/>
                  <a:pt x="557092" y="1515108"/>
                  <a:pt x="559890" y="1507960"/>
                </a:cubicBezTo>
                <a:cubicBezTo>
                  <a:pt x="561755" y="1501706"/>
                  <a:pt x="565479" y="1511232"/>
                  <a:pt x="572008" y="1513020"/>
                </a:cubicBezTo>
                <a:cubicBezTo>
                  <a:pt x="575738" y="1513914"/>
                  <a:pt x="582880" y="1513915"/>
                  <a:pt x="586611" y="1512128"/>
                </a:cubicBezTo>
                <a:cubicBezTo>
                  <a:pt x="595937" y="1505873"/>
                  <a:pt x="581012" y="1485632"/>
                  <a:pt x="592203" y="1491887"/>
                </a:cubicBezTo>
                <a:cubicBezTo>
                  <a:pt x="601529" y="1498141"/>
                  <a:pt x="582524" y="1517430"/>
                  <a:pt x="608360" y="1502602"/>
                </a:cubicBezTo>
                <a:cubicBezTo>
                  <a:pt x="653125" y="1488307"/>
                  <a:pt x="616122" y="1501122"/>
                  <a:pt x="625449" y="1487719"/>
                </a:cubicBezTo>
                <a:cubicBezTo>
                  <a:pt x="626381" y="1486826"/>
                  <a:pt x="627312" y="1489505"/>
                  <a:pt x="629177" y="1489505"/>
                </a:cubicBezTo>
                <a:cubicBezTo>
                  <a:pt x="631042" y="1489505"/>
                  <a:pt x="633837" y="1489506"/>
                  <a:pt x="634770" y="1487719"/>
                </a:cubicBezTo>
                <a:cubicBezTo>
                  <a:pt x="635702" y="1485932"/>
                  <a:pt x="631972" y="1479682"/>
                  <a:pt x="634770" y="1479682"/>
                </a:cubicBezTo>
                <a:cubicBezTo>
                  <a:pt x="635702" y="1479682"/>
                  <a:pt x="644399" y="1487423"/>
                  <a:pt x="649062" y="1485636"/>
                </a:cubicBezTo>
                <a:cubicBezTo>
                  <a:pt x="655590" y="1483849"/>
                  <a:pt x="666459" y="1483257"/>
                  <a:pt x="670190" y="1478789"/>
                </a:cubicBezTo>
                <a:cubicBezTo>
                  <a:pt x="671122" y="1478789"/>
                  <a:pt x="671121" y="1477897"/>
                  <a:pt x="671121" y="1477003"/>
                </a:cubicBezTo>
                <a:cubicBezTo>
                  <a:pt x="671121" y="1475216"/>
                  <a:pt x="670190" y="1473432"/>
                  <a:pt x="672053" y="1472538"/>
                </a:cubicBezTo>
                <a:cubicBezTo>
                  <a:pt x="678581" y="1468965"/>
                  <a:pt x="686963" y="1469862"/>
                  <a:pt x="694424" y="1466288"/>
                </a:cubicBezTo>
                <a:cubicBezTo>
                  <a:pt x="695356" y="1466288"/>
                  <a:pt x="712133" y="1439497"/>
                  <a:pt x="713066" y="1441284"/>
                </a:cubicBezTo>
                <a:cubicBezTo>
                  <a:pt x="721459" y="1452006"/>
                  <a:pt x="713059" y="1470747"/>
                  <a:pt x="721455" y="1481468"/>
                </a:cubicBezTo>
                <a:cubicBezTo>
                  <a:pt x="724253" y="1485042"/>
                  <a:pt x="730774" y="1478786"/>
                  <a:pt x="734504" y="1480576"/>
                </a:cubicBezTo>
                <a:cubicBezTo>
                  <a:pt x="740100" y="1482363"/>
                  <a:pt x="743823" y="1486825"/>
                  <a:pt x="747554" y="1491292"/>
                </a:cubicBezTo>
                <a:cubicBezTo>
                  <a:pt x="749419" y="1493079"/>
                  <a:pt x="750349" y="1496649"/>
                  <a:pt x="752214" y="1497543"/>
                </a:cubicBezTo>
                <a:cubicBezTo>
                  <a:pt x="756409" y="1499397"/>
                  <a:pt x="760276" y="1499116"/>
                  <a:pt x="764021" y="1497840"/>
                </a:cubicBezTo>
                <a:cubicBezTo>
                  <a:pt x="771102" y="1495429"/>
                  <a:pt x="777484" y="1489472"/>
                  <a:pt x="782974" y="1487719"/>
                </a:cubicBezTo>
                <a:cubicBezTo>
                  <a:pt x="805357" y="1478785"/>
                  <a:pt x="798812" y="1494860"/>
                  <a:pt x="812802" y="1501114"/>
                </a:cubicBezTo>
                <a:cubicBezTo>
                  <a:pt x="818397" y="1503795"/>
                  <a:pt x="827713" y="1498437"/>
                  <a:pt x="832376" y="1502007"/>
                </a:cubicBezTo>
                <a:cubicBezTo>
                  <a:pt x="858489" y="1522556"/>
                  <a:pt x="804422" y="1513615"/>
                  <a:pt x="787635" y="1514508"/>
                </a:cubicBezTo>
                <a:cubicBezTo>
                  <a:pt x="737273" y="1517189"/>
                  <a:pt x="778326" y="1541296"/>
                  <a:pt x="755943" y="1545763"/>
                </a:cubicBezTo>
                <a:cubicBezTo>
                  <a:pt x="753145" y="1546657"/>
                  <a:pt x="731709" y="1536827"/>
                  <a:pt x="730776" y="1548442"/>
                </a:cubicBezTo>
                <a:cubicBezTo>
                  <a:pt x="729844" y="1554696"/>
                  <a:pt x="736375" y="1562728"/>
                  <a:pt x="731708" y="1566302"/>
                </a:cubicBezTo>
                <a:cubicBezTo>
                  <a:pt x="727977" y="1569876"/>
                  <a:pt x="722389" y="1562731"/>
                  <a:pt x="717726" y="1560051"/>
                </a:cubicBezTo>
                <a:cubicBezTo>
                  <a:pt x="715861" y="1559157"/>
                  <a:pt x="713067" y="1553799"/>
                  <a:pt x="710269" y="1555586"/>
                </a:cubicBezTo>
                <a:cubicBezTo>
                  <a:pt x="699078" y="1566308"/>
                  <a:pt x="720523" y="1580582"/>
                  <a:pt x="718658" y="1593984"/>
                </a:cubicBezTo>
                <a:cubicBezTo>
                  <a:pt x="721365" y="1595606"/>
                  <a:pt x="723515" y="1597073"/>
                  <a:pt x="725183" y="1598152"/>
                </a:cubicBezTo>
                <a:cubicBezTo>
                  <a:pt x="723493" y="1597052"/>
                  <a:pt x="721456" y="1595957"/>
                  <a:pt x="718658" y="1594282"/>
                </a:cubicBezTo>
                <a:cubicBezTo>
                  <a:pt x="717725" y="1597856"/>
                  <a:pt x="715865" y="1601424"/>
                  <a:pt x="709337" y="1604998"/>
                </a:cubicBezTo>
                <a:cubicBezTo>
                  <a:pt x="700944" y="1610359"/>
                  <a:pt x="613027" y="1611250"/>
                  <a:pt x="598105" y="1609463"/>
                </a:cubicBezTo>
                <a:cubicBezTo>
                  <a:pt x="595307" y="1609463"/>
                  <a:pt x="593447" y="1604998"/>
                  <a:pt x="589716" y="1605891"/>
                </a:cubicBezTo>
                <a:cubicBezTo>
                  <a:pt x="571996" y="1609465"/>
                  <a:pt x="612103" y="1619288"/>
                  <a:pt x="582259" y="1615714"/>
                </a:cubicBezTo>
                <a:cubicBezTo>
                  <a:pt x="577596" y="1614820"/>
                  <a:pt x="576669" y="1604998"/>
                  <a:pt x="572006" y="1605891"/>
                </a:cubicBezTo>
                <a:cubicBezTo>
                  <a:pt x="568275" y="1606784"/>
                  <a:pt x="574804" y="1613926"/>
                  <a:pt x="572938" y="1617500"/>
                </a:cubicBezTo>
                <a:cubicBezTo>
                  <a:pt x="570140" y="1622861"/>
                  <a:pt x="564552" y="1628214"/>
                  <a:pt x="558956" y="1630895"/>
                </a:cubicBezTo>
                <a:cubicBezTo>
                  <a:pt x="549630" y="1635362"/>
                  <a:pt x="539387" y="1637147"/>
                  <a:pt x="529128" y="1635360"/>
                </a:cubicBezTo>
                <a:cubicBezTo>
                  <a:pt x="525398" y="1634466"/>
                  <a:pt x="522605" y="1627322"/>
                  <a:pt x="519807" y="1629109"/>
                </a:cubicBezTo>
                <a:cubicBezTo>
                  <a:pt x="515144" y="1631789"/>
                  <a:pt x="526334" y="1641610"/>
                  <a:pt x="521671" y="1642504"/>
                </a:cubicBezTo>
                <a:cubicBezTo>
                  <a:pt x="512345" y="1645184"/>
                  <a:pt x="484390" y="1646068"/>
                  <a:pt x="478794" y="1659470"/>
                </a:cubicBezTo>
                <a:cubicBezTo>
                  <a:pt x="476929" y="1663938"/>
                  <a:pt x="487185" y="1668398"/>
                  <a:pt x="484387" y="1671972"/>
                </a:cubicBezTo>
                <a:cubicBezTo>
                  <a:pt x="479724" y="1679120"/>
                  <a:pt x="451765" y="1677326"/>
                  <a:pt x="448035" y="1685367"/>
                </a:cubicBezTo>
                <a:cubicBezTo>
                  <a:pt x="434978" y="1719319"/>
                  <a:pt x="459217" y="1697861"/>
                  <a:pt x="464813" y="1712157"/>
                </a:cubicBezTo>
                <a:cubicBezTo>
                  <a:pt x="467611" y="1720198"/>
                  <a:pt x="453625" y="1730012"/>
                  <a:pt x="457356" y="1738053"/>
                </a:cubicBezTo>
                <a:cubicBezTo>
                  <a:pt x="461086" y="1747881"/>
                  <a:pt x="475997" y="1757697"/>
                  <a:pt x="477862" y="1761271"/>
                </a:cubicBezTo>
                <a:cubicBezTo>
                  <a:pt x="483458" y="1769312"/>
                  <a:pt x="474127" y="1778234"/>
                  <a:pt x="486251" y="1784489"/>
                </a:cubicBezTo>
                <a:cubicBezTo>
                  <a:pt x="490914" y="1786276"/>
                  <a:pt x="496502" y="1781808"/>
                  <a:pt x="501165" y="1783596"/>
                </a:cubicBezTo>
                <a:cubicBezTo>
                  <a:pt x="505828" y="1784490"/>
                  <a:pt x="508619" y="1793420"/>
                  <a:pt x="513282" y="1790740"/>
                </a:cubicBezTo>
                <a:cubicBezTo>
                  <a:pt x="519811" y="1787166"/>
                  <a:pt x="519797" y="1753222"/>
                  <a:pt x="539382" y="1775559"/>
                </a:cubicBezTo>
                <a:cubicBezTo>
                  <a:pt x="541247" y="1778240"/>
                  <a:pt x="534721" y="1780915"/>
                  <a:pt x="534721" y="1784489"/>
                </a:cubicBezTo>
                <a:cubicBezTo>
                  <a:pt x="534721" y="1791637"/>
                  <a:pt x="538449" y="1798773"/>
                  <a:pt x="538449" y="1805921"/>
                </a:cubicBezTo>
                <a:cubicBezTo>
                  <a:pt x="538449" y="1823790"/>
                  <a:pt x="530991" y="1813949"/>
                  <a:pt x="532857" y="1830032"/>
                </a:cubicBezTo>
                <a:cubicBezTo>
                  <a:pt x="533790" y="1831818"/>
                  <a:pt x="533788" y="1834495"/>
                  <a:pt x="533788" y="1837175"/>
                </a:cubicBezTo>
                <a:cubicBezTo>
                  <a:pt x="537519" y="1855938"/>
                  <a:pt x="561755" y="1881814"/>
                  <a:pt x="556159" y="1902364"/>
                </a:cubicBezTo>
                <a:cubicBezTo>
                  <a:pt x="553361" y="1914872"/>
                  <a:pt x="531000" y="1940761"/>
                  <a:pt x="517010" y="1942548"/>
                </a:cubicBezTo>
                <a:cubicBezTo>
                  <a:pt x="511415" y="1943442"/>
                  <a:pt x="507692" y="1938084"/>
                  <a:pt x="503029" y="1937190"/>
                </a:cubicBezTo>
                <a:cubicBezTo>
                  <a:pt x="493703" y="1934510"/>
                  <a:pt x="491846" y="1940767"/>
                  <a:pt x="486251" y="1931832"/>
                </a:cubicBezTo>
                <a:cubicBezTo>
                  <a:pt x="479723" y="1922898"/>
                  <a:pt x="479730" y="1910404"/>
                  <a:pt x="471337" y="1903257"/>
                </a:cubicBezTo>
                <a:cubicBezTo>
                  <a:pt x="462944" y="1895215"/>
                  <a:pt x="443379" y="1891652"/>
                  <a:pt x="434052" y="1883611"/>
                </a:cubicBezTo>
                <a:cubicBezTo>
                  <a:pt x="428457" y="1879143"/>
                  <a:pt x="434055" y="1867538"/>
                  <a:pt x="428460" y="1864858"/>
                </a:cubicBezTo>
                <a:cubicBezTo>
                  <a:pt x="420066" y="1861284"/>
                  <a:pt x="413550" y="1873785"/>
                  <a:pt x="406089" y="1878253"/>
                </a:cubicBezTo>
                <a:cubicBezTo>
                  <a:pt x="396763" y="1885401"/>
                  <a:pt x="383723" y="1887178"/>
                  <a:pt x="375329" y="1896113"/>
                </a:cubicBezTo>
                <a:cubicBezTo>
                  <a:pt x="352947" y="1918449"/>
                  <a:pt x="372538" y="1944322"/>
                  <a:pt x="364144" y="1966659"/>
                </a:cubicBezTo>
                <a:cubicBezTo>
                  <a:pt x="361346" y="1975594"/>
                  <a:pt x="349232" y="1979156"/>
                  <a:pt x="346434" y="1988090"/>
                </a:cubicBezTo>
                <a:cubicBezTo>
                  <a:pt x="344569" y="1993451"/>
                  <a:pt x="349230" y="1998803"/>
                  <a:pt x="349230" y="2005057"/>
                </a:cubicBezTo>
                <a:cubicBezTo>
                  <a:pt x="349230" y="2011312"/>
                  <a:pt x="346432" y="2017556"/>
                  <a:pt x="348299" y="2022917"/>
                </a:cubicBezTo>
                <a:cubicBezTo>
                  <a:pt x="348299" y="2023811"/>
                  <a:pt x="349230" y="2024703"/>
                  <a:pt x="350163" y="2024703"/>
                </a:cubicBezTo>
                <a:cubicBezTo>
                  <a:pt x="340837" y="2035425"/>
                  <a:pt x="355753" y="2062499"/>
                  <a:pt x="361348" y="2075008"/>
                </a:cubicBezTo>
                <a:cubicBezTo>
                  <a:pt x="362125" y="2076589"/>
                  <a:pt x="362337" y="2077443"/>
                  <a:pt x="363213" y="2078282"/>
                </a:cubicBezTo>
                <a:cubicBezTo>
                  <a:pt x="366979" y="2091684"/>
                  <a:pt x="364834" y="2092592"/>
                  <a:pt x="364144" y="2095249"/>
                </a:cubicBezTo>
                <a:lnTo>
                  <a:pt x="370047" y="2099714"/>
                </a:lnTo>
                <a:lnTo>
                  <a:pt x="381854" y="2103286"/>
                </a:lnTo>
                <a:lnTo>
                  <a:pt x="383718" y="2110132"/>
                </a:lnTo>
                <a:cubicBezTo>
                  <a:pt x="383718" y="2110132"/>
                  <a:pt x="391931" y="2115483"/>
                  <a:pt x="396457" y="2120253"/>
                </a:cubicBezTo>
                <a:cubicBezTo>
                  <a:pt x="400987" y="2125022"/>
                  <a:pt x="412304" y="2140196"/>
                  <a:pt x="412304" y="2140196"/>
                </a:cubicBezTo>
                <a:lnTo>
                  <a:pt x="413235" y="2147042"/>
                </a:lnTo>
                <a:cubicBezTo>
                  <a:pt x="413235" y="2147042"/>
                  <a:pt x="417808" y="2148718"/>
                  <a:pt x="420071" y="2150019"/>
                </a:cubicBezTo>
                <a:cubicBezTo>
                  <a:pt x="422334" y="2151320"/>
                  <a:pt x="425353" y="2157163"/>
                  <a:pt x="425353" y="2157163"/>
                </a:cubicBezTo>
                <a:lnTo>
                  <a:pt x="430635" y="2152698"/>
                </a:lnTo>
                <a:lnTo>
                  <a:pt x="443374" y="2162223"/>
                </a:lnTo>
                <a:cubicBezTo>
                  <a:pt x="443374" y="2162223"/>
                  <a:pt x="448452" y="2162546"/>
                  <a:pt x="452073" y="2163413"/>
                </a:cubicBezTo>
                <a:cubicBezTo>
                  <a:pt x="455695" y="2164280"/>
                  <a:pt x="462016" y="2169664"/>
                  <a:pt x="462016" y="2169664"/>
                </a:cubicBezTo>
                <a:lnTo>
                  <a:pt x="485940" y="2168176"/>
                </a:lnTo>
                <a:lnTo>
                  <a:pt x="488426" y="2175618"/>
                </a:lnTo>
                <a:cubicBezTo>
                  <a:pt x="492156" y="2176511"/>
                  <a:pt x="490288" y="2183653"/>
                  <a:pt x="494018" y="2186334"/>
                </a:cubicBezTo>
                <a:cubicBezTo>
                  <a:pt x="494951" y="2187227"/>
                  <a:pt x="497746" y="2184545"/>
                  <a:pt x="499611" y="2185441"/>
                </a:cubicBezTo>
                <a:cubicBezTo>
                  <a:pt x="503341" y="2187228"/>
                  <a:pt x="507066" y="2189904"/>
                  <a:pt x="509864" y="2193478"/>
                </a:cubicBezTo>
                <a:cubicBezTo>
                  <a:pt x="515460" y="2202413"/>
                  <a:pt x="495872" y="2226504"/>
                  <a:pt x="516389" y="2253308"/>
                </a:cubicBezTo>
                <a:lnTo>
                  <a:pt x="515457" y="2254201"/>
                </a:lnTo>
                <a:lnTo>
                  <a:pt x="517322" y="2260749"/>
                </a:lnTo>
                <a:cubicBezTo>
                  <a:pt x="517322" y="2260749"/>
                  <a:pt x="517473" y="2261098"/>
                  <a:pt x="514836" y="2261940"/>
                </a:cubicBezTo>
                <a:cubicBezTo>
                  <a:pt x="514177" y="2262150"/>
                  <a:pt x="513279" y="2262545"/>
                  <a:pt x="512350" y="2263131"/>
                </a:cubicBezTo>
                <a:cubicBezTo>
                  <a:pt x="510493" y="2264302"/>
                  <a:pt x="508487" y="2266090"/>
                  <a:pt x="507068" y="2267893"/>
                </a:cubicBezTo>
                <a:cubicBezTo>
                  <a:pt x="506360" y="2268794"/>
                  <a:pt x="505735" y="2269730"/>
                  <a:pt x="505515" y="2270572"/>
                </a:cubicBezTo>
                <a:cubicBezTo>
                  <a:pt x="504636" y="2273940"/>
                  <a:pt x="511729" y="2281092"/>
                  <a:pt x="511729" y="2282776"/>
                </a:cubicBezTo>
                <a:cubicBezTo>
                  <a:pt x="511729" y="2284460"/>
                  <a:pt x="514898" y="2292761"/>
                  <a:pt x="521050" y="2300338"/>
                </a:cubicBezTo>
                <a:cubicBezTo>
                  <a:pt x="527202" y="2307916"/>
                  <a:pt x="530757" y="2309124"/>
                  <a:pt x="529439" y="2311650"/>
                </a:cubicBezTo>
                <a:cubicBezTo>
                  <a:pt x="528121" y="2314175"/>
                  <a:pt x="527575" y="2323556"/>
                  <a:pt x="527575" y="2323556"/>
                </a:cubicBezTo>
                <a:lnTo>
                  <a:pt x="523536" y="2327723"/>
                </a:lnTo>
                <a:lnTo>
                  <a:pt x="516079" y="2331593"/>
                </a:lnTo>
                <a:lnTo>
                  <a:pt x="501165" y="2345881"/>
                </a:lnTo>
                <a:lnTo>
                  <a:pt x="500855" y="2345881"/>
                </a:lnTo>
                <a:lnTo>
                  <a:pt x="482834" y="2363145"/>
                </a:lnTo>
                <a:lnTo>
                  <a:pt x="479727" y="2362253"/>
                </a:lnTo>
                <a:lnTo>
                  <a:pt x="473824" y="2368504"/>
                </a:lnTo>
                <a:lnTo>
                  <a:pt x="443685" y="2372671"/>
                </a:lnTo>
                <a:lnTo>
                  <a:pt x="433122" y="2376541"/>
                </a:lnTo>
                <a:lnTo>
                  <a:pt x="422558" y="2382791"/>
                </a:lnTo>
                <a:lnTo>
                  <a:pt x="407955" y="2399758"/>
                </a:lnTo>
                <a:lnTo>
                  <a:pt x="397080" y="2398866"/>
                </a:lnTo>
                <a:lnTo>
                  <a:pt x="391798" y="2396187"/>
                </a:lnTo>
                <a:lnTo>
                  <a:pt x="389312" y="2394699"/>
                </a:lnTo>
                <a:lnTo>
                  <a:pt x="378748" y="2397080"/>
                </a:lnTo>
                <a:lnTo>
                  <a:pt x="376884" y="2409284"/>
                </a:lnTo>
                <a:lnTo>
                  <a:pt x="375331" y="2411665"/>
                </a:lnTo>
                <a:lnTo>
                  <a:pt x="375331" y="2412856"/>
                </a:lnTo>
                <a:lnTo>
                  <a:pt x="373777" y="2413748"/>
                </a:lnTo>
                <a:lnTo>
                  <a:pt x="373777" y="2414046"/>
                </a:lnTo>
                <a:lnTo>
                  <a:pt x="363835" y="2420892"/>
                </a:lnTo>
                <a:cubicBezTo>
                  <a:pt x="363835" y="2420892"/>
                  <a:pt x="355303" y="2423327"/>
                  <a:pt x="349542" y="2421487"/>
                </a:cubicBezTo>
                <a:cubicBezTo>
                  <a:pt x="343778" y="2419648"/>
                  <a:pt x="341463" y="2412855"/>
                  <a:pt x="341463" y="2412855"/>
                </a:cubicBezTo>
                <a:lnTo>
                  <a:pt x="329346" y="2419701"/>
                </a:lnTo>
                <a:lnTo>
                  <a:pt x="325928" y="2428929"/>
                </a:lnTo>
                <a:lnTo>
                  <a:pt x="315054" y="2428333"/>
                </a:lnTo>
                <a:lnTo>
                  <a:pt x="303557" y="2420297"/>
                </a:lnTo>
                <a:lnTo>
                  <a:pt x="304800" y="2429524"/>
                </a:lnTo>
                <a:lnTo>
                  <a:pt x="293926" y="2424464"/>
                </a:lnTo>
                <a:lnTo>
                  <a:pt x="284294" y="2422082"/>
                </a:lnTo>
                <a:cubicBezTo>
                  <a:pt x="284294" y="2422082"/>
                  <a:pt x="281026" y="2429398"/>
                  <a:pt x="275905" y="2433691"/>
                </a:cubicBezTo>
                <a:cubicBezTo>
                  <a:pt x="270784" y="2437984"/>
                  <a:pt x="265962" y="2438752"/>
                  <a:pt x="265962" y="2438752"/>
                </a:cubicBezTo>
                <a:lnTo>
                  <a:pt x="265962" y="2444705"/>
                </a:lnTo>
                <a:lnTo>
                  <a:pt x="254156" y="2444705"/>
                </a:lnTo>
                <a:lnTo>
                  <a:pt x="251049" y="2447979"/>
                </a:lnTo>
                <a:cubicBezTo>
                  <a:pt x="251049" y="2447979"/>
                  <a:pt x="250577" y="2460301"/>
                  <a:pt x="245456" y="2466434"/>
                </a:cubicBezTo>
                <a:cubicBezTo>
                  <a:pt x="240335" y="2472567"/>
                  <a:pt x="242038" y="2481020"/>
                  <a:pt x="242038" y="2481020"/>
                </a:cubicBezTo>
                <a:lnTo>
                  <a:pt x="236445" y="2485782"/>
                </a:lnTo>
                <a:lnTo>
                  <a:pt x="234581" y="2508702"/>
                </a:lnTo>
                <a:cubicBezTo>
                  <a:pt x="234581" y="2508702"/>
                  <a:pt x="231276" y="2507494"/>
                  <a:pt x="227435" y="2508107"/>
                </a:cubicBezTo>
                <a:cubicBezTo>
                  <a:pt x="223594" y="2508721"/>
                  <a:pt x="217182" y="2519716"/>
                  <a:pt x="217182" y="2519716"/>
                </a:cubicBezTo>
                <a:lnTo>
                  <a:pt x="213453" y="2514656"/>
                </a:lnTo>
                <a:lnTo>
                  <a:pt x="176169" y="2561984"/>
                </a:lnTo>
                <a:lnTo>
                  <a:pt x="199782" y="2578653"/>
                </a:lnTo>
                <a:lnTo>
                  <a:pt x="210657" y="2595620"/>
                </a:lnTo>
                <a:lnTo>
                  <a:pt x="205064" y="2603657"/>
                </a:lnTo>
                <a:lnTo>
                  <a:pt x="209414" y="2604252"/>
                </a:lnTo>
                <a:lnTo>
                  <a:pt x="211278" y="2609312"/>
                </a:lnTo>
                <a:lnTo>
                  <a:pt x="219667" y="2609908"/>
                </a:lnTo>
                <a:lnTo>
                  <a:pt x="227435" y="2623303"/>
                </a:lnTo>
                <a:lnTo>
                  <a:pt x="222775" y="2633721"/>
                </a:lnTo>
                <a:lnTo>
                  <a:pt x="229921" y="2639376"/>
                </a:lnTo>
                <a:lnTo>
                  <a:pt x="228678" y="2646520"/>
                </a:lnTo>
                <a:lnTo>
                  <a:pt x="233028" y="2671822"/>
                </a:lnTo>
                <a:lnTo>
                  <a:pt x="247320" y="2674798"/>
                </a:lnTo>
                <a:lnTo>
                  <a:pt x="259438" y="2688788"/>
                </a:lnTo>
                <a:cubicBezTo>
                  <a:pt x="259438" y="2688788"/>
                  <a:pt x="268938" y="2688419"/>
                  <a:pt x="273419" y="2690872"/>
                </a:cubicBezTo>
                <a:cubicBezTo>
                  <a:pt x="277900" y="2693325"/>
                  <a:pt x="274022" y="2696997"/>
                  <a:pt x="274662" y="2701290"/>
                </a:cubicBezTo>
                <a:cubicBezTo>
                  <a:pt x="275302" y="2705583"/>
                  <a:pt x="279944" y="2707839"/>
                  <a:pt x="279944" y="2707839"/>
                </a:cubicBezTo>
                <a:lnTo>
                  <a:pt x="293926" y="2710518"/>
                </a:lnTo>
                <a:lnTo>
                  <a:pt x="315054" y="2726889"/>
                </a:lnTo>
                <a:lnTo>
                  <a:pt x="314432" y="2739093"/>
                </a:lnTo>
                <a:lnTo>
                  <a:pt x="304800" y="2747130"/>
                </a:lnTo>
                <a:lnTo>
                  <a:pt x="305422" y="2755763"/>
                </a:lnTo>
                <a:lnTo>
                  <a:pt x="314432" y="2758144"/>
                </a:lnTo>
                <a:lnTo>
                  <a:pt x="315054" y="2763799"/>
                </a:lnTo>
                <a:lnTo>
                  <a:pt x="328724" y="2773920"/>
                </a:lnTo>
                <a:lnTo>
                  <a:pt x="365077" y="2771836"/>
                </a:lnTo>
                <a:lnTo>
                  <a:pt x="387758" y="2772729"/>
                </a:lnTo>
                <a:cubicBezTo>
                  <a:pt x="387758" y="2772729"/>
                  <a:pt x="422043" y="2772898"/>
                  <a:pt x="425664" y="2768561"/>
                </a:cubicBezTo>
                <a:cubicBezTo>
                  <a:pt x="429285" y="2764225"/>
                  <a:pt x="447413" y="2744153"/>
                  <a:pt x="447413" y="2744153"/>
                </a:cubicBezTo>
                <a:cubicBezTo>
                  <a:pt x="447413" y="2744153"/>
                  <a:pt x="464689" y="2745190"/>
                  <a:pt x="471027" y="2739986"/>
                </a:cubicBezTo>
                <a:cubicBezTo>
                  <a:pt x="477364" y="2734782"/>
                  <a:pt x="500935" y="2714725"/>
                  <a:pt x="503651" y="2706052"/>
                </a:cubicBezTo>
                <a:cubicBezTo>
                  <a:pt x="506367" y="2697379"/>
                  <a:pt x="514525" y="2680751"/>
                  <a:pt x="514525" y="2680751"/>
                </a:cubicBezTo>
                <a:lnTo>
                  <a:pt x="528196" y="2680751"/>
                </a:lnTo>
                <a:lnTo>
                  <a:pt x="533478" y="2689681"/>
                </a:lnTo>
                <a:cubicBezTo>
                  <a:pt x="533478" y="2689681"/>
                  <a:pt x="541771" y="2685939"/>
                  <a:pt x="549013" y="2690276"/>
                </a:cubicBezTo>
                <a:cubicBezTo>
                  <a:pt x="556256" y="2694613"/>
                  <a:pt x="566102" y="2719149"/>
                  <a:pt x="566102" y="2719149"/>
                </a:cubicBezTo>
                <a:lnTo>
                  <a:pt x="586919" y="2725103"/>
                </a:lnTo>
                <a:lnTo>
                  <a:pt x="610533" y="2723317"/>
                </a:lnTo>
                <a:lnTo>
                  <a:pt x="619543" y="2705159"/>
                </a:lnTo>
                <a:cubicBezTo>
                  <a:pt x="619543" y="2705159"/>
                  <a:pt x="634901" y="2705056"/>
                  <a:pt x="639428" y="2701587"/>
                </a:cubicBezTo>
                <a:cubicBezTo>
                  <a:pt x="643955" y="2698118"/>
                  <a:pt x="678373" y="2659319"/>
                  <a:pt x="681995" y="2659319"/>
                </a:cubicBezTo>
                <a:cubicBezTo>
                  <a:pt x="685616" y="2659319"/>
                  <a:pt x="705404" y="2662670"/>
                  <a:pt x="709026" y="2665272"/>
                </a:cubicBezTo>
                <a:cubicBezTo>
                  <a:pt x="712647" y="2667874"/>
                  <a:pt x="724464" y="2677528"/>
                  <a:pt x="731707" y="2679263"/>
                </a:cubicBezTo>
                <a:cubicBezTo>
                  <a:pt x="738949" y="2680997"/>
                  <a:pt x="753644" y="2679908"/>
                  <a:pt x="759981" y="2681644"/>
                </a:cubicBezTo>
                <a:cubicBezTo>
                  <a:pt x="766318" y="2683379"/>
                  <a:pt x="787795" y="2713053"/>
                  <a:pt x="793226" y="2718256"/>
                </a:cubicBezTo>
                <a:cubicBezTo>
                  <a:pt x="798658" y="2723461"/>
                  <a:pt x="803260" y="2737138"/>
                  <a:pt x="816840" y="2741474"/>
                </a:cubicBezTo>
                <a:cubicBezTo>
                  <a:pt x="830420" y="2745811"/>
                  <a:pt x="847600" y="2739986"/>
                  <a:pt x="847600" y="2739986"/>
                </a:cubicBezTo>
                <a:lnTo>
                  <a:pt x="868417" y="2736414"/>
                </a:lnTo>
                <a:cubicBezTo>
                  <a:pt x="868417" y="2736414"/>
                  <a:pt x="874968" y="2745950"/>
                  <a:pt x="875874" y="2756357"/>
                </a:cubicBezTo>
                <a:cubicBezTo>
                  <a:pt x="876779" y="2766765"/>
                  <a:pt x="879452" y="2771123"/>
                  <a:pt x="884884" y="2777194"/>
                </a:cubicBezTo>
                <a:cubicBezTo>
                  <a:pt x="890316" y="2783265"/>
                  <a:pt x="886518" y="2799606"/>
                  <a:pt x="889234" y="2812616"/>
                </a:cubicBezTo>
                <a:cubicBezTo>
                  <a:pt x="891950" y="2825625"/>
                  <a:pt x="893771" y="2844892"/>
                  <a:pt x="900109" y="2849228"/>
                </a:cubicBezTo>
                <a:cubicBezTo>
                  <a:pt x="906446" y="2853565"/>
                  <a:pt x="915494" y="2858584"/>
                  <a:pt x="920926" y="2862921"/>
                </a:cubicBezTo>
                <a:cubicBezTo>
                  <a:pt x="922622" y="2864275"/>
                  <a:pt x="923189" y="2866546"/>
                  <a:pt x="923411" y="2868874"/>
                </a:cubicBezTo>
                <a:cubicBezTo>
                  <a:pt x="920000" y="2869996"/>
                  <a:pt x="915803" y="2871553"/>
                  <a:pt x="909119" y="2871553"/>
                </a:cubicBezTo>
                <a:cubicBezTo>
                  <a:pt x="898134" y="2871553"/>
                  <a:pt x="903366" y="2866144"/>
                  <a:pt x="900730" y="2865302"/>
                </a:cubicBezTo>
                <a:cubicBezTo>
                  <a:pt x="898093" y="2864460"/>
                  <a:pt x="900130" y="2874232"/>
                  <a:pt x="897934" y="2874232"/>
                </a:cubicBezTo>
                <a:cubicBezTo>
                  <a:pt x="895737" y="2874232"/>
                  <a:pt x="895341" y="2864553"/>
                  <a:pt x="893584" y="2862028"/>
                </a:cubicBezTo>
                <a:cubicBezTo>
                  <a:pt x="891889" y="2859592"/>
                  <a:pt x="891476" y="2862239"/>
                  <a:pt x="888302" y="2866195"/>
                </a:cubicBezTo>
                <a:lnTo>
                  <a:pt x="889233" y="2874232"/>
                </a:lnTo>
                <a:cubicBezTo>
                  <a:pt x="889233" y="2874232"/>
                  <a:pt x="896926" y="2885715"/>
                  <a:pt x="899486" y="2890008"/>
                </a:cubicBezTo>
                <a:cubicBezTo>
                  <a:pt x="902047" y="2894301"/>
                  <a:pt x="914984" y="2901175"/>
                  <a:pt x="916264" y="2906082"/>
                </a:cubicBezTo>
                <a:cubicBezTo>
                  <a:pt x="916905" y="2908535"/>
                  <a:pt x="914167" y="2909620"/>
                  <a:pt x="910983" y="2910844"/>
                </a:cubicBezTo>
                <a:cubicBezTo>
                  <a:pt x="915562" y="2911732"/>
                  <a:pt x="920512" y="2912699"/>
                  <a:pt x="923721" y="2912630"/>
                </a:cubicBezTo>
                <a:cubicBezTo>
                  <a:pt x="935649" y="2912583"/>
                  <a:pt x="940819" y="2908768"/>
                  <a:pt x="943606" y="2908463"/>
                </a:cubicBezTo>
                <a:cubicBezTo>
                  <a:pt x="949324" y="2904721"/>
                  <a:pt x="952804" y="2899302"/>
                  <a:pt x="957277" y="2898640"/>
                </a:cubicBezTo>
                <a:cubicBezTo>
                  <a:pt x="961751" y="2897978"/>
                  <a:pt x="973186" y="2895827"/>
                  <a:pt x="979027" y="2902510"/>
                </a:cubicBezTo>
                <a:cubicBezTo>
                  <a:pt x="984868" y="2909193"/>
                  <a:pt x="1007611" y="2924302"/>
                  <a:pt x="1014136" y="2934657"/>
                </a:cubicBezTo>
                <a:cubicBezTo>
                  <a:pt x="1020661" y="2945013"/>
                  <a:pt x="1029592" y="2962279"/>
                  <a:pt x="1040546" y="2968293"/>
                </a:cubicBezTo>
                <a:cubicBezTo>
                  <a:pt x="1051501" y="2974307"/>
                  <a:pt x="1053122" y="2976842"/>
                  <a:pt x="1057013" y="2981093"/>
                </a:cubicBezTo>
                <a:cubicBezTo>
                  <a:pt x="1060905" y="2985344"/>
                  <a:pt x="1065874" y="2991269"/>
                  <a:pt x="1070995" y="2991213"/>
                </a:cubicBezTo>
                <a:cubicBezTo>
                  <a:pt x="1076116" y="2991156"/>
                  <a:pt x="1080119" y="3005790"/>
                  <a:pt x="1085909" y="3008180"/>
                </a:cubicBezTo>
                <a:cubicBezTo>
                  <a:pt x="1091699" y="3010570"/>
                  <a:pt x="1109064" y="3017852"/>
                  <a:pt x="1111697" y="3023956"/>
                </a:cubicBezTo>
                <a:cubicBezTo>
                  <a:pt x="1114331" y="3030061"/>
                  <a:pt x="1119421" y="3037243"/>
                  <a:pt x="1119465" y="3040923"/>
                </a:cubicBezTo>
                <a:cubicBezTo>
                  <a:pt x="1119504" y="3044602"/>
                  <a:pt x="1122824" y="3045245"/>
                  <a:pt x="1122882" y="3050150"/>
                </a:cubicBezTo>
                <a:cubicBezTo>
                  <a:pt x="1122942" y="3055057"/>
                  <a:pt x="1122364" y="3058695"/>
                  <a:pt x="1127543" y="3063545"/>
                </a:cubicBezTo>
                <a:cubicBezTo>
                  <a:pt x="1132722" y="3068396"/>
                  <a:pt x="1128754" y="3075320"/>
                  <a:pt x="1128164" y="3079619"/>
                </a:cubicBezTo>
                <a:cubicBezTo>
                  <a:pt x="1127575" y="3083919"/>
                  <a:pt x="1122143" y="3090553"/>
                  <a:pt x="1124747" y="3094205"/>
                </a:cubicBezTo>
                <a:cubicBezTo>
                  <a:pt x="1127351" y="3097856"/>
                  <a:pt x="1128765" y="3103573"/>
                  <a:pt x="1127543" y="3108492"/>
                </a:cubicBezTo>
                <a:cubicBezTo>
                  <a:pt x="1126321" y="3113412"/>
                  <a:pt x="1130802" y="3121761"/>
                  <a:pt x="1134068" y="3127245"/>
                </a:cubicBezTo>
                <a:cubicBezTo>
                  <a:pt x="1137334" y="3132730"/>
                  <a:pt x="1138728" y="3139152"/>
                  <a:pt x="1138728" y="3139152"/>
                </a:cubicBezTo>
                <a:cubicBezTo>
                  <a:pt x="1138728" y="3139152"/>
                  <a:pt x="1136046" y="3139337"/>
                  <a:pt x="1140593" y="3144807"/>
                </a:cubicBezTo>
                <a:cubicBezTo>
                  <a:pt x="1145139" y="3150278"/>
                  <a:pt x="1147999" y="3155993"/>
                  <a:pt x="1148049" y="3160286"/>
                </a:cubicBezTo>
                <a:cubicBezTo>
                  <a:pt x="1148099" y="3164579"/>
                  <a:pt x="1142944" y="3168311"/>
                  <a:pt x="1146807" y="3170109"/>
                </a:cubicBezTo>
                <a:cubicBezTo>
                  <a:pt x="1150669" y="3171906"/>
                  <a:pt x="1152311" y="3172379"/>
                  <a:pt x="1153642" y="3176657"/>
                </a:cubicBezTo>
                <a:cubicBezTo>
                  <a:pt x="1154973" y="3180936"/>
                  <a:pt x="1153448" y="3185341"/>
                  <a:pt x="1159856" y="3185885"/>
                </a:cubicBezTo>
                <a:cubicBezTo>
                  <a:pt x="1166265" y="3186429"/>
                  <a:pt x="1169291" y="3191234"/>
                  <a:pt x="1175081" y="3193624"/>
                </a:cubicBezTo>
                <a:cubicBezTo>
                  <a:pt x="1180871" y="3196014"/>
                  <a:pt x="1186042" y="3199363"/>
                  <a:pt x="1193723" y="3199280"/>
                </a:cubicBezTo>
                <a:cubicBezTo>
                  <a:pt x="1201404" y="3199194"/>
                  <a:pt x="1212365" y="3198089"/>
                  <a:pt x="1212365" y="3198089"/>
                </a:cubicBezTo>
                <a:lnTo>
                  <a:pt x="1210501" y="3192731"/>
                </a:lnTo>
                <a:lnTo>
                  <a:pt x="1217958" y="3187671"/>
                </a:lnTo>
                <a:lnTo>
                  <a:pt x="1226347" y="3189457"/>
                </a:lnTo>
                <a:cubicBezTo>
                  <a:pt x="1226347" y="3189457"/>
                  <a:pt x="1228869" y="3185082"/>
                  <a:pt x="1228832" y="3182015"/>
                </a:cubicBezTo>
                <a:cubicBezTo>
                  <a:pt x="1228793" y="3178949"/>
                  <a:pt x="1226757" y="3175987"/>
                  <a:pt x="1235668" y="3171597"/>
                </a:cubicBezTo>
                <a:cubicBezTo>
                  <a:pt x="1244578" y="3167207"/>
                  <a:pt x="1252411" y="3166417"/>
                  <a:pt x="1255553" y="3161476"/>
                </a:cubicBezTo>
                <a:cubicBezTo>
                  <a:pt x="1257541" y="3158350"/>
                  <a:pt x="1267418" y="3153539"/>
                  <a:pt x="1275749" y="3149570"/>
                </a:cubicBezTo>
                <a:cubicBezTo>
                  <a:pt x="1274370" y="3141390"/>
                  <a:pt x="1274509" y="3131740"/>
                  <a:pt x="1273884" y="3125757"/>
                </a:cubicBezTo>
                <a:cubicBezTo>
                  <a:pt x="1273884" y="3124864"/>
                  <a:pt x="1273506" y="3123497"/>
                  <a:pt x="1272953" y="3122185"/>
                </a:cubicBezTo>
                <a:cubicBezTo>
                  <a:pt x="1273969" y="3120901"/>
                  <a:pt x="1275114" y="3119613"/>
                  <a:pt x="1276060" y="3118315"/>
                </a:cubicBezTo>
                <a:cubicBezTo>
                  <a:pt x="1280692" y="3124155"/>
                  <a:pt x="1279338" y="3135029"/>
                  <a:pt x="1286002" y="3132901"/>
                </a:cubicBezTo>
                <a:cubicBezTo>
                  <a:pt x="1313981" y="3122179"/>
                  <a:pt x="1287556" y="3131419"/>
                  <a:pt x="1287556" y="3119804"/>
                </a:cubicBezTo>
                <a:cubicBezTo>
                  <a:pt x="1287556" y="3118017"/>
                  <a:pt x="1295012" y="3117423"/>
                  <a:pt x="1296877" y="3116529"/>
                </a:cubicBezTo>
                <a:cubicBezTo>
                  <a:pt x="1299675" y="3115636"/>
                  <a:pt x="1292215" y="3108493"/>
                  <a:pt x="1295013" y="3106706"/>
                </a:cubicBezTo>
                <a:cubicBezTo>
                  <a:pt x="1298882" y="3103287"/>
                  <a:pt x="1304821" y="3105390"/>
                  <a:pt x="1307441" y="3102837"/>
                </a:cubicBezTo>
                <a:cubicBezTo>
                  <a:pt x="1310061" y="3100284"/>
                  <a:pt x="1307906" y="3095693"/>
                  <a:pt x="1310237" y="3094800"/>
                </a:cubicBezTo>
                <a:cubicBezTo>
                  <a:pt x="1313968" y="3093907"/>
                  <a:pt x="1316451" y="3102243"/>
                  <a:pt x="1318316" y="3098669"/>
                </a:cubicBezTo>
                <a:cubicBezTo>
                  <a:pt x="1325776" y="3082587"/>
                  <a:pt x="1330433" y="3068308"/>
                  <a:pt x="1330433" y="3068308"/>
                </a:cubicBezTo>
                <a:cubicBezTo>
                  <a:pt x="1330433" y="3068308"/>
                  <a:pt x="1334562" y="3061449"/>
                  <a:pt x="1339754" y="3045090"/>
                </a:cubicBezTo>
                <a:cubicBezTo>
                  <a:pt x="1340687" y="3041516"/>
                  <a:pt x="1333228" y="3037948"/>
                  <a:pt x="1335094" y="3034374"/>
                </a:cubicBezTo>
                <a:cubicBezTo>
                  <a:pt x="1336026" y="3031694"/>
                  <a:pt x="1341617" y="3030804"/>
                  <a:pt x="1343483" y="3028123"/>
                </a:cubicBezTo>
                <a:cubicBezTo>
                  <a:pt x="1350011" y="3016508"/>
                  <a:pt x="1331361" y="3018306"/>
                  <a:pt x="1338822" y="3008478"/>
                </a:cubicBezTo>
                <a:cubicBezTo>
                  <a:pt x="1359339" y="2983461"/>
                  <a:pt x="1388224" y="2987348"/>
                  <a:pt x="1388224" y="2979307"/>
                </a:cubicBezTo>
                <a:cubicBezTo>
                  <a:pt x="1389899" y="2974154"/>
                  <a:pt x="1388534" y="2970079"/>
                  <a:pt x="1388534" y="2970079"/>
                </a:cubicBezTo>
                <a:cubicBezTo>
                  <a:pt x="1388534" y="2970079"/>
                  <a:pt x="1384015" y="2966420"/>
                  <a:pt x="1383874" y="2959661"/>
                </a:cubicBezTo>
                <a:cubicBezTo>
                  <a:pt x="1386797" y="2957821"/>
                  <a:pt x="1390495" y="2964455"/>
                  <a:pt x="1391952" y="2963233"/>
                </a:cubicBezTo>
                <a:cubicBezTo>
                  <a:pt x="1393409" y="2962011"/>
                  <a:pt x="1392713" y="2954468"/>
                  <a:pt x="1396302" y="2953112"/>
                </a:cubicBezTo>
                <a:cubicBezTo>
                  <a:pt x="1400974" y="2956284"/>
                  <a:pt x="1397564" y="2965544"/>
                  <a:pt x="1394127" y="2977223"/>
                </a:cubicBezTo>
                <a:cubicBezTo>
                  <a:pt x="1396925" y="2979903"/>
                  <a:pt x="1402824" y="2974545"/>
                  <a:pt x="1407487" y="2973651"/>
                </a:cubicBezTo>
                <a:cubicBezTo>
                  <a:pt x="1412150" y="2972758"/>
                  <a:pt x="1415252" y="2973649"/>
                  <a:pt x="1420847" y="2972759"/>
                </a:cubicBezTo>
                <a:cubicBezTo>
                  <a:pt x="1432971" y="2970972"/>
                  <a:pt x="1416497" y="2951327"/>
                  <a:pt x="1416497" y="2951327"/>
                </a:cubicBezTo>
                <a:cubicBezTo>
                  <a:pt x="1418338" y="2943440"/>
                  <a:pt x="1424166" y="2942086"/>
                  <a:pt x="1414944" y="2935551"/>
                </a:cubicBezTo>
                <a:cubicBezTo>
                  <a:pt x="1412529" y="2933839"/>
                  <a:pt x="1407717" y="2928939"/>
                  <a:pt x="1406555" y="2926026"/>
                </a:cubicBezTo>
                <a:cubicBezTo>
                  <a:pt x="1405592" y="2923610"/>
                  <a:pt x="1401794" y="2913114"/>
                  <a:pt x="1394748" y="2908464"/>
                </a:cubicBezTo>
                <a:cubicBezTo>
                  <a:pt x="1382170" y="2900161"/>
                  <a:pt x="1392224" y="2903517"/>
                  <a:pt x="1398787" y="2905487"/>
                </a:cubicBezTo>
                <a:cubicBezTo>
                  <a:pt x="1403095" y="2906780"/>
                  <a:pt x="1404481" y="2914041"/>
                  <a:pt x="1405623" y="2914119"/>
                </a:cubicBezTo>
                <a:cubicBezTo>
                  <a:pt x="1407907" y="2914275"/>
                  <a:pt x="1413867" y="2923058"/>
                  <a:pt x="1415255" y="2924835"/>
                </a:cubicBezTo>
                <a:cubicBezTo>
                  <a:pt x="1419810" y="2924835"/>
                  <a:pt x="1425508" y="2936145"/>
                  <a:pt x="1425508" y="2937932"/>
                </a:cubicBezTo>
                <a:cubicBezTo>
                  <a:pt x="1425838" y="2956299"/>
                  <a:pt x="1429971" y="2965717"/>
                  <a:pt x="1436382" y="2969782"/>
                </a:cubicBezTo>
                <a:cubicBezTo>
                  <a:pt x="1442816" y="2966124"/>
                  <a:pt x="1443083" y="2965537"/>
                  <a:pt x="1444771" y="2966508"/>
                </a:cubicBezTo>
                <a:cubicBezTo>
                  <a:pt x="1446969" y="2967771"/>
                  <a:pt x="1448167" y="2972657"/>
                  <a:pt x="1450364" y="2970973"/>
                </a:cubicBezTo>
                <a:cubicBezTo>
                  <a:pt x="1452561" y="2969289"/>
                  <a:pt x="1455753" y="2962319"/>
                  <a:pt x="1457510" y="2964424"/>
                </a:cubicBezTo>
                <a:cubicBezTo>
                  <a:pt x="1458816" y="2965987"/>
                  <a:pt x="1460381" y="2966944"/>
                  <a:pt x="1462171" y="2967698"/>
                </a:cubicBezTo>
                <a:cubicBezTo>
                  <a:pt x="1469853" y="2964195"/>
                  <a:pt x="1478007" y="2959255"/>
                  <a:pt x="1486095" y="2954006"/>
                </a:cubicBezTo>
                <a:cubicBezTo>
                  <a:pt x="1489826" y="2951326"/>
                  <a:pt x="1477708" y="2960255"/>
                  <a:pt x="1473978" y="2963829"/>
                </a:cubicBezTo>
                <a:cubicBezTo>
                  <a:pt x="1469315" y="2969190"/>
                  <a:pt x="1476778" y="2976925"/>
                  <a:pt x="1468385" y="2977819"/>
                </a:cubicBezTo>
                <a:cubicBezTo>
                  <a:pt x="1452531" y="2980499"/>
                  <a:pt x="1434527" y="2981390"/>
                  <a:pt x="1418672" y="2983177"/>
                </a:cubicBezTo>
                <a:cubicBezTo>
                  <a:pt x="1412467" y="2983598"/>
                  <a:pt x="1398786" y="2984664"/>
                  <a:pt x="1401584" y="2987344"/>
                </a:cubicBezTo>
                <a:cubicBezTo>
                  <a:pt x="1410255" y="2991391"/>
                  <a:pt x="1410590" y="2996868"/>
                  <a:pt x="1418051" y="2998655"/>
                </a:cubicBezTo>
                <a:cubicBezTo>
                  <a:pt x="1420849" y="2999549"/>
                  <a:pt x="1413276" y="2990111"/>
                  <a:pt x="1418051" y="2989428"/>
                </a:cubicBezTo>
                <a:cubicBezTo>
                  <a:pt x="1428919" y="2985695"/>
                  <a:pt x="1429854" y="2989727"/>
                  <a:pt x="1436382" y="2988832"/>
                </a:cubicBezTo>
                <a:cubicBezTo>
                  <a:pt x="1438248" y="2988832"/>
                  <a:pt x="1445279" y="2985940"/>
                  <a:pt x="1448189" y="2991511"/>
                </a:cubicBezTo>
                <a:cubicBezTo>
                  <a:pt x="1442365" y="3004866"/>
                  <a:pt x="1440079" y="2996371"/>
                  <a:pt x="1427683" y="3005502"/>
                </a:cubicBezTo>
                <a:cubicBezTo>
                  <a:pt x="1431716" y="3016423"/>
                  <a:pt x="1435811" y="3007513"/>
                  <a:pt x="1456267" y="3008181"/>
                </a:cubicBezTo>
                <a:lnTo>
                  <a:pt x="1457510" y="3013241"/>
                </a:lnTo>
                <a:cubicBezTo>
                  <a:pt x="1457510" y="3013241"/>
                  <a:pt x="1448118" y="3014904"/>
                  <a:pt x="1436693" y="3015324"/>
                </a:cubicBezTo>
                <a:cubicBezTo>
                  <a:pt x="1425269" y="3015745"/>
                  <a:pt x="1419232" y="3014925"/>
                  <a:pt x="1413080" y="3013241"/>
                </a:cubicBezTo>
                <a:cubicBezTo>
                  <a:pt x="1406928" y="3011557"/>
                  <a:pt x="1405933" y="3005502"/>
                  <a:pt x="1405933" y="3005502"/>
                </a:cubicBezTo>
                <a:lnTo>
                  <a:pt x="1401895" y="3003418"/>
                </a:lnTo>
                <a:cubicBezTo>
                  <a:pt x="1401895" y="3003418"/>
                  <a:pt x="1401510" y="3006004"/>
                  <a:pt x="1402826" y="3009371"/>
                </a:cubicBezTo>
                <a:cubicBezTo>
                  <a:pt x="1404145" y="3012739"/>
                  <a:pt x="1408770" y="3017264"/>
                  <a:pt x="1417119" y="3019789"/>
                </a:cubicBezTo>
                <a:cubicBezTo>
                  <a:pt x="1425467" y="3022315"/>
                  <a:pt x="1449513" y="3020036"/>
                  <a:pt x="1466210" y="3019194"/>
                </a:cubicBezTo>
                <a:lnTo>
                  <a:pt x="1470560" y="3009967"/>
                </a:lnTo>
                <a:cubicBezTo>
                  <a:pt x="1471229" y="3010107"/>
                  <a:pt x="1471732" y="3010107"/>
                  <a:pt x="1472424" y="3010264"/>
                </a:cubicBezTo>
                <a:cubicBezTo>
                  <a:pt x="1475222" y="3011157"/>
                  <a:pt x="1472112" y="3014133"/>
                  <a:pt x="1474910" y="3015026"/>
                </a:cubicBezTo>
                <a:cubicBezTo>
                  <a:pt x="1481438" y="3017707"/>
                  <a:pt x="1488266" y="3018604"/>
                  <a:pt x="1495727" y="3015919"/>
                </a:cubicBezTo>
                <a:cubicBezTo>
                  <a:pt x="1503188" y="3014132"/>
                  <a:pt x="1508462" y="3006693"/>
                  <a:pt x="1514990" y="3004012"/>
                </a:cubicBezTo>
                <a:cubicBezTo>
                  <a:pt x="1521519" y="3000438"/>
                  <a:pt x="1529901" y="3002228"/>
                  <a:pt x="1535497" y="2999547"/>
                </a:cubicBezTo>
                <a:cubicBezTo>
                  <a:pt x="1537362" y="2998654"/>
                  <a:pt x="1533632" y="2994190"/>
                  <a:pt x="1535497" y="2993297"/>
                </a:cubicBezTo>
                <a:cubicBezTo>
                  <a:pt x="1537362" y="2991509"/>
                  <a:pt x="1541089" y="2995976"/>
                  <a:pt x="1542954" y="2995083"/>
                </a:cubicBezTo>
                <a:cubicBezTo>
                  <a:pt x="1547617" y="2993295"/>
                  <a:pt x="1548331" y="2987740"/>
                  <a:pt x="1549479" y="2982581"/>
                </a:cubicBezTo>
                <a:cubicBezTo>
                  <a:pt x="1556114" y="2988998"/>
                  <a:pt x="1569982" y="2999550"/>
                  <a:pt x="1576510" y="2994190"/>
                </a:cubicBezTo>
                <a:cubicBezTo>
                  <a:pt x="1584688" y="2988459"/>
                  <a:pt x="1573711" y="2987047"/>
                  <a:pt x="1579306" y="2983474"/>
                </a:cubicBezTo>
                <a:cubicBezTo>
                  <a:pt x="1581960" y="2979953"/>
                  <a:pt x="1585209" y="2981390"/>
                  <a:pt x="1585209" y="2981390"/>
                </a:cubicBezTo>
                <a:cubicBezTo>
                  <a:pt x="1585209" y="2981390"/>
                  <a:pt x="1588158" y="2996866"/>
                  <a:pt x="1593288" y="3001333"/>
                </a:cubicBezTo>
                <a:cubicBezTo>
                  <a:pt x="1596909" y="3000541"/>
                  <a:pt x="1608215" y="2996598"/>
                  <a:pt x="1599813" y="3004012"/>
                </a:cubicBezTo>
                <a:cubicBezTo>
                  <a:pt x="1599978" y="3006156"/>
                  <a:pt x="1601167" y="3010532"/>
                  <a:pt x="1592977" y="3008775"/>
                </a:cubicBezTo>
                <a:cubicBezTo>
                  <a:pt x="1589951" y="3014290"/>
                  <a:pt x="1587504" y="3016285"/>
                  <a:pt x="1584277" y="3015621"/>
                </a:cubicBezTo>
                <a:cubicBezTo>
                  <a:pt x="1579023" y="3019104"/>
                  <a:pt x="1574214" y="3024756"/>
                  <a:pt x="1568121" y="3033779"/>
                </a:cubicBezTo>
                <a:cubicBezTo>
                  <a:pt x="1565323" y="3034672"/>
                  <a:pt x="1562530" y="3030206"/>
                  <a:pt x="1559732" y="3031993"/>
                </a:cubicBezTo>
                <a:cubicBezTo>
                  <a:pt x="1558799" y="3033780"/>
                  <a:pt x="1564393" y="3035564"/>
                  <a:pt x="1563460" y="3037351"/>
                </a:cubicBezTo>
                <a:cubicBezTo>
                  <a:pt x="1563460" y="3037351"/>
                  <a:pt x="1553107" y="3045222"/>
                  <a:pt x="1546682" y="3049853"/>
                </a:cubicBezTo>
                <a:cubicBezTo>
                  <a:pt x="1546135" y="3053113"/>
                  <a:pt x="1540779" y="3057590"/>
                  <a:pt x="1539847" y="3060271"/>
                </a:cubicBezTo>
                <a:cubicBezTo>
                  <a:pt x="1539847" y="3062058"/>
                  <a:pt x="1542643" y="3062949"/>
                  <a:pt x="1542643" y="3063843"/>
                </a:cubicBezTo>
                <a:cubicBezTo>
                  <a:pt x="1529627" y="3072524"/>
                  <a:pt x="1510945" y="3091225"/>
                  <a:pt x="1523069" y="3095693"/>
                </a:cubicBezTo>
                <a:cubicBezTo>
                  <a:pt x="1546384" y="3104627"/>
                  <a:pt x="1532304" y="3090536"/>
                  <a:pt x="1553207" y="3085274"/>
                </a:cubicBezTo>
                <a:cubicBezTo>
                  <a:pt x="1569622" y="3089746"/>
                  <a:pt x="1581964" y="3095543"/>
                  <a:pt x="1592666" y="3098967"/>
                </a:cubicBezTo>
                <a:cubicBezTo>
                  <a:pt x="1602378" y="3091235"/>
                  <a:pt x="1611613" y="3090031"/>
                  <a:pt x="1622805" y="3100753"/>
                </a:cubicBezTo>
                <a:cubicBezTo>
                  <a:pt x="1647985" y="3125770"/>
                  <a:pt x="1624977" y="3119200"/>
                  <a:pt x="1629640" y="3133496"/>
                </a:cubicBezTo>
                <a:cubicBezTo>
                  <a:pt x="1634303" y="3146004"/>
                  <a:pt x="1636787" y="3147783"/>
                  <a:pt x="1635854" y="3148677"/>
                </a:cubicBezTo>
                <a:cubicBezTo>
                  <a:pt x="1632124" y="3152251"/>
                  <a:pt x="1629046" y="3156609"/>
                  <a:pt x="1624980" y="3160285"/>
                </a:cubicBezTo>
                <a:cubicBezTo>
                  <a:pt x="1627777" y="3166540"/>
                  <a:pt x="1639231" y="3165068"/>
                  <a:pt x="1646418" y="3165643"/>
                </a:cubicBezTo>
                <a:cubicBezTo>
                  <a:pt x="1649682" y="3166537"/>
                  <a:pt x="1656235" y="3169642"/>
                  <a:pt x="1661643" y="3171299"/>
                </a:cubicBezTo>
                <a:cubicBezTo>
                  <a:pt x="1669508" y="3173709"/>
                  <a:pt x="1669064" y="3164149"/>
                  <a:pt x="1676556" y="3167727"/>
                </a:cubicBezTo>
                <a:cubicBezTo>
                  <a:pt x="1715717" y="3154999"/>
                  <a:pt x="1696425" y="3116837"/>
                  <a:pt x="1726269" y="3097181"/>
                </a:cubicBezTo>
                <a:cubicBezTo>
                  <a:pt x="1733403" y="3090188"/>
                  <a:pt x="1740526" y="3093985"/>
                  <a:pt x="1744911" y="3088251"/>
                </a:cubicBezTo>
                <a:cubicBezTo>
                  <a:pt x="1748642" y="3088251"/>
                  <a:pt x="1754541" y="3090038"/>
                  <a:pt x="1757339" y="3088251"/>
                </a:cubicBezTo>
                <a:cubicBezTo>
                  <a:pt x="1763868" y="3081997"/>
                  <a:pt x="1754389" y="3081579"/>
                  <a:pt x="1763553" y="3068010"/>
                </a:cubicBezTo>
                <a:cubicBezTo>
                  <a:pt x="1770741" y="3060806"/>
                  <a:pt x="1775215" y="3067004"/>
                  <a:pt x="1775982" y="3055806"/>
                </a:cubicBezTo>
                <a:cubicBezTo>
                  <a:pt x="1776914" y="3054912"/>
                  <a:pt x="1774118" y="3055803"/>
                  <a:pt x="1773185" y="3054913"/>
                </a:cubicBezTo>
                <a:cubicBezTo>
                  <a:pt x="1768522" y="3050446"/>
                  <a:pt x="1775669" y="3043007"/>
                  <a:pt x="1778467" y="3042114"/>
                </a:cubicBezTo>
                <a:cubicBezTo>
                  <a:pt x="1783130" y="3039433"/>
                  <a:pt x="1789960" y="3038541"/>
                  <a:pt x="1795556" y="3039435"/>
                </a:cubicBezTo>
                <a:cubicBezTo>
                  <a:pt x="1801152" y="3040328"/>
                  <a:pt x="1811088" y="3044793"/>
                  <a:pt x="1816684" y="3043900"/>
                </a:cubicBezTo>
                <a:cubicBezTo>
                  <a:pt x="1823212" y="3043006"/>
                  <a:pt x="1818856" y="3037352"/>
                  <a:pt x="1824451" y="3034672"/>
                </a:cubicBezTo>
                <a:cubicBezTo>
                  <a:pt x="1829115" y="3032885"/>
                  <a:pt x="1838741" y="3030804"/>
                  <a:pt x="1843404" y="3029016"/>
                </a:cubicBezTo>
                <a:cubicBezTo>
                  <a:pt x="1872163" y="3013080"/>
                  <a:pt x="1844957" y="3013843"/>
                  <a:pt x="1846822" y="2999548"/>
                </a:cubicBezTo>
                <a:cubicBezTo>
                  <a:pt x="1847369" y="2984402"/>
                  <a:pt x="1863239" y="2996040"/>
                  <a:pt x="1857697" y="2975735"/>
                </a:cubicBezTo>
                <a:cubicBezTo>
                  <a:pt x="1857697" y="2975735"/>
                  <a:pt x="1814199" y="2984664"/>
                  <a:pt x="1813266" y="2985558"/>
                </a:cubicBezTo>
                <a:cubicBezTo>
                  <a:pt x="1807671" y="2989132"/>
                  <a:pt x="1812958" y="2997760"/>
                  <a:pt x="1807363" y="3000441"/>
                </a:cubicBezTo>
                <a:cubicBezTo>
                  <a:pt x="1803632" y="3002228"/>
                  <a:pt x="1799286" y="3001632"/>
                  <a:pt x="1795556" y="2999845"/>
                </a:cubicBezTo>
                <a:cubicBezTo>
                  <a:pt x="1792758" y="2998952"/>
                  <a:pt x="1793960" y="2992586"/>
                  <a:pt x="1791517" y="2993892"/>
                </a:cubicBezTo>
                <a:cubicBezTo>
                  <a:pt x="1787185" y="2996208"/>
                  <a:pt x="1789426" y="3007140"/>
                  <a:pt x="1780642" y="3015026"/>
                </a:cubicBezTo>
                <a:cubicBezTo>
                  <a:pt x="1777952" y="3017317"/>
                  <a:pt x="1773226" y="3020314"/>
                  <a:pt x="1771010" y="3021872"/>
                </a:cubicBezTo>
                <a:cubicBezTo>
                  <a:pt x="1757822" y="3019075"/>
                  <a:pt x="1750258" y="3014783"/>
                  <a:pt x="1740872" y="3008180"/>
                </a:cubicBezTo>
                <a:cubicBezTo>
                  <a:pt x="1712287" y="2987344"/>
                  <a:pt x="1699238" y="2972460"/>
                  <a:pt x="1691159" y="2963531"/>
                </a:cubicBezTo>
                <a:cubicBezTo>
                  <a:pt x="1683081" y="2954601"/>
                  <a:pt x="1681838" y="2952219"/>
                  <a:pt x="1681838" y="2952219"/>
                </a:cubicBezTo>
                <a:cubicBezTo>
                  <a:pt x="1681838" y="2952219"/>
                  <a:pt x="1678798" y="2955529"/>
                  <a:pt x="1675314" y="2954601"/>
                </a:cubicBezTo>
                <a:cubicBezTo>
                  <a:pt x="1672429" y="2955654"/>
                  <a:pt x="1673650" y="2957073"/>
                  <a:pt x="1673139" y="2959066"/>
                </a:cubicBezTo>
                <a:cubicBezTo>
                  <a:pt x="1673326" y="2961385"/>
                  <a:pt x="1679331" y="2963336"/>
                  <a:pt x="1683703" y="2963233"/>
                </a:cubicBezTo>
                <a:cubicBezTo>
                  <a:pt x="1683972" y="2967686"/>
                  <a:pt x="1686898" y="2968492"/>
                  <a:pt x="1691159" y="2972163"/>
                </a:cubicBezTo>
                <a:cubicBezTo>
                  <a:pt x="1691683" y="2982182"/>
                  <a:pt x="1694408" y="2984065"/>
                  <a:pt x="1699548" y="2979604"/>
                </a:cubicBezTo>
                <a:cubicBezTo>
                  <a:pt x="1701193" y="2981246"/>
                  <a:pt x="1702863" y="2983276"/>
                  <a:pt x="1704520" y="2984665"/>
                </a:cubicBezTo>
                <a:cubicBezTo>
                  <a:pt x="1707165" y="2986882"/>
                  <a:pt x="1710628" y="2990668"/>
                  <a:pt x="1714462" y="2993892"/>
                </a:cubicBezTo>
                <a:cubicBezTo>
                  <a:pt x="1711678" y="2995968"/>
                  <a:pt x="1708170" y="2996691"/>
                  <a:pt x="1705762" y="2997464"/>
                </a:cubicBezTo>
                <a:cubicBezTo>
                  <a:pt x="1702687" y="2996202"/>
                  <a:pt x="1703010" y="2992752"/>
                  <a:pt x="1698616" y="2993595"/>
                </a:cubicBezTo>
                <a:cubicBezTo>
                  <a:pt x="1694222" y="2994437"/>
                  <a:pt x="1687098" y="2997485"/>
                  <a:pt x="1689295" y="2995381"/>
                </a:cubicBezTo>
                <a:cubicBezTo>
                  <a:pt x="1691492" y="2993276"/>
                  <a:pt x="1689863" y="2993216"/>
                  <a:pt x="1688985" y="2989427"/>
                </a:cubicBezTo>
                <a:cubicBezTo>
                  <a:pt x="1688106" y="2985639"/>
                  <a:pt x="1686908" y="2987442"/>
                  <a:pt x="1683392" y="2989130"/>
                </a:cubicBezTo>
                <a:cubicBezTo>
                  <a:pt x="1679877" y="2990814"/>
                  <a:pt x="1687076" y="2983283"/>
                  <a:pt x="1685567" y="2979307"/>
                </a:cubicBezTo>
                <a:cubicBezTo>
                  <a:pt x="1683810" y="2974677"/>
                  <a:pt x="1673708" y="2990330"/>
                  <a:pt x="1672829" y="2995381"/>
                </a:cubicBezTo>
                <a:cubicBezTo>
                  <a:pt x="1671950" y="3000433"/>
                  <a:pt x="1672380" y="2999178"/>
                  <a:pt x="1667547" y="3000441"/>
                </a:cubicBezTo>
                <a:cubicBezTo>
                  <a:pt x="1662713" y="3001704"/>
                  <a:pt x="1667160" y="2996933"/>
                  <a:pt x="1668478" y="2990618"/>
                </a:cubicBezTo>
                <a:cubicBezTo>
                  <a:pt x="1669796" y="2984304"/>
                  <a:pt x="1667995" y="2986893"/>
                  <a:pt x="1672828" y="2984368"/>
                </a:cubicBezTo>
                <a:cubicBezTo>
                  <a:pt x="1677661" y="2981842"/>
                  <a:pt x="1675647" y="2980693"/>
                  <a:pt x="1673449" y="2979010"/>
                </a:cubicBezTo>
                <a:cubicBezTo>
                  <a:pt x="1671253" y="2977326"/>
                  <a:pt x="1669925" y="2975221"/>
                  <a:pt x="1668167" y="2979010"/>
                </a:cubicBezTo>
                <a:cubicBezTo>
                  <a:pt x="1666410" y="2982798"/>
                  <a:pt x="1668833" y="2983177"/>
                  <a:pt x="1664439" y="2983177"/>
                </a:cubicBezTo>
                <a:cubicBezTo>
                  <a:pt x="1660045" y="2983177"/>
                  <a:pt x="1661991" y="2984712"/>
                  <a:pt x="1661332" y="2987344"/>
                </a:cubicBezTo>
                <a:cubicBezTo>
                  <a:pt x="1663968" y="2990291"/>
                  <a:pt x="1661322" y="2990023"/>
                  <a:pt x="1657914" y="2990023"/>
                </a:cubicBezTo>
                <a:cubicBezTo>
                  <a:pt x="1654568" y="2990023"/>
                  <a:pt x="1651753" y="2989995"/>
                  <a:pt x="1652632" y="2987047"/>
                </a:cubicBezTo>
                <a:cubicBezTo>
                  <a:pt x="1656807" y="2983363"/>
                  <a:pt x="1659028" y="2980889"/>
                  <a:pt x="1659468" y="2977521"/>
                </a:cubicBezTo>
                <a:cubicBezTo>
                  <a:pt x="1659248" y="2974996"/>
                  <a:pt x="1659810" y="2973634"/>
                  <a:pt x="1662885" y="2973949"/>
                </a:cubicBezTo>
                <a:cubicBezTo>
                  <a:pt x="1667719" y="2972687"/>
                  <a:pt x="1666379" y="2973099"/>
                  <a:pt x="1665060" y="2968889"/>
                </a:cubicBezTo>
                <a:cubicBezTo>
                  <a:pt x="1663742" y="2964680"/>
                  <a:pt x="1666357" y="2965657"/>
                  <a:pt x="1667235" y="2961448"/>
                </a:cubicBezTo>
                <a:cubicBezTo>
                  <a:pt x="1668114" y="2957238"/>
                  <a:pt x="1665189" y="2956294"/>
                  <a:pt x="1664750" y="2959662"/>
                </a:cubicBezTo>
                <a:cubicBezTo>
                  <a:pt x="1664310" y="2963029"/>
                  <a:pt x="1659801" y="2957133"/>
                  <a:pt x="1657603" y="2959662"/>
                </a:cubicBezTo>
                <a:cubicBezTo>
                  <a:pt x="1655407" y="2962187"/>
                  <a:pt x="1653178" y="2963808"/>
                  <a:pt x="1654496" y="2965912"/>
                </a:cubicBezTo>
                <a:cubicBezTo>
                  <a:pt x="1655815" y="2968017"/>
                  <a:pt x="1650919" y="2973035"/>
                  <a:pt x="1648282" y="2975140"/>
                </a:cubicBezTo>
                <a:cubicBezTo>
                  <a:pt x="1645646" y="2977245"/>
                  <a:pt x="1643742" y="2976331"/>
                  <a:pt x="1638029" y="2976331"/>
                </a:cubicBezTo>
                <a:cubicBezTo>
                  <a:pt x="1632317" y="2976331"/>
                  <a:pt x="1639621" y="2980923"/>
                  <a:pt x="1635233" y="2985558"/>
                </a:cubicBezTo>
                <a:cubicBezTo>
                  <a:pt x="1631126" y="2989896"/>
                  <a:pt x="1634174" y="2978513"/>
                  <a:pt x="1625912" y="2977819"/>
                </a:cubicBezTo>
                <a:cubicBezTo>
                  <a:pt x="1615401" y="2972491"/>
                  <a:pt x="1611336" y="2974244"/>
                  <a:pt x="1614726" y="2979010"/>
                </a:cubicBezTo>
                <a:cubicBezTo>
                  <a:pt x="1617954" y="2983545"/>
                  <a:pt x="1610285" y="2978455"/>
                  <a:pt x="1610066" y="2984665"/>
                </a:cubicBezTo>
                <a:cubicBezTo>
                  <a:pt x="1606880" y="2980456"/>
                  <a:pt x="1604109" y="2976670"/>
                  <a:pt x="1603230" y="2972461"/>
                </a:cubicBezTo>
                <a:cubicBezTo>
                  <a:pt x="1602353" y="2968249"/>
                  <a:pt x="1597327" y="2975735"/>
                  <a:pt x="1597327" y="2975735"/>
                </a:cubicBezTo>
                <a:lnTo>
                  <a:pt x="1588317" y="2968889"/>
                </a:lnTo>
                <a:cubicBezTo>
                  <a:pt x="1596389" y="2960252"/>
                  <a:pt x="1593532" y="2965862"/>
                  <a:pt x="1600123" y="2965019"/>
                </a:cubicBezTo>
                <a:cubicBezTo>
                  <a:pt x="1606714" y="2964177"/>
                  <a:pt x="1608113" y="2966661"/>
                  <a:pt x="1616901" y="2969187"/>
                </a:cubicBezTo>
                <a:cubicBezTo>
                  <a:pt x="1625690" y="2971713"/>
                  <a:pt x="1626941" y="2967915"/>
                  <a:pt x="1623426" y="2964126"/>
                </a:cubicBezTo>
                <a:cubicBezTo>
                  <a:pt x="1619911" y="2960338"/>
                  <a:pt x="1629174" y="2962034"/>
                  <a:pt x="1621873" y="2951922"/>
                </a:cubicBezTo>
                <a:cubicBezTo>
                  <a:pt x="1618873" y="2947768"/>
                  <a:pt x="1624860" y="2949078"/>
                  <a:pt x="1630572" y="2953708"/>
                </a:cubicBezTo>
                <a:cubicBezTo>
                  <a:pt x="1639141" y="2959602"/>
                  <a:pt x="1641158" y="2969554"/>
                  <a:pt x="1638961" y="2959662"/>
                </a:cubicBezTo>
                <a:cubicBezTo>
                  <a:pt x="1638208" y="2956267"/>
                  <a:pt x="1636380" y="2953708"/>
                  <a:pt x="1639893" y="2953708"/>
                </a:cubicBezTo>
                <a:cubicBezTo>
                  <a:pt x="1643408" y="2953708"/>
                  <a:pt x="1643866" y="2955720"/>
                  <a:pt x="1650457" y="2956983"/>
                </a:cubicBezTo>
                <a:cubicBezTo>
                  <a:pt x="1657048" y="2958245"/>
                  <a:pt x="1651678" y="2956306"/>
                  <a:pt x="1653875" y="2952518"/>
                </a:cubicBezTo>
                <a:cubicBezTo>
                  <a:pt x="1656072" y="2948729"/>
                  <a:pt x="1656702" y="2950468"/>
                  <a:pt x="1659778" y="2953410"/>
                </a:cubicBezTo>
                <a:cubicBezTo>
                  <a:pt x="1662853" y="2956357"/>
                  <a:pt x="1662627" y="2954200"/>
                  <a:pt x="1663506" y="2952518"/>
                </a:cubicBezTo>
                <a:cubicBezTo>
                  <a:pt x="1664385" y="2950834"/>
                  <a:pt x="1665895" y="2946071"/>
                  <a:pt x="1669410" y="2947755"/>
                </a:cubicBezTo>
                <a:cubicBezTo>
                  <a:pt x="1672159" y="2949072"/>
                  <a:pt x="1673170" y="2948801"/>
                  <a:pt x="1675624" y="2948647"/>
                </a:cubicBezTo>
                <a:cubicBezTo>
                  <a:pt x="1675368" y="2947701"/>
                  <a:pt x="1675362" y="2947112"/>
                  <a:pt x="1675624" y="2946861"/>
                </a:cubicBezTo>
                <a:cubicBezTo>
                  <a:pt x="1676930" y="2946027"/>
                  <a:pt x="1679588" y="2945347"/>
                  <a:pt x="1680906" y="2945969"/>
                </a:cubicBezTo>
                <a:cubicBezTo>
                  <a:pt x="1680333" y="2944675"/>
                  <a:pt x="1677628" y="2943781"/>
                  <a:pt x="1678110" y="2942397"/>
                </a:cubicBezTo>
                <a:cubicBezTo>
                  <a:pt x="1678988" y="2939871"/>
                  <a:pt x="1681217" y="2940160"/>
                  <a:pt x="1681217" y="2937634"/>
                </a:cubicBezTo>
                <a:cubicBezTo>
                  <a:pt x="1681217" y="2935109"/>
                  <a:pt x="1681944" y="2932379"/>
                  <a:pt x="1683702" y="2934063"/>
                </a:cubicBezTo>
                <a:cubicBezTo>
                  <a:pt x="1685460" y="2935746"/>
                  <a:pt x="1685287" y="2936167"/>
                  <a:pt x="1688363" y="2934063"/>
                </a:cubicBezTo>
                <a:cubicBezTo>
                  <a:pt x="1691439" y="2931958"/>
                  <a:pt x="1695176" y="2928819"/>
                  <a:pt x="1697373" y="2923347"/>
                </a:cubicBezTo>
                <a:cubicBezTo>
                  <a:pt x="1699570" y="2917874"/>
                  <a:pt x="1702881" y="2913834"/>
                  <a:pt x="1698927" y="2906678"/>
                </a:cubicBezTo>
                <a:cubicBezTo>
                  <a:pt x="1695960" y="2901310"/>
                  <a:pt x="1692781" y="2899274"/>
                  <a:pt x="1693955" y="2899236"/>
                </a:cubicBezTo>
                <a:cubicBezTo>
                  <a:pt x="1696056" y="2899375"/>
                  <a:pt x="1697216" y="2899366"/>
                  <a:pt x="1700480" y="2900724"/>
                </a:cubicBezTo>
                <a:cubicBezTo>
                  <a:pt x="1704810" y="2905623"/>
                  <a:pt x="1704584" y="2908237"/>
                  <a:pt x="1709180" y="2913226"/>
                </a:cubicBezTo>
                <a:cubicBezTo>
                  <a:pt x="1707631" y="2928282"/>
                  <a:pt x="1702788" y="2936653"/>
                  <a:pt x="1697995" y="2938825"/>
                </a:cubicBezTo>
                <a:cubicBezTo>
                  <a:pt x="1691925" y="2941576"/>
                  <a:pt x="1695059" y="2944635"/>
                  <a:pt x="1694266" y="2950732"/>
                </a:cubicBezTo>
                <a:cubicBezTo>
                  <a:pt x="1698901" y="2947938"/>
                  <a:pt x="1705325" y="2941097"/>
                  <a:pt x="1706073" y="2939718"/>
                </a:cubicBezTo>
                <a:cubicBezTo>
                  <a:pt x="1709402" y="2933581"/>
                  <a:pt x="1715071" y="2920603"/>
                  <a:pt x="1714151" y="2910547"/>
                </a:cubicBezTo>
                <a:cubicBezTo>
                  <a:pt x="1717736" y="2901235"/>
                  <a:pt x="1719785" y="2901093"/>
                  <a:pt x="1719433" y="2897152"/>
                </a:cubicBezTo>
                <a:cubicBezTo>
                  <a:pt x="1722231" y="2893578"/>
                  <a:pt x="1725957" y="2894178"/>
                  <a:pt x="1727822" y="2890604"/>
                </a:cubicBezTo>
                <a:cubicBezTo>
                  <a:pt x="1732485" y="2884349"/>
                  <a:pt x="1732480" y="2876319"/>
                  <a:pt x="1737143" y="2870958"/>
                </a:cubicBezTo>
                <a:cubicBezTo>
                  <a:pt x="1751133" y="2853089"/>
                  <a:pt x="1759818" y="2851756"/>
                  <a:pt x="1768835" y="2851610"/>
                </a:cubicBezTo>
                <a:cubicBezTo>
                  <a:pt x="1769301" y="2855034"/>
                  <a:pt x="1772718" y="2857713"/>
                  <a:pt x="1775049" y="2854884"/>
                </a:cubicBezTo>
                <a:cubicBezTo>
                  <a:pt x="1779870" y="2841782"/>
                  <a:pt x="1783426" y="2828095"/>
                  <a:pt x="1805809" y="2823630"/>
                </a:cubicBezTo>
                <a:cubicBezTo>
                  <a:pt x="1809541" y="2830624"/>
                  <a:pt x="1807204" y="2845956"/>
                  <a:pt x="1813576" y="2837917"/>
                </a:cubicBezTo>
                <a:cubicBezTo>
                  <a:pt x="1821503" y="2826604"/>
                  <a:pt x="1808915" y="2826015"/>
                  <a:pt x="1811712" y="2818867"/>
                </a:cubicBezTo>
                <a:cubicBezTo>
                  <a:pt x="1811712" y="2817080"/>
                  <a:pt x="1836257" y="2791780"/>
                  <a:pt x="1837190" y="2791780"/>
                </a:cubicBezTo>
                <a:cubicBezTo>
                  <a:pt x="1840920" y="2789993"/>
                  <a:pt x="1844335" y="2798330"/>
                  <a:pt x="1846200" y="2795649"/>
                </a:cubicBezTo>
                <a:cubicBezTo>
                  <a:pt x="1848065" y="2792969"/>
                  <a:pt x="1848683" y="2773327"/>
                  <a:pt x="1854279" y="2768860"/>
                </a:cubicBezTo>
                <a:cubicBezTo>
                  <a:pt x="1861739" y="2763499"/>
                  <a:pt x="1885654" y="2751596"/>
                  <a:pt x="1894981" y="2749809"/>
                </a:cubicBezTo>
                <a:cubicBezTo>
                  <a:pt x="1897779" y="2749809"/>
                  <a:pt x="1899019" y="2756062"/>
                  <a:pt x="1900884" y="2753381"/>
                </a:cubicBezTo>
                <a:cubicBezTo>
                  <a:pt x="1903682" y="2749807"/>
                  <a:pt x="1900261" y="2747430"/>
                  <a:pt x="1903059" y="2743856"/>
                </a:cubicBezTo>
                <a:cubicBezTo>
                  <a:pt x="1903059" y="2742962"/>
                  <a:pt x="1903991" y="2742964"/>
                  <a:pt x="1903991" y="2742070"/>
                </a:cubicBezTo>
                <a:cubicBezTo>
                  <a:pt x="1906528" y="2740678"/>
                  <a:pt x="1911851" y="2740036"/>
                  <a:pt x="1916729" y="2736712"/>
                </a:cubicBezTo>
                <a:cubicBezTo>
                  <a:pt x="1927109" y="2716467"/>
                  <a:pt x="1927918" y="2716616"/>
                  <a:pt x="1925429" y="2733140"/>
                </a:cubicBezTo>
                <a:cubicBezTo>
                  <a:pt x="1936628" y="2727867"/>
                  <a:pt x="1953657" y="2718232"/>
                  <a:pt x="1954946" y="2712899"/>
                </a:cubicBezTo>
                <a:cubicBezTo>
                  <a:pt x="1956811" y="2703071"/>
                  <a:pt x="1947979" y="2705302"/>
                  <a:pt x="1962403" y="2699207"/>
                </a:cubicBezTo>
                <a:cubicBezTo>
                  <a:pt x="1967066" y="2696526"/>
                  <a:pt x="1972964" y="2694146"/>
                  <a:pt x="1977627" y="2695039"/>
                </a:cubicBezTo>
                <a:cubicBezTo>
                  <a:pt x="1979985" y="2697472"/>
                  <a:pt x="1982086" y="2702521"/>
                  <a:pt x="1983531" y="2704565"/>
                </a:cubicBezTo>
                <a:cubicBezTo>
                  <a:pt x="1984976" y="2706608"/>
                  <a:pt x="1992720" y="2705877"/>
                  <a:pt x="1993473" y="2707839"/>
                </a:cubicBezTo>
                <a:cubicBezTo>
                  <a:pt x="1994226" y="2709801"/>
                  <a:pt x="1984508" y="2708469"/>
                  <a:pt x="1986327" y="2711708"/>
                </a:cubicBezTo>
                <a:cubicBezTo>
                  <a:pt x="1987417" y="2713649"/>
                  <a:pt x="1988472" y="2718217"/>
                  <a:pt x="1988502" y="2720936"/>
                </a:cubicBezTo>
                <a:cubicBezTo>
                  <a:pt x="1985704" y="2724510"/>
                  <a:pt x="1981980" y="2724805"/>
                  <a:pt x="1977317" y="2725699"/>
                </a:cubicBezTo>
                <a:cubicBezTo>
                  <a:pt x="1976384" y="2725699"/>
                  <a:pt x="1975142" y="2724508"/>
                  <a:pt x="1973277" y="2724508"/>
                </a:cubicBezTo>
                <a:cubicBezTo>
                  <a:pt x="1967682" y="2727188"/>
                  <a:pt x="1962605" y="2753639"/>
                  <a:pt x="1941586" y="2761418"/>
                </a:cubicBezTo>
                <a:cubicBezTo>
                  <a:pt x="1937138" y="2760155"/>
                  <a:pt x="1927870" y="2758893"/>
                  <a:pt x="1935372" y="2780766"/>
                </a:cubicBezTo>
                <a:cubicBezTo>
                  <a:pt x="1940089" y="2777184"/>
                  <a:pt x="1944186" y="2769693"/>
                  <a:pt x="1953082" y="2777790"/>
                </a:cubicBezTo>
                <a:cubicBezTo>
                  <a:pt x="1952638" y="2785620"/>
                  <a:pt x="1942147" y="2786961"/>
                  <a:pt x="1932265" y="2787910"/>
                </a:cubicBezTo>
                <a:cubicBezTo>
                  <a:pt x="1931278" y="2784491"/>
                  <a:pt x="1926052" y="2782254"/>
                  <a:pt x="1924186" y="2783147"/>
                </a:cubicBezTo>
                <a:cubicBezTo>
                  <a:pt x="1915793" y="2786721"/>
                  <a:pt x="1918287" y="2796242"/>
                  <a:pt x="1911758" y="2801603"/>
                </a:cubicBezTo>
                <a:cubicBezTo>
                  <a:pt x="1908028" y="2804283"/>
                  <a:pt x="1903372" y="2806067"/>
                  <a:pt x="1898709" y="2806961"/>
                </a:cubicBezTo>
                <a:cubicBezTo>
                  <a:pt x="1894978" y="2806961"/>
                  <a:pt x="1889389" y="2801601"/>
                  <a:pt x="1887523" y="2805175"/>
                </a:cubicBezTo>
                <a:cubicBezTo>
                  <a:pt x="1885658" y="2807855"/>
                  <a:pt x="1891872" y="2812614"/>
                  <a:pt x="1894669" y="2816188"/>
                </a:cubicBezTo>
                <a:cubicBezTo>
                  <a:pt x="1921343" y="2837159"/>
                  <a:pt x="1922711" y="2833315"/>
                  <a:pt x="1927293" y="2825416"/>
                </a:cubicBezTo>
                <a:cubicBezTo>
                  <a:pt x="1933821" y="2826309"/>
                  <a:pt x="1946978" y="2832362"/>
                  <a:pt x="1950596" y="2836727"/>
                </a:cubicBezTo>
                <a:cubicBezTo>
                  <a:pt x="1958990" y="2840301"/>
                  <a:pt x="1966438" y="2837917"/>
                  <a:pt x="1973899" y="2842382"/>
                </a:cubicBezTo>
                <a:cubicBezTo>
                  <a:pt x="1976697" y="2844170"/>
                  <a:pt x="1980114" y="2846549"/>
                  <a:pt x="1979181" y="2848336"/>
                </a:cubicBezTo>
                <a:cubicBezTo>
                  <a:pt x="1971720" y="2859951"/>
                  <a:pt x="1957435" y="2845060"/>
                  <a:pt x="1950907" y="2847740"/>
                </a:cubicBezTo>
                <a:cubicBezTo>
                  <a:pt x="1943446" y="2850421"/>
                  <a:pt x="1950947" y="2854245"/>
                  <a:pt x="1950285" y="2880186"/>
                </a:cubicBezTo>
                <a:cubicBezTo>
                  <a:pt x="1950216" y="2882865"/>
                  <a:pt x="1952154" y="2890903"/>
                  <a:pt x="1951217" y="2888222"/>
                </a:cubicBezTo>
                <a:cubicBezTo>
                  <a:pt x="1943541" y="2868145"/>
                  <a:pt x="1942647" y="2854773"/>
                  <a:pt x="1931953" y="2869172"/>
                </a:cubicBezTo>
                <a:cubicBezTo>
                  <a:pt x="1926358" y="2874533"/>
                  <a:pt x="1938480" y="2895362"/>
                  <a:pt x="1934750" y="2904296"/>
                </a:cubicBezTo>
                <a:cubicBezTo>
                  <a:pt x="1931952" y="2910551"/>
                  <a:pt x="1928225" y="2913223"/>
                  <a:pt x="1927293" y="2918584"/>
                </a:cubicBezTo>
                <a:cubicBezTo>
                  <a:pt x="1927293" y="2921264"/>
                  <a:pt x="1933818" y="2923048"/>
                  <a:pt x="1932885" y="2924835"/>
                </a:cubicBezTo>
                <a:cubicBezTo>
                  <a:pt x="1931020" y="2930196"/>
                  <a:pt x="1920825" y="2913528"/>
                  <a:pt x="1923564" y="2926621"/>
                </a:cubicBezTo>
                <a:cubicBezTo>
                  <a:pt x="1938280" y="2967656"/>
                  <a:pt x="1935722" y="2923827"/>
                  <a:pt x="1945003" y="2943290"/>
                </a:cubicBezTo>
                <a:cubicBezTo>
                  <a:pt x="1945936" y="2945971"/>
                  <a:pt x="1942206" y="2948944"/>
                  <a:pt x="1943139" y="2951625"/>
                </a:cubicBezTo>
                <a:cubicBezTo>
                  <a:pt x="1943139" y="2953076"/>
                  <a:pt x="1946995" y="2955103"/>
                  <a:pt x="1947488" y="2955792"/>
                </a:cubicBezTo>
                <a:cubicBezTo>
                  <a:pt x="1940960" y="2956685"/>
                  <a:pt x="1937239" y="2953707"/>
                  <a:pt x="1930710" y="2956387"/>
                </a:cubicBezTo>
                <a:cubicBezTo>
                  <a:pt x="1926980" y="2958174"/>
                  <a:pt x="1919838" y="2966506"/>
                  <a:pt x="1916107" y="2970080"/>
                </a:cubicBezTo>
                <a:cubicBezTo>
                  <a:pt x="1915175" y="2970080"/>
                  <a:pt x="1914554" y="2966508"/>
                  <a:pt x="1912690" y="2966508"/>
                </a:cubicBezTo>
                <a:cubicBezTo>
                  <a:pt x="1908632" y="2966980"/>
                  <a:pt x="1906183" y="2967929"/>
                  <a:pt x="1903058" y="2968294"/>
                </a:cubicBezTo>
                <a:cubicBezTo>
                  <a:pt x="1906026" y="2971713"/>
                  <a:pt x="1912295" y="2973209"/>
                  <a:pt x="1906476" y="2976628"/>
                </a:cubicBezTo>
                <a:cubicBezTo>
                  <a:pt x="1897140" y="2981731"/>
                  <a:pt x="1900263" y="2971271"/>
                  <a:pt x="1898397" y="2970377"/>
                </a:cubicBezTo>
                <a:cubicBezTo>
                  <a:pt x="1894667" y="2968590"/>
                  <a:pt x="1889079" y="2969485"/>
                  <a:pt x="1884416" y="2969485"/>
                </a:cubicBezTo>
                <a:cubicBezTo>
                  <a:pt x="1879753" y="2969485"/>
                  <a:pt x="1875917" y="2965309"/>
                  <a:pt x="1870434" y="2968592"/>
                </a:cubicBezTo>
                <a:cubicBezTo>
                  <a:pt x="1868854" y="2973815"/>
                  <a:pt x="1869358" y="2975740"/>
                  <a:pt x="1870744" y="2977522"/>
                </a:cubicBezTo>
                <a:cubicBezTo>
                  <a:pt x="1873892" y="2975095"/>
                  <a:pt x="1876337" y="2973355"/>
                  <a:pt x="1876337" y="2973355"/>
                </a:cubicBezTo>
                <a:cubicBezTo>
                  <a:pt x="1876337" y="2973355"/>
                  <a:pt x="1877116" y="2976349"/>
                  <a:pt x="1877580" y="2982582"/>
                </a:cubicBezTo>
                <a:cubicBezTo>
                  <a:pt x="1882243" y="2985263"/>
                  <a:pt x="1881617" y="2973948"/>
                  <a:pt x="1886279" y="2977522"/>
                </a:cubicBezTo>
                <a:cubicBezTo>
                  <a:pt x="1899444" y="2986979"/>
                  <a:pt x="1852405" y="2997164"/>
                  <a:pt x="1867327" y="3005205"/>
                </a:cubicBezTo>
                <a:cubicBezTo>
                  <a:pt x="1879883" y="3010349"/>
                  <a:pt x="1896521" y="2998653"/>
                  <a:pt x="1917039" y="3005800"/>
                </a:cubicBezTo>
                <a:cubicBezTo>
                  <a:pt x="1942213" y="3010566"/>
                  <a:pt x="1940333" y="3031400"/>
                  <a:pt x="1963334" y="3029911"/>
                </a:cubicBezTo>
                <a:cubicBezTo>
                  <a:pt x="1964266" y="3029911"/>
                  <a:pt x="1981665" y="3026339"/>
                  <a:pt x="1989122" y="3024255"/>
                </a:cubicBezTo>
                <a:cubicBezTo>
                  <a:pt x="1980424" y="3013835"/>
                  <a:pt x="1969546" y="3012350"/>
                  <a:pt x="1986637" y="3014432"/>
                </a:cubicBezTo>
                <a:cubicBezTo>
                  <a:pt x="2007456" y="3034077"/>
                  <a:pt x="2011799" y="3025444"/>
                  <a:pt x="2025785" y="3037650"/>
                </a:cubicBezTo>
                <a:cubicBezTo>
                  <a:pt x="2041017" y="3039438"/>
                  <a:pt x="2050325" y="3034376"/>
                  <a:pt x="2067109" y="3033483"/>
                </a:cubicBezTo>
                <a:cubicBezTo>
                  <a:pt x="2083896" y="3032590"/>
                  <a:pt x="2114638" y="3053125"/>
                  <a:pt x="2130493" y="3059379"/>
                </a:cubicBezTo>
                <a:cubicBezTo>
                  <a:pt x="2147280" y="3066527"/>
                  <a:pt x="2163418" y="3079023"/>
                  <a:pt x="2181137" y="3083490"/>
                </a:cubicBezTo>
                <a:lnTo>
                  <a:pt x="2182069" y="3082598"/>
                </a:lnTo>
                <a:lnTo>
                  <a:pt x="2200711" y="3091528"/>
                </a:lnTo>
                <a:lnTo>
                  <a:pt x="2210964" y="3092420"/>
                </a:lnTo>
                <a:cubicBezTo>
                  <a:pt x="2210964" y="3050427"/>
                  <a:pt x="2222134" y="3072781"/>
                  <a:pt x="2250113" y="3060272"/>
                </a:cubicBezTo>
                <a:cubicBezTo>
                  <a:pt x="2254776" y="3058486"/>
                  <a:pt x="2256635" y="3052236"/>
                  <a:pt x="2261298" y="3051343"/>
                </a:cubicBezTo>
                <a:cubicBezTo>
                  <a:pt x="2273422" y="3048662"/>
                  <a:pt x="2285527" y="3060274"/>
                  <a:pt x="2297651" y="3058486"/>
                </a:cubicBezTo>
                <a:cubicBezTo>
                  <a:pt x="2299516" y="3058486"/>
                  <a:pt x="2323748" y="3047771"/>
                  <a:pt x="2326546" y="3047771"/>
                </a:cubicBezTo>
                <a:cubicBezTo>
                  <a:pt x="2334007" y="3048664"/>
                  <a:pt x="2340523" y="3055808"/>
                  <a:pt x="2347985" y="3055808"/>
                </a:cubicBezTo>
                <a:cubicBezTo>
                  <a:pt x="2347985" y="3055808"/>
                  <a:pt x="2388997" y="3040627"/>
                  <a:pt x="2389930" y="3040627"/>
                </a:cubicBezTo>
                <a:cubicBezTo>
                  <a:pt x="2414178" y="3025438"/>
                  <a:pt x="2361005" y="3033489"/>
                  <a:pt x="2415097" y="3021874"/>
                </a:cubicBezTo>
                <a:cubicBezTo>
                  <a:pt x="2422557" y="3020981"/>
                  <a:pt x="2430007" y="3024558"/>
                  <a:pt x="2436535" y="3022767"/>
                </a:cubicBezTo>
                <a:cubicBezTo>
                  <a:pt x="2436535" y="3022767"/>
                  <a:pt x="2454238" y="3010263"/>
                  <a:pt x="2468227" y="3013837"/>
                </a:cubicBezTo>
                <a:cubicBezTo>
                  <a:pt x="2470092" y="3014730"/>
                  <a:pt x="2469157" y="3018301"/>
                  <a:pt x="2471023" y="3020088"/>
                </a:cubicBezTo>
                <a:cubicBezTo>
                  <a:pt x="2474753" y="3021875"/>
                  <a:pt x="2479410" y="3023659"/>
                  <a:pt x="2484073" y="3024553"/>
                </a:cubicBezTo>
                <a:cubicBezTo>
                  <a:pt x="2505523" y="3026339"/>
                  <a:pt x="2529735" y="3019194"/>
                  <a:pt x="2551185" y="3020088"/>
                </a:cubicBezTo>
                <a:cubicBezTo>
                  <a:pt x="2556780" y="3020088"/>
                  <a:pt x="2540924" y="3037947"/>
                  <a:pt x="2554913" y="3037947"/>
                </a:cubicBezTo>
                <a:cubicBezTo>
                  <a:pt x="2591285" y="3037947"/>
                  <a:pt x="2582862" y="3000449"/>
                  <a:pt x="2610840" y="2987940"/>
                </a:cubicBezTo>
                <a:cubicBezTo>
                  <a:pt x="2619233" y="2984366"/>
                  <a:pt x="2628547" y="3000444"/>
                  <a:pt x="2635075" y="2995977"/>
                </a:cubicBezTo>
                <a:cubicBezTo>
                  <a:pt x="2640670" y="2991510"/>
                  <a:pt x="2630411" y="2975439"/>
                  <a:pt x="2637871" y="2974545"/>
                </a:cubicBezTo>
                <a:cubicBezTo>
                  <a:pt x="2666782" y="2970078"/>
                  <a:pt x="2663959" y="2981689"/>
                  <a:pt x="2684477" y="2981689"/>
                </a:cubicBezTo>
                <a:cubicBezTo>
                  <a:pt x="2690072" y="2981689"/>
                  <a:pt x="2692863" y="2973653"/>
                  <a:pt x="2697526" y="2971866"/>
                </a:cubicBezTo>
                <a:cubicBezTo>
                  <a:pt x="2703122" y="2970079"/>
                  <a:pt x="2709641" y="2970081"/>
                  <a:pt x="2715236" y="2969187"/>
                </a:cubicBezTo>
                <a:cubicBezTo>
                  <a:pt x="2725495" y="2969187"/>
                  <a:pt x="2720828" y="2998653"/>
                  <a:pt x="2722693" y="3004014"/>
                </a:cubicBezTo>
                <a:cubicBezTo>
                  <a:pt x="2722693" y="3004907"/>
                  <a:pt x="2724557" y="3004014"/>
                  <a:pt x="2725490" y="3004014"/>
                </a:cubicBezTo>
                <a:lnTo>
                  <a:pt x="2738539" y="3004014"/>
                </a:lnTo>
                <a:cubicBezTo>
                  <a:pt x="2742270" y="3004014"/>
                  <a:pt x="2747237" y="3003120"/>
                  <a:pt x="2750967" y="3004014"/>
                </a:cubicBezTo>
                <a:cubicBezTo>
                  <a:pt x="2754698" y="3005801"/>
                  <a:pt x="2756559" y="3011158"/>
                  <a:pt x="2759356" y="3011158"/>
                </a:cubicBezTo>
                <a:cubicBezTo>
                  <a:pt x="2760290" y="3011158"/>
                  <a:pt x="2782658" y="3000442"/>
                  <a:pt x="2783591" y="3000442"/>
                </a:cubicBezTo>
                <a:cubicBezTo>
                  <a:pt x="2786389" y="3000442"/>
                  <a:pt x="2790113" y="3004014"/>
                  <a:pt x="2793844" y="3004014"/>
                </a:cubicBezTo>
                <a:cubicBezTo>
                  <a:pt x="2797575" y="3004907"/>
                  <a:pt x="2810620" y="2998655"/>
                  <a:pt x="2814351" y="2999549"/>
                </a:cubicBezTo>
                <a:cubicBezTo>
                  <a:pt x="2816216" y="2998655"/>
                  <a:pt x="2819009" y="2996871"/>
                  <a:pt x="2822740" y="2995084"/>
                </a:cubicBezTo>
                <a:lnTo>
                  <a:pt x="2823671" y="2995084"/>
                </a:lnTo>
                <a:lnTo>
                  <a:pt x="2841381" y="3002228"/>
                </a:lnTo>
                <a:cubicBezTo>
                  <a:pt x="2846977" y="3004908"/>
                  <a:pt x="2868411" y="3012051"/>
                  <a:pt x="2870277" y="3012051"/>
                </a:cubicBezTo>
                <a:cubicBezTo>
                  <a:pt x="2873074" y="3012051"/>
                  <a:pt x="2873071" y="3005799"/>
                  <a:pt x="2875869" y="3006693"/>
                </a:cubicBezTo>
                <a:cubicBezTo>
                  <a:pt x="2929961" y="3020095"/>
                  <a:pt x="2878654" y="3012042"/>
                  <a:pt x="2900104" y="3027232"/>
                </a:cubicBezTo>
                <a:cubicBezTo>
                  <a:pt x="2914093" y="3037060"/>
                  <a:pt x="2947637" y="3020986"/>
                  <a:pt x="2956963" y="3011158"/>
                </a:cubicBezTo>
                <a:cubicBezTo>
                  <a:pt x="2959761" y="3008477"/>
                  <a:pt x="2953229" y="2985265"/>
                  <a:pt x="2956032" y="2977224"/>
                </a:cubicBezTo>
                <a:cubicBezTo>
                  <a:pt x="2970954" y="2938805"/>
                  <a:pt x="2960684" y="2966536"/>
                  <a:pt x="2975606" y="2915608"/>
                </a:cubicBezTo>
                <a:lnTo>
                  <a:pt x="2975606" y="2912929"/>
                </a:lnTo>
                <a:cubicBezTo>
                  <a:pt x="2974673" y="2912929"/>
                  <a:pt x="2973742" y="2912036"/>
                  <a:pt x="2972810" y="2912036"/>
                </a:cubicBezTo>
                <a:lnTo>
                  <a:pt x="2971878" y="2912036"/>
                </a:lnTo>
                <a:lnTo>
                  <a:pt x="2970947" y="2912036"/>
                </a:lnTo>
                <a:lnTo>
                  <a:pt x="2970015" y="2912036"/>
                </a:lnTo>
                <a:cubicBezTo>
                  <a:pt x="2964419" y="2912036"/>
                  <a:pt x="2959764" y="2916502"/>
                  <a:pt x="2954169" y="2914715"/>
                </a:cubicBezTo>
                <a:cubicBezTo>
                  <a:pt x="2947640" y="2912035"/>
                  <a:pt x="2943918" y="2904895"/>
                  <a:pt x="2938323" y="2900428"/>
                </a:cubicBezTo>
                <a:cubicBezTo>
                  <a:pt x="2928997" y="2894173"/>
                  <a:pt x="2885197" y="2870067"/>
                  <a:pt x="2875872" y="2867387"/>
                </a:cubicBezTo>
                <a:cubicBezTo>
                  <a:pt x="2872141" y="2866494"/>
                  <a:pt x="2868417" y="2870959"/>
                  <a:pt x="2863754" y="2870066"/>
                </a:cubicBezTo>
                <a:cubicBezTo>
                  <a:pt x="2857225" y="2868279"/>
                  <a:pt x="2849773" y="2848635"/>
                  <a:pt x="2847909" y="2846848"/>
                </a:cubicBezTo>
                <a:cubicBezTo>
                  <a:pt x="2846043" y="2845061"/>
                  <a:pt x="2842317" y="2847742"/>
                  <a:pt x="2839520" y="2846848"/>
                </a:cubicBezTo>
                <a:cubicBezTo>
                  <a:pt x="2833924" y="2845955"/>
                  <a:pt x="2826472" y="2845660"/>
                  <a:pt x="2821809" y="2841193"/>
                </a:cubicBezTo>
                <a:cubicBezTo>
                  <a:pt x="2805022" y="2825110"/>
                  <a:pt x="2816217" y="2822449"/>
                  <a:pt x="2814353" y="2806366"/>
                </a:cubicBezTo>
                <a:cubicBezTo>
                  <a:pt x="2814353" y="2803686"/>
                  <a:pt x="2809693" y="2812618"/>
                  <a:pt x="2806896" y="2810831"/>
                </a:cubicBezTo>
                <a:cubicBezTo>
                  <a:pt x="2797570" y="2804577"/>
                  <a:pt x="2798508" y="2789404"/>
                  <a:pt x="2795710" y="2780469"/>
                </a:cubicBezTo>
                <a:cubicBezTo>
                  <a:pt x="2793845" y="2775109"/>
                  <a:pt x="2791982" y="2768864"/>
                  <a:pt x="2791050" y="2762610"/>
                </a:cubicBezTo>
                <a:cubicBezTo>
                  <a:pt x="2790116" y="2755462"/>
                  <a:pt x="2795712" y="2747432"/>
                  <a:pt x="2791050" y="2742071"/>
                </a:cubicBezTo>
                <a:cubicBezTo>
                  <a:pt x="2788252" y="2738497"/>
                  <a:pt x="2780798" y="2744748"/>
                  <a:pt x="2778932" y="2749215"/>
                </a:cubicBezTo>
                <a:cubicBezTo>
                  <a:pt x="2778000" y="2750108"/>
                  <a:pt x="2790116" y="2783144"/>
                  <a:pt x="2791982" y="2792078"/>
                </a:cubicBezTo>
                <a:cubicBezTo>
                  <a:pt x="2791982" y="2792972"/>
                  <a:pt x="2790118" y="2793869"/>
                  <a:pt x="2789186" y="2792971"/>
                </a:cubicBezTo>
                <a:cubicBezTo>
                  <a:pt x="2772398" y="2780462"/>
                  <a:pt x="2783594" y="2782267"/>
                  <a:pt x="2781729" y="2760823"/>
                </a:cubicBezTo>
                <a:cubicBezTo>
                  <a:pt x="2781729" y="2758143"/>
                  <a:pt x="2755633" y="2742967"/>
                  <a:pt x="2747241" y="2736713"/>
                </a:cubicBezTo>
                <a:cubicBezTo>
                  <a:pt x="2742577" y="2734032"/>
                  <a:pt x="2741340" y="2726891"/>
                  <a:pt x="2735745" y="2725104"/>
                </a:cubicBezTo>
                <a:cubicBezTo>
                  <a:pt x="2732014" y="2724210"/>
                  <a:pt x="2728289" y="2730463"/>
                  <a:pt x="2724559" y="2728676"/>
                </a:cubicBezTo>
                <a:cubicBezTo>
                  <a:pt x="2718963" y="2727782"/>
                  <a:pt x="2717105" y="2718853"/>
                  <a:pt x="2710577" y="2718853"/>
                </a:cubicBezTo>
                <a:cubicBezTo>
                  <a:pt x="2685397" y="2716172"/>
                  <a:pt x="2695674" y="2737617"/>
                  <a:pt x="2677021" y="2717067"/>
                </a:cubicBezTo>
                <a:cubicBezTo>
                  <a:pt x="2661167" y="2699198"/>
                  <a:pt x="2684478" y="2692964"/>
                  <a:pt x="2684478" y="2678668"/>
                </a:cubicBezTo>
                <a:cubicBezTo>
                  <a:pt x="2684478" y="2672414"/>
                  <a:pt x="2673291" y="2665276"/>
                  <a:pt x="2677953" y="2661702"/>
                </a:cubicBezTo>
                <a:cubicBezTo>
                  <a:pt x="2682617" y="2658128"/>
                  <a:pt x="2686339" y="2671524"/>
                  <a:pt x="2691935" y="2672418"/>
                </a:cubicBezTo>
                <a:cubicBezTo>
                  <a:pt x="2699396" y="2672418"/>
                  <a:pt x="2683546" y="2660812"/>
                  <a:pt x="2683546" y="2653665"/>
                </a:cubicBezTo>
                <a:cubicBezTo>
                  <a:pt x="2683546" y="2650984"/>
                  <a:pt x="2690071" y="2650987"/>
                  <a:pt x="2690071" y="2648307"/>
                </a:cubicBezTo>
                <a:cubicBezTo>
                  <a:pt x="2691936" y="2639372"/>
                  <a:pt x="2683545" y="2629559"/>
                  <a:pt x="2685410" y="2620624"/>
                </a:cubicBezTo>
                <a:cubicBezTo>
                  <a:pt x="2685410" y="2618837"/>
                  <a:pt x="2691935" y="2619732"/>
                  <a:pt x="2691003" y="2617945"/>
                </a:cubicBezTo>
                <a:cubicBezTo>
                  <a:pt x="2691003" y="2612584"/>
                  <a:pt x="2685411" y="2609910"/>
                  <a:pt x="2684478" y="2605443"/>
                </a:cubicBezTo>
                <a:cubicBezTo>
                  <a:pt x="2683545" y="2600976"/>
                  <a:pt x="2688207" y="2596515"/>
                  <a:pt x="2686342" y="2592941"/>
                </a:cubicBezTo>
                <a:cubicBezTo>
                  <a:pt x="2684477" y="2591154"/>
                  <a:pt x="2677953" y="2595622"/>
                  <a:pt x="2677953" y="2592941"/>
                </a:cubicBezTo>
                <a:cubicBezTo>
                  <a:pt x="2677021" y="2590261"/>
                  <a:pt x="2684478" y="2592050"/>
                  <a:pt x="2685410" y="2589369"/>
                </a:cubicBezTo>
                <a:lnTo>
                  <a:pt x="2685410" y="2588477"/>
                </a:lnTo>
                <a:lnTo>
                  <a:pt x="2685410" y="2587584"/>
                </a:lnTo>
                <a:lnTo>
                  <a:pt x="2685410" y="2586692"/>
                </a:lnTo>
                <a:lnTo>
                  <a:pt x="2685410" y="2584906"/>
                </a:lnTo>
                <a:lnTo>
                  <a:pt x="2685410" y="2584013"/>
                </a:lnTo>
                <a:cubicBezTo>
                  <a:pt x="2685410" y="2582226"/>
                  <a:pt x="2685408" y="2580443"/>
                  <a:pt x="2684479" y="2578655"/>
                </a:cubicBezTo>
                <a:lnTo>
                  <a:pt x="2684479" y="2576869"/>
                </a:lnTo>
                <a:lnTo>
                  <a:pt x="2684479" y="2575977"/>
                </a:lnTo>
                <a:lnTo>
                  <a:pt x="2684479" y="2575085"/>
                </a:lnTo>
                <a:cubicBezTo>
                  <a:pt x="2684479" y="2575085"/>
                  <a:pt x="2684476" y="2574192"/>
                  <a:pt x="2683547" y="2573299"/>
                </a:cubicBezTo>
                <a:lnTo>
                  <a:pt x="2683547" y="2572406"/>
                </a:lnTo>
                <a:cubicBezTo>
                  <a:pt x="2683547" y="2571513"/>
                  <a:pt x="2683544" y="2570620"/>
                  <a:pt x="2682615" y="2570620"/>
                </a:cubicBezTo>
                <a:cubicBezTo>
                  <a:pt x="2682433" y="2569922"/>
                  <a:pt x="2682241" y="2569458"/>
                  <a:pt x="2681994" y="2568834"/>
                </a:cubicBezTo>
                <a:lnTo>
                  <a:pt x="2682615" y="2568834"/>
                </a:lnTo>
                <a:lnTo>
                  <a:pt x="2688208" y="2568834"/>
                </a:lnTo>
                <a:cubicBezTo>
                  <a:pt x="2691006" y="2568834"/>
                  <a:pt x="2688208" y="2563478"/>
                  <a:pt x="2685412" y="2560797"/>
                </a:cubicBezTo>
                <a:cubicBezTo>
                  <a:pt x="2681681" y="2556330"/>
                  <a:pt x="2674229" y="2554549"/>
                  <a:pt x="2669566" y="2549188"/>
                </a:cubicBezTo>
                <a:cubicBezTo>
                  <a:pt x="2668633" y="2548295"/>
                  <a:pt x="2673293" y="2548296"/>
                  <a:pt x="2676091" y="2548296"/>
                </a:cubicBezTo>
                <a:cubicBezTo>
                  <a:pt x="2682619" y="2550083"/>
                  <a:pt x="2691001" y="2561694"/>
                  <a:pt x="2699393" y="2555440"/>
                </a:cubicBezTo>
                <a:cubicBezTo>
                  <a:pt x="2703124" y="2552759"/>
                  <a:pt x="2693800" y="2547406"/>
                  <a:pt x="2694733" y="2542045"/>
                </a:cubicBezTo>
                <a:cubicBezTo>
                  <a:pt x="2695667" y="2531323"/>
                  <a:pt x="2696591" y="2546515"/>
                  <a:pt x="2706850" y="2537580"/>
                </a:cubicBezTo>
                <a:cubicBezTo>
                  <a:pt x="2712446" y="2532219"/>
                  <a:pt x="2717102" y="2526868"/>
                  <a:pt x="2720832" y="2520613"/>
                </a:cubicBezTo>
                <a:cubicBezTo>
                  <a:pt x="2721765" y="2517933"/>
                  <a:pt x="2718035" y="2514364"/>
                  <a:pt x="2718968" y="2511683"/>
                </a:cubicBezTo>
                <a:cubicBezTo>
                  <a:pt x="2720833" y="2509003"/>
                  <a:pt x="2726424" y="2509899"/>
                  <a:pt x="2727357" y="2507218"/>
                </a:cubicBezTo>
                <a:cubicBezTo>
                  <a:pt x="2731088" y="2500071"/>
                  <a:pt x="2724557" y="2489361"/>
                  <a:pt x="2732017" y="2485787"/>
                </a:cubicBezTo>
                <a:cubicBezTo>
                  <a:pt x="2735748" y="2484000"/>
                  <a:pt x="2762159" y="2504548"/>
                  <a:pt x="2754699" y="2488466"/>
                </a:cubicBezTo>
                <a:cubicBezTo>
                  <a:pt x="2749103" y="2478637"/>
                  <a:pt x="2727355" y="2477756"/>
                  <a:pt x="2730153" y="2466141"/>
                </a:cubicBezTo>
                <a:cubicBezTo>
                  <a:pt x="2732018" y="2456313"/>
                  <a:pt x="2734187" y="2473292"/>
                  <a:pt x="2744445" y="2467033"/>
                </a:cubicBezTo>
                <a:cubicBezTo>
                  <a:pt x="2748176" y="2465246"/>
                  <a:pt x="2735745" y="2462570"/>
                  <a:pt x="2736678" y="2459889"/>
                </a:cubicBezTo>
                <a:cubicBezTo>
                  <a:pt x="2742274" y="2446487"/>
                  <a:pt x="2756560" y="2490276"/>
                  <a:pt x="2760291" y="2443816"/>
                </a:cubicBezTo>
                <a:lnTo>
                  <a:pt x="2760291" y="2442923"/>
                </a:lnTo>
                <a:lnTo>
                  <a:pt x="2760291" y="2442031"/>
                </a:lnTo>
                <a:lnTo>
                  <a:pt x="2760291" y="2441138"/>
                </a:lnTo>
                <a:lnTo>
                  <a:pt x="2759360" y="2441138"/>
                </a:lnTo>
                <a:lnTo>
                  <a:pt x="2759360" y="2440246"/>
                </a:lnTo>
                <a:lnTo>
                  <a:pt x="2759360" y="2439353"/>
                </a:lnTo>
                <a:lnTo>
                  <a:pt x="2759360" y="2438461"/>
                </a:lnTo>
                <a:cubicBezTo>
                  <a:pt x="2758427" y="2438461"/>
                  <a:pt x="2758428" y="2437568"/>
                  <a:pt x="2758428" y="2437568"/>
                </a:cubicBezTo>
                <a:cubicBezTo>
                  <a:pt x="2758428" y="2436675"/>
                  <a:pt x="2758426" y="2435783"/>
                  <a:pt x="2757496" y="2434889"/>
                </a:cubicBezTo>
                <a:lnTo>
                  <a:pt x="2757496" y="2433103"/>
                </a:lnTo>
                <a:cubicBezTo>
                  <a:pt x="2756563" y="2431316"/>
                  <a:pt x="2755633" y="2429533"/>
                  <a:pt x="2754700" y="2426852"/>
                </a:cubicBezTo>
                <a:lnTo>
                  <a:pt x="2751902" y="2418808"/>
                </a:lnTo>
                <a:cubicBezTo>
                  <a:pt x="2732317" y="2419702"/>
                  <a:pt x="2675155" y="2430430"/>
                  <a:pt x="2681683" y="2406306"/>
                </a:cubicBezTo>
                <a:cubicBezTo>
                  <a:pt x="2686347" y="2390224"/>
                  <a:pt x="2697526" y="2403627"/>
                  <a:pt x="2703122" y="2403627"/>
                </a:cubicBezTo>
                <a:cubicBezTo>
                  <a:pt x="2707785" y="2402734"/>
                  <a:pt x="2720835" y="2388451"/>
                  <a:pt x="2715239" y="2381303"/>
                </a:cubicBezTo>
                <a:cubicBezTo>
                  <a:pt x="2705913" y="2370581"/>
                  <a:pt x="2687283" y="2370591"/>
                  <a:pt x="2674226" y="2362550"/>
                </a:cubicBezTo>
                <a:cubicBezTo>
                  <a:pt x="2645316" y="2344681"/>
                  <a:pt x="2629505" y="2327728"/>
                  <a:pt x="2594065" y="2318793"/>
                </a:cubicBezTo>
                <a:cubicBezTo>
                  <a:pt x="2579144" y="2315220"/>
                  <a:pt x="2572633" y="2333079"/>
                  <a:pt x="2560509" y="2336653"/>
                </a:cubicBezTo>
                <a:cubicBezTo>
                  <a:pt x="2553047" y="2338440"/>
                  <a:pt x="2545598" y="2335760"/>
                  <a:pt x="2539070" y="2336653"/>
                </a:cubicBezTo>
                <a:cubicBezTo>
                  <a:pt x="2538138" y="2337547"/>
                  <a:pt x="2547460" y="2354512"/>
                  <a:pt x="2545595" y="2356299"/>
                </a:cubicBezTo>
                <a:cubicBezTo>
                  <a:pt x="2545595" y="2356299"/>
                  <a:pt x="2520428" y="2352727"/>
                  <a:pt x="2519496" y="2352727"/>
                </a:cubicBezTo>
                <a:cubicBezTo>
                  <a:pt x="2519496" y="2351834"/>
                  <a:pt x="2518565" y="2350941"/>
                  <a:pt x="2518565" y="2350941"/>
                </a:cubicBezTo>
                <a:cubicBezTo>
                  <a:pt x="2519497" y="2349154"/>
                  <a:pt x="2522294" y="2346477"/>
                  <a:pt x="2520429" y="2345583"/>
                </a:cubicBezTo>
                <a:cubicBezTo>
                  <a:pt x="2515766" y="2341116"/>
                  <a:pt x="2508313" y="2341121"/>
                  <a:pt x="2504583" y="2335760"/>
                </a:cubicBezTo>
                <a:cubicBezTo>
                  <a:pt x="2502717" y="2333973"/>
                  <a:pt x="2508311" y="2333082"/>
                  <a:pt x="2509243" y="2331295"/>
                </a:cubicBezTo>
                <a:cubicBezTo>
                  <a:pt x="2510177" y="2327721"/>
                  <a:pt x="2512045" y="2323259"/>
                  <a:pt x="2510175" y="2321472"/>
                </a:cubicBezTo>
                <a:cubicBezTo>
                  <a:pt x="2508309" y="2319685"/>
                  <a:pt x="2504584" y="2325045"/>
                  <a:pt x="2501786" y="2323258"/>
                </a:cubicBezTo>
                <a:cubicBezTo>
                  <a:pt x="2496190" y="2320578"/>
                  <a:pt x="2500857" y="2308972"/>
                  <a:pt x="2494329" y="2307185"/>
                </a:cubicBezTo>
                <a:cubicBezTo>
                  <a:pt x="2487801" y="2305398"/>
                  <a:pt x="2443065" y="2316116"/>
                  <a:pt x="2440267" y="2314329"/>
                </a:cubicBezTo>
                <a:cubicBezTo>
                  <a:pt x="2436536" y="2310755"/>
                  <a:pt x="2438403" y="2303616"/>
                  <a:pt x="2437470" y="2298255"/>
                </a:cubicBezTo>
                <a:cubicBezTo>
                  <a:pt x="2435605" y="2284853"/>
                  <a:pt x="2428148" y="2262245"/>
                  <a:pt x="2430013" y="2248843"/>
                </a:cubicBezTo>
                <a:cubicBezTo>
                  <a:pt x="2431879" y="2236334"/>
                  <a:pt x="2442134" y="2229205"/>
                  <a:pt x="2435606" y="2214016"/>
                </a:cubicBezTo>
                <a:cubicBezTo>
                  <a:pt x="2430010" y="2203294"/>
                  <a:pt x="2413238" y="2211340"/>
                  <a:pt x="2407643" y="2206872"/>
                </a:cubicBezTo>
                <a:cubicBezTo>
                  <a:pt x="2407643" y="2206872"/>
                  <a:pt x="2384340" y="2146151"/>
                  <a:pt x="2385272" y="2143470"/>
                </a:cubicBezTo>
                <a:cubicBezTo>
                  <a:pt x="2385272" y="2132748"/>
                  <a:pt x="2400186" y="2127407"/>
                  <a:pt x="2399254" y="2107751"/>
                </a:cubicBezTo>
                <a:cubicBezTo>
                  <a:pt x="2399254" y="2103283"/>
                  <a:pt x="2390866" y="2101501"/>
                  <a:pt x="2389000" y="2099714"/>
                </a:cubicBezTo>
                <a:cubicBezTo>
                  <a:pt x="2380607" y="2088098"/>
                  <a:pt x="2389000" y="2070250"/>
                  <a:pt x="2392729" y="2060422"/>
                </a:cubicBezTo>
                <a:cubicBezTo>
                  <a:pt x="2395526" y="2055061"/>
                  <a:pt x="2433740" y="2070244"/>
                  <a:pt x="2437470" y="2072031"/>
                </a:cubicBezTo>
                <a:cubicBezTo>
                  <a:pt x="2470111" y="2085433"/>
                  <a:pt x="2484064" y="2114923"/>
                  <a:pt x="2506446" y="2063101"/>
                </a:cubicBezTo>
                <a:cubicBezTo>
                  <a:pt x="2507379" y="2059527"/>
                  <a:pt x="2507379" y="2055066"/>
                  <a:pt x="2506446" y="2051492"/>
                </a:cubicBezTo>
                <a:cubicBezTo>
                  <a:pt x="2500851" y="2034516"/>
                  <a:pt x="2499926" y="2054175"/>
                  <a:pt x="2492465" y="2047920"/>
                </a:cubicBezTo>
                <a:cubicBezTo>
                  <a:pt x="2489667" y="2046133"/>
                  <a:pt x="2491533" y="2040778"/>
                  <a:pt x="2489668" y="2038097"/>
                </a:cubicBezTo>
                <a:cubicBezTo>
                  <a:pt x="2484073" y="2032737"/>
                  <a:pt x="2461708" y="2006845"/>
                  <a:pt x="2455180" y="2002378"/>
                </a:cubicBezTo>
                <a:cubicBezTo>
                  <a:pt x="2455180" y="2002378"/>
                  <a:pt x="2445859" y="2006842"/>
                  <a:pt x="2445859" y="2001485"/>
                </a:cubicBezTo>
                <a:cubicBezTo>
                  <a:pt x="2445859" y="1998805"/>
                  <a:pt x="2463567" y="2000597"/>
                  <a:pt x="2467298" y="1993448"/>
                </a:cubicBezTo>
                <a:cubicBezTo>
                  <a:pt x="2468231" y="1991661"/>
                  <a:pt x="2473823" y="1963980"/>
                  <a:pt x="2473823" y="1963087"/>
                </a:cubicBezTo>
                <a:cubicBezTo>
                  <a:pt x="2474755" y="1961300"/>
                  <a:pt x="2477551" y="1962195"/>
                  <a:pt x="2478483" y="1960408"/>
                </a:cubicBezTo>
                <a:cubicBezTo>
                  <a:pt x="2482214" y="1955941"/>
                  <a:pt x="2485007" y="1950587"/>
                  <a:pt x="2486872" y="1946120"/>
                </a:cubicBezTo>
                <a:cubicBezTo>
                  <a:pt x="2488738" y="1940759"/>
                  <a:pt x="2464497" y="1940775"/>
                  <a:pt x="2471958" y="1917544"/>
                </a:cubicBezTo>
                <a:cubicBezTo>
                  <a:pt x="2474756" y="1909503"/>
                  <a:pt x="2489666" y="1912190"/>
                  <a:pt x="2494329" y="1905936"/>
                </a:cubicBezTo>
                <a:cubicBezTo>
                  <a:pt x="2498059" y="1899681"/>
                  <a:pt x="2495260" y="1892544"/>
                  <a:pt x="2498057" y="1886290"/>
                </a:cubicBezTo>
                <a:cubicBezTo>
                  <a:pt x="2501788" y="1880929"/>
                  <a:pt x="2508309" y="1878256"/>
                  <a:pt x="2512039" y="1872895"/>
                </a:cubicBezTo>
                <a:cubicBezTo>
                  <a:pt x="2512972" y="1871108"/>
                  <a:pt x="2518564" y="1840748"/>
                  <a:pt x="2518564" y="1839854"/>
                </a:cubicBezTo>
                <a:cubicBezTo>
                  <a:pt x="2518564" y="1831813"/>
                  <a:pt x="2504579" y="1829144"/>
                  <a:pt x="2511107" y="1819316"/>
                </a:cubicBezTo>
                <a:cubicBezTo>
                  <a:pt x="2520433" y="1802340"/>
                  <a:pt x="2519493" y="1843441"/>
                  <a:pt x="2526021" y="1815744"/>
                </a:cubicBezTo>
                <a:cubicBezTo>
                  <a:pt x="2526867" y="1813315"/>
                  <a:pt x="2512678" y="1803266"/>
                  <a:pt x="2512039" y="1801456"/>
                </a:cubicBezTo>
                <a:cubicBezTo>
                  <a:pt x="2517635" y="1799669"/>
                  <a:pt x="2523221" y="1803246"/>
                  <a:pt x="2528817" y="1802348"/>
                </a:cubicBezTo>
                <a:cubicBezTo>
                  <a:pt x="2544672" y="1798774"/>
                  <a:pt x="2540923" y="1780018"/>
                  <a:pt x="2561441" y="1790740"/>
                </a:cubicBezTo>
                <a:cubicBezTo>
                  <a:pt x="2571700" y="1796100"/>
                  <a:pt x="2546518" y="1809493"/>
                  <a:pt x="2564237" y="1807706"/>
                </a:cubicBezTo>
                <a:cubicBezTo>
                  <a:pt x="2581024" y="1806813"/>
                  <a:pt x="2571692" y="1800568"/>
                  <a:pt x="2577287" y="1789847"/>
                </a:cubicBezTo>
                <a:cubicBezTo>
                  <a:pt x="2581950" y="1780912"/>
                  <a:pt x="2587538" y="1801459"/>
                  <a:pt x="2591269" y="1795205"/>
                </a:cubicBezTo>
                <a:cubicBezTo>
                  <a:pt x="2598729" y="1780909"/>
                  <a:pt x="2576348" y="1776459"/>
                  <a:pt x="2588472" y="1762164"/>
                </a:cubicBezTo>
                <a:cubicBezTo>
                  <a:pt x="2591270" y="1759484"/>
                  <a:pt x="2597792" y="1760380"/>
                  <a:pt x="2600590" y="1756806"/>
                </a:cubicBezTo>
                <a:cubicBezTo>
                  <a:pt x="2605253" y="1751445"/>
                  <a:pt x="2606181" y="1744903"/>
                  <a:pt x="2608047" y="1738649"/>
                </a:cubicBezTo>
                <a:cubicBezTo>
                  <a:pt x="2608980" y="1737755"/>
                  <a:pt x="2606181" y="1733290"/>
                  <a:pt x="2608047" y="1734184"/>
                </a:cubicBezTo>
                <a:cubicBezTo>
                  <a:pt x="2620170" y="1739544"/>
                  <a:pt x="2627615" y="1751445"/>
                  <a:pt x="2638806" y="1757699"/>
                </a:cubicBezTo>
                <a:cubicBezTo>
                  <a:pt x="2647199" y="1761273"/>
                  <a:pt x="2677017" y="1723470"/>
                  <a:pt x="2688208" y="1719896"/>
                </a:cubicBezTo>
                <a:cubicBezTo>
                  <a:pt x="2725513" y="1708281"/>
                  <a:pt x="2698446" y="1731504"/>
                  <a:pt x="2727357" y="1732398"/>
                </a:cubicBezTo>
                <a:cubicBezTo>
                  <a:pt x="2733885" y="1732398"/>
                  <a:pt x="2738849" y="1725255"/>
                  <a:pt x="2746310" y="1723468"/>
                </a:cubicBezTo>
                <a:cubicBezTo>
                  <a:pt x="2778018" y="1717214"/>
                  <a:pt x="2754689" y="1726142"/>
                  <a:pt x="2773341" y="1734184"/>
                </a:cubicBezTo>
                <a:cubicBezTo>
                  <a:pt x="2778004" y="1731503"/>
                  <a:pt x="2779866" y="1730612"/>
                  <a:pt x="2779866" y="1730612"/>
                </a:cubicBezTo>
                <a:cubicBezTo>
                  <a:pt x="2780798" y="1730612"/>
                  <a:pt x="2808761" y="1729719"/>
                  <a:pt x="2808761" y="1729719"/>
                </a:cubicBezTo>
                <a:cubicBezTo>
                  <a:pt x="2812491" y="1729719"/>
                  <a:pt x="2809693" y="1736861"/>
                  <a:pt x="2810625" y="1740435"/>
                </a:cubicBezTo>
                <a:cubicBezTo>
                  <a:pt x="2812490" y="1745796"/>
                  <a:pt x="2815283" y="1752339"/>
                  <a:pt x="2819946" y="1756806"/>
                </a:cubicBezTo>
                <a:cubicBezTo>
                  <a:pt x="2822744" y="1761274"/>
                  <a:pt x="2828333" y="1761273"/>
                  <a:pt x="2832996" y="1758592"/>
                </a:cubicBezTo>
                <a:cubicBezTo>
                  <a:pt x="2832599" y="1759355"/>
                  <a:pt x="2832225" y="1759983"/>
                  <a:pt x="2831753" y="1760676"/>
                </a:cubicBezTo>
                <a:cubicBezTo>
                  <a:pt x="2832569" y="1759671"/>
                  <a:pt x="2833461" y="1758593"/>
                  <a:pt x="2833928" y="1757699"/>
                </a:cubicBezTo>
                <a:cubicBezTo>
                  <a:pt x="2836726" y="1748765"/>
                  <a:pt x="2819017" y="1730616"/>
                  <a:pt x="2814354" y="1724361"/>
                </a:cubicBezTo>
                <a:cubicBezTo>
                  <a:pt x="2809691" y="1719001"/>
                  <a:pt x="2802238" y="1727045"/>
                  <a:pt x="2799440" y="1725254"/>
                </a:cubicBezTo>
                <a:cubicBezTo>
                  <a:pt x="2795709" y="1723467"/>
                  <a:pt x="2795710" y="1718112"/>
                  <a:pt x="2796644" y="1714538"/>
                </a:cubicBezTo>
                <a:cubicBezTo>
                  <a:pt x="2796994" y="1710517"/>
                  <a:pt x="2799115" y="1708228"/>
                  <a:pt x="2802547" y="1706799"/>
                </a:cubicBezTo>
                <a:cubicBezTo>
                  <a:pt x="2811031" y="1690981"/>
                  <a:pt x="2862040" y="1710955"/>
                  <a:pt x="2874009" y="1710073"/>
                </a:cubicBezTo>
                <a:lnTo>
                  <a:pt x="2874009" y="1710966"/>
                </a:lnTo>
                <a:cubicBezTo>
                  <a:pt x="2874942" y="1709179"/>
                  <a:pt x="2875873" y="1707394"/>
                  <a:pt x="2877737" y="1707394"/>
                </a:cubicBezTo>
                <a:cubicBezTo>
                  <a:pt x="2878670" y="1706947"/>
                  <a:pt x="2879601" y="1707171"/>
                  <a:pt x="2880534" y="1707394"/>
                </a:cubicBezTo>
                <a:cubicBezTo>
                  <a:pt x="2879717" y="1707171"/>
                  <a:pt x="2879136" y="1706945"/>
                  <a:pt x="2878669" y="1706501"/>
                </a:cubicBezTo>
                <a:cubicBezTo>
                  <a:pt x="2879603" y="1704714"/>
                  <a:pt x="2880533" y="1702929"/>
                  <a:pt x="2882398" y="1702036"/>
                </a:cubicBezTo>
                <a:cubicBezTo>
                  <a:pt x="2887994" y="1702036"/>
                  <a:pt x="2894513" y="1707394"/>
                  <a:pt x="2900108" y="1708287"/>
                </a:cubicBezTo>
                <a:cubicBezTo>
                  <a:pt x="2901973" y="1699352"/>
                  <a:pt x="2908497" y="1670781"/>
                  <a:pt x="2908497" y="1670781"/>
                </a:cubicBezTo>
                <a:cubicBezTo>
                  <a:pt x="2908497" y="1666314"/>
                  <a:pt x="2896378" y="1657390"/>
                  <a:pt x="2900108" y="1652029"/>
                </a:cubicBezTo>
                <a:cubicBezTo>
                  <a:pt x="2900720" y="1650274"/>
                  <a:pt x="2902151" y="1650141"/>
                  <a:pt x="2903836" y="1649945"/>
                </a:cubicBezTo>
                <a:cubicBezTo>
                  <a:pt x="2903836" y="1648400"/>
                  <a:pt x="2903906" y="1647500"/>
                  <a:pt x="2904768" y="1646671"/>
                </a:cubicBezTo>
                <a:cubicBezTo>
                  <a:pt x="2905668" y="1644947"/>
                  <a:pt x="2909157" y="1644887"/>
                  <a:pt x="2911914" y="1644885"/>
                </a:cubicBezTo>
                <a:cubicBezTo>
                  <a:pt x="2916484" y="1633817"/>
                  <a:pt x="2900402" y="1629234"/>
                  <a:pt x="2905700" y="1620774"/>
                </a:cubicBezTo>
                <a:cubicBezTo>
                  <a:pt x="2906633" y="1620774"/>
                  <a:pt x="2907562" y="1620776"/>
                  <a:pt x="2910361" y="1621667"/>
                </a:cubicBezTo>
                <a:cubicBezTo>
                  <a:pt x="2909428" y="1619880"/>
                  <a:pt x="2909429" y="1618096"/>
                  <a:pt x="2911292" y="1616309"/>
                </a:cubicBezTo>
                <a:cubicBezTo>
                  <a:pt x="2911292" y="1615415"/>
                  <a:pt x="2920610" y="1618987"/>
                  <a:pt x="2927138" y="1619881"/>
                </a:cubicBezTo>
                <a:cubicBezTo>
                  <a:pt x="2926206" y="1616307"/>
                  <a:pt x="2920615" y="1616310"/>
                  <a:pt x="2918749" y="1613630"/>
                </a:cubicBezTo>
                <a:cubicBezTo>
                  <a:pt x="2918051" y="1610949"/>
                  <a:pt x="2922689" y="1606944"/>
                  <a:pt x="2927759" y="1603509"/>
                </a:cubicBezTo>
                <a:cubicBezTo>
                  <a:pt x="2926636" y="1604227"/>
                  <a:pt x="2925466" y="1604875"/>
                  <a:pt x="2924342" y="1605593"/>
                </a:cubicBezTo>
                <a:cubicBezTo>
                  <a:pt x="2927035" y="1602153"/>
                  <a:pt x="2933853" y="1597880"/>
                  <a:pt x="2937702" y="1595175"/>
                </a:cubicBezTo>
                <a:cubicBezTo>
                  <a:pt x="2937559" y="1595337"/>
                  <a:pt x="2937544" y="1595622"/>
                  <a:pt x="2937392" y="1595770"/>
                </a:cubicBezTo>
                <a:cubicBezTo>
                  <a:pt x="2938326" y="1595770"/>
                  <a:pt x="2938323" y="1594877"/>
                  <a:pt x="2938323" y="1594877"/>
                </a:cubicBezTo>
                <a:cubicBezTo>
                  <a:pt x="2940523" y="1592045"/>
                  <a:pt x="2941509" y="1587640"/>
                  <a:pt x="2944848" y="1586841"/>
                </a:cubicBezTo>
                <a:cubicBezTo>
                  <a:pt x="2946714" y="1585054"/>
                  <a:pt x="2947643" y="1583269"/>
                  <a:pt x="2950441" y="1582376"/>
                </a:cubicBezTo>
                <a:cubicBezTo>
                  <a:pt x="2951373" y="1582376"/>
                  <a:pt x="2970943" y="1595771"/>
                  <a:pt x="2980268" y="1594877"/>
                </a:cubicBezTo>
                <a:cubicBezTo>
                  <a:pt x="2981201" y="1592197"/>
                  <a:pt x="2977467" y="1588628"/>
                  <a:pt x="2979337" y="1585948"/>
                </a:cubicBezTo>
                <a:cubicBezTo>
                  <a:pt x="2980386" y="1584440"/>
                  <a:pt x="2982100" y="1583716"/>
                  <a:pt x="2983997" y="1583269"/>
                </a:cubicBezTo>
                <a:lnTo>
                  <a:pt x="2983997" y="1581483"/>
                </a:lnTo>
                <a:cubicBezTo>
                  <a:pt x="2985862" y="1579696"/>
                  <a:pt x="2988657" y="1578804"/>
                  <a:pt x="2991454" y="1578804"/>
                </a:cubicBezTo>
                <a:cubicBezTo>
                  <a:pt x="2987724" y="1573443"/>
                  <a:pt x="2972809" y="1562733"/>
                  <a:pt x="2979337" y="1557372"/>
                </a:cubicBezTo>
                <a:cubicBezTo>
                  <a:pt x="2980409" y="1556345"/>
                  <a:pt x="2987586" y="1553999"/>
                  <a:pt x="2994251" y="1551121"/>
                </a:cubicBezTo>
                <a:cubicBezTo>
                  <a:pt x="2989866" y="1552843"/>
                  <a:pt x="2985169" y="1554340"/>
                  <a:pt x="2982133" y="1555586"/>
                </a:cubicBezTo>
                <a:cubicBezTo>
                  <a:pt x="2982133" y="1554693"/>
                  <a:pt x="2983065" y="1553800"/>
                  <a:pt x="2983997" y="1552907"/>
                </a:cubicBezTo>
                <a:cubicBezTo>
                  <a:pt x="2985862" y="1551120"/>
                  <a:pt x="2998908" y="1547551"/>
                  <a:pt x="3005436" y="1543084"/>
                </a:cubicBezTo>
                <a:cubicBezTo>
                  <a:pt x="3006369" y="1538617"/>
                  <a:pt x="2994248" y="1535050"/>
                  <a:pt x="3006367" y="1529689"/>
                </a:cubicBezTo>
                <a:lnTo>
                  <a:pt x="3008232" y="1528797"/>
                </a:lnTo>
                <a:cubicBezTo>
                  <a:pt x="3010098" y="1529690"/>
                  <a:pt x="3011959" y="1533262"/>
                  <a:pt x="3014756" y="1533262"/>
                </a:cubicBezTo>
                <a:cubicBezTo>
                  <a:pt x="3019420" y="1532368"/>
                  <a:pt x="3022212" y="1527904"/>
                  <a:pt x="3025942" y="1527011"/>
                </a:cubicBezTo>
                <a:cubicBezTo>
                  <a:pt x="3037133" y="1522543"/>
                  <a:pt x="3035261" y="1535045"/>
                  <a:pt x="3038059" y="1540406"/>
                </a:cubicBezTo>
                <a:cubicBezTo>
                  <a:pt x="3039925" y="1542193"/>
                  <a:pt x="3041786" y="1543085"/>
                  <a:pt x="3043652" y="1543085"/>
                </a:cubicBezTo>
                <a:cubicBezTo>
                  <a:pt x="3045517" y="1543085"/>
                  <a:pt x="3046448" y="1539513"/>
                  <a:pt x="3048312" y="1539513"/>
                </a:cubicBezTo>
                <a:cubicBezTo>
                  <a:pt x="3050178" y="1540406"/>
                  <a:pt x="3050175" y="1545764"/>
                  <a:pt x="3052973" y="1545764"/>
                </a:cubicBezTo>
                <a:cubicBezTo>
                  <a:pt x="3055771" y="1546657"/>
                  <a:pt x="3056700" y="1541299"/>
                  <a:pt x="3059498" y="1540406"/>
                </a:cubicBezTo>
                <a:cubicBezTo>
                  <a:pt x="3062296" y="1540406"/>
                  <a:pt x="3063226" y="1543084"/>
                  <a:pt x="3065090" y="1543978"/>
                </a:cubicBezTo>
                <a:cubicBezTo>
                  <a:pt x="3069754" y="1544871"/>
                  <a:pt x="3073478" y="1545765"/>
                  <a:pt x="3077208" y="1543978"/>
                </a:cubicBezTo>
                <a:cubicBezTo>
                  <a:pt x="3082284" y="1542762"/>
                  <a:pt x="3086533" y="1540733"/>
                  <a:pt x="3090568" y="1538322"/>
                </a:cubicBezTo>
                <a:lnTo>
                  <a:pt x="3090568" y="1375798"/>
                </a:lnTo>
                <a:cubicBezTo>
                  <a:pt x="3087767" y="1377935"/>
                  <a:pt x="3085030" y="1379823"/>
                  <a:pt x="3081868" y="1381454"/>
                </a:cubicBezTo>
                <a:cubicBezTo>
                  <a:pt x="3071610" y="1386814"/>
                  <a:pt x="3082805" y="1360914"/>
                  <a:pt x="3074412" y="1363594"/>
                </a:cubicBezTo>
                <a:cubicBezTo>
                  <a:pt x="3059490" y="1368061"/>
                  <a:pt x="3053914" y="1384138"/>
                  <a:pt x="3038059" y="1374310"/>
                </a:cubicBezTo>
                <a:cubicBezTo>
                  <a:pt x="3027801" y="1367162"/>
                  <a:pt x="3041786" y="1366276"/>
                  <a:pt x="3044584" y="1360022"/>
                </a:cubicBezTo>
                <a:cubicBezTo>
                  <a:pt x="3049248" y="1351981"/>
                  <a:pt x="3042718" y="1342167"/>
                  <a:pt x="3046448" y="1334125"/>
                </a:cubicBezTo>
                <a:cubicBezTo>
                  <a:pt x="3049246" y="1329658"/>
                  <a:pt x="3055769" y="1327877"/>
                  <a:pt x="3057634" y="1323409"/>
                </a:cubicBezTo>
                <a:cubicBezTo>
                  <a:pt x="3058566" y="1323409"/>
                  <a:pt x="3063226" y="1288583"/>
                  <a:pt x="3063226" y="1288583"/>
                </a:cubicBezTo>
                <a:cubicBezTo>
                  <a:pt x="3060429" y="1282329"/>
                  <a:pt x="3052045" y="1279654"/>
                  <a:pt x="3044584" y="1277867"/>
                </a:cubicBezTo>
                <a:cubicBezTo>
                  <a:pt x="3041786" y="1276974"/>
                  <a:pt x="3038061" y="1282332"/>
                  <a:pt x="3035263" y="1281439"/>
                </a:cubicBezTo>
                <a:cubicBezTo>
                  <a:pt x="3030600" y="1279652"/>
                  <a:pt x="3030604" y="1273403"/>
                  <a:pt x="3026874" y="1272509"/>
                </a:cubicBezTo>
                <a:cubicBezTo>
                  <a:pt x="3023144" y="1270722"/>
                  <a:pt x="3020351" y="1276082"/>
                  <a:pt x="3016621" y="1275188"/>
                </a:cubicBezTo>
                <a:cubicBezTo>
                  <a:pt x="3002631" y="1274295"/>
                  <a:pt x="3022213" y="1238578"/>
                  <a:pt x="3015689" y="1233218"/>
                </a:cubicBezTo>
                <a:cubicBezTo>
                  <a:pt x="3013824" y="1231431"/>
                  <a:pt x="3006368" y="1235001"/>
                  <a:pt x="3007300" y="1232325"/>
                </a:cubicBezTo>
                <a:cubicBezTo>
                  <a:pt x="3007300" y="1226964"/>
                  <a:pt x="3013823" y="1223398"/>
                  <a:pt x="3017553" y="1218930"/>
                </a:cubicBezTo>
                <a:cubicBezTo>
                  <a:pt x="3020351" y="1214463"/>
                  <a:pt x="3022211" y="1208216"/>
                  <a:pt x="3026874" y="1205535"/>
                </a:cubicBezTo>
                <a:cubicBezTo>
                  <a:pt x="3031537" y="1202855"/>
                  <a:pt x="3038059" y="1208216"/>
                  <a:pt x="3041788" y="1205535"/>
                </a:cubicBezTo>
                <a:cubicBezTo>
                  <a:pt x="3046451" y="1202855"/>
                  <a:pt x="3046446" y="1194524"/>
                  <a:pt x="3051109" y="1190950"/>
                </a:cubicBezTo>
                <a:cubicBezTo>
                  <a:pt x="3056705" y="1187376"/>
                  <a:pt x="3074421" y="1187388"/>
                  <a:pt x="3059498" y="1168625"/>
                </a:cubicBezTo>
                <a:cubicBezTo>
                  <a:pt x="3052038" y="1159690"/>
                  <a:pt x="3038062" y="1174876"/>
                  <a:pt x="3034331" y="1175769"/>
                </a:cubicBezTo>
                <a:cubicBezTo>
                  <a:pt x="3029668" y="1177556"/>
                  <a:pt x="3025013" y="1173085"/>
                  <a:pt x="3020350" y="1174877"/>
                </a:cubicBezTo>
                <a:cubicBezTo>
                  <a:pt x="3017552" y="1176664"/>
                  <a:pt x="3004512" y="1199288"/>
                  <a:pt x="2988658" y="1193927"/>
                </a:cubicBezTo>
                <a:cubicBezTo>
                  <a:pt x="2981197" y="1192140"/>
                  <a:pt x="2971876" y="1170413"/>
                  <a:pt x="2979337" y="1168626"/>
                </a:cubicBezTo>
                <a:cubicBezTo>
                  <a:pt x="2983068" y="1167732"/>
                  <a:pt x="2986792" y="1173092"/>
                  <a:pt x="2989590" y="1170412"/>
                </a:cubicBezTo>
                <a:cubicBezTo>
                  <a:pt x="2993321" y="1166838"/>
                  <a:pt x="2994251" y="1160591"/>
                  <a:pt x="2993318" y="1156124"/>
                </a:cubicBezTo>
                <a:cubicBezTo>
                  <a:pt x="2989588" y="1143615"/>
                  <a:pt x="2978405" y="1152550"/>
                  <a:pt x="2976540" y="1157017"/>
                </a:cubicBezTo>
                <a:cubicBezTo>
                  <a:pt x="2975607" y="1159697"/>
                  <a:pt x="2980270" y="1162374"/>
                  <a:pt x="2978405" y="1164161"/>
                </a:cubicBezTo>
                <a:cubicBezTo>
                  <a:pt x="2978405" y="1164161"/>
                  <a:pt x="2950442" y="1179342"/>
                  <a:pt x="2949509" y="1179342"/>
                </a:cubicBezTo>
                <a:cubicBezTo>
                  <a:pt x="2945779" y="1180235"/>
                  <a:pt x="2954169" y="1172200"/>
                  <a:pt x="2956034" y="1168626"/>
                </a:cubicBezTo>
                <a:cubicBezTo>
                  <a:pt x="2956034" y="1166839"/>
                  <a:pt x="2952306" y="1165948"/>
                  <a:pt x="2951373" y="1164161"/>
                </a:cubicBezTo>
                <a:cubicBezTo>
                  <a:pt x="2950441" y="1158800"/>
                  <a:pt x="2951373" y="1153448"/>
                  <a:pt x="2951373" y="1148087"/>
                </a:cubicBezTo>
                <a:cubicBezTo>
                  <a:pt x="2949509" y="1136472"/>
                  <a:pt x="2923407" y="1158811"/>
                  <a:pt x="2929003" y="1142729"/>
                </a:cubicBezTo>
                <a:cubicBezTo>
                  <a:pt x="2937397" y="1120392"/>
                  <a:pt x="2930862" y="1141838"/>
                  <a:pt x="2940188" y="1138264"/>
                </a:cubicBezTo>
                <a:cubicBezTo>
                  <a:pt x="2942986" y="1137371"/>
                  <a:pt x="2921540" y="1116835"/>
                  <a:pt x="2941120" y="1112367"/>
                </a:cubicBezTo>
                <a:cubicBezTo>
                  <a:pt x="2942986" y="1112367"/>
                  <a:pt x="2953235" y="1115940"/>
                  <a:pt x="2956033" y="1115046"/>
                </a:cubicBezTo>
                <a:cubicBezTo>
                  <a:pt x="2957899" y="1115046"/>
                  <a:pt x="2957893" y="1103439"/>
                  <a:pt x="2965355" y="1100759"/>
                </a:cubicBezTo>
                <a:cubicBezTo>
                  <a:pt x="2967220" y="1099865"/>
                  <a:pt x="2968149" y="1104331"/>
                  <a:pt x="2970947" y="1104331"/>
                </a:cubicBezTo>
                <a:cubicBezTo>
                  <a:pt x="2974677" y="1103437"/>
                  <a:pt x="2981200" y="1101654"/>
                  <a:pt x="2981200" y="1097187"/>
                </a:cubicBezTo>
                <a:cubicBezTo>
                  <a:pt x="2981200" y="1092719"/>
                  <a:pt x="2971879" y="1092724"/>
                  <a:pt x="2971879" y="1089150"/>
                </a:cubicBezTo>
                <a:cubicBezTo>
                  <a:pt x="2972812" y="1079322"/>
                  <a:pt x="2984924" y="1073078"/>
                  <a:pt x="2993318" y="1068611"/>
                </a:cubicBezTo>
                <a:cubicBezTo>
                  <a:pt x="2996115" y="1066824"/>
                  <a:pt x="2994249" y="1074861"/>
                  <a:pt x="2997046" y="1076648"/>
                </a:cubicBezTo>
                <a:cubicBezTo>
                  <a:pt x="3000777" y="1079328"/>
                  <a:pt x="3013826" y="1080221"/>
                  <a:pt x="3011960" y="1075755"/>
                </a:cubicBezTo>
                <a:cubicBezTo>
                  <a:pt x="3010095" y="1071288"/>
                  <a:pt x="3000776" y="1065934"/>
                  <a:pt x="2998911" y="1062360"/>
                </a:cubicBezTo>
                <a:cubicBezTo>
                  <a:pt x="2992382" y="1050745"/>
                  <a:pt x="3016619" y="1039147"/>
                  <a:pt x="3020349" y="1030213"/>
                </a:cubicBezTo>
                <a:cubicBezTo>
                  <a:pt x="3022216" y="1027532"/>
                  <a:pt x="3014756" y="1025749"/>
                  <a:pt x="3015689" y="1023962"/>
                </a:cubicBezTo>
                <a:cubicBezTo>
                  <a:pt x="3017554" y="1019494"/>
                  <a:pt x="3021280" y="1015927"/>
                  <a:pt x="3024078" y="1012353"/>
                </a:cubicBezTo>
                <a:cubicBezTo>
                  <a:pt x="3025010" y="1011459"/>
                  <a:pt x="3027806" y="1012353"/>
                  <a:pt x="3028738" y="1010567"/>
                </a:cubicBezTo>
                <a:cubicBezTo>
                  <a:pt x="3033402" y="1003419"/>
                  <a:pt x="3029667" y="991817"/>
                  <a:pt x="3036195" y="985563"/>
                </a:cubicBezTo>
                <a:cubicBezTo>
                  <a:pt x="3039926" y="982883"/>
                  <a:pt x="3046446" y="986457"/>
                  <a:pt x="3050177" y="983777"/>
                </a:cubicBezTo>
                <a:cubicBezTo>
                  <a:pt x="3066964" y="972162"/>
                  <a:pt x="3043651" y="974850"/>
                  <a:pt x="3045516" y="970382"/>
                </a:cubicBezTo>
                <a:cubicBezTo>
                  <a:pt x="3052045" y="956980"/>
                  <a:pt x="3061360" y="945386"/>
                  <a:pt x="3066023" y="931984"/>
                </a:cubicBezTo>
                <a:cubicBezTo>
                  <a:pt x="3066023" y="931090"/>
                  <a:pt x="3066955" y="933770"/>
                  <a:pt x="3067887" y="933770"/>
                </a:cubicBezTo>
                <a:cubicBezTo>
                  <a:pt x="3083742" y="931983"/>
                  <a:pt x="3073474" y="915018"/>
                  <a:pt x="3083733" y="913231"/>
                </a:cubicBezTo>
                <a:cubicBezTo>
                  <a:pt x="3086235" y="912698"/>
                  <a:pt x="3088424" y="913369"/>
                  <a:pt x="3090568" y="913826"/>
                </a:cubicBezTo>
                <a:lnTo>
                  <a:pt x="3090568" y="896562"/>
                </a:lnTo>
                <a:cubicBezTo>
                  <a:pt x="3088098" y="895148"/>
                  <a:pt x="3086001" y="893591"/>
                  <a:pt x="3084665" y="891799"/>
                </a:cubicBezTo>
                <a:cubicBezTo>
                  <a:pt x="3079497" y="884019"/>
                  <a:pt x="3086459" y="881924"/>
                  <a:pt x="3090568" y="877809"/>
                </a:cubicBezTo>
                <a:lnTo>
                  <a:pt x="3090568" y="871558"/>
                </a:lnTo>
                <a:cubicBezTo>
                  <a:pt x="3088535" y="870204"/>
                  <a:pt x="3086283" y="868818"/>
                  <a:pt x="3087461" y="867689"/>
                </a:cubicBezTo>
                <a:cubicBezTo>
                  <a:pt x="3088440" y="866939"/>
                  <a:pt x="3089413" y="866482"/>
                  <a:pt x="3090568" y="865903"/>
                </a:cubicBezTo>
                <a:lnTo>
                  <a:pt x="3090568" y="1"/>
                </a:lnTo>
                <a:close/>
                <a:moveTo>
                  <a:pt x="2911915" y="1644885"/>
                </a:moveTo>
                <a:cubicBezTo>
                  <a:pt x="2911658" y="1645506"/>
                  <a:pt x="2911690" y="1646006"/>
                  <a:pt x="2911293" y="1646671"/>
                </a:cubicBezTo>
                <a:cubicBezTo>
                  <a:pt x="2912226" y="1646671"/>
                  <a:pt x="2912225" y="1645778"/>
                  <a:pt x="2912225" y="1644885"/>
                </a:cubicBezTo>
                <a:close/>
                <a:moveTo>
                  <a:pt x="2903836" y="1649945"/>
                </a:moveTo>
                <a:lnTo>
                  <a:pt x="2903836" y="1650242"/>
                </a:lnTo>
                <a:cubicBezTo>
                  <a:pt x="2904209" y="1649885"/>
                  <a:pt x="2904395" y="1649775"/>
                  <a:pt x="2904768" y="1649647"/>
                </a:cubicBezTo>
                <a:cubicBezTo>
                  <a:pt x="2904449" y="1649685"/>
                  <a:pt x="2904137" y="1649909"/>
                  <a:pt x="2903836" y="1649944"/>
                </a:cubicBezTo>
                <a:close/>
                <a:moveTo>
                  <a:pt x="2802547" y="1706799"/>
                </a:moveTo>
                <a:cubicBezTo>
                  <a:pt x="2802437" y="1707004"/>
                  <a:pt x="2802331" y="1707176"/>
                  <a:pt x="2802237" y="1707394"/>
                </a:cubicBezTo>
                <a:cubicBezTo>
                  <a:pt x="2805034" y="1706054"/>
                  <a:pt x="2808798" y="1705422"/>
                  <a:pt x="2813112" y="1705310"/>
                </a:cubicBezTo>
                <a:cubicBezTo>
                  <a:pt x="2808995" y="1705272"/>
                  <a:pt x="2805336" y="1705637"/>
                  <a:pt x="2802548" y="1706799"/>
                </a:cubicBezTo>
                <a:close/>
                <a:moveTo>
                  <a:pt x="1216094" y="91085"/>
                </a:moveTo>
                <a:cubicBezTo>
                  <a:pt x="1174673" y="92443"/>
                  <a:pt x="1176042" y="122173"/>
                  <a:pt x="1195277" y="155678"/>
                </a:cubicBezTo>
                <a:cubicBezTo>
                  <a:pt x="1207401" y="173547"/>
                  <a:pt x="1214840" y="185151"/>
                  <a:pt x="1236290" y="177109"/>
                </a:cubicBezTo>
                <a:cubicBezTo>
                  <a:pt x="1238155" y="176216"/>
                  <a:pt x="1240017" y="179789"/>
                  <a:pt x="1241883" y="178895"/>
                </a:cubicBezTo>
                <a:cubicBezTo>
                  <a:pt x="1251209" y="170854"/>
                  <a:pt x="1261457" y="153005"/>
                  <a:pt x="1261457" y="141390"/>
                </a:cubicBezTo>
                <a:cubicBezTo>
                  <a:pt x="1261457" y="140496"/>
                  <a:pt x="1253992" y="103885"/>
                  <a:pt x="1260525" y="102991"/>
                </a:cubicBezTo>
                <a:cubicBezTo>
                  <a:pt x="1266121" y="102991"/>
                  <a:pt x="1267049" y="124426"/>
                  <a:pt x="1269846" y="119065"/>
                </a:cubicBezTo>
                <a:cubicBezTo>
                  <a:pt x="1270779" y="114598"/>
                  <a:pt x="1267052" y="102993"/>
                  <a:pt x="1264254" y="100312"/>
                </a:cubicBezTo>
                <a:cubicBezTo>
                  <a:pt x="1251197" y="89591"/>
                  <a:pt x="1241892" y="92276"/>
                  <a:pt x="1225105" y="91382"/>
                </a:cubicBezTo>
                <a:cubicBezTo>
                  <a:pt x="1221957" y="91215"/>
                  <a:pt x="1218856" y="90994"/>
                  <a:pt x="1216095" y="91085"/>
                </a:cubicBezTo>
                <a:close/>
                <a:moveTo>
                  <a:pt x="366320" y="1003124"/>
                </a:moveTo>
                <a:cubicBezTo>
                  <a:pt x="364287" y="1002913"/>
                  <a:pt x="361870" y="1003241"/>
                  <a:pt x="356377" y="1006398"/>
                </a:cubicBezTo>
                <a:cubicBezTo>
                  <a:pt x="354620" y="1018185"/>
                  <a:pt x="361637" y="1014588"/>
                  <a:pt x="363834" y="1017114"/>
                </a:cubicBezTo>
                <a:cubicBezTo>
                  <a:pt x="366031" y="1019640"/>
                  <a:pt x="369866" y="1018666"/>
                  <a:pt x="369427" y="1012351"/>
                </a:cubicBezTo>
                <a:cubicBezTo>
                  <a:pt x="368987" y="1006037"/>
                  <a:pt x="370035" y="1007712"/>
                  <a:pt x="377505" y="1007291"/>
                </a:cubicBezTo>
                <a:cubicBezTo>
                  <a:pt x="384975" y="1006870"/>
                  <a:pt x="378996" y="1002159"/>
                  <a:pt x="372844" y="1003421"/>
                </a:cubicBezTo>
                <a:cubicBezTo>
                  <a:pt x="369769" y="1004053"/>
                  <a:pt x="368352" y="1003335"/>
                  <a:pt x="366320" y="1003124"/>
                </a:cubicBezTo>
                <a:close/>
                <a:moveTo>
                  <a:pt x="706851" y="1096888"/>
                </a:moveTo>
                <a:cubicBezTo>
                  <a:pt x="709775" y="1098189"/>
                  <a:pt x="712766" y="1099476"/>
                  <a:pt x="715551" y="1100757"/>
                </a:cubicBezTo>
                <a:cubicBezTo>
                  <a:pt x="717620" y="1101711"/>
                  <a:pt x="719634" y="1103032"/>
                  <a:pt x="721765" y="1104031"/>
                </a:cubicBezTo>
                <a:cubicBezTo>
                  <a:pt x="716345" y="1101515"/>
                  <a:pt x="711758" y="1099201"/>
                  <a:pt x="706851" y="1096888"/>
                </a:cubicBezTo>
                <a:close/>
                <a:moveTo>
                  <a:pt x="787323" y="1126951"/>
                </a:moveTo>
                <a:cubicBezTo>
                  <a:pt x="787551" y="1126970"/>
                  <a:pt x="787719" y="1127224"/>
                  <a:pt x="787944" y="1127249"/>
                </a:cubicBezTo>
                <a:cubicBezTo>
                  <a:pt x="786363" y="1127132"/>
                  <a:pt x="784599" y="1127151"/>
                  <a:pt x="782973" y="1127249"/>
                </a:cubicBezTo>
                <a:cubicBezTo>
                  <a:pt x="784451" y="1127140"/>
                  <a:pt x="785904" y="1126836"/>
                  <a:pt x="787323" y="1126951"/>
                </a:cubicBezTo>
                <a:close/>
                <a:moveTo>
                  <a:pt x="232717" y="1246017"/>
                </a:moveTo>
                <a:cubicBezTo>
                  <a:pt x="231893" y="1245806"/>
                  <a:pt x="231110" y="1246627"/>
                  <a:pt x="230231" y="1248100"/>
                </a:cubicBezTo>
                <a:cubicBezTo>
                  <a:pt x="228474" y="1251047"/>
                  <a:pt x="225646" y="1253921"/>
                  <a:pt x="224328" y="1249291"/>
                </a:cubicBezTo>
                <a:cubicBezTo>
                  <a:pt x="223010" y="1244660"/>
                  <a:pt x="220440" y="1246735"/>
                  <a:pt x="217803" y="1246314"/>
                </a:cubicBezTo>
                <a:cubicBezTo>
                  <a:pt x="215167" y="1245893"/>
                  <a:pt x="217288" y="1249249"/>
                  <a:pt x="219046" y="1253458"/>
                </a:cubicBezTo>
                <a:cubicBezTo>
                  <a:pt x="220804" y="1257668"/>
                  <a:pt x="223276" y="1256907"/>
                  <a:pt x="228989" y="1257328"/>
                </a:cubicBezTo>
                <a:cubicBezTo>
                  <a:pt x="234701" y="1253118"/>
                  <a:pt x="236210" y="1256796"/>
                  <a:pt x="234892" y="1250482"/>
                </a:cubicBezTo>
                <a:cubicBezTo>
                  <a:pt x="234233" y="1247324"/>
                  <a:pt x="233541" y="1246227"/>
                  <a:pt x="232717" y="1246017"/>
                </a:cubicBezTo>
                <a:close/>
                <a:moveTo>
                  <a:pt x="3005437" y="1543977"/>
                </a:moveTo>
                <a:cubicBezTo>
                  <a:pt x="3004970" y="1544759"/>
                  <a:pt x="3004183" y="1545610"/>
                  <a:pt x="3003262" y="1546358"/>
                </a:cubicBezTo>
                <a:cubicBezTo>
                  <a:pt x="3004143" y="1545621"/>
                  <a:pt x="3005009" y="1544795"/>
                  <a:pt x="3005437" y="1543977"/>
                </a:cubicBezTo>
                <a:close/>
                <a:moveTo>
                  <a:pt x="369427" y="1558265"/>
                </a:moveTo>
                <a:cubicBezTo>
                  <a:pt x="369476" y="1558322"/>
                  <a:pt x="369679" y="1558153"/>
                  <a:pt x="369737" y="1558265"/>
                </a:cubicBezTo>
                <a:cubicBezTo>
                  <a:pt x="369787" y="1558364"/>
                  <a:pt x="369687" y="1558469"/>
                  <a:pt x="369737" y="1558562"/>
                </a:cubicBezTo>
                <a:cubicBezTo>
                  <a:pt x="369375" y="1559236"/>
                  <a:pt x="369174" y="1559930"/>
                  <a:pt x="368805" y="1560646"/>
                </a:cubicBezTo>
                <a:cubicBezTo>
                  <a:pt x="369052" y="1559712"/>
                  <a:pt x="369208" y="1558662"/>
                  <a:pt x="369427" y="1558264"/>
                </a:cubicBezTo>
                <a:close/>
                <a:moveTo>
                  <a:pt x="319714" y="1561242"/>
                </a:moveTo>
                <a:cubicBezTo>
                  <a:pt x="318835" y="1561270"/>
                  <a:pt x="318946" y="1562255"/>
                  <a:pt x="319714" y="1563623"/>
                </a:cubicBezTo>
                <a:cubicBezTo>
                  <a:pt x="321252" y="1566359"/>
                  <a:pt x="317901" y="1568103"/>
                  <a:pt x="318783" y="1569576"/>
                </a:cubicBezTo>
                <a:cubicBezTo>
                  <a:pt x="319661" y="1571049"/>
                  <a:pt x="321905" y="1572342"/>
                  <a:pt x="323443" y="1572553"/>
                </a:cubicBezTo>
                <a:cubicBezTo>
                  <a:pt x="329375" y="1574447"/>
                  <a:pt x="333772" y="1575289"/>
                  <a:pt x="332454" y="1572553"/>
                </a:cubicBezTo>
                <a:cubicBezTo>
                  <a:pt x="331135" y="1569817"/>
                  <a:pt x="326732" y="1569263"/>
                  <a:pt x="327172" y="1567790"/>
                </a:cubicBezTo>
                <a:cubicBezTo>
                  <a:pt x="327611" y="1566317"/>
                  <a:pt x="331550" y="1567704"/>
                  <a:pt x="325618" y="1563921"/>
                </a:cubicBezTo>
                <a:cubicBezTo>
                  <a:pt x="322652" y="1562026"/>
                  <a:pt x="320593" y="1561215"/>
                  <a:pt x="319715" y="1561242"/>
                </a:cubicBezTo>
                <a:close/>
                <a:moveTo>
                  <a:pt x="343638" y="1573743"/>
                </a:moveTo>
                <a:cubicBezTo>
                  <a:pt x="340562" y="1573533"/>
                  <a:pt x="336781" y="1576873"/>
                  <a:pt x="338978" y="1579399"/>
                </a:cubicBezTo>
                <a:cubicBezTo>
                  <a:pt x="341175" y="1581925"/>
                  <a:pt x="343616" y="1576945"/>
                  <a:pt x="345813" y="1578208"/>
                </a:cubicBezTo>
                <a:cubicBezTo>
                  <a:pt x="348010" y="1579471"/>
                  <a:pt x="348437" y="1579507"/>
                  <a:pt x="353270" y="1577613"/>
                </a:cubicBezTo>
                <a:cubicBezTo>
                  <a:pt x="358104" y="1575719"/>
                  <a:pt x="355282" y="1572901"/>
                  <a:pt x="343638" y="1573743"/>
                </a:cubicBezTo>
                <a:close/>
                <a:moveTo>
                  <a:pt x="203511" y="1587734"/>
                </a:moveTo>
                <a:cubicBezTo>
                  <a:pt x="202269" y="1588154"/>
                  <a:pt x="200948" y="1589706"/>
                  <a:pt x="199782" y="1592496"/>
                </a:cubicBezTo>
                <a:cubicBezTo>
                  <a:pt x="196675" y="1599938"/>
                  <a:pt x="202268" y="1594877"/>
                  <a:pt x="206929" y="1598747"/>
                </a:cubicBezTo>
                <a:cubicBezTo>
                  <a:pt x="211589" y="1602617"/>
                  <a:pt x="205686" y="1607379"/>
                  <a:pt x="202268" y="1611249"/>
                </a:cubicBezTo>
                <a:cubicBezTo>
                  <a:pt x="198850" y="1615119"/>
                  <a:pt x="199161" y="1608272"/>
                  <a:pt x="202889" y="1604403"/>
                </a:cubicBezTo>
                <a:cubicBezTo>
                  <a:pt x="206618" y="1600533"/>
                  <a:pt x="198539" y="1599938"/>
                  <a:pt x="198229" y="1601724"/>
                </a:cubicBezTo>
                <a:cubicBezTo>
                  <a:pt x="197919" y="1603510"/>
                  <a:pt x="194500" y="1605296"/>
                  <a:pt x="189529" y="1606486"/>
                </a:cubicBezTo>
                <a:cubicBezTo>
                  <a:pt x="184558" y="1607677"/>
                  <a:pt x="185179" y="1615714"/>
                  <a:pt x="187976" y="1622560"/>
                </a:cubicBezTo>
                <a:cubicBezTo>
                  <a:pt x="190772" y="1629406"/>
                  <a:pt x="191704" y="1618095"/>
                  <a:pt x="194500" y="1618690"/>
                </a:cubicBezTo>
                <a:cubicBezTo>
                  <a:pt x="197297" y="1619286"/>
                  <a:pt x="196986" y="1618393"/>
                  <a:pt x="201336" y="1624048"/>
                </a:cubicBezTo>
                <a:cubicBezTo>
                  <a:pt x="205686" y="1629704"/>
                  <a:pt x="210036" y="1627620"/>
                  <a:pt x="213764" y="1626430"/>
                </a:cubicBezTo>
                <a:cubicBezTo>
                  <a:pt x="217493" y="1625239"/>
                  <a:pt x="219978" y="1621965"/>
                  <a:pt x="219357" y="1618095"/>
                </a:cubicBezTo>
                <a:cubicBezTo>
                  <a:pt x="218735" y="1614226"/>
                  <a:pt x="214075" y="1613630"/>
                  <a:pt x="210036" y="1611249"/>
                </a:cubicBezTo>
                <a:cubicBezTo>
                  <a:pt x="209530" y="1610952"/>
                  <a:pt x="209200" y="1610776"/>
                  <a:pt x="209104" y="1610654"/>
                </a:cubicBezTo>
                <a:cubicBezTo>
                  <a:pt x="210284" y="1610596"/>
                  <a:pt x="215940" y="1611844"/>
                  <a:pt x="213143" y="1608272"/>
                </a:cubicBezTo>
                <a:cubicBezTo>
                  <a:pt x="209415" y="1603510"/>
                  <a:pt x="215318" y="1602021"/>
                  <a:pt x="215318" y="1605296"/>
                </a:cubicBezTo>
                <a:cubicBezTo>
                  <a:pt x="215318" y="1608570"/>
                  <a:pt x="218736" y="1607379"/>
                  <a:pt x="220290" y="1612142"/>
                </a:cubicBezTo>
                <a:cubicBezTo>
                  <a:pt x="221843" y="1616905"/>
                  <a:pt x="223397" y="1614523"/>
                  <a:pt x="228057" y="1609463"/>
                </a:cubicBezTo>
                <a:cubicBezTo>
                  <a:pt x="232718" y="1604403"/>
                  <a:pt x="228989" y="1599938"/>
                  <a:pt x="223397" y="1596663"/>
                </a:cubicBezTo>
                <a:cubicBezTo>
                  <a:pt x="217804" y="1593389"/>
                  <a:pt x="216872" y="1593984"/>
                  <a:pt x="209104" y="1592198"/>
                </a:cubicBezTo>
                <a:cubicBezTo>
                  <a:pt x="207551" y="1589222"/>
                  <a:pt x="205581" y="1587033"/>
                  <a:pt x="203512" y="1587734"/>
                </a:cubicBezTo>
                <a:close/>
                <a:moveTo>
                  <a:pt x="402983" y="1603510"/>
                </a:moveTo>
                <a:cubicBezTo>
                  <a:pt x="401280" y="1603481"/>
                  <a:pt x="398476" y="1604069"/>
                  <a:pt x="393972" y="1604700"/>
                </a:cubicBezTo>
                <a:lnTo>
                  <a:pt x="395215" y="1612142"/>
                </a:lnTo>
                <a:cubicBezTo>
                  <a:pt x="397302" y="1614036"/>
                  <a:pt x="398221" y="1613852"/>
                  <a:pt x="398633" y="1613034"/>
                </a:cubicBezTo>
                <a:cubicBezTo>
                  <a:pt x="398839" y="1612627"/>
                  <a:pt x="398919" y="1611929"/>
                  <a:pt x="398943" y="1611248"/>
                </a:cubicBezTo>
                <a:cubicBezTo>
                  <a:pt x="398963" y="1610567"/>
                  <a:pt x="398943" y="1609849"/>
                  <a:pt x="398943" y="1609165"/>
                </a:cubicBezTo>
                <a:cubicBezTo>
                  <a:pt x="398943" y="1608481"/>
                  <a:pt x="399082" y="1608244"/>
                  <a:pt x="399253" y="1607974"/>
                </a:cubicBezTo>
                <a:cubicBezTo>
                  <a:pt x="399768" y="1607165"/>
                  <a:pt x="400986" y="1608022"/>
                  <a:pt x="403292" y="1609760"/>
                </a:cubicBezTo>
                <a:cubicBezTo>
                  <a:pt x="406368" y="1612075"/>
                  <a:pt x="405376" y="1611625"/>
                  <a:pt x="405157" y="1606784"/>
                </a:cubicBezTo>
                <a:cubicBezTo>
                  <a:pt x="405046" y="1604363"/>
                  <a:pt x="404684" y="1603536"/>
                  <a:pt x="402982" y="1603509"/>
                </a:cubicBezTo>
                <a:close/>
                <a:moveTo>
                  <a:pt x="222153" y="1623155"/>
                </a:moveTo>
                <a:cubicBezTo>
                  <a:pt x="220114" y="1623951"/>
                  <a:pt x="219745" y="1626653"/>
                  <a:pt x="222775" y="1630002"/>
                </a:cubicBezTo>
                <a:cubicBezTo>
                  <a:pt x="227435" y="1635062"/>
                  <a:pt x="233649" y="1637737"/>
                  <a:pt x="231164" y="1629704"/>
                </a:cubicBezTo>
                <a:cubicBezTo>
                  <a:pt x="228678" y="1621668"/>
                  <a:pt x="228678" y="1623751"/>
                  <a:pt x="224639" y="1623156"/>
                </a:cubicBezTo>
                <a:cubicBezTo>
                  <a:pt x="223629" y="1623007"/>
                  <a:pt x="222833" y="1622891"/>
                  <a:pt x="222153" y="1623156"/>
                </a:cubicBezTo>
                <a:close/>
                <a:moveTo>
                  <a:pt x="396458" y="1713347"/>
                </a:moveTo>
                <a:cubicBezTo>
                  <a:pt x="395409" y="1713347"/>
                  <a:pt x="394284" y="1713644"/>
                  <a:pt x="393351" y="1713644"/>
                </a:cubicBezTo>
                <a:cubicBezTo>
                  <a:pt x="391486" y="1719005"/>
                  <a:pt x="389627" y="1729717"/>
                  <a:pt x="381233" y="1731504"/>
                </a:cubicBezTo>
                <a:cubicBezTo>
                  <a:pt x="374705" y="1733291"/>
                  <a:pt x="354199" y="1735969"/>
                  <a:pt x="360727" y="1736862"/>
                </a:cubicBezTo>
                <a:cubicBezTo>
                  <a:pt x="367255" y="1738649"/>
                  <a:pt x="384028" y="1735071"/>
                  <a:pt x="387758" y="1744899"/>
                </a:cubicBezTo>
                <a:cubicBezTo>
                  <a:pt x="387758" y="1744899"/>
                  <a:pt x="388685" y="1766334"/>
                  <a:pt x="398944" y="1760973"/>
                </a:cubicBezTo>
                <a:cubicBezTo>
                  <a:pt x="433450" y="1742210"/>
                  <a:pt x="407329" y="1756517"/>
                  <a:pt x="414789" y="1739541"/>
                </a:cubicBezTo>
                <a:cubicBezTo>
                  <a:pt x="416655" y="1735967"/>
                  <a:pt x="446498" y="1739551"/>
                  <a:pt x="414789" y="1721681"/>
                </a:cubicBezTo>
                <a:cubicBezTo>
                  <a:pt x="411059" y="1719894"/>
                  <a:pt x="404538" y="1724362"/>
                  <a:pt x="400808" y="1722574"/>
                </a:cubicBezTo>
                <a:cubicBezTo>
                  <a:pt x="398010" y="1720787"/>
                  <a:pt x="400809" y="1716324"/>
                  <a:pt x="398944" y="1714537"/>
                </a:cubicBezTo>
                <a:cubicBezTo>
                  <a:pt x="398477" y="1713643"/>
                  <a:pt x="397507" y="1713346"/>
                  <a:pt x="396458" y="1713346"/>
                </a:cubicBezTo>
                <a:close/>
                <a:moveTo>
                  <a:pt x="426907" y="1765438"/>
                </a:moveTo>
                <a:cubicBezTo>
                  <a:pt x="405457" y="1771693"/>
                  <a:pt x="391490" y="1763641"/>
                  <a:pt x="384962" y="1785084"/>
                </a:cubicBezTo>
                <a:cubicBezTo>
                  <a:pt x="384029" y="1787764"/>
                  <a:pt x="380303" y="1778833"/>
                  <a:pt x="377505" y="1779726"/>
                </a:cubicBezTo>
                <a:cubicBezTo>
                  <a:pt x="371909" y="1782406"/>
                  <a:pt x="380304" y="1796693"/>
                  <a:pt x="374709" y="1796693"/>
                </a:cubicBezTo>
                <a:cubicBezTo>
                  <a:pt x="368180" y="1796693"/>
                  <a:pt x="358864" y="1784188"/>
                  <a:pt x="356999" y="1789549"/>
                </a:cubicBezTo>
                <a:cubicBezTo>
                  <a:pt x="354201" y="1795803"/>
                  <a:pt x="369116" y="1798475"/>
                  <a:pt x="370048" y="1805623"/>
                </a:cubicBezTo>
                <a:cubicBezTo>
                  <a:pt x="370981" y="1809197"/>
                  <a:pt x="360726" y="1810979"/>
                  <a:pt x="362591" y="1814553"/>
                </a:cubicBezTo>
                <a:cubicBezTo>
                  <a:pt x="365389" y="1820807"/>
                  <a:pt x="373773" y="1822588"/>
                  <a:pt x="379369" y="1825268"/>
                </a:cubicBezTo>
                <a:cubicBezTo>
                  <a:pt x="382167" y="1827055"/>
                  <a:pt x="386825" y="1823482"/>
                  <a:pt x="387758" y="1826161"/>
                </a:cubicBezTo>
                <a:cubicBezTo>
                  <a:pt x="389624" y="1835989"/>
                  <a:pt x="368178" y="1843121"/>
                  <a:pt x="379369" y="1855630"/>
                </a:cubicBezTo>
                <a:cubicBezTo>
                  <a:pt x="383100" y="1859203"/>
                  <a:pt x="389621" y="1850274"/>
                  <a:pt x="391487" y="1845807"/>
                </a:cubicBezTo>
                <a:cubicBezTo>
                  <a:pt x="393352" y="1838659"/>
                  <a:pt x="391487" y="1830630"/>
                  <a:pt x="391487" y="1823482"/>
                </a:cubicBezTo>
                <a:cubicBezTo>
                  <a:pt x="391487" y="1822588"/>
                  <a:pt x="391487" y="1821696"/>
                  <a:pt x="392418" y="1821696"/>
                </a:cubicBezTo>
                <a:cubicBezTo>
                  <a:pt x="397081" y="1819016"/>
                  <a:pt x="403601" y="1817233"/>
                  <a:pt x="409196" y="1814552"/>
                </a:cubicBezTo>
                <a:cubicBezTo>
                  <a:pt x="411061" y="1813659"/>
                  <a:pt x="411059" y="1810087"/>
                  <a:pt x="412925" y="1810087"/>
                </a:cubicBezTo>
                <a:cubicBezTo>
                  <a:pt x="415722" y="1809194"/>
                  <a:pt x="425040" y="1812772"/>
                  <a:pt x="429703" y="1801157"/>
                </a:cubicBezTo>
                <a:cubicBezTo>
                  <a:pt x="430635" y="1797584"/>
                  <a:pt x="427837" y="1793121"/>
                  <a:pt x="429703" y="1791334"/>
                </a:cubicBezTo>
                <a:cubicBezTo>
                  <a:pt x="430635" y="1789547"/>
                  <a:pt x="434363" y="1794907"/>
                  <a:pt x="435295" y="1794013"/>
                </a:cubicBezTo>
                <a:cubicBezTo>
                  <a:pt x="439959" y="1789546"/>
                  <a:pt x="434361" y="1777940"/>
                  <a:pt x="439956" y="1777047"/>
                </a:cubicBezTo>
                <a:cubicBezTo>
                  <a:pt x="442404" y="1776711"/>
                  <a:pt x="444297" y="1778239"/>
                  <a:pt x="445548" y="1779726"/>
                </a:cubicBezTo>
                <a:cubicBezTo>
                  <a:pt x="444723" y="1778145"/>
                  <a:pt x="445080" y="1777457"/>
                  <a:pt x="445859" y="1777344"/>
                </a:cubicBezTo>
                <a:cubicBezTo>
                  <a:pt x="438234" y="1773715"/>
                  <a:pt x="436527" y="1771819"/>
                  <a:pt x="426906" y="1765438"/>
                </a:cubicBezTo>
                <a:close/>
                <a:moveTo>
                  <a:pt x="446170" y="1777345"/>
                </a:moveTo>
                <a:cubicBezTo>
                  <a:pt x="448113" y="1778264"/>
                  <a:pt x="450034" y="1779374"/>
                  <a:pt x="453006" y="1780619"/>
                </a:cubicBezTo>
                <a:cubicBezTo>
                  <a:pt x="457902" y="1783299"/>
                  <a:pt x="449274" y="1777428"/>
                  <a:pt x="446170" y="1777345"/>
                </a:cubicBezTo>
                <a:close/>
                <a:moveTo>
                  <a:pt x="2661177" y="2556626"/>
                </a:moveTo>
                <a:cubicBezTo>
                  <a:pt x="2663508" y="2556515"/>
                  <a:pt x="2666303" y="2556775"/>
                  <a:pt x="2667702" y="2557221"/>
                </a:cubicBezTo>
                <a:cubicBezTo>
                  <a:pt x="2668634" y="2558115"/>
                  <a:pt x="2667699" y="2559565"/>
                  <a:pt x="2666770" y="2560793"/>
                </a:cubicBezTo>
                <a:cubicBezTo>
                  <a:pt x="2663848" y="2560267"/>
                  <a:pt x="2660825" y="2559676"/>
                  <a:pt x="2658381" y="2558114"/>
                </a:cubicBezTo>
                <a:cubicBezTo>
                  <a:pt x="2656982" y="2557221"/>
                  <a:pt x="2658845" y="2556738"/>
                  <a:pt x="2661177" y="2556626"/>
                </a:cubicBezTo>
                <a:close/>
                <a:moveTo>
                  <a:pt x="2796" y="2712899"/>
                </a:moveTo>
                <a:cubicBezTo>
                  <a:pt x="1595" y="2712851"/>
                  <a:pt x="834" y="2713046"/>
                  <a:pt x="0" y="2713196"/>
                </a:cubicBezTo>
                <a:cubicBezTo>
                  <a:pt x="1650" y="2712939"/>
                  <a:pt x="4045" y="2712964"/>
                  <a:pt x="7146" y="2713494"/>
                </a:cubicBezTo>
                <a:cubicBezTo>
                  <a:pt x="5521" y="2713215"/>
                  <a:pt x="3997" y="2712946"/>
                  <a:pt x="2796" y="2712898"/>
                </a:cubicBezTo>
                <a:close/>
                <a:moveTo>
                  <a:pt x="71773" y="2746833"/>
                </a:moveTo>
                <a:cubicBezTo>
                  <a:pt x="71664" y="2746861"/>
                  <a:pt x="71574" y="2747094"/>
                  <a:pt x="71462" y="2747130"/>
                </a:cubicBezTo>
                <a:cubicBezTo>
                  <a:pt x="72045" y="2746962"/>
                  <a:pt x="72579" y="2746761"/>
                  <a:pt x="73016" y="2746833"/>
                </a:cubicBezTo>
                <a:cubicBezTo>
                  <a:pt x="72639" y="2746824"/>
                  <a:pt x="72239" y="2746698"/>
                  <a:pt x="71773" y="2746833"/>
                </a:cubicBezTo>
                <a:close/>
                <a:moveTo>
                  <a:pt x="1717570" y="2996274"/>
                </a:moveTo>
                <a:cubicBezTo>
                  <a:pt x="1727649" y="3004714"/>
                  <a:pt x="1737493" y="3011911"/>
                  <a:pt x="1743980" y="3015920"/>
                </a:cubicBezTo>
                <a:cubicBezTo>
                  <a:pt x="1751204" y="3020385"/>
                  <a:pt x="1761850" y="3024254"/>
                  <a:pt x="1767282" y="3026040"/>
                </a:cubicBezTo>
                <a:cubicBezTo>
                  <a:pt x="1766904" y="3026755"/>
                  <a:pt x="1765998" y="3028453"/>
                  <a:pt x="1765729" y="3029315"/>
                </a:cubicBezTo>
                <a:cubicBezTo>
                  <a:pt x="1764850" y="3033524"/>
                  <a:pt x="1760180" y="3026636"/>
                  <a:pt x="1755786" y="3026636"/>
                </a:cubicBezTo>
                <a:cubicBezTo>
                  <a:pt x="1751393" y="3026636"/>
                  <a:pt x="1749532" y="3025372"/>
                  <a:pt x="1741183" y="3026636"/>
                </a:cubicBezTo>
                <a:cubicBezTo>
                  <a:pt x="1732835" y="3027898"/>
                  <a:pt x="1726966" y="3022192"/>
                  <a:pt x="1725648" y="3020087"/>
                </a:cubicBezTo>
                <a:cubicBezTo>
                  <a:pt x="1728463" y="3016819"/>
                  <a:pt x="1727885" y="3018989"/>
                  <a:pt x="1731552" y="3015027"/>
                </a:cubicBezTo>
                <a:cubicBezTo>
                  <a:pt x="1729628" y="3009390"/>
                  <a:pt x="1721240" y="3001809"/>
                  <a:pt x="1717570" y="2996274"/>
                </a:cubicBezTo>
                <a:close/>
                <a:moveTo>
                  <a:pt x="1272332" y="3026636"/>
                </a:moveTo>
                <a:cubicBezTo>
                  <a:pt x="1272734" y="3026452"/>
                  <a:pt x="1273317" y="3026513"/>
                  <a:pt x="1274196" y="3026933"/>
                </a:cubicBezTo>
                <a:cubicBezTo>
                  <a:pt x="1281226" y="3030300"/>
                  <a:pt x="1281618" y="3035833"/>
                  <a:pt x="1291284" y="3032886"/>
                </a:cubicBezTo>
                <a:cubicBezTo>
                  <a:pt x="1300951" y="3029939"/>
                  <a:pt x="1302652" y="3029621"/>
                  <a:pt x="1303091" y="3034672"/>
                </a:cubicBezTo>
                <a:cubicBezTo>
                  <a:pt x="1303531" y="3039724"/>
                  <a:pt x="1310473" y="3034586"/>
                  <a:pt x="1311791" y="3043007"/>
                </a:cubicBezTo>
                <a:cubicBezTo>
                  <a:pt x="1319700" y="3044270"/>
                  <a:pt x="1321219" y="3045469"/>
                  <a:pt x="1322976" y="3049257"/>
                </a:cubicBezTo>
                <a:cubicBezTo>
                  <a:pt x="1324734" y="3053046"/>
                  <a:pt x="1332919" y="3058187"/>
                  <a:pt x="1332919" y="3058187"/>
                </a:cubicBezTo>
                <a:lnTo>
                  <a:pt x="1329501" y="3067415"/>
                </a:lnTo>
                <a:cubicBezTo>
                  <a:pt x="1328854" y="3066845"/>
                  <a:pt x="1328525" y="3066181"/>
                  <a:pt x="1327947" y="3065629"/>
                </a:cubicBezTo>
                <a:cubicBezTo>
                  <a:pt x="1326611" y="3063758"/>
                  <a:pt x="1324059" y="3061115"/>
                  <a:pt x="1320801" y="3058783"/>
                </a:cubicBezTo>
                <a:cubicBezTo>
                  <a:pt x="1320005" y="3058041"/>
                  <a:pt x="1319169" y="3057597"/>
                  <a:pt x="1318316" y="3056997"/>
                </a:cubicBezTo>
                <a:cubicBezTo>
                  <a:pt x="1318133" y="3056878"/>
                  <a:pt x="1317877" y="3056817"/>
                  <a:pt x="1317694" y="3056700"/>
                </a:cubicBezTo>
                <a:cubicBezTo>
                  <a:pt x="1315744" y="3055444"/>
                  <a:pt x="1313546" y="3054344"/>
                  <a:pt x="1310548" y="3054021"/>
                </a:cubicBezTo>
                <a:cubicBezTo>
                  <a:pt x="1298684" y="3053179"/>
                  <a:pt x="1293974" y="3049249"/>
                  <a:pt x="1292217" y="3044198"/>
                </a:cubicBezTo>
                <a:cubicBezTo>
                  <a:pt x="1291448" y="3041988"/>
                  <a:pt x="1290882" y="3040701"/>
                  <a:pt x="1290042" y="3039435"/>
                </a:cubicBezTo>
                <a:cubicBezTo>
                  <a:pt x="1290437" y="3039211"/>
                  <a:pt x="1290897" y="3039088"/>
                  <a:pt x="1291284" y="3038840"/>
                </a:cubicBezTo>
                <a:cubicBezTo>
                  <a:pt x="1291284" y="3038727"/>
                  <a:pt x="1289704" y="3038411"/>
                  <a:pt x="1289110" y="3038245"/>
                </a:cubicBezTo>
                <a:cubicBezTo>
                  <a:pt x="1287906" y="3037130"/>
                  <a:pt x="1286205" y="3036066"/>
                  <a:pt x="1282585" y="3034970"/>
                </a:cubicBezTo>
                <a:cubicBezTo>
                  <a:pt x="1280497" y="3034339"/>
                  <a:pt x="1278789" y="3034118"/>
                  <a:pt x="1277613" y="3034078"/>
                </a:cubicBezTo>
                <a:cubicBezTo>
                  <a:pt x="1276582" y="3034040"/>
                  <a:pt x="1276035" y="3034293"/>
                  <a:pt x="1275439" y="3034375"/>
                </a:cubicBezTo>
                <a:cubicBezTo>
                  <a:pt x="1275140" y="3034262"/>
                  <a:pt x="1274795" y="3034195"/>
                  <a:pt x="1274507" y="3034078"/>
                </a:cubicBezTo>
                <a:cubicBezTo>
                  <a:pt x="1274246" y="3034106"/>
                  <a:pt x="1273777" y="3034097"/>
                  <a:pt x="1273575" y="3034078"/>
                </a:cubicBezTo>
                <a:cubicBezTo>
                  <a:pt x="1273434" y="3034068"/>
                  <a:pt x="1273399" y="3034097"/>
                  <a:pt x="1273265" y="3034078"/>
                </a:cubicBezTo>
                <a:cubicBezTo>
                  <a:pt x="1272873" y="3033784"/>
                  <a:pt x="1272574" y="3033174"/>
                  <a:pt x="1272022" y="3032292"/>
                </a:cubicBezTo>
                <a:cubicBezTo>
                  <a:pt x="1270045" y="3029135"/>
                  <a:pt x="1268682" y="3027073"/>
                  <a:pt x="1271401" y="3027232"/>
                </a:cubicBezTo>
                <a:cubicBezTo>
                  <a:pt x="1271853" y="3027260"/>
                  <a:pt x="1271930" y="3026819"/>
                  <a:pt x="1272332" y="3026636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 w="3175" cap="flat">
            <a:solidFill>
              <a:schemeClr val="tx1"/>
            </a:solidFill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168" name="Forma libre 167">
            <a:extLst>
              <a:ext uri="{FF2B5EF4-FFF2-40B4-BE49-F238E27FC236}">
                <a16:creationId xmlns:a16="http://schemas.microsoft.com/office/drawing/2014/main" id="{11BAE5A0-2F7F-F44C-BA23-CB0F7BBF997E}"/>
              </a:ext>
            </a:extLst>
          </p:cNvPr>
          <p:cNvSpPr/>
          <p:nvPr/>
        </p:nvSpPr>
        <p:spPr>
          <a:xfrm>
            <a:off x="3641607" y="4516950"/>
            <a:ext cx="742126" cy="718682"/>
          </a:xfrm>
          <a:custGeom>
            <a:avLst/>
            <a:gdLst>
              <a:gd name="connsiteX0" fmla="*/ 393795 w 743237"/>
              <a:gd name="connsiteY0" fmla="*/ 0 h 719757"/>
              <a:gd name="connsiteX1" fmla="*/ 353093 w 743237"/>
              <a:gd name="connsiteY1" fmla="*/ 3274 h 719757"/>
              <a:gd name="connsiteX2" fmla="*/ 332897 w 743237"/>
              <a:gd name="connsiteY2" fmla="*/ 9525 h 719757"/>
              <a:gd name="connsiteX3" fmla="*/ 315809 w 743237"/>
              <a:gd name="connsiteY3" fmla="*/ 24111 h 719757"/>
              <a:gd name="connsiteX4" fmla="*/ 260504 w 743237"/>
              <a:gd name="connsiteY4" fmla="*/ 38101 h 719757"/>
              <a:gd name="connsiteX5" fmla="*/ 260193 w 743237"/>
              <a:gd name="connsiteY5" fmla="*/ 37208 h 719757"/>
              <a:gd name="connsiteX6" fmla="*/ 259883 w 743237"/>
              <a:gd name="connsiteY6" fmla="*/ 37506 h 719757"/>
              <a:gd name="connsiteX7" fmla="*/ 254290 w 743237"/>
              <a:gd name="connsiteY7" fmla="*/ 33934 h 719757"/>
              <a:gd name="connsiteX8" fmla="*/ 250562 w 743237"/>
              <a:gd name="connsiteY8" fmla="*/ 41375 h 719757"/>
              <a:gd name="connsiteX9" fmla="*/ 238755 w 743237"/>
              <a:gd name="connsiteY9" fmla="*/ 43756 h 719757"/>
              <a:gd name="connsiteX10" fmla="*/ 223220 w 743237"/>
              <a:gd name="connsiteY10" fmla="*/ 42864 h 719757"/>
              <a:gd name="connsiteX11" fmla="*/ 205821 w 743237"/>
              <a:gd name="connsiteY11" fmla="*/ 47031 h 719757"/>
              <a:gd name="connsiteX12" fmla="*/ 196189 w 743237"/>
              <a:gd name="connsiteY12" fmla="*/ 49115 h 719757"/>
              <a:gd name="connsiteX13" fmla="*/ 187178 w 743237"/>
              <a:gd name="connsiteY13" fmla="*/ 60724 h 719757"/>
              <a:gd name="connsiteX14" fmla="*/ 180964 w 743237"/>
              <a:gd name="connsiteY14" fmla="*/ 70249 h 719757"/>
              <a:gd name="connsiteX15" fmla="*/ 180343 w 743237"/>
              <a:gd name="connsiteY15" fmla="*/ 75309 h 719757"/>
              <a:gd name="connsiteX16" fmla="*/ 171022 w 743237"/>
              <a:gd name="connsiteY16" fmla="*/ 76202 h 719757"/>
              <a:gd name="connsiteX17" fmla="*/ 165429 w 743237"/>
              <a:gd name="connsiteY17" fmla="*/ 82453 h 719757"/>
              <a:gd name="connsiteX18" fmla="*/ 145855 w 743237"/>
              <a:gd name="connsiteY18" fmla="*/ 83345 h 719757"/>
              <a:gd name="connsiteX19" fmla="*/ 130630 w 743237"/>
              <a:gd name="connsiteY19" fmla="*/ 90191 h 719757"/>
              <a:gd name="connsiteX20" fmla="*/ 108260 w 743237"/>
              <a:gd name="connsiteY20" fmla="*/ 97633 h 719757"/>
              <a:gd name="connsiteX21" fmla="*/ 106395 w 743237"/>
              <a:gd name="connsiteY21" fmla="*/ 99716 h 719757"/>
              <a:gd name="connsiteX22" fmla="*/ 106395 w 743237"/>
              <a:gd name="connsiteY22" fmla="*/ 101800 h 719757"/>
              <a:gd name="connsiteX23" fmla="*/ 118513 w 743237"/>
              <a:gd name="connsiteY23" fmla="*/ 123529 h 719757"/>
              <a:gd name="connsiteX24" fmla="*/ 97074 w 743237"/>
              <a:gd name="connsiteY24" fmla="*/ 152105 h 719757"/>
              <a:gd name="connsiteX25" fmla="*/ 97074 w 743237"/>
              <a:gd name="connsiteY25" fmla="*/ 159249 h 719757"/>
              <a:gd name="connsiteX26" fmla="*/ 93346 w 743237"/>
              <a:gd name="connsiteY26" fmla="*/ 166988 h 719757"/>
              <a:gd name="connsiteX27" fmla="*/ 91482 w 743237"/>
              <a:gd name="connsiteY27" fmla="*/ 178895 h 719757"/>
              <a:gd name="connsiteX28" fmla="*/ 91482 w 743237"/>
              <a:gd name="connsiteY28" fmla="*/ 188718 h 719757"/>
              <a:gd name="connsiteX29" fmla="*/ 70043 w 743237"/>
              <a:gd name="connsiteY29" fmla="*/ 196755 h 719757"/>
              <a:gd name="connsiteX30" fmla="*/ 61343 w 743237"/>
              <a:gd name="connsiteY30" fmla="*/ 206875 h 719757"/>
              <a:gd name="connsiteX31" fmla="*/ 71907 w 743237"/>
              <a:gd name="connsiteY31" fmla="*/ 224735 h 719757"/>
              <a:gd name="connsiteX32" fmla="*/ 61654 w 743237"/>
              <a:gd name="connsiteY32" fmla="*/ 230093 h 719757"/>
              <a:gd name="connsiteX33" fmla="*/ 36487 w 743237"/>
              <a:gd name="connsiteY33" fmla="*/ 243488 h 719757"/>
              <a:gd name="connsiteX34" fmla="*/ 36487 w 743237"/>
              <a:gd name="connsiteY34" fmla="*/ 245274 h 719757"/>
              <a:gd name="connsiteX35" fmla="*/ 53886 w 743237"/>
              <a:gd name="connsiteY35" fmla="*/ 248250 h 719757"/>
              <a:gd name="connsiteX36" fmla="*/ 60722 w 743237"/>
              <a:gd name="connsiteY36" fmla="*/ 261347 h 719757"/>
              <a:gd name="connsiteX37" fmla="*/ 62275 w 743237"/>
              <a:gd name="connsiteY37" fmla="*/ 273254 h 719757"/>
              <a:gd name="connsiteX38" fmla="*/ 87753 w 743237"/>
              <a:gd name="connsiteY38" fmla="*/ 287542 h 719757"/>
              <a:gd name="connsiteX39" fmla="*/ 110745 w 743237"/>
              <a:gd name="connsiteY39" fmla="*/ 308080 h 719757"/>
              <a:gd name="connsiteX40" fmla="*/ 114163 w 743237"/>
              <a:gd name="connsiteY40" fmla="*/ 317010 h 719757"/>
              <a:gd name="connsiteX41" fmla="*/ 120688 w 743237"/>
              <a:gd name="connsiteY41" fmla="*/ 321773 h 719757"/>
              <a:gd name="connsiteX42" fmla="*/ 122241 w 743237"/>
              <a:gd name="connsiteY42" fmla="*/ 327726 h 719757"/>
              <a:gd name="connsiteX43" fmla="*/ 110124 w 743237"/>
              <a:gd name="connsiteY43" fmla="*/ 339633 h 719757"/>
              <a:gd name="connsiteX44" fmla="*/ 108881 w 743237"/>
              <a:gd name="connsiteY44" fmla="*/ 363446 h 719757"/>
              <a:gd name="connsiteX45" fmla="*/ 129387 w 743237"/>
              <a:gd name="connsiteY45" fmla="*/ 355111 h 719757"/>
              <a:gd name="connsiteX46" fmla="*/ 123173 w 743237"/>
              <a:gd name="connsiteY46" fmla="*/ 347372 h 719757"/>
              <a:gd name="connsiteX47" fmla="*/ 124416 w 743237"/>
              <a:gd name="connsiteY47" fmla="*/ 340823 h 719757"/>
              <a:gd name="connsiteX48" fmla="*/ 130630 w 743237"/>
              <a:gd name="connsiteY48" fmla="*/ 340228 h 719757"/>
              <a:gd name="connsiteX49" fmla="*/ 132805 w 743237"/>
              <a:gd name="connsiteY49" fmla="*/ 338442 h 719757"/>
              <a:gd name="connsiteX50" fmla="*/ 138087 w 743237"/>
              <a:gd name="connsiteY50" fmla="*/ 350646 h 719757"/>
              <a:gd name="connsiteX51" fmla="*/ 146165 w 743237"/>
              <a:gd name="connsiteY51" fmla="*/ 349754 h 719757"/>
              <a:gd name="connsiteX52" fmla="*/ 157662 w 743237"/>
              <a:gd name="connsiteY52" fmla="*/ 364042 h 719757"/>
              <a:gd name="connsiteX53" fmla="*/ 164808 w 743237"/>
              <a:gd name="connsiteY53" fmla="*/ 382497 h 719757"/>
              <a:gd name="connsiteX54" fmla="*/ 166051 w 743237"/>
              <a:gd name="connsiteY54" fmla="*/ 389938 h 719757"/>
              <a:gd name="connsiteX55" fmla="*/ 184382 w 743237"/>
              <a:gd name="connsiteY55" fmla="*/ 380413 h 719757"/>
              <a:gd name="connsiteX56" fmla="*/ 188732 w 743237"/>
              <a:gd name="connsiteY56" fmla="*/ 372972 h 719757"/>
              <a:gd name="connsiteX57" fmla="*/ 201471 w 743237"/>
              <a:gd name="connsiteY57" fmla="*/ 384580 h 719757"/>
              <a:gd name="connsiteX58" fmla="*/ 214831 w 743237"/>
              <a:gd name="connsiteY58" fmla="*/ 378925 h 719757"/>
              <a:gd name="connsiteX59" fmla="*/ 234095 w 743237"/>
              <a:gd name="connsiteY59" fmla="*/ 373567 h 719757"/>
              <a:gd name="connsiteX60" fmla="*/ 243416 w 743237"/>
              <a:gd name="connsiteY60" fmla="*/ 366423 h 719757"/>
              <a:gd name="connsiteX61" fmla="*/ 272622 w 743237"/>
              <a:gd name="connsiteY61" fmla="*/ 367911 h 719757"/>
              <a:gd name="connsiteX62" fmla="*/ 283496 w 743237"/>
              <a:gd name="connsiteY62" fmla="*/ 367614 h 719757"/>
              <a:gd name="connsiteX63" fmla="*/ 285982 w 743237"/>
              <a:gd name="connsiteY63" fmla="*/ 356005 h 719757"/>
              <a:gd name="connsiteX64" fmla="*/ 306178 w 743237"/>
              <a:gd name="connsiteY64" fmla="*/ 371186 h 719757"/>
              <a:gd name="connsiteX65" fmla="*/ 309285 w 743237"/>
              <a:gd name="connsiteY65" fmla="*/ 361363 h 719757"/>
              <a:gd name="connsiteX66" fmla="*/ 318295 w 743237"/>
              <a:gd name="connsiteY66" fmla="*/ 364935 h 719757"/>
              <a:gd name="connsiteX67" fmla="*/ 323577 w 743237"/>
              <a:gd name="connsiteY67" fmla="*/ 372972 h 719757"/>
              <a:gd name="connsiteX68" fmla="*/ 348744 w 743237"/>
              <a:gd name="connsiteY68" fmla="*/ 374758 h 719757"/>
              <a:gd name="connsiteX69" fmla="*/ 356201 w 743237"/>
              <a:gd name="connsiteY69" fmla="*/ 369400 h 719757"/>
              <a:gd name="connsiteX70" fmla="*/ 358065 w 743237"/>
              <a:gd name="connsiteY70" fmla="*/ 374758 h 719757"/>
              <a:gd name="connsiteX71" fmla="*/ 368319 w 743237"/>
              <a:gd name="connsiteY71" fmla="*/ 374758 h 719757"/>
              <a:gd name="connsiteX72" fmla="*/ 333830 w 743237"/>
              <a:gd name="connsiteY72" fmla="*/ 394404 h 719757"/>
              <a:gd name="connsiteX73" fmla="*/ 347812 w 743237"/>
              <a:gd name="connsiteY73" fmla="*/ 397976 h 719757"/>
              <a:gd name="connsiteX74" fmla="*/ 338802 w 743237"/>
              <a:gd name="connsiteY74" fmla="*/ 403929 h 719757"/>
              <a:gd name="connsiteX75" fmla="*/ 314567 w 743237"/>
              <a:gd name="connsiteY75" fmla="*/ 390534 h 719757"/>
              <a:gd name="connsiteX76" fmla="*/ 264854 w 743237"/>
              <a:gd name="connsiteY76" fmla="*/ 384581 h 719757"/>
              <a:gd name="connsiteX77" fmla="*/ 233784 w 743237"/>
              <a:gd name="connsiteY77" fmla="*/ 377139 h 719757"/>
              <a:gd name="connsiteX78" fmla="*/ 220734 w 743237"/>
              <a:gd name="connsiteY78" fmla="*/ 397083 h 719757"/>
              <a:gd name="connsiteX79" fmla="*/ 195878 w 743237"/>
              <a:gd name="connsiteY79" fmla="*/ 396785 h 719757"/>
              <a:gd name="connsiteX80" fmla="*/ 191218 w 743237"/>
              <a:gd name="connsiteY80" fmla="*/ 412859 h 719757"/>
              <a:gd name="connsiteX81" fmla="*/ 175372 w 743237"/>
              <a:gd name="connsiteY81" fmla="*/ 432505 h 719757"/>
              <a:gd name="connsiteX82" fmla="*/ 190596 w 743237"/>
              <a:gd name="connsiteY82" fmla="*/ 447388 h 719757"/>
              <a:gd name="connsiteX83" fmla="*/ 196810 w 743237"/>
              <a:gd name="connsiteY83" fmla="*/ 464653 h 719757"/>
              <a:gd name="connsiteX84" fmla="*/ 203956 w 743237"/>
              <a:gd name="connsiteY84" fmla="*/ 461676 h 719757"/>
              <a:gd name="connsiteX85" fmla="*/ 241551 w 743237"/>
              <a:gd name="connsiteY85" fmla="*/ 495907 h 719757"/>
              <a:gd name="connsiteX86" fmla="*/ 235648 w 743237"/>
              <a:gd name="connsiteY86" fmla="*/ 518827 h 719757"/>
              <a:gd name="connsiteX87" fmla="*/ 241862 w 743237"/>
              <a:gd name="connsiteY87" fmla="*/ 534008 h 719757"/>
              <a:gd name="connsiteX88" fmla="*/ 249940 w 743237"/>
              <a:gd name="connsiteY88" fmla="*/ 541152 h 719757"/>
              <a:gd name="connsiteX89" fmla="*/ 258640 w 743237"/>
              <a:gd name="connsiteY89" fmla="*/ 555737 h 719757"/>
              <a:gd name="connsiteX90" fmla="*/ 271068 w 743237"/>
              <a:gd name="connsiteY90" fmla="*/ 559309 h 719757"/>
              <a:gd name="connsiteX91" fmla="*/ 288778 w 743237"/>
              <a:gd name="connsiteY91" fmla="*/ 524483 h 719757"/>
              <a:gd name="connsiteX92" fmla="*/ 292818 w 743237"/>
              <a:gd name="connsiteY92" fmla="*/ 536389 h 719757"/>
              <a:gd name="connsiteX93" fmla="*/ 315810 w 743237"/>
              <a:gd name="connsiteY93" fmla="*/ 557226 h 719757"/>
              <a:gd name="connsiteX94" fmla="*/ 322956 w 743237"/>
              <a:gd name="connsiteY94" fmla="*/ 581932 h 719757"/>
              <a:gd name="connsiteX95" fmla="*/ 336627 w 743237"/>
              <a:gd name="connsiteY95" fmla="*/ 590266 h 719757"/>
              <a:gd name="connsiteX96" fmla="*/ 335695 w 743237"/>
              <a:gd name="connsiteY96" fmla="*/ 577467 h 719757"/>
              <a:gd name="connsiteX97" fmla="*/ 336005 w 743237"/>
              <a:gd name="connsiteY97" fmla="*/ 545022 h 719757"/>
              <a:gd name="connsiteX98" fmla="*/ 362105 w 743237"/>
              <a:gd name="connsiteY98" fmla="*/ 550082 h 719757"/>
              <a:gd name="connsiteX99" fmla="*/ 375465 w 743237"/>
              <a:gd name="connsiteY99" fmla="*/ 561393 h 719757"/>
              <a:gd name="connsiteX100" fmla="*/ 389446 w 743237"/>
              <a:gd name="connsiteY100" fmla="*/ 569430 h 719757"/>
              <a:gd name="connsiteX101" fmla="*/ 404360 w 743237"/>
              <a:gd name="connsiteY101" fmla="*/ 573002 h 719757"/>
              <a:gd name="connsiteX102" fmla="*/ 385407 w 743237"/>
              <a:gd name="connsiteY102" fmla="*/ 555142 h 719757"/>
              <a:gd name="connsiteX103" fmla="*/ 384164 w 743237"/>
              <a:gd name="connsiteY103" fmla="*/ 547403 h 719757"/>
              <a:gd name="connsiteX104" fmla="*/ 379193 w 743237"/>
              <a:gd name="connsiteY104" fmla="*/ 541450 h 719757"/>
              <a:gd name="connsiteX105" fmla="*/ 385718 w 743237"/>
              <a:gd name="connsiteY105" fmla="*/ 535496 h 719757"/>
              <a:gd name="connsiteX106" fmla="*/ 364590 w 743237"/>
              <a:gd name="connsiteY106" fmla="*/ 501563 h 719757"/>
              <a:gd name="connsiteX107" fmla="*/ 355269 w 743237"/>
              <a:gd name="connsiteY107" fmla="*/ 498884 h 719757"/>
              <a:gd name="connsiteX108" fmla="*/ 356201 w 743237"/>
              <a:gd name="connsiteY108" fmla="*/ 489061 h 719757"/>
              <a:gd name="connsiteX109" fmla="*/ 337869 w 743237"/>
              <a:gd name="connsiteY109" fmla="*/ 448876 h 719757"/>
              <a:gd name="connsiteX110" fmla="*/ 349365 w 743237"/>
              <a:gd name="connsiteY110" fmla="*/ 454830 h 719757"/>
              <a:gd name="connsiteX111" fmla="*/ 356201 w 743237"/>
              <a:gd name="connsiteY111" fmla="*/ 451555 h 719757"/>
              <a:gd name="connsiteX112" fmla="*/ 377329 w 743237"/>
              <a:gd name="connsiteY112" fmla="*/ 459295 h 719757"/>
              <a:gd name="connsiteX113" fmla="*/ 374532 w 743237"/>
              <a:gd name="connsiteY113" fmla="*/ 465546 h 719757"/>
              <a:gd name="connsiteX114" fmla="*/ 375464 w 743237"/>
              <a:gd name="connsiteY114" fmla="*/ 470308 h 719757"/>
              <a:gd name="connsiteX115" fmla="*/ 382921 w 743237"/>
              <a:gd name="connsiteY115" fmla="*/ 474475 h 719757"/>
              <a:gd name="connsiteX116" fmla="*/ 386649 w 743237"/>
              <a:gd name="connsiteY116" fmla="*/ 468522 h 719757"/>
              <a:gd name="connsiteX117" fmla="*/ 390688 w 743237"/>
              <a:gd name="connsiteY117" fmla="*/ 465248 h 719757"/>
              <a:gd name="connsiteX118" fmla="*/ 392863 w 743237"/>
              <a:gd name="connsiteY118" fmla="*/ 460783 h 719757"/>
              <a:gd name="connsiteX119" fmla="*/ 393795 w 743237"/>
              <a:gd name="connsiteY119" fmla="*/ 459891 h 719757"/>
              <a:gd name="connsiteX120" fmla="*/ 412748 w 743237"/>
              <a:gd name="connsiteY120" fmla="*/ 450961 h 719757"/>
              <a:gd name="connsiteX121" fmla="*/ 408087 w 743237"/>
              <a:gd name="connsiteY121" fmla="*/ 447389 h 719757"/>
              <a:gd name="connsiteX122" fmla="*/ 410883 w 743237"/>
              <a:gd name="connsiteY122" fmla="*/ 442626 h 719757"/>
              <a:gd name="connsiteX123" fmla="*/ 407155 w 743237"/>
              <a:gd name="connsiteY123" fmla="*/ 444114 h 719757"/>
              <a:gd name="connsiteX124" fmla="*/ 404980 w 743237"/>
              <a:gd name="connsiteY124" fmla="*/ 446198 h 719757"/>
              <a:gd name="connsiteX125" fmla="*/ 403116 w 743237"/>
              <a:gd name="connsiteY125" fmla="*/ 445603 h 719757"/>
              <a:gd name="connsiteX126" fmla="*/ 400009 w 743237"/>
              <a:gd name="connsiteY126" fmla="*/ 444710 h 719757"/>
              <a:gd name="connsiteX127" fmla="*/ 399699 w 743237"/>
              <a:gd name="connsiteY127" fmla="*/ 444710 h 719757"/>
              <a:gd name="connsiteX128" fmla="*/ 400320 w 743237"/>
              <a:gd name="connsiteY128" fmla="*/ 436376 h 719757"/>
              <a:gd name="connsiteX129" fmla="*/ 393485 w 743237"/>
              <a:gd name="connsiteY129" fmla="*/ 432506 h 719757"/>
              <a:gd name="connsiteX130" fmla="*/ 394727 w 743237"/>
              <a:gd name="connsiteY130" fmla="*/ 439055 h 719757"/>
              <a:gd name="connsiteX131" fmla="*/ 397835 w 743237"/>
              <a:gd name="connsiteY131" fmla="*/ 444413 h 719757"/>
              <a:gd name="connsiteX132" fmla="*/ 375464 w 743237"/>
              <a:gd name="connsiteY132" fmla="*/ 438162 h 719757"/>
              <a:gd name="connsiteX133" fmla="*/ 374221 w 743237"/>
              <a:gd name="connsiteY133" fmla="*/ 427446 h 719757"/>
              <a:gd name="connsiteX134" fmla="*/ 367696 w 743237"/>
              <a:gd name="connsiteY134" fmla="*/ 424172 h 719757"/>
              <a:gd name="connsiteX135" fmla="*/ 373600 w 743237"/>
              <a:gd name="connsiteY135" fmla="*/ 416432 h 719757"/>
              <a:gd name="connsiteX136" fmla="*/ 353093 w 743237"/>
              <a:gd name="connsiteY136" fmla="*/ 410777 h 719757"/>
              <a:gd name="connsiteX137" fmla="*/ 389756 w 743237"/>
              <a:gd name="connsiteY137" fmla="*/ 392619 h 719757"/>
              <a:gd name="connsiteX138" fmla="*/ 401874 w 743237"/>
              <a:gd name="connsiteY138" fmla="*/ 381010 h 719757"/>
              <a:gd name="connsiteX139" fmla="*/ 427973 w 743237"/>
              <a:gd name="connsiteY139" fmla="*/ 406014 h 719757"/>
              <a:gd name="connsiteX140" fmla="*/ 432633 w 743237"/>
              <a:gd name="connsiteY140" fmla="*/ 403335 h 719757"/>
              <a:gd name="connsiteX141" fmla="*/ 445683 w 743237"/>
              <a:gd name="connsiteY141" fmla="*/ 412265 h 719757"/>
              <a:gd name="connsiteX142" fmla="*/ 446614 w 743237"/>
              <a:gd name="connsiteY142" fmla="*/ 418516 h 719757"/>
              <a:gd name="connsiteX143" fmla="*/ 455003 w 743237"/>
              <a:gd name="connsiteY143" fmla="*/ 418516 h 719757"/>
              <a:gd name="connsiteX144" fmla="*/ 453450 w 743237"/>
              <a:gd name="connsiteY144" fmla="*/ 391726 h 719757"/>
              <a:gd name="connsiteX145" fmla="*/ 447547 w 743237"/>
              <a:gd name="connsiteY145" fmla="*/ 378331 h 719757"/>
              <a:gd name="connsiteX146" fmla="*/ 441022 w 743237"/>
              <a:gd name="connsiteY146" fmla="*/ 367616 h 719757"/>
              <a:gd name="connsiteX147" fmla="*/ 446614 w 743237"/>
              <a:gd name="connsiteY147" fmla="*/ 355114 h 719757"/>
              <a:gd name="connsiteX148" fmla="*/ 411194 w 743237"/>
              <a:gd name="connsiteY148" fmla="*/ 345589 h 719757"/>
              <a:gd name="connsiteX149" fmla="*/ 398766 w 743237"/>
              <a:gd name="connsiteY149" fmla="*/ 332789 h 719757"/>
              <a:gd name="connsiteX150" fmla="*/ 372667 w 743237"/>
              <a:gd name="connsiteY150" fmla="*/ 331598 h 719757"/>
              <a:gd name="connsiteX151" fmla="*/ 365521 w 743237"/>
              <a:gd name="connsiteY151" fmla="*/ 316120 h 719757"/>
              <a:gd name="connsiteX152" fmla="*/ 347811 w 743237"/>
              <a:gd name="connsiteY152" fmla="*/ 321180 h 719757"/>
              <a:gd name="connsiteX153" fmla="*/ 339111 w 743237"/>
              <a:gd name="connsiteY153" fmla="*/ 309571 h 719757"/>
              <a:gd name="connsiteX154" fmla="*/ 316119 w 743237"/>
              <a:gd name="connsiteY154" fmla="*/ 308679 h 719757"/>
              <a:gd name="connsiteX155" fmla="*/ 312080 w 743237"/>
              <a:gd name="connsiteY155" fmla="*/ 309869 h 719757"/>
              <a:gd name="connsiteX156" fmla="*/ 304001 w 743237"/>
              <a:gd name="connsiteY156" fmla="*/ 303321 h 719757"/>
              <a:gd name="connsiteX157" fmla="*/ 295612 w 743237"/>
              <a:gd name="connsiteY157" fmla="*/ 308679 h 719757"/>
              <a:gd name="connsiteX158" fmla="*/ 287223 w 743237"/>
              <a:gd name="connsiteY158" fmla="*/ 306000 h 719757"/>
              <a:gd name="connsiteX159" fmla="*/ 311458 w 743237"/>
              <a:gd name="connsiteY159" fmla="*/ 297963 h 719757"/>
              <a:gd name="connsiteX160" fmla="*/ 331033 w 743237"/>
              <a:gd name="connsiteY160" fmla="*/ 287247 h 719757"/>
              <a:gd name="connsiteX161" fmla="*/ 333829 w 743237"/>
              <a:gd name="connsiteY161" fmla="*/ 275043 h 719757"/>
              <a:gd name="connsiteX162" fmla="*/ 327304 w 743237"/>
              <a:gd name="connsiteY162" fmla="*/ 269983 h 719757"/>
              <a:gd name="connsiteX163" fmla="*/ 315187 w 743237"/>
              <a:gd name="connsiteY163" fmla="*/ 262243 h 719757"/>
              <a:gd name="connsiteX164" fmla="*/ 309594 w 743237"/>
              <a:gd name="connsiteY164" fmla="*/ 253313 h 719757"/>
              <a:gd name="connsiteX165" fmla="*/ 317983 w 743237"/>
              <a:gd name="connsiteY165" fmla="*/ 247955 h 719757"/>
              <a:gd name="connsiteX166" fmla="*/ 317983 w 743237"/>
              <a:gd name="connsiteY166" fmla="*/ 239919 h 719757"/>
              <a:gd name="connsiteX167" fmla="*/ 337557 w 743237"/>
              <a:gd name="connsiteY167" fmla="*/ 245574 h 719757"/>
              <a:gd name="connsiteX168" fmla="*/ 344082 w 743237"/>
              <a:gd name="connsiteY168" fmla="*/ 253313 h 719757"/>
              <a:gd name="connsiteX169" fmla="*/ 347189 w 743237"/>
              <a:gd name="connsiteY169" fmla="*/ 258076 h 719757"/>
              <a:gd name="connsiteX170" fmla="*/ 342529 w 743237"/>
              <a:gd name="connsiteY170" fmla="*/ 264625 h 719757"/>
              <a:gd name="connsiteX171" fmla="*/ 337868 w 743237"/>
              <a:gd name="connsiteY171" fmla="*/ 265220 h 719757"/>
              <a:gd name="connsiteX172" fmla="*/ 336937 w 743237"/>
              <a:gd name="connsiteY172" fmla="*/ 262243 h 719757"/>
              <a:gd name="connsiteX173" fmla="*/ 334451 w 743237"/>
              <a:gd name="connsiteY173" fmla="*/ 265518 h 719757"/>
              <a:gd name="connsiteX174" fmla="*/ 341597 w 743237"/>
              <a:gd name="connsiteY174" fmla="*/ 269090 h 719757"/>
              <a:gd name="connsiteX175" fmla="*/ 360239 w 743237"/>
              <a:gd name="connsiteY175" fmla="*/ 256885 h 719757"/>
              <a:gd name="connsiteX176" fmla="*/ 312391 w 743237"/>
              <a:gd name="connsiteY176" fmla="*/ 214915 h 719757"/>
              <a:gd name="connsiteX177" fmla="*/ 300274 w 743237"/>
              <a:gd name="connsiteY177" fmla="*/ 191400 h 719757"/>
              <a:gd name="connsiteX178" fmla="*/ 282563 w 743237"/>
              <a:gd name="connsiteY178" fmla="*/ 173837 h 719757"/>
              <a:gd name="connsiteX179" fmla="*/ 265785 w 743237"/>
              <a:gd name="connsiteY179" fmla="*/ 155680 h 719757"/>
              <a:gd name="connsiteX180" fmla="*/ 272310 w 743237"/>
              <a:gd name="connsiteY180" fmla="*/ 128888 h 719757"/>
              <a:gd name="connsiteX181" fmla="*/ 262989 w 743237"/>
              <a:gd name="connsiteY181" fmla="*/ 119065 h 719757"/>
              <a:gd name="connsiteX182" fmla="*/ 269203 w 743237"/>
              <a:gd name="connsiteY182" fmla="*/ 115493 h 719757"/>
              <a:gd name="connsiteX183" fmla="*/ 275107 w 743237"/>
              <a:gd name="connsiteY183" fmla="*/ 111326 h 719757"/>
              <a:gd name="connsiteX184" fmla="*/ 277282 w 743237"/>
              <a:gd name="connsiteY184" fmla="*/ 104182 h 719757"/>
              <a:gd name="connsiteX185" fmla="*/ 287535 w 743237"/>
              <a:gd name="connsiteY185" fmla="*/ 95847 h 719757"/>
              <a:gd name="connsiteX186" fmla="*/ 293127 w 743237"/>
              <a:gd name="connsiteY186" fmla="*/ 122637 h 719757"/>
              <a:gd name="connsiteX187" fmla="*/ 333830 w 743237"/>
              <a:gd name="connsiteY187" fmla="*/ 135734 h 719757"/>
              <a:gd name="connsiteX188" fmla="*/ 337558 w 743237"/>
              <a:gd name="connsiteY188" fmla="*/ 148831 h 719757"/>
              <a:gd name="connsiteX189" fmla="*/ 345015 w 743237"/>
              <a:gd name="connsiteY189" fmla="*/ 163715 h 719757"/>
              <a:gd name="connsiteX190" fmla="*/ 378571 w 743237"/>
              <a:gd name="connsiteY190" fmla="*/ 163715 h 719757"/>
              <a:gd name="connsiteX191" fmla="*/ 342219 w 743237"/>
              <a:gd name="connsiteY191" fmla="*/ 127102 h 719757"/>
              <a:gd name="connsiteX192" fmla="*/ 354957 w 743237"/>
              <a:gd name="connsiteY192" fmla="*/ 129186 h 719757"/>
              <a:gd name="connsiteX193" fmla="*/ 366453 w 743237"/>
              <a:gd name="connsiteY193" fmla="*/ 127995 h 719757"/>
              <a:gd name="connsiteX194" fmla="*/ 397213 w 743237"/>
              <a:gd name="connsiteY194" fmla="*/ 156571 h 719757"/>
              <a:gd name="connsiteX195" fmla="*/ 399077 w 743237"/>
              <a:gd name="connsiteY195" fmla="*/ 136032 h 719757"/>
              <a:gd name="connsiteX196" fmla="*/ 369250 w 743237"/>
              <a:gd name="connsiteY196" fmla="*/ 116981 h 719757"/>
              <a:gd name="connsiteX197" fmla="*/ 390688 w 743237"/>
              <a:gd name="connsiteY197" fmla="*/ 111921 h 719757"/>
              <a:gd name="connsiteX198" fmla="*/ 413680 w 743237"/>
              <a:gd name="connsiteY198" fmla="*/ 115791 h 719757"/>
              <a:gd name="connsiteX199" fmla="*/ 428283 w 743237"/>
              <a:gd name="connsiteY199" fmla="*/ 130376 h 719757"/>
              <a:gd name="connsiteX200" fmla="*/ 437294 w 743237"/>
              <a:gd name="connsiteY200" fmla="*/ 125316 h 719757"/>
              <a:gd name="connsiteX201" fmla="*/ 424244 w 743237"/>
              <a:gd name="connsiteY201" fmla="*/ 115196 h 719757"/>
              <a:gd name="connsiteX202" fmla="*/ 401874 w 743237"/>
              <a:gd name="connsiteY202" fmla="*/ 105670 h 719757"/>
              <a:gd name="connsiteX203" fmla="*/ 393174 w 743237"/>
              <a:gd name="connsiteY203" fmla="*/ 97633 h 719757"/>
              <a:gd name="connsiteX204" fmla="*/ 395349 w 743237"/>
              <a:gd name="connsiteY204" fmla="*/ 102991 h 719757"/>
              <a:gd name="connsiteX205" fmla="*/ 392553 w 743237"/>
              <a:gd name="connsiteY205" fmla="*/ 105670 h 719757"/>
              <a:gd name="connsiteX206" fmla="*/ 379814 w 743237"/>
              <a:gd name="connsiteY206" fmla="*/ 102396 h 719757"/>
              <a:gd name="connsiteX207" fmla="*/ 382921 w 743237"/>
              <a:gd name="connsiteY207" fmla="*/ 89001 h 719757"/>
              <a:gd name="connsiteX208" fmla="*/ 368318 w 743237"/>
              <a:gd name="connsiteY208" fmla="*/ 80667 h 719757"/>
              <a:gd name="connsiteX209" fmla="*/ 360861 w 743237"/>
              <a:gd name="connsiteY209" fmla="*/ 69951 h 719757"/>
              <a:gd name="connsiteX210" fmla="*/ 396902 w 743237"/>
              <a:gd name="connsiteY210" fmla="*/ 63998 h 719757"/>
              <a:gd name="connsiteX211" fmla="*/ 420516 w 743237"/>
              <a:gd name="connsiteY211" fmla="*/ 35124 h 719757"/>
              <a:gd name="connsiteX212" fmla="*/ 423002 w 743237"/>
              <a:gd name="connsiteY212" fmla="*/ 34232 h 719757"/>
              <a:gd name="connsiteX213" fmla="*/ 409020 w 743237"/>
              <a:gd name="connsiteY213" fmla="*/ 14585 h 719757"/>
              <a:gd name="connsiteX214" fmla="*/ 400009 w 743237"/>
              <a:gd name="connsiteY214" fmla="*/ 14585 h 719757"/>
              <a:gd name="connsiteX215" fmla="*/ 393795 w 743237"/>
              <a:gd name="connsiteY215" fmla="*/ 0 h 719757"/>
              <a:gd name="connsiteX216" fmla="*/ 536408 w 743237"/>
              <a:gd name="connsiteY216" fmla="*/ 120851 h 719757"/>
              <a:gd name="connsiteX217" fmla="*/ 535166 w 743237"/>
              <a:gd name="connsiteY217" fmla="*/ 121148 h 719757"/>
              <a:gd name="connsiteX218" fmla="*/ 525844 w 743237"/>
              <a:gd name="connsiteY218" fmla="*/ 131864 h 719757"/>
              <a:gd name="connsiteX219" fmla="*/ 515902 w 743237"/>
              <a:gd name="connsiteY219" fmla="*/ 128887 h 719757"/>
              <a:gd name="connsiteX220" fmla="*/ 503474 w 743237"/>
              <a:gd name="connsiteY220" fmla="*/ 139603 h 719757"/>
              <a:gd name="connsiteX221" fmla="*/ 512795 w 743237"/>
              <a:gd name="connsiteY221" fmla="*/ 152105 h 719757"/>
              <a:gd name="connsiteX222" fmla="*/ 519009 w 743237"/>
              <a:gd name="connsiteY222" fmla="*/ 143175 h 719757"/>
              <a:gd name="connsiteX223" fmla="*/ 530194 w 743237"/>
              <a:gd name="connsiteY223" fmla="*/ 151510 h 719757"/>
              <a:gd name="connsiteX224" fmla="*/ 534544 w 743237"/>
              <a:gd name="connsiteY224" fmla="*/ 132459 h 719757"/>
              <a:gd name="connsiteX225" fmla="*/ 536408 w 743237"/>
              <a:gd name="connsiteY225" fmla="*/ 120851 h 719757"/>
              <a:gd name="connsiteX226" fmla="*/ 630862 w 743237"/>
              <a:gd name="connsiteY226" fmla="*/ 180086 h 719757"/>
              <a:gd name="connsiteX227" fmla="*/ 599792 w 743237"/>
              <a:gd name="connsiteY227" fmla="*/ 197350 h 719757"/>
              <a:gd name="connsiteX228" fmla="*/ 606627 w 743237"/>
              <a:gd name="connsiteY228" fmla="*/ 216401 h 719757"/>
              <a:gd name="connsiteX229" fmla="*/ 625891 w 743237"/>
              <a:gd name="connsiteY229" fmla="*/ 203899 h 719757"/>
              <a:gd name="connsiteX230" fmla="*/ 627134 w 743237"/>
              <a:gd name="connsiteY230" fmla="*/ 214020 h 719757"/>
              <a:gd name="connsiteX231" fmla="*/ 645776 w 743237"/>
              <a:gd name="connsiteY231" fmla="*/ 225926 h 719757"/>
              <a:gd name="connsiteX232" fmla="*/ 661311 w 743237"/>
              <a:gd name="connsiteY232" fmla="*/ 218187 h 719757"/>
              <a:gd name="connsiteX233" fmla="*/ 654476 w 743237"/>
              <a:gd name="connsiteY233" fmla="*/ 207471 h 719757"/>
              <a:gd name="connsiteX234" fmla="*/ 668768 w 743237"/>
              <a:gd name="connsiteY234" fmla="*/ 215210 h 719757"/>
              <a:gd name="connsiteX235" fmla="*/ 645776 w 743237"/>
              <a:gd name="connsiteY235" fmla="*/ 191397 h 719757"/>
              <a:gd name="connsiteX236" fmla="*/ 630862 w 743237"/>
              <a:gd name="connsiteY236" fmla="*/ 180086 h 719757"/>
              <a:gd name="connsiteX237" fmla="*/ 507202 w 743237"/>
              <a:gd name="connsiteY237" fmla="*/ 183063 h 719757"/>
              <a:gd name="connsiteX238" fmla="*/ 505027 w 743237"/>
              <a:gd name="connsiteY238" fmla="*/ 186932 h 719757"/>
              <a:gd name="connsiteX239" fmla="*/ 508756 w 743237"/>
              <a:gd name="connsiteY239" fmla="*/ 189909 h 719757"/>
              <a:gd name="connsiteX240" fmla="*/ 507202 w 743237"/>
              <a:gd name="connsiteY240" fmla="*/ 183063 h 719757"/>
              <a:gd name="connsiteX241" fmla="*/ 22194 w 743237"/>
              <a:gd name="connsiteY241" fmla="*/ 231879 h 719757"/>
              <a:gd name="connsiteX242" fmla="*/ 19397 w 743237"/>
              <a:gd name="connsiteY242" fmla="*/ 232475 h 719757"/>
              <a:gd name="connsiteX243" fmla="*/ 755 w 743237"/>
              <a:gd name="connsiteY243" fmla="*/ 243191 h 719757"/>
              <a:gd name="connsiteX244" fmla="*/ 12562 w 743237"/>
              <a:gd name="connsiteY244" fmla="*/ 249739 h 719757"/>
              <a:gd name="connsiteX245" fmla="*/ 44875 w 743237"/>
              <a:gd name="connsiteY245" fmla="*/ 278910 h 719757"/>
              <a:gd name="connsiteX246" fmla="*/ 51711 w 743237"/>
              <a:gd name="connsiteY246" fmla="*/ 275338 h 719757"/>
              <a:gd name="connsiteX247" fmla="*/ 33068 w 743237"/>
              <a:gd name="connsiteY247" fmla="*/ 265218 h 719757"/>
              <a:gd name="connsiteX248" fmla="*/ 29961 w 743237"/>
              <a:gd name="connsiteY248" fmla="*/ 253906 h 719757"/>
              <a:gd name="connsiteX249" fmla="*/ 23126 w 743237"/>
              <a:gd name="connsiteY249" fmla="*/ 247953 h 719757"/>
              <a:gd name="connsiteX250" fmla="*/ 29961 w 743237"/>
              <a:gd name="connsiteY250" fmla="*/ 240214 h 719757"/>
              <a:gd name="connsiteX251" fmla="*/ 22194 w 743237"/>
              <a:gd name="connsiteY251" fmla="*/ 231879 h 719757"/>
              <a:gd name="connsiteX252" fmla="*/ 415545 w 743237"/>
              <a:gd name="connsiteY252" fmla="*/ 234261 h 719757"/>
              <a:gd name="connsiteX253" fmla="*/ 410573 w 743237"/>
              <a:gd name="connsiteY253" fmla="*/ 239916 h 719757"/>
              <a:gd name="connsiteX254" fmla="*/ 415234 w 743237"/>
              <a:gd name="connsiteY254" fmla="*/ 244084 h 719757"/>
              <a:gd name="connsiteX255" fmla="*/ 415544 w 743237"/>
              <a:gd name="connsiteY255" fmla="*/ 234261 h 719757"/>
              <a:gd name="connsiteX256" fmla="*/ 383542 w 743237"/>
              <a:gd name="connsiteY256" fmla="*/ 247953 h 719757"/>
              <a:gd name="connsiteX257" fmla="*/ 393174 w 743237"/>
              <a:gd name="connsiteY257" fmla="*/ 260455 h 719757"/>
              <a:gd name="connsiteX258" fmla="*/ 402184 w 743237"/>
              <a:gd name="connsiteY258" fmla="*/ 257181 h 719757"/>
              <a:gd name="connsiteX259" fmla="*/ 395038 w 743237"/>
              <a:gd name="connsiteY259" fmla="*/ 252418 h 719757"/>
              <a:gd name="connsiteX260" fmla="*/ 383542 w 743237"/>
              <a:gd name="connsiteY260" fmla="*/ 247953 h 719757"/>
              <a:gd name="connsiteX261" fmla="*/ 369560 w 743237"/>
              <a:gd name="connsiteY261" fmla="*/ 249739 h 719757"/>
              <a:gd name="connsiteX262" fmla="*/ 366453 w 743237"/>
              <a:gd name="connsiteY262" fmla="*/ 251823 h 719757"/>
              <a:gd name="connsiteX263" fmla="*/ 373910 w 743237"/>
              <a:gd name="connsiteY263" fmla="*/ 256288 h 719757"/>
              <a:gd name="connsiteX264" fmla="*/ 369560 w 743237"/>
              <a:gd name="connsiteY264" fmla="*/ 249739 h 719757"/>
              <a:gd name="connsiteX265" fmla="*/ 472403 w 743237"/>
              <a:gd name="connsiteY265" fmla="*/ 258967 h 719757"/>
              <a:gd name="connsiteX266" fmla="*/ 470539 w 743237"/>
              <a:gd name="connsiteY266" fmla="*/ 269683 h 719757"/>
              <a:gd name="connsiteX267" fmla="*/ 487006 w 743237"/>
              <a:gd name="connsiteY267" fmla="*/ 279505 h 719757"/>
              <a:gd name="connsiteX268" fmla="*/ 488249 w 743237"/>
              <a:gd name="connsiteY268" fmla="*/ 271766 h 719757"/>
              <a:gd name="connsiteX269" fmla="*/ 474889 w 743237"/>
              <a:gd name="connsiteY269" fmla="*/ 259562 h 719757"/>
              <a:gd name="connsiteX270" fmla="*/ 472403 w 743237"/>
              <a:gd name="connsiteY270" fmla="*/ 258967 h 719757"/>
              <a:gd name="connsiteX271" fmla="*/ 358997 w 743237"/>
              <a:gd name="connsiteY271" fmla="*/ 271469 h 719757"/>
              <a:gd name="connsiteX272" fmla="*/ 344394 w 743237"/>
              <a:gd name="connsiteY272" fmla="*/ 277719 h 719757"/>
              <a:gd name="connsiteX273" fmla="*/ 336005 w 743237"/>
              <a:gd name="connsiteY273" fmla="*/ 287840 h 719757"/>
              <a:gd name="connsiteX274" fmla="*/ 326373 w 743237"/>
              <a:gd name="connsiteY274" fmla="*/ 293496 h 719757"/>
              <a:gd name="connsiteX275" fmla="*/ 317984 w 743237"/>
              <a:gd name="connsiteY275" fmla="*/ 304211 h 719757"/>
              <a:gd name="connsiteX276" fmla="*/ 331344 w 743237"/>
              <a:gd name="connsiteY276" fmla="*/ 299449 h 719757"/>
              <a:gd name="connsiteX277" fmla="*/ 335694 w 743237"/>
              <a:gd name="connsiteY277" fmla="*/ 293793 h 719757"/>
              <a:gd name="connsiteX278" fmla="*/ 371114 w 743237"/>
              <a:gd name="connsiteY278" fmla="*/ 308379 h 719757"/>
              <a:gd name="connsiteX279" fmla="*/ 402806 w 743237"/>
              <a:gd name="connsiteY279" fmla="*/ 324452 h 719757"/>
              <a:gd name="connsiteX280" fmla="*/ 405913 w 743237"/>
              <a:gd name="connsiteY280" fmla="*/ 339038 h 719757"/>
              <a:gd name="connsiteX281" fmla="*/ 441022 w 743237"/>
              <a:gd name="connsiteY281" fmla="*/ 334275 h 719757"/>
              <a:gd name="connsiteX282" fmla="*/ 451586 w 743237"/>
              <a:gd name="connsiteY282" fmla="*/ 341717 h 719757"/>
              <a:gd name="connsiteX283" fmla="*/ 453450 w 743237"/>
              <a:gd name="connsiteY283" fmla="*/ 351837 h 719757"/>
              <a:gd name="connsiteX284" fmla="*/ 462461 w 743237"/>
              <a:gd name="connsiteY284" fmla="*/ 355707 h 719757"/>
              <a:gd name="connsiteX285" fmla="*/ 465879 w 743237"/>
              <a:gd name="connsiteY285" fmla="*/ 365530 h 719757"/>
              <a:gd name="connsiteX286" fmla="*/ 485453 w 743237"/>
              <a:gd name="connsiteY286" fmla="*/ 377436 h 719757"/>
              <a:gd name="connsiteX287" fmla="*/ 498813 w 743237"/>
              <a:gd name="connsiteY287" fmla="*/ 377436 h 719757"/>
              <a:gd name="connsiteX288" fmla="*/ 500677 w 743237"/>
              <a:gd name="connsiteY288" fmla="*/ 351540 h 719757"/>
              <a:gd name="connsiteX289" fmla="*/ 469918 w 743237"/>
              <a:gd name="connsiteY289" fmla="*/ 350647 h 719757"/>
              <a:gd name="connsiteX290" fmla="*/ 457490 w 743237"/>
              <a:gd name="connsiteY290" fmla="*/ 315523 h 719757"/>
              <a:gd name="connsiteX291" fmla="*/ 447236 w 743237"/>
              <a:gd name="connsiteY291" fmla="*/ 307486 h 719757"/>
              <a:gd name="connsiteX292" fmla="*/ 448168 w 743237"/>
              <a:gd name="connsiteY292" fmla="*/ 302128 h 719757"/>
              <a:gd name="connsiteX293" fmla="*/ 426419 w 743237"/>
              <a:gd name="connsiteY293" fmla="*/ 303319 h 719757"/>
              <a:gd name="connsiteX294" fmla="*/ 409641 w 743237"/>
              <a:gd name="connsiteY294" fmla="*/ 302128 h 719757"/>
              <a:gd name="connsiteX295" fmla="*/ 402805 w 743237"/>
              <a:gd name="connsiteY295" fmla="*/ 295282 h 719757"/>
              <a:gd name="connsiteX296" fmla="*/ 391620 w 743237"/>
              <a:gd name="connsiteY296" fmla="*/ 295579 h 719757"/>
              <a:gd name="connsiteX297" fmla="*/ 374531 w 743237"/>
              <a:gd name="connsiteY297" fmla="*/ 278017 h 719757"/>
              <a:gd name="connsiteX298" fmla="*/ 361171 w 743237"/>
              <a:gd name="connsiteY298" fmla="*/ 271766 h 719757"/>
              <a:gd name="connsiteX299" fmla="*/ 358996 w 743237"/>
              <a:gd name="connsiteY299" fmla="*/ 271469 h 719757"/>
              <a:gd name="connsiteX300" fmla="*/ 622784 w 743237"/>
              <a:gd name="connsiteY300" fmla="*/ 276529 h 719757"/>
              <a:gd name="connsiteX301" fmla="*/ 609113 w 743237"/>
              <a:gd name="connsiteY301" fmla="*/ 287245 h 719757"/>
              <a:gd name="connsiteX302" fmla="*/ 625270 w 743237"/>
              <a:gd name="connsiteY302" fmla="*/ 306890 h 719757"/>
              <a:gd name="connsiteX303" fmla="*/ 620920 w 743237"/>
              <a:gd name="connsiteY303" fmla="*/ 319392 h 719757"/>
              <a:gd name="connsiteX304" fmla="*/ 637698 w 743237"/>
              <a:gd name="connsiteY304" fmla="*/ 322369 h 719757"/>
              <a:gd name="connsiteX305" fmla="*/ 640183 w 743237"/>
              <a:gd name="connsiteY305" fmla="*/ 290221 h 719757"/>
              <a:gd name="connsiteX306" fmla="*/ 622784 w 743237"/>
              <a:gd name="connsiteY306" fmla="*/ 276529 h 719757"/>
              <a:gd name="connsiteX307" fmla="*/ 581771 w 743237"/>
              <a:gd name="connsiteY307" fmla="*/ 281887 h 719757"/>
              <a:gd name="connsiteX308" fmla="*/ 585810 w 743237"/>
              <a:gd name="connsiteY308" fmla="*/ 291412 h 719757"/>
              <a:gd name="connsiteX309" fmla="*/ 581771 w 743237"/>
              <a:gd name="connsiteY309" fmla="*/ 281887 h 719757"/>
              <a:gd name="connsiteX310" fmla="*/ 57614 w 743237"/>
              <a:gd name="connsiteY310" fmla="*/ 294686 h 719757"/>
              <a:gd name="connsiteX311" fmla="*/ 60721 w 743237"/>
              <a:gd name="connsiteY311" fmla="*/ 299746 h 719757"/>
              <a:gd name="connsiteX312" fmla="*/ 61031 w 743237"/>
              <a:gd name="connsiteY312" fmla="*/ 296175 h 719757"/>
              <a:gd name="connsiteX313" fmla="*/ 57613 w 743237"/>
              <a:gd name="connsiteY313" fmla="*/ 294686 h 719757"/>
              <a:gd name="connsiteX314" fmla="*/ 738987 w 743237"/>
              <a:gd name="connsiteY314" fmla="*/ 349159 h 719757"/>
              <a:gd name="connsiteX315" fmla="*/ 729045 w 743237"/>
              <a:gd name="connsiteY315" fmla="*/ 350944 h 719757"/>
              <a:gd name="connsiteX316" fmla="*/ 704810 w 743237"/>
              <a:gd name="connsiteY316" fmla="*/ 356898 h 719757"/>
              <a:gd name="connsiteX317" fmla="*/ 709160 w 743237"/>
              <a:gd name="connsiteY317" fmla="*/ 365828 h 719757"/>
              <a:gd name="connsiteX318" fmla="*/ 724695 w 743237"/>
              <a:gd name="connsiteY318" fmla="*/ 369995 h 719757"/>
              <a:gd name="connsiteX319" fmla="*/ 735259 w 743237"/>
              <a:gd name="connsiteY319" fmla="*/ 358088 h 719757"/>
              <a:gd name="connsiteX320" fmla="*/ 742094 w 743237"/>
              <a:gd name="connsiteY320" fmla="*/ 350349 h 719757"/>
              <a:gd name="connsiteX321" fmla="*/ 738987 w 743237"/>
              <a:gd name="connsiteY321" fmla="*/ 349159 h 719757"/>
              <a:gd name="connsiteX322" fmla="*/ 522737 w 743237"/>
              <a:gd name="connsiteY322" fmla="*/ 368804 h 719757"/>
              <a:gd name="connsiteX323" fmla="*/ 523359 w 743237"/>
              <a:gd name="connsiteY323" fmla="*/ 382497 h 719757"/>
              <a:gd name="connsiteX324" fmla="*/ 564993 w 743237"/>
              <a:gd name="connsiteY324" fmla="*/ 411072 h 719757"/>
              <a:gd name="connsiteX325" fmla="*/ 577421 w 743237"/>
              <a:gd name="connsiteY325" fmla="*/ 405714 h 719757"/>
              <a:gd name="connsiteX326" fmla="*/ 550701 w 743237"/>
              <a:gd name="connsiteY326" fmla="*/ 397380 h 719757"/>
              <a:gd name="connsiteX327" fmla="*/ 544487 w 743237"/>
              <a:gd name="connsiteY327" fmla="*/ 383092 h 719757"/>
              <a:gd name="connsiteX328" fmla="*/ 522737 w 743237"/>
              <a:gd name="connsiteY328" fmla="*/ 368804 h 719757"/>
              <a:gd name="connsiteX329" fmla="*/ 675914 w 743237"/>
              <a:gd name="connsiteY329" fmla="*/ 374758 h 719757"/>
              <a:gd name="connsiteX330" fmla="*/ 671254 w 743237"/>
              <a:gd name="connsiteY330" fmla="*/ 377734 h 719757"/>
              <a:gd name="connsiteX331" fmla="*/ 665972 w 743237"/>
              <a:gd name="connsiteY331" fmla="*/ 381306 h 719757"/>
              <a:gd name="connsiteX332" fmla="*/ 675914 w 743237"/>
              <a:gd name="connsiteY332" fmla="*/ 374758 h 719757"/>
              <a:gd name="connsiteX333" fmla="*/ 665972 w 743237"/>
              <a:gd name="connsiteY333" fmla="*/ 381306 h 719757"/>
              <a:gd name="connsiteX334" fmla="*/ 654476 w 743237"/>
              <a:gd name="connsiteY334" fmla="*/ 384878 h 719757"/>
              <a:gd name="connsiteX335" fmla="*/ 654476 w 743237"/>
              <a:gd name="connsiteY335" fmla="*/ 396785 h 719757"/>
              <a:gd name="connsiteX336" fmla="*/ 674361 w 743237"/>
              <a:gd name="connsiteY336" fmla="*/ 384283 h 719757"/>
              <a:gd name="connsiteX337" fmla="*/ 653854 w 743237"/>
              <a:gd name="connsiteY337" fmla="*/ 386664 h 719757"/>
              <a:gd name="connsiteX338" fmla="*/ 665972 w 743237"/>
              <a:gd name="connsiteY338" fmla="*/ 381306 h 719757"/>
              <a:gd name="connsiteX339" fmla="*/ 119133 w 743237"/>
              <a:gd name="connsiteY339" fmla="*/ 375948 h 719757"/>
              <a:gd name="connsiteX340" fmla="*/ 120065 w 743237"/>
              <a:gd name="connsiteY340" fmla="*/ 383092 h 719757"/>
              <a:gd name="connsiteX341" fmla="*/ 133114 w 743237"/>
              <a:gd name="connsiteY341" fmla="*/ 394403 h 719757"/>
              <a:gd name="connsiteX342" fmla="*/ 125347 w 743237"/>
              <a:gd name="connsiteY342" fmla="*/ 380115 h 719757"/>
              <a:gd name="connsiteX343" fmla="*/ 119133 w 743237"/>
              <a:gd name="connsiteY343" fmla="*/ 375948 h 719757"/>
              <a:gd name="connsiteX344" fmla="*/ 110744 w 743237"/>
              <a:gd name="connsiteY344" fmla="*/ 377734 h 719757"/>
              <a:gd name="connsiteX345" fmla="*/ 108569 w 743237"/>
              <a:gd name="connsiteY345" fmla="*/ 380711 h 719757"/>
              <a:gd name="connsiteX346" fmla="*/ 110123 w 743237"/>
              <a:gd name="connsiteY346" fmla="*/ 393808 h 719757"/>
              <a:gd name="connsiteX347" fmla="*/ 101734 w 743237"/>
              <a:gd name="connsiteY347" fmla="*/ 395594 h 719757"/>
              <a:gd name="connsiteX348" fmla="*/ 100802 w 743237"/>
              <a:gd name="connsiteY348" fmla="*/ 394403 h 719757"/>
              <a:gd name="connsiteX349" fmla="*/ 102356 w 743237"/>
              <a:gd name="connsiteY349" fmla="*/ 414347 h 719757"/>
              <a:gd name="connsiteX350" fmla="*/ 102356 w 743237"/>
              <a:gd name="connsiteY350" fmla="*/ 402738 h 719757"/>
              <a:gd name="connsiteX351" fmla="*/ 111677 w 743237"/>
              <a:gd name="connsiteY351" fmla="*/ 420598 h 719757"/>
              <a:gd name="connsiteX352" fmla="*/ 122862 w 743237"/>
              <a:gd name="connsiteY352" fmla="*/ 417026 h 719757"/>
              <a:gd name="connsiteX353" fmla="*/ 139640 w 743237"/>
              <a:gd name="connsiteY353" fmla="*/ 420598 h 719757"/>
              <a:gd name="connsiteX354" fmla="*/ 120998 w 743237"/>
              <a:gd name="connsiteY354" fmla="*/ 401845 h 719757"/>
              <a:gd name="connsiteX355" fmla="*/ 119134 w 743237"/>
              <a:gd name="connsiteY355" fmla="*/ 392022 h 719757"/>
              <a:gd name="connsiteX356" fmla="*/ 110745 w 743237"/>
              <a:gd name="connsiteY356" fmla="*/ 377734 h 719757"/>
              <a:gd name="connsiteX357" fmla="*/ 401252 w 743237"/>
              <a:gd name="connsiteY357" fmla="*/ 390236 h 719757"/>
              <a:gd name="connsiteX358" fmla="*/ 399077 w 743237"/>
              <a:gd name="connsiteY358" fmla="*/ 394106 h 719757"/>
              <a:gd name="connsiteX359" fmla="*/ 399387 w 743237"/>
              <a:gd name="connsiteY359" fmla="*/ 396189 h 719757"/>
              <a:gd name="connsiteX360" fmla="*/ 396280 w 743237"/>
              <a:gd name="connsiteY360" fmla="*/ 403333 h 719757"/>
              <a:gd name="connsiteX361" fmla="*/ 405602 w 743237"/>
              <a:gd name="connsiteY361" fmla="*/ 395296 h 719757"/>
              <a:gd name="connsiteX362" fmla="*/ 401252 w 743237"/>
              <a:gd name="connsiteY362" fmla="*/ 390236 h 719757"/>
              <a:gd name="connsiteX363" fmla="*/ 486696 w 743237"/>
              <a:gd name="connsiteY363" fmla="*/ 408393 h 719757"/>
              <a:gd name="connsiteX364" fmla="*/ 482967 w 743237"/>
              <a:gd name="connsiteY364" fmla="*/ 415835 h 719757"/>
              <a:gd name="connsiteX365" fmla="*/ 490735 w 743237"/>
              <a:gd name="connsiteY365" fmla="*/ 422979 h 719757"/>
              <a:gd name="connsiteX366" fmla="*/ 486696 w 743237"/>
              <a:gd name="connsiteY366" fmla="*/ 408393 h 719757"/>
              <a:gd name="connsiteX367" fmla="*/ 594821 w 743237"/>
              <a:gd name="connsiteY367" fmla="*/ 412858 h 719757"/>
              <a:gd name="connsiteX368" fmla="*/ 591714 w 743237"/>
              <a:gd name="connsiteY368" fmla="*/ 424170 h 719757"/>
              <a:gd name="connsiteX369" fmla="*/ 594821 w 743237"/>
              <a:gd name="connsiteY369" fmla="*/ 412858 h 719757"/>
              <a:gd name="connsiteX370" fmla="*/ 406845 w 743237"/>
              <a:gd name="connsiteY370" fmla="*/ 414347 h 719757"/>
              <a:gd name="connsiteX371" fmla="*/ 403427 w 743237"/>
              <a:gd name="connsiteY371" fmla="*/ 414942 h 719757"/>
              <a:gd name="connsiteX372" fmla="*/ 405602 w 743237"/>
              <a:gd name="connsiteY372" fmla="*/ 424765 h 719757"/>
              <a:gd name="connsiteX373" fmla="*/ 406845 w 743237"/>
              <a:gd name="connsiteY373" fmla="*/ 414347 h 719757"/>
              <a:gd name="connsiteX374" fmla="*/ 548215 w 743237"/>
              <a:gd name="connsiteY374" fmla="*/ 421788 h 719757"/>
              <a:gd name="connsiteX375" fmla="*/ 550701 w 743237"/>
              <a:gd name="connsiteY375" fmla="*/ 437267 h 719757"/>
              <a:gd name="connsiteX376" fmla="*/ 550701 w 743237"/>
              <a:gd name="connsiteY376" fmla="*/ 422979 h 719757"/>
              <a:gd name="connsiteX377" fmla="*/ 548215 w 743237"/>
              <a:gd name="connsiteY377" fmla="*/ 421788 h 719757"/>
              <a:gd name="connsiteX378" fmla="*/ 500677 w 743237"/>
              <a:gd name="connsiteY378" fmla="*/ 433992 h 719757"/>
              <a:gd name="connsiteX379" fmla="*/ 499124 w 743237"/>
              <a:gd name="connsiteY379" fmla="*/ 445006 h 719757"/>
              <a:gd name="connsiteX380" fmla="*/ 505027 w 743237"/>
              <a:gd name="connsiteY380" fmla="*/ 448280 h 719757"/>
              <a:gd name="connsiteX381" fmla="*/ 503474 w 743237"/>
              <a:gd name="connsiteY381" fmla="*/ 434885 h 719757"/>
              <a:gd name="connsiteX382" fmla="*/ 500677 w 743237"/>
              <a:gd name="connsiteY382" fmla="*/ 433993 h 719757"/>
              <a:gd name="connsiteX383" fmla="*/ 136222 w 743237"/>
              <a:gd name="connsiteY383" fmla="*/ 440839 h 719757"/>
              <a:gd name="connsiteX384" fmla="*/ 134358 w 743237"/>
              <a:gd name="connsiteY384" fmla="*/ 441434 h 719757"/>
              <a:gd name="connsiteX385" fmla="*/ 127522 w 743237"/>
              <a:gd name="connsiteY385" fmla="*/ 450364 h 719757"/>
              <a:gd name="connsiteX386" fmla="*/ 149272 w 743237"/>
              <a:gd name="connsiteY386" fmla="*/ 469414 h 719757"/>
              <a:gd name="connsiteX387" fmla="*/ 159836 w 743237"/>
              <a:gd name="connsiteY387" fmla="*/ 458698 h 719757"/>
              <a:gd name="connsiteX388" fmla="*/ 152379 w 743237"/>
              <a:gd name="connsiteY388" fmla="*/ 449769 h 719757"/>
              <a:gd name="connsiteX389" fmla="*/ 136222 w 743237"/>
              <a:gd name="connsiteY389" fmla="*/ 440839 h 719757"/>
              <a:gd name="connsiteX390" fmla="*/ 613463 w 743237"/>
              <a:gd name="connsiteY390" fmla="*/ 444708 h 719757"/>
              <a:gd name="connsiteX391" fmla="*/ 599792 w 743237"/>
              <a:gd name="connsiteY391" fmla="*/ 458698 h 719757"/>
              <a:gd name="connsiteX392" fmla="*/ 604763 w 743237"/>
              <a:gd name="connsiteY392" fmla="*/ 470605 h 719757"/>
              <a:gd name="connsiteX393" fmla="*/ 620298 w 743237"/>
              <a:gd name="connsiteY393" fmla="*/ 471796 h 719757"/>
              <a:gd name="connsiteX394" fmla="*/ 615327 w 743237"/>
              <a:gd name="connsiteY394" fmla="*/ 445006 h 719757"/>
              <a:gd name="connsiteX395" fmla="*/ 613463 w 743237"/>
              <a:gd name="connsiteY395" fmla="*/ 444709 h 719757"/>
              <a:gd name="connsiteX396" fmla="*/ 588607 w 743237"/>
              <a:gd name="connsiteY396" fmla="*/ 454233 h 719757"/>
              <a:gd name="connsiteX397" fmla="*/ 568100 w 743237"/>
              <a:gd name="connsiteY397" fmla="*/ 475963 h 719757"/>
              <a:gd name="connsiteX398" fmla="*/ 583014 w 743237"/>
              <a:gd name="connsiteY398" fmla="*/ 477749 h 719757"/>
              <a:gd name="connsiteX399" fmla="*/ 591714 w 743237"/>
              <a:gd name="connsiteY399" fmla="*/ 460484 h 719757"/>
              <a:gd name="connsiteX400" fmla="*/ 588607 w 743237"/>
              <a:gd name="connsiteY400" fmla="*/ 454233 h 719757"/>
              <a:gd name="connsiteX401" fmla="*/ 510931 w 743237"/>
              <a:gd name="connsiteY401" fmla="*/ 464354 h 719757"/>
              <a:gd name="connsiteX402" fmla="*/ 509377 w 743237"/>
              <a:gd name="connsiteY402" fmla="*/ 465246 h 719757"/>
              <a:gd name="connsiteX403" fmla="*/ 516834 w 743237"/>
              <a:gd name="connsiteY403" fmla="*/ 473581 h 719757"/>
              <a:gd name="connsiteX404" fmla="*/ 510931 w 743237"/>
              <a:gd name="connsiteY404" fmla="*/ 464353 h 719757"/>
              <a:gd name="connsiteX405" fmla="*/ 665350 w 743237"/>
              <a:gd name="connsiteY405" fmla="*/ 467628 h 719757"/>
              <a:gd name="connsiteX406" fmla="*/ 663175 w 743237"/>
              <a:gd name="connsiteY406" fmla="*/ 469712 h 719757"/>
              <a:gd name="connsiteX407" fmla="*/ 650437 w 743237"/>
              <a:gd name="connsiteY407" fmla="*/ 481916 h 719757"/>
              <a:gd name="connsiteX408" fmla="*/ 648883 w 743237"/>
              <a:gd name="connsiteY408" fmla="*/ 487869 h 719757"/>
              <a:gd name="connsiteX409" fmla="*/ 661001 w 743237"/>
              <a:gd name="connsiteY409" fmla="*/ 477749 h 719757"/>
              <a:gd name="connsiteX410" fmla="*/ 670632 w 743237"/>
              <a:gd name="connsiteY410" fmla="*/ 467926 h 719757"/>
              <a:gd name="connsiteX411" fmla="*/ 665350 w 743237"/>
              <a:gd name="connsiteY411" fmla="*/ 467629 h 719757"/>
              <a:gd name="connsiteX412" fmla="*/ 533612 w 743237"/>
              <a:gd name="connsiteY412" fmla="*/ 479535 h 719757"/>
              <a:gd name="connsiteX413" fmla="*/ 533922 w 743237"/>
              <a:gd name="connsiteY413" fmla="*/ 485488 h 719757"/>
              <a:gd name="connsiteX414" fmla="*/ 543243 w 743237"/>
              <a:gd name="connsiteY414" fmla="*/ 483107 h 719757"/>
              <a:gd name="connsiteX415" fmla="*/ 533611 w 743237"/>
              <a:gd name="connsiteY415" fmla="*/ 479535 h 719757"/>
              <a:gd name="connsiteX416" fmla="*/ 600413 w 743237"/>
              <a:gd name="connsiteY416" fmla="*/ 496204 h 719757"/>
              <a:gd name="connsiteX417" fmla="*/ 601656 w 743237"/>
              <a:gd name="connsiteY417" fmla="*/ 506324 h 719757"/>
              <a:gd name="connsiteX418" fmla="*/ 612220 w 743237"/>
              <a:gd name="connsiteY418" fmla="*/ 506027 h 719757"/>
              <a:gd name="connsiteX419" fmla="*/ 601967 w 743237"/>
              <a:gd name="connsiteY419" fmla="*/ 496205 h 719757"/>
              <a:gd name="connsiteX420" fmla="*/ 600413 w 743237"/>
              <a:gd name="connsiteY420" fmla="*/ 496205 h 719757"/>
              <a:gd name="connsiteX421" fmla="*/ 701703 w 743237"/>
              <a:gd name="connsiteY421" fmla="*/ 499776 h 719757"/>
              <a:gd name="connsiteX422" fmla="*/ 700771 w 743237"/>
              <a:gd name="connsiteY422" fmla="*/ 506324 h 719757"/>
              <a:gd name="connsiteX423" fmla="*/ 708228 w 743237"/>
              <a:gd name="connsiteY423" fmla="*/ 504241 h 719757"/>
              <a:gd name="connsiteX424" fmla="*/ 701703 w 743237"/>
              <a:gd name="connsiteY424" fmla="*/ 499776 h 719757"/>
              <a:gd name="connsiteX425" fmla="*/ 528019 w 743237"/>
              <a:gd name="connsiteY425" fmla="*/ 502753 h 719757"/>
              <a:gd name="connsiteX426" fmla="*/ 527398 w 743237"/>
              <a:gd name="connsiteY426" fmla="*/ 510789 h 719757"/>
              <a:gd name="connsiteX427" fmla="*/ 529573 w 743237"/>
              <a:gd name="connsiteY427" fmla="*/ 502753 h 719757"/>
              <a:gd name="connsiteX428" fmla="*/ 528019 w 743237"/>
              <a:gd name="connsiteY428" fmla="*/ 502753 h 719757"/>
              <a:gd name="connsiteX429" fmla="*/ 589849 w 743237"/>
              <a:gd name="connsiteY429" fmla="*/ 506622 h 719757"/>
              <a:gd name="connsiteX430" fmla="*/ 584878 w 743237"/>
              <a:gd name="connsiteY430" fmla="*/ 509896 h 719757"/>
              <a:gd name="connsiteX431" fmla="*/ 585500 w 743237"/>
              <a:gd name="connsiteY431" fmla="*/ 515850 h 719757"/>
              <a:gd name="connsiteX432" fmla="*/ 589849 w 743237"/>
              <a:gd name="connsiteY432" fmla="*/ 506622 h 719757"/>
              <a:gd name="connsiteX433" fmla="*/ 536719 w 743237"/>
              <a:gd name="connsiteY433" fmla="*/ 509003 h 719757"/>
              <a:gd name="connsiteX434" fmla="*/ 536719 w 743237"/>
              <a:gd name="connsiteY434" fmla="*/ 513468 h 719757"/>
              <a:gd name="connsiteX435" fmla="*/ 539515 w 743237"/>
              <a:gd name="connsiteY435" fmla="*/ 509301 h 719757"/>
              <a:gd name="connsiteX436" fmla="*/ 536719 w 743237"/>
              <a:gd name="connsiteY436" fmla="*/ 509004 h 719757"/>
              <a:gd name="connsiteX437" fmla="*/ 519320 w 743237"/>
              <a:gd name="connsiteY437" fmla="*/ 513468 h 719757"/>
              <a:gd name="connsiteX438" fmla="*/ 517145 w 743237"/>
              <a:gd name="connsiteY438" fmla="*/ 517636 h 719757"/>
              <a:gd name="connsiteX439" fmla="*/ 514659 w 743237"/>
              <a:gd name="connsiteY439" fmla="*/ 521208 h 719757"/>
              <a:gd name="connsiteX440" fmla="*/ 519009 w 743237"/>
              <a:gd name="connsiteY440" fmla="*/ 527161 h 719757"/>
              <a:gd name="connsiteX441" fmla="*/ 527709 w 743237"/>
              <a:gd name="connsiteY441" fmla="*/ 517636 h 719757"/>
              <a:gd name="connsiteX442" fmla="*/ 519320 w 743237"/>
              <a:gd name="connsiteY442" fmla="*/ 513468 h 719757"/>
              <a:gd name="connsiteX443" fmla="*/ 560954 w 743237"/>
              <a:gd name="connsiteY443" fmla="*/ 518826 h 719757"/>
              <a:gd name="connsiteX444" fmla="*/ 559711 w 743237"/>
              <a:gd name="connsiteY444" fmla="*/ 519719 h 719757"/>
              <a:gd name="connsiteX445" fmla="*/ 567168 w 743237"/>
              <a:gd name="connsiteY445" fmla="*/ 524481 h 719757"/>
              <a:gd name="connsiteX446" fmla="*/ 569343 w 743237"/>
              <a:gd name="connsiteY446" fmla="*/ 521207 h 719757"/>
              <a:gd name="connsiteX447" fmla="*/ 560954 w 743237"/>
              <a:gd name="connsiteY447" fmla="*/ 518826 h 719757"/>
              <a:gd name="connsiteX448" fmla="*/ 617502 w 743237"/>
              <a:gd name="connsiteY448" fmla="*/ 530138 h 719757"/>
              <a:gd name="connsiteX449" fmla="*/ 621541 w 743237"/>
              <a:gd name="connsiteY449" fmla="*/ 536686 h 719757"/>
              <a:gd name="connsiteX450" fmla="*/ 625891 w 743237"/>
              <a:gd name="connsiteY450" fmla="*/ 545616 h 719757"/>
              <a:gd name="connsiteX451" fmla="*/ 626512 w 743237"/>
              <a:gd name="connsiteY451" fmla="*/ 534900 h 719757"/>
              <a:gd name="connsiteX452" fmla="*/ 617502 w 743237"/>
              <a:gd name="connsiteY452" fmla="*/ 530138 h 719757"/>
              <a:gd name="connsiteX453" fmla="*/ 654786 w 743237"/>
              <a:gd name="connsiteY453" fmla="*/ 532816 h 719757"/>
              <a:gd name="connsiteX454" fmla="*/ 658826 w 743237"/>
              <a:gd name="connsiteY454" fmla="*/ 538472 h 719757"/>
              <a:gd name="connsiteX455" fmla="*/ 657583 w 743237"/>
              <a:gd name="connsiteY455" fmla="*/ 533114 h 719757"/>
              <a:gd name="connsiteX456" fmla="*/ 654786 w 743237"/>
              <a:gd name="connsiteY456" fmla="*/ 532817 h 719757"/>
              <a:gd name="connsiteX457" fmla="*/ 384164 w 743237"/>
              <a:gd name="connsiteY457" fmla="*/ 585503 h 719757"/>
              <a:gd name="connsiteX458" fmla="*/ 394727 w 743237"/>
              <a:gd name="connsiteY458" fmla="*/ 612292 h 719757"/>
              <a:gd name="connsiteX459" fmla="*/ 400320 w 743237"/>
              <a:gd name="connsiteY459" fmla="*/ 600981 h 719757"/>
              <a:gd name="connsiteX460" fmla="*/ 384164 w 743237"/>
              <a:gd name="connsiteY460" fmla="*/ 585503 h 719757"/>
              <a:gd name="connsiteX461" fmla="*/ 734016 w 743237"/>
              <a:gd name="connsiteY461" fmla="*/ 646226 h 719757"/>
              <a:gd name="connsiteX462" fmla="*/ 723141 w 743237"/>
              <a:gd name="connsiteY462" fmla="*/ 661109 h 719757"/>
              <a:gd name="connsiteX463" fmla="*/ 701392 w 743237"/>
              <a:gd name="connsiteY463" fmla="*/ 667360 h 719757"/>
              <a:gd name="connsiteX464" fmla="*/ 691139 w 743237"/>
              <a:gd name="connsiteY464" fmla="*/ 677481 h 719757"/>
              <a:gd name="connsiteX465" fmla="*/ 681196 w 743237"/>
              <a:gd name="connsiteY465" fmla="*/ 652775 h 719757"/>
              <a:gd name="connsiteX466" fmla="*/ 654786 w 743237"/>
              <a:gd name="connsiteY466" fmla="*/ 664681 h 719757"/>
              <a:gd name="connsiteX467" fmla="*/ 641737 w 743237"/>
              <a:gd name="connsiteY467" fmla="*/ 659919 h 719757"/>
              <a:gd name="connsiteX468" fmla="*/ 612531 w 743237"/>
              <a:gd name="connsiteY468" fmla="*/ 665872 h 719757"/>
              <a:gd name="connsiteX469" fmla="*/ 606006 w 743237"/>
              <a:gd name="connsiteY469" fmla="*/ 659026 h 719757"/>
              <a:gd name="connsiteX470" fmla="*/ 578353 w 743237"/>
              <a:gd name="connsiteY470" fmla="*/ 662002 h 719757"/>
              <a:gd name="connsiteX471" fmla="*/ 554118 w 743237"/>
              <a:gd name="connsiteY471" fmla="*/ 674504 h 719757"/>
              <a:gd name="connsiteX472" fmla="*/ 538583 w 743237"/>
              <a:gd name="connsiteY472" fmla="*/ 679267 h 719757"/>
              <a:gd name="connsiteX473" fmla="*/ 528019 w 743237"/>
              <a:gd name="connsiteY473" fmla="*/ 667062 h 719757"/>
              <a:gd name="connsiteX474" fmla="*/ 513106 w 743237"/>
              <a:gd name="connsiteY474" fmla="*/ 666467 h 719757"/>
              <a:gd name="connsiteX475" fmla="*/ 520562 w 743237"/>
              <a:gd name="connsiteY475" fmla="*/ 656049 h 719757"/>
              <a:gd name="connsiteX476" fmla="*/ 506581 w 743237"/>
              <a:gd name="connsiteY476" fmla="*/ 664681 h 719757"/>
              <a:gd name="connsiteX477" fmla="*/ 483899 w 743237"/>
              <a:gd name="connsiteY477" fmla="*/ 666169 h 719757"/>
              <a:gd name="connsiteX478" fmla="*/ 472093 w 743237"/>
              <a:gd name="connsiteY478" fmla="*/ 671230 h 719757"/>
              <a:gd name="connsiteX479" fmla="*/ 462772 w 743237"/>
              <a:gd name="connsiteY479" fmla="*/ 662002 h 719757"/>
              <a:gd name="connsiteX480" fmla="*/ 464325 w 743237"/>
              <a:gd name="connsiteY480" fmla="*/ 683434 h 719757"/>
              <a:gd name="connsiteX481" fmla="*/ 471782 w 743237"/>
              <a:gd name="connsiteY481" fmla="*/ 705759 h 719757"/>
              <a:gd name="connsiteX482" fmla="*/ 497260 w 743237"/>
              <a:gd name="connsiteY482" fmla="*/ 701294 h 719757"/>
              <a:gd name="connsiteX483" fmla="*/ 511241 w 743237"/>
              <a:gd name="connsiteY483" fmla="*/ 698615 h 719757"/>
              <a:gd name="connsiteX484" fmla="*/ 514038 w 743237"/>
              <a:gd name="connsiteY484" fmla="*/ 702484 h 719757"/>
              <a:gd name="connsiteX485" fmla="*/ 550390 w 743237"/>
              <a:gd name="connsiteY485" fmla="*/ 696829 h 719757"/>
              <a:gd name="connsiteX486" fmla="*/ 587985 w 743237"/>
              <a:gd name="connsiteY486" fmla="*/ 702782 h 719757"/>
              <a:gd name="connsiteX487" fmla="*/ 590471 w 743237"/>
              <a:gd name="connsiteY487" fmla="*/ 719153 h 719757"/>
              <a:gd name="connsiteX488" fmla="*/ 653854 w 743237"/>
              <a:gd name="connsiteY488" fmla="*/ 700103 h 719757"/>
              <a:gd name="connsiteX489" fmla="*/ 703878 w 743237"/>
              <a:gd name="connsiteY489" fmla="*/ 687601 h 719757"/>
              <a:gd name="connsiteX490" fmla="*/ 737744 w 743237"/>
              <a:gd name="connsiteY490" fmla="*/ 677183 h 719757"/>
              <a:gd name="connsiteX491" fmla="*/ 734016 w 743237"/>
              <a:gd name="connsiteY491" fmla="*/ 646226 h 7197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</a:cxnLst>
            <a:rect l="l" t="t" r="r" b="b"/>
            <a:pathLst>
              <a:path w="743237" h="719757">
                <a:moveTo>
                  <a:pt x="393795" y="0"/>
                </a:moveTo>
                <a:cubicBezTo>
                  <a:pt x="393795" y="0"/>
                  <a:pt x="367578" y="672"/>
                  <a:pt x="353093" y="3274"/>
                </a:cubicBezTo>
                <a:cubicBezTo>
                  <a:pt x="338608" y="5876"/>
                  <a:pt x="339235" y="5189"/>
                  <a:pt x="332897" y="9525"/>
                </a:cubicBezTo>
                <a:cubicBezTo>
                  <a:pt x="326560" y="13862"/>
                  <a:pt x="324862" y="19774"/>
                  <a:pt x="315809" y="24111"/>
                </a:cubicBezTo>
                <a:cubicBezTo>
                  <a:pt x="306756" y="28447"/>
                  <a:pt x="294000" y="30295"/>
                  <a:pt x="260504" y="38101"/>
                </a:cubicBezTo>
                <a:lnTo>
                  <a:pt x="260193" y="37208"/>
                </a:lnTo>
                <a:cubicBezTo>
                  <a:pt x="260065" y="37303"/>
                  <a:pt x="260022" y="37417"/>
                  <a:pt x="259883" y="37506"/>
                </a:cubicBezTo>
                <a:cubicBezTo>
                  <a:pt x="258018" y="39293"/>
                  <a:pt x="256156" y="33040"/>
                  <a:pt x="254290" y="33934"/>
                </a:cubicBezTo>
                <a:cubicBezTo>
                  <a:pt x="251492" y="35720"/>
                  <a:pt x="253360" y="39588"/>
                  <a:pt x="250562" y="41375"/>
                </a:cubicBezTo>
                <a:cubicBezTo>
                  <a:pt x="249163" y="42269"/>
                  <a:pt x="244243" y="41842"/>
                  <a:pt x="238755" y="43756"/>
                </a:cubicBezTo>
                <a:cubicBezTo>
                  <a:pt x="234198" y="45346"/>
                  <a:pt x="228800" y="44854"/>
                  <a:pt x="223220" y="42864"/>
                </a:cubicBezTo>
                <a:cubicBezTo>
                  <a:pt x="217274" y="40740"/>
                  <a:pt x="210587" y="44472"/>
                  <a:pt x="205821" y="47031"/>
                </a:cubicBezTo>
                <a:cubicBezTo>
                  <a:pt x="201804" y="49188"/>
                  <a:pt x="201452" y="44282"/>
                  <a:pt x="196189" y="49115"/>
                </a:cubicBezTo>
                <a:cubicBezTo>
                  <a:pt x="186863" y="52242"/>
                  <a:pt x="187551" y="56295"/>
                  <a:pt x="187178" y="60724"/>
                </a:cubicBezTo>
                <a:cubicBezTo>
                  <a:pt x="186993" y="62938"/>
                  <a:pt x="181977" y="67778"/>
                  <a:pt x="180964" y="70249"/>
                </a:cubicBezTo>
                <a:cubicBezTo>
                  <a:pt x="179951" y="72720"/>
                  <a:pt x="182908" y="72629"/>
                  <a:pt x="180343" y="75309"/>
                </a:cubicBezTo>
                <a:cubicBezTo>
                  <a:pt x="179410" y="75980"/>
                  <a:pt x="177331" y="75081"/>
                  <a:pt x="171022" y="76202"/>
                </a:cubicBezTo>
                <a:cubicBezTo>
                  <a:pt x="167867" y="76763"/>
                  <a:pt x="168920" y="79458"/>
                  <a:pt x="165429" y="82453"/>
                </a:cubicBezTo>
                <a:cubicBezTo>
                  <a:pt x="158251" y="88609"/>
                  <a:pt x="159678" y="78922"/>
                  <a:pt x="145855" y="83345"/>
                </a:cubicBezTo>
                <a:cubicBezTo>
                  <a:pt x="137672" y="85965"/>
                  <a:pt x="139267" y="91201"/>
                  <a:pt x="130630" y="90191"/>
                </a:cubicBezTo>
                <a:cubicBezTo>
                  <a:pt x="123132" y="89315"/>
                  <a:pt x="109892" y="97856"/>
                  <a:pt x="108260" y="97633"/>
                </a:cubicBezTo>
                <a:cubicBezTo>
                  <a:pt x="107654" y="98130"/>
                  <a:pt x="107062" y="99050"/>
                  <a:pt x="106395" y="99716"/>
                </a:cubicBezTo>
                <a:cubicBezTo>
                  <a:pt x="106139" y="100848"/>
                  <a:pt x="105831" y="101800"/>
                  <a:pt x="106395" y="101800"/>
                </a:cubicBezTo>
                <a:cubicBezTo>
                  <a:pt x="106395" y="113415"/>
                  <a:pt x="121311" y="112808"/>
                  <a:pt x="118513" y="123529"/>
                </a:cubicBezTo>
                <a:cubicBezTo>
                  <a:pt x="109187" y="157481"/>
                  <a:pt x="103603" y="127982"/>
                  <a:pt x="97074" y="152105"/>
                </a:cubicBezTo>
                <a:cubicBezTo>
                  <a:pt x="97074" y="152105"/>
                  <a:pt x="97597" y="155885"/>
                  <a:pt x="97074" y="159249"/>
                </a:cubicBezTo>
                <a:cubicBezTo>
                  <a:pt x="96549" y="162613"/>
                  <a:pt x="92179" y="162555"/>
                  <a:pt x="93346" y="166988"/>
                </a:cubicBezTo>
                <a:cubicBezTo>
                  <a:pt x="94638" y="171893"/>
                  <a:pt x="92839" y="175578"/>
                  <a:pt x="91482" y="178895"/>
                </a:cubicBezTo>
                <a:cubicBezTo>
                  <a:pt x="90143" y="182165"/>
                  <a:pt x="91482" y="188494"/>
                  <a:pt x="91482" y="188718"/>
                </a:cubicBezTo>
                <a:cubicBezTo>
                  <a:pt x="85496" y="196162"/>
                  <a:pt x="73605" y="189947"/>
                  <a:pt x="70043" y="196755"/>
                </a:cubicBezTo>
                <a:cubicBezTo>
                  <a:pt x="67299" y="201999"/>
                  <a:pt x="67961" y="204380"/>
                  <a:pt x="61343" y="206875"/>
                </a:cubicBezTo>
                <a:lnTo>
                  <a:pt x="71907" y="224735"/>
                </a:lnTo>
                <a:cubicBezTo>
                  <a:pt x="74705" y="232776"/>
                  <a:pt x="61654" y="224735"/>
                  <a:pt x="61654" y="230093"/>
                </a:cubicBezTo>
                <a:cubicBezTo>
                  <a:pt x="62587" y="253323"/>
                  <a:pt x="52341" y="240807"/>
                  <a:pt x="36487" y="243488"/>
                </a:cubicBezTo>
                <a:cubicBezTo>
                  <a:pt x="36724" y="243828"/>
                  <a:pt x="37070" y="244715"/>
                  <a:pt x="36487" y="245274"/>
                </a:cubicBezTo>
                <a:cubicBezTo>
                  <a:pt x="36487" y="245274"/>
                  <a:pt x="47802" y="246812"/>
                  <a:pt x="53886" y="248250"/>
                </a:cubicBezTo>
                <a:cubicBezTo>
                  <a:pt x="57725" y="253756"/>
                  <a:pt x="49147" y="261495"/>
                  <a:pt x="60722" y="261347"/>
                </a:cubicBezTo>
                <a:cubicBezTo>
                  <a:pt x="64678" y="261300"/>
                  <a:pt x="58545" y="271467"/>
                  <a:pt x="62275" y="273254"/>
                </a:cubicBezTo>
                <a:cubicBezTo>
                  <a:pt x="69425" y="281293"/>
                  <a:pt x="78078" y="286869"/>
                  <a:pt x="87753" y="287542"/>
                </a:cubicBezTo>
                <a:cubicBezTo>
                  <a:pt x="89549" y="295118"/>
                  <a:pt x="105616" y="301826"/>
                  <a:pt x="110745" y="308080"/>
                </a:cubicBezTo>
                <a:cubicBezTo>
                  <a:pt x="112611" y="310761"/>
                  <a:pt x="111365" y="314330"/>
                  <a:pt x="114163" y="317010"/>
                </a:cubicBezTo>
                <a:cubicBezTo>
                  <a:pt x="116961" y="318797"/>
                  <a:pt x="118823" y="320880"/>
                  <a:pt x="120688" y="321773"/>
                </a:cubicBezTo>
                <a:cubicBezTo>
                  <a:pt x="121203" y="324031"/>
                  <a:pt x="121731" y="325844"/>
                  <a:pt x="122241" y="327726"/>
                </a:cubicBezTo>
                <a:cubicBezTo>
                  <a:pt x="118408" y="330866"/>
                  <a:pt x="114457" y="335104"/>
                  <a:pt x="110124" y="339633"/>
                </a:cubicBezTo>
                <a:cubicBezTo>
                  <a:pt x="103288" y="346777"/>
                  <a:pt x="108260" y="358683"/>
                  <a:pt x="108881" y="363446"/>
                </a:cubicBezTo>
                <a:cubicBezTo>
                  <a:pt x="109502" y="368208"/>
                  <a:pt x="116959" y="362850"/>
                  <a:pt x="129387" y="355111"/>
                </a:cubicBezTo>
                <a:cubicBezTo>
                  <a:pt x="124416" y="355111"/>
                  <a:pt x="125038" y="353921"/>
                  <a:pt x="123173" y="347372"/>
                </a:cubicBezTo>
                <a:cubicBezTo>
                  <a:pt x="121309" y="340823"/>
                  <a:pt x="122552" y="338442"/>
                  <a:pt x="124416" y="340823"/>
                </a:cubicBezTo>
                <a:cubicBezTo>
                  <a:pt x="126280" y="343205"/>
                  <a:pt x="125038" y="342014"/>
                  <a:pt x="130630" y="340228"/>
                </a:cubicBezTo>
                <a:cubicBezTo>
                  <a:pt x="131511" y="339947"/>
                  <a:pt x="132280" y="339355"/>
                  <a:pt x="132805" y="338442"/>
                </a:cubicBezTo>
                <a:cubicBezTo>
                  <a:pt x="134939" y="341976"/>
                  <a:pt x="134318" y="347757"/>
                  <a:pt x="138087" y="350646"/>
                </a:cubicBezTo>
                <a:cubicBezTo>
                  <a:pt x="139020" y="352433"/>
                  <a:pt x="144300" y="348855"/>
                  <a:pt x="146165" y="349754"/>
                </a:cubicBezTo>
                <a:cubicBezTo>
                  <a:pt x="154558" y="354518"/>
                  <a:pt x="149581" y="367313"/>
                  <a:pt x="157662" y="364042"/>
                </a:cubicBezTo>
                <a:cubicBezTo>
                  <a:pt x="169161" y="376846"/>
                  <a:pt x="163870" y="377434"/>
                  <a:pt x="164808" y="382497"/>
                </a:cubicBezTo>
                <a:cubicBezTo>
                  <a:pt x="165430" y="384580"/>
                  <a:pt x="164185" y="390832"/>
                  <a:pt x="166051" y="389938"/>
                </a:cubicBezTo>
                <a:cubicBezTo>
                  <a:pt x="175064" y="388449"/>
                  <a:pt x="180651" y="385774"/>
                  <a:pt x="184382" y="380413"/>
                </a:cubicBezTo>
                <a:cubicBezTo>
                  <a:pt x="186247" y="378626"/>
                  <a:pt x="185934" y="372078"/>
                  <a:pt x="188732" y="372972"/>
                </a:cubicBezTo>
                <a:cubicBezTo>
                  <a:pt x="194328" y="375652"/>
                  <a:pt x="191212" y="387261"/>
                  <a:pt x="201471" y="384580"/>
                </a:cubicBezTo>
                <a:cubicBezTo>
                  <a:pt x="205901" y="383464"/>
                  <a:pt x="210504" y="380302"/>
                  <a:pt x="214831" y="378925"/>
                </a:cubicBezTo>
                <a:cubicBezTo>
                  <a:pt x="222132" y="377640"/>
                  <a:pt x="227108" y="378101"/>
                  <a:pt x="234095" y="373567"/>
                </a:cubicBezTo>
                <a:cubicBezTo>
                  <a:pt x="236907" y="371892"/>
                  <a:pt x="242016" y="368135"/>
                  <a:pt x="243416" y="366423"/>
                </a:cubicBezTo>
                <a:cubicBezTo>
                  <a:pt x="247612" y="366571"/>
                  <a:pt x="269024" y="374089"/>
                  <a:pt x="272622" y="367911"/>
                </a:cubicBezTo>
                <a:cubicBezTo>
                  <a:pt x="274473" y="364734"/>
                  <a:pt x="280233" y="370736"/>
                  <a:pt x="283496" y="367614"/>
                </a:cubicBezTo>
                <a:cubicBezTo>
                  <a:pt x="287227" y="364934"/>
                  <a:pt x="284117" y="359579"/>
                  <a:pt x="285982" y="356005"/>
                </a:cubicBezTo>
                <a:cubicBezTo>
                  <a:pt x="303078" y="359566"/>
                  <a:pt x="296226" y="369102"/>
                  <a:pt x="306178" y="371186"/>
                </a:cubicBezTo>
                <a:cubicBezTo>
                  <a:pt x="314259" y="368507"/>
                  <a:pt x="304622" y="366125"/>
                  <a:pt x="309285" y="361363"/>
                </a:cubicBezTo>
                <a:cubicBezTo>
                  <a:pt x="310996" y="357196"/>
                  <a:pt x="313566" y="363954"/>
                  <a:pt x="318295" y="364935"/>
                </a:cubicBezTo>
                <a:cubicBezTo>
                  <a:pt x="324938" y="366314"/>
                  <a:pt x="327304" y="367167"/>
                  <a:pt x="323577" y="372972"/>
                </a:cubicBezTo>
                <a:cubicBezTo>
                  <a:pt x="335701" y="378333"/>
                  <a:pt x="341283" y="365823"/>
                  <a:pt x="348744" y="374758"/>
                </a:cubicBezTo>
                <a:cubicBezTo>
                  <a:pt x="353407" y="380119"/>
                  <a:pt x="354336" y="369400"/>
                  <a:pt x="356201" y="369400"/>
                </a:cubicBezTo>
                <a:cubicBezTo>
                  <a:pt x="358067" y="369400"/>
                  <a:pt x="356201" y="373865"/>
                  <a:pt x="358065" y="374758"/>
                </a:cubicBezTo>
                <a:cubicBezTo>
                  <a:pt x="361796" y="376545"/>
                  <a:pt x="369251" y="372078"/>
                  <a:pt x="368319" y="374758"/>
                </a:cubicBezTo>
                <a:cubicBezTo>
                  <a:pt x="359924" y="395610"/>
                  <a:pt x="356507" y="378616"/>
                  <a:pt x="333830" y="394404"/>
                </a:cubicBezTo>
                <a:cubicBezTo>
                  <a:pt x="335696" y="398871"/>
                  <a:pt x="345947" y="394404"/>
                  <a:pt x="347812" y="397976"/>
                </a:cubicBezTo>
                <a:cubicBezTo>
                  <a:pt x="348745" y="402443"/>
                  <a:pt x="342532" y="404822"/>
                  <a:pt x="338802" y="403929"/>
                </a:cubicBezTo>
                <a:cubicBezTo>
                  <a:pt x="329476" y="403035"/>
                  <a:pt x="323893" y="392321"/>
                  <a:pt x="314567" y="390534"/>
                </a:cubicBezTo>
                <a:cubicBezTo>
                  <a:pt x="298712" y="386067"/>
                  <a:pt x="279776" y="389942"/>
                  <a:pt x="264854" y="384581"/>
                </a:cubicBezTo>
                <a:cubicBezTo>
                  <a:pt x="254596" y="381007"/>
                  <a:pt x="246841" y="369098"/>
                  <a:pt x="233784" y="377139"/>
                </a:cubicBezTo>
                <a:cubicBezTo>
                  <a:pt x="215132" y="388754"/>
                  <a:pt x="230993" y="387254"/>
                  <a:pt x="220734" y="397083"/>
                </a:cubicBezTo>
                <a:cubicBezTo>
                  <a:pt x="213274" y="404230"/>
                  <a:pt x="205204" y="396785"/>
                  <a:pt x="195878" y="396785"/>
                </a:cubicBezTo>
                <a:cubicBezTo>
                  <a:pt x="191570" y="401942"/>
                  <a:pt x="191916" y="404897"/>
                  <a:pt x="191218" y="412859"/>
                </a:cubicBezTo>
                <a:cubicBezTo>
                  <a:pt x="189040" y="420012"/>
                  <a:pt x="182526" y="426844"/>
                  <a:pt x="175372" y="432505"/>
                </a:cubicBezTo>
                <a:cubicBezTo>
                  <a:pt x="168923" y="444626"/>
                  <a:pt x="170879" y="446178"/>
                  <a:pt x="190596" y="447388"/>
                </a:cubicBezTo>
                <a:cubicBezTo>
                  <a:pt x="195259" y="451856"/>
                  <a:pt x="193080" y="460185"/>
                  <a:pt x="196810" y="464653"/>
                </a:cubicBezTo>
                <a:cubicBezTo>
                  <a:pt x="198676" y="467333"/>
                  <a:pt x="201159" y="460783"/>
                  <a:pt x="203956" y="461676"/>
                </a:cubicBezTo>
                <a:cubicBezTo>
                  <a:pt x="216080" y="465250"/>
                  <a:pt x="242484" y="481612"/>
                  <a:pt x="241551" y="495907"/>
                </a:cubicBezTo>
                <a:cubicBezTo>
                  <a:pt x="239686" y="516457"/>
                  <a:pt x="233783" y="505425"/>
                  <a:pt x="235648" y="518827"/>
                </a:cubicBezTo>
                <a:cubicBezTo>
                  <a:pt x="237514" y="528655"/>
                  <a:pt x="234712" y="525376"/>
                  <a:pt x="241862" y="534008"/>
                </a:cubicBezTo>
                <a:cubicBezTo>
                  <a:pt x="244659" y="536985"/>
                  <a:pt x="249940" y="539365"/>
                  <a:pt x="249940" y="541152"/>
                </a:cubicBezTo>
                <a:cubicBezTo>
                  <a:pt x="249630" y="544577"/>
                  <a:pt x="253089" y="557049"/>
                  <a:pt x="258640" y="555737"/>
                </a:cubicBezTo>
                <a:cubicBezTo>
                  <a:pt x="268389" y="553434"/>
                  <a:pt x="263760" y="563033"/>
                  <a:pt x="271068" y="559309"/>
                </a:cubicBezTo>
                <a:cubicBezTo>
                  <a:pt x="286923" y="552162"/>
                  <a:pt x="255509" y="525073"/>
                  <a:pt x="288778" y="524483"/>
                </a:cubicBezTo>
                <a:cubicBezTo>
                  <a:pt x="294374" y="525376"/>
                  <a:pt x="290020" y="531922"/>
                  <a:pt x="292818" y="536389"/>
                </a:cubicBezTo>
                <a:cubicBezTo>
                  <a:pt x="296729" y="541163"/>
                  <a:pt x="299331" y="530201"/>
                  <a:pt x="315810" y="557226"/>
                </a:cubicBezTo>
                <a:cubicBezTo>
                  <a:pt x="324201" y="570325"/>
                  <a:pt x="320431" y="576979"/>
                  <a:pt x="322956" y="581932"/>
                </a:cubicBezTo>
                <a:cubicBezTo>
                  <a:pt x="325481" y="586884"/>
                  <a:pt x="329008" y="582973"/>
                  <a:pt x="336627" y="590266"/>
                </a:cubicBezTo>
                <a:cubicBezTo>
                  <a:pt x="338493" y="588481"/>
                  <a:pt x="336620" y="580147"/>
                  <a:pt x="335695" y="577467"/>
                </a:cubicBezTo>
                <a:cubicBezTo>
                  <a:pt x="328238" y="563471"/>
                  <a:pt x="335703" y="561394"/>
                  <a:pt x="336005" y="545022"/>
                </a:cubicBezTo>
                <a:cubicBezTo>
                  <a:pt x="350932" y="533396"/>
                  <a:pt x="352154" y="535490"/>
                  <a:pt x="362105" y="550082"/>
                </a:cubicBezTo>
                <a:cubicBezTo>
                  <a:pt x="367699" y="556036"/>
                  <a:pt x="373600" y="559606"/>
                  <a:pt x="375465" y="561393"/>
                </a:cubicBezTo>
                <a:cubicBezTo>
                  <a:pt x="379505" y="567050"/>
                  <a:pt x="386649" y="567643"/>
                  <a:pt x="389446" y="569430"/>
                </a:cubicBezTo>
                <a:cubicBezTo>
                  <a:pt x="393798" y="576872"/>
                  <a:pt x="400320" y="575385"/>
                  <a:pt x="404360" y="573002"/>
                </a:cubicBezTo>
                <a:cubicBezTo>
                  <a:pt x="392865" y="564663"/>
                  <a:pt x="402186" y="564073"/>
                  <a:pt x="385407" y="555142"/>
                </a:cubicBezTo>
                <a:cubicBezTo>
                  <a:pt x="384475" y="553355"/>
                  <a:pt x="384164" y="549190"/>
                  <a:pt x="384164" y="547403"/>
                </a:cubicBezTo>
                <a:cubicBezTo>
                  <a:pt x="383232" y="545616"/>
                  <a:pt x="379193" y="544130"/>
                  <a:pt x="379193" y="541450"/>
                </a:cubicBezTo>
                <a:cubicBezTo>
                  <a:pt x="379193" y="538769"/>
                  <a:pt x="389449" y="543538"/>
                  <a:pt x="385718" y="535496"/>
                </a:cubicBezTo>
                <a:cubicBezTo>
                  <a:pt x="381987" y="527455"/>
                  <a:pt x="368321" y="507817"/>
                  <a:pt x="364590" y="501563"/>
                </a:cubicBezTo>
                <a:cubicBezTo>
                  <a:pt x="362725" y="498882"/>
                  <a:pt x="357134" y="501563"/>
                  <a:pt x="355269" y="498884"/>
                </a:cubicBezTo>
                <a:cubicBezTo>
                  <a:pt x="354337" y="496203"/>
                  <a:pt x="357139" y="492635"/>
                  <a:pt x="356201" y="489061"/>
                </a:cubicBezTo>
                <a:cubicBezTo>
                  <a:pt x="352470" y="482807"/>
                  <a:pt x="330409" y="458705"/>
                  <a:pt x="337869" y="448876"/>
                </a:cubicBezTo>
                <a:cubicBezTo>
                  <a:pt x="342532" y="443516"/>
                  <a:pt x="341904" y="454830"/>
                  <a:pt x="349365" y="454830"/>
                </a:cubicBezTo>
                <a:cubicBezTo>
                  <a:pt x="350298" y="454830"/>
                  <a:pt x="355268" y="450662"/>
                  <a:pt x="356201" y="451555"/>
                </a:cubicBezTo>
                <a:cubicBezTo>
                  <a:pt x="358066" y="454236"/>
                  <a:pt x="374531" y="458401"/>
                  <a:pt x="377329" y="459295"/>
                </a:cubicBezTo>
                <a:cubicBezTo>
                  <a:pt x="375698" y="462954"/>
                  <a:pt x="375958" y="465318"/>
                  <a:pt x="374532" y="465546"/>
                </a:cubicBezTo>
                <a:cubicBezTo>
                  <a:pt x="372668" y="465843"/>
                  <a:pt x="371741" y="470308"/>
                  <a:pt x="375464" y="470308"/>
                </a:cubicBezTo>
                <a:cubicBezTo>
                  <a:pt x="379192" y="470308"/>
                  <a:pt x="375774" y="473582"/>
                  <a:pt x="382921" y="474475"/>
                </a:cubicBezTo>
                <a:cubicBezTo>
                  <a:pt x="390067" y="475368"/>
                  <a:pt x="379814" y="470606"/>
                  <a:pt x="386649" y="468522"/>
                </a:cubicBezTo>
                <a:cubicBezTo>
                  <a:pt x="393485" y="466439"/>
                  <a:pt x="394727" y="466141"/>
                  <a:pt x="390688" y="465248"/>
                </a:cubicBezTo>
                <a:cubicBezTo>
                  <a:pt x="386649" y="464355"/>
                  <a:pt x="387581" y="463164"/>
                  <a:pt x="392863" y="460783"/>
                </a:cubicBezTo>
                <a:cubicBezTo>
                  <a:pt x="393524" y="460486"/>
                  <a:pt x="393800" y="460191"/>
                  <a:pt x="393795" y="459891"/>
                </a:cubicBezTo>
                <a:cubicBezTo>
                  <a:pt x="403959" y="458766"/>
                  <a:pt x="417094" y="455818"/>
                  <a:pt x="412748" y="450961"/>
                </a:cubicBezTo>
                <a:cubicBezTo>
                  <a:pt x="411354" y="449359"/>
                  <a:pt x="409802" y="448286"/>
                  <a:pt x="408087" y="447389"/>
                </a:cubicBezTo>
                <a:cubicBezTo>
                  <a:pt x="410759" y="445514"/>
                  <a:pt x="413359" y="444049"/>
                  <a:pt x="410883" y="442626"/>
                </a:cubicBezTo>
                <a:cubicBezTo>
                  <a:pt x="407776" y="440840"/>
                  <a:pt x="408087" y="440840"/>
                  <a:pt x="407155" y="444114"/>
                </a:cubicBezTo>
                <a:cubicBezTo>
                  <a:pt x="406730" y="445610"/>
                  <a:pt x="405810" y="446162"/>
                  <a:pt x="404980" y="446198"/>
                </a:cubicBezTo>
                <a:cubicBezTo>
                  <a:pt x="404357" y="445992"/>
                  <a:pt x="403762" y="445762"/>
                  <a:pt x="403116" y="445603"/>
                </a:cubicBezTo>
                <a:cubicBezTo>
                  <a:pt x="402041" y="445338"/>
                  <a:pt x="401130" y="444878"/>
                  <a:pt x="400009" y="444710"/>
                </a:cubicBezTo>
                <a:cubicBezTo>
                  <a:pt x="400002" y="444682"/>
                  <a:pt x="399705" y="444739"/>
                  <a:pt x="399699" y="444710"/>
                </a:cubicBezTo>
                <a:cubicBezTo>
                  <a:pt x="399243" y="442711"/>
                  <a:pt x="399799" y="439203"/>
                  <a:pt x="400320" y="436376"/>
                </a:cubicBezTo>
                <a:cubicBezTo>
                  <a:pt x="401252" y="431315"/>
                  <a:pt x="399699" y="430422"/>
                  <a:pt x="393485" y="432506"/>
                </a:cubicBezTo>
                <a:cubicBezTo>
                  <a:pt x="387271" y="434590"/>
                  <a:pt x="391310" y="436971"/>
                  <a:pt x="394727" y="439055"/>
                </a:cubicBezTo>
                <a:cubicBezTo>
                  <a:pt x="396178" y="439938"/>
                  <a:pt x="397161" y="442207"/>
                  <a:pt x="397835" y="444413"/>
                </a:cubicBezTo>
                <a:cubicBezTo>
                  <a:pt x="389956" y="443502"/>
                  <a:pt x="381420" y="443869"/>
                  <a:pt x="375464" y="438162"/>
                </a:cubicBezTo>
                <a:cubicBezTo>
                  <a:pt x="372666" y="435481"/>
                  <a:pt x="376086" y="431020"/>
                  <a:pt x="374221" y="427446"/>
                </a:cubicBezTo>
                <a:cubicBezTo>
                  <a:pt x="373288" y="425659"/>
                  <a:pt x="367696" y="426852"/>
                  <a:pt x="367696" y="424172"/>
                </a:cubicBezTo>
                <a:cubicBezTo>
                  <a:pt x="367696" y="421491"/>
                  <a:pt x="376397" y="417326"/>
                  <a:pt x="373600" y="416432"/>
                </a:cubicBezTo>
                <a:cubicBezTo>
                  <a:pt x="367071" y="413752"/>
                  <a:pt x="355891" y="417031"/>
                  <a:pt x="353093" y="410777"/>
                </a:cubicBezTo>
                <a:cubicBezTo>
                  <a:pt x="358063" y="403630"/>
                  <a:pt x="378565" y="396193"/>
                  <a:pt x="389756" y="392619"/>
                </a:cubicBezTo>
                <a:cubicBezTo>
                  <a:pt x="396285" y="390832"/>
                  <a:pt x="391303" y="383092"/>
                  <a:pt x="401874" y="381010"/>
                </a:cubicBezTo>
                <a:cubicBezTo>
                  <a:pt x="411200" y="383691"/>
                  <a:pt x="421445" y="401547"/>
                  <a:pt x="427973" y="406014"/>
                </a:cubicBezTo>
                <a:cubicBezTo>
                  <a:pt x="429838" y="406907"/>
                  <a:pt x="430768" y="402442"/>
                  <a:pt x="432633" y="403335"/>
                </a:cubicBezTo>
                <a:cubicBezTo>
                  <a:pt x="433566" y="403335"/>
                  <a:pt x="444750" y="410478"/>
                  <a:pt x="445683" y="412265"/>
                </a:cubicBezTo>
                <a:cubicBezTo>
                  <a:pt x="446616" y="414052"/>
                  <a:pt x="444751" y="416729"/>
                  <a:pt x="446614" y="418516"/>
                </a:cubicBezTo>
                <a:cubicBezTo>
                  <a:pt x="449412" y="419409"/>
                  <a:pt x="453138" y="421196"/>
                  <a:pt x="455003" y="418516"/>
                </a:cubicBezTo>
                <a:cubicBezTo>
                  <a:pt x="465262" y="403327"/>
                  <a:pt x="458113" y="399767"/>
                  <a:pt x="453450" y="391726"/>
                </a:cubicBezTo>
                <a:cubicBezTo>
                  <a:pt x="451585" y="388152"/>
                  <a:pt x="449410" y="382799"/>
                  <a:pt x="447547" y="378331"/>
                </a:cubicBezTo>
                <a:cubicBezTo>
                  <a:pt x="446614" y="374758"/>
                  <a:pt x="441022" y="372083"/>
                  <a:pt x="441022" y="367616"/>
                </a:cubicBezTo>
                <a:cubicBezTo>
                  <a:pt x="441022" y="361361"/>
                  <a:pt x="456873" y="365835"/>
                  <a:pt x="446614" y="355114"/>
                </a:cubicBezTo>
                <a:cubicBezTo>
                  <a:pt x="433558" y="340818"/>
                  <a:pt x="429846" y="346482"/>
                  <a:pt x="411194" y="345589"/>
                </a:cubicBezTo>
                <a:cubicBezTo>
                  <a:pt x="399069" y="342016"/>
                  <a:pt x="402497" y="334576"/>
                  <a:pt x="398766" y="332789"/>
                </a:cubicBezTo>
                <a:cubicBezTo>
                  <a:pt x="392238" y="328322"/>
                  <a:pt x="380128" y="336066"/>
                  <a:pt x="372667" y="331598"/>
                </a:cubicBezTo>
                <a:cubicBezTo>
                  <a:pt x="361168" y="323560"/>
                  <a:pt x="376710" y="321479"/>
                  <a:pt x="365521" y="316120"/>
                </a:cubicBezTo>
                <a:cubicBezTo>
                  <a:pt x="359925" y="313440"/>
                  <a:pt x="354339" y="322967"/>
                  <a:pt x="347811" y="321180"/>
                </a:cubicBezTo>
                <a:cubicBezTo>
                  <a:pt x="342215" y="320287"/>
                  <a:pt x="344707" y="311358"/>
                  <a:pt x="339111" y="309571"/>
                </a:cubicBezTo>
                <a:cubicBezTo>
                  <a:pt x="332583" y="308379"/>
                  <a:pt x="323580" y="308679"/>
                  <a:pt x="316119" y="308679"/>
                </a:cubicBezTo>
                <a:cubicBezTo>
                  <a:pt x="314254" y="309572"/>
                  <a:pt x="313945" y="310763"/>
                  <a:pt x="312080" y="309869"/>
                </a:cubicBezTo>
                <a:cubicBezTo>
                  <a:pt x="309282" y="308082"/>
                  <a:pt x="307732" y="303321"/>
                  <a:pt x="304001" y="303321"/>
                </a:cubicBezTo>
                <a:cubicBezTo>
                  <a:pt x="300271" y="303321"/>
                  <a:pt x="298410" y="307785"/>
                  <a:pt x="295612" y="308679"/>
                </a:cubicBezTo>
                <a:cubicBezTo>
                  <a:pt x="292815" y="309572"/>
                  <a:pt x="284426" y="306893"/>
                  <a:pt x="287223" y="306000"/>
                </a:cubicBezTo>
                <a:cubicBezTo>
                  <a:pt x="301055" y="292305"/>
                  <a:pt x="299941" y="301850"/>
                  <a:pt x="311458" y="297963"/>
                </a:cubicBezTo>
                <a:cubicBezTo>
                  <a:pt x="322776" y="294142"/>
                  <a:pt x="313008" y="293203"/>
                  <a:pt x="331033" y="287247"/>
                </a:cubicBezTo>
                <a:cubicBezTo>
                  <a:pt x="338960" y="280546"/>
                  <a:pt x="337839" y="272891"/>
                  <a:pt x="333829" y="275043"/>
                </a:cubicBezTo>
                <a:cubicBezTo>
                  <a:pt x="328003" y="278170"/>
                  <a:pt x="327461" y="274300"/>
                  <a:pt x="327304" y="269983"/>
                </a:cubicBezTo>
                <a:cubicBezTo>
                  <a:pt x="324506" y="268196"/>
                  <a:pt x="320160" y="267006"/>
                  <a:pt x="315187" y="262243"/>
                </a:cubicBezTo>
                <a:cubicBezTo>
                  <a:pt x="313322" y="261350"/>
                  <a:pt x="310527" y="258671"/>
                  <a:pt x="309594" y="253313"/>
                </a:cubicBezTo>
                <a:cubicBezTo>
                  <a:pt x="313630" y="249444"/>
                  <a:pt x="316118" y="252722"/>
                  <a:pt x="317983" y="247955"/>
                </a:cubicBezTo>
                <a:cubicBezTo>
                  <a:pt x="317983" y="245275"/>
                  <a:pt x="315185" y="239919"/>
                  <a:pt x="317983" y="239919"/>
                </a:cubicBezTo>
                <a:cubicBezTo>
                  <a:pt x="323519" y="242235"/>
                  <a:pt x="331108" y="244400"/>
                  <a:pt x="337557" y="245574"/>
                </a:cubicBezTo>
                <a:cubicBezTo>
                  <a:pt x="341366" y="249562"/>
                  <a:pt x="341767" y="251212"/>
                  <a:pt x="344082" y="253313"/>
                </a:cubicBezTo>
                <a:cubicBezTo>
                  <a:pt x="347034" y="255992"/>
                  <a:pt x="349209" y="255546"/>
                  <a:pt x="347189" y="258076"/>
                </a:cubicBezTo>
                <a:cubicBezTo>
                  <a:pt x="345170" y="260606"/>
                  <a:pt x="346413" y="262690"/>
                  <a:pt x="342529" y="264625"/>
                </a:cubicBezTo>
                <a:cubicBezTo>
                  <a:pt x="338645" y="266559"/>
                  <a:pt x="336159" y="267899"/>
                  <a:pt x="337868" y="265220"/>
                </a:cubicBezTo>
                <a:cubicBezTo>
                  <a:pt x="339577" y="262541"/>
                  <a:pt x="339262" y="261350"/>
                  <a:pt x="336937" y="262243"/>
                </a:cubicBezTo>
                <a:cubicBezTo>
                  <a:pt x="334606" y="263136"/>
                  <a:pt x="335694" y="260904"/>
                  <a:pt x="334451" y="265518"/>
                </a:cubicBezTo>
                <a:cubicBezTo>
                  <a:pt x="333208" y="270131"/>
                  <a:pt x="331655" y="273108"/>
                  <a:pt x="341597" y="269090"/>
                </a:cubicBezTo>
                <a:cubicBezTo>
                  <a:pt x="351540" y="265071"/>
                  <a:pt x="355423" y="260606"/>
                  <a:pt x="360239" y="256885"/>
                </a:cubicBezTo>
                <a:cubicBezTo>
                  <a:pt x="353912" y="237236"/>
                  <a:pt x="328946" y="222132"/>
                  <a:pt x="312391" y="214915"/>
                </a:cubicBezTo>
                <a:lnTo>
                  <a:pt x="300274" y="191400"/>
                </a:lnTo>
                <a:cubicBezTo>
                  <a:pt x="279299" y="178319"/>
                  <a:pt x="289584" y="177143"/>
                  <a:pt x="282563" y="173837"/>
                </a:cubicBezTo>
                <a:cubicBezTo>
                  <a:pt x="274679" y="170125"/>
                  <a:pt x="267184" y="164168"/>
                  <a:pt x="265785" y="155680"/>
                </a:cubicBezTo>
                <a:lnTo>
                  <a:pt x="272310" y="128888"/>
                </a:lnTo>
                <a:cubicBezTo>
                  <a:pt x="271378" y="124421"/>
                  <a:pt x="263252" y="123816"/>
                  <a:pt x="262989" y="119065"/>
                </a:cubicBezTo>
                <a:cubicBezTo>
                  <a:pt x="262832" y="116239"/>
                  <a:pt x="269490" y="117602"/>
                  <a:pt x="269203" y="115493"/>
                </a:cubicBezTo>
                <a:cubicBezTo>
                  <a:pt x="268736" y="112051"/>
                  <a:pt x="270863" y="112814"/>
                  <a:pt x="275107" y="111326"/>
                </a:cubicBezTo>
                <a:cubicBezTo>
                  <a:pt x="278772" y="110041"/>
                  <a:pt x="273397" y="105702"/>
                  <a:pt x="277282" y="104182"/>
                </a:cubicBezTo>
                <a:cubicBezTo>
                  <a:pt x="280039" y="103103"/>
                  <a:pt x="285749" y="94581"/>
                  <a:pt x="287535" y="95847"/>
                </a:cubicBezTo>
                <a:cubicBezTo>
                  <a:pt x="315114" y="115404"/>
                  <a:pt x="264377" y="97030"/>
                  <a:pt x="293127" y="122637"/>
                </a:cubicBezTo>
                <a:cubicBezTo>
                  <a:pt x="303542" y="125171"/>
                  <a:pt x="316426" y="132902"/>
                  <a:pt x="333830" y="135734"/>
                </a:cubicBezTo>
                <a:cubicBezTo>
                  <a:pt x="337751" y="143101"/>
                  <a:pt x="333455" y="143160"/>
                  <a:pt x="337558" y="148831"/>
                </a:cubicBezTo>
                <a:cubicBezTo>
                  <a:pt x="342121" y="155138"/>
                  <a:pt x="342917" y="159175"/>
                  <a:pt x="345015" y="163715"/>
                </a:cubicBezTo>
                <a:cubicBezTo>
                  <a:pt x="357292" y="160292"/>
                  <a:pt x="363346" y="166544"/>
                  <a:pt x="378571" y="163715"/>
                </a:cubicBezTo>
                <a:cubicBezTo>
                  <a:pt x="383234" y="155673"/>
                  <a:pt x="320768" y="149439"/>
                  <a:pt x="342219" y="127102"/>
                </a:cubicBezTo>
                <a:cubicBezTo>
                  <a:pt x="345016" y="123528"/>
                  <a:pt x="350294" y="129186"/>
                  <a:pt x="354957" y="129186"/>
                </a:cubicBezTo>
                <a:cubicBezTo>
                  <a:pt x="358688" y="130079"/>
                  <a:pt x="362723" y="127101"/>
                  <a:pt x="366453" y="127995"/>
                </a:cubicBezTo>
                <a:cubicBezTo>
                  <a:pt x="381375" y="135143"/>
                  <a:pt x="382291" y="151210"/>
                  <a:pt x="397213" y="156571"/>
                </a:cubicBezTo>
                <a:cubicBezTo>
                  <a:pt x="403742" y="159251"/>
                  <a:pt x="404673" y="141393"/>
                  <a:pt x="399077" y="136032"/>
                </a:cubicBezTo>
                <a:cubicBezTo>
                  <a:pt x="391617" y="128884"/>
                  <a:pt x="366452" y="127703"/>
                  <a:pt x="369250" y="116981"/>
                </a:cubicBezTo>
                <a:cubicBezTo>
                  <a:pt x="370649" y="111024"/>
                  <a:pt x="383247" y="106295"/>
                  <a:pt x="390688" y="111921"/>
                </a:cubicBezTo>
                <a:cubicBezTo>
                  <a:pt x="399154" y="118322"/>
                  <a:pt x="404512" y="111618"/>
                  <a:pt x="413680" y="115791"/>
                </a:cubicBezTo>
                <a:cubicBezTo>
                  <a:pt x="413680" y="115791"/>
                  <a:pt x="421991" y="124196"/>
                  <a:pt x="428283" y="130376"/>
                </a:cubicBezTo>
                <a:cubicBezTo>
                  <a:pt x="429876" y="131941"/>
                  <a:pt x="438850" y="129044"/>
                  <a:pt x="437294" y="125316"/>
                </a:cubicBezTo>
                <a:cubicBezTo>
                  <a:pt x="434031" y="118987"/>
                  <a:pt x="430544" y="120781"/>
                  <a:pt x="424244" y="115196"/>
                </a:cubicBezTo>
                <a:cubicBezTo>
                  <a:pt x="415929" y="107823"/>
                  <a:pt x="409411" y="106192"/>
                  <a:pt x="401874" y="105670"/>
                </a:cubicBezTo>
                <a:cubicBezTo>
                  <a:pt x="398143" y="104777"/>
                  <a:pt x="396905" y="96740"/>
                  <a:pt x="393174" y="97633"/>
                </a:cubicBezTo>
                <a:cubicBezTo>
                  <a:pt x="390376" y="97633"/>
                  <a:pt x="395349" y="101204"/>
                  <a:pt x="395349" y="102991"/>
                </a:cubicBezTo>
                <a:cubicBezTo>
                  <a:pt x="394416" y="104778"/>
                  <a:pt x="393485" y="105670"/>
                  <a:pt x="392553" y="105670"/>
                </a:cubicBezTo>
                <a:cubicBezTo>
                  <a:pt x="388822" y="106564"/>
                  <a:pt x="381679" y="104183"/>
                  <a:pt x="379814" y="102396"/>
                </a:cubicBezTo>
                <a:cubicBezTo>
                  <a:pt x="371578" y="90190"/>
                  <a:pt x="383852" y="93019"/>
                  <a:pt x="382921" y="89001"/>
                </a:cubicBezTo>
                <a:cubicBezTo>
                  <a:pt x="381990" y="84984"/>
                  <a:pt x="371893" y="89449"/>
                  <a:pt x="368318" y="80667"/>
                </a:cubicBezTo>
                <a:cubicBezTo>
                  <a:pt x="365520" y="78879"/>
                  <a:pt x="354333" y="77992"/>
                  <a:pt x="360861" y="69951"/>
                </a:cubicBezTo>
                <a:cubicBezTo>
                  <a:pt x="377648" y="49401"/>
                  <a:pt x="379183" y="71146"/>
                  <a:pt x="396902" y="63998"/>
                </a:cubicBezTo>
                <a:cubicBezTo>
                  <a:pt x="417420" y="55063"/>
                  <a:pt x="410257" y="41379"/>
                  <a:pt x="420516" y="35124"/>
                </a:cubicBezTo>
                <a:cubicBezTo>
                  <a:pt x="421521" y="34609"/>
                  <a:pt x="422142" y="34614"/>
                  <a:pt x="423002" y="34232"/>
                </a:cubicBezTo>
                <a:lnTo>
                  <a:pt x="409020" y="14585"/>
                </a:lnTo>
                <a:lnTo>
                  <a:pt x="400009" y="14585"/>
                </a:lnTo>
                <a:lnTo>
                  <a:pt x="393795" y="0"/>
                </a:lnTo>
                <a:close/>
                <a:moveTo>
                  <a:pt x="536408" y="120851"/>
                </a:moveTo>
                <a:cubicBezTo>
                  <a:pt x="536112" y="120794"/>
                  <a:pt x="535709" y="120852"/>
                  <a:pt x="535166" y="121148"/>
                </a:cubicBezTo>
                <a:cubicBezTo>
                  <a:pt x="530816" y="123529"/>
                  <a:pt x="526466" y="126506"/>
                  <a:pt x="525844" y="131864"/>
                </a:cubicBezTo>
                <a:cubicBezTo>
                  <a:pt x="525223" y="137222"/>
                  <a:pt x="521495" y="126506"/>
                  <a:pt x="515902" y="128887"/>
                </a:cubicBezTo>
                <a:cubicBezTo>
                  <a:pt x="510309" y="131269"/>
                  <a:pt x="505338" y="127697"/>
                  <a:pt x="503474" y="139603"/>
                </a:cubicBezTo>
                <a:cubicBezTo>
                  <a:pt x="501610" y="151510"/>
                  <a:pt x="506581" y="149128"/>
                  <a:pt x="512795" y="152105"/>
                </a:cubicBezTo>
                <a:cubicBezTo>
                  <a:pt x="519009" y="155082"/>
                  <a:pt x="522116" y="154486"/>
                  <a:pt x="519009" y="143175"/>
                </a:cubicBezTo>
                <a:cubicBezTo>
                  <a:pt x="515902" y="131864"/>
                  <a:pt x="523359" y="147343"/>
                  <a:pt x="530194" y="151510"/>
                </a:cubicBezTo>
                <a:cubicBezTo>
                  <a:pt x="537030" y="155677"/>
                  <a:pt x="532059" y="147938"/>
                  <a:pt x="534544" y="132459"/>
                </a:cubicBezTo>
                <a:cubicBezTo>
                  <a:pt x="535088" y="129334"/>
                  <a:pt x="538481" y="121242"/>
                  <a:pt x="536408" y="120851"/>
                </a:cubicBezTo>
                <a:close/>
                <a:moveTo>
                  <a:pt x="630862" y="180086"/>
                </a:moveTo>
                <a:cubicBezTo>
                  <a:pt x="622784" y="181277"/>
                  <a:pt x="616570" y="187825"/>
                  <a:pt x="599792" y="197350"/>
                </a:cubicBezTo>
                <a:cubicBezTo>
                  <a:pt x="583014" y="206876"/>
                  <a:pt x="589228" y="212829"/>
                  <a:pt x="606627" y="216401"/>
                </a:cubicBezTo>
                <a:cubicBezTo>
                  <a:pt x="624027" y="219973"/>
                  <a:pt x="615949" y="215806"/>
                  <a:pt x="625891" y="203899"/>
                </a:cubicBezTo>
                <a:cubicBezTo>
                  <a:pt x="635834" y="191993"/>
                  <a:pt x="635212" y="205090"/>
                  <a:pt x="627134" y="214020"/>
                </a:cubicBezTo>
                <a:cubicBezTo>
                  <a:pt x="619056" y="222949"/>
                  <a:pt x="622784" y="222949"/>
                  <a:pt x="645776" y="225926"/>
                </a:cubicBezTo>
                <a:cubicBezTo>
                  <a:pt x="668768" y="228903"/>
                  <a:pt x="665040" y="218187"/>
                  <a:pt x="661311" y="218187"/>
                </a:cubicBezTo>
                <a:cubicBezTo>
                  <a:pt x="657583" y="218187"/>
                  <a:pt x="650747" y="208662"/>
                  <a:pt x="654476" y="207471"/>
                </a:cubicBezTo>
                <a:cubicBezTo>
                  <a:pt x="658204" y="206280"/>
                  <a:pt x="661933" y="214020"/>
                  <a:pt x="668768" y="215210"/>
                </a:cubicBezTo>
                <a:cubicBezTo>
                  <a:pt x="675604" y="216401"/>
                  <a:pt x="667525" y="208662"/>
                  <a:pt x="645776" y="191397"/>
                </a:cubicBezTo>
                <a:cubicBezTo>
                  <a:pt x="641426" y="187230"/>
                  <a:pt x="638941" y="178895"/>
                  <a:pt x="630862" y="180086"/>
                </a:cubicBezTo>
                <a:close/>
                <a:moveTo>
                  <a:pt x="507202" y="183063"/>
                </a:moveTo>
                <a:cubicBezTo>
                  <a:pt x="505966" y="183292"/>
                  <a:pt x="505027" y="184564"/>
                  <a:pt x="505027" y="186932"/>
                </a:cubicBezTo>
                <a:cubicBezTo>
                  <a:pt x="505027" y="193247"/>
                  <a:pt x="503922" y="194540"/>
                  <a:pt x="508756" y="189909"/>
                </a:cubicBezTo>
                <a:cubicBezTo>
                  <a:pt x="511502" y="185173"/>
                  <a:pt x="509262" y="182680"/>
                  <a:pt x="507202" y="183063"/>
                </a:cubicBezTo>
                <a:close/>
                <a:moveTo>
                  <a:pt x="22194" y="231879"/>
                </a:moveTo>
                <a:cubicBezTo>
                  <a:pt x="21364" y="231976"/>
                  <a:pt x="20330" y="232102"/>
                  <a:pt x="19397" y="232475"/>
                </a:cubicBezTo>
                <a:cubicBezTo>
                  <a:pt x="11941" y="235451"/>
                  <a:pt x="-3595" y="236642"/>
                  <a:pt x="755" y="243191"/>
                </a:cubicBezTo>
                <a:cubicBezTo>
                  <a:pt x="5105" y="249739"/>
                  <a:pt x="8212" y="246762"/>
                  <a:pt x="12562" y="249739"/>
                </a:cubicBezTo>
                <a:cubicBezTo>
                  <a:pt x="28719" y="274743"/>
                  <a:pt x="34311" y="276529"/>
                  <a:pt x="44875" y="278910"/>
                </a:cubicBezTo>
                <a:cubicBezTo>
                  <a:pt x="55439" y="281291"/>
                  <a:pt x="56682" y="280101"/>
                  <a:pt x="51711" y="275338"/>
                </a:cubicBezTo>
                <a:cubicBezTo>
                  <a:pt x="46739" y="270576"/>
                  <a:pt x="34933" y="271766"/>
                  <a:pt x="33068" y="265218"/>
                </a:cubicBezTo>
                <a:cubicBezTo>
                  <a:pt x="31204" y="258669"/>
                  <a:pt x="31204" y="259860"/>
                  <a:pt x="29961" y="253906"/>
                </a:cubicBezTo>
                <a:cubicBezTo>
                  <a:pt x="28719" y="247953"/>
                  <a:pt x="23747" y="252120"/>
                  <a:pt x="23126" y="247953"/>
                </a:cubicBezTo>
                <a:cubicBezTo>
                  <a:pt x="22505" y="243786"/>
                  <a:pt x="28719" y="244381"/>
                  <a:pt x="29961" y="240214"/>
                </a:cubicBezTo>
                <a:cubicBezTo>
                  <a:pt x="31049" y="236568"/>
                  <a:pt x="28005" y="231196"/>
                  <a:pt x="22194" y="231879"/>
                </a:cubicBezTo>
                <a:close/>
                <a:moveTo>
                  <a:pt x="415545" y="234261"/>
                </a:moveTo>
                <a:cubicBezTo>
                  <a:pt x="414171" y="233998"/>
                  <a:pt x="412111" y="236338"/>
                  <a:pt x="410573" y="239916"/>
                </a:cubicBezTo>
                <a:cubicBezTo>
                  <a:pt x="407498" y="247073"/>
                  <a:pt x="402491" y="257975"/>
                  <a:pt x="415234" y="244084"/>
                </a:cubicBezTo>
                <a:cubicBezTo>
                  <a:pt x="417431" y="237348"/>
                  <a:pt x="416919" y="234524"/>
                  <a:pt x="415544" y="234261"/>
                </a:cubicBezTo>
                <a:close/>
                <a:moveTo>
                  <a:pt x="383542" y="247953"/>
                </a:moveTo>
                <a:cubicBezTo>
                  <a:pt x="381730" y="248059"/>
                  <a:pt x="383288" y="250984"/>
                  <a:pt x="393174" y="260455"/>
                </a:cubicBezTo>
                <a:cubicBezTo>
                  <a:pt x="401962" y="260034"/>
                  <a:pt x="399987" y="262653"/>
                  <a:pt x="402184" y="257181"/>
                </a:cubicBezTo>
                <a:cubicBezTo>
                  <a:pt x="404381" y="251708"/>
                  <a:pt x="403826" y="256207"/>
                  <a:pt x="395038" y="252418"/>
                </a:cubicBezTo>
                <a:cubicBezTo>
                  <a:pt x="390644" y="250524"/>
                  <a:pt x="385355" y="247848"/>
                  <a:pt x="383542" y="247953"/>
                </a:cubicBezTo>
                <a:close/>
                <a:moveTo>
                  <a:pt x="369560" y="249739"/>
                </a:moveTo>
                <a:cubicBezTo>
                  <a:pt x="368373" y="249930"/>
                  <a:pt x="367222" y="250770"/>
                  <a:pt x="366453" y="251823"/>
                </a:cubicBezTo>
                <a:cubicBezTo>
                  <a:pt x="363378" y="256032"/>
                  <a:pt x="366001" y="263023"/>
                  <a:pt x="373910" y="256288"/>
                </a:cubicBezTo>
                <a:cubicBezTo>
                  <a:pt x="377206" y="252183"/>
                  <a:pt x="373124" y="249167"/>
                  <a:pt x="369560" y="249739"/>
                </a:cubicBezTo>
                <a:close/>
                <a:moveTo>
                  <a:pt x="472403" y="258967"/>
                </a:moveTo>
                <a:cubicBezTo>
                  <a:pt x="467363" y="258668"/>
                  <a:pt x="467463" y="265631"/>
                  <a:pt x="470539" y="269683"/>
                </a:cubicBezTo>
                <a:cubicBezTo>
                  <a:pt x="474054" y="274313"/>
                  <a:pt x="478658" y="276980"/>
                  <a:pt x="487006" y="279505"/>
                </a:cubicBezTo>
                <a:cubicBezTo>
                  <a:pt x="495355" y="282031"/>
                  <a:pt x="496159" y="276397"/>
                  <a:pt x="488249" y="271766"/>
                </a:cubicBezTo>
                <a:cubicBezTo>
                  <a:pt x="480340" y="267136"/>
                  <a:pt x="481920" y="263351"/>
                  <a:pt x="474889" y="259562"/>
                </a:cubicBezTo>
                <a:cubicBezTo>
                  <a:pt x="473955" y="259193"/>
                  <a:pt x="473123" y="259009"/>
                  <a:pt x="472403" y="258967"/>
                </a:cubicBezTo>
                <a:close/>
                <a:moveTo>
                  <a:pt x="358997" y="271469"/>
                </a:moveTo>
                <a:cubicBezTo>
                  <a:pt x="354230" y="271638"/>
                  <a:pt x="350513" y="276806"/>
                  <a:pt x="344394" y="277719"/>
                </a:cubicBezTo>
                <a:cubicBezTo>
                  <a:pt x="340663" y="280400"/>
                  <a:pt x="339735" y="284266"/>
                  <a:pt x="336005" y="287840"/>
                </a:cubicBezTo>
                <a:cubicBezTo>
                  <a:pt x="333207" y="290520"/>
                  <a:pt x="329171" y="290815"/>
                  <a:pt x="326373" y="293496"/>
                </a:cubicBezTo>
                <a:cubicBezTo>
                  <a:pt x="320779" y="297962"/>
                  <a:pt x="317984" y="304211"/>
                  <a:pt x="317984" y="304211"/>
                </a:cubicBezTo>
                <a:cubicBezTo>
                  <a:pt x="317984" y="304211"/>
                  <a:pt x="327616" y="301830"/>
                  <a:pt x="331344" y="299449"/>
                </a:cubicBezTo>
                <a:cubicBezTo>
                  <a:pt x="335072" y="297068"/>
                  <a:pt x="332896" y="294687"/>
                  <a:pt x="335694" y="293793"/>
                </a:cubicBezTo>
                <a:cubicBezTo>
                  <a:pt x="344707" y="303616"/>
                  <a:pt x="343575" y="284733"/>
                  <a:pt x="371114" y="308379"/>
                </a:cubicBezTo>
                <a:cubicBezTo>
                  <a:pt x="387206" y="322196"/>
                  <a:pt x="401407" y="320432"/>
                  <a:pt x="402806" y="324452"/>
                </a:cubicBezTo>
                <a:cubicBezTo>
                  <a:pt x="404671" y="327133"/>
                  <a:pt x="404047" y="336358"/>
                  <a:pt x="405913" y="339038"/>
                </a:cubicBezTo>
                <a:cubicBezTo>
                  <a:pt x="426737" y="340533"/>
                  <a:pt x="427967" y="335166"/>
                  <a:pt x="441022" y="334275"/>
                </a:cubicBezTo>
                <a:cubicBezTo>
                  <a:pt x="441959" y="339635"/>
                  <a:pt x="441952" y="342012"/>
                  <a:pt x="451586" y="341717"/>
                </a:cubicBezTo>
                <a:cubicBezTo>
                  <a:pt x="451898" y="345290"/>
                  <a:pt x="453450" y="348562"/>
                  <a:pt x="453450" y="351837"/>
                </a:cubicBezTo>
                <a:cubicBezTo>
                  <a:pt x="458422" y="351837"/>
                  <a:pt x="460596" y="355707"/>
                  <a:pt x="462461" y="355707"/>
                </a:cubicBezTo>
                <a:cubicBezTo>
                  <a:pt x="463084" y="360173"/>
                  <a:pt x="464946" y="362850"/>
                  <a:pt x="465879" y="365530"/>
                </a:cubicBezTo>
                <a:cubicBezTo>
                  <a:pt x="471161" y="365233"/>
                  <a:pt x="484520" y="375650"/>
                  <a:pt x="485453" y="377436"/>
                </a:cubicBezTo>
                <a:cubicBezTo>
                  <a:pt x="485766" y="370296"/>
                  <a:pt x="489798" y="371193"/>
                  <a:pt x="498813" y="377436"/>
                </a:cubicBezTo>
                <a:cubicBezTo>
                  <a:pt x="507051" y="358974"/>
                  <a:pt x="499436" y="360542"/>
                  <a:pt x="500677" y="351540"/>
                </a:cubicBezTo>
                <a:cubicBezTo>
                  <a:pt x="490424" y="355337"/>
                  <a:pt x="475979" y="357193"/>
                  <a:pt x="469918" y="350647"/>
                </a:cubicBezTo>
                <a:cubicBezTo>
                  <a:pt x="465252" y="342012"/>
                  <a:pt x="452518" y="327728"/>
                  <a:pt x="457490" y="315523"/>
                </a:cubicBezTo>
                <a:cubicBezTo>
                  <a:pt x="454692" y="311056"/>
                  <a:pt x="451884" y="310486"/>
                  <a:pt x="447236" y="307486"/>
                </a:cubicBezTo>
                <a:cubicBezTo>
                  <a:pt x="443818" y="305279"/>
                  <a:pt x="445843" y="303915"/>
                  <a:pt x="448168" y="302128"/>
                </a:cubicBezTo>
                <a:cubicBezTo>
                  <a:pt x="441998" y="297352"/>
                  <a:pt x="434849" y="300644"/>
                  <a:pt x="426419" y="303319"/>
                </a:cubicBezTo>
                <a:cubicBezTo>
                  <a:pt x="420823" y="301532"/>
                  <a:pt x="414615" y="303767"/>
                  <a:pt x="409641" y="302128"/>
                </a:cubicBezTo>
                <a:cubicBezTo>
                  <a:pt x="407776" y="301235"/>
                  <a:pt x="404671" y="295282"/>
                  <a:pt x="402805" y="295282"/>
                </a:cubicBezTo>
                <a:cubicBezTo>
                  <a:pt x="399075" y="295282"/>
                  <a:pt x="394418" y="297370"/>
                  <a:pt x="391620" y="295579"/>
                </a:cubicBezTo>
                <a:cubicBezTo>
                  <a:pt x="379964" y="293047"/>
                  <a:pt x="374836" y="289073"/>
                  <a:pt x="374531" y="278017"/>
                </a:cubicBezTo>
                <a:cubicBezTo>
                  <a:pt x="365038" y="279916"/>
                  <a:pt x="368708" y="273255"/>
                  <a:pt x="361171" y="271766"/>
                </a:cubicBezTo>
                <a:cubicBezTo>
                  <a:pt x="360432" y="271561"/>
                  <a:pt x="359677" y="271444"/>
                  <a:pt x="358996" y="271469"/>
                </a:cubicBezTo>
                <a:close/>
                <a:moveTo>
                  <a:pt x="622784" y="276529"/>
                </a:moveTo>
                <a:cubicBezTo>
                  <a:pt x="612220" y="277719"/>
                  <a:pt x="609113" y="283673"/>
                  <a:pt x="609113" y="287245"/>
                </a:cubicBezTo>
                <a:cubicBezTo>
                  <a:pt x="609113" y="290817"/>
                  <a:pt x="627134" y="300937"/>
                  <a:pt x="625270" y="306890"/>
                </a:cubicBezTo>
                <a:cubicBezTo>
                  <a:pt x="623405" y="312844"/>
                  <a:pt x="617191" y="314034"/>
                  <a:pt x="620920" y="319392"/>
                </a:cubicBezTo>
                <a:cubicBezTo>
                  <a:pt x="624648" y="324750"/>
                  <a:pt x="633969" y="324750"/>
                  <a:pt x="637698" y="322369"/>
                </a:cubicBezTo>
                <a:cubicBezTo>
                  <a:pt x="641426" y="319988"/>
                  <a:pt x="645155" y="308676"/>
                  <a:pt x="640183" y="290221"/>
                </a:cubicBezTo>
                <a:cubicBezTo>
                  <a:pt x="637698" y="278315"/>
                  <a:pt x="633348" y="275338"/>
                  <a:pt x="622784" y="276529"/>
                </a:cubicBezTo>
                <a:close/>
                <a:moveTo>
                  <a:pt x="581771" y="281887"/>
                </a:moveTo>
                <a:cubicBezTo>
                  <a:pt x="572544" y="283992"/>
                  <a:pt x="583394" y="291833"/>
                  <a:pt x="585810" y="291412"/>
                </a:cubicBezTo>
                <a:cubicBezTo>
                  <a:pt x="588227" y="290991"/>
                  <a:pt x="592976" y="280834"/>
                  <a:pt x="581771" y="281887"/>
                </a:cubicBezTo>
                <a:close/>
                <a:moveTo>
                  <a:pt x="57614" y="294686"/>
                </a:moveTo>
                <a:cubicBezTo>
                  <a:pt x="55379" y="294459"/>
                  <a:pt x="56931" y="297694"/>
                  <a:pt x="60721" y="299746"/>
                </a:cubicBezTo>
                <a:cubicBezTo>
                  <a:pt x="65774" y="302483"/>
                  <a:pt x="66965" y="300805"/>
                  <a:pt x="61031" y="296175"/>
                </a:cubicBezTo>
                <a:cubicBezTo>
                  <a:pt x="59384" y="295122"/>
                  <a:pt x="58358" y="294762"/>
                  <a:pt x="57613" y="294686"/>
                </a:cubicBezTo>
                <a:close/>
                <a:moveTo>
                  <a:pt x="738987" y="349159"/>
                </a:moveTo>
                <a:cubicBezTo>
                  <a:pt x="737822" y="349605"/>
                  <a:pt x="735569" y="350647"/>
                  <a:pt x="729045" y="350944"/>
                </a:cubicBezTo>
                <a:cubicBezTo>
                  <a:pt x="715995" y="351540"/>
                  <a:pt x="714752" y="352730"/>
                  <a:pt x="704810" y="356898"/>
                </a:cubicBezTo>
                <a:cubicBezTo>
                  <a:pt x="694867" y="361065"/>
                  <a:pt x="701081" y="369400"/>
                  <a:pt x="709160" y="365828"/>
                </a:cubicBezTo>
                <a:cubicBezTo>
                  <a:pt x="719724" y="365828"/>
                  <a:pt x="719724" y="372376"/>
                  <a:pt x="724695" y="369995"/>
                </a:cubicBezTo>
                <a:cubicBezTo>
                  <a:pt x="729666" y="367614"/>
                  <a:pt x="730909" y="358088"/>
                  <a:pt x="735259" y="358088"/>
                </a:cubicBezTo>
                <a:cubicBezTo>
                  <a:pt x="739609" y="358088"/>
                  <a:pt x="745823" y="353326"/>
                  <a:pt x="742094" y="350349"/>
                </a:cubicBezTo>
                <a:cubicBezTo>
                  <a:pt x="740230" y="348861"/>
                  <a:pt x="740152" y="348712"/>
                  <a:pt x="738987" y="349159"/>
                </a:cubicBezTo>
                <a:close/>
                <a:moveTo>
                  <a:pt x="522737" y="368804"/>
                </a:moveTo>
                <a:cubicBezTo>
                  <a:pt x="515902" y="369995"/>
                  <a:pt x="512173" y="373567"/>
                  <a:pt x="523359" y="382497"/>
                </a:cubicBezTo>
                <a:cubicBezTo>
                  <a:pt x="544487" y="399761"/>
                  <a:pt x="553808" y="407500"/>
                  <a:pt x="564993" y="411072"/>
                </a:cubicBezTo>
                <a:cubicBezTo>
                  <a:pt x="576178" y="414644"/>
                  <a:pt x="578043" y="409882"/>
                  <a:pt x="577421" y="405714"/>
                </a:cubicBezTo>
                <a:cubicBezTo>
                  <a:pt x="576800" y="401547"/>
                  <a:pt x="556915" y="398571"/>
                  <a:pt x="550701" y="397380"/>
                </a:cubicBezTo>
                <a:cubicBezTo>
                  <a:pt x="544487" y="396189"/>
                  <a:pt x="550701" y="389045"/>
                  <a:pt x="544487" y="383092"/>
                </a:cubicBezTo>
                <a:cubicBezTo>
                  <a:pt x="538273" y="377139"/>
                  <a:pt x="529573" y="367614"/>
                  <a:pt x="522737" y="368804"/>
                </a:cubicBezTo>
                <a:close/>
                <a:moveTo>
                  <a:pt x="675914" y="374758"/>
                </a:moveTo>
                <a:cubicBezTo>
                  <a:pt x="675099" y="375046"/>
                  <a:pt x="673429" y="375948"/>
                  <a:pt x="671254" y="377734"/>
                </a:cubicBezTo>
                <a:cubicBezTo>
                  <a:pt x="669079" y="379520"/>
                  <a:pt x="667321" y="380720"/>
                  <a:pt x="665972" y="381306"/>
                </a:cubicBezTo>
                <a:cubicBezTo>
                  <a:pt x="675110" y="376825"/>
                  <a:pt x="677719" y="374119"/>
                  <a:pt x="675914" y="374758"/>
                </a:cubicBezTo>
                <a:close/>
                <a:moveTo>
                  <a:pt x="665972" y="381306"/>
                </a:moveTo>
                <a:cubicBezTo>
                  <a:pt x="661923" y="383064"/>
                  <a:pt x="660534" y="380859"/>
                  <a:pt x="654476" y="384878"/>
                </a:cubicBezTo>
                <a:cubicBezTo>
                  <a:pt x="646397" y="390236"/>
                  <a:pt x="647019" y="400952"/>
                  <a:pt x="654476" y="396785"/>
                </a:cubicBezTo>
                <a:cubicBezTo>
                  <a:pt x="661933" y="392617"/>
                  <a:pt x="658204" y="397380"/>
                  <a:pt x="674361" y="384283"/>
                </a:cubicBezTo>
                <a:lnTo>
                  <a:pt x="653854" y="386664"/>
                </a:lnTo>
                <a:cubicBezTo>
                  <a:pt x="658991" y="384672"/>
                  <a:pt x="662721" y="382901"/>
                  <a:pt x="665972" y="381306"/>
                </a:cubicBezTo>
                <a:close/>
                <a:moveTo>
                  <a:pt x="119133" y="375948"/>
                </a:moveTo>
                <a:cubicBezTo>
                  <a:pt x="117541" y="376159"/>
                  <a:pt x="117211" y="378251"/>
                  <a:pt x="120065" y="383092"/>
                </a:cubicBezTo>
                <a:cubicBezTo>
                  <a:pt x="128413" y="397405"/>
                  <a:pt x="132236" y="398192"/>
                  <a:pt x="133114" y="394403"/>
                </a:cubicBezTo>
                <a:cubicBezTo>
                  <a:pt x="133993" y="390615"/>
                  <a:pt x="128862" y="385588"/>
                  <a:pt x="125347" y="380115"/>
                </a:cubicBezTo>
                <a:cubicBezTo>
                  <a:pt x="123589" y="377379"/>
                  <a:pt x="120726" y="375738"/>
                  <a:pt x="119133" y="375948"/>
                </a:cubicBezTo>
                <a:close/>
                <a:moveTo>
                  <a:pt x="110744" y="377734"/>
                </a:moveTo>
                <a:cubicBezTo>
                  <a:pt x="109927" y="378767"/>
                  <a:pt x="109308" y="379681"/>
                  <a:pt x="108569" y="380711"/>
                </a:cubicBezTo>
                <a:cubicBezTo>
                  <a:pt x="111508" y="387506"/>
                  <a:pt x="111990" y="390826"/>
                  <a:pt x="110123" y="393808"/>
                </a:cubicBezTo>
                <a:cubicBezTo>
                  <a:pt x="107327" y="398273"/>
                  <a:pt x="109191" y="402440"/>
                  <a:pt x="101734" y="395594"/>
                </a:cubicBezTo>
                <a:cubicBezTo>
                  <a:pt x="101352" y="395243"/>
                  <a:pt x="101120" y="394812"/>
                  <a:pt x="100802" y="394403"/>
                </a:cubicBezTo>
                <a:cubicBezTo>
                  <a:pt x="92682" y="412980"/>
                  <a:pt x="96551" y="426163"/>
                  <a:pt x="102356" y="414347"/>
                </a:cubicBezTo>
                <a:cubicBezTo>
                  <a:pt x="104221" y="410773"/>
                  <a:pt x="99558" y="404525"/>
                  <a:pt x="102356" y="402738"/>
                </a:cubicBezTo>
                <a:cubicBezTo>
                  <a:pt x="107951" y="398270"/>
                  <a:pt x="105149" y="418811"/>
                  <a:pt x="111677" y="420598"/>
                </a:cubicBezTo>
                <a:cubicBezTo>
                  <a:pt x="115407" y="421491"/>
                  <a:pt x="119132" y="417026"/>
                  <a:pt x="122862" y="417026"/>
                </a:cubicBezTo>
                <a:cubicBezTo>
                  <a:pt x="129391" y="417919"/>
                  <a:pt x="132180" y="426852"/>
                  <a:pt x="139640" y="420598"/>
                </a:cubicBezTo>
                <a:cubicBezTo>
                  <a:pt x="149899" y="412556"/>
                  <a:pt x="125661" y="402738"/>
                  <a:pt x="120998" y="401845"/>
                </a:cubicBezTo>
                <a:cubicBezTo>
                  <a:pt x="116335" y="400951"/>
                  <a:pt x="119134" y="392916"/>
                  <a:pt x="119134" y="392022"/>
                </a:cubicBezTo>
                <a:cubicBezTo>
                  <a:pt x="117269" y="386661"/>
                  <a:pt x="113543" y="382201"/>
                  <a:pt x="110745" y="377734"/>
                </a:cubicBezTo>
                <a:close/>
                <a:moveTo>
                  <a:pt x="401252" y="390236"/>
                </a:moveTo>
                <a:cubicBezTo>
                  <a:pt x="395979" y="391078"/>
                  <a:pt x="392047" y="394106"/>
                  <a:pt x="399077" y="394106"/>
                </a:cubicBezTo>
                <a:cubicBezTo>
                  <a:pt x="406108" y="394106"/>
                  <a:pt x="402466" y="394506"/>
                  <a:pt x="399387" y="396189"/>
                </a:cubicBezTo>
                <a:cubicBezTo>
                  <a:pt x="396312" y="397873"/>
                  <a:pt x="390568" y="401228"/>
                  <a:pt x="396280" y="403333"/>
                </a:cubicBezTo>
                <a:cubicBezTo>
                  <a:pt x="401993" y="405438"/>
                  <a:pt x="399011" y="404136"/>
                  <a:pt x="405602" y="395296"/>
                </a:cubicBezTo>
                <a:cubicBezTo>
                  <a:pt x="404723" y="391929"/>
                  <a:pt x="406524" y="389394"/>
                  <a:pt x="401252" y="390236"/>
                </a:cubicBezTo>
                <a:close/>
                <a:moveTo>
                  <a:pt x="486696" y="408393"/>
                </a:moveTo>
                <a:cubicBezTo>
                  <a:pt x="484644" y="408193"/>
                  <a:pt x="482803" y="410152"/>
                  <a:pt x="482967" y="415835"/>
                </a:cubicBezTo>
                <a:cubicBezTo>
                  <a:pt x="483407" y="430990"/>
                  <a:pt x="481947" y="433082"/>
                  <a:pt x="490735" y="422979"/>
                </a:cubicBezTo>
                <a:cubicBezTo>
                  <a:pt x="494030" y="415349"/>
                  <a:pt x="490116" y="408727"/>
                  <a:pt x="486696" y="408393"/>
                </a:cubicBezTo>
                <a:close/>
                <a:moveTo>
                  <a:pt x="594821" y="412858"/>
                </a:moveTo>
                <a:cubicBezTo>
                  <a:pt x="585500" y="414049"/>
                  <a:pt x="580528" y="425956"/>
                  <a:pt x="591714" y="424170"/>
                </a:cubicBezTo>
                <a:cubicBezTo>
                  <a:pt x="601656" y="417621"/>
                  <a:pt x="604142" y="411668"/>
                  <a:pt x="594821" y="412858"/>
                </a:cubicBezTo>
                <a:close/>
                <a:moveTo>
                  <a:pt x="406845" y="414347"/>
                </a:moveTo>
                <a:cubicBezTo>
                  <a:pt x="405956" y="414356"/>
                  <a:pt x="404800" y="414573"/>
                  <a:pt x="403427" y="414942"/>
                </a:cubicBezTo>
                <a:cubicBezTo>
                  <a:pt x="392442" y="416626"/>
                  <a:pt x="402526" y="427712"/>
                  <a:pt x="405602" y="424765"/>
                </a:cubicBezTo>
                <a:cubicBezTo>
                  <a:pt x="408293" y="422186"/>
                  <a:pt x="413069" y="414266"/>
                  <a:pt x="406845" y="414347"/>
                </a:cubicBezTo>
                <a:close/>
                <a:moveTo>
                  <a:pt x="548215" y="421788"/>
                </a:moveTo>
                <a:cubicBezTo>
                  <a:pt x="543245" y="421600"/>
                  <a:pt x="545263" y="438309"/>
                  <a:pt x="550701" y="437267"/>
                </a:cubicBezTo>
                <a:cubicBezTo>
                  <a:pt x="556915" y="436076"/>
                  <a:pt x="555051" y="431313"/>
                  <a:pt x="550701" y="422979"/>
                </a:cubicBezTo>
                <a:cubicBezTo>
                  <a:pt x="549691" y="422161"/>
                  <a:pt x="548925" y="421815"/>
                  <a:pt x="548215" y="421788"/>
                </a:cubicBezTo>
                <a:close/>
                <a:moveTo>
                  <a:pt x="500677" y="433992"/>
                </a:moveTo>
                <a:cubicBezTo>
                  <a:pt x="497814" y="434782"/>
                  <a:pt x="495499" y="439955"/>
                  <a:pt x="499124" y="445006"/>
                </a:cubicBezTo>
                <a:cubicBezTo>
                  <a:pt x="498245" y="454267"/>
                  <a:pt x="500633" y="457541"/>
                  <a:pt x="505027" y="448280"/>
                </a:cubicBezTo>
                <a:cubicBezTo>
                  <a:pt x="509421" y="439019"/>
                  <a:pt x="506989" y="438253"/>
                  <a:pt x="503474" y="434885"/>
                </a:cubicBezTo>
                <a:cubicBezTo>
                  <a:pt x="502595" y="434043"/>
                  <a:pt x="501632" y="433727"/>
                  <a:pt x="500677" y="433993"/>
                </a:cubicBezTo>
                <a:close/>
                <a:moveTo>
                  <a:pt x="136222" y="440839"/>
                </a:moveTo>
                <a:cubicBezTo>
                  <a:pt x="135626" y="440877"/>
                  <a:pt x="134979" y="441136"/>
                  <a:pt x="134358" y="441434"/>
                </a:cubicBezTo>
                <a:cubicBezTo>
                  <a:pt x="129387" y="443815"/>
                  <a:pt x="125658" y="446197"/>
                  <a:pt x="127522" y="450364"/>
                </a:cubicBezTo>
                <a:cubicBezTo>
                  <a:pt x="136222" y="462270"/>
                  <a:pt x="141193" y="475368"/>
                  <a:pt x="149272" y="469414"/>
                </a:cubicBezTo>
                <a:cubicBezTo>
                  <a:pt x="157350" y="463461"/>
                  <a:pt x="152379" y="455722"/>
                  <a:pt x="159836" y="458698"/>
                </a:cubicBezTo>
                <a:cubicBezTo>
                  <a:pt x="167292" y="461675"/>
                  <a:pt x="161700" y="453936"/>
                  <a:pt x="152379" y="449769"/>
                </a:cubicBezTo>
                <a:cubicBezTo>
                  <a:pt x="144223" y="446122"/>
                  <a:pt x="140393" y="440554"/>
                  <a:pt x="136222" y="440839"/>
                </a:cubicBezTo>
                <a:close/>
                <a:moveTo>
                  <a:pt x="613463" y="444708"/>
                </a:moveTo>
                <a:cubicBezTo>
                  <a:pt x="609291" y="445661"/>
                  <a:pt x="604142" y="456094"/>
                  <a:pt x="599792" y="458698"/>
                </a:cubicBezTo>
                <a:cubicBezTo>
                  <a:pt x="594821" y="461675"/>
                  <a:pt x="600413" y="466438"/>
                  <a:pt x="604763" y="470605"/>
                </a:cubicBezTo>
                <a:cubicBezTo>
                  <a:pt x="614084" y="479535"/>
                  <a:pt x="617813" y="481321"/>
                  <a:pt x="620298" y="471796"/>
                </a:cubicBezTo>
                <a:cubicBezTo>
                  <a:pt x="622784" y="462270"/>
                  <a:pt x="619677" y="447387"/>
                  <a:pt x="615327" y="445006"/>
                </a:cubicBezTo>
                <a:cubicBezTo>
                  <a:pt x="614783" y="444709"/>
                  <a:pt x="614059" y="444573"/>
                  <a:pt x="613463" y="444709"/>
                </a:cubicBezTo>
                <a:close/>
                <a:moveTo>
                  <a:pt x="588607" y="454233"/>
                </a:moveTo>
                <a:cubicBezTo>
                  <a:pt x="583888" y="453591"/>
                  <a:pt x="575091" y="467479"/>
                  <a:pt x="568100" y="475963"/>
                </a:cubicBezTo>
                <a:cubicBezTo>
                  <a:pt x="558779" y="487274"/>
                  <a:pt x="571829" y="478344"/>
                  <a:pt x="583014" y="477749"/>
                </a:cubicBezTo>
                <a:cubicBezTo>
                  <a:pt x="594199" y="477154"/>
                  <a:pt x="589849" y="469414"/>
                  <a:pt x="591714" y="460484"/>
                </a:cubicBezTo>
                <a:cubicBezTo>
                  <a:pt x="591247" y="456317"/>
                  <a:pt x="590180" y="454447"/>
                  <a:pt x="588607" y="454233"/>
                </a:cubicBezTo>
                <a:close/>
                <a:moveTo>
                  <a:pt x="510931" y="464354"/>
                </a:moveTo>
                <a:cubicBezTo>
                  <a:pt x="510337" y="464464"/>
                  <a:pt x="509926" y="464881"/>
                  <a:pt x="509377" y="465246"/>
                </a:cubicBezTo>
                <a:cubicBezTo>
                  <a:pt x="504983" y="470719"/>
                  <a:pt x="513319" y="479053"/>
                  <a:pt x="516834" y="473581"/>
                </a:cubicBezTo>
                <a:cubicBezTo>
                  <a:pt x="519910" y="468793"/>
                  <a:pt x="515088" y="463582"/>
                  <a:pt x="510931" y="464353"/>
                </a:cubicBezTo>
                <a:close/>
                <a:moveTo>
                  <a:pt x="665350" y="467628"/>
                </a:moveTo>
                <a:cubicBezTo>
                  <a:pt x="664087" y="467839"/>
                  <a:pt x="663395" y="468449"/>
                  <a:pt x="663175" y="469712"/>
                </a:cubicBezTo>
                <a:cubicBezTo>
                  <a:pt x="662736" y="472238"/>
                  <a:pt x="657467" y="476023"/>
                  <a:pt x="650437" y="481916"/>
                </a:cubicBezTo>
                <a:cubicBezTo>
                  <a:pt x="643406" y="487809"/>
                  <a:pt x="644489" y="489553"/>
                  <a:pt x="648883" y="487869"/>
                </a:cubicBezTo>
                <a:cubicBezTo>
                  <a:pt x="653277" y="486185"/>
                  <a:pt x="654849" y="485747"/>
                  <a:pt x="661001" y="477749"/>
                </a:cubicBezTo>
                <a:cubicBezTo>
                  <a:pt x="664955" y="471855"/>
                  <a:pt x="675026" y="468768"/>
                  <a:pt x="670632" y="467926"/>
                </a:cubicBezTo>
                <a:cubicBezTo>
                  <a:pt x="668435" y="467505"/>
                  <a:pt x="666614" y="467417"/>
                  <a:pt x="665350" y="467629"/>
                </a:cubicBezTo>
                <a:close/>
                <a:moveTo>
                  <a:pt x="533612" y="479535"/>
                </a:moveTo>
                <a:cubicBezTo>
                  <a:pt x="531126" y="479611"/>
                  <a:pt x="530196" y="481321"/>
                  <a:pt x="533922" y="485488"/>
                </a:cubicBezTo>
                <a:cubicBezTo>
                  <a:pt x="542622" y="499181"/>
                  <a:pt x="549457" y="487274"/>
                  <a:pt x="543243" y="483107"/>
                </a:cubicBezTo>
                <a:cubicBezTo>
                  <a:pt x="540136" y="481023"/>
                  <a:pt x="536097" y="479460"/>
                  <a:pt x="533611" y="479535"/>
                </a:cubicBezTo>
                <a:close/>
                <a:moveTo>
                  <a:pt x="600413" y="496204"/>
                </a:moveTo>
                <a:cubicBezTo>
                  <a:pt x="597001" y="496785"/>
                  <a:pt x="596658" y="502641"/>
                  <a:pt x="601656" y="506324"/>
                </a:cubicBezTo>
                <a:cubicBezTo>
                  <a:pt x="610005" y="511376"/>
                  <a:pt x="616175" y="512761"/>
                  <a:pt x="612220" y="506027"/>
                </a:cubicBezTo>
                <a:cubicBezTo>
                  <a:pt x="608266" y="499292"/>
                  <a:pt x="606800" y="497467"/>
                  <a:pt x="601967" y="496205"/>
                </a:cubicBezTo>
                <a:cubicBezTo>
                  <a:pt x="601362" y="496046"/>
                  <a:pt x="600901" y="496119"/>
                  <a:pt x="600413" y="496205"/>
                </a:cubicBezTo>
                <a:close/>
                <a:moveTo>
                  <a:pt x="701703" y="499776"/>
                </a:moveTo>
                <a:cubicBezTo>
                  <a:pt x="699561" y="499513"/>
                  <a:pt x="698352" y="501062"/>
                  <a:pt x="700771" y="506324"/>
                </a:cubicBezTo>
                <a:cubicBezTo>
                  <a:pt x="706923" y="510955"/>
                  <a:pt x="710864" y="508450"/>
                  <a:pt x="708228" y="504241"/>
                </a:cubicBezTo>
                <a:cubicBezTo>
                  <a:pt x="706910" y="502136"/>
                  <a:pt x="703845" y="500039"/>
                  <a:pt x="701703" y="499776"/>
                </a:cubicBezTo>
                <a:close/>
                <a:moveTo>
                  <a:pt x="528019" y="502753"/>
                </a:moveTo>
                <a:cubicBezTo>
                  <a:pt x="524451" y="503230"/>
                  <a:pt x="522976" y="508579"/>
                  <a:pt x="527398" y="510789"/>
                </a:cubicBezTo>
                <a:cubicBezTo>
                  <a:pt x="532451" y="513315"/>
                  <a:pt x="535724" y="505278"/>
                  <a:pt x="529573" y="502753"/>
                </a:cubicBezTo>
                <a:cubicBezTo>
                  <a:pt x="528996" y="502594"/>
                  <a:pt x="528529" y="502686"/>
                  <a:pt x="528019" y="502753"/>
                </a:cubicBezTo>
                <a:close/>
                <a:moveTo>
                  <a:pt x="589849" y="506622"/>
                </a:moveTo>
                <a:cubicBezTo>
                  <a:pt x="589100" y="506574"/>
                  <a:pt x="587441" y="507664"/>
                  <a:pt x="584878" y="509896"/>
                </a:cubicBezTo>
                <a:cubicBezTo>
                  <a:pt x="578043" y="515850"/>
                  <a:pt x="578043" y="520017"/>
                  <a:pt x="585500" y="515850"/>
                </a:cubicBezTo>
                <a:cubicBezTo>
                  <a:pt x="589772" y="509896"/>
                  <a:pt x="591099" y="506704"/>
                  <a:pt x="589849" y="506622"/>
                </a:cubicBezTo>
                <a:close/>
                <a:moveTo>
                  <a:pt x="536719" y="509003"/>
                </a:moveTo>
                <a:cubicBezTo>
                  <a:pt x="534670" y="509526"/>
                  <a:pt x="534412" y="512206"/>
                  <a:pt x="536719" y="513468"/>
                </a:cubicBezTo>
                <a:cubicBezTo>
                  <a:pt x="539795" y="515152"/>
                  <a:pt x="541932" y="510985"/>
                  <a:pt x="539515" y="509301"/>
                </a:cubicBezTo>
                <a:cubicBezTo>
                  <a:pt x="538472" y="508933"/>
                  <a:pt x="537402" y="508829"/>
                  <a:pt x="536719" y="509004"/>
                </a:cubicBezTo>
                <a:close/>
                <a:moveTo>
                  <a:pt x="519320" y="513468"/>
                </a:moveTo>
                <a:cubicBezTo>
                  <a:pt x="516135" y="513691"/>
                  <a:pt x="514038" y="515254"/>
                  <a:pt x="517145" y="517636"/>
                </a:cubicBezTo>
                <a:cubicBezTo>
                  <a:pt x="523359" y="522398"/>
                  <a:pt x="518388" y="525375"/>
                  <a:pt x="514659" y="521208"/>
                </a:cubicBezTo>
                <a:cubicBezTo>
                  <a:pt x="510931" y="517040"/>
                  <a:pt x="497260" y="533709"/>
                  <a:pt x="519009" y="527161"/>
                </a:cubicBezTo>
                <a:cubicBezTo>
                  <a:pt x="532059" y="521803"/>
                  <a:pt x="529573" y="524184"/>
                  <a:pt x="527709" y="517636"/>
                </a:cubicBezTo>
                <a:cubicBezTo>
                  <a:pt x="526777" y="514361"/>
                  <a:pt x="522504" y="513245"/>
                  <a:pt x="519320" y="513468"/>
                </a:cubicBezTo>
                <a:close/>
                <a:moveTo>
                  <a:pt x="560954" y="518826"/>
                </a:moveTo>
                <a:cubicBezTo>
                  <a:pt x="560418" y="518955"/>
                  <a:pt x="559931" y="519247"/>
                  <a:pt x="559711" y="519719"/>
                </a:cubicBezTo>
                <a:cubicBezTo>
                  <a:pt x="558832" y="521613"/>
                  <a:pt x="563214" y="521745"/>
                  <a:pt x="567168" y="524481"/>
                </a:cubicBezTo>
                <a:cubicBezTo>
                  <a:pt x="571123" y="527218"/>
                  <a:pt x="574835" y="524785"/>
                  <a:pt x="569343" y="521207"/>
                </a:cubicBezTo>
                <a:cubicBezTo>
                  <a:pt x="565388" y="519313"/>
                  <a:pt x="562561" y="518441"/>
                  <a:pt x="560954" y="518826"/>
                </a:cubicBezTo>
                <a:close/>
                <a:moveTo>
                  <a:pt x="617502" y="530138"/>
                </a:moveTo>
                <a:cubicBezTo>
                  <a:pt x="615694" y="530147"/>
                  <a:pt x="618434" y="533709"/>
                  <a:pt x="621541" y="536686"/>
                </a:cubicBezTo>
                <a:cubicBezTo>
                  <a:pt x="626512" y="541449"/>
                  <a:pt x="617191" y="544425"/>
                  <a:pt x="625891" y="545616"/>
                </a:cubicBezTo>
                <a:cubicBezTo>
                  <a:pt x="634591" y="546807"/>
                  <a:pt x="631484" y="543235"/>
                  <a:pt x="626512" y="534900"/>
                </a:cubicBezTo>
                <a:cubicBezTo>
                  <a:pt x="621386" y="531328"/>
                  <a:pt x="618587" y="530131"/>
                  <a:pt x="617502" y="530138"/>
                </a:cubicBezTo>
                <a:close/>
                <a:moveTo>
                  <a:pt x="654786" y="532816"/>
                </a:moveTo>
                <a:cubicBezTo>
                  <a:pt x="649494" y="532855"/>
                  <a:pt x="651713" y="538472"/>
                  <a:pt x="658826" y="538472"/>
                </a:cubicBezTo>
                <a:cubicBezTo>
                  <a:pt x="666955" y="538472"/>
                  <a:pt x="667250" y="534377"/>
                  <a:pt x="657583" y="533114"/>
                </a:cubicBezTo>
                <a:cubicBezTo>
                  <a:pt x="656512" y="532851"/>
                  <a:pt x="655543" y="532810"/>
                  <a:pt x="654786" y="532817"/>
                </a:cubicBezTo>
                <a:close/>
                <a:moveTo>
                  <a:pt x="384164" y="585503"/>
                </a:moveTo>
                <a:cubicBezTo>
                  <a:pt x="369250" y="585503"/>
                  <a:pt x="386028" y="609911"/>
                  <a:pt x="394727" y="612292"/>
                </a:cubicBezTo>
                <a:cubicBezTo>
                  <a:pt x="403427" y="614674"/>
                  <a:pt x="395970" y="602767"/>
                  <a:pt x="400320" y="600981"/>
                </a:cubicBezTo>
                <a:cubicBezTo>
                  <a:pt x="404670" y="599195"/>
                  <a:pt x="399699" y="593837"/>
                  <a:pt x="384164" y="585503"/>
                </a:cubicBezTo>
                <a:close/>
                <a:moveTo>
                  <a:pt x="734016" y="646226"/>
                </a:moveTo>
                <a:cubicBezTo>
                  <a:pt x="734016" y="646226"/>
                  <a:pt x="729235" y="658174"/>
                  <a:pt x="723141" y="661109"/>
                </a:cubicBezTo>
                <a:cubicBezTo>
                  <a:pt x="717047" y="664044"/>
                  <a:pt x="714602" y="654109"/>
                  <a:pt x="701392" y="667360"/>
                </a:cubicBezTo>
                <a:cubicBezTo>
                  <a:pt x="697661" y="670040"/>
                  <a:pt x="695802" y="679268"/>
                  <a:pt x="691139" y="677481"/>
                </a:cubicBezTo>
                <a:cubicBezTo>
                  <a:pt x="665960" y="677775"/>
                  <a:pt x="685237" y="658430"/>
                  <a:pt x="681196" y="652775"/>
                </a:cubicBezTo>
                <a:cubicBezTo>
                  <a:pt x="672803" y="650987"/>
                  <a:pt x="659450" y="663788"/>
                  <a:pt x="654786" y="664681"/>
                </a:cubicBezTo>
                <a:cubicBezTo>
                  <a:pt x="651989" y="665575"/>
                  <a:pt x="645778" y="662597"/>
                  <a:pt x="641737" y="659919"/>
                </a:cubicBezTo>
                <a:cubicBezTo>
                  <a:pt x="630546" y="659025"/>
                  <a:pt x="622789" y="668552"/>
                  <a:pt x="612531" y="665872"/>
                </a:cubicBezTo>
                <a:cubicBezTo>
                  <a:pt x="606935" y="664978"/>
                  <a:pt x="612537" y="657238"/>
                  <a:pt x="606006" y="659026"/>
                </a:cubicBezTo>
                <a:cubicBezTo>
                  <a:pt x="595747" y="660812"/>
                  <a:pt x="588612" y="659322"/>
                  <a:pt x="578353" y="662002"/>
                </a:cubicBezTo>
                <a:cubicBezTo>
                  <a:pt x="569960" y="664683"/>
                  <a:pt x="563445" y="671824"/>
                  <a:pt x="554118" y="674504"/>
                </a:cubicBezTo>
                <a:cubicBezTo>
                  <a:pt x="549456" y="676291"/>
                  <a:pt x="543247" y="680160"/>
                  <a:pt x="538583" y="679267"/>
                </a:cubicBezTo>
                <a:cubicBezTo>
                  <a:pt x="532988" y="678373"/>
                  <a:pt x="531440" y="672124"/>
                  <a:pt x="528019" y="667062"/>
                </a:cubicBezTo>
                <a:cubicBezTo>
                  <a:pt x="523356" y="667657"/>
                  <a:pt x="514038" y="670934"/>
                  <a:pt x="513106" y="666467"/>
                </a:cubicBezTo>
                <a:cubicBezTo>
                  <a:pt x="511240" y="662000"/>
                  <a:pt x="528643" y="668850"/>
                  <a:pt x="520562" y="656049"/>
                </a:cubicBezTo>
                <a:cubicBezTo>
                  <a:pt x="504714" y="650987"/>
                  <a:pt x="511244" y="662894"/>
                  <a:pt x="506581" y="664681"/>
                </a:cubicBezTo>
                <a:cubicBezTo>
                  <a:pt x="500052" y="667362"/>
                  <a:pt x="490428" y="668850"/>
                  <a:pt x="483899" y="666169"/>
                </a:cubicBezTo>
                <a:cubicBezTo>
                  <a:pt x="460906" y="630747"/>
                  <a:pt x="479043" y="669929"/>
                  <a:pt x="472093" y="671230"/>
                </a:cubicBezTo>
                <a:cubicBezTo>
                  <a:pt x="466442" y="672287"/>
                  <a:pt x="465415" y="649642"/>
                  <a:pt x="462772" y="662002"/>
                </a:cubicBezTo>
                <a:cubicBezTo>
                  <a:pt x="459974" y="668257"/>
                  <a:pt x="464325" y="676286"/>
                  <a:pt x="464325" y="683434"/>
                </a:cubicBezTo>
                <a:cubicBezTo>
                  <a:pt x="463392" y="688795"/>
                  <a:pt x="457793" y="705759"/>
                  <a:pt x="471782" y="705759"/>
                </a:cubicBezTo>
                <a:cubicBezTo>
                  <a:pt x="478310" y="704865"/>
                  <a:pt x="490731" y="703080"/>
                  <a:pt x="497260" y="701294"/>
                </a:cubicBezTo>
                <a:cubicBezTo>
                  <a:pt x="503788" y="700400"/>
                  <a:pt x="505646" y="697719"/>
                  <a:pt x="511241" y="698615"/>
                </a:cubicBezTo>
                <a:cubicBezTo>
                  <a:pt x="514039" y="698615"/>
                  <a:pt x="511241" y="702484"/>
                  <a:pt x="514038" y="702484"/>
                </a:cubicBezTo>
                <a:cubicBezTo>
                  <a:pt x="537055" y="701889"/>
                  <a:pt x="526747" y="698611"/>
                  <a:pt x="550390" y="696829"/>
                </a:cubicBezTo>
                <a:cubicBezTo>
                  <a:pt x="572300" y="708640"/>
                  <a:pt x="578697" y="697645"/>
                  <a:pt x="587985" y="702782"/>
                </a:cubicBezTo>
                <a:cubicBezTo>
                  <a:pt x="591635" y="704800"/>
                  <a:pt x="584511" y="712376"/>
                  <a:pt x="590471" y="719153"/>
                </a:cubicBezTo>
                <a:cubicBezTo>
                  <a:pt x="596067" y="723621"/>
                  <a:pt x="648259" y="701890"/>
                  <a:pt x="653854" y="700103"/>
                </a:cubicBezTo>
                <a:cubicBezTo>
                  <a:pt x="657585" y="698763"/>
                  <a:pt x="682012" y="694112"/>
                  <a:pt x="703878" y="687601"/>
                </a:cubicBezTo>
                <a:cubicBezTo>
                  <a:pt x="723065" y="681888"/>
                  <a:pt x="724228" y="691174"/>
                  <a:pt x="737744" y="677183"/>
                </a:cubicBezTo>
                <a:cubicBezTo>
                  <a:pt x="738061" y="650081"/>
                  <a:pt x="734016" y="646226"/>
                  <a:pt x="734016" y="646226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 w="3175" cap="flat">
            <a:solidFill>
              <a:schemeClr val="tx1"/>
            </a:solidFill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169" name="Forma libre 168">
            <a:extLst>
              <a:ext uri="{FF2B5EF4-FFF2-40B4-BE49-F238E27FC236}">
                <a16:creationId xmlns:a16="http://schemas.microsoft.com/office/drawing/2014/main" id="{426F3F93-2367-2B4B-9FBE-3D665FA75577}"/>
              </a:ext>
            </a:extLst>
          </p:cNvPr>
          <p:cNvSpPr/>
          <p:nvPr/>
        </p:nvSpPr>
        <p:spPr>
          <a:xfrm>
            <a:off x="3206785" y="1171762"/>
            <a:ext cx="890696" cy="1566933"/>
          </a:xfrm>
          <a:custGeom>
            <a:avLst/>
            <a:gdLst>
              <a:gd name="connsiteX0" fmla="*/ 266583 w 892029"/>
              <a:gd name="connsiteY0" fmla="*/ 0 h 1569278"/>
              <a:gd name="connsiteX1" fmla="*/ 266583 w 892029"/>
              <a:gd name="connsiteY1" fmla="*/ 1786 h 1569278"/>
              <a:gd name="connsiteX2" fmla="*/ 235824 w 892029"/>
              <a:gd name="connsiteY2" fmla="*/ 30362 h 1569278"/>
              <a:gd name="connsiteX3" fmla="*/ 211589 w 892029"/>
              <a:gd name="connsiteY3" fmla="*/ 32148 h 1569278"/>
              <a:gd name="connsiteX4" fmla="*/ 210657 w 892029"/>
              <a:gd name="connsiteY4" fmla="*/ 42863 h 1569278"/>
              <a:gd name="connsiteX5" fmla="*/ 199472 w 892029"/>
              <a:gd name="connsiteY5" fmla="*/ 63402 h 1569278"/>
              <a:gd name="connsiteX6" fmla="*/ 203200 w 892029"/>
              <a:gd name="connsiteY6" fmla="*/ 100015 h 1569278"/>
              <a:gd name="connsiteX7" fmla="*/ 201336 w 892029"/>
              <a:gd name="connsiteY7" fmla="*/ 107159 h 1569278"/>
              <a:gd name="connsiteX8" fmla="*/ 203200 w 892029"/>
              <a:gd name="connsiteY8" fmla="*/ 122339 h 1569278"/>
              <a:gd name="connsiteX9" fmla="*/ 213454 w 892029"/>
              <a:gd name="connsiteY9" fmla="*/ 141985 h 1569278"/>
              <a:gd name="connsiteX10" fmla="*/ 198540 w 892029"/>
              <a:gd name="connsiteY10" fmla="*/ 161631 h 1569278"/>
              <a:gd name="connsiteX11" fmla="*/ 193879 w 892029"/>
              <a:gd name="connsiteY11" fmla="*/ 192886 h 1569278"/>
              <a:gd name="connsiteX12" fmla="*/ 188287 w 892029"/>
              <a:gd name="connsiteY12" fmla="*/ 201815 h 1569278"/>
              <a:gd name="connsiteX13" fmla="*/ 174305 w 892029"/>
              <a:gd name="connsiteY13" fmla="*/ 191100 h 1569278"/>
              <a:gd name="connsiteX14" fmla="*/ 134224 w 892029"/>
              <a:gd name="connsiteY14" fmla="*/ 181277 h 1569278"/>
              <a:gd name="connsiteX15" fmla="*/ 130496 w 892029"/>
              <a:gd name="connsiteY15" fmla="*/ 195564 h 1569278"/>
              <a:gd name="connsiteX16" fmla="*/ 88551 w 892029"/>
              <a:gd name="connsiteY16" fmla="*/ 205387 h 1569278"/>
              <a:gd name="connsiteX17" fmla="*/ 75501 w 892029"/>
              <a:gd name="connsiteY17" fmla="*/ 207173 h 1569278"/>
              <a:gd name="connsiteX18" fmla="*/ 71773 w 892029"/>
              <a:gd name="connsiteY18" fmla="*/ 204494 h 1569278"/>
              <a:gd name="connsiteX19" fmla="*/ 68044 w 892029"/>
              <a:gd name="connsiteY19" fmla="*/ 191993 h 1569278"/>
              <a:gd name="connsiteX20" fmla="*/ 28895 w 892029"/>
              <a:gd name="connsiteY20" fmla="*/ 147343 h 1569278"/>
              <a:gd name="connsiteX21" fmla="*/ 5593 w 892029"/>
              <a:gd name="connsiteY21" fmla="*/ 166989 h 1569278"/>
              <a:gd name="connsiteX22" fmla="*/ 0 w 892029"/>
              <a:gd name="connsiteY22" fmla="*/ 185742 h 1569278"/>
              <a:gd name="connsiteX23" fmla="*/ 932 w 892029"/>
              <a:gd name="connsiteY23" fmla="*/ 185742 h 1569278"/>
              <a:gd name="connsiteX24" fmla="*/ 0 w 892029"/>
              <a:gd name="connsiteY24" fmla="*/ 186635 h 1569278"/>
              <a:gd name="connsiteX25" fmla="*/ 3728 w 892029"/>
              <a:gd name="connsiteY25" fmla="*/ 191100 h 1569278"/>
              <a:gd name="connsiteX26" fmla="*/ 3728 w 892029"/>
              <a:gd name="connsiteY26" fmla="*/ 196457 h 1569278"/>
              <a:gd name="connsiteX27" fmla="*/ 63384 w 892029"/>
              <a:gd name="connsiteY27" fmla="*/ 236642 h 1569278"/>
              <a:gd name="connsiteX28" fmla="*/ 116514 w 892029"/>
              <a:gd name="connsiteY28" fmla="*/ 254799 h 1569278"/>
              <a:gd name="connsiteX29" fmla="*/ 121175 w 892029"/>
              <a:gd name="connsiteY29" fmla="*/ 267301 h 1569278"/>
              <a:gd name="connsiteX30" fmla="*/ 127699 w 892029"/>
              <a:gd name="connsiteY30" fmla="*/ 264622 h 1569278"/>
              <a:gd name="connsiteX31" fmla="*/ 143545 w 892029"/>
              <a:gd name="connsiteY31" fmla="*/ 281589 h 1569278"/>
              <a:gd name="connsiteX32" fmla="*/ 150070 w 892029"/>
              <a:gd name="connsiteY32" fmla="*/ 286054 h 1569278"/>
              <a:gd name="connsiteX33" fmla="*/ 153798 w 892029"/>
              <a:gd name="connsiteY33" fmla="*/ 327131 h 1569278"/>
              <a:gd name="connsiteX34" fmla="*/ 151002 w 892029"/>
              <a:gd name="connsiteY34" fmla="*/ 337847 h 1569278"/>
              <a:gd name="connsiteX35" fmla="*/ 150070 w 892029"/>
              <a:gd name="connsiteY35" fmla="*/ 338740 h 1569278"/>
              <a:gd name="connsiteX36" fmla="*/ 167780 w 892029"/>
              <a:gd name="connsiteY36" fmla="*/ 344098 h 1569278"/>
              <a:gd name="connsiteX37" fmla="*/ 165916 w 892029"/>
              <a:gd name="connsiteY37" fmla="*/ 374460 h 1569278"/>
              <a:gd name="connsiteX38" fmla="*/ 195744 w 892029"/>
              <a:gd name="connsiteY38" fmla="*/ 412858 h 1569278"/>
              <a:gd name="connsiteX39" fmla="*/ 189219 w 892029"/>
              <a:gd name="connsiteY39" fmla="*/ 461973 h 1569278"/>
              <a:gd name="connsiteX40" fmla="*/ 231475 w 892029"/>
              <a:gd name="connsiteY40" fmla="*/ 527756 h 1569278"/>
              <a:gd name="connsiteX41" fmla="*/ 246699 w 892029"/>
              <a:gd name="connsiteY41" fmla="*/ 527459 h 1569278"/>
              <a:gd name="connsiteX42" fmla="*/ 258195 w 892029"/>
              <a:gd name="connsiteY42" fmla="*/ 542639 h 1569278"/>
              <a:gd name="connsiteX43" fmla="*/ 271866 w 892029"/>
              <a:gd name="connsiteY43" fmla="*/ 542639 h 1569278"/>
              <a:gd name="connsiteX44" fmla="*/ 279944 w 892029"/>
              <a:gd name="connsiteY44" fmla="*/ 547104 h 1569278"/>
              <a:gd name="connsiteX45" fmla="*/ 291130 w 892029"/>
              <a:gd name="connsiteY45" fmla="*/ 547997 h 1569278"/>
              <a:gd name="connsiteX46" fmla="*/ 298587 w 892029"/>
              <a:gd name="connsiteY46" fmla="*/ 593242 h 1569278"/>
              <a:gd name="connsiteX47" fmla="*/ 315675 w 892029"/>
              <a:gd name="connsiteY47" fmla="*/ 611697 h 1569278"/>
              <a:gd name="connsiteX48" fmla="*/ 302315 w 892029"/>
              <a:gd name="connsiteY48" fmla="*/ 615864 h 1569278"/>
              <a:gd name="connsiteX49" fmla="*/ 305733 w 892029"/>
              <a:gd name="connsiteY49" fmla="*/ 618841 h 1569278"/>
              <a:gd name="connsiteX50" fmla="*/ 311636 w 892029"/>
              <a:gd name="connsiteY50" fmla="*/ 628962 h 1569278"/>
              <a:gd name="connsiteX51" fmla="*/ 294548 w 892029"/>
              <a:gd name="connsiteY51" fmla="*/ 620329 h 1569278"/>
              <a:gd name="connsiteX52" fmla="*/ 285226 w 892029"/>
              <a:gd name="connsiteY52" fmla="*/ 628069 h 1569278"/>
              <a:gd name="connsiteX53" fmla="*/ 284295 w 892029"/>
              <a:gd name="connsiteY53" fmla="*/ 636105 h 1569278"/>
              <a:gd name="connsiteX54" fmla="*/ 276838 w 892029"/>
              <a:gd name="connsiteY54" fmla="*/ 635212 h 1569278"/>
              <a:gd name="connsiteX55" fmla="*/ 273110 w 892029"/>
              <a:gd name="connsiteY55" fmla="*/ 656644 h 1569278"/>
              <a:gd name="connsiteX56" fmla="*/ 269692 w 892029"/>
              <a:gd name="connsiteY56" fmla="*/ 670337 h 1569278"/>
              <a:gd name="connsiteX57" fmla="*/ 260060 w 892029"/>
              <a:gd name="connsiteY57" fmla="*/ 688792 h 1569278"/>
              <a:gd name="connsiteX58" fmla="*/ 255710 w 892029"/>
              <a:gd name="connsiteY58" fmla="*/ 709033 h 1569278"/>
              <a:gd name="connsiteX59" fmla="*/ 241729 w 892029"/>
              <a:gd name="connsiteY59" fmla="*/ 728381 h 1569278"/>
              <a:gd name="connsiteX60" fmla="*/ 246389 w 892029"/>
              <a:gd name="connsiteY60" fmla="*/ 738501 h 1569278"/>
              <a:gd name="connsiteX61" fmla="*/ 246079 w 892029"/>
              <a:gd name="connsiteY61" fmla="*/ 739990 h 1569278"/>
              <a:gd name="connsiteX62" fmla="*/ 234272 w 892029"/>
              <a:gd name="connsiteY62" fmla="*/ 739394 h 1569278"/>
              <a:gd name="connsiteX63" fmla="*/ 236136 w 892029"/>
              <a:gd name="connsiteY63" fmla="*/ 753682 h 1569278"/>
              <a:gd name="connsiteX64" fmla="*/ 220912 w 892029"/>
              <a:gd name="connsiteY64" fmla="*/ 764696 h 1569278"/>
              <a:gd name="connsiteX65" fmla="*/ 210037 w 892029"/>
              <a:gd name="connsiteY65" fmla="*/ 792676 h 1569278"/>
              <a:gd name="connsiteX66" fmla="*/ 199163 w 892029"/>
              <a:gd name="connsiteY66" fmla="*/ 784639 h 1569278"/>
              <a:gd name="connsiteX67" fmla="*/ 196056 w 892029"/>
              <a:gd name="connsiteY67" fmla="*/ 814108 h 1569278"/>
              <a:gd name="connsiteX68" fmla="*/ 188599 w 892029"/>
              <a:gd name="connsiteY68" fmla="*/ 813215 h 1569278"/>
              <a:gd name="connsiteX69" fmla="*/ 195434 w 892029"/>
              <a:gd name="connsiteY69" fmla="*/ 821550 h 1569278"/>
              <a:gd name="connsiteX70" fmla="*/ 185181 w 892029"/>
              <a:gd name="connsiteY70" fmla="*/ 820062 h 1569278"/>
              <a:gd name="connsiteX71" fmla="*/ 182695 w 892029"/>
              <a:gd name="connsiteY71" fmla="*/ 820954 h 1569278"/>
              <a:gd name="connsiteX72" fmla="*/ 198852 w 892029"/>
              <a:gd name="connsiteY72" fmla="*/ 834944 h 1569278"/>
              <a:gd name="connsiteX73" fmla="*/ 187667 w 892029"/>
              <a:gd name="connsiteY73" fmla="*/ 842981 h 1569278"/>
              <a:gd name="connsiteX74" fmla="*/ 178656 w 892029"/>
              <a:gd name="connsiteY74" fmla="*/ 854590 h 1569278"/>
              <a:gd name="connsiteX75" fmla="*/ 170889 w 892029"/>
              <a:gd name="connsiteY75" fmla="*/ 846255 h 1569278"/>
              <a:gd name="connsiteX76" fmla="*/ 154732 w 892029"/>
              <a:gd name="connsiteY76" fmla="*/ 851911 h 1569278"/>
              <a:gd name="connsiteX77" fmla="*/ 167471 w 892029"/>
              <a:gd name="connsiteY77" fmla="*/ 872450 h 1569278"/>
              <a:gd name="connsiteX78" fmla="*/ 166539 w 892029"/>
              <a:gd name="connsiteY78" fmla="*/ 874533 h 1569278"/>
              <a:gd name="connsiteX79" fmla="*/ 156907 w 892029"/>
              <a:gd name="connsiteY79" fmla="*/ 869771 h 1569278"/>
              <a:gd name="connsiteX80" fmla="*/ 154422 w 892029"/>
              <a:gd name="connsiteY80" fmla="*/ 873640 h 1569278"/>
              <a:gd name="connsiteX81" fmla="*/ 155043 w 892029"/>
              <a:gd name="connsiteY81" fmla="*/ 887333 h 1569278"/>
              <a:gd name="connsiteX82" fmla="*/ 142615 w 892029"/>
              <a:gd name="connsiteY82" fmla="*/ 903407 h 1569278"/>
              <a:gd name="connsiteX83" fmla="*/ 151625 w 892029"/>
              <a:gd name="connsiteY83" fmla="*/ 928708 h 1569278"/>
              <a:gd name="connsiteX84" fmla="*/ 151936 w 892029"/>
              <a:gd name="connsiteY84" fmla="*/ 945377 h 1569278"/>
              <a:gd name="connsiteX85" fmla="*/ 155664 w 892029"/>
              <a:gd name="connsiteY85" fmla="*/ 942698 h 1569278"/>
              <a:gd name="connsiteX86" fmla="*/ 158461 w 892029"/>
              <a:gd name="connsiteY86" fmla="*/ 952521 h 1569278"/>
              <a:gd name="connsiteX87" fmla="*/ 159392 w 892029"/>
              <a:gd name="connsiteY87" fmla="*/ 944484 h 1569278"/>
              <a:gd name="connsiteX88" fmla="*/ 164053 w 892029"/>
              <a:gd name="connsiteY88" fmla="*/ 949842 h 1569278"/>
              <a:gd name="connsiteX89" fmla="*/ 165917 w 892029"/>
              <a:gd name="connsiteY89" fmla="*/ 992706 h 1569278"/>
              <a:gd name="connsiteX90" fmla="*/ 173995 w 892029"/>
              <a:gd name="connsiteY90" fmla="*/ 1001338 h 1569278"/>
              <a:gd name="connsiteX91" fmla="*/ 181141 w 892029"/>
              <a:gd name="connsiteY91" fmla="*/ 1012351 h 1569278"/>
              <a:gd name="connsiteX92" fmla="*/ 183627 w 892029"/>
              <a:gd name="connsiteY92" fmla="*/ 1019793 h 1569278"/>
              <a:gd name="connsiteX93" fmla="*/ 192016 w 892029"/>
              <a:gd name="connsiteY93" fmla="*/ 1022174 h 1569278"/>
              <a:gd name="connsiteX94" fmla="*/ 188287 w 892029"/>
              <a:gd name="connsiteY94" fmla="*/ 1023067 h 1569278"/>
              <a:gd name="connsiteX95" fmla="*/ 190152 w 892029"/>
              <a:gd name="connsiteY95" fmla="*/ 1028425 h 1569278"/>
              <a:gd name="connsiteX96" fmla="*/ 202269 w 892029"/>
              <a:gd name="connsiteY96" fmla="*/ 1044796 h 1569278"/>
              <a:gd name="connsiteX97" fmla="*/ 187045 w 892029"/>
              <a:gd name="connsiteY97" fmla="*/ 1044796 h 1569278"/>
              <a:gd name="connsiteX98" fmla="*/ 198541 w 892029"/>
              <a:gd name="connsiteY98" fmla="*/ 1066823 h 1569278"/>
              <a:gd name="connsiteX99" fmla="*/ 195744 w 892029"/>
              <a:gd name="connsiteY99" fmla="*/ 1075753 h 1569278"/>
              <a:gd name="connsiteX100" fmla="*/ 202269 w 892029"/>
              <a:gd name="connsiteY100" fmla="*/ 1080218 h 1569278"/>
              <a:gd name="connsiteX101" fmla="*/ 195744 w 892029"/>
              <a:gd name="connsiteY101" fmla="*/ 1089148 h 1569278"/>
              <a:gd name="connsiteX102" fmla="*/ 200405 w 892029"/>
              <a:gd name="connsiteY102" fmla="*/ 1098078 h 1569278"/>
              <a:gd name="connsiteX103" fmla="*/ 189220 w 892029"/>
              <a:gd name="connsiteY103" fmla="*/ 1099864 h 1569278"/>
              <a:gd name="connsiteX104" fmla="*/ 205998 w 892029"/>
              <a:gd name="connsiteY104" fmla="*/ 1135583 h 1569278"/>
              <a:gd name="connsiteX105" fmla="*/ 200405 w 892029"/>
              <a:gd name="connsiteY105" fmla="*/ 1141834 h 1569278"/>
              <a:gd name="connsiteX106" fmla="*/ 205998 w 892029"/>
              <a:gd name="connsiteY106" fmla="*/ 1153443 h 1569278"/>
              <a:gd name="connsiteX107" fmla="*/ 230232 w 892029"/>
              <a:gd name="connsiteY107" fmla="*/ 1148978 h 1569278"/>
              <a:gd name="connsiteX108" fmla="*/ 230232 w 892029"/>
              <a:gd name="connsiteY108" fmla="*/ 1161480 h 1569278"/>
              <a:gd name="connsiteX109" fmla="*/ 249185 w 892029"/>
              <a:gd name="connsiteY109" fmla="*/ 1162968 h 1569278"/>
              <a:gd name="connsiteX110" fmla="*/ 261924 w 892029"/>
              <a:gd name="connsiteY110" fmla="*/ 1169517 h 1569278"/>
              <a:gd name="connsiteX111" fmla="*/ 272177 w 892029"/>
              <a:gd name="connsiteY111" fmla="*/ 1164159 h 1569278"/>
              <a:gd name="connsiteX112" fmla="*/ 273109 w 892029"/>
              <a:gd name="connsiteY112" fmla="*/ 1167731 h 1569278"/>
              <a:gd name="connsiteX113" fmla="*/ 280255 w 892029"/>
              <a:gd name="connsiteY113" fmla="*/ 1167136 h 1569278"/>
              <a:gd name="connsiteX114" fmla="*/ 277770 w 892029"/>
              <a:gd name="connsiteY114" fmla="*/ 1173089 h 1569278"/>
              <a:gd name="connsiteX115" fmla="*/ 276838 w 892029"/>
              <a:gd name="connsiteY115" fmla="*/ 1182316 h 1569278"/>
              <a:gd name="connsiteX116" fmla="*/ 282120 w 892029"/>
              <a:gd name="connsiteY116" fmla="*/ 1178149 h 1569278"/>
              <a:gd name="connsiteX117" fmla="*/ 285538 w 892029"/>
              <a:gd name="connsiteY117" fmla="*/ 1174279 h 1569278"/>
              <a:gd name="connsiteX118" fmla="*/ 280566 w 892029"/>
              <a:gd name="connsiteY118" fmla="*/ 1186484 h 1569278"/>
              <a:gd name="connsiteX119" fmla="*/ 299209 w 892029"/>
              <a:gd name="connsiteY119" fmla="*/ 1174577 h 1569278"/>
              <a:gd name="connsiteX120" fmla="*/ 289266 w 892029"/>
              <a:gd name="connsiteY120" fmla="*/ 1182614 h 1569278"/>
              <a:gd name="connsiteX121" fmla="*/ 279013 w 892029"/>
              <a:gd name="connsiteY121" fmla="*/ 1186484 h 1569278"/>
              <a:gd name="connsiteX122" fmla="*/ 274352 w 892029"/>
              <a:gd name="connsiteY122" fmla="*/ 1191544 h 1569278"/>
              <a:gd name="connsiteX123" fmla="*/ 280256 w 892029"/>
              <a:gd name="connsiteY123" fmla="*/ 1194223 h 1569278"/>
              <a:gd name="connsiteX124" fmla="*/ 279013 w 892029"/>
              <a:gd name="connsiteY124" fmla="*/ 1199581 h 1569278"/>
              <a:gd name="connsiteX125" fmla="*/ 274663 w 892029"/>
              <a:gd name="connsiteY125" fmla="*/ 1202557 h 1569278"/>
              <a:gd name="connsiteX126" fmla="*/ 278081 w 892029"/>
              <a:gd name="connsiteY126" fmla="*/ 1210892 h 1569278"/>
              <a:gd name="connsiteX127" fmla="*/ 295480 w 892029"/>
              <a:gd name="connsiteY127" fmla="*/ 1204641 h 1569278"/>
              <a:gd name="connsiteX128" fmla="*/ 300141 w 892029"/>
              <a:gd name="connsiteY128" fmla="*/ 1190949 h 1569278"/>
              <a:gd name="connsiteX129" fmla="*/ 302005 w 892029"/>
              <a:gd name="connsiteY129" fmla="*/ 1178149 h 1569278"/>
              <a:gd name="connsiteX130" fmla="*/ 302315 w 892029"/>
              <a:gd name="connsiteY130" fmla="*/ 1172493 h 1569278"/>
              <a:gd name="connsiteX131" fmla="*/ 306665 w 892029"/>
              <a:gd name="connsiteY131" fmla="*/ 1169517 h 1569278"/>
              <a:gd name="connsiteX132" fmla="*/ 310393 w 892029"/>
              <a:gd name="connsiteY132" fmla="*/ 1163266 h 1569278"/>
              <a:gd name="connsiteX133" fmla="*/ 315986 w 892029"/>
              <a:gd name="connsiteY133" fmla="*/ 1199878 h 1569278"/>
              <a:gd name="connsiteX134" fmla="*/ 329036 w 892029"/>
              <a:gd name="connsiteY134" fmla="*/ 1197199 h 1569278"/>
              <a:gd name="connsiteX135" fmla="*/ 321579 w 892029"/>
              <a:gd name="connsiteY135" fmla="*/ 1212380 h 1569278"/>
              <a:gd name="connsiteX136" fmla="*/ 331832 w 892029"/>
              <a:gd name="connsiteY136" fmla="*/ 1198985 h 1569278"/>
              <a:gd name="connsiteX137" fmla="*/ 330900 w 892029"/>
              <a:gd name="connsiteY137" fmla="*/ 1211487 h 1569278"/>
              <a:gd name="connsiteX138" fmla="*/ 317851 w 892029"/>
              <a:gd name="connsiteY138" fmla="*/ 1221310 h 1569278"/>
              <a:gd name="connsiteX139" fmla="*/ 311326 w 892029"/>
              <a:gd name="connsiteY139" fmla="*/ 1228454 h 1569278"/>
              <a:gd name="connsiteX140" fmla="*/ 343950 w 892029"/>
              <a:gd name="connsiteY140" fmla="*/ 1190949 h 1569278"/>
              <a:gd name="connsiteX141" fmla="*/ 341154 w 892029"/>
              <a:gd name="connsiteY141" fmla="*/ 1205236 h 1569278"/>
              <a:gd name="connsiteX142" fmla="*/ 362903 w 892029"/>
              <a:gd name="connsiteY142" fmla="*/ 1200771 h 1569278"/>
              <a:gd name="connsiteX143" fmla="*/ 373156 w 892029"/>
              <a:gd name="connsiteY143" fmla="*/ 1189163 h 1569278"/>
              <a:gd name="connsiteX144" fmla="*/ 406712 w 892029"/>
              <a:gd name="connsiteY144" fmla="*/ 1178447 h 1569278"/>
              <a:gd name="connsiteX145" fmla="*/ 402984 w 892029"/>
              <a:gd name="connsiteY145" fmla="*/ 1168624 h 1569278"/>
              <a:gd name="connsiteX146" fmla="*/ 421626 w 892029"/>
              <a:gd name="connsiteY146" fmla="*/ 1166838 h 1569278"/>
              <a:gd name="connsiteX147" fmla="*/ 428151 w 892029"/>
              <a:gd name="connsiteY147" fmla="*/ 1165945 h 1569278"/>
              <a:gd name="connsiteX148" fmla="*/ 427219 w 892029"/>
              <a:gd name="connsiteY148" fmla="*/ 1157908 h 1569278"/>
              <a:gd name="connsiteX149" fmla="*/ 427529 w 892029"/>
              <a:gd name="connsiteY149" fmla="*/ 1157908 h 1569278"/>
              <a:gd name="connsiteX150" fmla="*/ 431879 w 892029"/>
              <a:gd name="connsiteY150" fmla="*/ 1159397 h 1569278"/>
              <a:gd name="connsiteX151" fmla="*/ 454561 w 892029"/>
              <a:gd name="connsiteY151" fmla="*/ 1143918 h 1569278"/>
              <a:gd name="connsiteX152" fmla="*/ 460153 w 892029"/>
              <a:gd name="connsiteY152" fmla="*/ 1130523 h 1569278"/>
              <a:gd name="connsiteX153" fmla="*/ 473513 w 892029"/>
              <a:gd name="connsiteY153" fmla="*/ 1124570 h 1569278"/>
              <a:gd name="connsiteX154" fmla="*/ 490602 w 892029"/>
              <a:gd name="connsiteY154" fmla="*/ 1127547 h 1569278"/>
              <a:gd name="connsiteX155" fmla="*/ 472581 w 892029"/>
              <a:gd name="connsiteY155" fmla="*/ 1112068 h 1569278"/>
              <a:gd name="connsiteX156" fmla="*/ 484699 w 892029"/>
              <a:gd name="connsiteY156" fmla="*/ 1117129 h 1569278"/>
              <a:gd name="connsiteX157" fmla="*/ 499302 w 892029"/>
              <a:gd name="connsiteY157" fmla="*/ 1116236 h 1569278"/>
              <a:gd name="connsiteX158" fmla="*/ 504895 w 892029"/>
              <a:gd name="connsiteY158" fmla="*/ 1095995 h 1569278"/>
              <a:gd name="connsiteX159" fmla="*/ 521051 w 892029"/>
              <a:gd name="connsiteY159" fmla="*/ 1106711 h 1569278"/>
              <a:gd name="connsiteX160" fmla="*/ 538140 w 892029"/>
              <a:gd name="connsiteY160" fmla="*/ 1091828 h 1569278"/>
              <a:gd name="connsiteX161" fmla="*/ 541868 w 892029"/>
              <a:gd name="connsiteY161" fmla="*/ 1093614 h 1569278"/>
              <a:gd name="connsiteX162" fmla="*/ 547461 w 892029"/>
              <a:gd name="connsiteY162" fmla="*/ 1091828 h 1569278"/>
              <a:gd name="connsiteX163" fmla="*/ 547461 w 892029"/>
              <a:gd name="connsiteY163" fmla="*/ 1083791 h 1569278"/>
              <a:gd name="connsiteX164" fmla="*/ 561753 w 892029"/>
              <a:gd name="connsiteY164" fmla="*/ 1089744 h 1569278"/>
              <a:gd name="connsiteX165" fmla="*/ 582881 w 892029"/>
              <a:gd name="connsiteY165" fmla="*/ 1082898 h 1569278"/>
              <a:gd name="connsiteX166" fmla="*/ 583813 w 892029"/>
              <a:gd name="connsiteY166" fmla="*/ 1081112 h 1569278"/>
              <a:gd name="connsiteX167" fmla="*/ 584744 w 892029"/>
              <a:gd name="connsiteY167" fmla="*/ 1076647 h 1569278"/>
              <a:gd name="connsiteX168" fmla="*/ 607115 w 892029"/>
              <a:gd name="connsiteY168" fmla="*/ 1070396 h 1569278"/>
              <a:gd name="connsiteX169" fmla="*/ 625757 w 892029"/>
              <a:gd name="connsiteY169" fmla="*/ 1045392 h 1569278"/>
              <a:gd name="connsiteX170" fmla="*/ 634146 w 892029"/>
              <a:gd name="connsiteY170" fmla="*/ 1085577 h 1569278"/>
              <a:gd name="connsiteX171" fmla="*/ 647196 w 892029"/>
              <a:gd name="connsiteY171" fmla="*/ 1084684 h 1569278"/>
              <a:gd name="connsiteX172" fmla="*/ 660245 w 892029"/>
              <a:gd name="connsiteY172" fmla="*/ 1095400 h 1569278"/>
              <a:gd name="connsiteX173" fmla="*/ 664906 w 892029"/>
              <a:gd name="connsiteY173" fmla="*/ 1101651 h 1569278"/>
              <a:gd name="connsiteX174" fmla="*/ 676713 w 892029"/>
              <a:gd name="connsiteY174" fmla="*/ 1101948 h 1569278"/>
              <a:gd name="connsiteX175" fmla="*/ 704055 w 892029"/>
              <a:gd name="connsiteY175" fmla="*/ 1084088 h 1569278"/>
              <a:gd name="connsiteX176" fmla="*/ 708405 w 892029"/>
              <a:gd name="connsiteY176" fmla="*/ 1047774 h 1569278"/>
              <a:gd name="connsiteX177" fmla="*/ 724561 w 892029"/>
              <a:gd name="connsiteY177" fmla="*/ 1037951 h 1569278"/>
              <a:gd name="connsiteX178" fmla="*/ 766195 w 892029"/>
              <a:gd name="connsiteY178" fmla="*/ 961154 h 1569278"/>
              <a:gd name="connsiteX179" fmla="*/ 792605 w 892029"/>
              <a:gd name="connsiteY179" fmla="*/ 893882 h 1569278"/>
              <a:gd name="connsiteX180" fmla="*/ 766817 w 892029"/>
              <a:gd name="connsiteY180" fmla="*/ 881975 h 1569278"/>
              <a:gd name="connsiteX181" fmla="*/ 761846 w 892029"/>
              <a:gd name="connsiteY181" fmla="*/ 861734 h 1569278"/>
              <a:gd name="connsiteX182" fmla="*/ 780177 w 892029"/>
              <a:gd name="connsiteY182" fmla="*/ 848340 h 1569278"/>
              <a:gd name="connsiteX183" fmla="*/ 788877 w 892029"/>
              <a:gd name="connsiteY183" fmla="*/ 823931 h 1569278"/>
              <a:gd name="connsiteX184" fmla="*/ 773652 w 892029"/>
              <a:gd name="connsiteY184" fmla="*/ 822443 h 1569278"/>
              <a:gd name="connsiteX185" fmla="*/ 772720 w 892029"/>
              <a:gd name="connsiteY185" fmla="*/ 770054 h 1569278"/>
              <a:gd name="connsiteX186" fmla="*/ 753768 w 892029"/>
              <a:gd name="connsiteY186" fmla="*/ 764399 h 1569278"/>
              <a:gd name="connsiteX187" fmla="*/ 704987 w 892029"/>
              <a:gd name="connsiteY187" fmla="*/ 732251 h 1569278"/>
              <a:gd name="connsiteX188" fmla="*/ 695666 w 892029"/>
              <a:gd name="connsiteY188" fmla="*/ 731358 h 1569278"/>
              <a:gd name="connsiteX189" fmla="*/ 684481 w 892029"/>
              <a:gd name="connsiteY189" fmla="*/ 733442 h 1569278"/>
              <a:gd name="connsiteX190" fmla="*/ 594066 w 892029"/>
              <a:gd name="connsiteY190" fmla="*/ 687899 h 1569278"/>
              <a:gd name="connsiteX191" fmla="*/ 601523 w 892029"/>
              <a:gd name="connsiteY191" fmla="*/ 620032 h 1569278"/>
              <a:gd name="connsiteX192" fmla="*/ 569831 w 892029"/>
              <a:gd name="connsiteY192" fmla="*/ 611102 h 1569278"/>
              <a:gd name="connsiteX193" fmla="*/ 567967 w 892029"/>
              <a:gd name="connsiteY193" fmla="*/ 578062 h 1569278"/>
              <a:gd name="connsiteX194" fmla="*/ 545596 w 892029"/>
              <a:gd name="connsiteY194" fmla="*/ 567346 h 1569278"/>
              <a:gd name="connsiteX195" fmla="*/ 524779 w 892029"/>
              <a:gd name="connsiteY195" fmla="*/ 549188 h 1569278"/>
              <a:gd name="connsiteX196" fmla="*/ 533479 w 892029"/>
              <a:gd name="connsiteY196" fmla="*/ 531626 h 1569278"/>
              <a:gd name="connsiteX197" fmla="*/ 514836 w 892029"/>
              <a:gd name="connsiteY197" fmla="*/ 520017 h 1569278"/>
              <a:gd name="connsiteX198" fmla="*/ 515768 w 892029"/>
              <a:gd name="connsiteY198" fmla="*/ 480726 h 1569278"/>
              <a:gd name="connsiteX199" fmla="*/ 525089 w 892029"/>
              <a:gd name="connsiteY199" fmla="*/ 468224 h 1569278"/>
              <a:gd name="connsiteX200" fmla="*/ 514525 w 892029"/>
              <a:gd name="connsiteY200" fmla="*/ 444411 h 1569278"/>
              <a:gd name="connsiteX201" fmla="*/ 518875 w 892029"/>
              <a:gd name="connsiteY201" fmla="*/ 436374 h 1569278"/>
              <a:gd name="connsiteX202" fmla="*/ 480037 w 892029"/>
              <a:gd name="connsiteY202" fmla="*/ 369400 h 1569278"/>
              <a:gd name="connsiteX203" fmla="*/ 498990 w 892029"/>
              <a:gd name="connsiteY203" fmla="*/ 342908 h 1569278"/>
              <a:gd name="connsiteX204" fmla="*/ 490911 w 892029"/>
              <a:gd name="connsiteY204" fmla="*/ 329513 h 1569278"/>
              <a:gd name="connsiteX205" fmla="*/ 497436 w 892029"/>
              <a:gd name="connsiteY205" fmla="*/ 298853 h 1569278"/>
              <a:gd name="connsiteX206" fmla="*/ 446791 w 892029"/>
              <a:gd name="connsiteY206" fmla="*/ 259562 h 1569278"/>
              <a:gd name="connsiteX207" fmla="*/ 443063 w 892029"/>
              <a:gd name="connsiteY207" fmla="*/ 242000 h 1569278"/>
              <a:gd name="connsiteX208" fmla="*/ 424421 w 892029"/>
              <a:gd name="connsiteY208" fmla="*/ 233070 h 1569278"/>
              <a:gd name="connsiteX209" fmla="*/ 420382 w 892029"/>
              <a:gd name="connsiteY209" fmla="*/ 229498 h 1569278"/>
              <a:gd name="connsiteX210" fmla="*/ 420072 w 892029"/>
              <a:gd name="connsiteY210" fmla="*/ 229200 h 1569278"/>
              <a:gd name="connsiteX211" fmla="*/ 375641 w 892029"/>
              <a:gd name="connsiteY211" fmla="*/ 207769 h 1569278"/>
              <a:gd name="connsiteX212" fmla="*/ 360106 w 892029"/>
              <a:gd name="connsiteY212" fmla="*/ 188718 h 1569278"/>
              <a:gd name="connsiteX213" fmla="*/ 353892 w 892029"/>
              <a:gd name="connsiteY213" fmla="*/ 140199 h 1569278"/>
              <a:gd name="connsiteX214" fmla="*/ 338356 w 892029"/>
              <a:gd name="connsiteY214" fmla="*/ 99717 h 1569278"/>
              <a:gd name="connsiteX215" fmla="*/ 338356 w 892029"/>
              <a:gd name="connsiteY215" fmla="*/ 99419 h 1569278"/>
              <a:gd name="connsiteX216" fmla="*/ 343017 w 892029"/>
              <a:gd name="connsiteY216" fmla="*/ 50007 h 1569278"/>
              <a:gd name="connsiteX217" fmla="*/ 271244 w 892029"/>
              <a:gd name="connsiteY217" fmla="*/ 5358 h 1569278"/>
              <a:gd name="connsiteX218" fmla="*/ 270312 w 892029"/>
              <a:gd name="connsiteY218" fmla="*/ 893 h 1569278"/>
              <a:gd name="connsiteX219" fmla="*/ 267515 w 892029"/>
              <a:gd name="connsiteY219" fmla="*/ 1786 h 1569278"/>
              <a:gd name="connsiteX220" fmla="*/ 266584 w 892029"/>
              <a:gd name="connsiteY220" fmla="*/ 0 h 1569278"/>
              <a:gd name="connsiteX221" fmla="*/ 279011 w 892029"/>
              <a:gd name="connsiteY221" fmla="*/ 607232 h 1569278"/>
              <a:gd name="connsiteX222" fmla="*/ 269069 w 892029"/>
              <a:gd name="connsiteY222" fmla="*/ 610506 h 1569278"/>
              <a:gd name="connsiteX223" fmla="*/ 276526 w 892029"/>
              <a:gd name="connsiteY223" fmla="*/ 621222 h 1569278"/>
              <a:gd name="connsiteX224" fmla="*/ 282118 w 892029"/>
              <a:gd name="connsiteY224" fmla="*/ 616460 h 1569278"/>
              <a:gd name="connsiteX225" fmla="*/ 290197 w 892029"/>
              <a:gd name="connsiteY225" fmla="*/ 611399 h 1569278"/>
              <a:gd name="connsiteX226" fmla="*/ 285536 w 892029"/>
              <a:gd name="connsiteY226" fmla="*/ 607530 h 1569278"/>
              <a:gd name="connsiteX227" fmla="*/ 279011 w 892029"/>
              <a:gd name="connsiteY227" fmla="*/ 607232 h 1569278"/>
              <a:gd name="connsiteX228" fmla="*/ 145409 w 892029"/>
              <a:gd name="connsiteY228" fmla="*/ 850125 h 1569278"/>
              <a:gd name="connsiteX229" fmla="*/ 142923 w 892029"/>
              <a:gd name="connsiteY229" fmla="*/ 852209 h 1569278"/>
              <a:gd name="connsiteX230" fmla="*/ 137020 w 892029"/>
              <a:gd name="connsiteY230" fmla="*/ 853399 h 1569278"/>
              <a:gd name="connsiteX231" fmla="*/ 130495 w 892029"/>
              <a:gd name="connsiteY231" fmla="*/ 850423 h 1569278"/>
              <a:gd name="connsiteX232" fmla="*/ 131738 w 892029"/>
              <a:gd name="connsiteY232" fmla="*/ 857567 h 1569278"/>
              <a:gd name="connsiteX233" fmla="*/ 141680 w 892029"/>
              <a:gd name="connsiteY233" fmla="*/ 861436 h 1569278"/>
              <a:gd name="connsiteX234" fmla="*/ 147584 w 892029"/>
              <a:gd name="connsiteY234" fmla="*/ 854590 h 1569278"/>
              <a:gd name="connsiteX235" fmla="*/ 145409 w 892029"/>
              <a:gd name="connsiteY235" fmla="*/ 850125 h 1569278"/>
              <a:gd name="connsiteX236" fmla="*/ 282118 w 892029"/>
              <a:gd name="connsiteY236" fmla="*/ 1162373 h 1569278"/>
              <a:gd name="connsiteX237" fmla="*/ 282429 w 892029"/>
              <a:gd name="connsiteY237" fmla="*/ 1162373 h 1569278"/>
              <a:gd name="connsiteX238" fmla="*/ 282429 w 892029"/>
              <a:gd name="connsiteY238" fmla="*/ 1162671 h 1569278"/>
              <a:gd name="connsiteX239" fmla="*/ 281497 w 892029"/>
              <a:gd name="connsiteY239" fmla="*/ 1164754 h 1569278"/>
              <a:gd name="connsiteX240" fmla="*/ 282118 w 892029"/>
              <a:gd name="connsiteY240" fmla="*/ 1162373 h 1569278"/>
              <a:gd name="connsiteX241" fmla="*/ 232406 w 892029"/>
              <a:gd name="connsiteY241" fmla="*/ 1165350 h 1569278"/>
              <a:gd name="connsiteX242" fmla="*/ 232406 w 892029"/>
              <a:gd name="connsiteY242" fmla="*/ 1167731 h 1569278"/>
              <a:gd name="connsiteX243" fmla="*/ 231474 w 892029"/>
              <a:gd name="connsiteY243" fmla="*/ 1173685 h 1569278"/>
              <a:gd name="connsiteX244" fmla="*/ 236135 w 892029"/>
              <a:gd name="connsiteY244" fmla="*/ 1176661 h 1569278"/>
              <a:gd name="connsiteX245" fmla="*/ 245145 w 892029"/>
              <a:gd name="connsiteY245" fmla="*/ 1176661 h 1569278"/>
              <a:gd name="connsiteX246" fmla="*/ 239863 w 892029"/>
              <a:gd name="connsiteY246" fmla="*/ 1171899 h 1569278"/>
              <a:gd name="connsiteX247" fmla="*/ 238310 w 892029"/>
              <a:gd name="connsiteY247" fmla="*/ 1168029 h 1569278"/>
              <a:gd name="connsiteX248" fmla="*/ 232406 w 892029"/>
              <a:gd name="connsiteY248" fmla="*/ 1165350 h 1569278"/>
              <a:gd name="connsiteX249" fmla="*/ 256330 w 892029"/>
              <a:gd name="connsiteY249" fmla="*/ 1177852 h 1569278"/>
              <a:gd name="connsiteX250" fmla="*/ 251670 w 892029"/>
              <a:gd name="connsiteY250" fmla="*/ 1183507 h 1569278"/>
              <a:gd name="connsiteX251" fmla="*/ 258505 w 892029"/>
              <a:gd name="connsiteY251" fmla="*/ 1182317 h 1569278"/>
              <a:gd name="connsiteX252" fmla="*/ 265962 w 892029"/>
              <a:gd name="connsiteY252" fmla="*/ 1181721 h 1569278"/>
              <a:gd name="connsiteX253" fmla="*/ 256330 w 892029"/>
              <a:gd name="connsiteY253" fmla="*/ 1177852 h 1569278"/>
              <a:gd name="connsiteX254" fmla="*/ 116203 w 892029"/>
              <a:gd name="connsiteY254" fmla="*/ 1191842 h 1569278"/>
              <a:gd name="connsiteX255" fmla="*/ 112474 w 892029"/>
              <a:gd name="connsiteY255" fmla="*/ 1196605 h 1569278"/>
              <a:gd name="connsiteX256" fmla="*/ 119620 w 892029"/>
              <a:gd name="connsiteY256" fmla="*/ 1202856 h 1569278"/>
              <a:gd name="connsiteX257" fmla="*/ 114960 w 892029"/>
              <a:gd name="connsiteY257" fmla="*/ 1215357 h 1569278"/>
              <a:gd name="connsiteX258" fmla="*/ 115581 w 892029"/>
              <a:gd name="connsiteY258" fmla="*/ 1208511 h 1569278"/>
              <a:gd name="connsiteX259" fmla="*/ 110921 w 892029"/>
              <a:gd name="connsiteY259" fmla="*/ 1205832 h 1569278"/>
              <a:gd name="connsiteX260" fmla="*/ 102221 w 892029"/>
              <a:gd name="connsiteY260" fmla="*/ 1210595 h 1569278"/>
              <a:gd name="connsiteX261" fmla="*/ 100668 w 892029"/>
              <a:gd name="connsiteY261" fmla="*/ 1226669 h 1569278"/>
              <a:gd name="connsiteX262" fmla="*/ 107192 w 892029"/>
              <a:gd name="connsiteY262" fmla="*/ 1222799 h 1569278"/>
              <a:gd name="connsiteX263" fmla="*/ 114028 w 892029"/>
              <a:gd name="connsiteY263" fmla="*/ 1228157 h 1569278"/>
              <a:gd name="connsiteX264" fmla="*/ 126456 w 892029"/>
              <a:gd name="connsiteY264" fmla="*/ 1230538 h 1569278"/>
              <a:gd name="connsiteX265" fmla="*/ 132049 w 892029"/>
              <a:gd name="connsiteY265" fmla="*/ 1222204 h 1569278"/>
              <a:gd name="connsiteX266" fmla="*/ 122727 w 892029"/>
              <a:gd name="connsiteY266" fmla="*/ 1215357 h 1569278"/>
              <a:gd name="connsiteX267" fmla="*/ 121796 w 892029"/>
              <a:gd name="connsiteY267" fmla="*/ 1214762 h 1569278"/>
              <a:gd name="connsiteX268" fmla="*/ 125835 w 892029"/>
              <a:gd name="connsiteY268" fmla="*/ 1212381 h 1569278"/>
              <a:gd name="connsiteX269" fmla="*/ 128010 w 892029"/>
              <a:gd name="connsiteY269" fmla="*/ 1209404 h 1569278"/>
              <a:gd name="connsiteX270" fmla="*/ 132981 w 892029"/>
              <a:gd name="connsiteY270" fmla="*/ 1216250 h 1569278"/>
              <a:gd name="connsiteX271" fmla="*/ 140749 w 892029"/>
              <a:gd name="connsiteY271" fmla="*/ 1213571 h 1569278"/>
              <a:gd name="connsiteX272" fmla="*/ 136088 w 892029"/>
              <a:gd name="connsiteY272" fmla="*/ 1200772 h 1569278"/>
              <a:gd name="connsiteX273" fmla="*/ 121796 w 892029"/>
              <a:gd name="connsiteY273" fmla="*/ 1196307 h 1569278"/>
              <a:gd name="connsiteX274" fmla="*/ 116203 w 892029"/>
              <a:gd name="connsiteY274" fmla="*/ 1191842 h 1569278"/>
              <a:gd name="connsiteX275" fmla="*/ 315674 w 892029"/>
              <a:gd name="connsiteY275" fmla="*/ 1207618 h 1569278"/>
              <a:gd name="connsiteX276" fmla="*/ 306664 w 892029"/>
              <a:gd name="connsiteY276" fmla="*/ 1208809 h 1569278"/>
              <a:gd name="connsiteX277" fmla="*/ 307907 w 892029"/>
              <a:gd name="connsiteY277" fmla="*/ 1216250 h 1569278"/>
              <a:gd name="connsiteX278" fmla="*/ 311325 w 892029"/>
              <a:gd name="connsiteY278" fmla="*/ 1217143 h 1569278"/>
              <a:gd name="connsiteX279" fmla="*/ 311635 w 892029"/>
              <a:gd name="connsiteY279" fmla="*/ 1215357 h 1569278"/>
              <a:gd name="connsiteX280" fmla="*/ 311635 w 892029"/>
              <a:gd name="connsiteY280" fmla="*/ 1213273 h 1569278"/>
              <a:gd name="connsiteX281" fmla="*/ 311945 w 892029"/>
              <a:gd name="connsiteY281" fmla="*/ 1212083 h 1569278"/>
              <a:gd name="connsiteX282" fmla="*/ 315984 w 892029"/>
              <a:gd name="connsiteY282" fmla="*/ 1213869 h 1569278"/>
              <a:gd name="connsiteX283" fmla="*/ 317848 w 892029"/>
              <a:gd name="connsiteY283" fmla="*/ 1210892 h 1569278"/>
              <a:gd name="connsiteX284" fmla="*/ 315674 w 892029"/>
              <a:gd name="connsiteY284" fmla="*/ 1207618 h 1569278"/>
              <a:gd name="connsiteX285" fmla="*/ 134845 w 892029"/>
              <a:gd name="connsiteY285" fmla="*/ 1227264 h 1569278"/>
              <a:gd name="connsiteX286" fmla="*/ 135466 w 892029"/>
              <a:gd name="connsiteY286" fmla="*/ 1234110 h 1569278"/>
              <a:gd name="connsiteX287" fmla="*/ 143855 w 892029"/>
              <a:gd name="connsiteY287" fmla="*/ 1233813 h 1569278"/>
              <a:gd name="connsiteX288" fmla="*/ 137331 w 892029"/>
              <a:gd name="connsiteY288" fmla="*/ 1227264 h 1569278"/>
              <a:gd name="connsiteX289" fmla="*/ 134845 w 892029"/>
              <a:gd name="connsiteY289" fmla="*/ 1227264 h 1569278"/>
              <a:gd name="connsiteX290" fmla="*/ 891719 w 892029"/>
              <a:gd name="connsiteY290" fmla="*/ 1568088 h 1569278"/>
              <a:gd name="connsiteX291" fmla="*/ 891719 w 892029"/>
              <a:gd name="connsiteY291" fmla="*/ 1569278 h 1569278"/>
              <a:gd name="connsiteX292" fmla="*/ 892029 w 892029"/>
              <a:gd name="connsiteY292" fmla="*/ 1568088 h 1569278"/>
              <a:gd name="connsiteX293" fmla="*/ 891719 w 892029"/>
              <a:gd name="connsiteY293" fmla="*/ 1568088 h 15692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</a:cxnLst>
            <a:rect l="l" t="t" r="r" b="b"/>
            <a:pathLst>
              <a:path w="892029" h="1569278">
                <a:moveTo>
                  <a:pt x="266583" y="0"/>
                </a:moveTo>
                <a:lnTo>
                  <a:pt x="266583" y="1786"/>
                </a:lnTo>
                <a:cubicBezTo>
                  <a:pt x="247931" y="5360"/>
                  <a:pt x="251678" y="25894"/>
                  <a:pt x="235824" y="30362"/>
                </a:cubicBezTo>
                <a:cubicBezTo>
                  <a:pt x="221834" y="33935"/>
                  <a:pt x="227443" y="15172"/>
                  <a:pt x="211589" y="32148"/>
                </a:cubicBezTo>
                <a:cubicBezTo>
                  <a:pt x="209724" y="34828"/>
                  <a:pt x="211586" y="39290"/>
                  <a:pt x="210657" y="42863"/>
                </a:cubicBezTo>
                <a:cubicBezTo>
                  <a:pt x="209725" y="43757"/>
                  <a:pt x="199472" y="62509"/>
                  <a:pt x="199472" y="63402"/>
                </a:cubicBezTo>
                <a:cubicBezTo>
                  <a:pt x="196674" y="70550"/>
                  <a:pt x="202268" y="93760"/>
                  <a:pt x="203200" y="100015"/>
                </a:cubicBezTo>
                <a:cubicBezTo>
                  <a:pt x="203200" y="102695"/>
                  <a:pt x="201336" y="104478"/>
                  <a:pt x="201336" y="107159"/>
                </a:cubicBezTo>
                <a:cubicBezTo>
                  <a:pt x="201336" y="112519"/>
                  <a:pt x="202268" y="116978"/>
                  <a:pt x="203200" y="122339"/>
                </a:cubicBezTo>
                <a:cubicBezTo>
                  <a:pt x="205998" y="129487"/>
                  <a:pt x="212521" y="134837"/>
                  <a:pt x="213454" y="141985"/>
                </a:cubicBezTo>
                <a:cubicBezTo>
                  <a:pt x="218117" y="173257"/>
                  <a:pt x="209731" y="151803"/>
                  <a:pt x="198540" y="161631"/>
                </a:cubicBezTo>
                <a:cubicBezTo>
                  <a:pt x="185483" y="174140"/>
                  <a:pt x="197610" y="177697"/>
                  <a:pt x="193879" y="192886"/>
                </a:cubicBezTo>
                <a:cubicBezTo>
                  <a:pt x="192947" y="196459"/>
                  <a:pt x="189219" y="198241"/>
                  <a:pt x="188287" y="201815"/>
                </a:cubicBezTo>
                <a:cubicBezTo>
                  <a:pt x="188287" y="202709"/>
                  <a:pt x="176170" y="191993"/>
                  <a:pt x="174305" y="191100"/>
                </a:cubicBezTo>
                <a:cubicBezTo>
                  <a:pt x="171507" y="189313"/>
                  <a:pt x="137022" y="177703"/>
                  <a:pt x="134224" y="181277"/>
                </a:cubicBezTo>
                <a:cubicBezTo>
                  <a:pt x="130494" y="184851"/>
                  <a:pt x="133294" y="191991"/>
                  <a:pt x="130496" y="195564"/>
                </a:cubicBezTo>
                <a:cubicBezTo>
                  <a:pt x="119304" y="214327"/>
                  <a:pt x="104405" y="202707"/>
                  <a:pt x="88551" y="205387"/>
                </a:cubicBezTo>
                <a:cubicBezTo>
                  <a:pt x="83888" y="205387"/>
                  <a:pt x="79231" y="208067"/>
                  <a:pt x="75501" y="207173"/>
                </a:cubicBezTo>
                <a:lnTo>
                  <a:pt x="71773" y="204494"/>
                </a:lnTo>
                <a:cubicBezTo>
                  <a:pt x="69907" y="200920"/>
                  <a:pt x="69909" y="195566"/>
                  <a:pt x="68044" y="191993"/>
                </a:cubicBezTo>
                <a:cubicBezTo>
                  <a:pt x="61516" y="181271"/>
                  <a:pt x="40087" y="153597"/>
                  <a:pt x="28895" y="147343"/>
                </a:cubicBezTo>
                <a:cubicBezTo>
                  <a:pt x="4648" y="133941"/>
                  <a:pt x="3727" y="152693"/>
                  <a:pt x="5593" y="166989"/>
                </a:cubicBezTo>
                <a:lnTo>
                  <a:pt x="0" y="185742"/>
                </a:lnTo>
                <a:lnTo>
                  <a:pt x="932" y="185742"/>
                </a:lnTo>
                <a:lnTo>
                  <a:pt x="0" y="186635"/>
                </a:lnTo>
                <a:lnTo>
                  <a:pt x="3728" y="191100"/>
                </a:lnTo>
                <a:cubicBezTo>
                  <a:pt x="2796" y="192886"/>
                  <a:pt x="-934" y="193777"/>
                  <a:pt x="3728" y="196457"/>
                </a:cubicBezTo>
                <a:cubicBezTo>
                  <a:pt x="19583" y="208072"/>
                  <a:pt x="46597" y="229494"/>
                  <a:pt x="63384" y="236642"/>
                </a:cubicBezTo>
                <a:cubicBezTo>
                  <a:pt x="82968" y="244683"/>
                  <a:pt x="98794" y="237823"/>
                  <a:pt x="116514" y="254799"/>
                </a:cubicBezTo>
                <a:cubicBezTo>
                  <a:pt x="120244" y="257480"/>
                  <a:pt x="117443" y="265514"/>
                  <a:pt x="121175" y="267301"/>
                </a:cubicBezTo>
                <a:cubicBezTo>
                  <a:pt x="123972" y="268195"/>
                  <a:pt x="125834" y="263729"/>
                  <a:pt x="127699" y="264622"/>
                </a:cubicBezTo>
                <a:cubicBezTo>
                  <a:pt x="135160" y="267303"/>
                  <a:pt x="137950" y="276228"/>
                  <a:pt x="143545" y="281589"/>
                </a:cubicBezTo>
                <a:cubicBezTo>
                  <a:pt x="145410" y="283376"/>
                  <a:pt x="151002" y="283374"/>
                  <a:pt x="150070" y="286054"/>
                </a:cubicBezTo>
                <a:cubicBezTo>
                  <a:pt x="139811" y="304817"/>
                  <a:pt x="151001" y="305688"/>
                  <a:pt x="153798" y="327131"/>
                </a:cubicBezTo>
                <a:cubicBezTo>
                  <a:pt x="154731" y="330705"/>
                  <a:pt x="151002" y="334273"/>
                  <a:pt x="151002" y="337847"/>
                </a:cubicBezTo>
                <a:lnTo>
                  <a:pt x="150070" y="338740"/>
                </a:lnTo>
                <a:cubicBezTo>
                  <a:pt x="150070" y="347675"/>
                  <a:pt x="164050" y="340524"/>
                  <a:pt x="167780" y="344098"/>
                </a:cubicBezTo>
                <a:cubicBezTo>
                  <a:pt x="179905" y="353033"/>
                  <a:pt x="160321" y="365525"/>
                  <a:pt x="165916" y="374460"/>
                </a:cubicBezTo>
                <a:cubicBezTo>
                  <a:pt x="171512" y="386968"/>
                  <a:pt x="193879" y="398563"/>
                  <a:pt x="195744" y="412858"/>
                </a:cubicBezTo>
                <a:cubicBezTo>
                  <a:pt x="196676" y="423580"/>
                  <a:pt x="188287" y="457505"/>
                  <a:pt x="189219" y="461973"/>
                </a:cubicBezTo>
                <a:cubicBezTo>
                  <a:pt x="197613" y="490564"/>
                  <a:pt x="220283" y="504526"/>
                  <a:pt x="231475" y="527756"/>
                </a:cubicBezTo>
                <a:cubicBezTo>
                  <a:pt x="238061" y="530973"/>
                  <a:pt x="240014" y="524098"/>
                  <a:pt x="246699" y="527459"/>
                </a:cubicBezTo>
                <a:cubicBezTo>
                  <a:pt x="249492" y="534190"/>
                  <a:pt x="251667" y="539066"/>
                  <a:pt x="258195" y="542639"/>
                </a:cubicBezTo>
                <a:cubicBezTo>
                  <a:pt x="262033" y="540741"/>
                  <a:pt x="265338" y="540852"/>
                  <a:pt x="271866" y="542639"/>
                </a:cubicBezTo>
                <a:cubicBezTo>
                  <a:pt x="274664" y="542639"/>
                  <a:pt x="278079" y="545317"/>
                  <a:pt x="279944" y="547104"/>
                </a:cubicBezTo>
                <a:cubicBezTo>
                  <a:pt x="285540" y="549785"/>
                  <a:pt x="285534" y="539066"/>
                  <a:pt x="291130" y="547997"/>
                </a:cubicBezTo>
                <a:cubicBezTo>
                  <a:pt x="301389" y="568547"/>
                  <a:pt x="294856" y="584307"/>
                  <a:pt x="298587" y="593242"/>
                </a:cubicBezTo>
                <a:cubicBezTo>
                  <a:pt x="301385" y="601283"/>
                  <a:pt x="305336" y="596311"/>
                  <a:pt x="315675" y="611697"/>
                </a:cubicBezTo>
                <a:cubicBezTo>
                  <a:pt x="313071" y="617520"/>
                  <a:pt x="307958" y="613167"/>
                  <a:pt x="302315" y="615864"/>
                </a:cubicBezTo>
                <a:cubicBezTo>
                  <a:pt x="302570" y="617127"/>
                  <a:pt x="303262" y="618052"/>
                  <a:pt x="305733" y="618841"/>
                </a:cubicBezTo>
                <a:cubicBezTo>
                  <a:pt x="312324" y="620946"/>
                  <a:pt x="312955" y="623910"/>
                  <a:pt x="311636" y="628962"/>
                </a:cubicBezTo>
                <a:cubicBezTo>
                  <a:pt x="310358" y="633862"/>
                  <a:pt x="302616" y="625819"/>
                  <a:pt x="294548" y="620329"/>
                </a:cubicBezTo>
                <a:cubicBezTo>
                  <a:pt x="290956" y="622451"/>
                  <a:pt x="287551" y="624729"/>
                  <a:pt x="285226" y="628069"/>
                </a:cubicBezTo>
                <a:cubicBezTo>
                  <a:pt x="283361" y="629856"/>
                  <a:pt x="286158" y="634318"/>
                  <a:pt x="284295" y="636105"/>
                </a:cubicBezTo>
                <a:cubicBezTo>
                  <a:pt x="282430" y="637892"/>
                  <a:pt x="277771" y="633423"/>
                  <a:pt x="276838" y="635212"/>
                </a:cubicBezTo>
                <a:cubicBezTo>
                  <a:pt x="274040" y="641467"/>
                  <a:pt x="273110" y="649497"/>
                  <a:pt x="273110" y="656644"/>
                </a:cubicBezTo>
                <a:cubicBezTo>
                  <a:pt x="273110" y="661112"/>
                  <a:pt x="271558" y="665869"/>
                  <a:pt x="269692" y="670337"/>
                </a:cubicBezTo>
                <a:cubicBezTo>
                  <a:pt x="268759" y="678378"/>
                  <a:pt x="261925" y="681644"/>
                  <a:pt x="260060" y="688792"/>
                </a:cubicBezTo>
                <a:cubicBezTo>
                  <a:pt x="258195" y="694153"/>
                  <a:pt x="257576" y="704566"/>
                  <a:pt x="255710" y="709033"/>
                </a:cubicBezTo>
                <a:cubicBezTo>
                  <a:pt x="251047" y="718861"/>
                  <a:pt x="242661" y="714979"/>
                  <a:pt x="241729" y="728381"/>
                </a:cubicBezTo>
                <a:cubicBezTo>
                  <a:pt x="241679" y="734429"/>
                  <a:pt x="246389" y="734927"/>
                  <a:pt x="246389" y="738501"/>
                </a:cubicBezTo>
                <a:cubicBezTo>
                  <a:pt x="246300" y="739051"/>
                  <a:pt x="246191" y="739477"/>
                  <a:pt x="246079" y="739990"/>
                </a:cubicBezTo>
                <a:cubicBezTo>
                  <a:pt x="241303" y="739507"/>
                  <a:pt x="236580" y="739149"/>
                  <a:pt x="234272" y="739394"/>
                </a:cubicBezTo>
                <a:cubicBezTo>
                  <a:pt x="231330" y="739708"/>
                  <a:pt x="233568" y="746281"/>
                  <a:pt x="236136" y="753682"/>
                </a:cubicBezTo>
                <a:cubicBezTo>
                  <a:pt x="231078" y="756914"/>
                  <a:pt x="225221" y="759281"/>
                  <a:pt x="220912" y="764696"/>
                </a:cubicBezTo>
                <a:cubicBezTo>
                  <a:pt x="219979" y="770950"/>
                  <a:pt x="210970" y="791783"/>
                  <a:pt x="210037" y="792676"/>
                </a:cubicBezTo>
                <a:cubicBezTo>
                  <a:pt x="206307" y="792676"/>
                  <a:pt x="202893" y="781959"/>
                  <a:pt x="199163" y="784639"/>
                </a:cubicBezTo>
                <a:cubicBezTo>
                  <a:pt x="190769" y="791787"/>
                  <a:pt x="204449" y="808747"/>
                  <a:pt x="196056" y="814108"/>
                </a:cubicBezTo>
                <a:cubicBezTo>
                  <a:pt x="193258" y="815895"/>
                  <a:pt x="187666" y="809639"/>
                  <a:pt x="188599" y="813215"/>
                </a:cubicBezTo>
                <a:cubicBezTo>
                  <a:pt x="188599" y="817683"/>
                  <a:pt x="193569" y="817083"/>
                  <a:pt x="195434" y="821550"/>
                </a:cubicBezTo>
                <a:cubicBezTo>
                  <a:pt x="192044" y="819967"/>
                  <a:pt x="187838" y="819632"/>
                  <a:pt x="185181" y="820062"/>
                </a:cubicBezTo>
                <a:cubicBezTo>
                  <a:pt x="184000" y="820252"/>
                  <a:pt x="182915" y="820430"/>
                  <a:pt x="182695" y="820954"/>
                </a:cubicBezTo>
                <a:cubicBezTo>
                  <a:pt x="181974" y="822679"/>
                  <a:pt x="190968" y="828199"/>
                  <a:pt x="198852" y="834944"/>
                </a:cubicBezTo>
                <a:cubicBezTo>
                  <a:pt x="200154" y="843579"/>
                  <a:pt x="194301" y="834935"/>
                  <a:pt x="187667" y="842981"/>
                </a:cubicBezTo>
                <a:cubicBezTo>
                  <a:pt x="180035" y="845713"/>
                  <a:pt x="182386" y="854590"/>
                  <a:pt x="178656" y="854590"/>
                </a:cubicBezTo>
                <a:cubicBezTo>
                  <a:pt x="173061" y="853696"/>
                  <a:pt x="175551" y="847149"/>
                  <a:pt x="170889" y="846255"/>
                </a:cubicBezTo>
                <a:cubicBezTo>
                  <a:pt x="162109" y="849941"/>
                  <a:pt x="160220" y="852392"/>
                  <a:pt x="154732" y="851911"/>
                </a:cubicBezTo>
                <a:cubicBezTo>
                  <a:pt x="148159" y="875614"/>
                  <a:pt x="169336" y="858154"/>
                  <a:pt x="167471" y="872450"/>
                </a:cubicBezTo>
                <a:cubicBezTo>
                  <a:pt x="167335" y="873104"/>
                  <a:pt x="166874" y="873846"/>
                  <a:pt x="166539" y="874533"/>
                </a:cubicBezTo>
                <a:cubicBezTo>
                  <a:pt x="158874" y="873157"/>
                  <a:pt x="156907" y="869771"/>
                  <a:pt x="156907" y="869771"/>
                </a:cubicBezTo>
                <a:lnTo>
                  <a:pt x="154422" y="873640"/>
                </a:lnTo>
                <a:lnTo>
                  <a:pt x="155043" y="887333"/>
                </a:lnTo>
                <a:cubicBezTo>
                  <a:pt x="149071" y="892832"/>
                  <a:pt x="143090" y="898400"/>
                  <a:pt x="142615" y="903407"/>
                </a:cubicBezTo>
                <a:cubicBezTo>
                  <a:pt x="137513" y="954378"/>
                  <a:pt x="144935" y="915211"/>
                  <a:pt x="151625" y="928708"/>
                </a:cubicBezTo>
                <a:cubicBezTo>
                  <a:pt x="152118" y="936337"/>
                  <a:pt x="144476" y="940910"/>
                  <a:pt x="151936" y="945377"/>
                </a:cubicBezTo>
                <a:cubicBezTo>
                  <a:pt x="152868" y="946271"/>
                  <a:pt x="154731" y="941805"/>
                  <a:pt x="155664" y="942698"/>
                </a:cubicBezTo>
                <a:cubicBezTo>
                  <a:pt x="157529" y="945379"/>
                  <a:pt x="154729" y="951628"/>
                  <a:pt x="158461" y="952521"/>
                </a:cubicBezTo>
                <a:cubicBezTo>
                  <a:pt x="160326" y="953415"/>
                  <a:pt x="156598" y="944484"/>
                  <a:pt x="159392" y="944484"/>
                </a:cubicBezTo>
                <a:cubicBezTo>
                  <a:pt x="162190" y="943591"/>
                  <a:pt x="163120" y="947162"/>
                  <a:pt x="164053" y="949842"/>
                </a:cubicBezTo>
                <a:cubicBezTo>
                  <a:pt x="169648" y="964138"/>
                  <a:pt x="163119" y="987345"/>
                  <a:pt x="165917" y="992706"/>
                </a:cubicBezTo>
                <a:cubicBezTo>
                  <a:pt x="167782" y="996280"/>
                  <a:pt x="171197" y="998657"/>
                  <a:pt x="173995" y="1001338"/>
                </a:cubicBezTo>
                <a:cubicBezTo>
                  <a:pt x="177726" y="1005805"/>
                  <a:pt x="178343" y="1007884"/>
                  <a:pt x="181141" y="1012351"/>
                </a:cubicBezTo>
                <a:cubicBezTo>
                  <a:pt x="182074" y="1014138"/>
                  <a:pt x="182694" y="1018006"/>
                  <a:pt x="183627" y="1019793"/>
                </a:cubicBezTo>
                <a:cubicBezTo>
                  <a:pt x="185492" y="1022473"/>
                  <a:pt x="190150" y="1020387"/>
                  <a:pt x="192016" y="1022174"/>
                </a:cubicBezTo>
                <a:cubicBezTo>
                  <a:pt x="192949" y="1023068"/>
                  <a:pt x="188287" y="1022177"/>
                  <a:pt x="188287" y="1023067"/>
                </a:cubicBezTo>
                <a:cubicBezTo>
                  <a:pt x="187355" y="1024854"/>
                  <a:pt x="189219" y="1026638"/>
                  <a:pt x="190152" y="1028425"/>
                </a:cubicBezTo>
                <a:cubicBezTo>
                  <a:pt x="194815" y="1033785"/>
                  <a:pt x="203202" y="1038542"/>
                  <a:pt x="202269" y="1044796"/>
                </a:cubicBezTo>
                <a:cubicBezTo>
                  <a:pt x="201336" y="1050157"/>
                  <a:pt x="187977" y="1039438"/>
                  <a:pt x="187045" y="1044796"/>
                </a:cubicBezTo>
                <a:cubicBezTo>
                  <a:pt x="185180" y="1051944"/>
                  <a:pt x="196675" y="1060569"/>
                  <a:pt x="198541" y="1066823"/>
                </a:cubicBezTo>
                <a:cubicBezTo>
                  <a:pt x="199473" y="1069504"/>
                  <a:pt x="194812" y="1072179"/>
                  <a:pt x="195744" y="1075753"/>
                </a:cubicBezTo>
                <a:cubicBezTo>
                  <a:pt x="196677" y="1077540"/>
                  <a:pt x="202269" y="1077537"/>
                  <a:pt x="202269" y="1080218"/>
                </a:cubicBezTo>
                <a:cubicBezTo>
                  <a:pt x="201336" y="1091833"/>
                  <a:pt x="192014" y="1079320"/>
                  <a:pt x="195744" y="1089148"/>
                </a:cubicBezTo>
                <a:cubicBezTo>
                  <a:pt x="196677" y="1092722"/>
                  <a:pt x="201338" y="1095397"/>
                  <a:pt x="200405" y="1098078"/>
                </a:cubicBezTo>
                <a:cubicBezTo>
                  <a:pt x="199472" y="1101652"/>
                  <a:pt x="190152" y="1097183"/>
                  <a:pt x="189220" y="1099864"/>
                </a:cubicBezTo>
                <a:cubicBezTo>
                  <a:pt x="188287" y="1123094"/>
                  <a:pt x="198537" y="1125755"/>
                  <a:pt x="205998" y="1135583"/>
                </a:cubicBezTo>
                <a:cubicBezTo>
                  <a:pt x="207863" y="1137370"/>
                  <a:pt x="198540" y="1139154"/>
                  <a:pt x="200405" y="1141834"/>
                </a:cubicBezTo>
                <a:cubicBezTo>
                  <a:pt x="201338" y="1146302"/>
                  <a:pt x="203200" y="1149869"/>
                  <a:pt x="205998" y="1153443"/>
                </a:cubicBezTo>
                <a:cubicBezTo>
                  <a:pt x="229151" y="1178933"/>
                  <a:pt x="210648" y="1152552"/>
                  <a:pt x="230232" y="1148978"/>
                </a:cubicBezTo>
                <a:cubicBezTo>
                  <a:pt x="233963" y="1148978"/>
                  <a:pt x="226502" y="1158800"/>
                  <a:pt x="230232" y="1161480"/>
                </a:cubicBezTo>
                <a:cubicBezTo>
                  <a:pt x="235828" y="1164160"/>
                  <a:pt x="242657" y="1162968"/>
                  <a:pt x="249185" y="1162968"/>
                </a:cubicBezTo>
                <a:cubicBezTo>
                  <a:pt x="254781" y="1163862"/>
                  <a:pt x="257261" y="1169517"/>
                  <a:pt x="261924" y="1169517"/>
                </a:cubicBezTo>
                <a:cubicBezTo>
                  <a:pt x="266587" y="1169517"/>
                  <a:pt x="268447" y="1164159"/>
                  <a:pt x="272177" y="1164159"/>
                </a:cubicBezTo>
                <a:cubicBezTo>
                  <a:pt x="274043" y="1163265"/>
                  <a:pt x="272181" y="1166837"/>
                  <a:pt x="273109" y="1167731"/>
                </a:cubicBezTo>
                <a:cubicBezTo>
                  <a:pt x="275767" y="1168580"/>
                  <a:pt x="277682" y="1167979"/>
                  <a:pt x="280255" y="1167136"/>
                </a:cubicBezTo>
                <a:cubicBezTo>
                  <a:pt x="279308" y="1169089"/>
                  <a:pt x="278429" y="1171300"/>
                  <a:pt x="277770" y="1173089"/>
                </a:cubicBezTo>
                <a:cubicBezTo>
                  <a:pt x="275133" y="1180245"/>
                  <a:pt x="274199" y="1181053"/>
                  <a:pt x="276838" y="1182316"/>
                </a:cubicBezTo>
                <a:cubicBezTo>
                  <a:pt x="279474" y="1183579"/>
                  <a:pt x="276407" y="1182354"/>
                  <a:pt x="282120" y="1178149"/>
                </a:cubicBezTo>
                <a:cubicBezTo>
                  <a:pt x="283345" y="1177246"/>
                  <a:pt x="284401" y="1175688"/>
                  <a:pt x="285538" y="1174279"/>
                </a:cubicBezTo>
                <a:cubicBezTo>
                  <a:pt x="285448" y="1183615"/>
                  <a:pt x="277769" y="1185813"/>
                  <a:pt x="280566" y="1186484"/>
                </a:cubicBezTo>
                <a:cubicBezTo>
                  <a:pt x="281914" y="1186484"/>
                  <a:pt x="291839" y="1179649"/>
                  <a:pt x="299209" y="1174577"/>
                </a:cubicBezTo>
                <a:cubicBezTo>
                  <a:pt x="297012" y="1178787"/>
                  <a:pt x="294978" y="1180930"/>
                  <a:pt x="289266" y="1182614"/>
                </a:cubicBezTo>
                <a:cubicBezTo>
                  <a:pt x="283554" y="1184298"/>
                  <a:pt x="281649" y="1189851"/>
                  <a:pt x="279013" y="1186484"/>
                </a:cubicBezTo>
                <a:cubicBezTo>
                  <a:pt x="276377" y="1183116"/>
                  <a:pt x="272595" y="1187334"/>
                  <a:pt x="274352" y="1191544"/>
                </a:cubicBezTo>
                <a:cubicBezTo>
                  <a:pt x="275231" y="1193649"/>
                  <a:pt x="278114" y="1194118"/>
                  <a:pt x="280256" y="1194223"/>
                </a:cubicBezTo>
                <a:cubicBezTo>
                  <a:pt x="277627" y="1195093"/>
                  <a:pt x="276784" y="1198157"/>
                  <a:pt x="279013" y="1199581"/>
                </a:cubicBezTo>
                <a:cubicBezTo>
                  <a:pt x="281649" y="1201265"/>
                  <a:pt x="278617" y="1202136"/>
                  <a:pt x="274663" y="1202557"/>
                </a:cubicBezTo>
                <a:cubicBezTo>
                  <a:pt x="270708" y="1202978"/>
                  <a:pt x="275005" y="1210050"/>
                  <a:pt x="278081" y="1210892"/>
                </a:cubicBezTo>
                <a:cubicBezTo>
                  <a:pt x="281157" y="1211734"/>
                  <a:pt x="290647" y="1208009"/>
                  <a:pt x="295480" y="1204641"/>
                </a:cubicBezTo>
                <a:cubicBezTo>
                  <a:pt x="300314" y="1201273"/>
                  <a:pt x="302338" y="1196000"/>
                  <a:pt x="300141" y="1190949"/>
                </a:cubicBezTo>
                <a:cubicBezTo>
                  <a:pt x="297944" y="1185897"/>
                  <a:pt x="298050" y="1186568"/>
                  <a:pt x="302005" y="1178149"/>
                </a:cubicBezTo>
                <a:cubicBezTo>
                  <a:pt x="303224" y="1175034"/>
                  <a:pt x="302888" y="1173171"/>
                  <a:pt x="302315" y="1172493"/>
                </a:cubicBezTo>
                <a:cubicBezTo>
                  <a:pt x="303588" y="1171620"/>
                  <a:pt x="306211" y="1169807"/>
                  <a:pt x="306665" y="1169517"/>
                </a:cubicBezTo>
                <a:cubicBezTo>
                  <a:pt x="307598" y="1168623"/>
                  <a:pt x="309461" y="1164159"/>
                  <a:pt x="310393" y="1163266"/>
                </a:cubicBezTo>
                <a:cubicBezTo>
                  <a:pt x="305730" y="1176668"/>
                  <a:pt x="293604" y="1191837"/>
                  <a:pt x="315986" y="1199878"/>
                </a:cubicBezTo>
                <a:cubicBezTo>
                  <a:pt x="319717" y="1201665"/>
                  <a:pt x="327171" y="1193625"/>
                  <a:pt x="329036" y="1197199"/>
                </a:cubicBezTo>
                <a:cubicBezTo>
                  <a:pt x="330901" y="1202560"/>
                  <a:pt x="315983" y="1210593"/>
                  <a:pt x="321579" y="1212380"/>
                </a:cubicBezTo>
                <a:cubicBezTo>
                  <a:pt x="327174" y="1215061"/>
                  <a:pt x="326236" y="1199879"/>
                  <a:pt x="331832" y="1198985"/>
                </a:cubicBezTo>
                <a:cubicBezTo>
                  <a:pt x="336495" y="1198092"/>
                  <a:pt x="332764" y="1207913"/>
                  <a:pt x="330900" y="1211487"/>
                </a:cubicBezTo>
                <a:cubicBezTo>
                  <a:pt x="328103" y="1215955"/>
                  <a:pt x="322514" y="1217736"/>
                  <a:pt x="317851" y="1221310"/>
                </a:cubicBezTo>
                <a:cubicBezTo>
                  <a:pt x="316491" y="1223265"/>
                  <a:pt x="312490" y="1227202"/>
                  <a:pt x="311326" y="1228454"/>
                </a:cubicBezTo>
                <a:cubicBezTo>
                  <a:pt x="340237" y="1217732"/>
                  <a:pt x="329028" y="1199883"/>
                  <a:pt x="343950" y="1190949"/>
                </a:cubicBezTo>
                <a:cubicBezTo>
                  <a:pt x="348613" y="1188268"/>
                  <a:pt x="336490" y="1202556"/>
                  <a:pt x="341154" y="1205236"/>
                </a:cubicBezTo>
                <a:cubicBezTo>
                  <a:pt x="347682" y="1208810"/>
                  <a:pt x="356375" y="1204346"/>
                  <a:pt x="362903" y="1200771"/>
                </a:cubicBezTo>
                <a:cubicBezTo>
                  <a:pt x="367566" y="1198985"/>
                  <a:pt x="369426" y="1191843"/>
                  <a:pt x="373156" y="1189163"/>
                </a:cubicBezTo>
                <a:cubicBezTo>
                  <a:pt x="389737" y="1178381"/>
                  <a:pt x="403914" y="1182021"/>
                  <a:pt x="406712" y="1178447"/>
                </a:cubicBezTo>
                <a:cubicBezTo>
                  <a:pt x="409510" y="1175766"/>
                  <a:pt x="400186" y="1171304"/>
                  <a:pt x="402984" y="1168624"/>
                </a:cubicBezTo>
                <a:cubicBezTo>
                  <a:pt x="407647" y="1165050"/>
                  <a:pt x="415098" y="1167731"/>
                  <a:pt x="421626" y="1166838"/>
                </a:cubicBezTo>
                <a:cubicBezTo>
                  <a:pt x="423491" y="1166838"/>
                  <a:pt x="427218" y="1167732"/>
                  <a:pt x="428151" y="1165945"/>
                </a:cubicBezTo>
                <a:cubicBezTo>
                  <a:pt x="430016" y="1163265"/>
                  <a:pt x="426283" y="1159695"/>
                  <a:pt x="427219" y="1157908"/>
                </a:cubicBezTo>
                <a:cubicBezTo>
                  <a:pt x="427279" y="1157797"/>
                  <a:pt x="427478" y="1157956"/>
                  <a:pt x="427529" y="1157908"/>
                </a:cubicBezTo>
                <a:cubicBezTo>
                  <a:pt x="428011" y="1158955"/>
                  <a:pt x="430480" y="1158727"/>
                  <a:pt x="431879" y="1159397"/>
                </a:cubicBezTo>
                <a:cubicBezTo>
                  <a:pt x="438524" y="1152292"/>
                  <a:pt x="440832" y="1147020"/>
                  <a:pt x="454561" y="1143918"/>
                </a:cubicBezTo>
                <a:cubicBezTo>
                  <a:pt x="459448" y="1140920"/>
                  <a:pt x="450827" y="1128736"/>
                  <a:pt x="460153" y="1130523"/>
                </a:cubicBezTo>
                <a:cubicBezTo>
                  <a:pt x="460646" y="1141258"/>
                  <a:pt x="483282" y="1147891"/>
                  <a:pt x="473513" y="1124570"/>
                </a:cubicBezTo>
                <a:cubicBezTo>
                  <a:pt x="480441" y="1127349"/>
                  <a:pt x="494799" y="1144076"/>
                  <a:pt x="490602" y="1127547"/>
                </a:cubicBezTo>
                <a:cubicBezTo>
                  <a:pt x="488737" y="1121292"/>
                  <a:pt x="469783" y="1119216"/>
                  <a:pt x="472581" y="1112068"/>
                </a:cubicBezTo>
                <a:cubicBezTo>
                  <a:pt x="474446" y="1105814"/>
                  <a:pt x="478170" y="1115341"/>
                  <a:pt x="484699" y="1117129"/>
                </a:cubicBezTo>
                <a:cubicBezTo>
                  <a:pt x="488429" y="1118022"/>
                  <a:pt x="495571" y="1118023"/>
                  <a:pt x="499302" y="1116236"/>
                </a:cubicBezTo>
                <a:cubicBezTo>
                  <a:pt x="508628" y="1109982"/>
                  <a:pt x="493703" y="1089741"/>
                  <a:pt x="504895" y="1095995"/>
                </a:cubicBezTo>
                <a:cubicBezTo>
                  <a:pt x="514221" y="1102249"/>
                  <a:pt x="495216" y="1121539"/>
                  <a:pt x="521051" y="1106711"/>
                </a:cubicBezTo>
                <a:cubicBezTo>
                  <a:pt x="565817" y="1092415"/>
                  <a:pt x="528814" y="1105230"/>
                  <a:pt x="538140" y="1091828"/>
                </a:cubicBezTo>
                <a:cubicBezTo>
                  <a:pt x="539073" y="1090934"/>
                  <a:pt x="540003" y="1093614"/>
                  <a:pt x="541868" y="1093614"/>
                </a:cubicBezTo>
                <a:cubicBezTo>
                  <a:pt x="543733" y="1093614"/>
                  <a:pt x="546528" y="1093615"/>
                  <a:pt x="547461" y="1091828"/>
                </a:cubicBezTo>
                <a:cubicBezTo>
                  <a:pt x="548394" y="1090041"/>
                  <a:pt x="544663" y="1083791"/>
                  <a:pt x="547461" y="1083791"/>
                </a:cubicBezTo>
                <a:cubicBezTo>
                  <a:pt x="548394" y="1083791"/>
                  <a:pt x="557090" y="1091531"/>
                  <a:pt x="561753" y="1089744"/>
                </a:cubicBezTo>
                <a:cubicBezTo>
                  <a:pt x="568282" y="1087957"/>
                  <a:pt x="579151" y="1087365"/>
                  <a:pt x="582881" y="1082898"/>
                </a:cubicBezTo>
                <a:cubicBezTo>
                  <a:pt x="583814" y="1082898"/>
                  <a:pt x="583813" y="1082005"/>
                  <a:pt x="583813" y="1081112"/>
                </a:cubicBezTo>
                <a:cubicBezTo>
                  <a:pt x="583813" y="1079325"/>
                  <a:pt x="582881" y="1077540"/>
                  <a:pt x="584744" y="1076647"/>
                </a:cubicBezTo>
                <a:cubicBezTo>
                  <a:pt x="591273" y="1073073"/>
                  <a:pt x="599654" y="1073970"/>
                  <a:pt x="607115" y="1070396"/>
                </a:cubicBezTo>
                <a:cubicBezTo>
                  <a:pt x="608048" y="1070396"/>
                  <a:pt x="624825" y="1043605"/>
                  <a:pt x="625757" y="1045392"/>
                </a:cubicBezTo>
                <a:cubicBezTo>
                  <a:pt x="634151" y="1056114"/>
                  <a:pt x="625751" y="1074855"/>
                  <a:pt x="634146" y="1085577"/>
                </a:cubicBezTo>
                <a:cubicBezTo>
                  <a:pt x="636944" y="1089151"/>
                  <a:pt x="643465" y="1082895"/>
                  <a:pt x="647196" y="1084684"/>
                </a:cubicBezTo>
                <a:cubicBezTo>
                  <a:pt x="652791" y="1086471"/>
                  <a:pt x="656515" y="1090933"/>
                  <a:pt x="660245" y="1095400"/>
                </a:cubicBezTo>
                <a:cubicBezTo>
                  <a:pt x="662111" y="1097187"/>
                  <a:pt x="663041" y="1100758"/>
                  <a:pt x="664906" y="1101651"/>
                </a:cubicBezTo>
                <a:cubicBezTo>
                  <a:pt x="669100" y="1103506"/>
                  <a:pt x="672968" y="1103224"/>
                  <a:pt x="676713" y="1101948"/>
                </a:cubicBezTo>
                <a:lnTo>
                  <a:pt x="704055" y="1084088"/>
                </a:lnTo>
                <a:lnTo>
                  <a:pt x="708405" y="1047774"/>
                </a:lnTo>
                <a:lnTo>
                  <a:pt x="724561" y="1037951"/>
                </a:lnTo>
                <a:cubicBezTo>
                  <a:pt x="724561" y="1037951"/>
                  <a:pt x="756705" y="984932"/>
                  <a:pt x="766195" y="961154"/>
                </a:cubicBezTo>
                <a:cubicBezTo>
                  <a:pt x="775685" y="937376"/>
                  <a:pt x="789685" y="909268"/>
                  <a:pt x="792605" y="893882"/>
                </a:cubicBezTo>
                <a:cubicBezTo>
                  <a:pt x="795525" y="878496"/>
                  <a:pt x="779227" y="879877"/>
                  <a:pt x="766817" y="881975"/>
                </a:cubicBezTo>
                <a:cubicBezTo>
                  <a:pt x="754407" y="884073"/>
                  <a:pt x="759655" y="874323"/>
                  <a:pt x="761846" y="861734"/>
                </a:cubicBezTo>
                <a:cubicBezTo>
                  <a:pt x="764035" y="849146"/>
                  <a:pt x="769957" y="848340"/>
                  <a:pt x="780177" y="848340"/>
                </a:cubicBezTo>
                <a:cubicBezTo>
                  <a:pt x="790397" y="848340"/>
                  <a:pt x="791067" y="832323"/>
                  <a:pt x="788877" y="823931"/>
                </a:cubicBezTo>
                <a:cubicBezTo>
                  <a:pt x="786687" y="815539"/>
                  <a:pt x="773652" y="822443"/>
                  <a:pt x="773652" y="822443"/>
                </a:cubicBezTo>
                <a:cubicBezTo>
                  <a:pt x="773652" y="822443"/>
                  <a:pt x="777099" y="777747"/>
                  <a:pt x="772720" y="770054"/>
                </a:cubicBezTo>
                <a:cubicBezTo>
                  <a:pt x="768341" y="762361"/>
                  <a:pt x="758878" y="767895"/>
                  <a:pt x="753768" y="764399"/>
                </a:cubicBezTo>
                <a:cubicBezTo>
                  <a:pt x="748658" y="760902"/>
                  <a:pt x="715937" y="736447"/>
                  <a:pt x="704987" y="732251"/>
                </a:cubicBezTo>
                <a:cubicBezTo>
                  <a:pt x="702250" y="731202"/>
                  <a:pt x="698917" y="731161"/>
                  <a:pt x="695666" y="731358"/>
                </a:cubicBezTo>
                <a:cubicBezTo>
                  <a:pt x="691725" y="731597"/>
                  <a:pt x="687878" y="732438"/>
                  <a:pt x="684481" y="733442"/>
                </a:cubicBezTo>
                <a:cubicBezTo>
                  <a:pt x="656410" y="716411"/>
                  <a:pt x="609515" y="698195"/>
                  <a:pt x="594066" y="687899"/>
                </a:cubicBezTo>
                <a:cubicBezTo>
                  <a:pt x="591268" y="686112"/>
                  <a:pt x="624838" y="637008"/>
                  <a:pt x="601523" y="620032"/>
                </a:cubicBezTo>
                <a:cubicBezTo>
                  <a:pt x="593129" y="613778"/>
                  <a:pt x="575427" y="620037"/>
                  <a:pt x="569831" y="611102"/>
                </a:cubicBezTo>
                <a:cubicBezTo>
                  <a:pt x="545583" y="570896"/>
                  <a:pt x="575428" y="589677"/>
                  <a:pt x="567967" y="578062"/>
                </a:cubicBezTo>
                <a:cubicBezTo>
                  <a:pt x="561020" y="568079"/>
                  <a:pt x="553514" y="568972"/>
                  <a:pt x="545596" y="567346"/>
                </a:cubicBezTo>
                <a:cubicBezTo>
                  <a:pt x="540387" y="560648"/>
                  <a:pt x="532918" y="556608"/>
                  <a:pt x="524779" y="549188"/>
                </a:cubicBezTo>
                <a:cubicBezTo>
                  <a:pt x="523509" y="543552"/>
                  <a:pt x="528912" y="540376"/>
                  <a:pt x="533479" y="531626"/>
                </a:cubicBezTo>
                <a:cubicBezTo>
                  <a:pt x="537209" y="523585"/>
                  <a:pt x="514836" y="523591"/>
                  <a:pt x="514836" y="520017"/>
                </a:cubicBezTo>
                <a:cubicBezTo>
                  <a:pt x="515769" y="513763"/>
                  <a:pt x="515768" y="481619"/>
                  <a:pt x="515768" y="480726"/>
                </a:cubicBezTo>
                <a:cubicBezTo>
                  <a:pt x="496183" y="464643"/>
                  <a:pt x="519493" y="474478"/>
                  <a:pt x="525089" y="468224"/>
                </a:cubicBezTo>
                <a:cubicBezTo>
                  <a:pt x="527143" y="465272"/>
                  <a:pt x="520928" y="454362"/>
                  <a:pt x="514525" y="444411"/>
                </a:cubicBezTo>
                <a:lnTo>
                  <a:pt x="518875" y="436374"/>
                </a:lnTo>
                <a:lnTo>
                  <a:pt x="480037" y="369400"/>
                </a:lnTo>
                <a:lnTo>
                  <a:pt x="498990" y="342908"/>
                </a:lnTo>
                <a:lnTo>
                  <a:pt x="490911" y="329513"/>
                </a:lnTo>
                <a:lnTo>
                  <a:pt x="497436" y="298853"/>
                </a:lnTo>
                <a:cubicBezTo>
                  <a:pt x="497436" y="298853"/>
                  <a:pt x="472194" y="279329"/>
                  <a:pt x="446791" y="259562"/>
                </a:cubicBezTo>
                <a:cubicBezTo>
                  <a:pt x="447893" y="251906"/>
                  <a:pt x="447174" y="245524"/>
                  <a:pt x="443063" y="242000"/>
                </a:cubicBezTo>
                <a:cubicBezTo>
                  <a:pt x="438400" y="236639"/>
                  <a:pt x="430016" y="236644"/>
                  <a:pt x="424421" y="233070"/>
                </a:cubicBezTo>
                <a:cubicBezTo>
                  <a:pt x="422953" y="232047"/>
                  <a:pt x="421653" y="230706"/>
                  <a:pt x="420382" y="229498"/>
                </a:cubicBezTo>
                <a:cubicBezTo>
                  <a:pt x="420257" y="229444"/>
                  <a:pt x="420195" y="229255"/>
                  <a:pt x="420072" y="229200"/>
                </a:cubicBezTo>
                <a:cubicBezTo>
                  <a:pt x="401961" y="221212"/>
                  <a:pt x="381710" y="210999"/>
                  <a:pt x="375641" y="207769"/>
                </a:cubicBezTo>
                <a:cubicBezTo>
                  <a:pt x="367493" y="203432"/>
                  <a:pt x="361916" y="195657"/>
                  <a:pt x="360106" y="188718"/>
                </a:cubicBezTo>
                <a:cubicBezTo>
                  <a:pt x="358295" y="181780"/>
                  <a:pt x="353892" y="149740"/>
                  <a:pt x="353892" y="140199"/>
                </a:cubicBezTo>
                <a:cubicBezTo>
                  <a:pt x="353892" y="130730"/>
                  <a:pt x="338582" y="100176"/>
                  <a:pt x="338356" y="99717"/>
                </a:cubicBezTo>
                <a:cubicBezTo>
                  <a:pt x="338317" y="99675"/>
                  <a:pt x="338396" y="99461"/>
                  <a:pt x="338356" y="99419"/>
                </a:cubicBezTo>
                <a:cubicBezTo>
                  <a:pt x="324631" y="86043"/>
                  <a:pt x="353742" y="67395"/>
                  <a:pt x="343017" y="50007"/>
                </a:cubicBezTo>
                <a:cubicBezTo>
                  <a:pt x="324365" y="18736"/>
                  <a:pt x="295492" y="30375"/>
                  <a:pt x="271244" y="5358"/>
                </a:cubicBezTo>
                <a:lnTo>
                  <a:pt x="270312" y="893"/>
                </a:lnTo>
                <a:cubicBezTo>
                  <a:pt x="269379" y="893"/>
                  <a:pt x="268448" y="892"/>
                  <a:pt x="267515" y="1786"/>
                </a:cubicBezTo>
                <a:cubicBezTo>
                  <a:pt x="267515" y="893"/>
                  <a:pt x="266584" y="894"/>
                  <a:pt x="266584" y="0"/>
                </a:cubicBezTo>
                <a:close/>
                <a:moveTo>
                  <a:pt x="279011" y="607232"/>
                </a:moveTo>
                <a:cubicBezTo>
                  <a:pt x="276979" y="607022"/>
                  <a:pt x="274561" y="607349"/>
                  <a:pt x="269069" y="610506"/>
                </a:cubicBezTo>
                <a:cubicBezTo>
                  <a:pt x="267312" y="622293"/>
                  <a:pt x="274329" y="618697"/>
                  <a:pt x="276526" y="621222"/>
                </a:cubicBezTo>
                <a:cubicBezTo>
                  <a:pt x="278723" y="623748"/>
                  <a:pt x="282558" y="622774"/>
                  <a:pt x="282118" y="616460"/>
                </a:cubicBezTo>
                <a:cubicBezTo>
                  <a:pt x="281679" y="610145"/>
                  <a:pt x="282727" y="611820"/>
                  <a:pt x="290197" y="611399"/>
                </a:cubicBezTo>
                <a:cubicBezTo>
                  <a:pt x="297667" y="610978"/>
                  <a:pt x="291688" y="606267"/>
                  <a:pt x="285536" y="607530"/>
                </a:cubicBezTo>
                <a:cubicBezTo>
                  <a:pt x="282460" y="608161"/>
                  <a:pt x="281044" y="607444"/>
                  <a:pt x="279011" y="607232"/>
                </a:cubicBezTo>
                <a:close/>
                <a:moveTo>
                  <a:pt x="145409" y="850125"/>
                </a:moveTo>
                <a:cubicBezTo>
                  <a:pt x="144585" y="849915"/>
                  <a:pt x="143802" y="850736"/>
                  <a:pt x="142923" y="852209"/>
                </a:cubicBezTo>
                <a:cubicBezTo>
                  <a:pt x="141166" y="855155"/>
                  <a:pt x="138338" y="858030"/>
                  <a:pt x="137020" y="853399"/>
                </a:cubicBezTo>
                <a:cubicBezTo>
                  <a:pt x="135702" y="848769"/>
                  <a:pt x="133132" y="850844"/>
                  <a:pt x="130495" y="850423"/>
                </a:cubicBezTo>
                <a:cubicBezTo>
                  <a:pt x="127859" y="850002"/>
                  <a:pt x="129980" y="853357"/>
                  <a:pt x="131738" y="857567"/>
                </a:cubicBezTo>
                <a:cubicBezTo>
                  <a:pt x="133496" y="861776"/>
                  <a:pt x="135968" y="861015"/>
                  <a:pt x="141680" y="861436"/>
                </a:cubicBezTo>
                <a:cubicBezTo>
                  <a:pt x="147393" y="857227"/>
                  <a:pt x="148902" y="860905"/>
                  <a:pt x="147584" y="854590"/>
                </a:cubicBezTo>
                <a:cubicBezTo>
                  <a:pt x="146924" y="851433"/>
                  <a:pt x="146233" y="850336"/>
                  <a:pt x="145409" y="850125"/>
                </a:cubicBezTo>
                <a:close/>
                <a:moveTo>
                  <a:pt x="282118" y="1162373"/>
                </a:moveTo>
                <a:cubicBezTo>
                  <a:pt x="282168" y="1162430"/>
                  <a:pt x="282371" y="1162262"/>
                  <a:pt x="282429" y="1162373"/>
                </a:cubicBezTo>
                <a:cubicBezTo>
                  <a:pt x="282478" y="1162472"/>
                  <a:pt x="282379" y="1162577"/>
                  <a:pt x="282429" y="1162671"/>
                </a:cubicBezTo>
                <a:cubicBezTo>
                  <a:pt x="282067" y="1163344"/>
                  <a:pt x="281866" y="1164038"/>
                  <a:pt x="281497" y="1164754"/>
                </a:cubicBezTo>
                <a:cubicBezTo>
                  <a:pt x="281744" y="1163821"/>
                  <a:pt x="281900" y="1162771"/>
                  <a:pt x="282118" y="1162373"/>
                </a:cubicBezTo>
                <a:close/>
                <a:moveTo>
                  <a:pt x="232406" y="1165350"/>
                </a:moveTo>
                <a:cubicBezTo>
                  <a:pt x="231527" y="1165379"/>
                  <a:pt x="231637" y="1166363"/>
                  <a:pt x="232406" y="1167731"/>
                </a:cubicBezTo>
                <a:cubicBezTo>
                  <a:pt x="233944" y="1170468"/>
                  <a:pt x="230594" y="1172211"/>
                  <a:pt x="231474" y="1173685"/>
                </a:cubicBezTo>
                <a:cubicBezTo>
                  <a:pt x="232353" y="1175158"/>
                  <a:pt x="234597" y="1176451"/>
                  <a:pt x="236135" y="1176661"/>
                </a:cubicBezTo>
                <a:cubicBezTo>
                  <a:pt x="242067" y="1178555"/>
                  <a:pt x="246463" y="1179397"/>
                  <a:pt x="245145" y="1176661"/>
                </a:cubicBezTo>
                <a:cubicBezTo>
                  <a:pt x="243827" y="1173925"/>
                  <a:pt x="239424" y="1173372"/>
                  <a:pt x="239863" y="1171899"/>
                </a:cubicBezTo>
                <a:cubicBezTo>
                  <a:pt x="240303" y="1170425"/>
                  <a:pt x="244242" y="1171813"/>
                  <a:pt x="238310" y="1168029"/>
                </a:cubicBezTo>
                <a:cubicBezTo>
                  <a:pt x="235344" y="1166135"/>
                  <a:pt x="233285" y="1165324"/>
                  <a:pt x="232406" y="1165350"/>
                </a:cubicBezTo>
                <a:close/>
                <a:moveTo>
                  <a:pt x="256330" y="1177852"/>
                </a:moveTo>
                <a:cubicBezTo>
                  <a:pt x="253254" y="1177641"/>
                  <a:pt x="249472" y="1180982"/>
                  <a:pt x="251670" y="1183507"/>
                </a:cubicBezTo>
                <a:cubicBezTo>
                  <a:pt x="253867" y="1186033"/>
                  <a:pt x="256308" y="1181054"/>
                  <a:pt x="258505" y="1182317"/>
                </a:cubicBezTo>
                <a:cubicBezTo>
                  <a:pt x="260702" y="1183580"/>
                  <a:pt x="261128" y="1183616"/>
                  <a:pt x="265962" y="1181721"/>
                </a:cubicBezTo>
                <a:cubicBezTo>
                  <a:pt x="270795" y="1179827"/>
                  <a:pt x="267974" y="1177010"/>
                  <a:pt x="256330" y="1177852"/>
                </a:cubicBezTo>
                <a:close/>
                <a:moveTo>
                  <a:pt x="116203" y="1191842"/>
                </a:moveTo>
                <a:cubicBezTo>
                  <a:pt x="114961" y="1192262"/>
                  <a:pt x="113639" y="1193814"/>
                  <a:pt x="112474" y="1196605"/>
                </a:cubicBezTo>
                <a:cubicBezTo>
                  <a:pt x="109367" y="1204046"/>
                  <a:pt x="114960" y="1198986"/>
                  <a:pt x="119620" y="1202856"/>
                </a:cubicBezTo>
                <a:cubicBezTo>
                  <a:pt x="124281" y="1206725"/>
                  <a:pt x="118378" y="1211488"/>
                  <a:pt x="114960" y="1215357"/>
                </a:cubicBezTo>
                <a:cubicBezTo>
                  <a:pt x="111542" y="1219227"/>
                  <a:pt x="111853" y="1212381"/>
                  <a:pt x="115581" y="1208511"/>
                </a:cubicBezTo>
                <a:cubicBezTo>
                  <a:pt x="119310" y="1204641"/>
                  <a:pt x="111231" y="1204046"/>
                  <a:pt x="110921" y="1205832"/>
                </a:cubicBezTo>
                <a:cubicBezTo>
                  <a:pt x="110611" y="1207618"/>
                  <a:pt x="107192" y="1209404"/>
                  <a:pt x="102221" y="1210595"/>
                </a:cubicBezTo>
                <a:cubicBezTo>
                  <a:pt x="97250" y="1211785"/>
                  <a:pt x="97871" y="1219822"/>
                  <a:pt x="100668" y="1226669"/>
                </a:cubicBezTo>
                <a:cubicBezTo>
                  <a:pt x="103464" y="1233515"/>
                  <a:pt x="104396" y="1222204"/>
                  <a:pt x="107192" y="1222799"/>
                </a:cubicBezTo>
                <a:cubicBezTo>
                  <a:pt x="109989" y="1223394"/>
                  <a:pt x="109678" y="1222502"/>
                  <a:pt x="114028" y="1228157"/>
                </a:cubicBezTo>
                <a:cubicBezTo>
                  <a:pt x="118378" y="1233812"/>
                  <a:pt x="122727" y="1231729"/>
                  <a:pt x="126456" y="1230538"/>
                </a:cubicBezTo>
                <a:cubicBezTo>
                  <a:pt x="130184" y="1229348"/>
                  <a:pt x="132670" y="1226073"/>
                  <a:pt x="132049" y="1222204"/>
                </a:cubicBezTo>
                <a:cubicBezTo>
                  <a:pt x="131427" y="1218334"/>
                  <a:pt x="126767" y="1217739"/>
                  <a:pt x="122727" y="1215357"/>
                </a:cubicBezTo>
                <a:cubicBezTo>
                  <a:pt x="122222" y="1215060"/>
                  <a:pt x="121892" y="1214885"/>
                  <a:pt x="121796" y="1214762"/>
                </a:cubicBezTo>
                <a:cubicBezTo>
                  <a:pt x="122976" y="1214705"/>
                  <a:pt x="128631" y="1215953"/>
                  <a:pt x="125835" y="1212381"/>
                </a:cubicBezTo>
                <a:cubicBezTo>
                  <a:pt x="122107" y="1207618"/>
                  <a:pt x="128010" y="1206130"/>
                  <a:pt x="128010" y="1209404"/>
                </a:cubicBezTo>
                <a:cubicBezTo>
                  <a:pt x="128010" y="1212678"/>
                  <a:pt x="131428" y="1211488"/>
                  <a:pt x="132981" y="1216250"/>
                </a:cubicBezTo>
                <a:cubicBezTo>
                  <a:pt x="134535" y="1221013"/>
                  <a:pt x="136088" y="1218632"/>
                  <a:pt x="140749" y="1213571"/>
                </a:cubicBezTo>
                <a:cubicBezTo>
                  <a:pt x="145409" y="1208511"/>
                  <a:pt x="141680" y="1204046"/>
                  <a:pt x="136088" y="1200772"/>
                </a:cubicBezTo>
                <a:cubicBezTo>
                  <a:pt x="130496" y="1197498"/>
                  <a:pt x="129564" y="1198093"/>
                  <a:pt x="121796" y="1196307"/>
                </a:cubicBezTo>
                <a:cubicBezTo>
                  <a:pt x="120242" y="1193330"/>
                  <a:pt x="118273" y="1191141"/>
                  <a:pt x="116203" y="1191842"/>
                </a:cubicBezTo>
                <a:close/>
                <a:moveTo>
                  <a:pt x="315674" y="1207618"/>
                </a:moveTo>
                <a:cubicBezTo>
                  <a:pt x="313972" y="1207589"/>
                  <a:pt x="311168" y="1208177"/>
                  <a:pt x="306664" y="1208809"/>
                </a:cubicBezTo>
                <a:lnTo>
                  <a:pt x="307907" y="1216250"/>
                </a:lnTo>
                <a:cubicBezTo>
                  <a:pt x="309994" y="1218145"/>
                  <a:pt x="310913" y="1217960"/>
                  <a:pt x="311325" y="1217143"/>
                </a:cubicBezTo>
                <a:cubicBezTo>
                  <a:pt x="311530" y="1216735"/>
                  <a:pt x="311611" y="1216038"/>
                  <a:pt x="311635" y="1215357"/>
                </a:cubicBezTo>
                <a:cubicBezTo>
                  <a:pt x="311655" y="1214676"/>
                  <a:pt x="311635" y="1213957"/>
                  <a:pt x="311635" y="1213273"/>
                </a:cubicBezTo>
                <a:cubicBezTo>
                  <a:pt x="311635" y="1212589"/>
                  <a:pt x="311774" y="1212352"/>
                  <a:pt x="311945" y="1212083"/>
                </a:cubicBezTo>
                <a:cubicBezTo>
                  <a:pt x="312460" y="1211274"/>
                  <a:pt x="313677" y="1212130"/>
                  <a:pt x="315984" y="1213869"/>
                </a:cubicBezTo>
                <a:cubicBezTo>
                  <a:pt x="319060" y="1216184"/>
                  <a:pt x="318068" y="1215733"/>
                  <a:pt x="317848" y="1210892"/>
                </a:cubicBezTo>
                <a:cubicBezTo>
                  <a:pt x="317738" y="1208471"/>
                  <a:pt x="317376" y="1207644"/>
                  <a:pt x="315674" y="1207618"/>
                </a:cubicBezTo>
                <a:close/>
                <a:moveTo>
                  <a:pt x="134845" y="1227264"/>
                </a:moveTo>
                <a:cubicBezTo>
                  <a:pt x="132806" y="1228059"/>
                  <a:pt x="132437" y="1230761"/>
                  <a:pt x="135466" y="1234110"/>
                </a:cubicBezTo>
                <a:cubicBezTo>
                  <a:pt x="140127" y="1239170"/>
                  <a:pt x="146341" y="1241846"/>
                  <a:pt x="143855" y="1233813"/>
                </a:cubicBezTo>
                <a:cubicBezTo>
                  <a:pt x="141370" y="1225776"/>
                  <a:pt x="141370" y="1227860"/>
                  <a:pt x="137331" y="1227264"/>
                </a:cubicBezTo>
                <a:cubicBezTo>
                  <a:pt x="136321" y="1227116"/>
                  <a:pt x="135525" y="1226999"/>
                  <a:pt x="134845" y="1227264"/>
                </a:cubicBezTo>
                <a:close/>
                <a:moveTo>
                  <a:pt x="891719" y="1568088"/>
                </a:moveTo>
                <a:cubicBezTo>
                  <a:pt x="891679" y="1568384"/>
                  <a:pt x="891779" y="1568756"/>
                  <a:pt x="891719" y="1569278"/>
                </a:cubicBezTo>
                <a:cubicBezTo>
                  <a:pt x="891789" y="1568803"/>
                  <a:pt x="891906" y="1568397"/>
                  <a:pt x="892029" y="1568088"/>
                </a:cubicBezTo>
                <a:cubicBezTo>
                  <a:pt x="892009" y="1568145"/>
                  <a:pt x="891730" y="1568012"/>
                  <a:pt x="891719" y="1568088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 w="3175" cap="flat">
            <a:solidFill>
              <a:schemeClr val="tx1"/>
            </a:solidFill>
            <a:custDash>
              <a:ds d="120000" sp="120000"/>
            </a:custDash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170" name="Forma libre 169">
            <a:extLst>
              <a:ext uri="{FF2B5EF4-FFF2-40B4-BE49-F238E27FC236}">
                <a16:creationId xmlns:a16="http://schemas.microsoft.com/office/drawing/2014/main" id="{BFF448A0-DFE8-F545-A9E2-BFE9C38A8C1B}"/>
              </a:ext>
            </a:extLst>
          </p:cNvPr>
          <p:cNvSpPr/>
          <p:nvPr/>
        </p:nvSpPr>
        <p:spPr>
          <a:xfrm>
            <a:off x="2396130" y="2868578"/>
            <a:ext cx="1252397" cy="1069971"/>
          </a:xfrm>
          <a:custGeom>
            <a:avLst/>
            <a:gdLst>
              <a:gd name="connsiteX0" fmla="*/ 1088706 w 1254272"/>
              <a:gd name="connsiteY0" fmla="*/ 0 h 1071572"/>
              <a:gd name="connsiteX1" fmla="*/ 1092434 w 1254272"/>
              <a:gd name="connsiteY1" fmla="*/ 14288 h 1071572"/>
              <a:gd name="connsiteX2" fmla="*/ 1096163 w 1254272"/>
              <a:gd name="connsiteY2" fmla="*/ 19646 h 1071572"/>
              <a:gd name="connsiteX3" fmla="*/ 1107348 w 1254272"/>
              <a:gd name="connsiteY3" fmla="*/ 32445 h 1071572"/>
              <a:gd name="connsiteX4" fmla="*/ 1098959 w 1254272"/>
              <a:gd name="connsiteY4" fmla="*/ 23515 h 1071572"/>
              <a:gd name="connsiteX5" fmla="*/ 1097405 w 1254272"/>
              <a:gd name="connsiteY5" fmla="*/ 24111 h 1071572"/>
              <a:gd name="connsiteX6" fmla="*/ 1101445 w 1254272"/>
              <a:gd name="connsiteY6" fmla="*/ 43161 h 1071572"/>
              <a:gd name="connsiteX7" fmla="*/ 1098959 w 1254272"/>
              <a:gd name="connsiteY7" fmla="*/ 60723 h 1071572"/>
              <a:gd name="connsiteX8" fmla="*/ 1096163 w 1254272"/>
              <a:gd name="connsiteY8" fmla="*/ 67569 h 1071572"/>
              <a:gd name="connsiteX9" fmla="*/ 1091502 w 1254272"/>
              <a:gd name="connsiteY9" fmla="*/ 76797 h 1071572"/>
              <a:gd name="connsiteX10" fmla="*/ 1081559 w 1254272"/>
              <a:gd name="connsiteY10" fmla="*/ 93466 h 1071572"/>
              <a:gd name="connsiteX11" fmla="*/ 1070685 w 1254272"/>
              <a:gd name="connsiteY11" fmla="*/ 107456 h 1071572"/>
              <a:gd name="connsiteX12" fmla="*/ 1059189 w 1254272"/>
              <a:gd name="connsiteY12" fmla="*/ 113707 h 1071572"/>
              <a:gd name="connsiteX13" fmla="*/ 1052043 w 1254272"/>
              <a:gd name="connsiteY13" fmla="*/ 111921 h 1071572"/>
              <a:gd name="connsiteX14" fmla="*/ 1038372 w 1254272"/>
              <a:gd name="connsiteY14" fmla="*/ 114898 h 1071572"/>
              <a:gd name="connsiteX15" fmla="*/ 1033400 w 1254272"/>
              <a:gd name="connsiteY15" fmla="*/ 113410 h 1071572"/>
              <a:gd name="connsiteX16" fmla="*/ 1032779 w 1254272"/>
              <a:gd name="connsiteY16" fmla="*/ 125614 h 1071572"/>
              <a:gd name="connsiteX17" fmla="*/ 1031536 w 1254272"/>
              <a:gd name="connsiteY17" fmla="*/ 147343 h 1071572"/>
              <a:gd name="connsiteX18" fmla="*/ 1032779 w 1254272"/>
              <a:gd name="connsiteY18" fmla="*/ 152701 h 1071572"/>
              <a:gd name="connsiteX19" fmla="*/ 1036507 w 1254272"/>
              <a:gd name="connsiteY19" fmla="*/ 150320 h 1071572"/>
              <a:gd name="connsiteX20" fmla="*/ 1041479 w 1254272"/>
              <a:gd name="connsiteY20" fmla="*/ 141688 h 1071572"/>
              <a:gd name="connsiteX21" fmla="*/ 1044896 w 1254272"/>
              <a:gd name="connsiteY21" fmla="*/ 149427 h 1071572"/>
              <a:gd name="connsiteX22" fmla="*/ 1053907 w 1254272"/>
              <a:gd name="connsiteY22" fmla="*/ 143176 h 1071572"/>
              <a:gd name="connsiteX23" fmla="*/ 1065403 w 1254272"/>
              <a:gd name="connsiteY23" fmla="*/ 142580 h 1071572"/>
              <a:gd name="connsiteX24" fmla="*/ 1061985 w 1254272"/>
              <a:gd name="connsiteY24" fmla="*/ 146450 h 1071572"/>
              <a:gd name="connsiteX25" fmla="*/ 1055150 w 1254272"/>
              <a:gd name="connsiteY25" fmla="*/ 153296 h 1071572"/>
              <a:gd name="connsiteX26" fmla="*/ 1043964 w 1254272"/>
              <a:gd name="connsiteY26" fmla="*/ 161333 h 1071572"/>
              <a:gd name="connsiteX27" fmla="*/ 1040236 w 1254272"/>
              <a:gd name="connsiteY27" fmla="*/ 159250 h 1071572"/>
              <a:gd name="connsiteX28" fmla="*/ 1037129 w 1254272"/>
              <a:gd name="connsiteY28" fmla="*/ 168775 h 1071572"/>
              <a:gd name="connsiteX29" fmla="*/ 1030915 w 1254272"/>
              <a:gd name="connsiteY29" fmla="*/ 172644 h 1071572"/>
              <a:gd name="connsiteX30" fmla="*/ 1028118 w 1254272"/>
              <a:gd name="connsiteY30" fmla="*/ 176514 h 1071572"/>
              <a:gd name="connsiteX31" fmla="*/ 1027497 w 1254272"/>
              <a:gd name="connsiteY31" fmla="*/ 177109 h 1071572"/>
              <a:gd name="connsiteX32" fmla="*/ 1021283 w 1254272"/>
              <a:gd name="connsiteY32" fmla="*/ 185742 h 1071572"/>
              <a:gd name="connsiteX33" fmla="*/ 1007301 w 1254272"/>
              <a:gd name="connsiteY33" fmla="*/ 194671 h 1071572"/>
              <a:gd name="connsiteX34" fmla="*/ 1005126 w 1254272"/>
              <a:gd name="connsiteY34" fmla="*/ 196755 h 1071572"/>
              <a:gd name="connsiteX35" fmla="*/ 1004505 w 1254272"/>
              <a:gd name="connsiteY35" fmla="*/ 197052 h 1071572"/>
              <a:gd name="connsiteX36" fmla="*/ 1001709 w 1254272"/>
              <a:gd name="connsiteY36" fmla="*/ 198243 h 1071572"/>
              <a:gd name="connsiteX37" fmla="*/ 992077 w 1254272"/>
              <a:gd name="connsiteY37" fmla="*/ 200624 h 1071572"/>
              <a:gd name="connsiteX38" fmla="*/ 989902 w 1254272"/>
              <a:gd name="connsiteY38" fmla="*/ 193480 h 1071572"/>
              <a:gd name="connsiteX39" fmla="*/ 1008544 w 1254272"/>
              <a:gd name="connsiteY39" fmla="*/ 184551 h 1071572"/>
              <a:gd name="connsiteX40" fmla="*/ 1019108 w 1254272"/>
              <a:gd name="connsiteY40" fmla="*/ 176514 h 1071572"/>
              <a:gd name="connsiteX41" fmla="*/ 1020040 w 1254272"/>
              <a:gd name="connsiteY41" fmla="*/ 175025 h 1071572"/>
              <a:gd name="connsiteX42" fmla="*/ 1024700 w 1254272"/>
              <a:gd name="connsiteY42" fmla="*/ 169072 h 1071572"/>
              <a:gd name="connsiteX43" fmla="*/ 1029982 w 1254272"/>
              <a:gd name="connsiteY43" fmla="*/ 160440 h 1071572"/>
              <a:gd name="connsiteX44" fmla="*/ 1032778 w 1254272"/>
              <a:gd name="connsiteY44" fmla="*/ 156868 h 1071572"/>
              <a:gd name="connsiteX45" fmla="*/ 1031225 w 1254272"/>
              <a:gd name="connsiteY45" fmla="*/ 153594 h 1071572"/>
              <a:gd name="connsiteX46" fmla="*/ 1028739 w 1254272"/>
              <a:gd name="connsiteY46" fmla="*/ 151808 h 1071572"/>
              <a:gd name="connsiteX47" fmla="*/ 1025632 w 1254272"/>
              <a:gd name="connsiteY47" fmla="*/ 158654 h 1071572"/>
              <a:gd name="connsiteX48" fmla="*/ 1019729 w 1254272"/>
              <a:gd name="connsiteY48" fmla="*/ 168179 h 1071572"/>
              <a:gd name="connsiteX49" fmla="*/ 1014758 w 1254272"/>
              <a:gd name="connsiteY49" fmla="*/ 174132 h 1071572"/>
              <a:gd name="connsiteX50" fmla="*/ 1005436 w 1254272"/>
              <a:gd name="connsiteY50" fmla="*/ 180383 h 1071572"/>
              <a:gd name="connsiteX51" fmla="*/ 979648 w 1254272"/>
              <a:gd name="connsiteY51" fmla="*/ 192885 h 1071572"/>
              <a:gd name="connsiteX52" fmla="*/ 954792 w 1254272"/>
              <a:gd name="connsiteY52" fmla="*/ 192290 h 1071572"/>
              <a:gd name="connsiteX53" fmla="*/ 941121 w 1254272"/>
              <a:gd name="connsiteY53" fmla="*/ 176216 h 1071572"/>
              <a:gd name="connsiteX54" fmla="*/ 933042 w 1254272"/>
              <a:gd name="connsiteY54" fmla="*/ 164309 h 1071572"/>
              <a:gd name="connsiteX55" fmla="*/ 934596 w 1254272"/>
              <a:gd name="connsiteY55" fmla="*/ 154189 h 1071572"/>
              <a:gd name="connsiteX56" fmla="*/ 960384 w 1254272"/>
              <a:gd name="connsiteY56" fmla="*/ 162523 h 1071572"/>
              <a:gd name="connsiteX57" fmla="*/ 928693 w 1254272"/>
              <a:gd name="connsiteY57" fmla="*/ 148533 h 1071572"/>
              <a:gd name="connsiteX58" fmla="*/ 922168 w 1254272"/>
              <a:gd name="connsiteY58" fmla="*/ 143473 h 1071572"/>
              <a:gd name="connsiteX59" fmla="*/ 904458 w 1254272"/>
              <a:gd name="connsiteY59" fmla="*/ 146747 h 1071572"/>
              <a:gd name="connsiteX60" fmla="*/ 878980 w 1254272"/>
              <a:gd name="connsiteY60" fmla="*/ 152403 h 1071572"/>
              <a:gd name="connsiteX61" fmla="*/ 865309 w 1254272"/>
              <a:gd name="connsiteY61" fmla="*/ 156570 h 1071572"/>
              <a:gd name="connsiteX62" fmla="*/ 864066 w 1254272"/>
              <a:gd name="connsiteY62" fmla="*/ 157166 h 1071572"/>
              <a:gd name="connsiteX63" fmla="*/ 857231 w 1254272"/>
              <a:gd name="connsiteY63" fmla="*/ 159845 h 1071572"/>
              <a:gd name="connsiteX64" fmla="*/ 831443 w 1254272"/>
              <a:gd name="connsiteY64" fmla="*/ 180383 h 1071572"/>
              <a:gd name="connsiteX65" fmla="*/ 807208 w 1254272"/>
              <a:gd name="connsiteY65" fmla="*/ 186634 h 1071572"/>
              <a:gd name="connsiteX66" fmla="*/ 791051 w 1254272"/>
              <a:gd name="connsiteY66" fmla="*/ 214912 h 1071572"/>
              <a:gd name="connsiteX67" fmla="*/ 724250 w 1254272"/>
              <a:gd name="connsiteY67" fmla="*/ 247357 h 1071572"/>
              <a:gd name="connsiteX68" fmla="*/ 696286 w 1254272"/>
              <a:gd name="connsiteY68" fmla="*/ 259562 h 1071572"/>
              <a:gd name="connsiteX69" fmla="*/ 681373 w 1254272"/>
              <a:gd name="connsiteY69" fmla="*/ 266705 h 1071572"/>
              <a:gd name="connsiteX70" fmla="*/ 671119 w 1254272"/>
              <a:gd name="connsiteY70" fmla="*/ 290221 h 1071572"/>
              <a:gd name="connsiteX71" fmla="*/ 665527 w 1254272"/>
              <a:gd name="connsiteY71" fmla="*/ 304211 h 1071572"/>
              <a:gd name="connsiteX72" fmla="*/ 670187 w 1254272"/>
              <a:gd name="connsiteY72" fmla="*/ 314034 h 1071572"/>
              <a:gd name="connsiteX73" fmla="*/ 678887 w 1254272"/>
              <a:gd name="connsiteY73" fmla="*/ 333680 h 1071572"/>
              <a:gd name="connsiteX74" fmla="*/ 673294 w 1254272"/>
              <a:gd name="connsiteY74" fmla="*/ 338145 h 1071572"/>
              <a:gd name="connsiteX75" fmla="*/ 665527 w 1254272"/>
              <a:gd name="connsiteY75" fmla="*/ 314927 h 1071572"/>
              <a:gd name="connsiteX76" fmla="*/ 647506 w 1254272"/>
              <a:gd name="connsiteY76" fmla="*/ 303020 h 1071572"/>
              <a:gd name="connsiteX77" fmla="*/ 645642 w 1254272"/>
              <a:gd name="connsiteY77" fmla="*/ 303616 h 1071572"/>
              <a:gd name="connsiteX78" fmla="*/ 645332 w 1254272"/>
              <a:gd name="connsiteY78" fmla="*/ 303616 h 1071572"/>
              <a:gd name="connsiteX79" fmla="*/ 645953 w 1254272"/>
              <a:gd name="connsiteY79" fmla="*/ 305104 h 1071572"/>
              <a:gd name="connsiteX80" fmla="*/ 645953 w 1254272"/>
              <a:gd name="connsiteY80" fmla="*/ 305699 h 1071572"/>
              <a:gd name="connsiteX81" fmla="*/ 646263 w 1254272"/>
              <a:gd name="connsiteY81" fmla="*/ 307783 h 1071572"/>
              <a:gd name="connsiteX82" fmla="*/ 645020 w 1254272"/>
              <a:gd name="connsiteY82" fmla="*/ 308378 h 1071572"/>
              <a:gd name="connsiteX83" fmla="*/ 643778 w 1254272"/>
              <a:gd name="connsiteY83" fmla="*/ 302127 h 1071572"/>
              <a:gd name="connsiteX84" fmla="*/ 629485 w 1254272"/>
              <a:gd name="connsiteY84" fmla="*/ 302723 h 1071572"/>
              <a:gd name="connsiteX85" fmla="*/ 615504 w 1254272"/>
              <a:gd name="connsiteY85" fmla="*/ 293197 h 1071572"/>
              <a:gd name="connsiteX86" fmla="*/ 617989 w 1254272"/>
              <a:gd name="connsiteY86" fmla="*/ 292602 h 1071572"/>
              <a:gd name="connsiteX87" fmla="*/ 620475 w 1254272"/>
              <a:gd name="connsiteY87" fmla="*/ 289923 h 1071572"/>
              <a:gd name="connsiteX88" fmla="*/ 620785 w 1254272"/>
              <a:gd name="connsiteY88" fmla="*/ 292304 h 1071572"/>
              <a:gd name="connsiteX89" fmla="*/ 626999 w 1254272"/>
              <a:gd name="connsiteY89" fmla="*/ 288435 h 1071572"/>
              <a:gd name="connsiteX90" fmla="*/ 633834 w 1254272"/>
              <a:gd name="connsiteY90" fmla="*/ 288435 h 1071572"/>
              <a:gd name="connsiteX91" fmla="*/ 639738 w 1254272"/>
              <a:gd name="connsiteY91" fmla="*/ 288732 h 1071572"/>
              <a:gd name="connsiteX92" fmla="*/ 639739 w 1254272"/>
              <a:gd name="connsiteY92" fmla="*/ 289031 h 1071572"/>
              <a:gd name="connsiteX93" fmla="*/ 644399 w 1254272"/>
              <a:gd name="connsiteY93" fmla="*/ 292900 h 1071572"/>
              <a:gd name="connsiteX94" fmla="*/ 649060 w 1254272"/>
              <a:gd name="connsiteY94" fmla="*/ 294984 h 1071572"/>
              <a:gd name="connsiteX95" fmla="*/ 651235 w 1254272"/>
              <a:gd name="connsiteY95" fmla="*/ 290817 h 1071572"/>
              <a:gd name="connsiteX96" fmla="*/ 654342 w 1254272"/>
              <a:gd name="connsiteY96" fmla="*/ 289924 h 1071572"/>
              <a:gd name="connsiteX97" fmla="*/ 651856 w 1254272"/>
              <a:gd name="connsiteY97" fmla="*/ 287245 h 1071572"/>
              <a:gd name="connsiteX98" fmla="*/ 651856 w 1254272"/>
              <a:gd name="connsiteY98" fmla="*/ 285161 h 1071572"/>
              <a:gd name="connsiteX99" fmla="*/ 652788 w 1254272"/>
              <a:gd name="connsiteY99" fmla="*/ 284864 h 1071572"/>
              <a:gd name="connsiteX100" fmla="*/ 655584 w 1254272"/>
              <a:gd name="connsiteY100" fmla="*/ 287841 h 1071572"/>
              <a:gd name="connsiteX101" fmla="*/ 662730 w 1254272"/>
              <a:gd name="connsiteY101" fmla="*/ 288436 h 1071572"/>
              <a:gd name="connsiteX102" fmla="*/ 666770 w 1254272"/>
              <a:gd name="connsiteY102" fmla="*/ 290818 h 1071572"/>
              <a:gd name="connsiteX103" fmla="*/ 666770 w 1254272"/>
              <a:gd name="connsiteY103" fmla="*/ 292901 h 1071572"/>
              <a:gd name="connsiteX104" fmla="*/ 667080 w 1254272"/>
              <a:gd name="connsiteY104" fmla="*/ 293198 h 1071572"/>
              <a:gd name="connsiteX105" fmla="*/ 668323 w 1254272"/>
              <a:gd name="connsiteY105" fmla="*/ 291412 h 1071572"/>
              <a:gd name="connsiteX106" fmla="*/ 669254 w 1254272"/>
              <a:gd name="connsiteY106" fmla="*/ 289031 h 1071572"/>
              <a:gd name="connsiteX107" fmla="*/ 671429 w 1254272"/>
              <a:gd name="connsiteY107" fmla="*/ 282185 h 1071572"/>
              <a:gd name="connsiteX108" fmla="*/ 673915 w 1254272"/>
              <a:gd name="connsiteY108" fmla="*/ 275636 h 1071572"/>
              <a:gd name="connsiteX109" fmla="*/ 674536 w 1254272"/>
              <a:gd name="connsiteY109" fmla="*/ 270576 h 1071572"/>
              <a:gd name="connsiteX110" fmla="*/ 679197 w 1254272"/>
              <a:gd name="connsiteY110" fmla="*/ 267897 h 1071572"/>
              <a:gd name="connsiteX111" fmla="*/ 679197 w 1254272"/>
              <a:gd name="connsiteY111" fmla="*/ 266111 h 1071572"/>
              <a:gd name="connsiteX112" fmla="*/ 675779 w 1254272"/>
              <a:gd name="connsiteY112" fmla="*/ 267599 h 1071572"/>
              <a:gd name="connsiteX113" fmla="*/ 660244 w 1254272"/>
              <a:gd name="connsiteY113" fmla="*/ 276232 h 1071572"/>
              <a:gd name="connsiteX114" fmla="*/ 652787 w 1254272"/>
              <a:gd name="connsiteY114" fmla="*/ 282185 h 1071572"/>
              <a:gd name="connsiteX115" fmla="*/ 643776 w 1254272"/>
              <a:gd name="connsiteY115" fmla="*/ 281589 h 1071572"/>
              <a:gd name="connsiteX116" fmla="*/ 640669 w 1254272"/>
              <a:gd name="connsiteY116" fmla="*/ 281292 h 1071572"/>
              <a:gd name="connsiteX117" fmla="*/ 640669 w 1254272"/>
              <a:gd name="connsiteY117" fmla="*/ 281589 h 1071572"/>
              <a:gd name="connsiteX118" fmla="*/ 637562 w 1254272"/>
              <a:gd name="connsiteY118" fmla="*/ 279208 h 1071572"/>
              <a:gd name="connsiteX119" fmla="*/ 627931 w 1254272"/>
              <a:gd name="connsiteY119" fmla="*/ 270576 h 1071572"/>
              <a:gd name="connsiteX120" fmla="*/ 622027 w 1254272"/>
              <a:gd name="connsiteY120" fmla="*/ 268195 h 1071572"/>
              <a:gd name="connsiteX121" fmla="*/ 626688 w 1254272"/>
              <a:gd name="connsiteY121" fmla="*/ 275339 h 1071572"/>
              <a:gd name="connsiteX122" fmla="*/ 625445 w 1254272"/>
              <a:gd name="connsiteY122" fmla="*/ 279208 h 1071572"/>
              <a:gd name="connsiteX123" fmla="*/ 622649 w 1254272"/>
              <a:gd name="connsiteY123" fmla="*/ 277125 h 1071572"/>
              <a:gd name="connsiteX124" fmla="*/ 620163 w 1254272"/>
              <a:gd name="connsiteY124" fmla="*/ 275041 h 1071572"/>
              <a:gd name="connsiteX125" fmla="*/ 617677 w 1254272"/>
              <a:gd name="connsiteY125" fmla="*/ 278613 h 1071572"/>
              <a:gd name="connsiteX126" fmla="*/ 618609 w 1254272"/>
              <a:gd name="connsiteY126" fmla="*/ 287840 h 1071572"/>
              <a:gd name="connsiteX127" fmla="*/ 613016 w 1254272"/>
              <a:gd name="connsiteY127" fmla="*/ 290222 h 1071572"/>
              <a:gd name="connsiteX128" fmla="*/ 607113 w 1254272"/>
              <a:gd name="connsiteY128" fmla="*/ 273255 h 1071572"/>
              <a:gd name="connsiteX129" fmla="*/ 616434 w 1254272"/>
              <a:gd name="connsiteY129" fmla="*/ 265218 h 1071572"/>
              <a:gd name="connsiteX130" fmla="*/ 604938 w 1254272"/>
              <a:gd name="connsiteY130" fmla="*/ 258372 h 1071572"/>
              <a:gd name="connsiteX131" fmla="*/ 585053 w 1254272"/>
              <a:gd name="connsiteY131" fmla="*/ 265516 h 1071572"/>
              <a:gd name="connsiteX132" fmla="*/ 568275 w 1254272"/>
              <a:gd name="connsiteY132" fmla="*/ 249442 h 1071572"/>
              <a:gd name="connsiteX133" fmla="*/ 556158 w 1254272"/>
              <a:gd name="connsiteY133" fmla="*/ 244084 h 1071572"/>
              <a:gd name="connsiteX134" fmla="*/ 549633 w 1254272"/>
              <a:gd name="connsiteY134" fmla="*/ 226224 h 1071572"/>
              <a:gd name="connsiteX135" fmla="*/ 548390 w 1254272"/>
              <a:gd name="connsiteY135" fmla="*/ 225927 h 1071572"/>
              <a:gd name="connsiteX136" fmla="*/ 548080 w 1254272"/>
              <a:gd name="connsiteY136" fmla="*/ 226522 h 1071572"/>
              <a:gd name="connsiteX137" fmla="*/ 543419 w 1254272"/>
              <a:gd name="connsiteY137" fmla="*/ 228904 h 1071572"/>
              <a:gd name="connsiteX138" fmla="*/ 540623 w 1254272"/>
              <a:gd name="connsiteY138" fmla="*/ 234262 h 1071572"/>
              <a:gd name="connsiteX139" fmla="*/ 536273 w 1254272"/>
              <a:gd name="connsiteY139" fmla="*/ 234857 h 1071572"/>
              <a:gd name="connsiteX140" fmla="*/ 533787 w 1254272"/>
              <a:gd name="connsiteY140" fmla="*/ 232476 h 1071572"/>
              <a:gd name="connsiteX141" fmla="*/ 528195 w 1254272"/>
              <a:gd name="connsiteY141" fmla="*/ 230690 h 1071572"/>
              <a:gd name="connsiteX142" fmla="*/ 526330 w 1254272"/>
              <a:gd name="connsiteY142" fmla="*/ 230690 h 1071572"/>
              <a:gd name="connsiteX143" fmla="*/ 520427 w 1254272"/>
              <a:gd name="connsiteY143" fmla="*/ 235452 h 1071572"/>
              <a:gd name="connsiteX144" fmla="*/ 516699 w 1254272"/>
              <a:gd name="connsiteY144" fmla="*/ 234262 h 1071572"/>
              <a:gd name="connsiteX145" fmla="*/ 514213 w 1254272"/>
              <a:gd name="connsiteY145" fmla="*/ 238429 h 1071572"/>
              <a:gd name="connsiteX146" fmla="*/ 512038 w 1254272"/>
              <a:gd name="connsiteY146" fmla="*/ 242299 h 1071572"/>
              <a:gd name="connsiteX147" fmla="*/ 507688 w 1254272"/>
              <a:gd name="connsiteY147" fmla="*/ 245275 h 1071572"/>
              <a:gd name="connsiteX148" fmla="*/ 511417 w 1254272"/>
              <a:gd name="connsiteY148" fmla="*/ 248549 h 1071572"/>
              <a:gd name="connsiteX149" fmla="*/ 506756 w 1254272"/>
              <a:gd name="connsiteY149" fmla="*/ 248252 h 1071572"/>
              <a:gd name="connsiteX150" fmla="*/ 504892 w 1254272"/>
              <a:gd name="connsiteY150" fmla="*/ 244383 h 1071572"/>
              <a:gd name="connsiteX151" fmla="*/ 506756 w 1254272"/>
              <a:gd name="connsiteY151" fmla="*/ 240513 h 1071572"/>
              <a:gd name="connsiteX152" fmla="*/ 507999 w 1254272"/>
              <a:gd name="connsiteY152" fmla="*/ 237239 h 1071572"/>
              <a:gd name="connsiteX153" fmla="*/ 509863 w 1254272"/>
              <a:gd name="connsiteY153" fmla="*/ 233667 h 1071572"/>
              <a:gd name="connsiteX154" fmla="*/ 518252 w 1254272"/>
              <a:gd name="connsiteY154" fmla="*/ 232178 h 1071572"/>
              <a:gd name="connsiteX155" fmla="*/ 520738 w 1254272"/>
              <a:gd name="connsiteY155" fmla="*/ 230095 h 1071572"/>
              <a:gd name="connsiteX156" fmla="*/ 525398 w 1254272"/>
              <a:gd name="connsiteY156" fmla="*/ 229202 h 1071572"/>
              <a:gd name="connsiteX157" fmla="*/ 529127 w 1254272"/>
              <a:gd name="connsiteY157" fmla="*/ 228012 h 1071572"/>
              <a:gd name="connsiteX158" fmla="*/ 535341 w 1254272"/>
              <a:gd name="connsiteY158" fmla="*/ 228012 h 1071572"/>
              <a:gd name="connsiteX159" fmla="*/ 543108 w 1254272"/>
              <a:gd name="connsiteY159" fmla="*/ 227119 h 1071572"/>
              <a:gd name="connsiteX160" fmla="*/ 544973 w 1254272"/>
              <a:gd name="connsiteY160" fmla="*/ 224738 h 1071572"/>
              <a:gd name="connsiteX161" fmla="*/ 543419 w 1254272"/>
              <a:gd name="connsiteY161" fmla="*/ 224738 h 1071572"/>
              <a:gd name="connsiteX162" fmla="*/ 513281 w 1254272"/>
              <a:gd name="connsiteY162" fmla="*/ 221761 h 1071572"/>
              <a:gd name="connsiteX163" fmla="*/ 501163 w 1254272"/>
              <a:gd name="connsiteY163" fmla="*/ 244086 h 1071572"/>
              <a:gd name="connsiteX164" fmla="*/ 487493 w 1254272"/>
              <a:gd name="connsiteY164" fmla="*/ 255992 h 1071572"/>
              <a:gd name="connsiteX165" fmla="*/ 468229 w 1254272"/>
              <a:gd name="connsiteY165" fmla="*/ 262243 h 1071572"/>
              <a:gd name="connsiteX166" fmla="*/ 453626 w 1254272"/>
              <a:gd name="connsiteY166" fmla="*/ 262839 h 1071572"/>
              <a:gd name="connsiteX167" fmla="*/ 437780 w 1254272"/>
              <a:gd name="connsiteY167" fmla="*/ 292307 h 1071572"/>
              <a:gd name="connsiteX168" fmla="*/ 418206 w 1254272"/>
              <a:gd name="connsiteY168" fmla="*/ 278912 h 1071572"/>
              <a:gd name="connsiteX169" fmla="*/ 398010 w 1254272"/>
              <a:gd name="connsiteY169" fmla="*/ 285759 h 1071572"/>
              <a:gd name="connsiteX170" fmla="*/ 390864 w 1254272"/>
              <a:gd name="connsiteY170" fmla="*/ 280401 h 1071572"/>
              <a:gd name="connsiteX171" fmla="*/ 393971 w 1254272"/>
              <a:gd name="connsiteY171" fmla="*/ 271173 h 1071572"/>
              <a:gd name="connsiteX172" fmla="*/ 412302 w 1254272"/>
              <a:gd name="connsiteY172" fmla="*/ 257481 h 1071572"/>
              <a:gd name="connsiteX173" fmla="*/ 413856 w 1254272"/>
              <a:gd name="connsiteY173" fmla="*/ 234561 h 1071572"/>
              <a:gd name="connsiteX174" fmla="*/ 404845 w 1254272"/>
              <a:gd name="connsiteY174" fmla="*/ 235453 h 1071572"/>
              <a:gd name="connsiteX175" fmla="*/ 388689 w 1254272"/>
              <a:gd name="connsiteY175" fmla="*/ 244681 h 1071572"/>
              <a:gd name="connsiteX176" fmla="*/ 356686 w 1254272"/>
              <a:gd name="connsiteY176" fmla="*/ 229500 h 1071572"/>
              <a:gd name="connsiteX177" fmla="*/ 343637 w 1254272"/>
              <a:gd name="connsiteY177" fmla="*/ 244085 h 1071572"/>
              <a:gd name="connsiteX178" fmla="*/ 347365 w 1254272"/>
              <a:gd name="connsiteY178" fmla="*/ 227119 h 1071572"/>
              <a:gd name="connsiteX179" fmla="*/ 323130 w 1254272"/>
              <a:gd name="connsiteY179" fmla="*/ 227416 h 1071572"/>
              <a:gd name="connsiteX180" fmla="*/ 335248 w 1254272"/>
              <a:gd name="connsiteY180" fmla="*/ 217295 h 1071572"/>
              <a:gd name="connsiteX181" fmla="*/ 335248 w 1254272"/>
              <a:gd name="connsiteY181" fmla="*/ 203008 h 1071572"/>
              <a:gd name="connsiteX182" fmla="*/ 328723 w 1254272"/>
              <a:gd name="connsiteY182" fmla="*/ 203008 h 1071572"/>
              <a:gd name="connsiteX183" fmla="*/ 332451 w 1254272"/>
              <a:gd name="connsiteY183" fmla="*/ 199138 h 1071572"/>
              <a:gd name="connsiteX184" fmla="*/ 334316 w 1254272"/>
              <a:gd name="connsiteY184" fmla="*/ 199138 h 1071572"/>
              <a:gd name="connsiteX185" fmla="*/ 330587 w 1254272"/>
              <a:gd name="connsiteY185" fmla="*/ 191101 h 1071572"/>
              <a:gd name="connsiteX186" fmla="*/ 322820 w 1254272"/>
              <a:gd name="connsiteY186" fmla="*/ 191101 h 1071572"/>
              <a:gd name="connsiteX187" fmla="*/ 312256 w 1254272"/>
              <a:gd name="connsiteY187" fmla="*/ 185148 h 1071572"/>
              <a:gd name="connsiteX188" fmla="*/ 303556 w 1254272"/>
              <a:gd name="connsiteY188" fmla="*/ 179492 h 1071572"/>
              <a:gd name="connsiteX189" fmla="*/ 294235 w 1254272"/>
              <a:gd name="connsiteY189" fmla="*/ 187529 h 1071572"/>
              <a:gd name="connsiteX190" fmla="*/ 293303 w 1254272"/>
              <a:gd name="connsiteY190" fmla="*/ 184850 h 1071572"/>
              <a:gd name="connsiteX191" fmla="*/ 306353 w 1254272"/>
              <a:gd name="connsiteY191" fmla="*/ 171455 h 1071572"/>
              <a:gd name="connsiteX192" fmla="*/ 315363 w 1254272"/>
              <a:gd name="connsiteY192" fmla="*/ 178599 h 1071572"/>
              <a:gd name="connsiteX193" fmla="*/ 316606 w 1254272"/>
              <a:gd name="connsiteY193" fmla="*/ 172348 h 1071572"/>
              <a:gd name="connsiteX194" fmla="*/ 317849 w 1254272"/>
              <a:gd name="connsiteY194" fmla="*/ 171456 h 1071572"/>
              <a:gd name="connsiteX195" fmla="*/ 322509 w 1254272"/>
              <a:gd name="connsiteY195" fmla="*/ 172646 h 1071572"/>
              <a:gd name="connsiteX196" fmla="*/ 329966 w 1254272"/>
              <a:gd name="connsiteY196" fmla="*/ 174135 h 1071572"/>
              <a:gd name="connsiteX197" fmla="*/ 336802 w 1254272"/>
              <a:gd name="connsiteY197" fmla="*/ 175027 h 1071572"/>
              <a:gd name="connsiteX198" fmla="*/ 331520 w 1254272"/>
              <a:gd name="connsiteY198" fmla="*/ 162525 h 1071572"/>
              <a:gd name="connsiteX199" fmla="*/ 321577 w 1254272"/>
              <a:gd name="connsiteY199" fmla="*/ 155381 h 1071572"/>
              <a:gd name="connsiteX200" fmla="*/ 309460 w 1254272"/>
              <a:gd name="connsiteY200" fmla="*/ 153298 h 1071572"/>
              <a:gd name="connsiteX201" fmla="*/ 309460 w 1254272"/>
              <a:gd name="connsiteY201" fmla="*/ 158358 h 1071572"/>
              <a:gd name="connsiteX202" fmla="*/ 317538 w 1254272"/>
              <a:gd name="connsiteY202" fmla="*/ 159846 h 1071572"/>
              <a:gd name="connsiteX203" fmla="*/ 316607 w 1254272"/>
              <a:gd name="connsiteY203" fmla="*/ 168776 h 1071572"/>
              <a:gd name="connsiteX204" fmla="*/ 304800 w 1254272"/>
              <a:gd name="connsiteY204" fmla="*/ 156870 h 1071572"/>
              <a:gd name="connsiteX205" fmla="*/ 294547 w 1254272"/>
              <a:gd name="connsiteY205" fmla="*/ 157167 h 1071572"/>
              <a:gd name="connsiteX206" fmla="*/ 300450 w 1254272"/>
              <a:gd name="connsiteY206" fmla="*/ 154190 h 1071572"/>
              <a:gd name="connsiteX207" fmla="*/ 297654 w 1254272"/>
              <a:gd name="connsiteY207" fmla="*/ 146749 h 1071572"/>
              <a:gd name="connsiteX208" fmla="*/ 302004 w 1254272"/>
              <a:gd name="connsiteY208" fmla="*/ 141093 h 1071572"/>
              <a:gd name="connsiteX209" fmla="*/ 312567 w 1254272"/>
              <a:gd name="connsiteY209" fmla="*/ 134247 h 1071572"/>
              <a:gd name="connsiteX210" fmla="*/ 309150 w 1254272"/>
              <a:gd name="connsiteY210" fmla="*/ 128889 h 1071572"/>
              <a:gd name="connsiteX211" fmla="*/ 307907 w 1254272"/>
              <a:gd name="connsiteY211" fmla="*/ 124126 h 1071572"/>
              <a:gd name="connsiteX212" fmla="*/ 287090 w 1254272"/>
              <a:gd name="connsiteY212" fmla="*/ 117280 h 1071572"/>
              <a:gd name="connsiteX213" fmla="*/ 279944 w 1254272"/>
              <a:gd name="connsiteY213" fmla="*/ 120257 h 1071572"/>
              <a:gd name="connsiteX214" fmla="*/ 270001 w 1254272"/>
              <a:gd name="connsiteY214" fmla="*/ 116983 h 1071572"/>
              <a:gd name="connsiteX215" fmla="*/ 268448 w 1254272"/>
              <a:gd name="connsiteY215" fmla="*/ 111625 h 1071572"/>
              <a:gd name="connsiteX216" fmla="*/ 256951 w 1254272"/>
              <a:gd name="connsiteY216" fmla="*/ 111327 h 1071572"/>
              <a:gd name="connsiteX217" fmla="*/ 251980 w 1254272"/>
              <a:gd name="connsiteY217" fmla="*/ 117281 h 1071572"/>
              <a:gd name="connsiteX218" fmla="*/ 251359 w 1254272"/>
              <a:gd name="connsiteY218" fmla="*/ 130675 h 1071572"/>
              <a:gd name="connsiteX219" fmla="*/ 239552 w 1254272"/>
              <a:gd name="connsiteY219" fmla="*/ 132461 h 1071572"/>
              <a:gd name="connsiteX220" fmla="*/ 241106 w 1254272"/>
              <a:gd name="connsiteY220" fmla="*/ 147345 h 1071572"/>
              <a:gd name="connsiteX221" fmla="*/ 237377 w 1254272"/>
              <a:gd name="connsiteY221" fmla="*/ 160739 h 1071572"/>
              <a:gd name="connsiteX222" fmla="*/ 236445 w 1254272"/>
              <a:gd name="connsiteY222" fmla="*/ 175027 h 1071572"/>
              <a:gd name="connsiteX223" fmla="*/ 240174 w 1254272"/>
              <a:gd name="connsiteY223" fmla="*/ 194673 h 1071572"/>
              <a:gd name="connsiteX224" fmla="*/ 254466 w 1254272"/>
              <a:gd name="connsiteY224" fmla="*/ 211640 h 1071572"/>
              <a:gd name="connsiteX225" fmla="*/ 250116 w 1254272"/>
              <a:gd name="connsiteY225" fmla="*/ 220272 h 1071572"/>
              <a:gd name="connsiteX226" fmla="*/ 252913 w 1254272"/>
              <a:gd name="connsiteY226" fmla="*/ 226225 h 1071572"/>
              <a:gd name="connsiteX227" fmla="*/ 261302 w 1254272"/>
              <a:gd name="connsiteY227" fmla="*/ 219677 h 1071572"/>
              <a:gd name="connsiteX228" fmla="*/ 263477 w 1254272"/>
              <a:gd name="connsiteY228" fmla="*/ 222653 h 1071572"/>
              <a:gd name="connsiteX229" fmla="*/ 235513 w 1254272"/>
              <a:gd name="connsiteY229" fmla="*/ 234262 h 1071572"/>
              <a:gd name="connsiteX230" fmla="*/ 240174 w 1254272"/>
              <a:gd name="connsiteY230" fmla="*/ 239620 h 1071572"/>
              <a:gd name="connsiteX231" fmla="*/ 232717 w 1254272"/>
              <a:gd name="connsiteY231" fmla="*/ 240215 h 1071572"/>
              <a:gd name="connsiteX232" fmla="*/ 249495 w 1254272"/>
              <a:gd name="connsiteY232" fmla="*/ 247062 h 1071572"/>
              <a:gd name="connsiteX233" fmla="*/ 252913 w 1254272"/>
              <a:gd name="connsiteY233" fmla="*/ 249443 h 1071572"/>
              <a:gd name="connsiteX234" fmla="*/ 258195 w 1254272"/>
              <a:gd name="connsiteY234" fmla="*/ 243787 h 1071572"/>
              <a:gd name="connsiteX235" fmla="*/ 259748 w 1254272"/>
              <a:gd name="connsiteY235" fmla="*/ 244085 h 1071572"/>
              <a:gd name="connsiteX236" fmla="*/ 249495 w 1254272"/>
              <a:gd name="connsiteY236" fmla="*/ 264921 h 1071572"/>
              <a:gd name="connsiteX237" fmla="*/ 253534 w 1254272"/>
              <a:gd name="connsiteY237" fmla="*/ 265516 h 1071572"/>
              <a:gd name="connsiteX238" fmla="*/ 259748 w 1254272"/>
              <a:gd name="connsiteY238" fmla="*/ 271470 h 1071572"/>
              <a:gd name="connsiteX239" fmla="*/ 256641 w 1254272"/>
              <a:gd name="connsiteY239" fmla="*/ 276530 h 1071572"/>
              <a:gd name="connsiteX240" fmla="*/ 250116 w 1254272"/>
              <a:gd name="connsiteY240" fmla="*/ 276530 h 1071572"/>
              <a:gd name="connsiteX241" fmla="*/ 254156 w 1254272"/>
              <a:gd name="connsiteY241" fmla="*/ 286948 h 1071572"/>
              <a:gd name="connsiteX242" fmla="*/ 276216 w 1254272"/>
              <a:gd name="connsiteY242" fmla="*/ 294390 h 1071572"/>
              <a:gd name="connsiteX243" fmla="*/ 299518 w 1254272"/>
              <a:gd name="connsiteY243" fmla="*/ 314928 h 1071572"/>
              <a:gd name="connsiteX244" fmla="*/ 324064 w 1254272"/>
              <a:gd name="connsiteY244" fmla="*/ 334574 h 1071572"/>
              <a:gd name="connsiteX245" fmla="*/ 295479 w 1254272"/>
              <a:gd name="connsiteY245" fmla="*/ 317607 h 1071572"/>
              <a:gd name="connsiteX246" fmla="*/ 280876 w 1254272"/>
              <a:gd name="connsiteY246" fmla="*/ 298259 h 1071572"/>
              <a:gd name="connsiteX247" fmla="*/ 253223 w 1254272"/>
              <a:gd name="connsiteY247" fmla="*/ 300343 h 1071572"/>
              <a:gd name="connsiteX248" fmla="*/ 242038 w 1254272"/>
              <a:gd name="connsiteY248" fmla="*/ 298557 h 1071572"/>
              <a:gd name="connsiteX249" fmla="*/ 237378 w 1254272"/>
              <a:gd name="connsiteY249" fmla="*/ 292306 h 1071572"/>
              <a:gd name="connsiteX250" fmla="*/ 228056 w 1254272"/>
              <a:gd name="connsiteY250" fmla="*/ 333681 h 1071572"/>
              <a:gd name="connsiteX251" fmla="*/ 205686 w 1254272"/>
              <a:gd name="connsiteY251" fmla="*/ 328323 h 1071572"/>
              <a:gd name="connsiteX252" fmla="*/ 208793 w 1254272"/>
              <a:gd name="connsiteY252" fmla="*/ 346481 h 1071572"/>
              <a:gd name="connsiteX253" fmla="*/ 198850 w 1254272"/>
              <a:gd name="connsiteY253" fmla="*/ 344099 h 1071572"/>
              <a:gd name="connsiteX254" fmla="*/ 193258 w 1254272"/>
              <a:gd name="connsiteY254" fmla="*/ 339932 h 1071572"/>
              <a:gd name="connsiteX255" fmla="*/ 197608 w 1254272"/>
              <a:gd name="connsiteY255" fmla="*/ 328918 h 1071572"/>
              <a:gd name="connsiteX256" fmla="*/ 190772 w 1254272"/>
              <a:gd name="connsiteY256" fmla="*/ 314631 h 1071572"/>
              <a:gd name="connsiteX257" fmla="*/ 186111 w 1254272"/>
              <a:gd name="connsiteY257" fmla="*/ 312845 h 1071572"/>
              <a:gd name="connsiteX258" fmla="*/ 154109 w 1254272"/>
              <a:gd name="connsiteY258" fmla="*/ 317012 h 1071572"/>
              <a:gd name="connsiteX259" fmla="*/ 132360 w 1254272"/>
              <a:gd name="connsiteY259" fmla="*/ 317309 h 1071572"/>
              <a:gd name="connsiteX260" fmla="*/ 121796 w 1254272"/>
              <a:gd name="connsiteY260" fmla="*/ 327727 h 1071572"/>
              <a:gd name="connsiteX261" fmla="*/ 125214 w 1254272"/>
              <a:gd name="connsiteY261" fmla="*/ 332192 h 1071572"/>
              <a:gd name="connsiteX262" fmla="*/ 122417 w 1254272"/>
              <a:gd name="connsiteY262" fmla="*/ 334276 h 1071572"/>
              <a:gd name="connsiteX263" fmla="*/ 118689 w 1254272"/>
              <a:gd name="connsiteY263" fmla="*/ 333085 h 1071572"/>
              <a:gd name="connsiteX264" fmla="*/ 114960 w 1254272"/>
              <a:gd name="connsiteY264" fmla="*/ 354815 h 1071572"/>
              <a:gd name="connsiteX265" fmla="*/ 130185 w 1254272"/>
              <a:gd name="connsiteY265" fmla="*/ 356898 h 1071572"/>
              <a:gd name="connsiteX266" fmla="*/ 132049 w 1254272"/>
              <a:gd name="connsiteY266" fmla="*/ 366423 h 1071572"/>
              <a:gd name="connsiteX267" fmla="*/ 116203 w 1254272"/>
              <a:gd name="connsiteY267" fmla="*/ 416431 h 1071572"/>
              <a:gd name="connsiteX268" fmla="*/ 112475 w 1254272"/>
              <a:gd name="connsiteY268" fmla="*/ 437862 h 1071572"/>
              <a:gd name="connsiteX269" fmla="*/ 93833 w 1254272"/>
              <a:gd name="connsiteY269" fmla="*/ 435183 h 1071572"/>
              <a:gd name="connsiteX270" fmla="*/ 89172 w 1254272"/>
              <a:gd name="connsiteY270" fmla="*/ 436969 h 1071572"/>
              <a:gd name="connsiteX271" fmla="*/ 91968 w 1254272"/>
              <a:gd name="connsiteY271" fmla="*/ 445006 h 1071572"/>
              <a:gd name="connsiteX272" fmla="*/ 86376 w 1254272"/>
              <a:gd name="connsiteY272" fmla="*/ 446792 h 1071572"/>
              <a:gd name="connsiteX273" fmla="*/ 113407 w 1254272"/>
              <a:gd name="connsiteY273" fmla="*/ 467331 h 1071572"/>
              <a:gd name="connsiteX274" fmla="*/ 84511 w 1254272"/>
              <a:gd name="connsiteY274" fmla="*/ 503051 h 1071572"/>
              <a:gd name="connsiteX275" fmla="*/ 93833 w 1254272"/>
              <a:gd name="connsiteY275" fmla="*/ 515552 h 1071572"/>
              <a:gd name="connsiteX276" fmla="*/ 59344 w 1254272"/>
              <a:gd name="connsiteY276" fmla="*/ 528947 h 1071572"/>
              <a:gd name="connsiteX277" fmla="*/ 43499 w 1254272"/>
              <a:gd name="connsiteY277" fmla="*/ 520910 h 1071572"/>
              <a:gd name="connsiteX278" fmla="*/ 43499 w 1254272"/>
              <a:gd name="connsiteY278" fmla="*/ 526268 h 1071572"/>
              <a:gd name="connsiteX279" fmla="*/ 27653 w 1254272"/>
              <a:gd name="connsiteY279" fmla="*/ 528054 h 1071572"/>
              <a:gd name="connsiteX280" fmla="*/ 27653 w 1254272"/>
              <a:gd name="connsiteY280" fmla="*/ 533412 h 1071572"/>
              <a:gd name="connsiteX281" fmla="*/ 25788 w 1254272"/>
              <a:gd name="connsiteY281" fmla="*/ 539663 h 1071572"/>
              <a:gd name="connsiteX282" fmla="*/ 43499 w 1254272"/>
              <a:gd name="connsiteY282" fmla="*/ 583420 h 1071572"/>
              <a:gd name="connsiteX283" fmla="*/ 31381 w 1254272"/>
              <a:gd name="connsiteY283" fmla="*/ 600387 h 1071572"/>
              <a:gd name="connsiteX284" fmla="*/ 38838 w 1254272"/>
              <a:gd name="connsiteY284" fmla="*/ 606637 h 1071572"/>
              <a:gd name="connsiteX285" fmla="*/ 21128 w 1254272"/>
              <a:gd name="connsiteY285" fmla="*/ 621818 h 1071572"/>
              <a:gd name="connsiteX286" fmla="*/ 18953 w 1254272"/>
              <a:gd name="connsiteY286" fmla="*/ 618842 h 1071572"/>
              <a:gd name="connsiteX287" fmla="*/ 30449 w 1254272"/>
              <a:gd name="connsiteY287" fmla="*/ 641464 h 1071572"/>
              <a:gd name="connsiteX288" fmla="*/ 22060 w 1254272"/>
              <a:gd name="connsiteY288" fmla="*/ 648608 h 1071572"/>
              <a:gd name="connsiteX289" fmla="*/ 28585 w 1254272"/>
              <a:gd name="connsiteY289" fmla="*/ 661705 h 1071572"/>
              <a:gd name="connsiteX290" fmla="*/ 26099 w 1254272"/>
              <a:gd name="connsiteY290" fmla="*/ 670337 h 1071572"/>
              <a:gd name="connsiteX291" fmla="*/ 36663 w 1254272"/>
              <a:gd name="connsiteY291" fmla="*/ 682839 h 1071572"/>
              <a:gd name="connsiteX292" fmla="*/ 36973 w 1254272"/>
              <a:gd name="connsiteY292" fmla="*/ 681053 h 1071572"/>
              <a:gd name="connsiteX293" fmla="*/ 37283 w 1254272"/>
              <a:gd name="connsiteY293" fmla="*/ 684327 h 1071572"/>
              <a:gd name="connsiteX294" fmla="*/ 34176 w 1254272"/>
              <a:gd name="connsiteY294" fmla="*/ 693257 h 1071572"/>
              <a:gd name="connsiteX295" fmla="*/ 26409 w 1254272"/>
              <a:gd name="connsiteY295" fmla="*/ 689685 h 1071572"/>
              <a:gd name="connsiteX296" fmla="*/ 26099 w 1254272"/>
              <a:gd name="connsiteY296" fmla="*/ 700104 h 1071572"/>
              <a:gd name="connsiteX297" fmla="*/ 22370 w 1254272"/>
              <a:gd name="connsiteY297" fmla="*/ 702187 h 1071572"/>
              <a:gd name="connsiteX298" fmla="*/ 26409 w 1254272"/>
              <a:gd name="connsiteY298" fmla="*/ 707843 h 1071572"/>
              <a:gd name="connsiteX299" fmla="*/ 22370 w 1254272"/>
              <a:gd name="connsiteY299" fmla="*/ 711415 h 1071572"/>
              <a:gd name="connsiteX300" fmla="*/ 23302 w 1254272"/>
              <a:gd name="connsiteY300" fmla="*/ 718261 h 1071572"/>
              <a:gd name="connsiteX301" fmla="*/ 20816 w 1254272"/>
              <a:gd name="connsiteY301" fmla="*/ 722726 h 1071572"/>
              <a:gd name="connsiteX302" fmla="*/ 28273 w 1254272"/>
              <a:gd name="connsiteY302" fmla="*/ 727489 h 1071572"/>
              <a:gd name="connsiteX303" fmla="*/ 30137 w 1254272"/>
              <a:gd name="connsiteY303" fmla="*/ 724214 h 1071572"/>
              <a:gd name="connsiteX304" fmla="*/ 28584 w 1254272"/>
              <a:gd name="connsiteY304" fmla="*/ 743265 h 1071572"/>
              <a:gd name="connsiteX305" fmla="*/ 57479 w 1254272"/>
              <a:gd name="connsiteY305" fmla="*/ 766780 h 1071572"/>
              <a:gd name="connsiteX306" fmla="*/ 43497 w 1254272"/>
              <a:gd name="connsiteY306" fmla="*/ 806965 h 1071572"/>
              <a:gd name="connsiteX307" fmla="*/ 43187 w 1254272"/>
              <a:gd name="connsiteY307" fmla="*/ 806965 h 1071572"/>
              <a:gd name="connsiteX308" fmla="*/ 27341 w 1254272"/>
              <a:gd name="connsiteY308" fmla="*/ 802500 h 1071572"/>
              <a:gd name="connsiteX309" fmla="*/ 12428 w 1254272"/>
              <a:gd name="connsiteY309" fmla="*/ 806965 h 1071572"/>
              <a:gd name="connsiteX310" fmla="*/ 11496 w 1254272"/>
              <a:gd name="connsiteY310" fmla="*/ 803393 h 1071572"/>
              <a:gd name="connsiteX311" fmla="*/ 3107 w 1254272"/>
              <a:gd name="connsiteY311" fmla="*/ 799523 h 1071572"/>
              <a:gd name="connsiteX312" fmla="*/ 0 w 1254272"/>
              <a:gd name="connsiteY312" fmla="*/ 807560 h 1071572"/>
              <a:gd name="connsiteX313" fmla="*/ 7146 w 1254272"/>
              <a:gd name="connsiteY313" fmla="*/ 829289 h 1071572"/>
              <a:gd name="connsiteX314" fmla="*/ 2486 w 1254272"/>
              <a:gd name="connsiteY314" fmla="*/ 852507 h 1071572"/>
              <a:gd name="connsiteX315" fmla="*/ 19885 w 1254272"/>
              <a:gd name="connsiteY315" fmla="*/ 869771 h 1071572"/>
              <a:gd name="connsiteX316" fmla="*/ 27031 w 1254272"/>
              <a:gd name="connsiteY316" fmla="*/ 873343 h 1071572"/>
              <a:gd name="connsiteX317" fmla="*/ 32002 w 1254272"/>
              <a:gd name="connsiteY317" fmla="*/ 882571 h 1071572"/>
              <a:gd name="connsiteX318" fmla="*/ 48159 w 1254272"/>
              <a:gd name="connsiteY318" fmla="*/ 891798 h 1071572"/>
              <a:gd name="connsiteX319" fmla="*/ 69287 w 1254272"/>
              <a:gd name="connsiteY319" fmla="*/ 909361 h 1071572"/>
              <a:gd name="connsiteX320" fmla="*/ 90415 w 1254272"/>
              <a:gd name="connsiteY320" fmla="*/ 918588 h 1071572"/>
              <a:gd name="connsiteX321" fmla="*/ 97250 w 1254272"/>
              <a:gd name="connsiteY321" fmla="*/ 930495 h 1071572"/>
              <a:gd name="connsiteX322" fmla="*/ 101289 w 1254272"/>
              <a:gd name="connsiteY322" fmla="*/ 942699 h 1071572"/>
              <a:gd name="connsiteX323" fmla="*/ 91658 w 1254272"/>
              <a:gd name="connsiteY323" fmla="*/ 953117 h 1071572"/>
              <a:gd name="connsiteX324" fmla="*/ 91658 w 1254272"/>
              <a:gd name="connsiteY324" fmla="*/ 962940 h 1071572"/>
              <a:gd name="connsiteX325" fmla="*/ 79540 w 1254272"/>
              <a:gd name="connsiteY325" fmla="*/ 982586 h 1071572"/>
              <a:gd name="connsiteX326" fmla="*/ 73637 w 1254272"/>
              <a:gd name="connsiteY326" fmla="*/ 998957 h 1071572"/>
              <a:gd name="connsiteX327" fmla="*/ 81404 w 1254272"/>
              <a:gd name="connsiteY327" fmla="*/ 1004613 h 1071572"/>
              <a:gd name="connsiteX328" fmla="*/ 86376 w 1254272"/>
              <a:gd name="connsiteY328" fmla="*/ 1016817 h 1071572"/>
              <a:gd name="connsiteX329" fmla="*/ 83890 w 1254272"/>
              <a:gd name="connsiteY329" fmla="*/ 1024854 h 1071572"/>
              <a:gd name="connsiteX330" fmla="*/ 85754 w 1254272"/>
              <a:gd name="connsiteY330" fmla="*/ 1030212 h 1071572"/>
              <a:gd name="connsiteX331" fmla="*/ 93522 w 1254272"/>
              <a:gd name="connsiteY331" fmla="*/ 1034081 h 1071572"/>
              <a:gd name="connsiteX332" fmla="*/ 94453 w 1254272"/>
              <a:gd name="connsiteY332" fmla="*/ 1039142 h 1071572"/>
              <a:gd name="connsiteX333" fmla="*/ 128942 w 1254272"/>
              <a:gd name="connsiteY333" fmla="*/ 1034677 h 1071572"/>
              <a:gd name="connsiteX334" fmla="*/ 133291 w 1254272"/>
              <a:gd name="connsiteY334" fmla="*/ 1030212 h 1071572"/>
              <a:gd name="connsiteX335" fmla="*/ 140438 w 1254272"/>
              <a:gd name="connsiteY335" fmla="*/ 1030212 h 1071572"/>
              <a:gd name="connsiteX336" fmla="*/ 135777 w 1254272"/>
              <a:gd name="connsiteY336" fmla="*/ 1033784 h 1071572"/>
              <a:gd name="connsiteX337" fmla="*/ 184247 w 1254272"/>
              <a:gd name="connsiteY337" fmla="*/ 1029319 h 1071572"/>
              <a:gd name="connsiteX338" fmla="*/ 209414 w 1254272"/>
              <a:gd name="connsiteY338" fmla="*/ 1033784 h 1071572"/>
              <a:gd name="connsiteX339" fmla="*/ 209414 w 1254272"/>
              <a:gd name="connsiteY339" fmla="*/ 1027533 h 1071572"/>
              <a:gd name="connsiteX340" fmla="*/ 218735 w 1254272"/>
              <a:gd name="connsiteY340" fmla="*/ 1023961 h 1071572"/>
              <a:gd name="connsiteX341" fmla="*/ 201957 w 1254272"/>
              <a:gd name="connsiteY341" fmla="*/ 1023961 h 1071572"/>
              <a:gd name="connsiteX342" fmla="*/ 228988 w 1254272"/>
              <a:gd name="connsiteY342" fmla="*/ 1012352 h 1071572"/>
              <a:gd name="connsiteX343" fmla="*/ 227124 w 1254272"/>
              <a:gd name="connsiteY343" fmla="*/ 1020389 h 1071572"/>
              <a:gd name="connsiteX344" fmla="*/ 233649 w 1254272"/>
              <a:gd name="connsiteY344" fmla="*/ 1022175 h 1071572"/>
              <a:gd name="connsiteX345" fmla="*/ 233649 w 1254272"/>
              <a:gd name="connsiteY345" fmla="*/ 1016817 h 1071572"/>
              <a:gd name="connsiteX346" fmla="*/ 241106 w 1254272"/>
              <a:gd name="connsiteY346" fmla="*/ 1026640 h 1071572"/>
              <a:gd name="connsiteX347" fmla="*/ 272797 w 1254272"/>
              <a:gd name="connsiteY347" fmla="*/ 1024854 h 1071572"/>
              <a:gd name="connsiteX348" fmla="*/ 299829 w 1254272"/>
              <a:gd name="connsiteY348" fmla="*/ 1040927 h 1071572"/>
              <a:gd name="connsiteX349" fmla="*/ 318471 w 1254272"/>
              <a:gd name="connsiteY349" fmla="*/ 1032891 h 1071572"/>
              <a:gd name="connsiteX350" fmla="*/ 320335 w 1254272"/>
              <a:gd name="connsiteY350" fmla="*/ 1040927 h 1071572"/>
              <a:gd name="connsiteX351" fmla="*/ 330588 w 1254272"/>
              <a:gd name="connsiteY351" fmla="*/ 1039142 h 1071572"/>
              <a:gd name="connsiteX352" fmla="*/ 339909 w 1254272"/>
              <a:gd name="connsiteY352" fmla="*/ 1048071 h 1071572"/>
              <a:gd name="connsiteX353" fmla="*/ 339909 w 1254272"/>
              <a:gd name="connsiteY353" fmla="*/ 1057894 h 1071572"/>
              <a:gd name="connsiteX354" fmla="*/ 345502 w 1254272"/>
              <a:gd name="connsiteY354" fmla="*/ 1060573 h 1071572"/>
              <a:gd name="connsiteX355" fmla="*/ 351095 w 1254272"/>
              <a:gd name="connsiteY355" fmla="*/ 1057894 h 1071572"/>
              <a:gd name="connsiteX356" fmla="*/ 347366 w 1254272"/>
              <a:gd name="connsiteY356" fmla="*/ 1070396 h 1071572"/>
              <a:gd name="connsiteX357" fmla="*/ 371601 w 1254272"/>
              <a:gd name="connsiteY357" fmla="*/ 1052536 h 1071572"/>
              <a:gd name="connsiteX358" fmla="*/ 373465 w 1254272"/>
              <a:gd name="connsiteY358" fmla="*/ 1034677 h 1071572"/>
              <a:gd name="connsiteX359" fmla="*/ 371601 w 1254272"/>
              <a:gd name="connsiteY359" fmla="*/ 1036463 h 1071572"/>
              <a:gd name="connsiteX360" fmla="*/ 408886 w 1254272"/>
              <a:gd name="connsiteY360" fmla="*/ 1041820 h 1071572"/>
              <a:gd name="connsiteX361" fmla="*/ 405157 w 1254272"/>
              <a:gd name="connsiteY361" fmla="*/ 1044499 h 1071572"/>
              <a:gd name="connsiteX362" fmla="*/ 411682 w 1254272"/>
              <a:gd name="connsiteY362" fmla="*/ 1048071 h 1071572"/>
              <a:gd name="connsiteX363" fmla="*/ 413546 w 1254272"/>
              <a:gd name="connsiteY363" fmla="*/ 1056108 h 1071572"/>
              <a:gd name="connsiteX364" fmla="*/ 449898 w 1254272"/>
              <a:gd name="connsiteY364" fmla="*/ 1048964 h 1071572"/>
              <a:gd name="connsiteX365" fmla="*/ 450830 w 1254272"/>
              <a:gd name="connsiteY365" fmla="*/ 1041820 h 1071572"/>
              <a:gd name="connsiteX366" fmla="*/ 462947 w 1254272"/>
              <a:gd name="connsiteY366" fmla="*/ 1040928 h 1071572"/>
              <a:gd name="connsiteX367" fmla="*/ 468540 w 1254272"/>
              <a:gd name="connsiteY367" fmla="*/ 1031105 h 1071572"/>
              <a:gd name="connsiteX368" fmla="*/ 515146 w 1254272"/>
              <a:gd name="connsiteY368" fmla="*/ 1028426 h 1071572"/>
              <a:gd name="connsiteX369" fmla="*/ 518874 w 1254272"/>
              <a:gd name="connsiteY369" fmla="*/ 1012352 h 1071572"/>
              <a:gd name="connsiteX370" fmla="*/ 518874 w 1254272"/>
              <a:gd name="connsiteY370" fmla="*/ 1018603 h 1071572"/>
              <a:gd name="connsiteX371" fmla="*/ 534720 w 1254272"/>
              <a:gd name="connsiteY371" fmla="*/ 1017711 h 1071572"/>
              <a:gd name="connsiteX372" fmla="*/ 540313 w 1254272"/>
              <a:gd name="connsiteY372" fmla="*/ 1025748 h 1071572"/>
              <a:gd name="connsiteX373" fmla="*/ 561751 w 1254272"/>
              <a:gd name="connsiteY373" fmla="*/ 1020390 h 1071572"/>
              <a:gd name="connsiteX374" fmla="*/ 582258 w 1254272"/>
              <a:gd name="connsiteY374" fmla="*/ 1043607 h 1071572"/>
              <a:gd name="connsiteX375" fmla="*/ 585986 w 1254272"/>
              <a:gd name="connsiteY375" fmla="*/ 1039142 h 1071572"/>
              <a:gd name="connsiteX376" fmla="*/ 573869 w 1254272"/>
              <a:gd name="connsiteY376" fmla="*/ 1014139 h 1071572"/>
              <a:gd name="connsiteX377" fmla="*/ 581325 w 1254272"/>
              <a:gd name="connsiteY377" fmla="*/ 998958 h 1071572"/>
              <a:gd name="connsiteX378" fmla="*/ 558955 w 1254272"/>
              <a:gd name="connsiteY378" fmla="*/ 968596 h 1071572"/>
              <a:gd name="connsiteX379" fmla="*/ 607735 w 1254272"/>
              <a:gd name="connsiteY379" fmla="*/ 939128 h 1071572"/>
              <a:gd name="connsiteX380" fmla="*/ 613328 w 1254272"/>
              <a:gd name="connsiteY380" fmla="*/ 913231 h 1071572"/>
              <a:gd name="connsiteX381" fmla="*/ 617989 w 1254272"/>
              <a:gd name="connsiteY381" fmla="*/ 910552 h 1071572"/>
              <a:gd name="connsiteX382" fmla="*/ 644088 w 1254272"/>
              <a:gd name="connsiteY382" fmla="*/ 896264 h 1071572"/>
              <a:gd name="connsiteX383" fmla="*/ 589714 w 1254272"/>
              <a:gd name="connsiteY383" fmla="*/ 849829 h 1071572"/>
              <a:gd name="connsiteX384" fmla="*/ 575733 w 1254272"/>
              <a:gd name="connsiteY384" fmla="*/ 828397 h 1071572"/>
              <a:gd name="connsiteX385" fmla="*/ 554294 w 1254272"/>
              <a:gd name="connsiteY385" fmla="*/ 824230 h 1071572"/>
              <a:gd name="connsiteX386" fmla="*/ 555848 w 1254272"/>
              <a:gd name="connsiteY386" fmla="*/ 819765 h 1071572"/>
              <a:gd name="connsiteX387" fmla="*/ 545905 w 1254272"/>
              <a:gd name="connsiteY387" fmla="*/ 813812 h 1071572"/>
              <a:gd name="connsiteX388" fmla="*/ 523535 w 1254272"/>
              <a:gd name="connsiteY388" fmla="*/ 775711 h 1071572"/>
              <a:gd name="connsiteX389" fmla="*/ 534720 w 1254272"/>
              <a:gd name="connsiteY389" fmla="*/ 757851 h 1071572"/>
              <a:gd name="connsiteX390" fmla="*/ 525399 w 1254272"/>
              <a:gd name="connsiteY390" fmla="*/ 750409 h 1071572"/>
              <a:gd name="connsiteX391" fmla="*/ 507999 w 1254272"/>
              <a:gd name="connsiteY391" fmla="*/ 733443 h 1071572"/>
              <a:gd name="connsiteX392" fmla="*/ 507999 w 1254272"/>
              <a:gd name="connsiteY392" fmla="*/ 728085 h 1071572"/>
              <a:gd name="connsiteX393" fmla="*/ 502407 w 1254272"/>
              <a:gd name="connsiteY393" fmla="*/ 721536 h 1071572"/>
              <a:gd name="connsiteX394" fmla="*/ 499300 w 1254272"/>
              <a:gd name="connsiteY394" fmla="*/ 717964 h 1071572"/>
              <a:gd name="connsiteX395" fmla="*/ 501475 w 1254272"/>
              <a:gd name="connsiteY395" fmla="*/ 716774 h 1071572"/>
              <a:gd name="connsiteX396" fmla="*/ 501165 w 1254272"/>
              <a:gd name="connsiteY396" fmla="*/ 710820 h 1071572"/>
              <a:gd name="connsiteX397" fmla="*/ 510486 w 1254272"/>
              <a:gd name="connsiteY397" fmla="*/ 717369 h 1071572"/>
              <a:gd name="connsiteX398" fmla="*/ 516078 w 1254272"/>
              <a:gd name="connsiteY398" fmla="*/ 728978 h 1071572"/>
              <a:gd name="connsiteX399" fmla="*/ 550566 w 1254272"/>
              <a:gd name="connsiteY399" fmla="*/ 694151 h 1071572"/>
              <a:gd name="connsiteX400" fmla="*/ 567344 w 1254272"/>
              <a:gd name="connsiteY400" fmla="*/ 697723 h 1071572"/>
              <a:gd name="connsiteX401" fmla="*/ 570141 w 1254272"/>
              <a:gd name="connsiteY401" fmla="*/ 687900 h 1071572"/>
              <a:gd name="connsiteX402" fmla="*/ 581326 w 1254272"/>
              <a:gd name="connsiteY402" fmla="*/ 687008 h 1071572"/>
              <a:gd name="connsiteX403" fmla="*/ 596551 w 1254272"/>
              <a:gd name="connsiteY403" fmla="*/ 670934 h 1071572"/>
              <a:gd name="connsiteX404" fmla="*/ 603075 w 1254272"/>
              <a:gd name="connsiteY404" fmla="*/ 674506 h 1071572"/>
              <a:gd name="connsiteX405" fmla="*/ 610532 w 1254272"/>
              <a:gd name="connsiteY405" fmla="*/ 660218 h 1071572"/>
              <a:gd name="connsiteX406" fmla="*/ 633835 w 1254272"/>
              <a:gd name="connsiteY406" fmla="*/ 657539 h 1071572"/>
              <a:gd name="connsiteX407" fmla="*/ 635699 w 1254272"/>
              <a:gd name="connsiteY407" fmla="*/ 651288 h 1071572"/>
              <a:gd name="connsiteX408" fmla="*/ 673916 w 1254272"/>
              <a:gd name="connsiteY408" fmla="*/ 635215 h 1071572"/>
              <a:gd name="connsiteX409" fmla="*/ 662730 w 1254272"/>
              <a:gd name="connsiteY409" fmla="*/ 624499 h 1071572"/>
              <a:gd name="connsiteX410" fmla="*/ 668012 w 1254272"/>
              <a:gd name="connsiteY410" fmla="*/ 616759 h 1071572"/>
              <a:gd name="connsiteX411" fmla="*/ 674226 w 1254272"/>
              <a:gd name="connsiteY411" fmla="*/ 621224 h 1071572"/>
              <a:gd name="connsiteX412" fmla="*/ 677644 w 1254272"/>
              <a:gd name="connsiteY412" fmla="*/ 619736 h 1071572"/>
              <a:gd name="connsiteX413" fmla="*/ 679508 w 1254272"/>
              <a:gd name="connsiteY413" fmla="*/ 620927 h 1071572"/>
              <a:gd name="connsiteX414" fmla="*/ 681683 w 1254272"/>
              <a:gd name="connsiteY414" fmla="*/ 621224 h 1071572"/>
              <a:gd name="connsiteX415" fmla="*/ 688519 w 1254272"/>
              <a:gd name="connsiteY415" fmla="*/ 626879 h 1071572"/>
              <a:gd name="connsiteX416" fmla="*/ 689140 w 1254272"/>
              <a:gd name="connsiteY416" fmla="*/ 631642 h 1071572"/>
              <a:gd name="connsiteX417" fmla="*/ 692247 w 1254272"/>
              <a:gd name="connsiteY417" fmla="*/ 630154 h 1071572"/>
              <a:gd name="connsiteX418" fmla="*/ 692557 w 1254272"/>
              <a:gd name="connsiteY418" fmla="*/ 635512 h 1071572"/>
              <a:gd name="connsiteX419" fmla="*/ 693179 w 1254272"/>
              <a:gd name="connsiteY419" fmla="*/ 636107 h 1071572"/>
              <a:gd name="connsiteX420" fmla="*/ 699393 w 1254272"/>
              <a:gd name="connsiteY420" fmla="*/ 641763 h 1071572"/>
              <a:gd name="connsiteX421" fmla="*/ 704675 w 1254272"/>
              <a:gd name="connsiteY421" fmla="*/ 643251 h 1071572"/>
              <a:gd name="connsiteX422" fmla="*/ 709335 w 1254272"/>
              <a:gd name="connsiteY422" fmla="*/ 636405 h 1071572"/>
              <a:gd name="connsiteX423" fmla="*/ 709646 w 1254272"/>
              <a:gd name="connsiteY423" fmla="*/ 636405 h 1071572"/>
              <a:gd name="connsiteX424" fmla="*/ 731706 w 1254272"/>
              <a:gd name="connsiteY424" fmla="*/ 618247 h 1071572"/>
              <a:gd name="connsiteX425" fmla="*/ 744755 w 1254272"/>
              <a:gd name="connsiteY425" fmla="*/ 634321 h 1071572"/>
              <a:gd name="connsiteX426" fmla="*/ 783904 w 1254272"/>
              <a:gd name="connsiteY426" fmla="*/ 645037 h 1071572"/>
              <a:gd name="connsiteX427" fmla="*/ 788564 w 1254272"/>
              <a:gd name="connsiteY427" fmla="*/ 654860 h 1071572"/>
              <a:gd name="connsiteX428" fmla="*/ 792293 w 1254272"/>
              <a:gd name="connsiteY428" fmla="*/ 653074 h 1071572"/>
              <a:gd name="connsiteX429" fmla="*/ 798818 w 1254272"/>
              <a:gd name="connsiteY429" fmla="*/ 652181 h 1071572"/>
              <a:gd name="connsiteX430" fmla="*/ 801614 w 1254272"/>
              <a:gd name="connsiteY430" fmla="*/ 662004 h 1071572"/>
              <a:gd name="connsiteX431" fmla="*/ 826781 w 1254272"/>
              <a:gd name="connsiteY431" fmla="*/ 653967 h 1071572"/>
              <a:gd name="connsiteX432" fmla="*/ 818392 w 1254272"/>
              <a:gd name="connsiteY432" fmla="*/ 681650 h 1071572"/>
              <a:gd name="connsiteX433" fmla="*/ 839830 w 1254272"/>
              <a:gd name="connsiteY433" fmla="*/ 694152 h 1071572"/>
              <a:gd name="connsiteX434" fmla="*/ 862201 w 1254272"/>
              <a:gd name="connsiteY434" fmla="*/ 715583 h 1071572"/>
              <a:gd name="connsiteX435" fmla="*/ 867794 w 1254272"/>
              <a:gd name="connsiteY435" fmla="*/ 704868 h 1071572"/>
              <a:gd name="connsiteX436" fmla="*/ 884572 w 1254272"/>
              <a:gd name="connsiteY436" fmla="*/ 697724 h 1071572"/>
              <a:gd name="connsiteX437" fmla="*/ 870590 w 1254272"/>
              <a:gd name="connsiteY437" fmla="*/ 675399 h 1071572"/>
              <a:gd name="connsiteX438" fmla="*/ 908807 w 1254272"/>
              <a:gd name="connsiteY438" fmla="*/ 689687 h 1071572"/>
              <a:gd name="connsiteX439" fmla="*/ 920924 w 1254272"/>
              <a:gd name="connsiteY439" fmla="*/ 688794 h 1071572"/>
              <a:gd name="connsiteX440" fmla="*/ 933042 w 1254272"/>
              <a:gd name="connsiteY440" fmla="*/ 688794 h 1071572"/>
              <a:gd name="connsiteX441" fmla="*/ 934906 w 1254272"/>
              <a:gd name="connsiteY441" fmla="*/ 682543 h 1071572"/>
              <a:gd name="connsiteX442" fmla="*/ 937702 w 1254272"/>
              <a:gd name="connsiteY442" fmla="*/ 682543 h 1071572"/>
              <a:gd name="connsiteX443" fmla="*/ 929313 w 1254272"/>
              <a:gd name="connsiteY443" fmla="*/ 701296 h 1071572"/>
              <a:gd name="connsiteX444" fmla="*/ 942363 w 1254272"/>
              <a:gd name="connsiteY444" fmla="*/ 707547 h 1071572"/>
              <a:gd name="connsiteX445" fmla="*/ 947023 w 1254272"/>
              <a:gd name="connsiteY445" fmla="*/ 717370 h 1071572"/>
              <a:gd name="connsiteX446" fmla="*/ 953548 w 1254272"/>
              <a:gd name="connsiteY446" fmla="*/ 720049 h 1071572"/>
              <a:gd name="connsiteX447" fmla="*/ 954791 w 1254272"/>
              <a:gd name="connsiteY447" fmla="*/ 719752 h 1071572"/>
              <a:gd name="connsiteX448" fmla="*/ 955722 w 1254272"/>
              <a:gd name="connsiteY448" fmla="*/ 723026 h 1071572"/>
              <a:gd name="connsiteX449" fmla="*/ 971879 w 1254272"/>
              <a:gd name="connsiteY449" fmla="*/ 725407 h 1071572"/>
              <a:gd name="connsiteX450" fmla="*/ 978714 w 1254272"/>
              <a:gd name="connsiteY450" fmla="*/ 735230 h 1071572"/>
              <a:gd name="connsiteX451" fmla="*/ 987103 w 1254272"/>
              <a:gd name="connsiteY451" fmla="*/ 715584 h 1071572"/>
              <a:gd name="connsiteX452" fmla="*/ 998599 w 1254272"/>
              <a:gd name="connsiteY452" fmla="*/ 721835 h 1071572"/>
              <a:gd name="connsiteX453" fmla="*/ 1016620 w 1254272"/>
              <a:gd name="connsiteY453" fmla="*/ 719454 h 1071572"/>
              <a:gd name="connsiteX454" fmla="*/ 1016620 w 1254272"/>
              <a:gd name="connsiteY454" fmla="*/ 712012 h 1071572"/>
              <a:gd name="connsiteX455" fmla="*/ 1021592 w 1254272"/>
              <a:gd name="connsiteY455" fmla="*/ 717668 h 1071572"/>
              <a:gd name="connsiteX456" fmla="*/ 1049244 w 1254272"/>
              <a:gd name="connsiteY456" fmla="*/ 705761 h 1071572"/>
              <a:gd name="connsiteX457" fmla="*/ 1051730 w 1254272"/>
              <a:gd name="connsiteY457" fmla="*/ 698618 h 1071572"/>
              <a:gd name="connsiteX458" fmla="*/ 1055148 w 1254272"/>
              <a:gd name="connsiteY458" fmla="*/ 699213 h 1071572"/>
              <a:gd name="connsiteX459" fmla="*/ 1055148 w 1254272"/>
              <a:gd name="connsiteY459" fmla="*/ 680162 h 1071572"/>
              <a:gd name="connsiteX460" fmla="*/ 1039612 w 1254272"/>
              <a:gd name="connsiteY460" fmla="*/ 668554 h 1071572"/>
              <a:gd name="connsiteX461" fmla="*/ 1038991 w 1254272"/>
              <a:gd name="connsiteY461" fmla="*/ 662898 h 1071572"/>
              <a:gd name="connsiteX462" fmla="*/ 1029981 w 1254272"/>
              <a:gd name="connsiteY462" fmla="*/ 660517 h 1071572"/>
              <a:gd name="connsiteX463" fmla="*/ 1029359 w 1254272"/>
              <a:gd name="connsiteY463" fmla="*/ 651885 h 1071572"/>
              <a:gd name="connsiteX464" fmla="*/ 1038991 w 1254272"/>
              <a:gd name="connsiteY464" fmla="*/ 643848 h 1071572"/>
              <a:gd name="connsiteX465" fmla="*/ 1039612 w 1254272"/>
              <a:gd name="connsiteY465" fmla="*/ 631643 h 1071572"/>
              <a:gd name="connsiteX466" fmla="*/ 1018484 w 1254272"/>
              <a:gd name="connsiteY466" fmla="*/ 615272 h 1071572"/>
              <a:gd name="connsiteX467" fmla="*/ 1004503 w 1254272"/>
              <a:gd name="connsiteY467" fmla="*/ 612593 h 1071572"/>
              <a:gd name="connsiteX468" fmla="*/ 999221 w 1254272"/>
              <a:gd name="connsiteY468" fmla="*/ 606044 h 1071572"/>
              <a:gd name="connsiteX469" fmla="*/ 997978 w 1254272"/>
              <a:gd name="connsiteY469" fmla="*/ 595626 h 1071572"/>
              <a:gd name="connsiteX470" fmla="*/ 983996 w 1254272"/>
              <a:gd name="connsiteY470" fmla="*/ 593543 h 1071572"/>
              <a:gd name="connsiteX471" fmla="*/ 971879 w 1254272"/>
              <a:gd name="connsiteY471" fmla="*/ 579552 h 1071572"/>
              <a:gd name="connsiteX472" fmla="*/ 957587 w 1254272"/>
              <a:gd name="connsiteY472" fmla="*/ 576576 h 1071572"/>
              <a:gd name="connsiteX473" fmla="*/ 953237 w 1254272"/>
              <a:gd name="connsiteY473" fmla="*/ 551274 h 1071572"/>
              <a:gd name="connsiteX474" fmla="*/ 954480 w 1254272"/>
              <a:gd name="connsiteY474" fmla="*/ 544131 h 1071572"/>
              <a:gd name="connsiteX475" fmla="*/ 947333 w 1254272"/>
              <a:gd name="connsiteY475" fmla="*/ 538475 h 1071572"/>
              <a:gd name="connsiteX476" fmla="*/ 951994 w 1254272"/>
              <a:gd name="connsiteY476" fmla="*/ 528057 h 1071572"/>
              <a:gd name="connsiteX477" fmla="*/ 944226 w 1254272"/>
              <a:gd name="connsiteY477" fmla="*/ 514662 h 1071572"/>
              <a:gd name="connsiteX478" fmla="*/ 935837 w 1254272"/>
              <a:gd name="connsiteY478" fmla="*/ 514067 h 1071572"/>
              <a:gd name="connsiteX479" fmla="*/ 933973 w 1254272"/>
              <a:gd name="connsiteY479" fmla="*/ 509006 h 1071572"/>
              <a:gd name="connsiteX480" fmla="*/ 929623 w 1254272"/>
              <a:gd name="connsiteY480" fmla="*/ 508411 h 1071572"/>
              <a:gd name="connsiteX481" fmla="*/ 935216 w 1254272"/>
              <a:gd name="connsiteY481" fmla="*/ 500374 h 1071572"/>
              <a:gd name="connsiteX482" fmla="*/ 924341 w 1254272"/>
              <a:gd name="connsiteY482" fmla="*/ 483407 h 1071572"/>
              <a:gd name="connsiteX483" fmla="*/ 900728 w 1254272"/>
              <a:gd name="connsiteY483" fmla="*/ 466738 h 1071572"/>
              <a:gd name="connsiteX484" fmla="*/ 938012 w 1254272"/>
              <a:gd name="connsiteY484" fmla="*/ 419410 h 1071572"/>
              <a:gd name="connsiteX485" fmla="*/ 941741 w 1254272"/>
              <a:gd name="connsiteY485" fmla="*/ 424470 h 1071572"/>
              <a:gd name="connsiteX486" fmla="*/ 951994 w 1254272"/>
              <a:gd name="connsiteY486" fmla="*/ 412861 h 1071572"/>
              <a:gd name="connsiteX487" fmla="*/ 959140 w 1254272"/>
              <a:gd name="connsiteY487" fmla="*/ 413457 h 1071572"/>
              <a:gd name="connsiteX488" fmla="*/ 961004 w 1254272"/>
              <a:gd name="connsiteY488" fmla="*/ 390537 h 1071572"/>
              <a:gd name="connsiteX489" fmla="*/ 966597 w 1254272"/>
              <a:gd name="connsiteY489" fmla="*/ 385774 h 1071572"/>
              <a:gd name="connsiteX490" fmla="*/ 970015 w 1254272"/>
              <a:gd name="connsiteY490" fmla="*/ 371188 h 1071572"/>
              <a:gd name="connsiteX491" fmla="*/ 975607 w 1254272"/>
              <a:gd name="connsiteY491" fmla="*/ 352733 h 1071572"/>
              <a:gd name="connsiteX492" fmla="*/ 978714 w 1254272"/>
              <a:gd name="connsiteY492" fmla="*/ 349459 h 1071572"/>
              <a:gd name="connsiteX493" fmla="*/ 990521 w 1254272"/>
              <a:gd name="connsiteY493" fmla="*/ 349459 h 1071572"/>
              <a:gd name="connsiteX494" fmla="*/ 990521 w 1254272"/>
              <a:gd name="connsiteY494" fmla="*/ 343506 h 1071572"/>
              <a:gd name="connsiteX495" fmla="*/ 1000464 w 1254272"/>
              <a:gd name="connsiteY495" fmla="*/ 338446 h 1071572"/>
              <a:gd name="connsiteX496" fmla="*/ 1008853 w 1254272"/>
              <a:gd name="connsiteY496" fmla="*/ 326837 h 1071572"/>
              <a:gd name="connsiteX497" fmla="*/ 1018484 w 1254272"/>
              <a:gd name="connsiteY497" fmla="*/ 329218 h 1071572"/>
              <a:gd name="connsiteX498" fmla="*/ 1029359 w 1254272"/>
              <a:gd name="connsiteY498" fmla="*/ 334278 h 1071572"/>
              <a:gd name="connsiteX499" fmla="*/ 1028116 w 1254272"/>
              <a:gd name="connsiteY499" fmla="*/ 325051 h 1071572"/>
              <a:gd name="connsiteX500" fmla="*/ 1039612 w 1254272"/>
              <a:gd name="connsiteY500" fmla="*/ 333088 h 1071572"/>
              <a:gd name="connsiteX501" fmla="*/ 1050487 w 1254272"/>
              <a:gd name="connsiteY501" fmla="*/ 333683 h 1071572"/>
              <a:gd name="connsiteX502" fmla="*/ 1053905 w 1254272"/>
              <a:gd name="connsiteY502" fmla="*/ 324455 h 1071572"/>
              <a:gd name="connsiteX503" fmla="*/ 1066024 w 1254272"/>
              <a:gd name="connsiteY503" fmla="*/ 317606 h 1071572"/>
              <a:gd name="connsiteX504" fmla="*/ 1074103 w 1254272"/>
              <a:gd name="connsiteY504" fmla="*/ 326238 h 1071572"/>
              <a:gd name="connsiteX505" fmla="*/ 1088395 w 1254272"/>
              <a:gd name="connsiteY505" fmla="*/ 325643 h 1071572"/>
              <a:gd name="connsiteX506" fmla="*/ 1098337 w 1254272"/>
              <a:gd name="connsiteY506" fmla="*/ 318797 h 1071572"/>
              <a:gd name="connsiteX507" fmla="*/ 1098337 w 1254272"/>
              <a:gd name="connsiteY507" fmla="*/ 318500 h 1071572"/>
              <a:gd name="connsiteX508" fmla="*/ 1098648 w 1254272"/>
              <a:gd name="connsiteY508" fmla="*/ 318203 h 1071572"/>
              <a:gd name="connsiteX509" fmla="*/ 1099890 w 1254272"/>
              <a:gd name="connsiteY509" fmla="*/ 317607 h 1071572"/>
              <a:gd name="connsiteX510" fmla="*/ 1099890 w 1254272"/>
              <a:gd name="connsiteY510" fmla="*/ 316417 h 1071572"/>
              <a:gd name="connsiteX511" fmla="*/ 1101444 w 1254272"/>
              <a:gd name="connsiteY511" fmla="*/ 314035 h 1071572"/>
              <a:gd name="connsiteX512" fmla="*/ 1103308 w 1254272"/>
              <a:gd name="connsiteY512" fmla="*/ 301831 h 1071572"/>
              <a:gd name="connsiteX513" fmla="*/ 1113872 w 1254272"/>
              <a:gd name="connsiteY513" fmla="*/ 299450 h 1071572"/>
              <a:gd name="connsiteX514" fmla="*/ 1121640 w 1254272"/>
              <a:gd name="connsiteY514" fmla="*/ 303617 h 1071572"/>
              <a:gd name="connsiteX515" fmla="*/ 1132514 w 1254272"/>
              <a:gd name="connsiteY515" fmla="*/ 304510 h 1071572"/>
              <a:gd name="connsiteX516" fmla="*/ 1147117 w 1254272"/>
              <a:gd name="connsiteY516" fmla="*/ 287543 h 1071572"/>
              <a:gd name="connsiteX517" fmla="*/ 1157681 w 1254272"/>
              <a:gd name="connsiteY517" fmla="*/ 281292 h 1071572"/>
              <a:gd name="connsiteX518" fmla="*/ 1168245 w 1254272"/>
              <a:gd name="connsiteY518" fmla="*/ 277422 h 1071572"/>
              <a:gd name="connsiteX519" fmla="*/ 1198383 w 1254272"/>
              <a:gd name="connsiteY519" fmla="*/ 273255 h 1071572"/>
              <a:gd name="connsiteX520" fmla="*/ 1204287 w 1254272"/>
              <a:gd name="connsiteY520" fmla="*/ 267004 h 1071572"/>
              <a:gd name="connsiteX521" fmla="*/ 1207394 w 1254272"/>
              <a:gd name="connsiteY521" fmla="*/ 267897 h 1071572"/>
              <a:gd name="connsiteX522" fmla="*/ 1240639 w 1254272"/>
              <a:gd name="connsiteY522" fmla="*/ 236344 h 1071572"/>
              <a:gd name="connsiteX523" fmla="*/ 1248096 w 1254272"/>
              <a:gd name="connsiteY523" fmla="*/ 232475 h 1071572"/>
              <a:gd name="connsiteX524" fmla="*/ 1252135 w 1254272"/>
              <a:gd name="connsiteY524" fmla="*/ 228307 h 1071572"/>
              <a:gd name="connsiteX525" fmla="*/ 1253999 w 1254272"/>
              <a:gd name="connsiteY525" fmla="*/ 216401 h 1071572"/>
              <a:gd name="connsiteX526" fmla="*/ 1245610 w 1254272"/>
              <a:gd name="connsiteY526" fmla="*/ 205090 h 1071572"/>
              <a:gd name="connsiteX527" fmla="*/ 1236289 w 1254272"/>
              <a:gd name="connsiteY527" fmla="*/ 187528 h 1071572"/>
              <a:gd name="connsiteX528" fmla="*/ 1230075 w 1254272"/>
              <a:gd name="connsiteY528" fmla="*/ 175323 h 1071572"/>
              <a:gd name="connsiteX529" fmla="*/ 1239396 w 1254272"/>
              <a:gd name="connsiteY529" fmla="*/ 166691 h 1071572"/>
              <a:gd name="connsiteX530" fmla="*/ 1241882 w 1254272"/>
              <a:gd name="connsiteY530" fmla="*/ 165501 h 1071572"/>
              <a:gd name="connsiteX531" fmla="*/ 1240018 w 1254272"/>
              <a:gd name="connsiteY531" fmla="*/ 158952 h 1071572"/>
              <a:gd name="connsiteX532" fmla="*/ 1240950 w 1254272"/>
              <a:gd name="connsiteY532" fmla="*/ 158059 h 1071572"/>
              <a:gd name="connsiteX533" fmla="*/ 1234425 w 1254272"/>
              <a:gd name="connsiteY533" fmla="*/ 98229 h 1071572"/>
              <a:gd name="connsiteX534" fmla="*/ 1224172 w 1254272"/>
              <a:gd name="connsiteY534" fmla="*/ 90192 h 1071572"/>
              <a:gd name="connsiteX535" fmla="*/ 1218579 w 1254272"/>
              <a:gd name="connsiteY535" fmla="*/ 91085 h 1071572"/>
              <a:gd name="connsiteX536" fmla="*/ 1212986 w 1254272"/>
              <a:gd name="connsiteY536" fmla="*/ 80369 h 1071572"/>
              <a:gd name="connsiteX537" fmla="*/ 1210501 w 1254272"/>
              <a:gd name="connsiteY537" fmla="*/ 72927 h 1071572"/>
              <a:gd name="connsiteX538" fmla="*/ 1186577 w 1254272"/>
              <a:gd name="connsiteY538" fmla="*/ 74416 h 1071572"/>
              <a:gd name="connsiteX539" fmla="*/ 1176635 w 1254272"/>
              <a:gd name="connsiteY539" fmla="*/ 68165 h 1071572"/>
              <a:gd name="connsiteX540" fmla="*/ 1167935 w 1254272"/>
              <a:gd name="connsiteY540" fmla="*/ 66974 h 1071572"/>
              <a:gd name="connsiteX541" fmla="*/ 1155196 w 1254272"/>
              <a:gd name="connsiteY541" fmla="*/ 57449 h 1071572"/>
              <a:gd name="connsiteX542" fmla="*/ 1149914 w 1254272"/>
              <a:gd name="connsiteY542" fmla="*/ 61914 h 1071572"/>
              <a:gd name="connsiteX543" fmla="*/ 1144632 w 1254272"/>
              <a:gd name="connsiteY543" fmla="*/ 54770 h 1071572"/>
              <a:gd name="connsiteX544" fmla="*/ 1137797 w 1254272"/>
              <a:gd name="connsiteY544" fmla="*/ 51793 h 1071572"/>
              <a:gd name="connsiteX545" fmla="*/ 1136865 w 1254272"/>
              <a:gd name="connsiteY545" fmla="*/ 44947 h 1071572"/>
              <a:gd name="connsiteX546" fmla="*/ 1121019 w 1254272"/>
              <a:gd name="connsiteY546" fmla="*/ 25004 h 1071572"/>
              <a:gd name="connsiteX547" fmla="*/ 1108280 w 1254272"/>
              <a:gd name="connsiteY547" fmla="*/ 14883 h 1071572"/>
              <a:gd name="connsiteX548" fmla="*/ 1106416 w 1254272"/>
              <a:gd name="connsiteY548" fmla="*/ 8037 h 1071572"/>
              <a:gd name="connsiteX549" fmla="*/ 1094609 w 1254272"/>
              <a:gd name="connsiteY549" fmla="*/ 4465 h 1071572"/>
              <a:gd name="connsiteX550" fmla="*/ 1107969 w 1254272"/>
              <a:gd name="connsiteY550" fmla="*/ 35124 h 1071572"/>
              <a:gd name="connsiteX551" fmla="*/ 1111076 w 1254272"/>
              <a:gd name="connsiteY551" fmla="*/ 49114 h 1071572"/>
              <a:gd name="connsiteX552" fmla="*/ 1109212 w 1254272"/>
              <a:gd name="connsiteY552" fmla="*/ 65188 h 1071572"/>
              <a:gd name="connsiteX553" fmla="*/ 1112941 w 1254272"/>
              <a:gd name="connsiteY553" fmla="*/ 60723 h 1071572"/>
              <a:gd name="connsiteX554" fmla="*/ 1117601 w 1254272"/>
              <a:gd name="connsiteY554" fmla="*/ 69653 h 1071572"/>
              <a:gd name="connsiteX555" fmla="*/ 1117601 w 1254272"/>
              <a:gd name="connsiteY555" fmla="*/ 73225 h 1071572"/>
              <a:gd name="connsiteX556" fmla="*/ 1115115 w 1254272"/>
              <a:gd name="connsiteY556" fmla="*/ 76797 h 1071572"/>
              <a:gd name="connsiteX557" fmla="*/ 1119465 w 1254272"/>
              <a:gd name="connsiteY557" fmla="*/ 93168 h 1071572"/>
              <a:gd name="connsiteX558" fmla="*/ 1116358 w 1254272"/>
              <a:gd name="connsiteY558" fmla="*/ 111326 h 1071572"/>
              <a:gd name="connsiteX559" fmla="*/ 1094609 w 1254272"/>
              <a:gd name="connsiteY559" fmla="*/ 111623 h 1071572"/>
              <a:gd name="connsiteX560" fmla="*/ 1085288 w 1254272"/>
              <a:gd name="connsiteY560" fmla="*/ 111623 h 1071572"/>
              <a:gd name="connsiteX561" fmla="*/ 1075035 w 1254272"/>
              <a:gd name="connsiteY561" fmla="*/ 111326 h 1071572"/>
              <a:gd name="connsiteX562" fmla="*/ 1086220 w 1254272"/>
              <a:gd name="connsiteY562" fmla="*/ 96145 h 1071572"/>
              <a:gd name="connsiteX563" fmla="*/ 1093677 w 1254272"/>
              <a:gd name="connsiteY563" fmla="*/ 85727 h 1071572"/>
              <a:gd name="connsiteX564" fmla="*/ 1100823 w 1254272"/>
              <a:gd name="connsiteY564" fmla="*/ 70248 h 1071572"/>
              <a:gd name="connsiteX565" fmla="*/ 1102377 w 1254272"/>
              <a:gd name="connsiteY565" fmla="*/ 67272 h 1071572"/>
              <a:gd name="connsiteX566" fmla="*/ 1104552 w 1254272"/>
              <a:gd name="connsiteY566" fmla="*/ 63700 h 1071572"/>
              <a:gd name="connsiteX567" fmla="*/ 1105794 w 1254272"/>
              <a:gd name="connsiteY567" fmla="*/ 60426 h 1071572"/>
              <a:gd name="connsiteX568" fmla="*/ 1107037 w 1254272"/>
              <a:gd name="connsiteY568" fmla="*/ 55365 h 1071572"/>
              <a:gd name="connsiteX569" fmla="*/ 1107659 w 1254272"/>
              <a:gd name="connsiteY569" fmla="*/ 50603 h 1071572"/>
              <a:gd name="connsiteX570" fmla="*/ 1107037 w 1254272"/>
              <a:gd name="connsiteY570" fmla="*/ 46138 h 1071572"/>
              <a:gd name="connsiteX571" fmla="*/ 1107659 w 1254272"/>
              <a:gd name="connsiteY571" fmla="*/ 42566 h 1071572"/>
              <a:gd name="connsiteX572" fmla="*/ 1107969 w 1254272"/>
              <a:gd name="connsiteY572" fmla="*/ 35124 h 1071572"/>
              <a:gd name="connsiteX573" fmla="*/ 229299 w 1254272"/>
              <a:gd name="connsiteY573" fmla="*/ 141390 h 1071572"/>
              <a:gd name="connsiteX574" fmla="*/ 227435 w 1254272"/>
              <a:gd name="connsiteY574" fmla="*/ 151808 h 1071572"/>
              <a:gd name="connsiteX575" fmla="*/ 232096 w 1254272"/>
              <a:gd name="connsiteY575" fmla="*/ 153594 h 1071572"/>
              <a:gd name="connsiteX576" fmla="*/ 233960 w 1254272"/>
              <a:gd name="connsiteY576" fmla="*/ 145855 h 1071572"/>
              <a:gd name="connsiteX577" fmla="*/ 229299 w 1254272"/>
              <a:gd name="connsiteY577" fmla="*/ 141390 h 1071572"/>
              <a:gd name="connsiteX578" fmla="*/ 220600 w 1254272"/>
              <a:gd name="connsiteY578" fmla="*/ 158059 h 1071572"/>
              <a:gd name="connsiteX579" fmla="*/ 219978 w 1254272"/>
              <a:gd name="connsiteY579" fmla="*/ 158356 h 1071572"/>
              <a:gd name="connsiteX580" fmla="*/ 218425 w 1254272"/>
              <a:gd name="connsiteY580" fmla="*/ 160440 h 1071572"/>
              <a:gd name="connsiteX581" fmla="*/ 210036 w 1254272"/>
              <a:gd name="connsiteY581" fmla="*/ 186634 h 1071572"/>
              <a:gd name="connsiteX582" fmla="*/ 212211 w 1254272"/>
              <a:gd name="connsiteY582" fmla="*/ 191397 h 1071572"/>
              <a:gd name="connsiteX583" fmla="*/ 214075 w 1254272"/>
              <a:gd name="connsiteY583" fmla="*/ 179788 h 1071572"/>
              <a:gd name="connsiteX584" fmla="*/ 218425 w 1254272"/>
              <a:gd name="connsiteY584" fmla="*/ 179788 h 1071572"/>
              <a:gd name="connsiteX585" fmla="*/ 225882 w 1254272"/>
              <a:gd name="connsiteY585" fmla="*/ 178002 h 1071572"/>
              <a:gd name="connsiteX586" fmla="*/ 229610 w 1254272"/>
              <a:gd name="connsiteY586" fmla="*/ 174728 h 1071572"/>
              <a:gd name="connsiteX587" fmla="*/ 218735 w 1254272"/>
              <a:gd name="connsiteY587" fmla="*/ 175025 h 1071572"/>
              <a:gd name="connsiteX588" fmla="*/ 218425 w 1254272"/>
              <a:gd name="connsiteY588" fmla="*/ 164309 h 1071572"/>
              <a:gd name="connsiteX589" fmla="*/ 222775 w 1254272"/>
              <a:gd name="connsiteY589" fmla="*/ 159844 h 1071572"/>
              <a:gd name="connsiteX590" fmla="*/ 220600 w 1254272"/>
              <a:gd name="connsiteY590" fmla="*/ 158058 h 1071572"/>
              <a:gd name="connsiteX591" fmla="*/ 324375 w 1254272"/>
              <a:gd name="connsiteY591" fmla="*/ 173835 h 1071572"/>
              <a:gd name="connsiteX592" fmla="*/ 325617 w 1254272"/>
              <a:gd name="connsiteY592" fmla="*/ 176514 h 1071572"/>
              <a:gd name="connsiteX593" fmla="*/ 329967 w 1254272"/>
              <a:gd name="connsiteY593" fmla="*/ 175323 h 1071572"/>
              <a:gd name="connsiteX594" fmla="*/ 324375 w 1254272"/>
              <a:gd name="connsiteY594" fmla="*/ 173835 h 1071572"/>
              <a:gd name="connsiteX595" fmla="*/ 230231 w 1254272"/>
              <a:gd name="connsiteY595" fmla="*/ 190802 h 1071572"/>
              <a:gd name="connsiteX596" fmla="*/ 221532 w 1254272"/>
              <a:gd name="connsiteY596" fmla="*/ 197350 h 1071572"/>
              <a:gd name="connsiteX597" fmla="*/ 232406 w 1254272"/>
              <a:gd name="connsiteY597" fmla="*/ 197946 h 1071572"/>
              <a:gd name="connsiteX598" fmla="*/ 230231 w 1254272"/>
              <a:gd name="connsiteY598" fmla="*/ 190802 h 1071572"/>
              <a:gd name="connsiteX599" fmla="*/ 576045 w 1254272"/>
              <a:gd name="connsiteY599" fmla="*/ 195267 h 1071572"/>
              <a:gd name="connsiteX600" fmla="*/ 565170 w 1254272"/>
              <a:gd name="connsiteY600" fmla="*/ 198839 h 1071572"/>
              <a:gd name="connsiteX601" fmla="*/ 564860 w 1254272"/>
              <a:gd name="connsiteY601" fmla="*/ 202411 h 1071572"/>
              <a:gd name="connsiteX602" fmla="*/ 567967 w 1254272"/>
              <a:gd name="connsiteY602" fmla="*/ 205983 h 1071572"/>
              <a:gd name="connsiteX603" fmla="*/ 569831 w 1254272"/>
              <a:gd name="connsiteY603" fmla="*/ 208364 h 1071572"/>
              <a:gd name="connsiteX604" fmla="*/ 573559 w 1254272"/>
              <a:gd name="connsiteY604" fmla="*/ 204792 h 1071572"/>
              <a:gd name="connsiteX605" fmla="*/ 576666 w 1254272"/>
              <a:gd name="connsiteY605" fmla="*/ 206578 h 1071572"/>
              <a:gd name="connsiteX606" fmla="*/ 582259 w 1254272"/>
              <a:gd name="connsiteY606" fmla="*/ 210150 h 1071572"/>
              <a:gd name="connsiteX607" fmla="*/ 584434 w 1254272"/>
              <a:gd name="connsiteY607" fmla="*/ 213722 h 1071572"/>
              <a:gd name="connsiteX608" fmla="*/ 582570 w 1254272"/>
              <a:gd name="connsiteY608" fmla="*/ 218485 h 1071572"/>
              <a:gd name="connsiteX609" fmla="*/ 578841 w 1254272"/>
              <a:gd name="connsiteY609" fmla="*/ 216699 h 1071572"/>
              <a:gd name="connsiteX610" fmla="*/ 578220 w 1254272"/>
              <a:gd name="connsiteY610" fmla="*/ 213127 h 1071572"/>
              <a:gd name="connsiteX611" fmla="*/ 576356 w 1254272"/>
              <a:gd name="connsiteY611" fmla="*/ 212829 h 1071572"/>
              <a:gd name="connsiteX612" fmla="*/ 574492 w 1254272"/>
              <a:gd name="connsiteY612" fmla="*/ 210150 h 1071572"/>
              <a:gd name="connsiteX613" fmla="*/ 571384 w 1254272"/>
              <a:gd name="connsiteY613" fmla="*/ 209258 h 1071572"/>
              <a:gd name="connsiteX614" fmla="*/ 570453 w 1254272"/>
              <a:gd name="connsiteY614" fmla="*/ 213128 h 1071572"/>
              <a:gd name="connsiteX615" fmla="*/ 568589 w 1254272"/>
              <a:gd name="connsiteY615" fmla="*/ 211937 h 1071572"/>
              <a:gd name="connsiteX616" fmla="*/ 560821 w 1254272"/>
              <a:gd name="connsiteY616" fmla="*/ 211937 h 1071572"/>
              <a:gd name="connsiteX617" fmla="*/ 560511 w 1254272"/>
              <a:gd name="connsiteY617" fmla="*/ 214616 h 1071572"/>
              <a:gd name="connsiteX618" fmla="*/ 563618 w 1254272"/>
              <a:gd name="connsiteY618" fmla="*/ 216104 h 1071572"/>
              <a:gd name="connsiteX619" fmla="*/ 565482 w 1254272"/>
              <a:gd name="connsiteY619" fmla="*/ 217295 h 1071572"/>
              <a:gd name="connsiteX620" fmla="*/ 566414 w 1254272"/>
              <a:gd name="connsiteY620" fmla="*/ 218783 h 1071572"/>
              <a:gd name="connsiteX621" fmla="*/ 567035 w 1254272"/>
              <a:gd name="connsiteY621" fmla="*/ 219974 h 1071572"/>
              <a:gd name="connsiteX622" fmla="*/ 560821 w 1254272"/>
              <a:gd name="connsiteY622" fmla="*/ 224736 h 1071572"/>
              <a:gd name="connsiteX623" fmla="*/ 563307 w 1254272"/>
              <a:gd name="connsiteY623" fmla="*/ 226522 h 1071572"/>
              <a:gd name="connsiteX624" fmla="*/ 565792 w 1254272"/>
              <a:gd name="connsiteY624" fmla="*/ 228904 h 1071572"/>
              <a:gd name="connsiteX625" fmla="*/ 564861 w 1254272"/>
              <a:gd name="connsiteY625" fmla="*/ 232476 h 1071572"/>
              <a:gd name="connsiteX626" fmla="*/ 558336 w 1254272"/>
              <a:gd name="connsiteY626" fmla="*/ 233964 h 1071572"/>
              <a:gd name="connsiteX627" fmla="*/ 560822 w 1254272"/>
              <a:gd name="connsiteY627" fmla="*/ 239917 h 1071572"/>
              <a:gd name="connsiteX628" fmla="*/ 571696 w 1254272"/>
              <a:gd name="connsiteY628" fmla="*/ 245573 h 1071572"/>
              <a:gd name="connsiteX629" fmla="*/ 573250 w 1254272"/>
              <a:gd name="connsiteY629" fmla="*/ 246168 h 1071572"/>
              <a:gd name="connsiteX630" fmla="*/ 579153 w 1254272"/>
              <a:gd name="connsiteY630" fmla="*/ 248847 h 1071572"/>
              <a:gd name="connsiteX631" fmla="*/ 579775 w 1254272"/>
              <a:gd name="connsiteY631" fmla="*/ 240513 h 1071572"/>
              <a:gd name="connsiteX632" fmla="*/ 594067 w 1254272"/>
              <a:gd name="connsiteY632" fmla="*/ 233964 h 1071572"/>
              <a:gd name="connsiteX633" fmla="*/ 597795 w 1254272"/>
              <a:gd name="connsiteY633" fmla="*/ 239322 h 1071572"/>
              <a:gd name="connsiteX634" fmla="*/ 602456 w 1254272"/>
              <a:gd name="connsiteY634" fmla="*/ 239619 h 1071572"/>
              <a:gd name="connsiteX635" fmla="*/ 600902 w 1254272"/>
              <a:gd name="connsiteY635" fmla="*/ 230987 h 1071572"/>
              <a:gd name="connsiteX636" fmla="*/ 590338 w 1254272"/>
              <a:gd name="connsiteY636" fmla="*/ 221759 h 1071572"/>
              <a:gd name="connsiteX637" fmla="*/ 596553 w 1254272"/>
              <a:gd name="connsiteY637" fmla="*/ 211936 h 1071572"/>
              <a:gd name="connsiteX638" fmla="*/ 586610 w 1254272"/>
              <a:gd name="connsiteY638" fmla="*/ 206578 h 1071572"/>
              <a:gd name="connsiteX639" fmla="*/ 575735 w 1254272"/>
              <a:gd name="connsiteY639" fmla="*/ 203006 h 1071572"/>
              <a:gd name="connsiteX640" fmla="*/ 577910 w 1254272"/>
              <a:gd name="connsiteY640" fmla="*/ 198839 h 1071572"/>
              <a:gd name="connsiteX641" fmla="*/ 576046 w 1254272"/>
              <a:gd name="connsiteY641" fmla="*/ 195267 h 1071572"/>
              <a:gd name="connsiteX642" fmla="*/ 240795 w 1254272"/>
              <a:gd name="connsiteY642" fmla="*/ 214317 h 1071572"/>
              <a:gd name="connsiteX643" fmla="*/ 233960 w 1254272"/>
              <a:gd name="connsiteY643" fmla="*/ 216699 h 1071572"/>
              <a:gd name="connsiteX644" fmla="*/ 234581 w 1254272"/>
              <a:gd name="connsiteY644" fmla="*/ 221163 h 1071572"/>
              <a:gd name="connsiteX645" fmla="*/ 240795 w 1254272"/>
              <a:gd name="connsiteY645" fmla="*/ 217294 h 1071572"/>
              <a:gd name="connsiteX646" fmla="*/ 240795 w 1254272"/>
              <a:gd name="connsiteY646" fmla="*/ 214317 h 1071572"/>
              <a:gd name="connsiteX647" fmla="*/ 411682 w 1254272"/>
              <a:gd name="connsiteY647" fmla="*/ 217294 h 1071572"/>
              <a:gd name="connsiteX648" fmla="*/ 406090 w 1254272"/>
              <a:gd name="connsiteY648" fmla="*/ 227414 h 1071572"/>
              <a:gd name="connsiteX649" fmla="*/ 408575 w 1254272"/>
              <a:gd name="connsiteY649" fmla="*/ 228903 h 1071572"/>
              <a:gd name="connsiteX650" fmla="*/ 412614 w 1254272"/>
              <a:gd name="connsiteY650" fmla="*/ 229795 h 1071572"/>
              <a:gd name="connsiteX651" fmla="*/ 417275 w 1254272"/>
              <a:gd name="connsiteY651" fmla="*/ 233665 h 1071572"/>
              <a:gd name="connsiteX652" fmla="*/ 424732 w 1254272"/>
              <a:gd name="connsiteY652" fmla="*/ 232177 h 1071572"/>
              <a:gd name="connsiteX653" fmla="*/ 426907 w 1254272"/>
              <a:gd name="connsiteY653" fmla="*/ 228902 h 1071572"/>
              <a:gd name="connsiteX654" fmla="*/ 414168 w 1254272"/>
              <a:gd name="connsiteY654" fmla="*/ 217293 h 1071572"/>
              <a:gd name="connsiteX655" fmla="*/ 411682 w 1254272"/>
              <a:gd name="connsiteY655" fmla="*/ 217293 h 1071572"/>
              <a:gd name="connsiteX656" fmla="*/ 562063 w 1254272"/>
              <a:gd name="connsiteY656" fmla="*/ 218186 h 1071572"/>
              <a:gd name="connsiteX657" fmla="*/ 557713 w 1254272"/>
              <a:gd name="connsiteY657" fmla="*/ 222354 h 1071572"/>
              <a:gd name="connsiteX658" fmla="*/ 564549 w 1254272"/>
              <a:gd name="connsiteY658" fmla="*/ 221163 h 1071572"/>
              <a:gd name="connsiteX659" fmla="*/ 563617 w 1254272"/>
              <a:gd name="connsiteY659" fmla="*/ 218782 h 1071572"/>
              <a:gd name="connsiteX660" fmla="*/ 562063 w 1254272"/>
              <a:gd name="connsiteY660" fmla="*/ 218186 h 1071572"/>
              <a:gd name="connsiteX661" fmla="*/ 443685 w 1254272"/>
              <a:gd name="connsiteY661" fmla="*/ 276528 h 1071572"/>
              <a:gd name="connsiteX662" fmla="*/ 442131 w 1254272"/>
              <a:gd name="connsiteY662" fmla="*/ 276825 h 1071572"/>
              <a:gd name="connsiteX663" fmla="*/ 434053 w 1254272"/>
              <a:gd name="connsiteY663" fmla="*/ 282779 h 1071572"/>
              <a:gd name="connsiteX664" fmla="*/ 437781 w 1254272"/>
              <a:gd name="connsiteY664" fmla="*/ 283671 h 1071572"/>
              <a:gd name="connsiteX665" fmla="*/ 438713 w 1254272"/>
              <a:gd name="connsiteY665" fmla="*/ 282183 h 1071572"/>
              <a:gd name="connsiteX666" fmla="*/ 441199 w 1254272"/>
              <a:gd name="connsiteY666" fmla="*/ 281588 h 1071572"/>
              <a:gd name="connsiteX667" fmla="*/ 443684 w 1254272"/>
              <a:gd name="connsiteY667" fmla="*/ 276527 h 1071572"/>
              <a:gd name="connsiteX668" fmla="*/ 639428 w 1254272"/>
              <a:gd name="connsiteY668" fmla="*/ 284565 h 1071572"/>
              <a:gd name="connsiteX669" fmla="*/ 639738 w 1254272"/>
              <a:gd name="connsiteY669" fmla="*/ 285161 h 1071572"/>
              <a:gd name="connsiteX670" fmla="*/ 639738 w 1254272"/>
              <a:gd name="connsiteY670" fmla="*/ 286649 h 1071572"/>
              <a:gd name="connsiteX671" fmla="*/ 166226 w 1254272"/>
              <a:gd name="connsiteY671" fmla="*/ 305402 h 1071572"/>
              <a:gd name="connsiteX672" fmla="*/ 164984 w 1254272"/>
              <a:gd name="connsiteY672" fmla="*/ 306592 h 1071572"/>
              <a:gd name="connsiteX673" fmla="*/ 169333 w 1254272"/>
              <a:gd name="connsiteY673" fmla="*/ 307188 h 1071572"/>
              <a:gd name="connsiteX674" fmla="*/ 170576 w 1254272"/>
              <a:gd name="connsiteY674" fmla="*/ 305402 h 1071572"/>
              <a:gd name="connsiteX675" fmla="*/ 166226 w 1254272"/>
              <a:gd name="connsiteY675" fmla="*/ 305402 h 1071572"/>
              <a:gd name="connsiteX676" fmla="*/ 150070 w 1254272"/>
              <a:gd name="connsiteY676" fmla="*/ 307188 h 1071572"/>
              <a:gd name="connsiteX677" fmla="*/ 148827 w 1254272"/>
              <a:gd name="connsiteY677" fmla="*/ 308974 h 1071572"/>
              <a:gd name="connsiteX678" fmla="*/ 151934 w 1254272"/>
              <a:gd name="connsiteY678" fmla="*/ 310462 h 1071572"/>
              <a:gd name="connsiteX679" fmla="*/ 157216 w 1254272"/>
              <a:gd name="connsiteY679" fmla="*/ 308974 h 1071572"/>
              <a:gd name="connsiteX680" fmla="*/ 152866 w 1254272"/>
              <a:gd name="connsiteY680" fmla="*/ 307188 h 1071572"/>
              <a:gd name="connsiteX681" fmla="*/ 150070 w 1254272"/>
              <a:gd name="connsiteY681" fmla="*/ 307188 h 1071572"/>
              <a:gd name="connsiteX682" fmla="*/ 143234 w 1254272"/>
              <a:gd name="connsiteY682" fmla="*/ 308974 h 1071572"/>
              <a:gd name="connsiteX683" fmla="*/ 145720 w 1254272"/>
              <a:gd name="connsiteY683" fmla="*/ 311950 h 1071572"/>
              <a:gd name="connsiteX684" fmla="*/ 144788 w 1254272"/>
              <a:gd name="connsiteY684" fmla="*/ 308974 h 1071572"/>
              <a:gd name="connsiteX685" fmla="*/ 143235 w 1254272"/>
              <a:gd name="connsiteY685" fmla="*/ 308974 h 1071572"/>
              <a:gd name="connsiteX686" fmla="*/ 131738 w 1254272"/>
              <a:gd name="connsiteY686" fmla="*/ 309866 h 1071572"/>
              <a:gd name="connsiteX687" fmla="*/ 132360 w 1254272"/>
              <a:gd name="connsiteY687" fmla="*/ 312545 h 1071572"/>
              <a:gd name="connsiteX688" fmla="*/ 131738 w 1254272"/>
              <a:gd name="connsiteY688" fmla="*/ 309866 h 1071572"/>
              <a:gd name="connsiteX689" fmla="*/ 116825 w 1254272"/>
              <a:gd name="connsiteY689" fmla="*/ 314629 h 1071572"/>
              <a:gd name="connsiteX690" fmla="*/ 107503 w 1254272"/>
              <a:gd name="connsiteY690" fmla="*/ 314926 h 1071572"/>
              <a:gd name="connsiteX691" fmla="*/ 118067 w 1254272"/>
              <a:gd name="connsiteY691" fmla="*/ 316116 h 1071572"/>
              <a:gd name="connsiteX692" fmla="*/ 116825 w 1254272"/>
              <a:gd name="connsiteY692" fmla="*/ 314628 h 1071572"/>
              <a:gd name="connsiteX693" fmla="*/ 96007 w 1254272"/>
              <a:gd name="connsiteY693" fmla="*/ 321475 h 1071572"/>
              <a:gd name="connsiteX694" fmla="*/ 90415 w 1254272"/>
              <a:gd name="connsiteY694" fmla="*/ 322665 h 1071572"/>
              <a:gd name="connsiteX695" fmla="*/ 94143 w 1254272"/>
              <a:gd name="connsiteY695" fmla="*/ 327130 h 1071572"/>
              <a:gd name="connsiteX696" fmla="*/ 100047 w 1254272"/>
              <a:gd name="connsiteY696" fmla="*/ 322963 h 1071572"/>
              <a:gd name="connsiteX697" fmla="*/ 96007 w 1254272"/>
              <a:gd name="connsiteY697" fmla="*/ 321475 h 10715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</a:cxnLst>
            <a:rect l="l" t="t" r="r" b="b"/>
            <a:pathLst>
              <a:path w="1254272" h="1071572">
                <a:moveTo>
                  <a:pt x="1088706" y="0"/>
                </a:moveTo>
                <a:cubicBezTo>
                  <a:pt x="1088202" y="1949"/>
                  <a:pt x="1088489" y="4838"/>
                  <a:pt x="1092434" y="14288"/>
                </a:cubicBezTo>
                <a:cubicBezTo>
                  <a:pt x="1093367" y="16075"/>
                  <a:pt x="1094297" y="17859"/>
                  <a:pt x="1096163" y="19646"/>
                </a:cubicBezTo>
                <a:cubicBezTo>
                  <a:pt x="1102820" y="19873"/>
                  <a:pt x="1105578" y="25695"/>
                  <a:pt x="1107348" y="32445"/>
                </a:cubicBezTo>
                <a:cubicBezTo>
                  <a:pt x="1106474" y="29487"/>
                  <a:pt x="1099352" y="23554"/>
                  <a:pt x="1098959" y="23515"/>
                </a:cubicBezTo>
                <a:cubicBezTo>
                  <a:pt x="1098565" y="23477"/>
                  <a:pt x="1097269" y="23069"/>
                  <a:pt x="1097405" y="24111"/>
                </a:cubicBezTo>
                <a:cubicBezTo>
                  <a:pt x="1097949" y="28278"/>
                  <a:pt x="1101040" y="35489"/>
                  <a:pt x="1101445" y="43161"/>
                </a:cubicBezTo>
                <a:cubicBezTo>
                  <a:pt x="1101832" y="50508"/>
                  <a:pt x="1101056" y="55365"/>
                  <a:pt x="1098959" y="60723"/>
                </a:cubicBezTo>
                <a:cubicBezTo>
                  <a:pt x="1096862" y="66081"/>
                  <a:pt x="1096163" y="67569"/>
                  <a:pt x="1096163" y="67569"/>
                </a:cubicBezTo>
                <a:cubicBezTo>
                  <a:pt x="1096163" y="67569"/>
                  <a:pt x="1092045" y="75922"/>
                  <a:pt x="1091502" y="76797"/>
                </a:cubicBezTo>
                <a:cubicBezTo>
                  <a:pt x="1088579" y="81505"/>
                  <a:pt x="1084003" y="89991"/>
                  <a:pt x="1081559" y="93466"/>
                </a:cubicBezTo>
                <a:cubicBezTo>
                  <a:pt x="1076673" y="100416"/>
                  <a:pt x="1076278" y="100583"/>
                  <a:pt x="1070685" y="107456"/>
                </a:cubicBezTo>
                <a:cubicBezTo>
                  <a:pt x="1069038" y="110408"/>
                  <a:pt x="1065381" y="112455"/>
                  <a:pt x="1059189" y="113707"/>
                </a:cubicBezTo>
                <a:cubicBezTo>
                  <a:pt x="1056093" y="114334"/>
                  <a:pt x="1055987" y="111789"/>
                  <a:pt x="1052043" y="111921"/>
                </a:cubicBezTo>
                <a:cubicBezTo>
                  <a:pt x="1048098" y="112053"/>
                  <a:pt x="1040280" y="114910"/>
                  <a:pt x="1038372" y="114898"/>
                </a:cubicBezTo>
                <a:cubicBezTo>
                  <a:pt x="1035093" y="114879"/>
                  <a:pt x="1034702" y="111640"/>
                  <a:pt x="1033400" y="113410"/>
                </a:cubicBezTo>
                <a:cubicBezTo>
                  <a:pt x="1031238" y="116436"/>
                  <a:pt x="1032734" y="124522"/>
                  <a:pt x="1032779" y="125614"/>
                </a:cubicBezTo>
                <a:cubicBezTo>
                  <a:pt x="1033801" y="129697"/>
                  <a:pt x="1033966" y="131954"/>
                  <a:pt x="1031536" y="147343"/>
                </a:cubicBezTo>
                <a:cubicBezTo>
                  <a:pt x="1030701" y="148664"/>
                  <a:pt x="1029907" y="152063"/>
                  <a:pt x="1032779" y="152701"/>
                </a:cubicBezTo>
                <a:cubicBezTo>
                  <a:pt x="1037338" y="153714"/>
                  <a:pt x="1035940" y="152090"/>
                  <a:pt x="1036507" y="150320"/>
                </a:cubicBezTo>
                <a:cubicBezTo>
                  <a:pt x="1037703" y="146588"/>
                  <a:pt x="1037231" y="138489"/>
                  <a:pt x="1041479" y="141688"/>
                </a:cubicBezTo>
                <a:cubicBezTo>
                  <a:pt x="1044893" y="144259"/>
                  <a:pt x="1043570" y="149226"/>
                  <a:pt x="1044896" y="149427"/>
                </a:cubicBezTo>
                <a:cubicBezTo>
                  <a:pt x="1048148" y="149918"/>
                  <a:pt x="1047071" y="142953"/>
                  <a:pt x="1053907" y="143176"/>
                </a:cubicBezTo>
                <a:cubicBezTo>
                  <a:pt x="1058878" y="142878"/>
                  <a:pt x="1062607" y="140646"/>
                  <a:pt x="1065403" y="142580"/>
                </a:cubicBezTo>
                <a:cubicBezTo>
                  <a:pt x="1066801" y="143548"/>
                  <a:pt x="1063577" y="144590"/>
                  <a:pt x="1061985" y="146450"/>
                </a:cubicBezTo>
                <a:cubicBezTo>
                  <a:pt x="1059425" y="149441"/>
                  <a:pt x="1057169" y="152180"/>
                  <a:pt x="1055150" y="153296"/>
                </a:cubicBezTo>
                <a:cubicBezTo>
                  <a:pt x="1051421" y="156422"/>
                  <a:pt x="1045673" y="160738"/>
                  <a:pt x="1043964" y="161333"/>
                </a:cubicBezTo>
                <a:cubicBezTo>
                  <a:pt x="1043110" y="161631"/>
                  <a:pt x="1041818" y="156199"/>
                  <a:pt x="1040236" y="159250"/>
                </a:cubicBezTo>
                <a:cubicBezTo>
                  <a:pt x="1038682" y="162245"/>
                  <a:pt x="1037828" y="167807"/>
                  <a:pt x="1037129" y="168775"/>
                </a:cubicBezTo>
                <a:cubicBezTo>
                  <a:pt x="1035419" y="170710"/>
                  <a:pt x="1032468" y="171007"/>
                  <a:pt x="1030915" y="172644"/>
                </a:cubicBezTo>
                <a:cubicBezTo>
                  <a:pt x="1030077" y="173527"/>
                  <a:pt x="1029308" y="174635"/>
                  <a:pt x="1028118" y="176514"/>
                </a:cubicBezTo>
                <a:cubicBezTo>
                  <a:pt x="1027943" y="176790"/>
                  <a:pt x="1027688" y="176783"/>
                  <a:pt x="1027497" y="177109"/>
                </a:cubicBezTo>
                <a:cubicBezTo>
                  <a:pt x="1025651" y="179079"/>
                  <a:pt x="1023253" y="183465"/>
                  <a:pt x="1021283" y="185742"/>
                </a:cubicBezTo>
                <a:cubicBezTo>
                  <a:pt x="1016001" y="191844"/>
                  <a:pt x="1011962" y="190802"/>
                  <a:pt x="1007301" y="194671"/>
                </a:cubicBezTo>
                <a:cubicBezTo>
                  <a:pt x="1006802" y="195469"/>
                  <a:pt x="1006123" y="196125"/>
                  <a:pt x="1005126" y="196755"/>
                </a:cubicBezTo>
                <a:lnTo>
                  <a:pt x="1004505" y="197052"/>
                </a:lnTo>
                <a:cubicBezTo>
                  <a:pt x="1003723" y="197477"/>
                  <a:pt x="1002893" y="197919"/>
                  <a:pt x="1001709" y="198243"/>
                </a:cubicBezTo>
                <a:cubicBezTo>
                  <a:pt x="998582" y="199098"/>
                  <a:pt x="993708" y="199731"/>
                  <a:pt x="992077" y="200624"/>
                </a:cubicBezTo>
                <a:cubicBezTo>
                  <a:pt x="992853" y="194969"/>
                  <a:pt x="988504" y="195564"/>
                  <a:pt x="989902" y="193480"/>
                </a:cubicBezTo>
                <a:cubicBezTo>
                  <a:pt x="991300" y="191397"/>
                  <a:pt x="1004425" y="187354"/>
                  <a:pt x="1008544" y="184551"/>
                </a:cubicBezTo>
                <a:cubicBezTo>
                  <a:pt x="1012567" y="181813"/>
                  <a:pt x="1019108" y="176514"/>
                  <a:pt x="1019108" y="176514"/>
                </a:cubicBezTo>
                <a:cubicBezTo>
                  <a:pt x="1019187" y="175546"/>
                  <a:pt x="1019187" y="175993"/>
                  <a:pt x="1020040" y="175025"/>
                </a:cubicBezTo>
                <a:cubicBezTo>
                  <a:pt x="1020894" y="174058"/>
                  <a:pt x="1023147" y="172942"/>
                  <a:pt x="1024700" y="169072"/>
                </a:cubicBezTo>
                <a:cubicBezTo>
                  <a:pt x="1026255" y="165203"/>
                  <a:pt x="1028351" y="163416"/>
                  <a:pt x="1029982" y="160440"/>
                </a:cubicBezTo>
                <a:cubicBezTo>
                  <a:pt x="1031614" y="157463"/>
                  <a:pt x="1032080" y="157537"/>
                  <a:pt x="1032778" y="156868"/>
                </a:cubicBezTo>
                <a:cubicBezTo>
                  <a:pt x="1033477" y="156198"/>
                  <a:pt x="1031225" y="153594"/>
                  <a:pt x="1031225" y="153594"/>
                </a:cubicBezTo>
                <a:lnTo>
                  <a:pt x="1028739" y="151808"/>
                </a:lnTo>
                <a:cubicBezTo>
                  <a:pt x="1028739" y="151808"/>
                  <a:pt x="1027729" y="156049"/>
                  <a:pt x="1025632" y="158654"/>
                </a:cubicBezTo>
                <a:cubicBezTo>
                  <a:pt x="1023535" y="161258"/>
                  <a:pt x="1021282" y="165351"/>
                  <a:pt x="1019729" y="168179"/>
                </a:cubicBezTo>
                <a:cubicBezTo>
                  <a:pt x="1018175" y="171007"/>
                  <a:pt x="1014758" y="174132"/>
                  <a:pt x="1014758" y="174132"/>
                </a:cubicBezTo>
                <a:cubicBezTo>
                  <a:pt x="1014758" y="174132"/>
                  <a:pt x="1008226" y="178466"/>
                  <a:pt x="1005436" y="180383"/>
                </a:cubicBezTo>
                <a:cubicBezTo>
                  <a:pt x="993899" y="186066"/>
                  <a:pt x="986900" y="190606"/>
                  <a:pt x="979648" y="192885"/>
                </a:cubicBezTo>
                <a:cubicBezTo>
                  <a:pt x="972833" y="195027"/>
                  <a:pt x="965786" y="195176"/>
                  <a:pt x="954792" y="192290"/>
                </a:cubicBezTo>
                <a:cubicBezTo>
                  <a:pt x="941331" y="187132"/>
                  <a:pt x="944477" y="184216"/>
                  <a:pt x="941121" y="176216"/>
                </a:cubicBezTo>
                <a:cubicBezTo>
                  <a:pt x="939827" y="173130"/>
                  <a:pt x="937627" y="169365"/>
                  <a:pt x="933042" y="164309"/>
                </a:cubicBezTo>
                <a:cubicBezTo>
                  <a:pt x="931177" y="161629"/>
                  <a:pt x="931176" y="156570"/>
                  <a:pt x="934596" y="154189"/>
                </a:cubicBezTo>
                <a:cubicBezTo>
                  <a:pt x="938015" y="152105"/>
                  <a:pt x="956034" y="161630"/>
                  <a:pt x="960384" y="162523"/>
                </a:cubicBezTo>
                <a:cubicBezTo>
                  <a:pt x="959140" y="156123"/>
                  <a:pt x="950870" y="149638"/>
                  <a:pt x="928693" y="148533"/>
                </a:cubicBezTo>
                <a:cubicBezTo>
                  <a:pt x="924395" y="148319"/>
                  <a:pt x="922168" y="143473"/>
                  <a:pt x="922168" y="143473"/>
                </a:cubicBezTo>
                <a:cubicBezTo>
                  <a:pt x="922168" y="143473"/>
                  <a:pt x="914106" y="144954"/>
                  <a:pt x="904458" y="146747"/>
                </a:cubicBezTo>
                <a:cubicBezTo>
                  <a:pt x="896634" y="148202"/>
                  <a:pt x="887963" y="150016"/>
                  <a:pt x="878980" y="152403"/>
                </a:cubicBezTo>
                <a:lnTo>
                  <a:pt x="865309" y="156570"/>
                </a:lnTo>
                <a:cubicBezTo>
                  <a:pt x="864829" y="156746"/>
                  <a:pt x="864532" y="156986"/>
                  <a:pt x="864066" y="157166"/>
                </a:cubicBezTo>
                <a:cubicBezTo>
                  <a:pt x="861588" y="158117"/>
                  <a:pt x="859177" y="158820"/>
                  <a:pt x="857231" y="159845"/>
                </a:cubicBezTo>
                <a:cubicBezTo>
                  <a:pt x="844364" y="166620"/>
                  <a:pt x="844033" y="173235"/>
                  <a:pt x="831443" y="180383"/>
                </a:cubicBezTo>
                <a:cubicBezTo>
                  <a:pt x="823049" y="184851"/>
                  <a:pt x="813736" y="181274"/>
                  <a:pt x="807208" y="186634"/>
                </a:cubicBezTo>
                <a:cubicBezTo>
                  <a:pt x="791353" y="200036"/>
                  <a:pt x="799753" y="208363"/>
                  <a:pt x="791051" y="214912"/>
                </a:cubicBezTo>
                <a:cubicBezTo>
                  <a:pt x="776749" y="226374"/>
                  <a:pt x="748877" y="240191"/>
                  <a:pt x="724250" y="247357"/>
                </a:cubicBezTo>
                <a:cubicBezTo>
                  <a:pt x="716827" y="249517"/>
                  <a:pt x="703728" y="257167"/>
                  <a:pt x="696286" y="259562"/>
                </a:cubicBezTo>
                <a:cubicBezTo>
                  <a:pt x="689689" y="261684"/>
                  <a:pt x="681373" y="266705"/>
                  <a:pt x="681373" y="266705"/>
                </a:cubicBezTo>
                <a:cubicBezTo>
                  <a:pt x="681373" y="266705"/>
                  <a:pt x="672772" y="279007"/>
                  <a:pt x="671119" y="290221"/>
                </a:cubicBezTo>
                <a:cubicBezTo>
                  <a:pt x="669391" y="301952"/>
                  <a:pt x="666397" y="299053"/>
                  <a:pt x="665527" y="304211"/>
                </a:cubicBezTo>
                <a:cubicBezTo>
                  <a:pt x="663957" y="313512"/>
                  <a:pt x="669563" y="311694"/>
                  <a:pt x="670187" y="314034"/>
                </a:cubicBezTo>
                <a:cubicBezTo>
                  <a:pt x="669423" y="325882"/>
                  <a:pt x="678707" y="323016"/>
                  <a:pt x="678887" y="333680"/>
                </a:cubicBezTo>
                <a:cubicBezTo>
                  <a:pt x="678907" y="334872"/>
                  <a:pt x="677049" y="339972"/>
                  <a:pt x="673294" y="338145"/>
                </a:cubicBezTo>
                <a:cubicBezTo>
                  <a:pt x="669991" y="336537"/>
                  <a:pt x="675426" y="329830"/>
                  <a:pt x="665527" y="314927"/>
                </a:cubicBezTo>
                <a:cubicBezTo>
                  <a:pt x="660798" y="307808"/>
                  <a:pt x="654801" y="313348"/>
                  <a:pt x="647506" y="303020"/>
                </a:cubicBezTo>
                <a:cubicBezTo>
                  <a:pt x="646184" y="302944"/>
                  <a:pt x="645781" y="303204"/>
                  <a:pt x="645642" y="303616"/>
                </a:cubicBezTo>
                <a:cubicBezTo>
                  <a:pt x="645582" y="303682"/>
                  <a:pt x="645359" y="303530"/>
                  <a:pt x="645332" y="303616"/>
                </a:cubicBezTo>
                <a:cubicBezTo>
                  <a:pt x="645213" y="303964"/>
                  <a:pt x="645711" y="304554"/>
                  <a:pt x="645953" y="305104"/>
                </a:cubicBezTo>
                <a:cubicBezTo>
                  <a:pt x="646032" y="305270"/>
                  <a:pt x="645883" y="305531"/>
                  <a:pt x="645953" y="305699"/>
                </a:cubicBezTo>
                <a:cubicBezTo>
                  <a:pt x="646303" y="306478"/>
                  <a:pt x="646574" y="307206"/>
                  <a:pt x="646263" y="307783"/>
                </a:cubicBezTo>
                <a:cubicBezTo>
                  <a:pt x="646030" y="308004"/>
                  <a:pt x="645566" y="308255"/>
                  <a:pt x="645020" y="308378"/>
                </a:cubicBezTo>
                <a:cubicBezTo>
                  <a:pt x="643872" y="307847"/>
                  <a:pt x="646436" y="302954"/>
                  <a:pt x="643778" y="302127"/>
                </a:cubicBezTo>
                <a:cubicBezTo>
                  <a:pt x="640941" y="301245"/>
                  <a:pt x="635359" y="305931"/>
                  <a:pt x="629485" y="302723"/>
                </a:cubicBezTo>
                <a:cubicBezTo>
                  <a:pt x="622051" y="298526"/>
                  <a:pt x="617862" y="295471"/>
                  <a:pt x="615504" y="293197"/>
                </a:cubicBezTo>
                <a:cubicBezTo>
                  <a:pt x="616293" y="293009"/>
                  <a:pt x="617570" y="292602"/>
                  <a:pt x="617989" y="292602"/>
                </a:cubicBezTo>
                <a:cubicBezTo>
                  <a:pt x="620406" y="292602"/>
                  <a:pt x="619376" y="288871"/>
                  <a:pt x="620475" y="289923"/>
                </a:cubicBezTo>
                <a:cubicBezTo>
                  <a:pt x="621573" y="290975"/>
                  <a:pt x="618814" y="292094"/>
                  <a:pt x="620785" y="292304"/>
                </a:cubicBezTo>
                <a:cubicBezTo>
                  <a:pt x="622762" y="292515"/>
                  <a:pt x="624802" y="289698"/>
                  <a:pt x="626999" y="288435"/>
                </a:cubicBezTo>
                <a:cubicBezTo>
                  <a:pt x="629196" y="287172"/>
                  <a:pt x="629880" y="288856"/>
                  <a:pt x="633834" y="288435"/>
                </a:cubicBezTo>
                <a:cubicBezTo>
                  <a:pt x="637409" y="288054"/>
                  <a:pt x="639350" y="288623"/>
                  <a:pt x="639738" y="288732"/>
                </a:cubicBezTo>
                <a:lnTo>
                  <a:pt x="639739" y="289031"/>
                </a:lnTo>
                <a:cubicBezTo>
                  <a:pt x="639739" y="289031"/>
                  <a:pt x="642202" y="291637"/>
                  <a:pt x="644399" y="292900"/>
                </a:cubicBezTo>
                <a:cubicBezTo>
                  <a:pt x="646596" y="294163"/>
                  <a:pt x="648840" y="296668"/>
                  <a:pt x="649060" y="294984"/>
                </a:cubicBezTo>
                <a:cubicBezTo>
                  <a:pt x="649280" y="293300"/>
                  <a:pt x="649697" y="290817"/>
                  <a:pt x="651235" y="290817"/>
                </a:cubicBezTo>
                <a:cubicBezTo>
                  <a:pt x="652773" y="290817"/>
                  <a:pt x="654781" y="291183"/>
                  <a:pt x="654342" y="289924"/>
                </a:cubicBezTo>
                <a:cubicBezTo>
                  <a:pt x="653902" y="288661"/>
                  <a:pt x="652515" y="288929"/>
                  <a:pt x="651856" y="287245"/>
                </a:cubicBezTo>
                <a:cubicBezTo>
                  <a:pt x="651428" y="286151"/>
                  <a:pt x="651475" y="285506"/>
                  <a:pt x="651856" y="285161"/>
                </a:cubicBezTo>
                <a:cubicBezTo>
                  <a:pt x="652061" y="285123"/>
                  <a:pt x="652453" y="284819"/>
                  <a:pt x="652788" y="284864"/>
                </a:cubicBezTo>
                <a:cubicBezTo>
                  <a:pt x="654546" y="285075"/>
                  <a:pt x="652728" y="287841"/>
                  <a:pt x="655584" y="287841"/>
                </a:cubicBezTo>
                <a:cubicBezTo>
                  <a:pt x="658440" y="287841"/>
                  <a:pt x="660753" y="288436"/>
                  <a:pt x="662730" y="288436"/>
                </a:cubicBezTo>
                <a:cubicBezTo>
                  <a:pt x="664708" y="288436"/>
                  <a:pt x="668088" y="289134"/>
                  <a:pt x="666770" y="290818"/>
                </a:cubicBezTo>
                <a:cubicBezTo>
                  <a:pt x="665451" y="292501"/>
                  <a:pt x="666110" y="291639"/>
                  <a:pt x="666770" y="292901"/>
                </a:cubicBezTo>
                <a:cubicBezTo>
                  <a:pt x="666869" y="293091"/>
                  <a:pt x="667037" y="293138"/>
                  <a:pt x="667080" y="293198"/>
                </a:cubicBezTo>
                <a:cubicBezTo>
                  <a:pt x="667159" y="292777"/>
                  <a:pt x="667444" y="291833"/>
                  <a:pt x="668323" y="291412"/>
                </a:cubicBezTo>
                <a:cubicBezTo>
                  <a:pt x="670080" y="290570"/>
                  <a:pt x="669479" y="292189"/>
                  <a:pt x="669254" y="289031"/>
                </a:cubicBezTo>
                <a:cubicBezTo>
                  <a:pt x="669034" y="285874"/>
                  <a:pt x="669234" y="284711"/>
                  <a:pt x="671429" y="282185"/>
                </a:cubicBezTo>
                <a:cubicBezTo>
                  <a:pt x="673626" y="279659"/>
                  <a:pt x="673915" y="279425"/>
                  <a:pt x="673915" y="275636"/>
                </a:cubicBezTo>
                <a:cubicBezTo>
                  <a:pt x="673915" y="271848"/>
                  <a:pt x="670801" y="271839"/>
                  <a:pt x="674536" y="270576"/>
                </a:cubicBezTo>
                <a:cubicBezTo>
                  <a:pt x="678271" y="269313"/>
                  <a:pt x="679416" y="269370"/>
                  <a:pt x="679197" y="267897"/>
                </a:cubicBezTo>
                <a:cubicBezTo>
                  <a:pt x="679086" y="267161"/>
                  <a:pt x="679389" y="266348"/>
                  <a:pt x="679197" y="266111"/>
                </a:cubicBezTo>
                <a:cubicBezTo>
                  <a:pt x="679005" y="265874"/>
                  <a:pt x="678196" y="266337"/>
                  <a:pt x="675779" y="267599"/>
                </a:cubicBezTo>
                <a:cubicBezTo>
                  <a:pt x="670946" y="270125"/>
                  <a:pt x="662001" y="274758"/>
                  <a:pt x="660244" y="276232"/>
                </a:cubicBezTo>
                <a:cubicBezTo>
                  <a:pt x="658486" y="277705"/>
                  <a:pt x="657401" y="281553"/>
                  <a:pt x="652787" y="282185"/>
                </a:cubicBezTo>
                <a:cubicBezTo>
                  <a:pt x="648173" y="282816"/>
                  <a:pt x="645754" y="281589"/>
                  <a:pt x="643776" y="281589"/>
                </a:cubicBezTo>
                <a:cubicBezTo>
                  <a:pt x="641799" y="281589"/>
                  <a:pt x="640669" y="281292"/>
                  <a:pt x="640669" y="281292"/>
                </a:cubicBezTo>
                <a:cubicBezTo>
                  <a:pt x="640749" y="281369"/>
                  <a:pt x="640669" y="281589"/>
                  <a:pt x="640669" y="281589"/>
                </a:cubicBezTo>
                <a:cubicBezTo>
                  <a:pt x="640669" y="281589"/>
                  <a:pt x="641077" y="281523"/>
                  <a:pt x="637562" y="279208"/>
                </a:cubicBezTo>
                <a:cubicBezTo>
                  <a:pt x="634047" y="276893"/>
                  <a:pt x="634302" y="276259"/>
                  <a:pt x="627931" y="270576"/>
                </a:cubicBezTo>
                <a:cubicBezTo>
                  <a:pt x="621559" y="264893"/>
                  <a:pt x="620489" y="266090"/>
                  <a:pt x="622027" y="268195"/>
                </a:cubicBezTo>
                <a:cubicBezTo>
                  <a:pt x="623565" y="270300"/>
                  <a:pt x="626029" y="272392"/>
                  <a:pt x="626688" y="275339"/>
                </a:cubicBezTo>
                <a:cubicBezTo>
                  <a:pt x="627347" y="278285"/>
                  <a:pt x="626324" y="280471"/>
                  <a:pt x="625445" y="279208"/>
                </a:cubicBezTo>
                <a:cubicBezTo>
                  <a:pt x="624566" y="277945"/>
                  <a:pt x="622649" y="277125"/>
                  <a:pt x="622649" y="277125"/>
                </a:cubicBezTo>
                <a:cubicBezTo>
                  <a:pt x="622649" y="277125"/>
                  <a:pt x="622141" y="275251"/>
                  <a:pt x="620163" y="275041"/>
                </a:cubicBezTo>
                <a:cubicBezTo>
                  <a:pt x="618186" y="274830"/>
                  <a:pt x="615920" y="276929"/>
                  <a:pt x="617677" y="278613"/>
                </a:cubicBezTo>
                <a:cubicBezTo>
                  <a:pt x="619435" y="280297"/>
                  <a:pt x="619934" y="285104"/>
                  <a:pt x="618609" y="287840"/>
                </a:cubicBezTo>
                <a:cubicBezTo>
                  <a:pt x="618093" y="288912"/>
                  <a:pt x="615625" y="289747"/>
                  <a:pt x="613016" y="290222"/>
                </a:cubicBezTo>
                <a:cubicBezTo>
                  <a:pt x="610974" y="284590"/>
                  <a:pt x="625723" y="285259"/>
                  <a:pt x="607113" y="273255"/>
                </a:cubicBezTo>
                <a:cubicBezTo>
                  <a:pt x="600503" y="268992"/>
                  <a:pt x="622640" y="267314"/>
                  <a:pt x="616434" y="265218"/>
                </a:cubicBezTo>
                <a:cubicBezTo>
                  <a:pt x="608525" y="252224"/>
                  <a:pt x="603781" y="253161"/>
                  <a:pt x="604938" y="258372"/>
                </a:cubicBezTo>
                <a:cubicBezTo>
                  <a:pt x="597477" y="256585"/>
                  <a:pt x="586309" y="259833"/>
                  <a:pt x="585053" y="265516"/>
                </a:cubicBezTo>
                <a:cubicBezTo>
                  <a:pt x="581053" y="258201"/>
                  <a:pt x="573871" y="253909"/>
                  <a:pt x="568275" y="249442"/>
                </a:cubicBezTo>
                <a:cubicBezTo>
                  <a:pt x="565477" y="245868"/>
                  <a:pt x="558955" y="247658"/>
                  <a:pt x="556158" y="244084"/>
                </a:cubicBezTo>
                <a:cubicBezTo>
                  <a:pt x="552427" y="238723"/>
                  <a:pt x="556164" y="226224"/>
                  <a:pt x="549633" y="226224"/>
                </a:cubicBezTo>
                <a:cubicBezTo>
                  <a:pt x="549166" y="226224"/>
                  <a:pt x="548696" y="226138"/>
                  <a:pt x="548390" y="225927"/>
                </a:cubicBezTo>
                <a:cubicBezTo>
                  <a:pt x="548277" y="226078"/>
                  <a:pt x="548199" y="226412"/>
                  <a:pt x="548080" y="226522"/>
                </a:cubicBezTo>
                <a:cubicBezTo>
                  <a:pt x="545663" y="228732"/>
                  <a:pt x="546165" y="227430"/>
                  <a:pt x="543419" y="228904"/>
                </a:cubicBezTo>
                <a:cubicBezTo>
                  <a:pt x="540672" y="230377"/>
                  <a:pt x="541172" y="231736"/>
                  <a:pt x="540623" y="234262"/>
                </a:cubicBezTo>
                <a:cubicBezTo>
                  <a:pt x="540073" y="236787"/>
                  <a:pt x="536382" y="236541"/>
                  <a:pt x="536273" y="234857"/>
                </a:cubicBezTo>
                <a:cubicBezTo>
                  <a:pt x="536164" y="233173"/>
                  <a:pt x="535435" y="232265"/>
                  <a:pt x="533787" y="232476"/>
                </a:cubicBezTo>
                <a:cubicBezTo>
                  <a:pt x="532140" y="232686"/>
                  <a:pt x="529513" y="232584"/>
                  <a:pt x="528195" y="230690"/>
                </a:cubicBezTo>
                <a:cubicBezTo>
                  <a:pt x="526876" y="228795"/>
                  <a:pt x="527978" y="229111"/>
                  <a:pt x="526330" y="230690"/>
                </a:cubicBezTo>
                <a:cubicBezTo>
                  <a:pt x="524683" y="232268"/>
                  <a:pt x="523064" y="233453"/>
                  <a:pt x="520427" y="235452"/>
                </a:cubicBezTo>
                <a:cubicBezTo>
                  <a:pt x="517791" y="237452"/>
                  <a:pt x="517907" y="232262"/>
                  <a:pt x="516699" y="234262"/>
                </a:cubicBezTo>
                <a:cubicBezTo>
                  <a:pt x="515490" y="236261"/>
                  <a:pt x="516629" y="237587"/>
                  <a:pt x="514213" y="238429"/>
                </a:cubicBezTo>
                <a:cubicBezTo>
                  <a:pt x="511796" y="239271"/>
                  <a:pt x="512478" y="240615"/>
                  <a:pt x="512038" y="242299"/>
                </a:cubicBezTo>
                <a:cubicBezTo>
                  <a:pt x="511599" y="243982"/>
                  <a:pt x="509336" y="242644"/>
                  <a:pt x="507688" y="245275"/>
                </a:cubicBezTo>
                <a:cubicBezTo>
                  <a:pt x="507578" y="246538"/>
                  <a:pt x="508780" y="247813"/>
                  <a:pt x="511417" y="248549"/>
                </a:cubicBezTo>
                <a:cubicBezTo>
                  <a:pt x="514053" y="249286"/>
                  <a:pt x="510052" y="249199"/>
                  <a:pt x="506756" y="248252"/>
                </a:cubicBezTo>
                <a:cubicBezTo>
                  <a:pt x="503461" y="247305"/>
                  <a:pt x="506100" y="246593"/>
                  <a:pt x="504892" y="244383"/>
                </a:cubicBezTo>
                <a:cubicBezTo>
                  <a:pt x="503684" y="242173"/>
                  <a:pt x="505218" y="242513"/>
                  <a:pt x="506756" y="240513"/>
                </a:cubicBezTo>
                <a:cubicBezTo>
                  <a:pt x="508294" y="238514"/>
                  <a:pt x="507889" y="239764"/>
                  <a:pt x="507999" y="237239"/>
                </a:cubicBezTo>
                <a:cubicBezTo>
                  <a:pt x="508109" y="234713"/>
                  <a:pt x="507886" y="234930"/>
                  <a:pt x="509863" y="233667"/>
                </a:cubicBezTo>
                <a:cubicBezTo>
                  <a:pt x="511841" y="232404"/>
                  <a:pt x="514517" y="233441"/>
                  <a:pt x="518252" y="232178"/>
                </a:cubicBezTo>
                <a:cubicBezTo>
                  <a:pt x="521987" y="230915"/>
                  <a:pt x="518651" y="231778"/>
                  <a:pt x="520738" y="230095"/>
                </a:cubicBezTo>
                <a:cubicBezTo>
                  <a:pt x="522825" y="228411"/>
                  <a:pt x="523201" y="229304"/>
                  <a:pt x="525398" y="229202"/>
                </a:cubicBezTo>
                <a:cubicBezTo>
                  <a:pt x="527595" y="229097"/>
                  <a:pt x="526930" y="228012"/>
                  <a:pt x="529127" y="228012"/>
                </a:cubicBezTo>
                <a:cubicBezTo>
                  <a:pt x="531324" y="228012"/>
                  <a:pt x="532595" y="228643"/>
                  <a:pt x="535341" y="228012"/>
                </a:cubicBezTo>
                <a:cubicBezTo>
                  <a:pt x="538087" y="227381"/>
                  <a:pt x="539703" y="227327"/>
                  <a:pt x="543108" y="227119"/>
                </a:cubicBezTo>
                <a:cubicBezTo>
                  <a:pt x="543803" y="227072"/>
                  <a:pt x="544335" y="226104"/>
                  <a:pt x="544973" y="224738"/>
                </a:cubicBezTo>
                <a:cubicBezTo>
                  <a:pt x="544498" y="224747"/>
                  <a:pt x="544067" y="224614"/>
                  <a:pt x="543419" y="224738"/>
                </a:cubicBezTo>
                <a:cubicBezTo>
                  <a:pt x="531569" y="224321"/>
                  <a:pt x="515146" y="219974"/>
                  <a:pt x="513281" y="221761"/>
                </a:cubicBezTo>
                <a:cubicBezTo>
                  <a:pt x="507685" y="228016"/>
                  <a:pt x="506759" y="237832"/>
                  <a:pt x="501163" y="244086"/>
                </a:cubicBezTo>
                <a:cubicBezTo>
                  <a:pt x="495622" y="248184"/>
                  <a:pt x="493528" y="249949"/>
                  <a:pt x="487493" y="255992"/>
                </a:cubicBezTo>
                <a:cubicBezTo>
                  <a:pt x="486560" y="256886"/>
                  <a:pt x="472027" y="261794"/>
                  <a:pt x="468229" y="262243"/>
                </a:cubicBezTo>
                <a:cubicBezTo>
                  <a:pt x="458952" y="263340"/>
                  <a:pt x="456742" y="262058"/>
                  <a:pt x="453626" y="262839"/>
                </a:cubicBezTo>
                <a:cubicBezTo>
                  <a:pt x="445232" y="267306"/>
                  <a:pt x="442443" y="289627"/>
                  <a:pt x="437780" y="292307"/>
                </a:cubicBezTo>
                <a:cubicBezTo>
                  <a:pt x="427588" y="279610"/>
                  <a:pt x="430388" y="297486"/>
                  <a:pt x="418206" y="278912"/>
                </a:cubicBezTo>
                <a:cubicBezTo>
                  <a:pt x="410745" y="278912"/>
                  <a:pt x="405471" y="286652"/>
                  <a:pt x="398010" y="285759"/>
                </a:cubicBezTo>
                <a:cubicBezTo>
                  <a:pt x="396284" y="284202"/>
                  <a:pt x="400485" y="280063"/>
                  <a:pt x="390864" y="280401"/>
                </a:cubicBezTo>
                <a:cubicBezTo>
                  <a:pt x="387335" y="280525"/>
                  <a:pt x="388335" y="272113"/>
                  <a:pt x="393971" y="271173"/>
                </a:cubicBezTo>
                <a:cubicBezTo>
                  <a:pt x="401241" y="269961"/>
                  <a:pt x="405900" y="262799"/>
                  <a:pt x="412302" y="257481"/>
                </a:cubicBezTo>
                <a:cubicBezTo>
                  <a:pt x="411925" y="244530"/>
                  <a:pt x="410145" y="239657"/>
                  <a:pt x="413856" y="234561"/>
                </a:cubicBezTo>
                <a:cubicBezTo>
                  <a:pt x="410006" y="234867"/>
                  <a:pt x="409248" y="236947"/>
                  <a:pt x="404845" y="235453"/>
                </a:cubicBezTo>
                <a:cubicBezTo>
                  <a:pt x="400365" y="233938"/>
                  <a:pt x="390034" y="244154"/>
                  <a:pt x="388689" y="244681"/>
                </a:cubicBezTo>
                <a:cubicBezTo>
                  <a:pt x="381829" y="242679"/>
                  <a:pt x="362282" y="228607"/>
                  <a:pt x="356686" y="229500"/>
                </a:cubicBezTo>
                <a:cubicBezTo>
                  <a:pt x="350158" y="230393"/>
                  <a:pt x="343637" y="244085"/>
                  <a:pt x="343637" y="244085"/>
                </a:cubicBezTo>
                <a:cubicBezTo>
                  <a:pt x="343637" y="244085"/>
                  <a:pt x="348298" y="232479"/>
                  <a:pt x="347365" y="227119"/>
                </a:cubicBezTo>
                <a:cubicBezTo>
                  <a:pt x="346433" y="219077"/>
                  <a:pt x="329990" y="228624"/>
                  <a:pt x="323130" y="227416"/>
                </a:cubicBezTo>
                <a:cubicBezTo>
                  <a:pt x="318082" y="221054"/>
                  <a:pt x="329867" y="229340"/>
                  <a:pt x="335248" y="217295"/>
                </a:cubicBezTo>
                <a:cubicBezTo>
                  <a:pt x="337113" y="212828"/>
                  <a:pt x="338046" y="207475"/>
                  <a:pt x="335248" y="203008"/>
                </a:cubicBezTo>
                <a:cubicBezTo>
                  <a:pt x="334315" y="201221"/>
                  <a:pt x="329656" y="204794"/>
                  <a:pt x="328723" y="203008"/>
                </a:cubicBezTo>
                <a:cubicBezTo>
                  <a:pt x="326858" y="202114"/>
                  <a:pt x="330586" y="200031"/>
                  <a:pt x="332451" y="199138"/>
                </a:cubicBezTo>
                <a:cubicBezTo>
                  <a:pt x="332451" y="199138"/>
                  <a:pt x="334316" y="200031"/>
                  <a:pt x="334316" y="199138"/>
                </a:cubicBezTo>
                <a:cubicBezTo>
                  <a:pt x="334316" y="196457"/>
                  <a:pt x="333385" y="192888"/>
                  <a:pt x="330587" y="191101"/>
                </a:cubicBezTo>
                <a:cubicBezTo>
                  <a:pt x="328256" y="189761"/>
                  <a:pt x="327331" y="189024"/>
                  <a:pt x="322820" y="191101"/>
                </a:cubicBezTo>
                <a:cubicBezTo>
                  <a:pt x="320062" y="187082"/>
                  <a:pt x="316030" y="184715"/>
                  <a:pt x="312256" y="185148"/>
                </a:cubicBezTo>
                <a:cubicBezTo>
                  <a:pt x="307221" y="183707"/>
                  <a:pt x="305533" y="181776"/>
                  <a:pt x="303556" y="179492"/>
                </a:cubicBezTo>
                <a:cubicBezTo>
                  <a:pt x="299825" y="180386"/>
                  <a:pt x="297965" y="184849"/>
                  <a:pt x="294235" y="187529"/>
                </a:cubicBezTo>
                <a:cubicBezTo>
                  <a:pt x="292370" y="188422"/>
                  <a:pt x="292363" y="187529"/>
                  <a:pt x="293303" y="184850"/>
                </a:cubicBezTo>
                <a:cubicBezTo>
                  <a:pt x="296101" y="181276"/>
                  <a:pt x="301690" y="173242"/>
                  <a:pt x="306353" y="171455"/>
                </a:cubicBezTo>
                <a:cubicBezTo>
                  <a:pt x="307711" y="177380"/>
                  <a:pt x="312463" y="179026"/>
                  <a:pt x="315363" y="178599"/>
                </a:cubicBezTo>
                <a:cubicBezTo>
                  <a:pt x="312889" y="173889"/>
                  <a:pt x="311134" y="170777"/>
                  <a:pt x="316606" y="172348"/>
                </a:cubicBezTo>
                <a:cubicBezTo>
                  <a:pt x="317402" y="172577"/>
                  <a:pt x="317867" y="172202"/>
                  <a:pt x="317849" y="171456"/>
                </a:cubicBezTo>
                <a:cubicBezTo>
                  <a:pt x="319210" y="172811"/>
                  <a:pt x="321193" y="173319"/>
                  <a:pt x="322509" y="172646"/>
                </a:cubicBezTo>
                <a:cubicBezTo>
                  <a:pt x="324445" y="171657"/>
                  <a:pt x="324934" y="170055"/>
                  <a:pt x="329966" y="174135"/>
                </a:cubicBezTo>
                <a:cubicBezTo>
                  <a:pt x="334999" y="178214"/>
                  <a:pt x="334350" y="175897"/>
                  <a:pt x="336802" y="175027"/>
                </a:cubicBezTo>
                <a:cubicBezTo>
                  <a:pt x="339254" y="174162"/>
                  <a:pt x="336552" y="170067"/>
                  <a:pt x="331520" y="162525"/>
                </a:cubicBezTo>
                <a:cubicBezTo>
                  <a:pt x="327906" y="157827"/>
                  <a:pt x="325707" y="159461"/>
                  <a:pt x="321577" y="155381"/>
                </a:cubicBezTo>
                <a:cubicBezTo>
                  <a:pt x="317448" y="151302"/>
                  <a:pt x="312815" y="152185"/>
                  <a:pt x="309460" y="153298"/>
                </a:cubicBezTo>
                <a:cubicBezTo>
                  <a:pt x="306104" y="154411"/>
                  <a:pt x="307137" y="156133"/>
                  <a:pt x="309460" y="158358"/>
                </a:cubicBezTo>
                <a:cubicBezTo>
                  <a:pt x="311783" y="160583"/>
                  <a:pt x="314699" y="159846"/>
                  <a:pt x="317538" y="159846"/>
                </a:cubicBezTo>
                <a:cubicBezTo>
                  <a:pt x="320306" y="159846"/>
                  <a:pt x="316551" y="165086"/>
                  <a:pt x="316607" y="168776"/>
                </a:cubicBezTo>
                <a:cubicBezTo>
                  <a:pt x="314879" y="165142"/>
                  <a:pt x="310735" y="159749"/>
                  <a:pt x="304800" y="156870"/>
                </a:cubicBezTo>
                <a:cubicBezTo>
                  <a:pt x="302002" y="155083"/>
                  <a:pt x="294547" y="160746"/>
                  <a:pt x="294547" y="157167"/>
                </a:cubicBezTo>
                <a:cubicBezTo>
                  <a:pt x="295013" y="154710"/>
                  <a:pt x="298499" y="156780"/>
                  <a:pt x="300450" y="154190"/>
                </a:cubicBezTo>
                <a:cubicBezTo>
                  <a:pt x="303152" y="150603"/>
                  <a:pt x="298259" y="148890"/>
                  <a:pt x="297654" y="146749"/>
                </a:cubicBezTo>
                <a:cubicBezTo>
                  <a:pt x="297048" y="144608"/>
                  <a:pt x="300914" y="141903"/>
                  <a:pt x="302004" y="141093"/>
                </a:cubicBezTo>
                <a:cubicBezTo>
                  <a:pt x="307987" y="136648"/>
                  <a:pt x="309548" y="147144"/>
                  <a:pt x="312567" y="134247"/>
                </a:cubicBezTo>
                <a:cubicBezTo>
                  <a:pt x="313180" y="131632"/>
                  <a:pt x="310082" y="131569"/>
                  <a:pt x="309150" y="128889"/>
                </a:cubicBezTo>
                <a:cubicBezTo>
                  <a:pt x="308502" y="127339"/>
                  <a:pt x="308253" y="125725"/>
                  <a:pt x="307907" y="124126"/>
                </a:cubicBezTo>
                <a:lnTo>
                  <a:pt x="287090" y="117280"/>
                </a:lnTo>
                <a:lnTo>
                  <a:pt x="279944" y="120257"/>
                </a:lnTo>
                <a:lnTo>
                  <a:pt x="270001" y="116983"/>
                </a:lnTo>
                <a:lnTo>
                  <a:pt x="268448" y="111625"/>
                </a:lnTo>
                <a:lnTo>
                  <a:pt x="256951" y="111327"/>
                </a:lnTo>
                <a:lnTo>
                  <a:pt x="251980" y="117281"/>
                </a:lnTo>
                <a:lnTo>
                  <a:pt x="251359" y="130675"/>
                </a:lnTo>
                <a:lnTo>
                  <a:pt x="239552" y="132461"/>
                </a:lnTo>
                <a:cubicBezTo>
                  <a:pt x="240020" y="137543"/>
                  <a:pt x="241327" y="142102"/>
                  <a:pt x="241106" y="147345"/>
                </a:cubicBezTo>
                <a:cubicBezTo>
                  <a:pt x="240273" y="151793"/>
                  <a:pt x="237377" y="156272"/>
                  <a:pt x="237377" y="160739"/>
                </a:cubicBezTo>
                <a:cubicBezTo>
                  <a:pt x="236444" y="166100"/>
                  <a:pt x="236445" y="170560"/>
                  <a:pt x="236445" y="175027"/>
                </a:cubicBezTo>
                <a:cubicBezTo>
                  <a:pt x="236445" y="181281"/>
                  <a:pt x="237376" y="188419"/>
                  <a:pt x="240174" y="194673"/>
                </a:cubicBezTo>
                <a:cubicBezTo>
                  <a:pt x="241230" y="196697"/>
                  <a:pt x="248304" y="204642"/>
                  <a:pt x="254466" y="211640"/>
                </a:cubicBezTo>
                <a:cubicBezTo>
                  <a:pt x="252050" y="218165"/>
                  <a:pt x="253412" y="218378"/>
                  <a:pt x="250116" y="220272"/>
                </a:cubicBezTo>
                <a:cubicBezTo>
                  <a:pt x="246821" y="222166"/>
                  <a:pt x="247420" y="227909"/>
                  <a:pt x="252913" y="226225"/>
                </a:cubicBezTo>
                <a:cubicBezTo>
                  <a:pt x="257582" y="224794"/>
                  <a:pt x="258982" y="223389"/>
                  <a:pt x="261302" y="219677"/>
                </a:cubicBezTo>
                <a:cubicBezTo>
                  <a:pt x="262202" y="220832"/>
                  <a:pt x="263477" y="222372"/>
                  <a:pt x="263477" y="222653"/>
                </a:cubicBezTo>
                <a:cubicBezTo>
                  <a:pt x="260459" y="234840"/>
                  <a:pt x="245938" y="230108"/>
                  <a:pt x="235513" y="234262"/>
                </a:cubicBezTo>
                <a:cubicBezTo>
                  <a:pt x="236222" y="235094"/>
                  <a:pt x="243505" y="236008"/>
                  <a:pt x="240174" y="239620"/>
                </a:cubicBezTo>
                <a:cubicBezTo>
                  <a:pt x="239241" y="241407"/>
                  <a:pt x="231784" y="238429"/>
                  <a:pt x="232717" y="240215"/>
                </a:cubicBezTo>
                <a:cubicBezTo>
                  <a:pt x="233457" y="246076"/>
                  <a:pt x="233701" y="250428"/>
                  <a:pt x="249495" y="247062"/>
                </a:cubicBezTo>
                <a:cubicBezTo>
                  <a:pt x="252042" y="249574"/>
                  <a:pt x="251697" y="250219"/>
                  <a:pt x="252913" y="249443"/>
                </a:cubicBezTo>
                <a:cubicBezTo>
                  <a:pt x="254078" y="248699"/>
                  <a:pt x="256234" y="246255"/>
                  <a:pt x="258195" y="243787"/>
                </a:cubicBezTo>
                <a:cubicBezTo>
                  <a:pt x="258742" y="243889"/>
                  <a:pt x="259447" y="243759"/>
                  <a:pt x="259748" y="244085"/>
                </a:cubicBezTo>
                <a:cubicBezTo>
                  <a:pt x="252982" y="251655"/>
                  <a:pt x="248357" y="252591"/>
                  <a:pt x="249495" y="264921"/>
                </a:cubicBezTo>
                <a:cubicBezTo>
                  <a:pt x="251060" y="265790"/>
                  <a:pt x="252106" y="265832"/>
                  <a:pt x="253534" y="265516"/>
                </a:cubicBezTo>
                <a:cubicBezTo>
                  <a:pt x="256390" y="264885"/>
                  <a:pt x="257332" y="267049"/>
                  <a:pt x="259748" y="271470"/>
                </a:cubicBezTo>
                <a:cubicBezTo>
                  <a:pt x="262165" y="275890"/>
                  <a:pt x="261035" y="277582"/>
                  <a:pt x="256641" y="276530"/>
                </a:cubicBezTo>
                <a:cubicBezTo>
                  <a:pt x="252667" y="275578"/>
                  <a:pt x="252138" y="275236"/>
                  <a:pt x="250116" y="276530"/>
                </a:cubicBezTo>
                <a:cubicBezTo>
                  <a:pt x="251174" y="280562"/>
                  <a:pt x="252697" y="284174"/>
                  <a:pt x="254156" y="286948"/>
                </a:cubicBezTo>
                <a:cubicBezTo>
                  <a:pt x="252290" y="299457"/>
                  <a:pt x="273418" y="294390"/>
                  <a:pt x="276216" y="294390"/>
                </a:cubicBezTo>
                <a:cubicBezTo>
                  <a:pt x="293166" y="296123"/>
                  <a:pt x="288764" y="310991"/>
                  <a:pt x="299518" y="314928"/>
                </a:cubicBezTo>
                <a:cubicBezTo>
                  <a:pt x="302477" y="321552"/>
                  <a:pt x="297943" y="328323"/>
                  <a:pt x="324064" y="334574"/>
                </a:cubicBezTo>
                <a:cubicBezTo>
                  <a:pt x="298359" y="330854"/>
                  <a:pt x="300142" y="324755"/>
                  <a:pt x="295479" y="317607"/>
                </a:cubicBezTo>
                <a:cubicBezTo>
                  <a:pt x="286279" y="310281"/>
                  <a:pt x="287405" y="300939"/>
                  <a:pt x="280876" y="298259"/>
                </a:cubicBezTo>
                <a:cubicBezTo>
                  <a:pt x="272483" y="294685"/>
                  <a:pt x="262550" y="302130"/>
                  <a:pt x="253223" y="300343"/>
                </a:cubicBezTo>
                <a:cubicBezTo>
                  <a:pt x="249493" y="300343"/>
                  <a:pt x="244836" y="300343"/>
                  <a:pt x="242038" y="298557"/>
                </a:cubicBezTo>
                <a:cubicBezTo>
                  <a:pt x="239240" y="297663"/>
                  <a:pt x="238816" y="291168"/>
                  <a:pt x="237378" y="292306"/>
                </a:cubicBezTo>
                <a:cubicBezTo>
                  <a:pt x="217685" y="307881"/>
                  <a:pt x="223853" y="321438"/>
                  <a:pt x="228056" y="333681"/>
                </a:cubicBezTo>
                <a:cubicBezTo>
                  <a:pt x="215251" y="330572"/>
                  <a:pt x="210108" y="317790"/>
                  <a:pt x="205686" y="328323"/>
                </a:cubicBezTo>
                <a:cubicBezTo>
                  <a:pt x="199845" y="342236"/>
                  <a:pt x="214088" y="329686"/>
                  <a:pt x="208793" y="346481"/>
                </a:cubicBezTo>
                <a:cubicBezTo>
                  <a:pt x="207830" y="349534"/>
                  <a:pt x="203509" y="351767"/>
                  <a:pt x="198850" y="344099"/>
                </a:cubicBezTo>
                <a:cubicBezTo>
                  <a:pt x="197467" y="344071"/>
                  <a:pt x="192852" y="343023"/>
                  <a:pt x="193258" y="339932"/>
                </a:cubicBezTo>
                <a:cubicBezTo>
                  <a:pt x="193663" y="336841"/>
                  <a:pt x="201223" y="334902"/>
                  <a:pt x="197608" y="328918"/>
                </a:cubicBezTo>
                <a:cubicBezTo>
                  <a:pt x="192915" y="321153"/>
                  <a:pt x="190153" y="319227"/>
                  <a:pt x="190772" y="314631"/>
                </a:cubicBezTo>
                <a:cubicBezTo>
                  <a:pt x="189839" y="313737"/>
                  <a:pt x="187044" y="312845"/>
                  <a:pt x="186111" y="312845"/>
                </a:cubicBezTo>
                <a:cubicBezTo>
                  <a:pt x="166795" y="312269"/>
                  <a:pt x="163418" y="314332"/>
                  <a:pt x="154109" y="317012"/>
                </a:cubicBezTo>
                <a:cubicBezTo>
                  <a:pt x="149226" y="315749"/>
                  <a:pt x="137023" y="314632"/>
                  <a:pt x="132360" y="317309"/>
                </a:cubicBezTo>
                <a:cubicBezTo>
                  <a:pt x="129661" y="318602"/>
                  <a:pt x="125419" y="322608"/>
                  <a:pt x="121796" y="327727"/>
                </a:cubicBezTo>
                <a:cubicBezTo>
                  <a:pt x="124968" y="330845"/>
                  <a:pt x="126861" y="332034"/>
                  <a:pt x="125214" y="332192"/>
                </a:cubicBezTo>
                <a:cubicBezTo>
                  <a:pt x="123017" y="332403"/>
                  <a:pt x="121758" y="332592"/>
                  <a:pt x="122417" y="334276"/>
                </a:cubicBezTo>
                <a:cubicBezTo>
                  <a:pt x="122973" y="335694"/>
                  <a:pt x="121647" y="334749"/>
                  <a:pt x="118689" y="333085"/>
                </a:cubicBezTo>
                <a:cubicBezTo>
                  <a:pt x="114055" y="341144"/>
                  <a:pt x="111077" y="350164"/>
                  <a:pt x="114960" y="354815"/>
                </a:cubicBezTo>
                <a:cubicBezTo>
                  <a:pt x="118760" y="355372"/>
                  <a:pt x="125033" y="356934"/>
                  <a:pt x="130185" y="356898"/>
                </a:cubicBezTo>
                <a:cubicBezTo>
                  <a:pt x="130845" y="358625"/>
                  <a:pt x="135098" y="360865"/>
                  <a:pt x="132049" y="366423"/>
                </a:cubicBezTo>
                <a:cubicBezTo>
                  <a:pt x="133914" y="381612"/>
                  <a:pt x="118068" y="410176"/>
                  <a:pt x="116203" y="416431"/>
                </a:cubicBezTo>
                <a:cubicBezTo>
                  <a:pt x="113405" y="423578"/>
                  <a:pt x="119936" y="437862"/>
                  <a:pt x="112475" y="437862"/>
                </a:cubicBezTo>
                <a:cubicBezTo>
                  <a:pt x="105946" y="437862"/>
                  <a:pt x="100361" y="435183"/>
                  <a:pt x="93833" y="435183"/>
                </a:cubicBezTo>
                <a:cubicBezTo>
                  <a:pt x="91967" y="435183"/>
                  <a:pt x="89172" y="435183"/>
                  <a:pt x="89172" y="436969"/>
                </a:cubicBezTo>
                <a:cubicBezTo>
                  <a:pt x="88239" y="439650"/>
                  <a:pt x="92901" y="442326"/>
                  <a:pt x="91968" y="445006"/>
                </a:cubicBezTo>
                <a:cubicBezTo>
                  <a:pt x="91968" y="446793"/>
                  <a:pt x="87308" y="444112"/>
                  <a:pt x="86376" y="446792"/>
                </a:cubicBezTo>
                <a:cubicBezTo>
                  <a:pt x="77982" y="460194"/>
                  <a:pt x="112474" y="454823"/>
                  <a:pt x="113407" y="467331"/>
                </a:cubicBezTo>
                <a:cubicBezTo>
                  <a:pt x="117137" y="489668"/>
                  <a:pt x="99433" y="493223"/>
                  <a:pt x="84511" y="503051"/>
                </a:cubicBezTo>
                <a:cubicBezTo>
                  <a:pt x="76118" y="508411"/>
                  <a:pt x="96630" y="509298"/>
                  <a:pt x="93833" y="515552"/>
                </a:cubicBezTo>
                <a:cubicBezTo>
                  <a:pt x="91035" y="521807"/>
                  <a:pt x="65873" y="529841"/>
                  <a:pt x="59344" y="528947"/>
                </a:cubicBezTo>
                <a:cubicBezTo>
                  <a:pt x="52816" y="528947"/>
                  <a:pt x="49094" y="522697"/>
                  <a:pt x="43499" y="520910"/>
                </a:cubicBezTo>
                <a:cubicBezTo>
                  <a:pt x="41633" y="520017"/>
                  <a:pt x="45364" y="525375"/>
                  <a:pt x="43499" y="526268"/>
                </a:cubicBezTo>
                <a:cubicBezTo>
                  <a:pt x="37903" y="528055"/>
                  <a:pt x="32316" y="525374"/>
                  <a:pt x="27653" y="528054"/>
                </a:cubicBezTo>
                <a:cubicBezTo>
                  <a:pt x="25787" y="528948"/>
                  <a:pt x="27653" y="531625"/>
                  <a:pt x="27653" y="533412"/>
                </a:cubicBezTo>
                <a:cubicBezTo>
                  <a:pt x="26720" y="535199"/>
                  <a:pt x="24856" y="537876"/>
                  <a:pt x="25788" y="539663"/>
                </a:cubicBezTo>
                <a:cubicBezTo>
                  <a:pt x="31384" y="549491"/>
                  <a:pt x="51892" y="563763"/>
                  <a:pt x="43499" y="583420"/>
                </a:cubicBezTo>
                <a:cubicBezTo>
                  <a:pt x="40701" y="589674"/>
                  <a:pt x="34179" y="594132"/>
                  <a:pt x="31381" y="600387"/>
                </a:cubicBezTo>
                <a:cubicBezTo>
                  <a:pt x="27651" y="607534"/>
                  <a:pt x="39771" y="602170"/>
                  <a:pt x="38838" y="606637"/>
                </a:cubicBezTo>
                <a:lnTo>
                  <a:pt x="21128" y="621818"/>
                </a:lnTo>
                <a:cubicBezTo>
                  <a:pt x="19263" y="621818"/>
                  <a:pt x="21751" y="617948"/>
                  <a:pt x="18953" y="618842"/>
                </a:cubicBezTo>
                <a:cubicBezTo>
                  <a:pt x="10560" y="631994"/>
                  <a:pt x="33466" y="623012"/>
                  <a:pt x="30449" y="641464"/>
                </a:cubicBezTo>
                <a:cubicBezTo>
                  <a:pt x="29516" y="645038"/>
                  <a:pt x="22993" y="645034"/>
                  <a:pt x="22060" y="648608"/>
                </a:cubicBezTo>
                <a:cubicBezTo>
                  <a:pt x="21544" y="650090"/>
                  <a:pt x="26094" y="656348"/>
                  <a:pt x="28585" y="661705"/>
                </a:cubicBezTo>
                <a:cubicBezTo>
                  <a:pt x="27400" y="664576"/>
                  <a:pt x="26545" y="667384"/>
                  <a:pt x="26099" y="670337"/>
                </a:cubicBezTo>
                <a:cubicBezTo>
                  <a:pt x="26099" y="674302"/>
                  <a:pt x="34978" y="681506"/>
                  <a:pt x="36663" y="682839"/>
                </a:cubicBezTo>
                <a:cubicBezTo>
                  <a:pt x="36512" y="682258"/>
                  <a:pt x="36753" y="681634"/>
                  <a:pt x="36973" y="681053"/>
                </a:cubicBezTo>
                <a:cubicBezTo>
                  <a:pt x="36714" y="682183"/>
                  <a:pt x="37177" y="683196"/>
                  <a:pt x="37283" y="684327"/>
                </a:cubicBezTo>
                <a:lnTo>
                  <a:pt x="34176" y="693257"/>
                </a:lnTo>
                <a:lnTo>
                  <a:pt x="26409" y="689685"/>
                </a:lnTo>
                <a:lnTo>
                  <a:pt x="26099" y="700104"/>
                </a:lnTo>
                <a:lnTo>
                  <a:pt x="22370" y="702187"/>
                </a:lnTo>
                <a:lnTo>
                  <a:pt x="26409" y="707843"/>
                </a:lnTo>
                <a:lnTo>
                  <a:pt x="22370" y="711415"/>
                </a:lnTo>
                <a:lnTo>
                  <a:pt x="23302" y="718261"/>
                </a:lnTo>
                <a:lnTo>
                  <a:pt x="20816" y="722726"/>
                </a:lnTo>
                <a:cubicBezTo>
                  <a:pt x="23503" y="722548"/>
                  <a:pt x="26113" y="723914"/>
                  <a:pt x="28273" y="727489"/>
                </a:cubicBezTo>
                <a:cubicBezTo>
                  <a:pt x="28749" y="726250"/>
                  <a:pt x="29484" y="725311"/>
                  <a:pt x="30137" y="724214"/>
                </a:cubicBezTo>
                <a:cubicBezTo>
                  <a:pt x="27501" y="729014"/>
                  <a:pt x="26485" y="735000"/>
                  <a:pt x="28584" y="743265"/>
                </a:cubicBezTo>
                <a:cubicBezTo>
                  <a:pt x="33247" y="762027"/>
                  <a:pt x="55614" y="764100"/>
                  <a:pt x="57479" y="766780"/>
                </a:cubicBezTo>
                <a:cubicBezTo>
                  <a:pt x="70536" y="781969"/>
                  <a:pt x="33239" y="789095"/>
                  <a:pt x="43497" y="806965"/>
                </a:cubicBezTo>
                <a:cubicBezTo>
                  <a:pt x="43458" y="806917"/>
                  <a:pt x="43225" y="807021"/>
                  <a:pt x="43187" y="806965"/>
                </a:cubicBezTo>
                <a:cubicBezTo>
                  <a:pt x="38524" y="805177"/>
                  <a:pt x="32937" y="802500"/>
                  <a:pt x="27341" y="802500"/>
                </a:cubicBezTo>
                <a:cubicBezTo>
                  <a:pt x="22678" y="802500"/>
                  <a:pt x="18023" y="806965"/>
                  <a:pt x="12428" y="806965"/>
                </a:cubicBezTo>
                <a:cubicBezTo>
                  <a:pt x="11495" y="807858"/>
                  <a:pt x="12426" y="804286"/>
                  <a:pt x="11496" y="803393"/>
                </a:cubicBezTo>
                <a:cubicBezTo>
                  <a:pt x="8894" y="802146"/>
                  <a:pt x="6024" y="800769"/>
                  <a:pt x="3107" y="799523"/>
                </a:cubicBezTo>
                <a:cubicBezTo>
                  <a:pt x="1517" y="802786"/>
                  <a:pt x="0" y="805795"/>
                  <a:pt x="0" y="807560"/>
                </a:cubicBezTo>
                <a:cubicBezTo>
                  <a:pt x="0" y="812466"/>
                  <a:pt x="6506" y="823156"/>
                  <a:pt x="7146" y="829289"/>
                </a:cubicBezTo>
                <a:cubicBezTo>
                  <a:pt x="7787" y="835422"/>
                  <a:pt x="2486" y="852507"/>
                  <a:pt x="2486" y="852507"/>
                </a:cubicBezTo>
                <a:lnTo>
                  <a:pt x="19885" y="869771"/>
                </a:lnTo>
                <a:lnTo>
                  <a:pt x="27031" y="873343"/>
                </a:lnTo>
                <a:lnTo>
                  <a:pt x="32002" y="882571"/>
                </a:lnTo>
                <a:lnTo>
                  <a:pt x="48159" y="891798"/>
                </a:lnTo>
                <a:lnTo>
                  <a:pt x="69287" y="909361"/>
                </a:lnTo>
                <a:lnTo>
                  <a:pt x="90415" y="918588"/>
                </a:lnTo>
                <a:lnTo>
                  <a:pt x="97250" y="930495"/>
                </a:lnTo>
                <a:lnTo>
                  <a:pt x="101289" y="942699"/>
                </a:lnTo>
                <a:lnTo>
                  <a:pt x="91658" y="953117"/>
                </a:lnTo>
                <a:lnTo>
                  <a:pt x="91658" y="962940"/>
                </a:lnTo>
                <a:cubicBezTo>
                  <a:pt x="91658" y="962940"/>
                  <a:pt x="83381" y="972773"/>
                  <a:pt x="79540" y="982586"/>
                </a:cubicBezTo>
                <a:cubicBezTo>
                  <a:pt x="75699" y="992398"/>
                  <a:pt x="73637" y="998957"/>
                  <a:pt x="73637" y="998957"/>
                </a:cubicBezTo>
                <a:lnTo>
                  <a:pt x="81404" y="1004613"/>
                </a:lnTo>
                <a:lnTo>
                  <a:pt x="86376" y="1016817"/>
                </a:lnTo>
                <a:lnTo>
                  <a:pt x="83890" y="1024854"/>
                </a:lnTo>
                <a:lnTo>
                  <a:pt x="85754" y="1030212"/>
                </a:lnTo>
                <a:lnTo>
                  <a:pt x="93522" y="1034081"/>
                </a:lnTo>
                <a:lnTo>
                  <a:pt x="94453" y="1039142"/>
                </a:lnTo>
                <a:cubicBezTo>
                  <a:pt x="105570" y="1043387"/>
                  <a:pt x="103839" y="1059433"/>
                  <a:pt x="128942" y="1034677"/>
                </a:cubicBezTo>
                <a:cubicBezTo>
                  <a:pt x="130136" y="1033438"/>
                  <a:pt x="131945" y="1031339"/>
                  <a:pt x="133291" y="1030212"/>
                </a:cubicBezTo>
                <a:cubicBezTo>
                  <a:pt x="135272" y="1028200"/>
                  <a:pt x="136241" y="1027085"/>
                  <a:pt x="140438" y="1030212"/>
                </a:cubicBezTo>
                <a:cubicBezTo>
                  <a:pt x="141370" y="1031105"/>
                  <a:pt x="134844" y="1031996"/>
                  <a:pt x="135777" y="1033784"/>
                </a:cubicBezTo>
                <a:cubicBezTo>
                  <a:pt x="138575" y="1039144"/>
                  <a:pt x="181449" y="1029319"/>
                  <a:pt x="184247" y="1029319"/>
                </a:cubicBezTo>
                <a:cubicBezTo>
                  <a:pt x="202899" y="1028425"/>
                  <a:pt x="186098" y="1045399"/>
                  <a:pt x="209414" y="1033784"/>
                </a:cubicBezTo>
                <a:cubicBezTo>
                  <a:pt x="210346" y="1032890"/>
                  <a:pt x="207549" y="1028426"/>
                  <a:pt x="209414" y="1027533"/>
                </a:cubicBezTo>
                <a:cubicBezTo>
                  <a:pt x="212212" y="1025746"/>
                  <a:pt x="222465" y="1024854"/>
                  <a:pt x="218735" y="1023961"/>
                </a:cubicBezTo>
                <a:cubicBezTo>
                  <a:pt x="213139" y="1023067"/>
                  <a:pt x="207552" y="1024854"/>
                  <a:pt x="201957" y="1023961"/>
                </a:cubicBezTo>
                <a:cubicBezTo>
                  <a:pt x="199159" y="1023067"/>
                  <a:pt x="214999" y="998950"/>
                  <a:pt x="228988" y="1012352"/>
                </a:cubicBezTo>
                <a:cubicBezTo>
                  <a:pt x="230853" y="1014139"/>
                  <a:pt x="226191" y="1017708"/>
                  <a:pt x="227124" y="1020389"/>
                </a:cubicBezTo>
                <a:cubicBezTo>
                  <a:pt x="228056" y="1022176"/>
                  <a:pt x="231783" y="1023068"/>
                  <a:pt x="233649" y="1022175"/>
                </a:cubicBezTo>
                <a:cubicBezTo>
                  <a:pt x="235514" y="1021281"/>
                  <a:pt x="232716" y="1015030"/>
                  <a:pt x="233649" y="1016817"/>
                </a:cubicBezTo>
                <a:cubicBezTo>
                  <a:pt x="237379" y="1018604"/>
                  <a:pt x="237375" y="1024853"/>
                  <a:pt x="241106" y="1026640"/>
                </a:cubicBezTo>
                <a:cubicBezTo>
                  <a:pt x="241106" y="1026640"/>
                  <a:pt x="271865" y="1024854"/>
                  <a:pt x="272797" y="1024854"/>
                </a:cubicBezTo>
                <a:cubicBezTo>
                  <a:pt x="283056" y="1027534"/>
                  <a:pt x="289570" y="1037354"/>
                  <a:pt x="299829" y="1040927"/>
                </a:cubicBezTo>
                <a:cubicBezTo>
                  <a:pt x="314750" y="1045395"/>
                  <a:pt x="313808" y="1029317"/>
                  <a:pt x="318471" y="1032891"/>
                </a:cubicBezTo>
                <a:cubicBezTo>
                  <a:pt x="320336" y="1034677"/>
                  <a:pt x="318471" y="1039140"/>
                  <a:pt x="320335" y="1040927"/>
                </a:cubicBezTo>
                <a:cubicBezTo>
                  <a:pt x="324065" y="1041821"/>
                  <a:pt x="327790" y="1037354"/>
                  <a:pt x="330588" y="1039142"/>
                </a:cubicBezTo>
                <a:cubicBezTo>
                  <a:pt x="334319" y="1040928"/>
                  <a:pt x="336179" y="1045391"/>
                  <a:pt x="339909" y="1048071"/>
                </a:cubicBezTo>
                <a:cubicBezTo>
                  <a:pt x="344572" y="1051645"/>
                  <a:pt x="338044" y="1055214"/>
                  <a:pt x="339909" y="1057894"/>
                </a:cubicBezTo>
                <a:cubicBezTo>
                  <a:pt x="340842" y="1059681"/>
                  <a:pt x="343637" y="1060573"/>
                  <a:pt x="345502" y="1060573"/>
                </a:cubicBezTo>
                <a:cubicBezTo>
                  <a:pt x="347367" y="1060573"/>
                  <a:pt x="350162" y="1057001"/>
                  <a:pt x="351095" y="1057894"/>
                </a:cubicBezTo>
                <a:cubicBezTo>
                  <a:pt x="353893" y="1061468"/>
                  <a:pt x="343636" y="1066822"/>
                  <a:pt x="347366" y="1070396"/>
                </a:cubicBezTo>
                <a:cubicBezTo>
                  <a:pt x="353895" y="1076650"/>
                  <a:pt x="371601" y="1056110"/>
                  <a:pt x="371601" y="1052536"/>
                </a:cubicBezTo>
                <a:cubicBezTo>
                  <a:pt x="373466" y="1046282"/>
                  <a:pt x="367870" y="1031103"/>
                  <a:pt x="373465" y="1034677"/>
                </a:cubicBezTo>
                <a:cubicBezTo>
                  <a:pt x="373465" y="1035570"/>
                  <a:pt x="371601" y="1036463"/>
                  <a:pt x="371601" y="1036463"/>
                </a:cubicBezTo>
                <a:cubicBezTo>
                  <a:pt x="379062" y="1044504"/>
                  <a:pt x="405155" y="1030205"/>
                  <a:pt x="408886" y="1041820"/>
                </a:cubicBezTo>
                <a:cubicBezTo>
                  <a:pt x="409818" y="1043607"/>
                  <a:pt x="404224" y="1042712"/>
                  <a:pt x="405157" y="1044499"/>
                </a:cubicBezTo>
                <a:cubicBezTo>
                  <a:pt x="406090" y="1046286"/>
                  <a:pt x="410749" y="1046284"/>
                  <a:pt x="411682" y="1048071"/>
                </a:cubicBezTo>
                <a:cubicBezTo>
                  <a:pt x="413547" y="1049858"/>
                  <a:pt x="411682" y="1054321"/>
                  <a:pt x="413546" y="1056108"/>
                </a:cubicBezTo>
                <a:cubicBezTo>
                  <a:pt x="417277" y="1057895"/>
                  <a:pt x="448966" y="1049858"/>
                  <a:pt x="449898" y="1048964"/>
                </a:cubicBezTo>
                <a:cubicBezTo>
                  <a:pt x="451764" y="1047178"/>
                  <a:pt x="448040" y="1042714"/>
                  <a:pt x="450830" y="1041820"/>
                </a:cubicBezTo>
                <a:cubicBezTo>
                  <a:pt x="454561" y="1039140"/>
                  <a:pt x="459217" y="1043601"/>
                  <a:pt x="462947" y="1040928"/>
                </a:cubicBezTo>
                <a:cubicBezTo>
                  <a:pt x="466678" y="1039141"/>
                  <a:pt x="464810" y="1032892"/>
                  <a:pt x="468540" y="1031105"/>
                </a:cubicBezTo>
                <a:cubicBezTo>
                  <a:pt x="480664" y="1026638"/>
                  <a:pt x="502089" y="1032000"/>
                  <a:pt x="515146" y="1028426"/>
                </a:cubicBezTo>
                <a:cubicBezTo>
                  <a:pt x="517943" y="1027533"/>
                  <a:pt x="507683" y="1013246"/>
                  <a:pt x="518874" y="1012352"/>
                </a:cubicBezTo>
                <a:cubicBezTo>
                  <a:pt x="520739" y="1012352"/>
                  <a:pt x="517009" y="1017710"/>
                  <a:pt x="518874" y="1018603"/>
                </a:cubicBezTo>
                <a:cubicBezTo>
                  <a:pt x="523537" y="1020390"/>
                  <a:pt x="529124" y="1015916"/>
                  <a:pt x="534720" y="1017711"/>
                </a:cubicBezTo>
                <a:cubicBezTo>
                  <a:pt x="537518" y="1018604"/>
                  <a:pt x="536582" y="1024854"/>
                  <a:pt x="540313" y="1025748"/>
                </a:cubicBezTo>
                <a:cubicBezTo>
                  <a:pt x="547774" y="1026641"/>
                  <a:pt x="554290" y="1020390"/>
                  <a:pt x="561751" y="1020390"/>
                </a:cubicBezTo>
                <a:cubicBezTo>
                  <a:pt x="575741" y="1021283"/>
                  <a:pt x="552414" y="1035566"/>
                  <a:pt x="582258" y="1043607"/>
                </a:cubicBezTo>
                <a:cubicBezTo>
                  <a:pt x="584123" y="1043607"/>
                  <a:pt x="585986" y="1040929"/>
                  <a:pt x="585986" y="1039142"/>
                </a:cubicBezTo>
                <a:cubicBezTo>
                  <a:pt x="594380" y="1009658"/>
                  <a:pt x="584127" y="1023073"/>
                  <a:pt x="573869" y="1014139"/>
                </a:cubicBezTo>
                <a:cubicBezTo>
                  <a:pt x="569206" y="1010565"/>
                  <a:pt x="582258" y="999851"/>
                  <a:pt x="581325" y="998958"/>
                </a:cubicBezTo>
                <a:cubicBezTo>
                  <a:pt x="581325" y="998064"/>
                  <a:pt x="558955" y="968596"/>
                  <a:pt x="558955" y="968596"/>
                </a:cubicBezTo>
                <a:cubicBezTo>
                  <a:pt x="559888" y="954301"/>
                  <a:pt x="599342" y="945382"/>
                  <a:pt x="607735" y="939128"/>
                </a:cubicBezTo>
                <a:cubicBezTo>
                  <a:pt x="617062" y="931980"/>
                  <a:pt x="611463" y="922166"/>
                  <a:pt x="613328" y="913231"/>
                </a:cubicBezTo>
                <a:cubicBezTo>
                  <a:pt x="614261" y="911444"/>
                  <a:pt x="616124" y="910552"/>
                  <a:pt x="617989" y="910552"/>
                </a:cubicBezTo>
                <a:cubicBezTo>
                  <a:pt x="637573" y="915019"/>
                  <a:pt x="643155" y="920388"/>
                  <a:pt x="644088" y="896264"/>
                </a:cubicBezTo>
                <a:cubicBezTo>
                  <a:pt x="645020" y="873034"/>
                  <a:pt x="604636" y="859657"/>
                  <a:pt x="589714" y="849829"/>
                </a:cubicBezTo>
                <a:cubicBezTo>
                  <a:pt x="583186" y="844468"/>
                  <a:pt x="582261" y="834652"/>
                  <a:pt x="575733" y="828397"/>
                </a:cubicBezTo>
                <a:cubicBezTo>
                  <a:pt x="568699" y="821658"/>
                  <a:pt x="559941" y="828502"/>
                  <a:pt x="554294" y="824230"/>
                </a:cubicBezTo>
                <a:cubicBezTo>
                  <a:pt x="552657" y="822991"/>
                  <a:pt x="556565" y="821101"/>
                  <a:pt x="555848" y="819765"/>
                </a:cubicBezTo>
                <a:cubicBezTo>
                  <a:pt x="553163" y="814763"/>
                  <a:pt x="550023" y="814096"/>
                  <a:pt x="545905" y="813812"/>
                </a:cubicBezTo>
                <a:cubicBezTo>
                  <a:pt x="536208" y="789921"/>
                  <a:pt x="536606" y="783829"/>
                  <a:pt x="523535" y="775711"/>
                </a:cubicBezTo>
                <a:cubicBezTo>
                  <a:pt x="525400" y="765883"/>
                  <a:pt x="537518" y="770360"/>
                  <a:pt x="534720" y="757851"/>
                </a:cubicBezTo>
                <a:cubicBezTo>
                  <a:pt x="533787" y="752490"/>
                  <a:pt x="527264" y="751303"/>
                  <a:pt x="525399" y="750409"/>
                </a:cubicBezTo>
                <a:cubicBezTo>
                  <a:pt x="518803" y="746302"/>
                  <a:pt x="512694" y="739890"/>
                  <a:pt x="507999" y="733443"/>
                </a:cubicBezTo>
                <a:cubicBezTo>
                  <a:pt x="508004" y="731430"/>
                  <a:pt x="507871" y="729444"/>
                  <a:pt x="507999" y="728085"/>
                </a:cubicBezTo>
                <a:cubicBezTo>
                  <a:pt x="508329" y="724612"/>
                  <a:pt x="504751" y="723139"/>
                  <a:pt x="502407" y="721536"/>
                </a:cubicBezTo>
                <a:cubicBezTo>
                  <a:pt x="500063" y="719933"/>
                  <a:pt x="499658" y="718995"/>
                  <a:pt x="499300" y="717964"/>
                </a:cubicBezTo>
                <a:cubicBezTo>
                  <a:pt x="499778" y="717623"/>
                  <a:pt x="500764" y="717197"/>
                  <a:pt x="501475" y="716774"/>
                </a:cubicBezTo>
                <a:cubicBezTo>
                  <a:pt x="503985" y="715280"/>
                  <a:pt x="498234" y="712757"/>
                  <a:pt x="501165" y="710820"/>
                </a:cubicBezTo>
                <a:cubicBezTo>
                  <a:pt x="504908" y="708343"/>
                  <a:pt x="507752" y="713877"/>
                  <a:pt x="510486" y="717369"/>
                </a:cubicBezTo>
                <a:cubicBezTo>
                  <a:pt x="514216" y="720049"/>
                  <a:pt x="514213" y="732551"/>
                  <a:pt x="516078" y="728978"/>
                </a:cubicBezTo>
                <a:cubicBezTo>
                  <a:pt x="523539" y="714682"/>
                  <a:pt x="527251" y="697725"/>
                  <a:pt x="550566" y="694151"/>
                </a:cubicBezTo>
                <a:cubicBezTo>
                  <a:pt x="553364" y="694151"/>
                  <a:pt x="563614" y="702190"/>
                  <a:pt x="567344" y="697723"/>
                </a:cubicBezTo>
                <a:cubicBezTo>
                  <a:pt x="570142" y="695043"/>
                  <a:pt x="567344" y="689687"/>
                  <a:pt x="570141" y="687900"/>
                </a:cubicBezTo>
                <a:cubicBezTo>
                  <a:pt x="572939" y="685220"/>
                  <a:pt x="578528" y="689680"/>
                  <a:pt x="581326" y="687008"/>
                </a:cubicBezTo>
                <a:cubicBezTo>
                  <a:pt x="586922" y="683434"/>
                  <a:pt x="588157" y="672721"/>
                  <a:pt x="596551" y="670934"/>
                </a:cubicBezTo>
                <a:cubicBezTo>
                  <a:pt x="599348" y="670040"/>
                  <a:pt x="601210" y="676293"/>
                  <a:pt x="603075" y="674506"/>
                </a:cubicBezTo>
                <a:cubicBezTo>
                  <a:pt x="607738" y="670932"/>
                  <a:pt x="605869" y="663792"/>
                  <a:pt x="610532" y="660218"/>
                </a:cubicBezTo>
                <a:cubicBezTo>
                  <a:pt x="616128" y="655751"/>
                  <a:pt x="626374" y="661114"/>
                  <a:pt x="633835" y="657539"/>
                </a:cubicBezTo>
                <a:cubicBezTo>
                  <a:pt x="635700" y="656646"/>
                  <a:pt x="633835" y="652182"/>
                  <a:pt x="635699" y="651288"/>
                </a:cubicBezTo>
                <a:cubicBezTo>
                  <a:pt x="646891" y="645034"/>
                  <a:pt x="662724" y="644149"/>
                  <a:pt x="673916" y="635215"/>
                </a:cubicBezTo>
                <a:cubicBezTo>
                  <a:pt x="677646" y="632534"/>
                  <a:pt x="660865" y="628966"/>
                  <a:pt x="662730" y="624499"/>
                </a:cubicBezTo>
                <a:cubicBezTo>
                  <a:pt x="664299" y="620264"/>
                  <a:pt x="665868" y="616080"/>
                  <a:pt x="668012" y="616759"/>
                </a:cubicBezTo>
                <a:cubicBezTo>
                  <a:pt x="670942" y="617687"/>
                  <a:pt x="672170" y="621337"/>
                  <a:pt x="674226" y="621224"/>
                </a:cubicBezTo>
                <a:cubicBezTo>
                  <a:pt x="676283" y="621111"/>
                  <a:pt x="676560" y="619803"/>
                  <a:pt x="677644" y="619736"/>
                </a:cubicBezTo>
                <a:cubicBezTo>
                  <a:pt x="678334" y="619688"/>
                  <a:pt x="678984" y="620432"/>
                  <a:pt x="679508" y="620927"/>
                </a:cubicBezTo>
                <a:cubicBezTo>
                  <a:pt x="680274" y="621012"/>
                  <a:pt x="680901" y="621051"/>
                  <a:pt x="681683" y="621224"/>
                </a:cubicBezTo>
                <a:cubicBezTo>
                  <a:pt x="689263" y="622907"/>
                  <a:pt x="689236" y="623663"/>
                  <a:pt x="688519" y="626879"/>
                </a:cubicBezTo>
                <a:cubicBezTo>
                  <a:pt x="687802" y="630096"/>
                  <a:pt x="688186" y="631418"/>
                  <a:pt x="689140" y="631642"/>
                </a:cubicBezTo>
                <a:cubicBezTo>
                  <a:pt x="690095" y="631866"/>
                  <a:pt x="691094" y="630759"/>
                  <a:pt x="692247" y="630154"/>
                </a:cubicBezTo>
                <a:cubicBezTo>
                  <a:pt x="695708" y="628338"/>
                  <a:pt x="694585" y="631910"/>
                  <a:pt x="692557" y="635512"/>
                </a:cubicBezTo>
                <a:cubicBezTo>
                  <a:pt x="692738" y="635711"/>
                  <a:pt x="692999" y="635912"/>
                  <a:pt x="693179" y="636107"/>
                </a:cubicBezTo>
                <a:cubicBezTo>
                  <a:pt x="692267" y="640349"/>
                  <a:pt x="695937" y="641250"/>
                  <a:pt x="699393" y="641763"/>
                </a:cubicBezTo>
                <a:cubicBezTo>
                  <a:pt x="701226" y="642932"/>
                  <a:pt x="703065" y="643607"/>
                  <a:pt x="704675" y="643251"/>
                </a:cubicBezTo>
                <a:cubicBezTo>
                  <a:pt x="706878" y="642899"/>
                  <a:pt x="708108" y="640189"/>
                  <a:pt x="709335" y="636405"/>
                </a:cubicBezTo>
                <a:cubicBezTo>
                  <a:pt x="709345" y="636376"/>
                  <a:pt x="709637" y="636433"/>
                  <a:pt x="709646" y="636405"/>
                </a:cubicBezTo>
                <a:cubicBezTo>
                  <a:pt x="737708" y="640739"/>
                  <a:pt x="705699" y="613798"/>
                  <a:pt x="731706" y="618247"/>
                </a:cubicBezTo>
                <a:cubicBezTo>
                  <a:pt x="748493" y="620034"/>
                  <a:pt x="734496" y="627173"/>
                  <a:pt x="744755" y="634321"/>
                </a:cubicBezTo>
                <a:cubicBezTo>
                  <a:pt x="759677" y="645936"/>
                  <a:pt x="771780" y="637889"/>
                  <a:pt x="783904" y="645037"/>
                </a:cubicBezTo>
                <a:cubicBezTo>
                  <a:pt x="787634" y="647717"/>
                  <a:pt x="786699" y="652179"/>
                  <a:pt x="788564" y="654860"/>
                </a:cubicBezTo>
                <a:cubicBezTo>
                  <a:pt x="790430" y="655753"/>
                  <a:pt x="791360" y="653074"/>
                  <a:pt x="792293" y="653074"/>
                </a:cubicBezTo>
                <a:cubicBezTo>
                  <a:pt x="795091" y="652180"/>
                  <a:pt x="797885" y="650389"/>
                  <a:pt x="798818" y="652181"/>
                </a:cubicBezTo>
                <a:cubicBezTo>
                  <a:pt x="801615" y="654861"/>
                  <a:pt x="798816" y="659324"/>
                  <a:pt x="801614" y="662004"/>
                </a:cubicBezTo>
                <a:cubicBezTo>
                  <a:pt x="801614" y="662004"/>
                  <a:pt x="822118" y="651287"/>
                  <a:pt x="826781" y="653967"/>
                </a:cubicBezTo>
                <a:cubicBezTo>
                  <a:pt x="851961" y="665582"/>
                  <a:pt x="816527" y="670035"/>
                  <a:pt x="818392" y="681650"/>
                </a:cubicBezTo>
                <a:lnTo>
                  <a:pt x="839830" y="694152"/>
                </a:lnTo>
                <a:cubicBezTo>
                  <a:pt x="842628" y="697725"/>
                  <a:pt x="848212" y="720944"/>
                  <a:pt x="862201" y="715583"/>
                </a:cubicBezTo>
                <a:cubicBezTo>
                  <a:pt x="865932" y="713796"/>
                  <a:pt x="864996" y="707548"/>
                  <a:pt x="867794" y="704868"/>
                </a:cubicBezTo>
                <a:cubicBezTo>
                  <a:pt x="872457" y="701294"/>
                  <a:pt x="881774" y="703084"/>
                  <a:pt x="884572" y="697724"/>
                </a:cubicBezTo>
                <a:cubicBezTo>
                  <a:pt x="885504" y="695937"/>
                  <a:pt x="864994" y="676292"/>
                  <a:pt x="870590" y="675399"/>
                </a:cubicBezTo>
                <a:cubicBezTo>
                  <a:pt x="884579" y="673612"/>
                  <a:pt x="900413" y="687006"/>
                  <a:pt x="908807" y="689687"/>
                </a:cubicBezTo>
                <a:cubicBezTo>
                  <a:pt x="912537" y="690580"/>
                  <a:pt x="917194" y="688794"/>
                  <a:pt x="920924" y="688794"/>
                </a:cubicBezTo>
                <a:cubicBezTo>
                  <a:pt x="924655" y="688794"/>
                  <a:pt x="929311" y="690581"/>
                  <a:pt x="933042" y="688794"/>
                </a:cubicBezTo>
                <a:cubicBezTo>
                  <a:pt x="934907" y="687901"/>
                  <a:pt x="933973" y="684330"/>
                  <a:pt x="934906" y="682543"/>
                </a:cubicBezTo>
                <a:cubicBezTo>
                  <a:pt x="935839" y="681650"/>
                  <a:pt x="937702" y="681650"/>
                  <a:pt x="937702" y="682543"/>
                </a:cubicBezTo>
                <a:cubicBezTo>
                  <a:pt x="948894" y="703987"/>
                  <a:pt x="941437" y="690574"/>
                  <a:pt x="929313" y="701296"/>
                </a:cubicBezTo>
                <a:cubicBezTo>
                  <a:pt x="925583" y="703976"/>
                  <a:pt x="938632" y="704866"/>
                  <a:pt x="942363" y="707547"/>
                </a:cubicBezTo>
                <a:cubicBezTo>
                  <a:pt x="945161" y="710227"/>
                  <a:pt x="944225" y="714689"/>
                  <a:pt x="947023" y="717370"/>
                </a:cubicBezTo>
                <a:cubicBezTo>
                  <a:pt x="948889" y="719157"/>
                  <a:pt x="951683" y="720049"/>
                  <a:pt x="953548" y="720049"/>
                </a:cubicBezTo>
                <a:cubicBezTo>
                  <a:pt x="954097" y="719992"/>
                  <a:pt x="954289" y="719805"/>
                  <a:pt x="954791" y="719752"/>
                </a:cubicBezTo>
                <a:lnTo>
                  <a:pt x="955722" y="723026"/>
                </a:lnTo>
                <a:lnTo>
                  <a:pt x="971879" y="725407"/>
                </a:lnTo>
                <a:lnTo>
                  <a:pt x="978714" y="735230"/>
                </a:lnTo>
                <a:lnTo>
                  <a:pt x="987103" y="715584"/>
                </a:lnTo>
                <a:lnTo>
                  <a:pt x="998599" y="721835"/>
                </a:lnTo>
                <a:lnTo>
                  <a:pt x="1016620" y="719454"/>
                </a:lnTo>
                <a:lnTo>
                  <a:pt x="1016620" y="712012"/>
                </a:lnTo>
                <a:lnTo>
                  <a:pt x="1021592" y="717668"/>
                </a:lnTo>
                <a:lnTo>
                  <a:pt x="1049244" y="705761"/>
                </a:lnTo>
                <a:lnTo>
                  <a:pt x="1051730" y="698618"/>
                </a:lnTo>
                <a:lnTo>
                  <a:pt x="1055148" y="699213"/>
                </a:lnTo>
                <a:lnTo>
                  <a:pt x="1055148" y="680162"/>
                </a:lnTo>
                <a:lnTo>
                  <a:pt x="1039612" y="668554"/>
                </a:lnTo>
                <a:lnTo>
                  <a:pt x="1038991" y="662898"/>
                </a:lnTo>
                <a:lnTo>
                  <a:pt x="1029981" y="660517"/>
                </a:lnTo>
                <a:lnTo>
                  <a:pt x="1029359" y="651885"/>
                </a:lnTo>
                <a:lnTo>
                  <a:pt x="1038991" y="643848"/>
                </a:lnTo>
                <a:lnTo>
                  <a:pt x="1039612" y="631643"/>
                </a:lnTo>
                <a:lnTo>
                  <a:pt x="1018484" y="615272"/>
                </a:lnTo>
                <a:lnTo>
                  <a:pt x="1004503" y="612593"/>
                </a:lnTo>
                <a:cubicBezTo>
                  <a:pt x="1004503" y="612593"/>
                  <a:pt x="999861" y="610337"/>
                  <a:pt x="999221" y="606044"/>
                </a:cubicBezTo>
                <a:cubicBezTo>
                  <a:pt x="998581" y="601751"/>
                  <a:pt x="1002459" y="598079"/>
                  <a:pt x="997978" y="595626"/>
                </a:cubicBezTo>
                <a:cubicBezTo>
                  <a:pt x="993497" y="593173"/>
                  <a:pt x="983996" y="593543"/>
                  <a:pt x="983996" y="593543"/>
                </a:cubicBezTo>
                <a:lnTo>
                  <a:pt x="971879" y="579552"/>
                </a:lnTo>
                <a:lnTo>
                  <a:pt x="957587" y="576576"/>
                </a:lnTo>
                <a:lnTo>
                  <a:pt x="953237" y="551274"/>
                </a:lnTo>
                <a:lnTo>
                  <a:pt x="954480" y="544131"/>
                </a:lnTo>
                <a:lnTo>
                  <a:pt x="947333" y="538475"/>
                </a:lnTo>
                <a:lnTo>
                  <a:pt x="951994" y="528057"/>
                </a:lnTo>
                <a:lnTo>
                  <a:pt x="944226" y="514662"/>
                </a:lnTo>
                <a:lnTo>
                  <a:pt x="935837" y="514067"/>
                </a:lnTo>
                <a:lnTo>
                  <a:pt x="933973" y="509006"/>
                </a:lnTo>
                <a:lnTo>
                  <a:pt x="929623" y="508411"/>
                </a:lnTo>
                <a:lnTo>
                  <a:pt x="935216" y="500374"/>
                </a:lnTo>
                <a:lnTo>
                  <a:pt x="924341" y="483407"/>
                </a:lnTo>
                <a:lnTo>
                  <a:pt x="900728" y="466738"/>
                </a:lnTo>
                <a:lnTo>
                  <a:pt x="938012" y="419410"/>
                </a:lnTo>
                <a:lnTo>
                  <a:pt x="941741" y="424470"/>
                </a:lnTo>
                <a:cubicBezTo>
                  <a:pt x="941741" y="424470"/>
                  <a:pt x="948153" y="413475"/>
                  <a:pt x="951994" y="412861"/>
                </a:cubicBezTo>
                <a:cubicBezTo>
                  <a:pt x="955835" y="412248"/>
                  <a:pt x="959140" y="413457"/>
                  <a:pt x="959140" y="413457"/>
                </a:cubicBezTo>
                <a:lnTo>
                  <a:pt x="961004" y="390537"/>
                </a:lnTo>
                <a:lnTo>
                  <a:pt x="966597" y="385774"/>
                </a:lnTo>
                <a:cubicBezTo>
                  <a:pt x="966597" y="385774"/>
                  <a:pt x="964894" y="377321"/>
                  <a:pt x="970015" y="371188"/>
                </a:cubicBezTo>
                <a:cubicBezTo>
                  <a:pt x="975136" y="365056"/>
                  <a:pt x="975607" y="352733"/>
                  <a:pt x="975607" y="352733"/>
                </a:cubicBezTo>
                <a:lnTo>
                  <a:pt x="978714" y="349459"/>
                </a:lnTo>
                <a:lnTo>
                  <a:pt x="990521" y="349459"/>
                </a:lnTo>
                <a:lnTo>
                  <a:pt x="990521" y="343506"/>
                </a:lnTo>
                <a:cubicBezTo>
                  <a:pt x="990521" y="343506"/>
                  <a:pt x="995343" y="342738"/>
                  <a:pt x="1000464" y="338446"/>
                </a:cubicBezTo>
                <a:cubicBezTo>
                  <a:pt x="1005585" y="334153"/>
                  <a:pt x="1008853" y="326837"/>
                  <a:pt x="1008853" y="326837"/>
                </a:cubicBezTo>
                <a:lnTo>
                  <a:pt x="1018484" y="329218"/>
                </a:lnTo>
                <a:lnTo>
                  <a:pt x="1029359" y="334278"/>
                </a:lnTo>
                <a:lnTo>
                  <a:pt x="1028116" y="325051"/>
                </a:lnTo>
                <a:lnTo>
                  <a:pt x="1039612" y="333088"/>
                </a:lnTo>
                <a:lnTo>
                  <a:pt x="1050487" y="333683"/>
                </a:lnTo>
                <a:lnTo>
                  <a:pt x="1053905" y="324455"/>
                </a:lnTo>
                <a:lnTo>
                  <a:pt x="1066024" y="317606"/>
                </a:lnTo>
                <a:cubicBezTo>
                  <a:pt x="1066024" y="317606"/>
                  <a:pt x="1068341" y="324399"/>
                  <a:pt x="1074103" y="326238"/>
                </a:cubicBezTo>
                <a:cubicBezTo>
                  <a:pt x="1079864" y="328078"/>
                  <a:pt x="1088395" y="325643"/>
                  <a:pt x="1088395" y="325643"/>
                </a:cubicBezTo>
                <a:lnTo>
                  <a:pt x="1098337" y="318797"/>
                </a:lnTo>
                <a:lnTo>
                  <a:pt x="1098337" y="318500"/>
                </a:lnTo>
                <a:lnTo>
                  <a:pt x="1098648" y="318203"/>
                </a:lnTo>
                <a:lnTo>
                  <a:pt x="1099890" y="317607"/>
                </a:lnTo>
                <a:lnTo>
                  <a:pt x="1099890" y="316417"/>
                </a:lnTo>
                <a:lnTo>
                  <a:pt x="1101444" y="314035"/>
                </a:lnTo>
                <a:lnTo>
                  <a:pt x="1103308" y="301831"/>
                </a:lnTo>
                <a:lnTo>
                  <a:pt x="1113872" y="299450"/>
                </a:lnTo>
                <a:lnTo>
                  <a:pt x="1121640" y="303617"/>
                </a:lnTo>
                <a:lnTo>
                  <a:pt x="1132514" y="304510"/>
                </a:lnTo>
                <a:lnTo>
                  <a:pt x="1147117" y="287543"/>
                </a:lnTo>
                <a:lnTo>
                  <a:pt x="1157681" y="281292"/>
                </a:lnTo>
                <a:lnTo>
                  <a:pt x="1168245" y="277422"/>
                </a:lnTo>
                <a:lnTo>
                  <a:pt x="1198383" y="273255"/>
                </a:lnTo>
                <a:lnTo>
                  <a:pt x="1204287" y="267004"/>
                </a:lnTo>
                <a:lnTo>
                  <a:pt x="1207394" y="267897"/>
                </a:lnTo>
                <a:lnTo>
                  <a:pt x="1240639" y="236344"/>
                </a:lnTo>
                <a:lnTo>
                  <a:pt x="1248096" y="232475"/>
                </a:lnTo>
                <a:lnTo>
                  <a:pt x="1252135" y="228307"/>
                </a:lnTo>
                <a:cubicBezTo>
                  <a:pt x="1252135" y="228307"/>
                  <a:pt x="1252681" y="218927"/>
                  <a:pt x="1253999" y="216401"/>
                </a:cubicBezTo>
                <a:cubicBezTo>
                  <a:pt x="1255318" y="213875"/>
                  <a:pt x="1251762" y="212667"/>
                  <a:pt x="1245610" y="205090"/>
                </a:cubicBezTo>
                <a:cubicBezTo>
                  <a:pt x="1239459" y="197513"/>
                  <a:pt x="1236289" y="189211"/>
                  <a:pt x="1236289" y="187528"/>
                </a:cubicBezTo>
                <a:cubicBezTo>
                  <a:pt x="1236289" y="185844"/>
                  <a:pt x="1229196" y="178691"/>
                  <a:pt x="1230075" y="175323"/>
                </a:cubicBezTo>
                <a:cubicBezTo>
                  <a:pt x="1230954" y="171956"/>
                  <a:pt x="1236760" y="167533"/>
                  <a:pt x="1239396" y="166691"/>
                </a:cubicBezTo>
                <a:cubicBezTo>
                  <a:pt x="1242033" y="165849"/>
                  <a:pt x="1241882" y="165501"/>
                  <a:pt x="1241882" y="165501"/>
                </a:cubicBezTo>
                <a:lnTo>
                  <a:pt x="1240018" y="158952"/>
                </a:lnTo>
                <a:lnTo>
                  <a:pt x="1240950" y="158059"/>
                </a:lnTo>
                <a:cubicBezTo>
                  <a:pt x="1220432" y="131255"/>
                  <a:pt x="1240020" y="107164"/>
                  <a:pt x="1234425" y="98229"/>
                </a:cubicBezTo>
                <a:cubicBezTo>
                  <a:pt x="1231627" y="94655"/>
                  <a:pt x="1227902" y="91979"/>
                  <a:pt x="1224172" y="90192"/>
                </a:cubicBezTo>
                <a:cubicBezTo>
                  <a:pt x="1222306" y="89299"/>
                  <a:pt x="1219511" y="91982"/>
                  <a:pt x="1218579" y="91085"/>
                </a:cubicBezTo>
                <a:cubicBezTo>
                  <a:pt x="1214848" y="88404"/>
                  <a:pt x="1216717" y="81262"/>
                  <a:pt x="1212986" y="80369"/>
                </a:cubicBezTo>
                <a:lnTo>
                  <a:pt x="1210501" y="72927"/>
                </a:lnTo>
                <a:lnTo>
                  <a:pt x="1186577" y="74416"/>
                </a:lnTo>
                <a:cubicBezTo>
                  <a:pt x="1186577" y="74416"/>
                  <a:pt x="1180256" y="69032"/>
                  <a:pt x="1176635" y="68165"/>
                </a:cubicBezTo>
                <a:cubicBezTo>
                  <a:pt x="1173014" y="67297"/>
                  <a:pt x="1167935" y="66974"/>
                  <a:pt x="1167935" y="66974"/>
                </a:cubicBezTo>
                <a:lnTo>
                  <a:pt x="1155196" y="57449"/>
                </a:lnTo>
                <a:lnTo>
                  <a:pt x="1149914" y="61914"/>
                </a:lnTo>
                <a:cubicBezTo>
                  <a:pt x="1149914" y="61914"/>
                  <a:pt x="1146896" y="56071"/>
                  <a:pt x="1144632" y="54770"/>
                </a:cubicBezTo>
                <a:cubicBezTo>
                  <a:pt x="1142369" y="53469"/>
                  <a:pt x="1137797" y="51793"/>
                  <a:pt x="1137797" y="51793"/>
                </a:cubicBezTo>
                <a:lnTo>
                  <a:pt x="1136865" y="44947"/>
                </a:lnTo>
                <a:cubicBezTo>
                  <a:pt x="1136865" y="44947"/>
                  <a:pt x="1125545" y="29774"/>
                  <a:pt x="1121019" y="25004"/>
                </a:cubicBezTo>
                <a:cubicBezTo>
                  <a:pt x="1116492" y="20234"/>
                  <a:pt x="1108280" y="14883"/>
                  <a:pt x="1108280" y="14883"/>
                </a:cubicBezTo>
                <a:lnTo>
                  <a:pt x="1106416" y="8037"/>
                </a:lnTo>
                <a:lnTo>
                  <a:pt x="1094609" y="4465"/>
                </a:lnTo>
                <a:close/>
                <a:moveTo>
                  <a:pt x="1107969" y="35124"/>
                </a:moveTo>
                <a:cubicBezTo>
                  <a:pt x="1109061" y="40156"/>
                  <a:pt x="1109915" y="45332"/>
                  <a:pt x="1111076" y="49114"/>
                </a:cubicBezTo>
                <a:cubicBezTo>
                  <a:pt x="1112009" y="54475"/>
                  <a:pt x="1108279" y="59827"/>
                  <a:pt x="1109212" y="65188"/>
                </a:cubicBezTo>
                <a:cubicBezTo>
                  <a:pt x="1110145" y="66975"/>
                  <a:pt x="1111075" y="60723"/>
                  <a:pt x="1112941" y="60723"/>
                </a:cubicBezTo>
                <a:cubicBezTo>
                  <a:pt x="1116671" y="59830"/>
                  <a:pt x="1116668" y="66973"/>
                  <a:pt x="1117601" y="69653"/>
                </a:cubicBezTo>
                <a:lnTo>
                  <a:pt x="1117601" y="73225"/>
                </a:lnTo>
                <a:cubicBezTo>
                  <a:pt x="1118534" y="75905"/>
                  <a:pt x="1116048" y="75010"/>
                  <a:pt x="1115115" y="76797"/>
                </a:cubicBezTo>
                <a:cubicBezTo>
                  <a:pt x="1114183" y="78584"/>
                  <a:pt x="1119465" y="91381"/>
                  <a:pt x="1119465" y="93168"/>
                </a:cubicBezTo>
                <a:cubicBezTo>
                  <a:pt x="1120708" y="102997"/>
                  <a:pt x="1130509" y="104687"/>
                  <a:pt x="1116358" y="111326"/>
                </a:cubicBezTo>
                <a:cubicBezTo>
                  <a:pt x="1107276" y="116769"/>
                  <a:pt x="1098249" y="114926"/>
                  <a:pt x="1094609" y="111623"/>
                </a:cubicBezTo>
                <a:cubicBezTo>
                  <a:pt x="1090764" y="108137"/>
                  <a:pt x="1088682" y="109441"/>
                  <a:pt x="1085288" y="111623"/>
                </a:cubicBezTo>
                <a:cubicBezTo>
                  <a:pt x="1079928" y="115068"/>
                  <a:pt x="1079295" y="113475"/>
                  <a:pt x="1075035" y="111326"/>
                </a:cubicBezTo>
                <a:cubicBezTo>
                  <a:pt x="1081099" y="101184"/>
                  <a:pt x="1081838" y="102815"/>
                  <a:pt x="1086220" y="96145"/>
                </a:cubicBezTo>
                <a:cubicBezTo>
                  <a:pt x="1089284" y="90748"/>
                  <a:pt x="1091953" y="89996"/>
                  <a:pt x="1093677" y="85727"/>
                </a:cubicBezTo>
                <a:cubicBezTo>
                  <a:pt x="1095452" y="81331"/>
                  <a:pt x="1096365" y="76071"/>
                  <a:pt x="1100823" y="70248"/>
                </a:cubicBezTo>
                <a:cubicBezTo>
                  <a:pt x="1100823" y="70248"/>
                  <a:pt x="1102144" y="68613"/>
                  <a:pt x="1102377" y="67272"/>
                </a:cubicBezTo>
                <a:cubicBezTo>
                  <a:pt x="1102609" y="65932"/>
                  <a:pt x="1102765" y="64742"/>
                  <a:pt x="1104552" y="63700"/>
                </a:cubicBezTo>
                <a:cubicBezTo>
                  <a:pt x="1106338" y="62658"/>
                  <a:pt x="1106183" y="62212"/>
                  <a:pt x="1105794" y="60426"/>
                </a:cubicBezTo>
                <a:cubicBezTo>
                  <a:pt x="1105406" y="58640"/>
                  <a:pt x="1105794" y="58193"/>
                  <a:pt x="1107037" y="55365"/>
                </a:cubicBezTo>
                <a:cubicBezTo>
                  <a:pt x="1108280" y="52537"/>
                  <a:pt x="1108591" y="51570"/>
                  <a:pt x="1107659" y="50603"/>
                </a:cubicBezTo>
                <a:cubicBezTo>
                  <a:pt x="1106727" y="49635"/>
                  <a:pt x="1105717" y="48370"/>
                  <a:pt x="1107037" y="46138"/>
                </a:cubicBezTo>
                <a:cubicBezTo>
                  <a:pt x="1108358" y="43905"/>
                  <a:pt x="1107969" y="46659"/>
                  <a:pt x="1107659" y="42566"/>
                </a:cubicBezTo>
                <a:cubicBezTo>
                  <a:pt x="1107426" y="39496"/>
                  <a:pt x="1108148" y="37566"/>
                  <a:pt x="1107969" y="35124"/>
                </a:cubicBezTo>
                <a:close/>
                <a:moveTo>
                  <a:pt x="229299" y="141390"/>
                </a:moveTo>
                <a:cubicBezTo>
                  <a:pt x="227322" y="141179"/>
                  <a:pt x="226556" y="143178"/>
                  <a:pt x="227435" y="151808"/>
                </a:cubicBezTo>
                <a:cubicBezTo>
                  <a:pt x="228314" y="160438"/>
                  <a:pt x="229679" y="156120"/>
                  <a:pt x="232096" y="153594"/>
                </a:cubicBezTo>
                <a:cubicBezTo>
                  <a:pt x="234512" y="151068"/>
                  <a:pt x="232861" y="149643"/>
                  <a:pt x="233960" y="145855"/>
                </a:cubicBezTo>
                <a:cubicBezTo>
                  <a:pt x="235058" y="142066"/>
                  <a:pt x="234792" y="141600"/>
                  <a:pt x="229299" y="141390"/>
                </a:cubicBezTo>
                <a:close/>
                <a:moveTo>
                  <a:pt x="220600" y="158059"/>
                </a:moveTo>
                <a:cubicBezTo>
                  <a:pt x="220390" y="157983"/>
                  <a:pt x="220246" y="158135"/>
                  <a:pt x="219978" y="158356"/>
                </a:cubicBezTo>
                <a:cubicBezTo>
                  <a:pt x="219621" y="158646"/>
                  <a:pt x="218974" y="159387"/>
                  <a:pt x="218425" y="160440"/>
                </a:cubicBezTo>
                <a:cubicBezTo>
                  <a:pt x="216228" y="164649"/>
                  <a:pt x="213551" y="167691"/>
                  <a:pt x="210036" y="186634"/>
                </a:cubicBezTo>
                <a:cubicBezTo>
                  <a:pt x="209816" y="191054"/>
                  <a:pt x="211991" y="194133"/>
                  <a:pt x="212211" y="191397"/>
                </a:cubicBezTo>
                <a:cubicBezTo>
                  <a:pt x="212430" y="188661"/>
                  <a:pt x="213196" y="181893"/>
                  <a:pt x="214075" y="179788"/>
                </a:cubicBezTo>
                <a:cubicBezTo>
                  <a:pt x="214954" y="177683"/>
                  <a:pt x="216008" y="178104"/>
                  <a:pt x="218425" y="179788"/>
                </a:cubicBezTo>
                <a:cubicBezTo>
                  <a:pt x="220841" y="181472"/>
                  <a:pt x="221268" y="179475"/>
                  <a:pt x="225882" y="178002"/>
                </a:cubicBezTo>
                <a:cubicBezTo>
                  <a:pt x="230495" y="176529"/>
                  <a:pt x="231368" y="174728"/>
                  <a:pt x="229610" y="174728"/>
                </a:cubicBezTo>
                <a:cubicBezTo>
                  <a:pt x="227852" y="174728"/>
                  <a:pt x="222910" y="176082"/>
                  <a:pt x="218735" y="175025"/>
                </a:cubicBezTo>
                <a:cubicBezTo>
                  <a:pt x="214561" y="173972"/>
                  <a:pt x="217765" y="168308"/>
                  <a:pt x="218425" y="164309"/>
                </a:cubicBezTo>
                <a:cubicBezTo>
                  <a:pt x="218961" y="161060"/>
                  <a:pt x="222339" y="160236"/>
                  <a:pt x="222775" y="159844"/>
                </a:cubicBezTo>
                <a:cubicBezTo>
                  <a:pt x="221787" y="159608"/>
                  <a:pt x="221228" y="158281"/>
                  <a:pt x="220600" y="158058"/>
                </a:cubicBezTo>
                <a:close/>
                <a:moveTo>
                  <a:pt x="324375" y="173835"/>
                </a:moveTo>
                <a:cubicBezTo>
                  <a:pt x="324025" y="174140"/>
                  <a:pt x="324215" y="175077"/>
                  <a:pt x="325617" y="176514"/>
                </a:cubicBezTo>
                <a:cubicBezTo>
                  <a:pt x="328973" y="178492"/>
                  <a:pt x="334097" y="177302"/>
                  <a:pt x="329967" y="175323"/>
                </a:cubicBezTo>
                <a:cubicBezTo>
                  <a:pt x="327386" y="174087"/>
                  <a:pt x="324958" y="173327"/>
                  <a:pt x="324375" y="173835"/>
                </a:cubicBezTo>
                <a:close/>
                <a:moveTo>
                  <a:pt x="230231" y="190802"/>
                </a:moveTo>
                <a:cubicBezTo>
                  <a:pt x="224739" y="191012"/>
                  <a:pt x="217577" y="193983"/>
                  <a:pt x="221532" y="197350"/>
                </a:cubicBezTo>
                <a:cubicBezTo>
                  <a:pt x="227683" y="199876"/>
                  <a:pt x="229990" y="201103"/>
                  <a:pt x="232406" y="197946"/>
                </a:cubicBezTo>
                <a:cubicBezTo>
                  <a:pt x="234823" y="194789"/>
                  <a:pt x="235724" y="190591"/>
                  <a:pt x="230231" y="190802"/>
                </a:cubicBezTo>
                <a:close/>
                <a:moveTo>
                  <a:pt x="576045" y="195267"/>
                </a:moveTo>
                <a:cubicBezTo>
                  <a:pt x="571651" y="195898"/>
                  <a:pt x="567587" y="195261"/>
                  <a:pt x="565170" y="198839"/>
                </a:cubicBezTo>
                <a:cubicBezTo>
                  <a:pt x="562753" y="202417"/>
                  <a:pt x="562437" y="204936"/>
                  <a:pt x="564860" y="202411"/>
                </a:cubicBezTo>
                <a:cubicBezTo>
                  <a:pt x="567276" y="199885"/>
                  <a:pt x="570823" y="199879"/>
                  <a:pt x="567967" y="205983"/>
                </a:cubicBezTo>
                <a:cubicBezTo>
                  <a:pt x="565111" y="212087"/>
                  <a:pt x="566975" y="210258"/>
                  <a:pt x="569831" y="208364"/>
                </a:cubicBezTo>
                <a:cubicBezTo>
                  <a:pt x="572687" y="206470"/>
                  <a:pt x="572900" y="206055"/>
                  <a:pt x="573559" y="204792"/>
                </a:cubicBezTo>
                <a:cubicBezTo>
                  <a:pt x="574219" y="203529"/>
                  <a:pt x="574469" y="204683"/>
                  <a:pt x="576666" y="206578"/>
                </a:cubicBezTo>
                <a:cubicBezTo>
                  <a:pt x="578864" y="208472"/>
                  <a:pt x="580062" y="209940"/>
                  <a:pt x="582259" y="210150"/>
                </a:cubicBezTo>
                <a:cubicBezTo>
                  <a:pt x="584456" y="210360"/>
                  <a:pt x="584434" y="209723"/>
                  <a:pt x="584434" y="213722"/>
                </a:cubicBezTo>
                <a:cubicBezTo>
                  <a:pt x="584434" y="217721"/>
                  <a:pt x="584987" y="217643"/>
                  <a:pt x="582570" y="218485"/>
                </a:cubicBezTo>
                <a:cubicBezTo>
                  <a:pt x="580153" y="219326"/>
                  <a:pt x="579281" y="219225"/>
                  <a:pt x="578841" y="216699"/>
                </a:cubicBezTo>
                <a:cubicBezTo>
                  <a:pt x="578402" y="214173"/>
                  <a:pt x="579758" y="214600"/>
                  <a:pt x="578220" y="213127"/>
                </a:cubicBezTo>
                <a:cubicBezTo>
                  <a:pt x="576682" y="211653"/>
                  <a:pt x="578553" y="211561"/>
                  <a:pt x="576356" y="212829"/>
                </a:cubicBezTo>
                <a:cubicBezTo>
                  <a:pt x="574159" y="214092"/>
                  <a:pt x="573613" y="214360"/>
                  <a:pt x="574492" y="210150"/>
                </a:cubicBezTo>
                <a:cubicBezTo>
                  <a:pt x="575371" y="205941"/>
                  <a:pt x="574021" y="206306"/>
                  <a:pt x="571384" y="209258"/>
                </a:cubicBezTo>
                <a:cubicBezTo>
                  <a:pt x="568748" y="212205"/>
                  <a:pt x="570670" y="211233"/>
                  <a:pt x="570453" y="213128"/>
                </a:cubicBezTo>
                <a:cubicBezTo>
                  <a:pt x="570233" y="215022"/>
                  <a:pt x="570566" y="213410"/>
                  <a:pt x="568589" y="211937"/>
                </a:cubicBezTo>
                <a:cubicBezTo>
                  <a:pt x="566611" y="210463"/>
                  <a:pt x="563018" y="212147"/>
                  <a:pt x="560821" y="211937"/>
                </a:cubicBezTo>
                <a:cubicBezTo>
                  <a:pt x="558624" y="211726"/>
                  <a:pt x="560511" y="212722"/>
                  <a:pt x="560511" y="214616"/>
                </a:cubicBezTo>
                <a:cubicBezTo>
                  <a:pt x="560511" y="216510"/>
                  <a:pt x="562080" y="216104"/>
                  <a:pt x="563618" y="216104"/>
                </a:cubicBezTo>
                <a:cubicBezTo>
                  <a:pt x="565156" y="216104"/>
                  <a:pt x="566141" y="216028"/>
                  <a:pt x="565482" y="217295"/>
                </a:cubicBezTo>
                <a:cubicBezTo>
                  <a:pt x="564823" y="218558"/>
                  <a:pt x="564657" y="218362"/>
                  <a:pt x="566414" y="218783"/>
                </a:cubicBezTo>
                <a:cubicBezTo>
                  <a:pt x="568171" y="219204"/>
                  <a:pt x="569232" y="217659"/>
                  <a:pt x="567035" y="219974"/>
                </a:cubicBezTo>
                <a:cubicBezTo>
                  <a:pt x="564838" y="222289"/>
                  <a:pt x="562359" y="223263"/>
                  <a:pt x="560821" y="224736"/>
                </a:cubicBezTo>
                <a:cubicBezTo>
                  <a:pt x="559283" y="226210"/>
                  <a:pt x="561329" y="226522"/>
                  <a:pt x="563307" y="226522"/>
                </a:cubicBezTo>
                <a:cubicBezTo>
                  <a:pt x="565284" y="226522"/>
                  <a:pt x="564694" y="226799"/>
                  <a:pt x="565792" y="228904"/>
                </a:cubicBezTo>
                <a:cubicBezTo>
                  <a:pt x="566891" y="231008"/>
                  <a:pt x="568810" y="232476"/>
                  <a:pt x="564861" y="232476"/>
                </a:cubicBezTo>
                <a:cubicBezTo>
                  <a:pt x="560906" y="232476"/>
                  <a:pt x="558995" y="231017"/>
                  <a:pt x="558336" y="233964"/>
                </a:cubicBezTo>
                <a:cubicBezTo>
                  <a:pt x="557677" y="236911"/>
                  <a:pt x="559283" y="238444"/>
                  <a:pt x="560822" y="239917"/>
                </a:cubicBezTo>
                <a:cubicBezTo>
                  <a:pt x="568511" y="246232"/>
                  <a:pt x="569719" y="246415"/>
                  <a:pt x="571696" y="245573"/>
                </a:cubicBezTo>
                <a:cubicBezTo>
                  <a:pt x="573674" y="244731"/>
                  <a:pt x="572371" y="244484"/>
                  <a:pt x="573250" y="246168"/>
                </a:cubicBezTo>
                <a:cubicBezTo>
                  <a:pt x="574129" y="247852"/>
                  <a:pt x="576517" y="250110"/>
                  <a:pt x="579153" y="248847"/>
                </a:cubicBezTo>
                <a:cubicBezTo>
                  <a:pt x="581789" y="247584"/>
                  <a:pt x="575820" y="244091"/>
                  <a:pt x="579775" y="240513"/>
                </a:cubicBezTo>
                <a:cubicBezTo>
                  <a:pt x="583729" y="236934"/>
                  <a:pt x="589673" y="232911"/>
                  <a:pt x="594067" y="233964"/>
                </a:cubicBezTo>
                <a:cubicBezTo>
                  <a:pt x="598461" y="235016"/>
                  <a:pt x="600212" y="237428"/>
                  <a:pt x="597795" y="239322"/>
                </a:cubicBezTo>
                <a:cubicBezTo>
                  <a:pt x="595379" y="241216"/>
                  <a:pt x="601357" y="244255"/>
                  <a:pt x="602456" y="239619"/>
                </a:cubicBezTo>
                <a:cubicBezTo>
                  <a:pt x="603554" y="234989"/>
                  <a:pt x="605077" y="235196"/>
                  <a:pt x="600902" y="230987"/>
                </a:cubicBezTo>
                <a:cubicBezTo>
                  <a:pt x="596728" y="226777"/>
                  <a:pt x="592755" y="229547"/>
                  <a:pt x="590338" y="221759"/>
                </a:cubicBezTo>
                <a:cubicBezTo>
                  <a:pt x="587922" y="213972"/>
                  <a:pt x="595893" y="218251"/>
                  <a:pt x="596553" y="211936"/>
                </a:cubicBezTo>
                <a:cubicBezTo>
                  <a:pt x="597212" y="205622"/>
                  <a:pt x="593201" y="205526"/>
                  <a:pt x="586610" y="206578"/>
                </a:cubicBezTo>
                <a:cubicBezTo>
                  <a:pt x="580019" y="207631"/>
                  <a:pt x="575955" y="207426"/>
                  <a:pt x="575735" y="203006"/>
                </a:cubicBezTo>
                <a:cubicBezTo>
                  <a:pt x="575516" y="198586"/>
                  <a:pt x="575933" y="200102"/>
                  <a:pt x="577910" y="198839"/>
                </a:cubicBezTo>
                <a:cubicBezTo>
                  <a:pt x="579888" y="197576"/>
                  <a:pt x="580440" y="194636"/>
                  <a:pt x="576046" y="195267"/>
                </a:cubicBezTo>
                <a:close/>
                <a:moveTo>
                  <a:pt x="240795" y="214317"/>
                </a:moveTo>
                <a:cubicBezTo>
                  <a:pt x="239669" y="214260"/>
                  <a:pt x="237255" y="215120"/>
                  <a:pt x="233960" y="216699"/>
                </a:cubicBezTo>
                <a:cubicBezTo>
                  <a:pt x="231983" y="217961"/>
                  <a:pt x="232165" y="218006"/>
                  <a:pt x="234581" y="221163"/>
                </a:cubicBezTo>
                <a:cubicBezTo>
                  <a:pt x="236998" y="224321"/>
                  <a:pt x="238818" y="221714"/>
                  <a:pt x="240795" y="217294"/>
                </a:cubicBezTo>
                <a:cubicBezTo>
                  <a:pt x="241784" y="215084"/>
                  <a:pt x="241921" y="214370"/>
                  <a:pt x="240795" y="214317"/>
                </a:cubicBezTo>
                <a:close/>
                <a:moveTo>
                  <a:pt x="411682" y="217294"/>
                </a:moveTo>
                <a:cubicBezTo>
                  <a:pt x="406300" y="218466"/>
                  <a:pt x="405321" y="226125"/>
                  <a:pt x="406090" y="227414"/>
                </a:cubicBezTo>
                <a:cubicBezTo>
                  <a:pt x="406969" y="228888"/>
                  <a:pt x="407696" y="228272"/>
                  <a:pt x="408575" y="228903"/>
                </a:cubicBezTo>
                <a:cubicBezTo>
                  <a:pt x="412750" y="227429"/>
                  <a:pt x="412834" y="227065"/>
                  <a:pt x="412614" y="229795"/>
                </a:cubicBezTo>
                <a:cubicBezTo>
                  <a:pt x="412395" y="232531"/>
                  <a:pt x="414199" y="235980"/>
                  <a:pt x="417275" y="233665"/>
                </a:cubicBezTo>
                <a:cubicBezTo>
                  <a:pt x="420351" y="231350"/>
                  <a:pt x="422095" y="231335"/>
                  <a:pt x="424732" y="232177"/>
                </a:cubicBezTo>
                <a:cubicBezTo>
                  <a:pt x="427368" y="233019"/>
                  <a:pt x="430202" y="234375"/>
                  <a:pt x="426907" y="228902"/>
                </a:cubicBezTo>
                <a:cubicBezTo>
                  <a:pt x="423611" y="223430"/>
                  <a:pt x="421858" y="218346"/>
                  <a:pt x="414168" y="217293"/>
                </a:cubicBezTo>
                <a:cubicBezTo>
                  <a:pt x="413207" y="217162"/>
                  <a:pt x="412451" y="217126"/>
                  <a:pt x="411682" y="217293"/>
                </a:cubicBezTo>
                <a:close/>
                <a:moveTo>
                  <a:pt x="562063" y="218186"/>
                </a:moveTo>
                <a:cubicBezTo>
                  <a:pt x="560446" y="218354"/>
                  <a:pt x="558867" y="220144"/>
                  <a:pt x="557713" y="222354"/>
                </a:cubicBezTo>
                <a:cubicBezTo>
                  <a:pt x="556175" y="225300"/>
                  <a:pt x="559715" y="223268"/>
                  <a:pt x="564549" y="221163"/>
                </a:cubicBezTo>
                <a:cubicBezTo>
                  <a:pt x="564988" y="220321"/>
                  <a:pt x="565808" y="220255"/>
                  <a:pt x="563617" y="218782"/>
                </a:cubicBezTo>
                <a:cubicBezTo>
                  <a:pt x="563068" y="218413"/>
                  <a:pt x="562602" y="218130"/>
                  <a:pt x="562063" y="218186"/>
                </a:cubicBezTo>
                <a:close/>
                <a:moveTo>
                  <a:pt x="443685" y="276528"/>
                </a:moveTo>
                <a:cubicBezTo>
                  <a:pt x="443477" y="276423"/>
                  <a:pt x="442955" y="276585"/>
                  <a:pt x="442131" y="276825"/>
                </a:cubicBezTo>
                <a:cubicBezTo>
                  <a:pt x="438836" y="277772"/>
                  <a:pt x="431856" y="279201"/>
                  <a:pt x="434053" y="282779"/>
                </a:cubicBezTo>
                <a:cubicBezTo>
                  <a:pt x="436250" y="286357"/>
                  <a:pt x="437452" y="286623"/>
                  <a:pt x="437781" y="283671"/>
                </a:cubicBezTo>
                <a:cubicBezTo>
                  <a:pt x="438111" y="280725"/>
                  <a:pt x="438938" y="279762"/>
                  <a:pt x="438713" y="282183"/>
                </a:cubicBezTo>
                <a:cubicBezTo>
                  <a:pt x="438493" y="284603"/>
                  <a:pt x="438453" y="289797"/>
                  <a:pt x="441199" y="281588"/>
                </a:cubicBezTo>
                <a:cubicBezTo>
                  <a:pt x="442599" y="278667"/>
                  <a:pt x="444308" y="276843"/>
                  <a:pt x="443684" y="276527"/>
                </a:cubicBezTo>
                <a:close/>
                <a:moveTo>
                  <a:pt x="639428" y="284565"/>
                </a:moveTo>
                <a:lnTo>
                  <a:pt x="639738" y="285161"/>
                </a:lnTo>
                <a:lnTo>
                  <a:pt x="639738" y="286649"/>
                </a:lnTo>
                <a:close/>
                <a:moveTo>
                  <a:pt x="166226" y="305402"/>
                </a:moveTo>
                <a:cubicBezTo>
                  <a:pt x="165375" y="305507"/>
                  <a:pt x="164984" y="305856"/>
                  <a:pt x="164984" y="306592"/>
                </a:cubicBezTo>
                <a:cubicBezTo>
                  <a:pt x="164984" y="308066"/>
                  <a:pt x="166917" y="306977"/>
                  <a:pt x="169333" y="307188"/>
                </a:cubicBezTo>
                <a:cubicBezTo>
                  <a:pt x="173947" y="306135"/>
                  <a:pt x="175190" y="305612"/>
                  <a:pt x="170576" y="305402"/>
                </a:cubicBezTo>
                <a:cubicBezTo>
                  <a:pt x="168269" y="305296"/>
                  <a:pt x="167078" y="305296"/>
                  <a:pt x="166226" y="305402"/>
                </a:cubicBezTo>
                <a:close/>
                <a:moveTo>
                  <a:pt x="150070" y="307188"/>
                </a:moveTo>
                <a:cubicBezTo>
                  <a:pt x="149582" y="307318"/>
                  <a:pt x="149376" y="307816"/>
                  <a:pt x="148827" y="308974"/>
                </a:cubicBezTo>
                <a:cubicBezTo>
                  <a:pt x="147729" y="311289"/>
                  <a:pt x="151495" y="311725"/>
                  <a:pt x="151934" y="310462"/>
                </a:cubicBezTo>
                <a:cubicBezTo>
                  <a:pt x="152374" y="309199"/>
                  <a:pt x="150845" y="308763"/>
                  <a:pt x="157216" y="308974"/>
                </a:cubicBezTo>
                <a:cubicBezTo>
                  <a:pt x="163587" y="309184"/>
                  <a:pt x="160995" y="307188"/>
                  <a:pt x="152866" y="307188"/>
                </a:cubicBezTo>
                <a:cubicBezTo>
                  <a:pt x="151328" y="307293"/>
                  <a:pt x="150558" y="307057"/>
                  <a:pt x="150070" y="307188"/>
                </a:cubicBezTo>
                <a:close/>
                <a:moveTo>
                  <a:pt x="143234" y="308974"/>
                </a:moveTo>
                <a:cubicBezTo>
                  <a:pt x="142410" y="309467"/>
                  <a:pt x="143578" y="311161"/>
                  <a:pt x="145720" y="311950"/>
                </a:cubicBezTo>
                <a:cubicBezTo>
                  <a:pt x="148576" y="313003"/>
                  <a:pt x="147422" y="310447"/>
                  <a:pt x="144788" y="308974"/>
                </a:cubicBezTo>
                <a:cubicBezTo>
                  <a:pt x="144075" y="308815"/>
                  <a:pt x="143509" y="308809"/>
                  <a:pt x="143235" y="308974"/>
                </a:cubicBezTo>
                <a:close/>
                <a:moveTo>
                  <a:pt x="131738" y="309866"/>
                </a:moveTo>
                <a:cubicBezTo>
                  <a:pt x="120753" y="309866"/>
                  <a:pt x="126208" y="313176"/>
                  <a:pt x="132360" y="312545"/>
                </a:cubicBezTo>
                <a:cubicBezTo>
                  <a:pt x="139830" y="311703"/>
                  <a:pt x="142723" y="309866"/>
                  <a:pt x="131738" y="309866"/>
                </a:cubicBezTo>
                <a:close/>
                <a:moveTo>
                  <a:pt x="116825" y="314629"/>
                </a:moveTo>
                <a:cubicBezTo>
                  <a:pt x="114327" y="314571"/>
                  <a:pt x="111238" y="314714"/>
                  <a:pt x="107503" y="314926"/>
                </a:cubicBezTo>
                <a:cubicBezTo>
                  <a:pt x="100913" y="315978"/>
                  <a:pt x="107741" y="316327"/>
                  <a:pt x="118067" y="316116"/>
                </a:cubicBezTo>
                <a:cubicBezTo>
                  <a:pt x="125812" y="315958"/>
                  <a:pt x="124317" y="314795"/>
                  <a:pt x="116825" y="314628"/>
                </a:cubicBezTo>
                <a:close/>
                <a:moveTo>
                  <a:pt x="96007" y="321475"/>
                </a:moveTo>
                <a:cubicBezTo>
                  <a:pt x="94435" y="321672"/>
                  <a:pt x="92502" y="322192"/>
                  <a:pt x="90415" y="322665"/>
                </a:cubicBezTo>
                <a:cubicBezTo>
                  <a:pt x="88438" y="323928"/>
                  <a:pt x="90847" y="326078"/>
                  <a:pt x="94143" y="327130"/>
                </a:cubicBezTo>
                <a:cubicBezTo>
                  <a:pt x="97439" y="328183"/>
                  <a:pt x="96531" y="324858"/>
                  <a:pt x="100047" y="322963"/>
                </a:cubicBezTo>
                <a:cubicBezTo>
                  <a:pt x="102683" y="321542"/>
                  <a:pt x="100725" y="320883"/>
                  <a:pt x="96007" y="321475"/>
                </a:cubicBezTo>
                <a:close/>
              </a:path>
            </a:pathLst>
          </a:custGeom>
          <a:solidFill>
            <a:srgbClr val="E63946"/>
          </a:solidFill>
          <a:ln w="3175" cap="flat">
            <a:solidFill>
              <a:srgbClr val="C00000"/>
            </a:solidFill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171" name="Forma libre 170">
            <a:extLst>
              <a:ext uri="{FF2B5EF4-FFF2-40B4-BE49-F238E27FC236}">
                <a16:creationId xmlns:a16="http://schemas.microsoft.com/office/drawing/2014/main" id="{3714623D-037C-DC49-A7BB-C842A17CCFBC}"/>
              </a:ext>
            </a:extLst>
          </p:cNvPr>
          <p:cNvSpPr/>
          <p:nvPr/>
        </p:nvSpPr>
        <p:spPr>
          <a:xfrm>
            <a:off x="2798682" y="1352844"/>
            <a:ext cx="638676" cy="1637935"/>
          </a:xfrm>
          <a:custGeom>
            <a:avLst/>
            <a:gdLst>
              <a:gd name="connsiteX0" fmla="*/ 380613 w 639632"/>
              <a:gd name="connsiteY0" fmla="*/ 43 h 1640386"/>
              <a:gd name="connsiteX1" fmla="*/ 374088 w 639632"/>
              <a:gd name="connsiteY1" fmla="*/ 3615 h 1640386"/>
              <a:gd name="connsiteX2" fmla="*/ 386205 w 639632"/>
              <a:gd name="connsiteY2" fmla="*/ 15224 h 1640386"/>
              <a:gd name="connsiteX3" fmla="*/ 390866 w 639632"/>
              <a:gd name="connsiteY3" fmla="*/ 33083 h 1640386"/>
              <a:gd name="connsiteX4" fmla="*/ 377816 w 639632"/>
              <a:gd name="connsiteY4" fmla="*/ 62552 h 1640386"/>
              <a:gd name="connsiteX5" fmla="*/ 380613 w 639632"/>
              <a:gd name="connsiteY5" fmla="*/ 87853 h 1640386"/>
              <a:gd name="connsiteX6" fmla="*/ 294858 w 639632"/>
              <a:gd name="connsiteY6" fmla="*/ 78923 h 1640386"/>
              <a:gd name="connsiteX7" fmla="*/ 293927 w 639632"/>
              <a:gd name="connsiteY7" fmla="*/ 144112 h 1640386"/>
              <a:gd name="connsiteX8" fmla="*/ 264099 w 639632"/>
              <a:gd name="connsiteY8" fmla="*/ 131610 h 1640386"/>
              <a:gd name="connsiteX9" fmla="*/ 239864 w 639632"/>
              <a:gd name="connsiteY9" fmla="*/ 170008 h 1640386"/>
              <a:gd name="connsiteX10" fmla="*/ 230543 w 639632"/>
              <a:gd name="connsiteY10" fmla="*/ 201263 h 1640386"/>
              <a:gd name="connsiteX11" fmla="*/ 217494 w 639632"/>
              <a:gd name="connsiteY11" fmla="*/ 213765 h 1640386"/>
              <a:gd name="connsiteX12" fmla="*/ 235204 w 639632"/>
              <a:gd name="connsiteY12" fmla="*/ 259307 h 1640386"/>
              <a:gd name="connsiteX13" fmla="*/ 193259 w 639632"/>
              <a:gd name="connsiteY13" fmla="*/ 325388 h 1640386"/>
              <a:gd name="connsiteX14" fmla="*/ 200716 w 639632"/>
              <a:gd name="connsiteY14" fmla="*/ 348606 h 1640386"/>
              <a:gd name="connsiteX15" fmla="*/ 179899 w 639632"/>
              <a:gd name="connsiteY15" fmla="*/ 365573 h 1640386"/>
              <a:gd name="connsiteX16" fmla="*/ 153800 w 639632"/>
              <a:gd name="connsiteY16" fmla="*/ 369145 h 1640386"/>
              <a:gd name="connsiteX17" fmla="*/ 163120 w 639632"/>
              <a:gd name="connsiteY17" fmla="*/ 403971 h 1640386"/>
              <a:gd name="connsiteX18" fmla="*/ 158459 w 639632"/>
              <a:gd name="connsiteY18" fmla="*/ 431654 h 1640386"/>
              <a:gd name="connsiteX19" fmla="*/ 161256 w 639632"/>
              <a:gd name="connsiteY19" fmla="*/ 464694 h 1640386"/>
              <a:gd name="connsiteX20" fmla="*/ 154731 w 639632"/>
              <a:gd name="connsiteY20" fmla="*/ 472731 h 1640386"/>
              <a:gd name="connsiteX21" fmla="*/ 124903 w 639632"/>
              <a:gd name="connsiteY21" fmla="*/ 546849 h 1640386"/>
              <a:gd name="connsiteX22" fmla="*/ 151935 w 639632"/>
              <a:gd name="connsiteY22" fmla="*/ 597750 h 1640386"/>
              <a:gd name="connsiteX23" fmla="*/ 82026 w 639632"/>
              <a:gd name="connsiteY23" fmla="*/ 621265 h 1640386"/>
              <a:gd name="connsiteX24" fmla="*/ 46606 w 639632"/>
              <a:gd name="connsiteY24" fmla="*/ 673058 h 1640386"/>
              <a:gd name="connsiteX25" fmla="*/ 50335 w 639632"/>
              <a:gd name="connsiteY25" fmla="*/ 684667 h 1640386"/>
              <a:gd name="connsiteX26" fmla="*/ 36353 w 639632"/>
              <a:gd name="connsiteY26" fmla="*/ 710564 h 1640386"/>
              <a:gd name="connsiteX27" fmla="*/ 50335 w 639632"/>
              <a:gd name="connsiteY27" fmla="*/ 739140 h 1640386"/>
              <a:gd name="connsiteX28" fmla="*/ 43810 w 639632"/>
              <a:gd name="connsiteY28" fmla="*/ 753427 h 1640386"/>
              <a:gd name="connsiteX29" fmla="*/ 47538 w 639632"/>
              <a:gd name="connsiteY29" fmla="*/ 771287 h 1640386"/>
              <a:gd name="connsiteX30" fmla="*/ 43810 w 639632"/>
              <a:gd name="connsiteY30" fmla="*/ 788254 h 1640386"/>
              <a:gd name="connsiteX31" fmla="*/ 61520 w 639632"/>
              <a:gd name="connsiteY31" fmla="*/ 826652 h 1640386"/>
              <a:gd name="connsiteX32" fmla="*/ 53131 w 639632"/>
              <a:gd name="connsiteY32" fmla="*/ 890055 h 1640386"/>
              <a:gd name="connsiteX33" fmla="*/ 97872 w 639632"/>
              <a:gd name="connsiteY33" fmla="*/ 931132 h 1640386"/>
              <a:gd name="connsiteX34" fmla="*/ 87619 w 639632"/>
              <a:gd name="connsiteY34" fmla="*/ 966852 h 1640386"/>
              <a:gd name="connsiteX35" fmla="*/ 62452 w 639632"/>
              <a:gd name="connsiteY35" fmla="*/ 977567 h 1640386"/>
              <a:gd name="connsiteX36" fmla="*/ 81094 w 639632"/>
              <a:gd name="connsiteY36" fmla="*/ 1057043 h 1640386"/>
              <a:gd name="connsiteX37" fmla="*/ 82026 w 639632"/>
              <a:gd name="connsiteY37" fmla="*/ 1082940 h 1640386"/>
              <a:gd name="connsiteX38" fmla="*/ 41945 w 639632"/>
              <a:gd name="connsiteY38" fmla="*/ 1111516 h 1640386"/>
              <a:gd name="connsiteX39" fmla="*/ 45673 w 639632"/>
              <a:gd name="connsiteY39" fmla="*/ 1116874 h 1640386"/>
              <a:gd name="connsiteX40" fmla="*/ 47538 w 639632"/>
              <a:gd name="connsiteY40" fmla="*/ 1128483 h 1640386"/>
              <a:gd name="connsiteX41" fmla="*/ 33556 w 639632"/>
              <a:gd name="connsiteY41" fmla="*/ 1140984 h 1640386"/>
              <a:gd name="connsiteX42" fmla="*/ 33556 w 639632"/>
              <a:gd name="connsiteY42" fmla="*/ 1220758 h 1640386"/>
              <a:gd name="connsiteX43" fmla="*/ 18642 w 639632"/>
              <a:gd name="connsiteY43" fmla="*/ 1214507 h 1640386"/>
              <a:gd name="connsiteX44" fmla="*/ 0 w 639632"/>
              <a:gd name="connsiteY44" fmla="*/ 1211828 h 1640386"/>
              <a:gd name="connsiteX45" fmla="*/ 12117 w 639632"/>
              <a:gd name="connsiteY45" fmla="*/ 1262728 h 1640386"/>
              <a:gd name="connsiteX46" fmla="*/ 8389 w 639632"/>
              <a:gd name="connsiteY46" fmla="*/ 1290411 h 1640386"/>
              <a:gd name="connsiteX47" fmla="*/ 45052 w 639632"/>
              <a:gd name="connsiteY47" fmla="*/ 1295769 h 1640386"/>
              <a:gd name="connsiteX48" fmla="*/ 45052 w 639632"/>
              <a:gd name="connsiteY48" fmla="*/ 1322261 h 1640386"/>
              <a:gd name="connsiteX49" fmla="*/ 42877 w 639632"/>
              <a:gd name="connsiteY49" fmla="*/ 1335656 h 1640386"/>
              <a:gd name="connsiteX50" fmla="*/ 43499 w 639632"/>
              <a:gd name="connsiteY50" fmla="*/ 1342502 h 1640386"/>
              <a:gd name="connsiteX51" fmla="*/ 36663 w 639632"/>
              <a:gd name="connsiteY51" fmla="*/ 1351432 h 1640386"/>
              <a:gd name="connsiteX52" fmla="*/ 39770 w 639632"/>
              <a:gd name="connsiteY52" fmla="*/ 1366910 h 1640386"/>
              <a:gd name="connsiteX53" fmla="*/ 50955 w 639632"/>
              <a:gd name="connsiteY53" fmla="*/ 1366315 h 1640386"/>
              <a:gd name="connsiteX54" fmla="*/ 48780 w 639632"/>
              <a:gd name="connsiteY54" fmla="*/ 1372268 h 1640386"/>
              <a:gd name="connsiteX55" fmla="*/ 54062 w 639632"/>
              <a:gd name="connsiteY55" fmla="*/ 1382984 h 1640386"/>
              <a:gd name="connsiteX56" fmla="*/ 57791 w 639632"/>
              <a:gd name="connsiteY56" fmla="*/ 1404714 h 1640386"/>
              <a:gd name="connsiteX57" fmla="*/ 65869 w 639632"/>
              <a:gd name="connsiteY57" fmla="*/ 1398165 h 1640386"/>
              <a:gd name="connsiteX58" fmla="*/ 69287 w 639632"/>
              <a:gd name="connsiteY58" fmla="*/ 1409774 h 1640386"/>
              <a:gd name="connsiteX59" fmla="*/ 74258 w 639632"/>
              <a:gd name="connsiteY59" fmla="*/ 1422871 h 1640386"/>
              <a:gd name="connsiteX60" fmla="*/ 84201 w 639632"/>
              <a:gd name="connsiteY60" fmla="*/ 1444898 h 1640386"/>
              <a:gd name="connsiteX61" fmla="*/ 86686 w 639632"/>
              <a:gd name="connsiteY61" fmla="*/ 1454721 h 1640386"/>
              <a:gd name="connsiteX62" fmla="*/ 101600 w 639632"/>
              <a:gd name="connsiteY62" fmla="*/ 1463651 h 1640386"/>
              <a:gd name="connsiteX63" fmla="*/ 112475 w 639632"/>
              <a:gd name="connsiteY63" fmla="*/ 1487166 h 1640386"/>
              <a:gd name="connsiteX64" fmla="*/ 123660 w 639632"/>
              <a:gd name="connsiteY64" fmla="*/ 1488952 h 1640386"/>
              <a:gd name="connsiteX65" fmla="*/ 125835 w 639632"/>
              <a:gd name="connsiteY65" fmla="*/ 1508300 h 1640386"/>
              <a:gd name="connsiteX66" fmla="*/ 107193 w 639632"/>
              <a:gd name="connsiteY66" fmla="*/ 1512765 h 1640386"/>
              <a:gd name="connsiteX67" fmla="*/ 122107 w 639632"/>
              <a:gd name="connsiteY67" fmla="*/ 1533304 h 1640386"/>
              <a:gd name="connsiteX68" fmla="*/ 96940 w 639632"/>
              <a:gd name="connsiteY68" fmla="*/ 1527053 h 1640386"/>
              <a:gd name="connsiteX69" fmla="*/ 104086 w 639632"/>
              <a:gd name="connsiteY69" fmla="*/ 1549080 h 1640386"/>
              <a:gd name="connsiteX70" fmla="*/ 110300 w 639632"/>
              <a:gd name="connsiteY70" fmla="*/ 1558903 h 1640386"/>
              <a:gd name="connsiteX71" fmla="*/ 134535 w 639632"/>
              <a:gd name="connsiteY71" fmla="*/ 1596408 h 1640386"/>
              <a:gd name="connsiteX72" fmla="*/ 125214 w 639632"/>
              <a:gd name="connsiteY72" fmla="*/ 1612185 h 1640386"/>
              <a:gd name="connsiteX73" fmla="*/ 130185 w 639632"/>
              <a:gd name="connsiteY73" fmla="*/ 1626472 h 1640386"/>
              <a:gd name="connsiteX74" fmla="*/ 119072 w 639632"/>
              <a:gd name="connsiteY74" fmla="*/ 1635053 h 1640386"/>
              <a:gd name="connsiteX75" fmla="*/ 133027 w 639632"/>
              <a:gd name="connsiteY75" fmla="*/ 1633727 h 1640386"/>
              <a:gd name="connsiteX76" fmla="*/ 160323 w 639632"/>
              <a:gd name="connsiteY76" fmla="*/ 1640386 h 1640386"/>
              <a:gd name="connsiteX77" fmla="*/ 197519 w 639632"/>
              <a:gd name="connsiteY77" fmla="*/ 1626558 h 1640386"/>
              <a:gd name="connsiteX78" fmla="*/ 229848 w 639632"/>
              <a:gd name="connsiteY78" fmla="*/ 1634058 h 1640386"/>
              <a:gd name="connsiteX79" fmla="*/ 243297 w 639632"/>
              <a:gd name="connsiteY79" fmla="*/ 1614004 h 1640386"/>
              <a:gd name="connsiteX80" fmla="*/ 233178 w 639632"/>
              <a:gd name="connsiteY80" fmla="*/ 1563232 h 1640386"/>
              <a:gd name="connsiteX81" fmla="*/ 239783 w 639632"/>
              <a:gd name="connsiteY81" fmla="*/ 1549863 h 1640386"/>
              <a:gd name="connsiteX82" fmla="*/ 256641 w 639632"/>
              <a:gd name="connsiteY82" fmla="*/ 1550272 h 1640386"/>
              <a:gd name="connsiteX83" fmla="*/ 251049 w 639632"/>
              <a:gd name="connsiteY83" fmla="*/ 1535091 h 1640386"/>
              <a:gd name="connsiteX84" fmla="*/ 261302 w 639632"/>
              <a:gd name="connsiteY84" fmla="*/ 1534199 h 1640386"/>
              <a:gd name="connsiteX85" fmla="*/ 274351 w 639632"/>
              <a:gd name="connsiteY85" fmla="*/ 1535091 h 1640386"/>
              <a:gd name="connsiteX86" fmla="*/ 291129 w 639632"/>
              <a:gd name="connsiteY86" fmla="*/ 1529733 h 1640386"/>
              <a:gd name="connsiteX87" fmla="*/ 296722 w 639632"/>
              <a:gd name="connsiteY87" fmla="*/ 1535984 h 1640386"/>
              <a:gd name="connsiteX88" fmla="*/ 311636 w 639632"/>
              <a:gd name="connsiteY88" fmla="*/ 1526161 h 1640386"/>
              <a:gd name="connsiteX89" fmla="*/ 310704 w 639632"/>
              <a:gd name="connsiteY89" fmla="*/ 1530626 h 1640386"/>
              <a:gd name="connsiteX90" fmla="*/ 324375 w 639632"/>
              <a:gd name="connsiteY90" fmla="*/ 1531519 h 1640386"/>
              <a:gd name="connsiteX91" fmla="*/ 322511 w 639632"/>
              <a:gd name="connsiteY91" fmla="*/ 1536876 h 1640386"/>
              <a:gd name="connsiteX92" fmla="*/ 327172 w 639632"/>
              <a:gd name="connsiteY92" fmla="*/ 1538662 h 1640386"/>
              <a:gd name="connsiteX93" fmla="*/ 344571 w 639632"/>
              <a:gd name="connsiteY93" fmla="*/ 1474963 h 1640386"/>
              <a:gd name="connsiteX94" fmla="*/ 354824 w 639632"/>
              <a:gd name="connsiteY94" fmla="*/ 1466033 h 1640386"/>
              <a:gd name="connsiteX95" fmla="*/ 352028 w 639632"/>
              <a:gd name="connsiteY95" fmla="*/ 1457103 h 1640386"/>
              <a:gd name="connsiteX96" fmla="*/ 360417 w 639632"/>
              <a:gd name="connsiteY96" fmla="*/ 1454424 h 1640386"/>
              <a:gd name="connsiteX97" fmla="*/ 356688 w 639632"/>
              <a:gd name="connsiteY97" fmla="*/ 1423765 h 1640386"/>
              <a:gd name="connsiteX98" fmla="*/ 366010 w 639632"/>
              <a:gd name="connsiteY98" fmla="*/ 1422872 h 1640386"/>
              <a:gd name="connsiteX99" fmla="*/ 355756 w 639632"/>
              <a:gd name="connsiteY99" fmla="*/ 1396083 h 1640386"/>
              <a:gd name="connsiteX100" fmla="*/ 364456 w 639632"/>
              <a:gd name="connsiteY100" fmla="*/ 1375246 h 1640386"/>
              <a:gd name="connsiteX101" fmla="*/ 369117 w 639632"/>
              <a:gd name="connsiteY101" fmla="*/ 1372567 h 1640386"/>
              <a:gd name="connsiteX102" fmla="*/ 356067 w 639632"/>
              <a:gd name="connsiteY102" fmla="*/ 1362744 h 1640386"/>
              <a:gd name="connsiteX103" fmla="*/ 367252 w 639632"/>
              <a:gd name="connsiteY103" fmla="*/ 1345778 h 1640386"/>
              <a:gd name="connsiteX104" fmla="*/ 348610 w 639632"/>
              <a:gd name="connsiteY104" fmla="*/ 1329704 h 1640386"/>
              <a:gd name="connsiteX105" fmla="*/ 345814 w 639632"/>
              <a:gd name="connsiteY105" fmla="*/ 1324346 h 1640386"/>
              <a:gd name="connsiteX106" fmla="*/ 368184 w 639632"/>
              <a:gd name="connsiteY106" fmla="*/ 1324346 h 1640386"/>
              <a:gd name="connsiteX107" fmla="*/ 356067 w 639632"/>
              <a:gd name="connsiteY107" fmla="*/ 1293687 h 1640386"/>
              <a:gd name="connsiteX108" fmla="*/ 366010 w 639632"/>
              <a:gd name="connsiteY108" fmla="*/ 1293984 h 1640386"/>
              <a:gd name="connsiteX109" fmla="*/ 356999 w 639632"/>
              <a:gd name="connsiteY109" fmla="*/ 1268087 h 1640386"/>
              <a:gd name="connsiteX110" fmla="*/ 339600 w 639632"/>
              <a:gd name="connsiteY110" fmla="*/ 1259753 h 1640386"/>
              <a:gd name="connsiteX111" fmla="*/ 362902 w 639632"/>
              <a:gd name="connsiteY111" fmla="*/ 1260943 h 1640386"/>
              <a:gd name="connsiteX112" fmla="*/ 368495 w 639632"/>
              <a:gd name="connsiteY112" fmla="*/ 1252013 h 1640386"/>
              <a:gd name="connsiteX113" fmla="*/ 374088 w 639632"/>
              <a:gd name="connsiteY113" fmla="*/ 1252013 h 1640386"/>
              <a:gd name="connsiteX114" fmla="*/ 340532 w 639632"/>
              <a:gd name="connsiteY114" fmla="*/ 1242786 h 1640386"/>
              <a:gd name="connsiteX115" fmla="*/ 338668 w 639632"/>
              <a:gd name="connsiteY115" fmla="*/ 1248144 h 1640386"/>
              <a:gd name="connsiteX116" fmla="*/ 334007 w 639632"/>
              <a:gd name="connsiteY116" fmla="*/ 1242786 h 1640386"/>
              <a:gd name="connsiteX117" fmla="*/ 331211 w 639632"/>
              <a:gd name="connsiteY117" fmla="*/ 1245465 h 1640386"/>
              <a:gd name="connsiteX118" fmla="*/ 324686 w 639632"/>
              <a:gd name="connsiteY118" fmla="*/ 1243679 h 1640386"/>
              <a:gd name="connsiteX119" fmla="*/ 366942 w 639632"/>
              <a:gd name="connsiteY119" fmla="*/ 1238916 h 1640386"/>
              <a:gd name="connsiteX120" fmla="*/ 369738 w 639632"/>
              <a:gd name="connsiteY120" fmla="*/ 1236237 h 1640386"/>
              <a:gd name="connsiteX121" fmla="*/ 374399 w 639632"/>
              <a:gd name="connsiteY121" fmla="*/ 1236237 h 1640386"/>
              <a:gd name="connsiteX122" fmla="*/ 368806 w 639632"/>
              <a:gd name="connsiteY122" fmla="*/ 1232963 h 1640386"/>
              <a:gd name="connsiteX123" fmla="*/ 368806 w 639632"/>
              <a:gd name="connsiteY123" fmla="*/ 1232666 h 1640386"/>
              <a:gd name="connsiteX124" fmla="*/ 380923 w 639632"/>
              <a:gd name="connsiteY124" fmla="*/ 1227308 h 1640386"/>
              <a:gd name="connsiteX125" fmla="*/ 373466 w 639632"/>
              <a:gd name="connsiteY125" fmla="*/ 1221950 h 1640386"/>
              <a:gd name="connsiteX126" fmla="*/ 397391 w 639632"/>
              <a:gd name="connsiteY126" fmla="*/ 1218080 h 1640386"/>
              <a:gd name="connsiteX127" fmla="*/ 407022 w 639632"/>
              <a:gd name="connsiteY127" fmla="*/ 1171347 h 1640386"/>
              <a:gd name="connsiteX128" fmla="*/ 420693 w 639632"/>
              <a:gd name="connsiteY128" fmla="*/ 1199625 h 1640386"/>
              <a:gd name="connsiteX129" fmla="*/ 418829 w 639632"/>
              <a:gd name="connsiteY129" fmla="*/ 1189802 h 1640386"/>
              <a:gd name="connsiteX130" fmla="*/ 428150 w 639632"/>
              <a:gd name="connsiteY130" fmla="*/ 1201411 h 1640386"/>
              <a:gd name="connsiteX131" fmla="*/ 433743 w 639632"/>
              <a:gd name="connsiteY131" fmla="*/ 1180575 h 1640386"/>
              <a:gd name="connsiteX132" fmla="*/ 443375 w 639632"/>
              <a:gd name="connsiteY132" fmla="*/ 1171942 h 1640386"/>
              <a:gd name="connsiteX133" fmla="*/ 454871 w 639632"/>
              <a:gd name="connsiteY133" fmla="*/ 1168371 h 1640386"/>
              <a:gd name="connsiteX134" fmla="*/ 447414 w 639632"/>
              <a:gd name="connsiteY134" fmla="*/ 1155869 h 1640386"/>
              <a:gd name="connsiteX135" fmla="*/ 445550 w 639632"/>
              <a:gd name="connsiteY135" fmla="*/ 1149915 h 1640386"/>
              <a:gd name="connsiteX136" fmla="*/ 467610 w 639632"/>
              <a:gd name="connsiteY136" fmla="*/ 1147832 h 1640386"/>
              <a:gd name="connsiteX137" fmla="*/ 456114 w 639632"/>
              <a:gd name="connsiteY137" fmla="*/ 1138604 h 1640386"/>
              <a:gd name="connsiteX138" fmla="*/ 447103 w 639632"/>
              <a:gd name="connsiteY138" fmla="*/ 1142176 h 1640386"/>
              <a:gd name="connsiteX139" fmla="*/ 425665 w 639632"/>
              <a:gd name="connsiteY139" fmla="*/ 1151404 h 1640386"/>
              <a:gd name="connsiteX140" fmla="*/ 416033 w 639632"/>
              <a:gd name="connsiteY140" fmla="*/ 1160334 h 1640386"/>
              <a:gd name="connsiteX141" fmla="*/ 402051 w 639632"/>
              <a:gd name="connsiteY141" fmla="*/ 1156166 h 1640386"/>
              <a:gd name="connsiteX142" fmla="*/ 386827 w 639632"/>
              <a:gd name="connsiteY142" fmla="*/ 1156166 h 1640386"/>
              <a:gd name="connsiteX143" fmla="*/ 386517 w 639632"/>
              <a:gd name="connsiteY143" fmla="*/ 1162417 h 1640386"/>
              <a:gd name="connsiteX144" fmla="*/ 379992 w 639632"/>
              <a:gd name="connsiteY144" fmla="*/ 1163310 h 1640386"/>
              <a:gd name="connsiteX145" fmla="*/ 381856 w 639632"/>
              <a:gd name="connsiteY145" fmla="*/ 1154380 h 1640386"/>
              <a:gd name="connsiteX146" fmla="*/ 366010 w 639632"/>
              <a:gd name="connsiteY146" fmla="*/ 1152296 h 1640386"/>
              <a:gd name="connsiteX147" fmla="*/ 359175 w 639632"/>
              <a:gd name="connsiteY147" fmla="*/ 1145748 h 1640386"/>
              <a:gd name="connsiteX148" fmla="*/ 346747 w 639632"/>
              <a:gd name="connsiteY148" fmla="*/ 1143069 h 1640386"/>
              <a:gd name="connsiteX149" fmla="*/ 354203 w 639632"/>
              <a:gd name="connsiteY149" fmla="*/ 1149022 h 1640386"/>
              <a:gd name="connsiteX150" fmla="*/ 350786 w 639632"/>
              <a:gd name="connsiteY150" fmla="*/ 1150510 h 1640386"/>
              <a:gd name="connsiteX151" fmla="*/ 343018 w 639632"/>
              <a:gd name="connsiteY151" fmla="*/ 1143366 h 1640386"/>
              <a:gd name="connsiteX152" fmla="*/ 331522 w 639632"/>
              <a:gd name="connsiteY152" fmla="*/ 1143366 h 1640386"/>
              <a:gd name="connsiteX153" fmla="*/ 305734 w 639632"/>
              <a:gd name="connsiteY153" fmla="*/ 1145748 h 1640386"/>
              <a:gd name="connsiteX154" fmla="*/ 316919 w 639632"/>
              <a:gd name="connsiteY154" fmla="*/ 1141580 h 1640386"/>
              <a:gd name="connsiteX155" fmla="*/ 330590 w 639632"/>
              <a:gd name="connsiteY155" fmla="*/ 1138604 h 1640386"/>
              <a:gd name="connsiteX156" fmla="*/ 332143 w 639632"/>
              <a:gd name="connsiteY156" fmla="*/ 1130567 h 1640386"/>
              <a:gd name="connsiteX157" fmla="*/ 343329 w 639632"/>
              <a:gd name="connsiteY157" fmla="*/ 1135329 h 1640386"/>
              <a:gd name="connsiteX158" fmla="*/ 352028 w 639632"/>
              <a:gd name="connsiteY158" fmla="*/ 1129079 h 1640386"/>
              <a:gd name="connsiteX159" fmla="*/ 368806 w 639632"/>
              <a:gd name="connsiteY159" fmla="*/ 1129376 h 1640386"/>
              <a:gd name="connsiteX160" fmla="*/ 386206 w 639632"/>
              <a:gd name="connsiteY160" fmla="*/ 1135627 h 1640386"/>
              <a:gd name="connsiteX161" fmla="*/ 391799 w 639632"/>
              <a:gd name="connsiteY161" fmla="*/ 1127292 h 1640386"/>
              <a:gd name="connsiteX162" fmla="*/ 405469 w 639632"/>
              <a:gd name="connsiteY162" fmla="*/ 1134436 h 1640386"/>
              <a:gd name="connsiteX163" fmla="*/ 393352 w 639632"/>
              <a:gd name="connsiteY163" fmla="*/ 1116874 h 1640386"/>
              <a:gd name="connsiteX164" fmla="*/ 391488 w 639632"/>
              <a:gd name="connsiteY164" fmla="*/ 1109730 h 1640386"/>
              <a:gd name="connsiteX165" fmla="*/ 386827 w 639632"/>
              <a:gd name="connsiteY165" fmla="*/ 1113302 h 1640386"/>
              <a:gd name="connsiteX166" fmla="*/ 383099 w 639632"/>
              <a:gd name="connsiteY166" fmla="*/ 1105860 h 1640386"/>
              <a:gd name="connsiteX167" fmla="*/ 395216 w 639632"/>
              <a:gd name="connsiteY167" fmla="*/ 1097823 h 1640386"/>
              <a:gd name="connsiteX168" fmla="*/ 398945 w 639632"/>
              <a:gd name="connsiteY168" fmla="*/ 1115683 h 1640386"/>
              <a:gd name="connsiteX169" fmla="*/ 412926 w 639632"/>
              <a:gd name="connsiteY169" fmla="*/ 1125208 h 1640386"/>
              <a:gd name="connsiteX170" fmla="*/ 416966 w 639632"/>
              <a:gd name="connsiteY170" fmla="*/ 1146640 h 1640386"/>
              <a:gd name="connsiteX171" fmla="*/ 438404 w 639632"/>
              <a:gd name="connsiteY171" fmla="*/ 1136520 h 1640386"/>
              <a:gd name="connsiteX172" fmla="*/ 446793 w 639632"/>
              <a:gd name="connsiteY172" fmla="*/ 1137115 h 1640386"/>
              <a:gd name="connsiteX173" fmla="*/ 443997 w 639632"/>
              <a:gd name="connsiteY173" fmla="*/ 1127590 h 1640386"/>
              <a:gd name="connsiteX174" fmla="*/ 470096 w 639632"/>
              <a:gd name="connsiteY174" fmla="*/ 1099014 h 1640386"/>
              <a:gd name="connsiteX175" fmla="*/ 475378 w 639632"/>
              <a:gd name="connsiteY175" fmla="*/ 1094251 h 1640386"/>
              <a:gd name="connsiteX176" fmla="*/ 484388 w 639632"/>
              <a:gd name="connsiteY176" fmla="*/ 1095740 h 1640386"/>
              <a:gd name="connsiteX177" fmla="*/ 484388 w 639632"/>
              <a:gd name="connsiteY177" fmla="*/ 1092168 h 1640386"/>
              <a:gd name="connsiteX178" fmla="*/ 474135 w 639632"/>
              <a:gd name="connsiteY178" fmla="*/ 1091275 h 1640386"/>
              <a:gd name="connsiteX179" fmla="*/ 465435 w 639632"/>
              <a:gd name="connsiteY179" fmla="*/ 1094847 h 1640386"/>
              <a:gd name="connsiteX180" fmla="*/ 466367 w 639632"/>
              <a:gd name="connsiteY180" fmla="*/ 1092168 h 1640386"/>
              <a:gd name="connsiteX181" fmla="*/ 471959 w 639632"/>
              <a:gd name="connsiteY181" fmla="*/ 1087703 h 1640386"/>
              <a:gd name="connsiteX182" fmla="*/ 473202 w 639632"/>
              <a:gd name="connsiteY182" fmla="*/ 1085322 h 1640386"/>
              <a:gd name="connsiteX183" fmla="*/ 476931 w 639632"/>
              <a:gd name="connsiteY183" fmla="*/ 1089192 h 1640386"/>
              <a:gd name="connsiteX184" fmla="*/ 477862 w 639632"/>
              <a:gd name="connsiteY184" fmla="*/ 1084429 h 1640386"/>
              <a:gd name="connsiteX185" fmla="*/ 474134 w 639632"/>
              <a:gd name="connsiteY185" fmla="*/ 1083537 h 1640386"/>
              <a:gd name="connsiteX186" fmla="*/ 474134 w 639632"/>
              <a:gd name="connsiteY186" fmla="*/ 1082644 h 1640386"/>
              <a:gd name="connsiteX187" fmla="*/ 471959 w 639632"/>
              <a:gd name="connsiteY187" fmla="*/ 1078179 h 1640386"/>
              <a:gd name="connsiteX188" fmla="*/ 475998 w 639632"/>
              <a:gd name="connsiteY188" fmla="*/ 1080560 h 1640386"/>
              <a:gd name="connsiteX189" fmla="*/ 483766 w 639632"/>
              <a:gd name="connsiteY189" fmla="*/ 1084728 h 1640386"/>
              <a:gd name="connsiteX190" fmla="*/ 468230 w 639632"/>
              <a:gd name="connsiteY190" fmla="*/ 1061510 h 1640386"/>
              <a:gd name="connsiteX191" fmla="*/ 462948 w 639632"/>
              <a:gd name="connsiteY191" fmla="*/ 1053771 h 1640386"/>
              <a:gd name="connsiteX192" fmla="*/ 454249 w 639632"/>
              <a:gd name="connsiteY192" fmla="*/ 1056152 h 1640386"/>
              <a:gd name="connsiteX193" fmla="*/ 436228 w 639632"/>
              <a:gd name="connsiteY193" fmla="*/ 1041567 h 1640386"/>
              <a:gd name="connsiteX194" fmla="*/ 439956 w 639632"/>
              <a:gd name="connsiteY194" fmla="*/ 1039185 h 1640386"/>
              <a:gd name="connsiteX195" fmla="*/ 448345 w 639632"/>
              <a:gd name="connsiteY195" fmla="*/ 1039482 h 1640386"/>
              <a:gd name="connsiteX196" fmla="*/ 425975 w 639632"/>
              <a:gd name="connsiteY196" fmla="*/ 1030850 h 1640386"/>
              <a:gd name="connsiteX197" fmla="*/ 423800 w 639632"/>
              <a:gd name="connsiteY197" fmla="*/ 1024599 h 1640386"/>
              <a:gd name="connsiteX198" fmla="*/ 409197 w 639632"/>
              <a:gd name="connsiteY198" fmla="*/ 1011800 h 1640386"/>
              <a:gd name="connsiteX199" fmla="*/ 403293 w 639632"/>
              <a:gd name="connsiteY199" fmla="*/ 1004358 h 1640386"/>
              <a:gd name="connsiteX200" fmla="*/ 388690 w 639632"/>
              <a:gd name="connsiteY200" fmla="*/ 1015372 h 1640386"/>
              <a:gd name="connsiteX201" fmla="*/ 371602 w 639632"/>
              <a:gd name="connsiteY201" fmla="*/ 1001977 h 1640386"/>
              <a:gd name="connsiteX202" fmla="*/ 365698 w 639632"/>
              <a:gd name="connsiteY202" fmla="*/ 990963 h 1640386"/>
              <a:gd name="connsiteX203" fmla="*/ 361038 w 639632"/>
              <a:gd name="connsiteY203" fmla="*/ 990963 h 1640386"/>
              <a:gd name="connsiteX204" fmla="*/ 362591 w 639632"/>
              <a:gd name="connsiteY204" fmla="*/ 978759 h 1640386"/>
              <a:gd name="connsiteX205" fmla="*/ 355445 w 639632"/>
              <a:gd name="connsiteY205" fmla="*/ 962388 h 1640386"/>
              <a:gd name="connsiteX206" fmla="*/ 355135 w 639632"/>
              <a:gd name="connsiteY206" fmla="*/ 947505 h 1640386"/>
              <a:gd name="connsiteX207" fmla="*/ 351717 w 639632"/>
              <a:gd name="connsiteY207" fmla="*/ 940658 h 1640386"/>
              <a:gd name="connsiteX208" fmla="*/ 351717 w 639632"/>
              <a:gd name="connsiteY208" fmla="*/ 931133 h 1640386"/>
              <a:gd name="connsiteX209" fmla="*/ 355446 w 639632"/>
              <a:gd name="connsiteY209" fmla="*/ 928454 h 1640386"/>
              <a:gd name="connsiteX210" fmla="*/ 347989 w 639632"/>
              <a:gd name="connsiteY210" fmla="*/ 919524 h 1640386"/>
              <a:gd name="connsiteX211" fmla="*/ 345192 w 639632"/>
              <a:gd name="connsiteY211" fmla="*/ 878149 h 1640386"/>
              <a:gd name="connsiteX212" fmla="*/ 362281 w 639632"/>
              <a:gd name="connsiteY212" fmla="*/ 886186 h 1640386"/>
              <a:gd name="connsiteX213" fmla="*/ 357931 w 639632"/>
              <a:gd name="connsiteY213" fmla="*/ 870708 h 1640386"/>
              <a:gd name="connsiteX214" fmla="*/ 354513 w 639632"/>
              <a:gd name="connsiteY214" fmla="*/ 860587 h 1640386"/>
              <a:gd name="connsiteX215" fmla="*/ 353582 w 639632"/>
              <a:gd name="connsiteY215" fmla="*/ 844513 h 1640386"/>
              <a:gd name="connsiteX216" fmla="*/ 359175 w 639632"/>
              <a:gd name="connsiteY216" fmla="*/ 832011 h 1640386"/>
              <a:gd name="connsiteX217" fmla="*/ 357932 w 639632"/>
              <a:gd name="connsiteY217" fmla="*/ 818617 h 1640386"/>
              <a:gd name="connsiteX218" fmla="*/ 356689 w 639632"/>
              <a:gd name="connsiteY218" fmla="*/ 812663 h 1640386"/>
              <a:gd name="connsiteX219" fmla="*/ 346125 w 639632"/>
              <a:gd name="connsiteY219" fmla="*/ 785874 h 1640386"/>
              <a:gd name="connsiteX220" fmla="*/ 361660 w 639632"/>
              <a:gd name="connsiteY220" fmla="*/ 791529 h 1640386"/>
              <a:gd name="connsiteX221" fmla="*/ 370671 w 639632"/>
              <a:gd name="connsiteY221" fmla="*/ 782599 h 1640386"/>
              <a:gd name="connsiteX222" fmla="*/ 374710 w 639632"/>
              <a:gd name="connsiteY222" fmla="*/ 766526 h 1640386"/>
              <a:gd name="connsiteX223" fmla="*/ 379370 w 639632"/>
              <a:gd name="connsiteY223" fmla="*/ 773670 h 1640386"/>
              <a:gd name="connsiteX224" fmla="*/ 383099 w 639632"/>
              <a:gd name="connsiteY224" fmla="*/ 755810 h 1640386"/>
              <a:gd name="connsiteX225" fmla="*/ 359175 w 639632"/>
              <a:gd name="connsiteY225" fmla="*/ 727532 h 1640386"/>
              <a:gd name="connsiteX226" fmla="*/ 379992 w 639632"/>
              <a:gd name="connsiteY226" fmla="*/ 743903 h 1640386"/>
              <a:gd name="connsiteX227" fmla="*/ 386206 w 639632"/>
              <a:gd name="connsiteY227" fmla="*/ 748368 h 1640386"/>
              <a:gd name="connsiteX228" fmla="*/ 389624 w 639632"/>
              <a:gd name="connsiteY228" fmla="*/ 738248 h 1640386"/>
              <a:gd name="connsiteX229" fmla="*/ 405469 w 639632"/>
              <a:gd name="connsiteY229" fmla="*/ 726639 h 1640386"/>
              <a:gd name="connsiteX230" fmla="*/ 389313 w 639632"/>
              <a:gd name="connsiteY230" fmla="*/ 723067 h 1640386"/>
              <a:gd name="connsiteX231" fmla="*/ 402052 w 639632"/>
              <a:gd name="connsiteY231" fmla="*/ 713244 h 1640386"/>
              <a:gd name="connsiteX232" fmla="*/ 404848 w 639632"/>
              <a:gd name="connsiteY232" fmla="*/ 700742 h 1640386"/>
              <a:gd name="connsiteX233" fmla="*/ 409509 w 639632"/>
              <a:gd name="connsiteY233" fmla="*/ 700742 h 1640386"/>
              <a:gd name="connsiteX234" fmla="*/ 403916 w 639632"/>
              <a:gd name="connsiteY234" fmla="*/ 695384 h 1640386"/>
              <a:gd name="connsiteX235" fmla="*/ 414169 w 639632"/>
              <a:gd name="connsiteY235" fmla="*/ 696277 h 1640386"/>
              <a:gd name="connsiteX236" fmla="*/ 410441 w 639632"/>
              <a:gd name="connsiteY236" fmla="*/ 688240 h 1640386"/>
              <a:gd name="connsiteX237" fmla="*/ 416966 w 639632"/>
              <a:gd name="connsiteY237" fmla="*/ 687347 h 1640386"/>
              <a:gd name="connsiteX238" fmla="*/ 412305 w 639632"/>
              <a:gd name="connsiteY238" fmla="*/ 684668 h 1640386"/>
              <a:gd name="connsiteX239" fmla="*/ 430947 w 639632"/>
              <a:gd name="connsiteY239" fmla="*/ 690026 h 1640386"/>
              <a:gd name="connsiteX240" fmla="*/ 439336 w 639632"/>
              <a:gd name="connsiteY240" fmla="*/ 671274 h 1640386"/>
              <a:gd name="connsiteX241" fmla="*/ 436229 w 639632"/>
              <a:gd name="connsiteY241" fmla="*/ 658474 h 1640386"/>
              <a:gd name="connsiteX242" fmla="*/ 449279 w 639632"/>
              <a:gd name="connsiteY242" fmla="*/ 664725 h 1640386"/>
              <a:gd name="connsiteX243" fmla="*/ 441511 w 639632"/>
              <a:gd name="connsiteY243" fmla="*/ 649544 h 1640386"/>
              <a:gd name="connsiteX244" fmla="*/ 459221 w 639632"/>
              <a:gd name="connsiteY244" fmla="*/ 661451 h 1640386"/>
              <a:gd name="connsiteX245" fmla="*/ 466057 w 639632"/>
              <a:gd name="connsiteY245" fmla="*/ 639126 h 1640386"/>
              <a:gd name="connsiteX246" fmla="*/ 482835 w 639632"/>
              <a:gd name="connsiteY246" fmla="*/ 631982 h 1640386"/>
              <a:gd name="connsiteX247" fmla="*/ 483766 w 639632"/>
              <a:gd name="connsiteY247" fmla="*/ 622159 h 1640386"/>
              <a:gd name="connsiteX248" fmla="*/ 484698 w 639632"/>
              <a:gd name="connsiteY248" fmla="*/ 622159 h 1640386"/>
              <a:gd name="connsiteX249" fmla="*/ 485630 w 639632"/>
              <a:gd name="connsiteY249" fmla="*/ 620076 h 1640386"/>
              <a:gd name="connsiteX250" fmla="*/ 490290 w 639632"/>
              <a:gd name="connsiteY250" fmla="*/ 629303 h 1640386"/>
              <a:gd name="connsiteX251" fmla="*/ 494019 w 639632"/>
              <a:gd name="connsiteY251" fmla="*/ 611146 h 1640386"/>
              <a:gd name="connsiteX252" fmla="*/ 497747 w 639632"/>
              <a:gd name="connsiteY252" fmla="*/ 616504 h 1640386"/>
              <a:gd name="connsiteX253" fmla="*/ 519496 w 639632"/>
              <a:gd name="connsiteY253" fmla="*/ 554887 h 1640386"/>
              <a:gd name="connsiteX254" fmla="*/ 540003 w 639632"/>
              <a:gd name="connsiteY254" fmla="*/ 527800 h 1640386"/>
              <a:gd name="connsiteX255" fmla="*/ 505825 w 639632"/>
              <a:gd name="connsiteY255" fmla="*/ 485532 h 1640386"/>
              <a:gd name="connsiteX256" fmla="*/ 525089 w 639632"/>
              <a:gd name="connsiteY256" fmla="*/ 447133 h 1640386"/>
              <a:gd name="connsiteX257" fmla="*/ 511418 w 639632"/>
              <a:gd name="connsiteY257" fmla="*/ 431357 h 1640386"/>
              <a:gd name="connsiteX258" fmla="*/ 506136 w 639632"/>
              <a:gd name="connsiteY258" fmla="*/ 426595 h 1640386"/>
              <a:gd name="connsiteX259" fmla="*/ 506757 w 639632"/>
              <a:gd name="connsiteY259" fmla="*/ 424809 h 1640386"/>
              <a:gd name="connsiteX260" fmla="*/ 508932 w 639632"/>
              <a:gd name="connsiteY260" fmla="*/ 426595 h 1640386"/>
              <a:gd name="connsiteX261" fmla="*/ 513282 w 639632"/>
              <a:gd name="connsiteY261" fmla="*/ 431655 h 1640386"/>
              <a:gd name="connsiteX262" fmla="*/ 521982 w 639632"/>
              <a:gd name="connsiteY262" fmla="*/ 437608 h 1640386"/>
              <a:gd name="connsiteX263" fmla="*/ 528507 w 639632"/>
              <a:gd name="connsiteY263" fmla="*/ 433143 h 1640386"/>
              <a:gd name="connsiteX264" fmla="*/ 521360 w 639632"/>
              <a:gd name="connsiteY264" fmla="*/ 425999 h 1640386"/>
              <a:gd name="connsiteX265" fmla="*/ 516078 w 639632"/>
              <a:gd name="connsiteY265" fmla="*/ 425702 h 1640386"/>
              <a:gd name="connsiteX266" fmla="*/ 512661 w 639632"/>
              <a:gd name="connsiteY266" fmla="*/ 418856 h 1640386"/>
              <a:gd name="connsiteX267" fmla="*/ 539381 w 639632"/>
              <a:gd name="connsiteY267" fmla="*/ 412307 h 1640386"/>
              <a:gd name="connsiteX268" fmla="*/ 538449 w 639632"/>
              <a:gd name="connsiteY268" fmla="*/ 406949 h 1640386"/>
              <a:gd name="connsiteX269" fmla="*/ 542178 w 639632"/>
              <a:gd name="connsiteY269" fmla="*/ 410521 h 1640386"/>
              <a:gd name="connsiteX270" fmla="*/ 536585 w 639632"/>
              <a:gd name="connsiteY270" fmla="*/ 401889 h 1640386"/>
              <a:gd name="connsiteX271" fmla="*/ 531925 w 639632"/>
              <a:gd name="connsiteY271" fmla="*/ 400997 h 1640386"/>
              <a:gd name="connsiteX272" fmla="*/ 546838 w 639632"/>
              <a:gd name="connsiteY272" fmla="*/ 394746 h 1640386"/>
              <a:gd name="connsiteX273" fmla="*/ 525400 w 639632"/>
              <a:gd name="connsiteY273" fmla="*/ 383137 h 1640386"/>
              <a:gd name="connsiteX274" fmla="*/ 559267 w 639632"/>
              <a:gd name="connsiteY274" fmla="*/ 393555 h 1640386"/>
              <a:gd name="connsiteX275" fmla="*/ 546838 w 639632"/>
              <a:gd name="connsiteY275" fmla="*/ 385518 h 1640386"/>
              <a:gd name="connsiteX276" fmla="*/ 554606 w 639632"/>
              <a:gd name="connsiteY276" fmla="*/ 379267 h 1640386"/>
              <a:gd name="connsiteX277" fmla="*/ 552120 w 639632"/>
              <a:gd name="connsiteY277" fmla="*/ 366170 h 1640386"/>
              <a:gd name="connsiteX278" fmla="*/ 549635 w 639632"/>
              <a:gd name="connsiteY278" fmla="*/ 357240 h 1640386"/>
              <a:gd name="connsiteX279" fmla="*/ 557713 w 639632"/>
              <a:gd name="connsiteY279" fmla="*/ 364086 h 1640386"/>
              <a:gd name="connsiteX280" fmla="*/ 562374 w 639632"/>
              <a:gd name="connsiteY280" fmla="*/ 363194 h 1640386"/>
              <a:gd name="connsiteX281" fmla="*/ 567034 w 639632"/>
              <a:gd name="connsiteY281" fmla="*/ 362003 h 1640386"/>
              <a:gd name="connsiteX282" fmla="*/ 584123 w 639632"/>
              <a:gd name="connsiteY282" fmla="*/ 365873 h 1640386"/>
              <a:gd name="connsiteX283" fmla="*/ 592201 w 639632"/>
              <a:gd name="connsiteY283" fmla="*/ 362896 h 1640386"/>
              <a:gd name="connsiteX284" fmla="*/ 589716 w 639632"/>
              <a:gd name="connsiteY284" fmla="*/ 355752 h 1640386"/>
              <a:gd name="connsiteX285" fmla="*/ 602765 w 639632"/>
              <a:gd name="connsiteY285" fmla="*/ 359324 h 1640386"/>
              <a:gd name="connsiteX286" fmla="*/ 608047 w 639632"/>
              <a:gd name="connsiteY286" fmla="*/ 353371 h 1640386"/>
              <a:gd name="connsiteX287" fmla="*/ 617368 w 639632"/>
              <a:gd name="connsiteY287" fmla="*/ 349501 h 1640386"/>
              <a:gd name="connsiteX288" fmla="*/ 628554 w 639632"/>
              <a:gd name="connsiteY288" fmla="*/ 352180 h 1640386"/>
              <a:gd name="connsiteX289" fmla="*/ 639632 w 639632"/>
              <a:gd name="connsiteY289" fmla="*/ 346357 h 1640386"/>
              <a:gd name="connsiteX290" fmla="*/ 597794 w 639632"/>
              <a:gd name="connsiteY290" fmla="*/ 280741 h 1640386"/>
              <a:gd name="connsiteX291" fmla="*/ 604319 w 639632"/>
              <a:gd name="connsiteY291" fmla="*/ 231627 h 1640386"/>
              <a:gd name="connsiteX292" fmla="*/ 574491 w 639632"/>
              <a:gd name="connsiteY292" fmla="*/ 193228 h 1640386"/>
              <a:gd name="connsiteX293" fmla="*/ 576355 w 639632"/>
              <a:gd name="connsiteY293" fmla="*/ 162867 h 1640386"/>
              <a:gd name="connsiteX294" fmla="*/ 559577 w 639632"/>
              <a:gd name="connsiteY294" fmla="*/ 156616 h 1640386"/>
              <a:gd name="connsiteX295" fmla="*/ 562374 w 639632"/>
              <a:gd name="connsiteY295" fmla="*/ 145900 h 1640386"/>
              <a:gd name="connsiteX296" fmla="*/ 558645 w 639632"/>
              <a:gd name="connsiteY296" fmla="*/ 104823 h 1640386"/>
              <a:gd name="connsiteX297" fmla="*/ 552120 w 639632"/>
              <a:gd name="connsiteY297" fmla="*/ 100358 h 1640386"/>
              <a:gd name="connsiteX298" fmla="*/ 536275 w 639632"/>
              <a:gd name="connsiteY298" fmla="*/ 83391 h 1640386"/>
              <a:gd name="connsiteX299" fmla="*/ 529750 w 639632"/>
              <a:gd name="connsiteY299" fmla="*/ 86070 h 1640386"/>
              <a:gd name="connsiteX300" fmla="*/ 525089 w 639632"/>
              <a:gd name="connsiteY300" fmla="*/ 73568 h 1640386"/>
              <a:gd name="connsiteX301" fmla="*/ 471959 w 639632"/>
              <a:gd name="connsiteY301" fmla="*/ 55411 h 1640386"/>
              <a:gd name="connsiteX302" fmla="*/ 412304 w 639632"/>
              <a:gd name="connsiteY302" fmla="*/ 15226 h 1640386"/>
              <a:gd name="connsiteX303" fmla="*/ 408575 w 639632"/>
              <a:gd name="connsiteY303" fmla="*/ 4510 h 1640386"/>
              <a:gd name="connsiteX304" fmla="*/ 397390 w 639632"/>
              <a:gd name="connsiteY304" fmla="*/ 45 h 1640386"/>
              <a:gd name="connsiteX305" fmla="*/ 395526 w 639632"/>
              <a:gd name="connsiteY305" fmla="*/ 45 h 1640386"/>
              <a:gd name="connsiteX306" fmla="*/ 383408 w 639632"/>
              <a:gd name="connsiteY306" fmla="*/ 45 h 1640386"/>
              <a:gd name="connsiteX307" fmla="*/ 380612 w 639632"/>
              <a:gd name="connsiteY307" fmla="*/ 45 h 1640386"/>
              <a:gd name="connsiteX308" fmla="*/ 416965 w 639632"/>
              <a:gd name="connsiteY308" fmla="*/ 687346 h 1640386"/>
              <a:gd name="connsiteX309" fmla="*/ 416033 w 639632"/>
              <a:gd name="connsiteY309" fmla="*/ 693597 h 1640386"/>
              <a:gd name="connsiteX310" fmla="*/ 421626 w 639632"/>
              <a:gd name="connsiteY310" fmla="*/ 690918 h 1640386"/>
              <a:gd name="connsiteX311" fmla="*/ 416966 w 639632"/>
              <a:gd name="connsiteY311" fmla="*/ 687346 h 1640386"/>
              <a:gd name="connsiteX312" fmla="*/ 485630 w 639632"/>
              <a:gd name="connsiteY312" fmla="*/ 628409 h 1640386"/>
              <a:gd name="connsiteX313" fmla="*/ 486562 w 639632"/>
              <a:gd name="connsiteY313" fmla="*/ 631683 h 1640386"/>
              <a:gd name="connsiteX314" fmla="*/ 485630 w 639632"/>
              <a:gd name="connsiteY314" fmla="*/ 628409 h 1640386"/>
              <a:gd name="connsiteX315" fmla="*/ 432500 w 639632"/>
              <a:gd name="connsiteY315" fmla="*/ 1010906 h 1640386"/>
              <a:gd name="connsiteX316" fmla="*/ 431257 w 639632"/>
              <a:gd name="connsiteY316" fmla="*/ 1011203 h 1640386"/>
              <a:gd name="connsiteX317" fmla="*/ 433122 w 639632"/>
              <a:gd name="connsiteY317" fmla="*/ 1027574 h 1640386"/>
              <a:gd name="connsiteX318" fmla="*/ 445239 w 639632"/>
              <a:gd name="connsiteY318" fmla="*/ 1032635 h 1640386"/>
              <a:gd name="connsiteX319" fmla="*/ 437471 w 639632"/>
              <a:gd name="connsiteY319" fmla="*/ 1023407 h 1640386"/>
              <a:gd name="connsiteX320" fmla="*/ 432500 w 639632"/>
              <a:gd name="connsiteY320" fmla="*/ 1010905 h 1640386"/>
              <a:gd name="connsiteX321" fmla="*/ 360417 w 639632"/>
              <a:gd name="connsiteY321" fmla="*/ 1135031 h 1640386"/>
              <a:gd name="connsiteX322" fmla="*/ 359795 w 639632"/>
              <a:gd name="connsiteY322" fmla="*/ 1137115 h 1640386"/>
              <a:gd name="connsiteX323" fmla="*/ 359174 w 639632"/>
              <a:gd name="connsiteY323" fmla="*/ 1144259 h 1640386"/>
              <a:gd name="connsiteX324" fmla="*/ 358864 w 639632"/>
              <a:gd name="connsiteY324" fmla="*/ 1144556 h 1640386"/>
              <a:gd name="connsiteX325" fmla="*/ 365078 w 639632"/>
              <a:gd name="connsiteY325" fmla="*/ 1145151 h 1640386"/>
              <a:gd name="connsiteX326" fmla="*/ 367874 w 639632"/>
              <a:gd name="connsiteY326" fmla="*/ 1139793 h 1640386"/>
              <a:gd name="connsiteX327" fmla="*/ 363214 w 639632"/>
              <a:gd name="connsiteY327" fmla="*/ 1135328 h 1640386"/>
              <a:gd name="connsiteX328" fmla="*/ 360417 w 639632"/>
              <a:gd name="connsiteY328" fmla="*/ 1135031 h 1640386"/>
              <a:gd name="connsiteX329" fmla="*/ 403294 w 639632"/>
              <a:gd name="connsiteY329" fmla="*/ 1141282 h 1640386"/>
              <a:gd name="connsiteX330" fmla="*/ 401740 w 639632"/>
              <a:gd name="connsiteY330" fmla="*/ 1141877 h 1640386"/>
              <a:gd name="connsiteX331" fmla="*/ 394905 w 639632"/>
              <a:gd name="connsiteY331" fmla="*/ 1142473 h 1640386"/>
              <a:gd name="connsiteX332" fmla="*/ 397701 w 639632"/>
              <a:gd name="connsiteY332" fmla="*/ 1147235 h 1640386"/>
              <a:gd name="connsiteX333" fmla="*/ 401119 w 639632"/>
              <a:gd name="connsiteY333" fmla="*/ 1147831 h 1640386"/>
              <a:gd name="connsiteX334" fmla="*/ 401119 w 639632"/>
              <a:gd name="connsiteY334" fmla="*/ 1148128 h 1640386"/>
              <a:gd name="connsiteX335" fmla="*/ 408265 w 639632"/>
              <a:gd name="connsiteY335" fmla="*/ 1153188 h 1640386"/>
              <a:gd name="connsiteX336" fmla="*/ 410751 w 639632"/>
              <a:gd name="connsiteY336" fmla="*/ 1147533 h 1640386"/>
              <a:gd name="connsiteX337" fmla="*/ 406712 w 639632"/>
              <a:gd name="connsiteY337" fmla="*/ 1147533 h 1640386"/>
              <a:gd name="connsiteX338" fmla="*/ 405158 w 639632"/>
              <a:gd name="connsiteY338" fmla="*/ 1143663 h 1640386"/>
              <a:gd name="connsiteX339" fmla="*/ 403294 w 639632"/>
              <a:gd name="connsiteY339" fmla="*/ 1141282 h 1640386"/>
              <a:gd name="connsiteX340" fmla="*/ 369117 w 639632"/>
              <a:gd name="connsiteY340" fmla="*/ 1142175 h 1640386"/>
              <a:gd name="connsiteX341" fmla="*/ 370359 w 639632"/>
              <a:gd name="connsiteY341" fmla="*/ 1145152 h 1640386"/>
              <a:gd name="connsiteX342" fmla="*/ 374709 w 639632"/>
              <a:gd name="connsiteY342" fmla="*/ 1149914 h 1640386"/>
              <a:gd name="connsiteX343" fmla="*/ 382477 w 639632"/>
              <a:gd name="connsiteY343" fmla="*/ 1146640 h 1640386"/>
              <a:gd name="connsiteX344" fmla="*/ 378438 w 639632"/>
              <a:gd name="connsiteY344" fmla="*/ 1142175 h 1640386"/>
              <a:gd name="connsiteX345" fmla="*/ 375331 w 639632"/>
              <a:gd name="connsiteY345" fmla="*/ 1144259 h 1640386"/>
              <a:gd name="connsiteX346" fmla="*/ 371602 w 639632"/>
              <a:gd name="connsiteY346" fmla="*/ 1142175 h 1640386"/>
              <a:gd name="connsiteX347" fmla="*/ 369117 w 639632"/>
              <a:gd name="connsiteY347" fmla="*/ 1142175 h 1640386"/>
              <a:gd name="connsiteX348" fmla="*/ 519808 w 639632"/>
              <a:gd name="connsiteY348" fmla="*/ 1296662 h 1640386"/>
              <a:gd name="connsiteX349" fmla="*/ 517322 w 639632"/>
              <a:gd name="connsiteY349" fmla="*/ 1297853 h 1640386"/>
              <a:gd name="connsiteX350" fmla="*/ 512662 w 639632"/>
              <a:gd name="connsiteY350" fmla="*/ 1303508 h 1640386"/>
              <a:gd name="connsiteX351" fmla="*/ 513593 w 639632"/>
              <a:gd name="connsiteY351" fmla="*/ 1310057 h 1640386"/>
              <a:gd name="connsiteX352" fmla="*/ 520739 w 639632"/>
              <a:gd name="connsiteY352" fmla="*/ 1311545 h 1640386"/>
              <a:gd name="connsiteX353" fmla="*/ 519808 w 639632"/>
              <a:gd name="connsiteY353" fmla="*/ 1304997 h 1640386"/>
              <a:gd name="connsiteX354" fmla="*/ 529750 w 639632"/>
              <a:gd name="connsiteY354" fmla="*/ 1299639 h 1640386"/>
              <a:gd name="connsiteX355" fmla="*/ 524468 w 639632"/>
              <a:gd name="connsiteY355" fmla="*/ 1297555 h 1640386"/>
              <a:gd name="connsiteX356" fmla="*/ 519808 w 639632"/>
              <a:gd name="connsiteY356" fmla="*/ 1296662 h 1640386"/>
              <a:gd name="connsiteX357" fmla="*/ 41013 w 639632"/>
              <a:gd name="connsiteY357" fmla="*/ 1301425 h 1640386"/>
              <a:gd name="connsiteX358" fmla="*/ 36042 w 639632"/>
              <a:gd name="connsiteY358" fmla="*/ 1304401 h 1640386"/>
              <a:gd name="connsiteX359" fmla="*/ 20196 w 639632"/>
              <a:gd name="connsiteY359" fmla="*/ 1318689 h 1640386"/>
              <a:gd name="connsiteX360" fmla="*/ 31692 w 639632"/>
              <a:gd name="connsiteY360" fmla="*/ 1320177 h 1640386"/>
              <a:gd name="connsiteX361" fmla="*/ 44742 w 639632"/>
              <a:gd name="connsiteY361" fmla="*/ 1313331 h 1640386"/>
              <a:gd name="connsiteX362" fmla="*/ 41013 w 639632"/>
              <a:gd name="connsiteY362" fmla="*/ 1301425 h 1640386"/>
              <a:gd name="connsiteX363" fmla="*/ 501166 w 639632"/>
              <a:gd name="connsiteY363" fmla="*/ 1306783 h 1640386"/>
              <a:gd name="connsiteX364" fmla="*/ 498369 w 639632"/>
              <a:gd name="connsiteY364" fmla="*/ 1318391 h 1640386"/>
              <a:gd name="connsiteX365" fmla="*/ 491534 w 639632"/>
              <a:gd name="connsiteY365" fmla="*/ 1307973 h 1640386"/>
              <a:gd name="connsiteX366" fmla="*/ 486252 w 639632"/>
              <a:gd name="connsiteY366" fmla="*/ 1318391 h 1640386"/>
              <a:gd name="connsiteX367" fmla="*/ 477241 w 639632"/>
              <a:gd name="connsiteY367" fmla="*/ 1321963 h 1640386"/>
              <a:gd name="connsiteX368" fmla="*/ 458599 w 639632"/>
              <a:gd name="connsiteY368" fmla="*/ 1358874 h 1640386"/>
              <a:gd name="connsiteX369" fmla="*/ 463881 w 639632"/>
              <a:gd name="connsiteY369" fmla="*/ 1377329 h 1640386"/>
              <a:gd name="connsiteX370" fmla="*/ 460153 w 639632"/>
              <a:gd name="connsiteY370" fmla="*/ 1388342 h 1640386"/>
              <a:gd name="connsiteX371" fmla="*/ 466678 w 639632"/>
              <a:gd name="connsiteY371" fmla="*/ 1394891 h 1640386"/>
              <a:gd name="connsiteX372" fmla="*/ 473824 w 639632"/>
              <a:gd name="connsiteY372" fmla="*/ 1408881 h 1640386"/>
              <a:gd name="connsiteX373" fmla="*/ 474755 w 639632"/>
              <a:gd name="connsiteY373" fmla="*/ 1412453 h 1640386"/>
              <a:gd name="connsiteX374" fmla="*/ 476309 w 639632"/>
              <a:gd name="connsiteY374" fmla="*/ 1411560 h 1640386"/>
              <a:gd name="connsiteX375" fmla="*/ 470095 w 639632"/>
              <a:gd name="connsiteY375" fmla="*/ 1428527 h 1640386"/>
              <a:gd name="connsiteX376" fmla="*/ 482833 w 639632"/>
              <a:gd name="connsiteY376" fmla="*/ 1417514 h 1640386"/>
              <a:gd name="connsiteX377" fmla="*/ 495262 w 639632"/>
              <a:gd name="connsiteY377" fmla="*/ 1392808 h 1640386"/>
              <a:gd name="connsiteX378" fmla="*/ 503340 w 639632"/>
              <a:gd name="connsiteY378" fmla="*/ 1374055 h 1640386"/>
              <a:gd name="connsiteX379" fmla="*/ 514836 w 639632"/>
              <a:gd name="connsiteY379" fmla="*/ 1366018 h 1640386"/>
              <a:gd name="connsiteX380" fmla="*/ 502097 w 639632"/>
              <a:gd name="connsiteY380" fmla="*/ 1347265 h 1640386"/>
              <a:gd name="connsiteX381" fmla="*/ 502719 w 639632"/>
              <a:gd name="connsiteY381" fmla="*/ 1333275 h 1640386"/>
              <a:gd name="connsiteX382" fmla="*/ 510797 w 639632"/>
              <a:gd name="connsiteY382" fmla="*/ 1308569 h 1640386"/>
              <a:gd name="connsiteX383" fmla="*/ 501165 w 639632"/>
              <a:gd name="connsiteY383" fmla="*/ 1306783 h 1640386"/>
              <a:gd name="connsiteX384" fmla="*/ 37906 w 639632"/>
              <a:gd name="connsiteY384" fmla="*/ 1326428 h 1640386"/>
              <a:gd name="connsiteX385" fmla="*/ 27653 w 639632"/>
              <a:gd name="connsiteY385" fmla="*/ 1327619 h 1640386"/>
              <a:gd name="connsiteX386" fmla="*/ 28585 w 639632"/>
              <a:gd name="connsiteY386" fmla="*/ 1339525 h 1640386"/>
              <a:gd name="connsiteX387" fmla="*/ 40391 w 639632"/>
              <a:gd name="connsiteY387" fmla="*/ 1329703 h 1640386"/>
              <a:gd name="connsiteX388" fmla="*/ 37906 w 639632"/>
              <a:gd name="connsiteY388" fmla="*/ 1326428 h 1640386"/>
              <a:gd name="connsiteX389" fmla="*/ 399566 w 639632"/>
              <a:gd name="connsiteY389" fmla="*/ 1382984 h 1640386"/>
              <a:gd name="connsiteX390" fmla="*/ 391177 w 639632"/>
              <a:gd name="connsiteY390" fmla="*/ 1385663 h 1640386"/>
              <a:gd name="connsiteX391" fmla="*/ 387448 w 639632"/>
              <a:gd name="connsiteY391" fmla="*/ 1411560 h 1640386"/>
              <a:gd name="connsiteX392" fmla="*/ 359795 w 639632"/>
              <a:gd name="connsiteY392" fmla="*/ 1476748 h 1640386"/>
              <a:gd name="connsiteX393" fmla="*/ 365388 w 639632"/>
              <a:gd name="connsiteY393" fmla="*/ 1519611 h 1640386"/>
              <a:gd name="connsiteX394" fmla="*/ 374709 w 639632"/>
              <a:gd name="connsiteY394" fmla="*/ 1479427 h 1640386"/>
              <a:gd name="connsiteX395" fmla="*/ 399566 w 639632"/>
              <a:gd name="connsiteY395" fmla="*/ 1382984 h 16403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</a:cxnLst>
            <a:rect l="l" t="t" r="r" b="b"/>
            <a:pathLst>
              <a:path w="639632" h="1640386">
                <a:moveTo>
                  <a:pt x="380613" y="43"/>
                </a:moveTo>
                <a:cubicBezTo>
                  <a:pt x="377871" y="299"/>
                  <a:pt x="375487" y="1269"/>
                  <a:pt x="374088" y="3615"/>
                </a:cubicBezTo>
                <a:cubicBezTo>
                  <a:pt x="371290" y="8082"/>
                  <a:pt x="383407" y="10756"/>
                  <a:pt x="386205" y="15224"/>
                </a:cubicBezTo>
                <a:cubicBezTo>
                  <a:pt x="389003" y="20584"/>
                  <a:pt x="390866" y="26829"/>
                  <a:pt x="390866" y="33083"/>
                </a:cubicBezTo>
                <a:cubicBezTo>
                  <a:pt x="390866" y="43805"/>
                  <a:pt x="375018" y="51830"/>
                  <a:pt x="377816" y="62552"/>
                </a:cubicBezTo>
                <a:cubicBezTo>
                  <a:pt x="378749" y="70593"/>
                  <a:pt x="411389" y="69090"/>
                  <a:pt x="380613" y="87853"/>
                </a:cubicBezTo>
                <a:cubicBezTo>
                  <a:pt x="372219" y="93214"/>
                  <a:pt x="307915" y="62841"/>
                  <a:pt x="294858" y="78923"/>
                </a:cubicBezTo>
                <a:cubicBezTo>
                  <a:pt x="289263" y="86071"/>
                  <a:pt x="312572" y="136964"/>
                  <a:pt x="293927" y="144112"/>
                </a:cubicBezTo>
                <a:lnTo>
                  <a:pt x="264099" y="131610"/>
                </a:lnTo>
                <a:cubicBezTo>
                  <a:pt x="258504" y="131610"/>
                  <a:pt x="240797" y="162860"/>
                  <a:pt x="239864" y="170008"/>
                </a:cubicBezTo>
                <a:cubicBezTo>
                  <a:pt x="237999" y="179836"/>
                  <a:pt x="238004" y="192328"/>
                  <a:pt x="230543" y="201263"/>
                </a:cubicBezTo>
                <a:cubicBezTo>
                  <a:pt x="224948" y="207517"/>
                  <a:pt x="214696" y="197682"/>
                  <a:pt x="217494" y="213765"/>
                </a:cubicBezTo>
                <a:cubicBezTo>
                  <a:pt x="221224" y="233421"/>
                  <a:pt x="245463" y="235183"/>
                  <a:pt x="235204" y="259307"/>
                </a:cubicBezTo>
                <a:cubicBezTo>
                  <a:pt x="229608" y="274496"/>
                  <a:pt x="198854" y="309306"/>
                  <a:pt x="193259" y="325388"/>
                </a:cubicBezTo>
                <a:cubicBezTo>
                  <a:pt x="191393" y="333429"/>
                  <a:pt x="203514" y="340565"/>
                  <a:pt x="200716" y="348606"/>
                </a:cubicBezTo>
                <a:lnTo>
                  <a:pt x="179899" y="365573"/>
                </a:lnTo>
                <a:cubicBezTo>
                  <a:pt x="172438" y="369146"/>
                  <a:pt x="157530" y="361103"/>
                  <a:pt x="153800" y="369145"/>
                </a:cubicBezTo>
                <a:lnTo>
                  <a:pt x="163120" y="403971"/>
                </a:lnTo>
                <a:cubicBezTo>
                  <a:pt x="163120" y="403971"/>
                  <a:pt x="158459" y="430760"/>
                  <a:pt x="158459" y="431654"/>
                </a:cubicBezTo>
                <a:lnTo>
                  <a:pt x="161256" y="464694"/>
                </a:lnTo>
                <a:cubicBezTo>
                  <a:pt x="160323" y="468268"/>
                  <a:pt x="155664" y="469157"/>
                  <a:pt x="154731" y="472731"/>
                </a:cubicBezTo>
                <a:cubicBezTo>
                  <a:pt x="146337" y="496855"/>
                  <a:pt x="133297" y="521832"/>
                  <a:pt x="124903" y="546849"/>
                </a:cubicBezTo>
                <a:cubicBezTo>
                  <a:pt x="119308" y="562932"/>
                  <a:pt x="158463" y="553970"/>
                  <a:pt x="151935" y="597750"/>
                </a:cubicBezTo>
                <a:cubicBezTo>
                  <a:pt x="145406" y="639743"/>
                  <a:pt x="120264" y="598035"/>
                  <a:pt x="82026" y="621265"/>
                </a:cubicBezTo>
                <a:cubicBezTo>
                  <a:pt x="69902" y="628413"/>
                  <a:pt x="49404" y="658763"/>
                  <a:pt x="46606" y="673058"/>
                </a:cubicBezTo>
                <a:cubicBezTo>
                  <a:pt x="45673" y="677526"/>
                  <a:pt x="51267" y="681093"/>
                  <a:pt x="50335" y="684667"/>
                </a:cubicBezTo>
                <a:cubicBezTo>
                  <a:pt x="49402" y="694495"/>
                  <a:pt x="36353" y="700736"/>
                  <a:pt x="36353" y="710564"/>
                </a:cubicBezTo>
                <a:cubicBezTo>
                  <a:pt x="36353" y="818674"/>
                  <a:pt x="50335" y="631029"/>
                  <a:pt x="50335" y="739140"/>
                </a:cubicBezTo>
                <a:cubicBezTo>
                  <a:pt x="50335" y="744500"/>
                  <a:pt x="43810" y="748066"/>
                  <a:pt x="43810" y="753427"/>
                </a:cubicBezTo>
                <a:cubicBezTo>
                  <a:pt x="42877" y="759681"/>
                  <a:pt x="46606" y="765033"/>
                  <a:pt x="47538" y="771287"/>
                </a:cubicBezTo>
                <a:cubicBezTo>
                  <a:pt x="47538" y="776648"/>
                  <a:pt x="42877" y="782893"/>
                  <a:pt x="43810" y="788254"/>
                </a:cubicBezTo>
                <a:cubicBezTo>
                  <a:pt x="44743" y="801656"/>
                  <a:pt x="59654" y="813250"/>
                  <a:pt x="61520" y="826652"/>
                </a:cubicBezTo>
                <a:cubicBezTo>
                  <a:pt x="63385" y="846309"/>
                  <a:pt x="48468" y="871292"/>
                  <a:pt x="53131" y="890055"/>
                </a:cubicBezTo>
                <a:cubicBezTo>
                  <a:pt x="58727" y="910604"/>
                  <a:pt x="94142" y="908795"/>
                  <a:pt x="97872" y="931132"/>
                </a:cubicBezTo>
                <a:lnTo>
                  <a:pt x="87619" y="966852"/>
                </a:lnTo>
                <a:cubicBezTo>
                  <a:pt x="80158" y="973106"/>
                  <a:pt x="61519" y="968633"/>
                  <a:pt x="62452" y="977567"/>
                </a:cubicBezTo>
                <a:cubicBezTo>
                  <a:pt x="67115" y="1015987"/>
                  <a:pt x="91353" y="1006116"/>
                  <a:pt x="81094" y="1057043"/>
                </a:cubicBezTo>
                <a:lnTo>
                  <a:pt x="82026" y="1082940"/>
                </a:lnTo>
                <a:cubicBezTo>
                  <a:pt x="73632" y="1103490"/>
                  <a:pt x="43810" y="1105261"/>
                  <a:pt x="41945" y="1111516"/>
                </a:cubicBezTo>
                <a:cubicBezTo>
                  <a:pt x="41013" y="1113303"/>
                  <a:pt x="45673" y="1114193"/>
                  <a:pt x="45673" y="1116874"/>
                </a:cubicBezTo>
                <a:cubicBezTo>
                  <a:pt x="47539" y="1120448"/>
                  <a:pt x="49403" y="1124909"/>
                  <a:pt x="47538" y="1128483"/>
                </a:cubicBezTo>
                <a:cubicBezTo>
                  <a:pt x="44740" y="1133843"/>
                  <a:pt x="35421" y="1134730"/>
                  <a:pt x="33556" y="1140984"/>
                </a:cubicBezTo>
                <a:cubicBezTo>
                  <a:pt x="27961" y="1157067"/>
                  <a:pt x="54074" y="1193060"/>
                  <a:pt x="33556" y="1220758"/>
                </a:cubicBezTo>
                <a:cubicBezTo>
                  <a:pt x="25162" y="1232373"/>
                  <a:pt x="21440" y="1223442"/>
                  <a:pt x="18642" y="1214507"/>
                </a:cubicBezTo>
                <a:cubicBezTo>
                  <a:pt x="13047" y="1215401"/>
                  <a:pt x="3731" y="1207361"/>
                  <a:pt x="0" y="1211828"/>
                </a:cubicBezTo>
                <a:cubicBezTo>
                  <a:pt x="0" y="1211828"/>
                  <a:pt x="11185" y="1252007"/>
                  <a:pt x="12117" y="1262728"/>
                </a:cubicBezTo>
                <a:cubicBezTo>
                  <a:pt x="12117" y="1268983"/>
                  <a:pt x="2794" y="1285050"/>
                  <a:pt x="8389" y="1290411"/>
                </a:cubicBezTo>
                <a:cubicBezTo>
                  <a:pt x="43828" y="1324363"/>
                  <a:pt x="33977" y="1283638"/>
                  <a:pt x="45052" y="1295769"/>
                </a:cubicBezTo>
                <a:cubicBezTo>
                  <a:pt x="48898" y="1300533"/>
                  <a:pt x="47006" y="1316981"/>
                  <a:pt x="45052" y="1322261"/>
                </a:cubicBezTo>
                <a:cubicBezTo>
                  <a:pt x="43033" y="1327729"/>
                  <a:pt x="45156" y="1331148"/>
                  <a:pt x="42877" y="1335656"/>
                </a:cubicBezTo>
                <a:cubicBezTo>
                  <a:pt x="39401" y="1342534"/>
                  <a:pt x="46094" y="1339324"/>
                  <a:pt x="43499" y="1342502"/>
                </a:cubicBezTo>
                <a:cubicBezTo>
                  <a:pt x="39824" y="1347002"/>
                  <a:pt x="33146" y="1348398"/>
                  <a:pt x="36663" y="1351432"/>
                </a:cubicBezTo>
                <a:cubicBezTo>
                  <a:pt x="46322" y="1359763"/>
                  <a:pt x="42445" y="1359090"/>
                  <a:pt x="39770" y="1366910"/>
                </a:cubicBezTo>
                <a:cubicBezTo>
                  <a:pt x="37975" y="1372159"/>
                  <a:pt x="49090" y="1363635"/>
                  <a:pt x="50955" y="1366315"/>
                </a:cubicBezTo>
                <a:cubicBezTo>
                  <a:pt x="54220" y="1371229"/>
                  <a:pt x="47586" y="1368453"/>
                  <a:pt x="48780" y="1372268"/>
                </a:cubicBezTo>
                <a:cubicBezTo>
                  <a:pt x="50152" y="1376650"/>
                  <a:pt x="52289" y="1376322"/>
                  <a:pt x="54062" y="1382984"/>
                </a:cubicBezTo>
                <a:cubicBezTo>
                  <a:pt x="55836" y="1389646"/>
                  <a:pt x="52120" y="1401066"/>
                  <a:pt x="57791" y="1404714"/>
                </a:cubicBezTo>
                <a:cubicBezTo>
                  <a:pt x="60589" y="1409181"/>
                  <a:pt x="61206" y="1394591"/>
                  <a:pt x="65869" y="1398165"/>
                </a:cubicBezTo>
                <a:cubicBezTo>
                  <a:pt x="72551" y="1401589"/>
                  <a:pt x="59189" y="1408285"/>
                  <a:pt x="69287" y="1409774"/>
                </a:cubicBezTo>
                <a:cubicBezTo>
                  <a:pt x="67268" y="1419002"/>
                  <a:pt x="68430" y="1422838"/>
                  <a:pt x="74258" y="1422871"/>
                </a:cubicBezTo>
                <a:cubicBezTo>
                  <a:pt x="72543" y="1430275"/>
                  <a:pt x="78296" y="1442663"/>
                  <a:pt x="84201" y="1444898"/>
                </a:cubicBezTo>
                <a:cubicBezTo>
                  <a:pt x="86066" y="1448472"/>
                  <a:pt x="84822" y="1451147"/>
                  <a:pt x="86686" y="1454721"/>
                </a:cubicBezTo>
                <a:cubicBezTo>
                  <a:pt x="90417" y="1459188"/>
                  <a:pt x="97870" y="1459184"/>
                  <a:pt x="101600" y="1463651"/>
                </a:cubicBezTo>
                <a:cubicBezTo>
                  <a:pt x="107196" y="1469905"/>
                  <a:pt x="105014" y="1484486"/>
                  <a:pt x="112475" y="1487166"/>
                </a:cubicBezTo>
                <a:cubicBezTo>
                  <a:pt x="116205" y="1488060"/>
                  <a:pt x="121795" y="1485378"/>
                  <a:pt x="123660" y="1488952"/>
                </a:cubicBezTo>
                <a:cubicBezTo>
                  <a:pt x="127391" y="1495207"/>
                  <a:pt x="130498" y="1502046"/>
                  <a:pt x="125835" y="1508300"/>
                </a:cubicBezTo>
                <a:cubicBezTo>
                  <a:pt x="123037" y="1513661"/>
                  <a:pt x="109991" y="1506511"/>
                  <a:pt x="107193" y="1512765"/>
                </a:cubicBezTo>
                <a:cubicBezTo>
                  <a:pt x="103462" y="1519913"/>
                  <a:pt x="129567" y="1530624"/>
                  <a:pt x="122107" y="1533304"/>
                </a:cubicBezTo>
                <a:cubicBezTo>
                  <a:pt x="113713" y="1536878"/>
                  <a:pt x="100670" y="1519012"/>
                  <a:pt x="96940" y="1527053"/>
                </a:cubicBezTo>
                <a:cubicBezTo>
                  <a:pt x="95074" y="1528840"/>
                  <a:pt x="96625" y="1537465"/>
                  <a:pt x="104086" y="1549080"/>
                </a:cubicBezTo>
                <a:lnTo>
                  <a:pt x="110300" y="1558903"/>
                </a:lnTo>
                <a:cubicBezTo>
                  <a:pt x="123357" y="1578559"/>
                  <a:pt x="134535" y="1596408"/>
                  <a:pt x="134535" y="1596408"/>
                </a:cubicBezTo>
                <a:cubicBezTo>
                  <a:pt x="132670" y="1600876"/>
                  <a:pt x="125214" y="1606824"/>
                  <a:pt x="125214" y="1612185"/>
                </a:cubicBezTo>
                <a:cubicBezTo>
                  <a:pt x="124281" y="1617545"/>
                  <a:pt x="130185" y="1621112"/>
                  <a:pt x="130185" y="1626472"/>
                </a:cubicBezTo>
                <a:cubicBezTo>
                  <a:pt x="130185" y="1626472"/>
                  <a:pt x="112544" y="1631479"/>
                  <a:pt x="119072" y="1635053"/>
                </a:cubicBezTo>
                <a:cubicBezTo>
                  <a:pt x="122803" y="1636840"/>
                  <a:pt x="129296" y="1633727"/>
                  <a:pt x="133027" y="1633727"/>
                </a:cubicBezTo>
                <a:cubicBezTo>
                  <a:pt x="139555" y="1634621"/>
                  <a:pt x="152862" y="1640386"/>
                  <a:pt x="160323" y="1640386"/>
                </a:cubicBezTo>
                <a:cubicBezTo>
                  <a:pt x="183639" y="1640386"/>
                  <a:pt x="175136" y="1624770"/>
                  <a:pt x="197519" y="1626558"/>
                </a:cubicBezTo>
                <a:cubicBezTo>
                  <a:pt x="200317" y="1626558"/>
                  <a:pt x="225185" y="1638525"/>
                  <a:pt x="229848" y="1634058"/>
                </a:cubicBezTo>
                <a:cubicBezTo>
                  <a:pt x="235444" y="1628697"/>
                  <a:pt x="242364" y="1621152"/>
                  <a:pt x="243297" y="1614004"/>
                </a:cubicBezTo>
                <a:cubicBezTo>
                  <a:pt x="244229" y="1590774"/>
                  <a:pt x="217077" y="1591547"/>
                  <a:pt x="233178" y="1563232"/>
                </a:cubicBezTo>
                <a:cubicBezTo>
                  <a:pt x="235975" y="1558765"/>
                  <a:pt x="234187" y="1551650"/>
                  <a:pt x="239783" y="1549863"/>
                </a:cubicBezTo>
                <a:cubicBezTo>
                  <a:pt x="246311" y="1548076"/>
                  <a:pt x="251978" y="1554733"/>
                  <a:pt x="256641" y="1550272"/>
                </a:cubicBezTo>
                <a:cubicBezTo>
                  <a:pt x="259439" y="1545805"/>
                  <a:pt x="249183" y="1540452"/>
                  <a:pt x="251049" y="1535091"/>
                </a:cubicBezTo>
                <a:cubicBezTo>
                  <a:pt x="251981" y="1531517"/>
                  <a:pt x="257572" y="1534199"/>
                  <a:pt x="261302" y="1534199"/>
                </a:cubicBezTo>
                <a:cubicBezTo>
                  <a:pt x="265965" y="1534199"/>
                  <a:pt x="269688" y="1535991"/>
                  <a:pt x="274351" y="1535091"/>
                </a:cubicBezTo>
                <a:cubicBezTo>
                  <a:pt x="276217" y="1535091"/>
                  <a:pt x="284601" y="1533307"/>
                  <a:pt x="291129" y="1529733"/>
                </a:cubicBezTo>
                <a:cubicBezTo>
                  <a:pt x="293927" y="1528840"/>
                  <a:pt x="288329" y="1542238"/>
                  <a:pt x="296722" y="1535984"/>
                </a:cubicBezTo>
                <a:cubicBezTo>
                  <a:pt x="301385" y="1531517"/>
                  <a:pt x="302310" y="1527055"/>
                  <a:pt x="311636" y="1526161"/>
                </a:cubicBezTo>
                <a:cubicBezTo>
                  <a:pt x="312568" y="1526161"/>
                  <a:pt x="309765" y="1529733"/>
                  <a:pt x="310704" y="1530626"/>
                </a:cubicBezTo>
                <a:cubicBezTo>
                  <a:pt x="310704" y="1530626"/>
                  <a:pt x="324375" y="1528845"/>
                  <a:pt x="324375" y="1531519"/>
                </a:cubicBezTo>
                <a:cubicBezTo>
                  <a:pt x="325308" y="1533306"/>
                  <a:pt x="322511" y="1535090"/>
                  <a:pt x="322511" y="1536876"/>
                </a:cubicBezTo>
                <a:cubicBezTo>
                  <a:pt x="323444" y="1538664"/>
                  <a:pt x="326239" y="1539556"/>
                  <a:pt x="327172" y="1538662"/>
                </a:cubicBezTo>
                <a:cubicBezTo>
                  <a:pt x="343026" y="1524367"/>
                  <a:pt x="341773" y="1493726"/>
                  <a:pt x="344571" y="1474963"/>
                </a:cubicBezTo>
                <a:cubicBezTo>
                  <a:pt x="349234" y="1444585"/>
                  <a:pt x="344566" y="1495517"/>
                  <a:pt x="354824" y="1466033"/>
                </a:cubicBezTo>
                <a:cubicBezTo>
                  <a:pt x="356689" y="1463352"/>
                  <a:pt x="350162" y="1459783"/>
                  <a:pt x="352028" y="1457103"/>
                </a:cubicBezTo>
                <a:cubicBezTo>
                  <a:pt x="352961" y="1454423"/>
                  <a:pt x="360417" y="1457104"/>
                  <a:pt x="360417" y="1454424"/>
                </a:cubicBezTo>
                <a:cubicBezTo>
                  <a:pt x="363215" y="1442809"/>
                  <a:pt x="349228" y="1430912"/>
                  <a:pt x="356688" y="1423765"/>
                </a:cubicBezTo>
                <a:cubicBezTo>
                  <a:pt x="359486" y="1421084"/>
                  <a:pt x="364144" y="1424659"/>
                  <a:pt x="366010" y="1422872"/>
                </a:cubicBezTo>
                <a:cubicBezTo>
                  <a:pt x="356836" y="1411824"/>
                  <a:pt x="353891" y="1401443"/>
                  <a:pt x="355756" y="1396083"/>
                </a:cubicBezTo>
                <a:cubicBezTo>
                  <a:pt x="356689" y="1388935"/>
                  <a:pt x="360725" y="1381500"/>
                  <a:pt x="364456" y="1375246"/>
                </a:cubicBezTo>
                <a:cubicBezTo>
                  <a:pt x="365389" y="1374353"/>
                  <a:pt x="370049" y="1374355"/>
                  <a:pt x="369117" y="1372567"/>
                </a:cubicBezTo>
                <a:cubicBezTo>
                  <a:pt x="365386" y="1368099"/>
                  <a:pt x="356067" y="1368105"/>
                  <a:pt x="356067" y="1362744"/>
                </a:cubicBezTo>
                <a:cubicBezTo>
                  <a:pt x="355134" y="1355596"/>
                  <a:pt x="367252" y="1352032"/>
                  <a:pt x="367252" y="1345778"/>
                </a:cubicBezTo>
                <a:cubicBezTo>
                  <a:pt x="367252" y="1338630"/>
                  <a:pt x="352341" y="1334171"/>
                  <a:pt x="348610" y="1329704"/>
                </a:cubicBezTo>
                <a:cubicBezTo>
                  <a:pt x="346745" y="1327917"/>
                  <a:pt x="343016" y="1324346"/>
                  <a:pt x="345814" y="1324346"/>
                </a:cubicBezTo>
                <a:cubicBezTo>
                  <a:pt x="352342" y="1321665"/>
                  <a:pt x="363521" y="1329707"/>
                  <a:pt x="368184" y="1324346"/>
                </a:cubicBezTo>
                <a:cubicBezTo>
                  <a:pt x="374713" y="1316305"/>
                  <a:pt x="355134" y="1298154"/>
                  <a:pt x="356067" y="1293687"/>
                </a:cubicBezTo>
                <a:cubicBezTo>
                  <a:pt x="357000" y="1290113"/>
                  <a:pt x="364144" y="1297563"/>
                  <a:pt x="366010" y="1293984"/>
                </a:cubicBezTo>
                <a:cubicBezTo>
                  <a:pt x="368807" y="1289516"/>
                  <a:pt x="360730" y="1270767"/>
                  <a:pt x="356999" y="1268087"/>
                </a:cubicBezTo>
                <a:cubicBezTo>
                  <a:pt x="351403" y="1264513"/>
                  <a:pt x="334936" y="1265114"/>
                  <a:pt x="339600" y="1259753"/>
                </a:cubicBezTo>
                <a:cubicBezTo>
                  <a:pt x="344263" y="1254392"/>
                  <a:pt x="355442" y="1260943"/>
                  <a:pt x="362902" y="1260943"/>
                </a:cubicBezTo>
                <a:cubicBezTo>
                  <a:pt x="373161" y="1260943"/>
                  <a:pt x="364765" y="1255587"/>
                  <a:pt x="368495" y="1252013"/>
                </a:cubicBezTo>
                <a:cubicBezTo>
                  <a:pt x="369428" y="1251120"/>
                  <a:pt x="374088" y="1253800"/>
                  <a:pt x="374088" y="1252013"/>
                </a:cubicBezTo>
                <a:cubicBezTo>
                  <a:pt x="367559" y="1237718"/>
                  <a:pt x="354575" y="1245105"/>
                  <a:pt x="340532" y="1242786"/>
                </a:cubicBezTo>
                <a:cubicBezTo>
                  <a:pt x="337734" y="1242786"/>
                  <a:pt x="340533" y="1248144"/>
                  <a:pt x="338668" y="1248144"/>
                </a:cubicBezTo>
                <a:cubicBezTo>
                  <a:pt x="335870" y="1249037"/>
                  <a:pt x="335872" y="1243679"/>
                  <a:pt x="334007" y="1242786"/>
                </a:cubicBezTo>
                <a:cubicBezTo>
                  <a:pt x="333074" y="1242786"/>
                  <a:pt x="332143" y="1245465"/>
                  <a:pt x="331211" y="1245465"/>
                </a:cubicBezTo>
                <a:cubicBezTo>
                  <a:pt x="328413" y="1245465"/>
                  <a:pt x="325619" y="1245466"/>
                  <a:pt x="324686" y="1243679"/>
                </a:cubicBezTo>
                <a:cubicBezTo>
                  <a:pt x="320955" y="1235637"/>
                  <a:pt x="365076" y="1238916"/>
                  <a:pt x="366942" y="1238916"/>
                </a:cubicBezTo>
                <a:cubicBezTo>
                  <a:pt x="367874" y="1238916"/>
                  <a:pt x="368805" y="1237131"/>
                  <a:pt x="369738" y="1236237"/>
                </a:cubicBezTo>
                <a:cubicBezTo>
                  <a:pt x="371137" y="1235567"/>
                  <a:pt x="373655" y="1236151"/>
                  <a:pt x="374399" y="1236237"/>
                </a:cubicBezTo>
                <a:cubicBezTo>
                  <a:pt x="374399" y="1234227"/>
                  <a:pt x="370117" y="1233465"/>
                  <a:pt x="368806" y="1232963"/>
                </a:cubicBezTo>
                <a:cubicBezTo>
                  <a:pt x="368856" y="1232915"/>
                  <a:pt x="368690" y="1232718"/>
                  <a:pt x="368806" y="1232666"/>
                </a:cubicBezTo>
                <a:cubicBezTo>
                  <a:pt x="370671" y="1230879"/>
                  <a:pt x="384654" y="1238029"/>
                  <a:pt x="380923" y="1227308"/>
                </a:cubicBezTo>
                <a:cubicBezTo>
                  <a:pt x="380923" y="1224627"/>
                  <a:pt x="370669" y="1222843"/>
                  <a:pt x="373466" y="1221950"/>
                </a:cubicBezTo>
                <a:cubicBezTo>
                  <a:pt x="379995" y="1221056"/>
                  <a:pt x="391795" y="1221654"/>
                  <a:pt x="397391" y="1218080"/>
                </a:cubicBezTo>
                <a:cubicBezTo>
                  <a:pt x="414178" y="1206465"/>
                  <a:pt x="407022" y="1171347"/>
                  <a:pt x="407022" y="1171347"/>
                </a:cubicBezTo>
                <a:cubicBezTo>
                  <a:pt x="421944" y="1169560"/>
                  <a:pt x="411367" y="1196051"/>
                  <a:pt x="420693" y="1199625"/>
                </a:cubicBezTo>
                <a:cubicBezTo>
                  <a:pt x="423491" y="1201412"/>
                  <a:pt x="416031" y="1191589"/>
                  <a:pt x="418829" y="1189802"/>
                </a:cubicBezTo>
                <a:cubicBezTo>
                  <a:pt x="423492" y="1188015"/>
                  <a:pt x="426285" y="1204985"/>
                  <a:pt x="428150" y="1201411"/>
                </a:cubicBezTo>
                <a:cubicBezTo>
                  <a:pt x="430948" y="1195157"/>
                  <a:pt x="430012" y="1186829"/>
                  <a:pt x="433743" y="1180575"/>
                </a:cubicBezTo>
                <a:cubicBezTo>
                  <a:pt x="437473" y="1174320"/>
                  <a:pt x="436846" y="1175516"/>
                  <a:pt x="443375" y="1171942"/>
                </a:cubicBezTo>
                <a:cubicBezTo>
                  <a:pt x="445240" y="1170155"/>
                  <a:pt x="455803" y="1170157"/>
                  <a:pt x="454871" y="1168371"/>
                </a:cubicBezTo>
                <a:cubicBezTo>
                  <a:pt x="454871" y="1162116"/>
                  <a:pt x="450212" y="1161230"/>
                  <a:pt x="447414" y="1155869"/>
                </a:cubicBezTo>
                <a:cubicBezTo>
                  <a:pt x="446481" y="1154975"/>
                  <a:pt x="444617" y="1149915"/>
                  <a:pt x="445550" y="1149915"/>
                </a:cubicBezTo>
                <a:cubicBezTo>
                  <a:pt x="460480" y="1165126"/>
                  <a:pt x="462946" y="1154086"/>
                  <a:pt x="467610" y="1147832"/>
                </a:cubicBezTo>
                <a:cubicBezTo>
                  <a:pt x="470407" y="1143364"/>
                  <a:pt x="461709" y="1137711"/>
                  <a:pt x="456114" y="1138604"/>
                </a:cubicBezTo>
                <a:cubicBezTo>
                  <a:pt x="455463" y="1145391"/>
                  <a:pt x="453851" y="1146021"/>
                  <a:pt x="447103" y="1142176"/>
                </a:cubicBezTo>
                <a:cubicBezTo>
                  <a:pt x="442001" y="1143804"/>
                  <a:pt x="434502" y="1149986"/>
                  <a:pt x="425665" y="1151404"/>
                </a:cubicBezTo>
                <a:cubicBezTo>
                  <a:pt x="421934" y="1154084"/>
                  <a:pt x="420696" y="1158547"/>
                  <a:pt x="416033" y="1160334"/>
                </a:cubicBezTo>
                <a:cubicBezTo>
                  <a:pt x="409505" y="1163014"/>
                  <a:pt x="409512" y="1157953"/>
                  <a:pt x="402051" y="1156166"/>
                </a:cubicBezTo>
                <a:cubicBezTo>
                  <a:pt x="399199" y="1162429"/>
                  <a:pt x="391490" y="1154382"/>
                  <a:pt x="386827" y="1156166"/>
                </a:cubicBezTo>
                <a:cubicBezTo>
                  <a:pt x="384962" y="1157060"/>
                  <a:pt x="388376" y="1160630"/>
                  <a:pt x="386517" y="1162417"/>
                </a:cubicBezTo>
                <a:cubicBezTo>
                  <a:pt x="383719" y="1165098"/>
                  <a:pt x="381857" y="1165995"/>
                  <a:pt x="379992" y="1163310"/>
                </a:cubicBezTo>
                <a:cubicBezTo>
                  <a:pt x="378127" y="1158842"/>
                  <a:pt x="384654" y="1157060"/>
                  <a:pt x="381856" y="1154380"/>
                </a:cubicBezTo>
                <a:cubicBezTo>
                  <a:pt x="377193" y="1149913"/>
                  <a:pt x="371606" y="1154083"/>
                  <a:pt x="366010" y="1152296"/>
                </a:cubicBezTo>
                <a:cubicBezTo>
                  <a:pt x="360414" y="1149616"/>
                  <a:pt x="362284" y="1149617"/>
                  <a:pt x="359175" y="1145748"/>
                </a:cubicBezTo>
                <a:cubicBezTo>
                  <a:pt x="354155" y="1143263"/>
                  <a:pt x="353988" y="1140905"/>
                  <a:pt x="346747" y="1143069"/>
                </a:cubicBezTo>
                <a:cubicBezTo>
                  <a:pt x="348130" y="1145216"/>
                  <a:pt x="349782" y="1145707"/>
                  <a:pt x="354203" y="1149022"/>
                </a:cubicBezTo>
                <a:cubicBezTo>
                  <a:pt x="359256" y="1152811"/>
                  <a:pt x="354081" y="1152615"/>
                  <a:pt x="350786" y="1150510"/>
                </a:cubicBezTo>
                <a:cubicBezTo>
                  <a:pt x="348133" y="1148816"/>
                  <a:pt x="345291" y="1147097"/>
                  <a:pt x="343018" y="1143366"/>
                </a:cubicBezTo>
                <a:cubicBezTo>
                  <a:pt x="339825" y="1143347"/>
                  <a:pt x="336649" y="1142875"/>
                  <a:pt x="331522" y="1143366"/>
                </a:cubicBezTo>
                <a:cubicBezTo>
                  <a:pt x="325926" y="1145153"/>
                  <a:pt x="318324" y="1151487"/>
                  <a:pt x="305734" y="1145748"/>
                </a:cubicBezTo>
                <a:cubicBezTo>
                  <a:pt x="303868" y="1143961"/>
                  <a:pt x="315054" y="1142474"/>
                  <a:pt x="316919" y="1141580"/>
                </a:cubicBezTo>
                <a:cubicBezTo>
                  <a:pt x="323447" y="1138006"/>
                  <a:pt x="323129" y="1139497"/>
                  <a:pt x="330590" y="1138604"/>
                </a:cubicBezTo>
                <a:cubicBezTo>
                  <a:pt x="333388" y="1138604"/>
                  <a:pt x="331210" y="1132354"/>
                  <a:pt x="332143" y="1130567"/>
                </a:cubicBezTo>
                <a:cubicBezTo>
                  <a:pt x="334941" y="1126099"/>
                  <a:pt x="338665" y="1136223"/>
                  <a:pt x="343329" y="1135329"/>
                </a:cubicBezTo>
                <a:cubicBezTo>
                  <a:pt x="348924" y="1134436"/>
                  <a:pt x="346717" y="1127391"/>
                  <a:pt x="352028" y="1129079"/>
                </a:cubicBezTo>
                <a:cubicBezTo>
                  <a:pt x="361301" y="1132025"/>
                  <a:pt x="360906" y="1126959"/>
                  <a:pt x="368806" y="1129376"/>
                </a:cubicBezTo>
                <a:cubicBezTo>
                  <a:pt x="377917" y="1136008"/>
                  <a:pt x="383363" y="1141022"/>
                  <a:pt x="386206" y="1135627"/>
                </a:cubicBezTo>
                <a:cubicBezTo>
                  <a:pt x="375822" y="1113900"/>
                  <a:pt x="386500" y="1119928"/>
                  <a:pt x="391799" y="1127292"/>
                </a:cubicBezTo>
                <a:cubicBezTo>
                  <a:pt x="395437" y="1132350"/>
                  <a:pt x="399973" y="1135218"/>
                  <a:pt x="405469" y="1134436"/>
                </a:cubicBezTo>
                <a:cubicBezTo>
                  <a:pt x="416401" y="1126335"/>
                  <a:pt x="399010" y="1121659"/>
                  <a:pt x="393352" y="1116874"/>
                </a:cubicBezTo>
                <a:cubicBezTo>
                  <a:pt x="394751" y="1110220"/>
                  <a:pt x="393460" y="1106841"/>
                  <a:pt x="391488" y="1109730"/>
                </a:cubicBezTo>
                <a:cubicBezTo>
                  <a:pt x="389340" y="1112876"/>
                  <a:pt x="386070" y="1114480"/>
                  <a:pt x="386827" y="1113302"/>
                </a:cubicBezTo>
                <a:cubicBezTo>
                  <a:pt x="391100" y="1106661"/>
                  <a:pt x="381805" y="1108364"/>
                  <a:pt x="383099" y="1105860"/>
                </a:cubicBezTo>
                <a:cubicBezTo>
                  <a:pt x="384393" y="1103357"/>
                  <a:pt x="390416" y="1106618"/>
                  <a:pt x="395216" y="1097823"/>
                </a:cubicBezTo>
                <a:cubicBezTo>
                  <a:pt x="400207" y="1104292"/>
                  <a:pt x="398290" y="1109481"/>
                  <a:pt x="398945" y="1115683"/>
                </a:cubicBezTo>
                <a:cubicBezTo>
                  <a:pt x="403609" y="1121782"/>
                  <a:pt x="403627" y="1108497"/>
                  <a:pt x="412926" y="1125208"/>
                </a:cubicBezTo>
                <a:cubicBezTo>
                  <a:pt x="412926" y="1131463"/>
                  <a:pt x="409505" y="1146640"/>
                  <a:pt x="416966" y="1146640"/>
                </a:cubicBezTo>
                <a:cubicBezTo>
                  <a:pt x="424426" y="1146640"/>
                  <a:pt x="431876" y="1137413"/>
                  <a:pt x="438404" y="1136520"/>
                </a:cubicBezTo>
                <a:cubicBezTo>
                  <a:pt x="442135" y="1135626"/>
                  <a:pt x="444928" y="1139796"/>
                  <a:pt x="446793" y="1137115"/>
                </a:cubicBezTo>
                <a:cubicBezTo>
                  <a:pt x="446793" y="1136221"/>
                  <a:pt x="443064" y="1128483"/>
                  <a:pt x="443997" y="1127590"/>
                </a:cubicBezTo>
                <a:cubicBezTo>
                  <a:pt x="470110" y="1115975"/>
                  <a:pt x="461702" y="1107949"/>
                  <a:pt x="470096" y="1099014"/>
                </a:cubicBezTo>
                <a:cubicBezTo>
                  <a:pt x="473826" y="1096334"/>
                  <a:pt x="470714" y="1095145"/>
                  <a:pt x="475378" y="1094251"/>
                </a:cubicBezTo>
                <a:cubicBezTo>
                  <a:pt x="476310" y="1094251"/>
                  <a:pt x="483456" y="1104675"/>
                  <a:pt x="484388" y="1095740"/>
                </a:cubicBezTo>
                <a:cubicBezTo>
                  <a:pt x="484549" y="1094350"/>
                  <a:pt x="484338" y="1093363"/>
                  <a:pt x="484388" y="1092168"/>
                </a:cubicBezTo>
                <a:cubicBezTo>
                  <a:pt x="480290" y="1090480"/>
                  <a:pt x="478231" y="1089873"/>
                  <a:pt x="474135" y="1091275"/>
                </a:cubicBezTo>
                <a:cubicBezTo>
                  <a:pt x="469785" y="1092764"/>
                  <a:pt x="466833" y="1094252"/>
                  <a:pt x="465435" y="1094847"/>
                </a:cubicBezTo>
                <a:cubicBezTo>
                  <a:pt x="464037" y="1095443"/>
                  <a:pt x="462485" y="1094103"/>
                  <a:pt x="466367" y="1092168"/>
                </a:cubicBezTo>
                <a:cubicBezTo>
                  <a:pt x="470251" y="1090233"/>
                  <a:pt x="471649" y="1089638"/>
                  <a:pt x="471959" y="1087703"/>
                </a:cubicBezTo>
                <a:cubicBezTo>
                  <a:pt x="472115" y="1086736"/>
                  <a:pt x="472659" y="1086066"/>
                  <a:pt x="473202" y="1085322"/>
                </a:cubicBezTo>
                <a:cubicBezTo>
                  <a:pt x="472115" y="1089340"/>
                  <a:pt x="473202" y="1091275"/>
                  <a:pt x="476931" y="1089192"/>
                </a:cubicBezTo>
                <a:cubicBezTo>
                  <a:pt x="480659" y="1087108"/>
                  <a:pt x="480815" y="1087257"/>
                  <a:pt x="477862" y="1084429"/>
                </a:cubicBezTo>
                <a:cubicBezTo>
                  <a:pt x="475649" y="1082308"/>
                  <a:pt x="474862" y="1082245"/>
                  <a:pt x="474134" y="1083537"/>
                </a:cubicBezTo>
                <a:cubicBezTo>
                  <a:pt x="474184" y="1083263"/>
                  <a:pt x="474184" y="1082966"/>
                  <a:pt x="474134" y="1082644"/>
                </a:cubicBezTo>
                <a:cubicBezTo>
                  <a:pt x="473824" y="1080412"/>
                  <a:pt x="474289" y="1081305"/>
                  <a:pt x="471959" y="1078179"/>
                </a:cubicBezTo>
                <a:cubicBezTo>
                  <a:pt x="469629" y="1075054"/>
                  <a:pt x="473512" y="1077287"/>
                  <a:pt x="475998" y="1080560"/>
                </a:cubicBezTo>
                <a:cubicBezTo>
                  <a:pt x="480659" y="1084579"/>
                  <a:pt x="478950" y="1085918"/>
                  <a:pt x="483766" y="1084728"/>
                </a:cubicBezTo>
                <a:cubicBezTo>
                  <a:pt x="481082" y="1073669"/>
                  <a:pt x="470978" y="1074971"/>
                  <a:pt x="468230" y="1061510"/>
                </a:cubicBezTo>
                <a:cubicBezTo>
                  <a:pt x="464500" y="1058830"/>
                  <a:pt x="467611" y="1055558"/>
                  <a:pt x="462948" y="1053771"/>
                </a:cubicBezTo>
                <a:cubicBezTo>
                  <a:pt x="459218" y="1051984"/>
                  <a:pt x="457047" y="1057046"/>
                  <a:pt x="454249" y="1056152"/>
                </a:cubicBezTo>
                <a:cubicBezTo>
                  <a:pt x="448653" y="1052578"/>
                  <a:pt x="439959" y="1046927"/>
                  <a:pt x="436228" y="1041567"/>
                </a:cubicBezTo>
                <a:cubicBezTo>
                  <a:pt x="433430" y="1037993"/>
                  <a:pt x="430460" y="1034237"/>
                  <a:pt x="439956" y="1039185"/>
                </a:cubicBezTo>
                <a:cubicBezTo>
                  <a:pt x="446431" y="1044555"/>
                  <a:pt x="448130" y="1042272"/>
                  <a:pt x="448345" y="1039482"/>
                </a:cubicBezTo>
                <a:cubicBezTo>
                  <a:pt x="440131" y="1034147"/>
                  <a:pt x="434377" y="1032534"/>
                  <a:pt x="425975" y="1030850"/>
                </a:cubicBezTo>
                <a:cubicBezTo>
                  <a:pt x="424110" y="1029957"/>
                  <a:pt x="428302" y="1028491"/>
                  <a:pt x="423800" y="1024599"/>
                </a:cubicBezTo>
                <a:cubicBezTo>
                  <a:pt x="412612" y="1015043"/>
                  <a:pt x="413436" y="1020052"/>
                  <a:pt x="409197" y="1011800"/>
                </a:cubicBezTo>
                <a:cubicBezTo>
                  <a:pt x="407332" y="1008226"/>
                  <a:pt x="407024" y="1006145"/>
                  <a:pt x="403293" y="1004358"/>
                </a:cubicBezTo>
                <a:cubicBezTo>
                  <a:pt x="398630" y="1001678"/>
                  <a:pt x="394162" y="1015333"/>
                  <a:pt x="388690" y="1015372"/>
                </a:cubicBezTo>
                <a:cubicBezTo>
                  <a:pt x="383219" y="1015410"/>
                  <a:pt x="391231" y="1000714"/>
                  <a:pt x="371602" y="1001977"/>
                </a:cubicBezTo>
                <a:cubicBezTo>
                  <a:pt x="368810" y="1002156"/>
                  <a:pt x="368496" y="991857"/>
                  <a:pt x="365698" y="990963"/>
                </a:cubicBezTo>
                <a:cubicBezTo>
                  <a:pt x="363833" y="990070"/>
                  <a:pt x="361038" y="992750"/>
                  <a:pt x="361038" y="990963"/>
                </a:cubicBezTo>
                <a:cubicBezTo>
                  <a:pt x="360105" y="985603"/>
                  <a:pt x="363524" y="984120"/>
                  <a:pt x="362591" y="978759"/>
                </a:cubicBezTo>
                <a:cubicBezTo>
                  <a:pt x="361659" y="973398"/>
                  <a:pt x="357310" y="966855"/>
                  <a:pt x="355445" y="962388"/>
                </a:cubicBezTo>
                <a:cubicBezTo>
                  <a:pt x="355188" y="952464"/>
                  <a:pt x="363206" y="956969"/>
                  <a:pt x="355135" y="947505"/>
                </a:cubicBezTo>
                <a:cubicBezTo>
                  <a:pt x="353270" y="943931"/>
                  <a:pt x="352650" y="944232"/>
                  <a:pt x="351717" y="940658"/>
                </a:cubicBezTo>
                <a:cubicBezTo>
                  <a:pt x="349852" y="937084"/>
                  <a:pt x="351717" y="934707"/>
                  <a:pt x="351717" y="931133"/>
                </a:cubicBezTo>
                <a:cubicBezTo>
                  <a:pt x="351717" y="929346"/>
                  <a:pt x="356378" y="930242"/>
                  <a:pt x="355446" y="928454"/>
                </a:cubicBezTo>
                <a:cubicBezTo>
                  <a:pt x="354513" y="924880"/>
                  <a:pt x="347056" y="923992"/>
                  <a:pt x="347989" y="919524"/>
                </a:cubicBezTo>
                <a:cubicBezTo>
                  <a:pt x="353713" y="903366"/>
                  <a:pt x="333364" y="898819"/>
                  <a:pt x="345192" y="878149"/>
                </a:cubicBezTo>
                <a:cubicBezTo>
                  <a:pt x="352653" y="875469"/>
                  <a:pt x="356685" y="891547"/>
                  <a:pt x="362281" y="886186"/>
                </a:cubicBezTo>
                <a:cubicBezTo>
                  <a:pt x="367877" y="880825"/>
                  <a:pt x="361662" y="876962"/>
                  <a:pt x="357931" y="870708"/>
                </a:cubicBezTo>
                <a:cubicBezTo>
                  <a:pt x="354362" y="867709"/>
                  <a:pt x="354513" y="864428"/>
                  <a:pt x="354513" y="860587"/>
                </a:cubicBezTo>
                <a:cubicBezTo>
                  <a:pt x="352648" y="855226"/>
                  <a:pt x="352643" y="849874"/>
                  <a:pt x="353582" y="844513"/>
                </a:cubicBezTo>
                <a:cubicBezTo>
                  <a:pt x="354514" y="840046"/>
                  <a:pt x="358242" y="836479"/>
                  <a:pt x="359175" y="832011"/>
                </a:cubicBezTo>
                <a:cubicBezTo>
                  <a:pt x="360107" y="824864"/>
                  <a:pt x="356999" y="825764"/>
                  <a:pt x="357932" y="818617"/>
                </a:cubicBezTo>
                <a:cubicBezTo>
                  <a:pt x="364083" y="819407"/>
                  <a:pt x="365477" y="816821"/>
                  <a:pt x="356689" y="812663"/>
                </a:cubicBezTo>
                <a:cubicBezTo>
                  <a:pt x="362443" y="799673"/>
                  <a:pt x="332102" y="804872"/>
                  <a:pt x="346125" y="785874"/>
                </a:cubicBezTo>
                <a:cubicBezTo>
                  <a:pt x="351721" y="782300"/>
                  <a:pt x="355132" y="792423"/>
                  <a:pt x="361660" y="791529"/>
                </a:cubicBezTo>
                <a:cubicBezTo>
                  <a:pt x="364458" y="791529"/>
                  <a:pt x="362269" y="785701"/>
                  <a:pt x="370671" y="782599"/>
                </a:cubicBezTo>
                <a:cubicBezTo>
                  <a:pt x="374401" y="778132"/>
                  <a:pt x="371912" y="770993"/>
                  <a:pt x="374710" y="766526"/>
                </a:cubicBezTo>
                <a:cubicBezTo>
                  <a:pt x="376575" y="764739"/>
                  <a:pt x="377505" y="773670"/>
                  <a:pt x="379370" y="773670"/>
                </a:cubicBezTo>
                <a:cubicBezTo>
                  <a:pt x="386831" y="775456"/>
                  <a:pt x="385897" y="762064"/>
                  <a:pt x="383099" y="755810"/>
                </a:cubicBezTo>
                <a:cubicBezTo>
                  <a:pt x="374790" y="752163"/>
                  <a:pt x="370718" y="751560"/>
                  <a:pt x="359175" y="727532"/>
                </a:cubicBezTo>
                <a:cubicBezTo>
                  <a:pt x="372650" y="740069"/>
                  <a:pt x="371493" y="743070"/>
                  <a:pt x="379992" y="743903"/>
                </a:cubicBezTo>
                <a:cubicBezTo>
                  <a:pt x="379992" y="746584"/>
                  <a:pt x="380771" y="749683"/>
                  <a:pt x="386206" y="748368"/>
                </a:cubicBezTo>
                <a:cubicBezTo>
                  <a:pt x="389065" y="747677"/>
                  <a:pt x="383804" y="740035"/>
                  <a:pt x="389624" y="738248"/>
                </a:cubicBezTo>
                <a:cubicBezTo>
                  <a:pt x="397802" y="741254"/>
                  <a:pt x="402672" y="733787"/>
                  <a:pt x="405469" y="726639"/>
                </a:cubicBezTo>
                <a:cubicBezTo>
                  <a:pt x="407335" y="720385"/>
                  <a:pt x="394908" y="727534"/>
                  <a:pt x="389313" y="723067"/>
                </a:cubicBezTo>
                <a:cubicBezTo>
                  <a:pt x="385582" y="720386"/>
                  <a:pt x="398321" y="716818"/>
                  <a:pt x="402052" y="713244"/>
                </a:cubicBezTo>
                <a:cubicBezTo>
                  <a:pt x="404850" y="710564"/>
                  <a:pt x="402983" y="704316"/>
                  <a:pt x="404848" y="700742"/>
                </a:cubicBezTo>
                <a:cubicBezTo>
                  <a:pt x="405780" y="699849"/>
                  <a:pt x="409509" y="701636"/>
                  <a:pt x="409509" y="700742"/>
                </a:cubicBezTo>
                <a:cubicBezTo>
                  <a:pt x="408576" y="698062"/>
                  <a:pt x="402051" y="697171"/>
                  <a:pt x="403916" y="695384"/>
                </a:cubicBezTo>
                <a:cubicBezTo>
                  <a:pt x="406714" y="692704"/>
                  <a:pt x="412304" y="698070"/>
                  <a:pt x="414169" y="696277"/>
                </a:cubicBezTo>
                <a:cubicBezTo>
                  <a:pt x="416034" y="693596"/>
                  <a:pt x="409508" y="690920"/>
                  <a:pt x="410441" y="688240"/>
                </a:cubicBezTo>
                <a:cubicBezTo>
                  <a:pt x="411373" y="686453"/>
                  <a:pt x="415100" y="686448"/>
                  <a:pt x="416966" y="687347"/>
                </a:cubicBezTo>
                <a:cubicBezTo>
                  <a:pt x="413548" y="685726"/>
                  <a:pt x="410003" y="684668"/>
                  <a:pt x="412305" y="684668"/>
                </a:cubicBezTo>
                <a:cubicBezTo>
                  <a:pt x="418833" y="683775"/>
                  <a:pt x="425351" y="692707"/>
                  <a:pt x="430947" y="690026"/>
                </a:cubicBezTo>
                <a:cubicBezTo>
                  <a:pt x="437475" y="686452"/>
                  <a:pt x="438403" y="677528"/>
                  <a:pt x="439336" y="671274"/>
                </a:cubicBezTo>
                <a:cubicBezTo>
                  <a:pt x="440269" y="665913"/>
                  <a:pt x="431566" y="662048"/>
                  <a:pt x="436229" y="658474"/>
                </a:cubicBezTo>
                <a:cubicBezTo>
                  <a:pt x="439960" y="655794"/>
                  <a:pt x="446481" y="669192"/>
                  <a:pt x="449279" y="664725"/>
                </a:cubicBezTo>
                <a:cubicBezTo>
                  <a:pt x="452077" y="658471"/>
                  <a:pt x="437781" y="654905"/>
                  <a:pt x="441511" y="649544"/>
                </a:cubicBezTo>
                <a:cubicBezTo>
                  <a:pt x="445242" y="645077"/>
                  <a:pt x="453626" y="663238"/>
                  <a:pt x="459221" y="661451"/>
                </a:cubicBezTo>
                <a:cubicBezTo>
                  <a:pt x="463884" y="659664"/>
                  <a:pt x="463259" y="642700"/>
                  <a:pt x="466057" y="639126"/>
                </a:cubicBezTo>
                <a:cubicBezTo>
                  <a:pt x="468855" y="633765"/>
                  <a:pt x="480037" y="635556"/>
                  <a:pt x="482835" y="631982"/>
                </a:cubicBezTo>
                <a:cubicBezTo>
                  <a:pt x="485633" y="630195"/>
                  <a:pt x="481903" y="624840"/>
                  <a:pt x="483766" y="622159"/>
                </a:cubicBezTo>
                <a:lnTo>
                  <a:pt x="484698" y="622159"/>
                </a:lnTo>
                <a:cubicBezTo>
                  <a:pt x="484698" y="621266"/>
                  <a:pt x="484703" y="620076"/>
                  <a:pt x="485630" y="620076"/>
                </a:cubicBezTo>
                <a:cubicBezTo>
                  <a:pt x="488427" y="618289"/>
                  <a:pt x="487492" y="631090"/>
                  <a:pt x="490290" y="629303"/>
                </a:cubicBezTo>
                <a:cubicBezTo>
                  <a:pt x="496818" y="626623"/>
                  <a:pt x="487490" y="612039"/>
                  <a:pt x="494019" y="611146"/>
                </a:cubicBezTo>
                <a:cubicBezTo>
                  <a:pt x="495884" y="610252"/>
                  <a:pt x="495882" y="616504"/>
                  <a:pt x="497747" y="616504"/>
                </a:cubicBezTo>
                <a:cubicBezTo>
                  <a:pt x="508938" y="614717"/>
                  <a:pt x="513901" y="565609"/>
                  <a:pt x="519496" y="554887"/>
                </a:cubicBezTo>
                <a:cubicBezTo>
                  <a:pt x="523226" y="546846"/>
                  <a:pt x="534344" y="537113"/>
                  <a:pt x="540003" y="527800"/>
                </a:cubicBezTo>
                <a:cubicBezTo>
                  <a:pt x="532542" y="511718"/>
                  <a:pt x="504893" y="506975"/>
                  <a:pt x="505825" y="485532"/>
                </a:cubicBezTo>
                <a:cubicBezTo>
                  <a:pt x="506758" y="467663"/>
                  <a:pt x="530685" y="463216"/>
                  <a:pt x="525089" y="447133"/>
                </a:cubicBezTo>
                <a:cubicBezTo>
                  <a:pt x="522291" y="439986"/>
                  <a:pt x="517946" y="435825"/>
                  <a:pt x="511418" y="431357"/>
                </a:cubicBezTo>
                <a:cubicBezTo>
                  <a:pt x="509552" y="430464"/>
                  <a:pt x="506136" y="429273"/>
                  <a:pt x="506136" y="426595"/>
                </a:cubicBezTo>
                <a:cubicBezTo>
                  <a:pt x="506309" y="425975"/>
                  <a:pt x="506510" y="425358"/>
                  <a:pt x="506757" y="424809"/>
                </a:cubicBezTo>
                <a:cubicBezTo>
                  <a:pt x="507318" y="425306"/>
                  <a:pt x="508563" y="426303"/>
                  <a:pt x="508932" y="426595"/>
                </a:cubicBezTo>
                <a:cubicBezTo>
                  <a:pt x="512505" y="429423"/>
                  <a:pt x="512661" y="430167"/>
                  <a:pt x="513282" y="431655"/>
                </a:cubicBezTo>
                <a:cubicBezTo>
                  <a:pt x="513904" y="433143"/>
                  <a:pt x="520584" y="436269"/>
                  <a:pt x="521982" y="437608"/>
                </a:cubicBezTo>
                <a:cubicBezTo>
                  <a:pt x="523380" y="438948"/>
                  <a:pt x="528040" y="435078"/>
                  <a:pt x="528507" y="433143"/>
                </a:cubicBezTo>
                <a:cubicBezTo>
                  <a:pt x="528973" y="431208"/>
                  <a:pt x="524623" y="426743"/>
                  <a:pt x="521360" y="425999"/>
                </a:cubicBezTo>
                <a:cubicBezTo>
                  <a:pt x="518409" y="425850"/>
                  <a:pt x="518253" y="428228"/>
                  <a:pt x="516078" y="425702"/>
                </a:cubicBezTo>
                <a:cubicBezTo>
                  <a:pt x="515202" y="424682"/>
                  <a:pt x="513878" y="421791"/>
                  <a:pt x="512661" y="418856"/>
                </a:cubicBezTo>
                <a:cubicBezTo>
                  <a:pt x="520866" y="414570"/>
                  <a:pt x="533968" y="415549"/>
                  <a:pt x="539381" y="412307"/>
                </a:cubicBezTo>
                <a:cubicBezTo>
                  <a:pt x="541246" y="411414"/>
                  <a:pt x="537510" y="407843"/>
                  <a:pt x="538449" y="406949"/>
                </a:cubicBezTo>
                <a:cubicBezTo>
                  <a:pt x="540315" y="406056"/>
                  <a:pt x="541245" y="411415"/>
                  <a:pt x="542178" y="410521"/>
                </a:cubicBezTo>
                <a:cubicBezTo>
                  <a:pt x="547774" y="406054"/>
                  <a:pt x="541473" y="405308"/>
                  <a:pt x="536585" y="401889"/>
                </a:cubicBezTo>
                <a:cubicBezTo>
                  <a:pt x="534720" y="401889"/>
                  <a:pt x="530992" y="401884"/>
                  <a:pt x="531925" y="400997"/>
                </a:cubicBezTo>
                <a:cubicBezTo>
                  <a:pt x="537520" y="398316"/>
                  <a:pt x="548704" y="400107"/>
                  <a:pt x="546838" y="394746"/>
                </a:cubicBezTo>
                <a:cubicBezTo>
                  <a:pt x="545937" y="389993"/>
                  <a:pt x="533369" y="391306"/>
                  <a:pt x="525400" y="383137"/>
                </a:cubicBezTo>
                <a:cubicBezTo>
                  <a:pt x="532150" y="383626"/>
                  <a:pt x="552031" y="395168"/>
                  <a:pt x="559267" y="393555"/>
                </a:cubicBezTo>
                <a:cubicBezTo>
                  <a:pt x="560863" y="392930"/>
                  <a:pt x="554647" y="384097"/>
                  <a:pt x="546838" y="385518"/>
                </a:cubicBezTo>
                <a:cubicBezTo>
                  <a:pt x="544973" y="380157"/>
                  <a:pt x="548236" y="380164"/>
                  <a:pt x="554606" y="379267"/>
                </a:cubicBezTo>
                <a:cubicBezTo>
                  <a:pt x="555539" y="371974"/>
                  <a:pt x="545285" y="374803"/>
                  <a:pt x="552120" y="366170"/>
                </a:cubicBezTo>
                <a:cubicBezTo>
                  <a:pt x="553811" y="364035"/>
                  <a:pt x="547770" y="357240"/>
                  <a:pt x="549635" y="357240"/>
                </a:cubicBezTo>
                <a:cubicBezTo>
                  <a:pt x="553055" y="357464"/>
                  <a:pt x="556017" y="359642"/>
                  <a:pt x="557713" y="364086"/>
                </a:cubicBezTo>
                <a:cubicBezTo>
                  <a:pt x="558516" y="366187"/>
                  <a:pt x="560121" y="363913"/>
                  <a:pt x="562374" y="363194"/>
                </a:cubicBezTo>
                <a:cubicBezTo>
                  <a:pt x="564627" y="362474"/>
                  <a:pt x="567447" y="363522"/>
                  <a:pt x="567034" y="362003"/>
                </a:cubicBezTo>
                <a:cubicBezTo>
                  <a:pt x="563301" y="348250"/>
                  <a:pt x="563886" y="352337"/>
                  <a:pt x="584123" y="365873"/>
                </a:cubicBezTo>
                <a:cubicBezTo>
                  <a:pt x="590724" y="370288"/>
                  <a:pt x="589852" y="365438"/>
                  <a:pt x="592201" y="362896"/>
                </a:cubicBezTo>
                <a:cubicBezTo>
                  <a:pt x="595250" y="359597"/>
                  <a:pt x="587384" y="357093"/>
                  <a:pt x="589716" y="355752"/>
                </a:cubicBezTo>
                <a:cubicBezTo>
                  <a:pt x="596244" y="352179"/>
                  <a:pt x="595304" y="360218"/>
                  <a:pt x="602765" y="359324"/>
                </a:cubicBezTo>
                <a:cubicBezTo>
                  <a:pt x="604459" y="359229"/>
                  <a:pt x="601142" y="353100"/>
                  <a:pt x="608047" y="353371"/>
                </a:cubicBezTo>
                <a:cubicBezTo>
                  <a:pt x="616282" y="354561"/>
                  <a:pt x="613291" y="349427"/>
                  <a:pt x="617368" y="349501"/>
                </a:cubicBezTo>
                <a:cubicBezTo>
                  <a:pt x="621446" y="349578"/>
                  <a:pt x="623115" y="354562"/>
                  <a:pt x="628554" y="352180"/>
                </a:cubicBezTo>
                <a:cubicBezTo>
                  <a:pt x="632284" y="350393"/>
                  <a:pt x="636834" y="349931"/>
                  <a:pt x="639632" y="346357"/>
                </a:cubicBezTo>
                <a:cubicBezTo>
                  <a:pt x="628441" y="323126"/>
                  <a:pt x="606187" y="309332"/>
                  <a:pt x="597794" y="280741"/>
                </a:cubicBezTo>
                <a:cubicBezTo>
                  <a:pt x="596861" y="276274"/>
                  <a:pt x="605251" y="242349"/>
                  <a:pt x="604319" y="231627"/>
                </a:cubicBezTo>
                <a:cubicBezTo>
                  <a:pt x="602453" y="217331"/>
                  <a:pt x="580087" y="205737"/>
                  <a:pt x="574491" y="193228"/>
                </a:cubicBezTo>
                <a:cubicBezTo>
                  <a:pt x="568896" y="184294"/>
                  <a:pt x="588479" y="171802"/>
                  <a:pt x="576355" y="162867"/>
                </a:cubicBezTo>
                <a:cubicBezTo>
                  <a:pt x="571692" y="159293"/>
                  <a:pt x="557712" y="167338"/>
                  <a:pt x="559577" y="156616"/>
                </a:cubicBezTo>
                <a:cubicBezTo>
                  <a:pt x="559577" y="153042"/>
                  <a:pt x="563306" y="149474"/>
                  <a:pt x="562374" y="145900"/>
                </a:cubicBezTo>
                <a:cubicBezTo>
                  <a:pt x="559576" y="124457"/>
                  <a:pt x="548387" y="123585"/>
                  <a:pt x="558645" y="104823"/>
                </a:cubicBezTo>
                <a:cubicBezTo>
                  <a:pt x="559578" y="102142"/>
                  <a:pt x="553986" y="102145"/>
                  <a:pt x="552120" y="100358"/>
                </a:cubicBezTo>
                <a:cubicBezTo>
                  <a:pt x="546525" y="94997"/>
                  <a:pt x="543735" y="86071"/>
                  <a:pt x="536275" y="83391"/>
                </a:cubicBezTo>
                <a:cubicBezTo>
                  <a:pt x="534409" y="82497"/>
                  <a:pt x="532548" y="86963"/>
                  <a:pt x="529750" y="86070"/>
                </a:cubicBezTo>
                <a:cubicBezTo>
                  <a:pt x="526019" y="84283"/>
                  <a:pt x="528820" y="76248"/>
                  <a:pt x="525089" y="73568"/>
                </a:cubicBezTo>
                <a:cubicBezTo>
                  <a:pt x="507370" y="56592"/>
                  <a:pt x="491544" y="63452"/>
                  <a:pt x="471959" y="55411"/>
                </a:cubicBezTo>
                <a:cubicBezTo>
                  <a:pt x="455172" y="48263"/>
                  <a:pt x="428158" y="26841"/>
                  <a:pt x="412304" y="15226"/>
                </a:cubicBezTo>
                <a:cubicBezTo>
                  <a:pt x="404843" y="10759"/>
                  <a:pt x="419767" y="11658"/>
                  <a:pt x="408575" y="4510"/>
                </a:cubicBezTo>
                <a:cubicBezTo>
                  <a:pt x="404845" y="1830"/>
                  <a:pt x="400188" y="1832"/>
                  <a:pt x="397390" y="45"/>
                </a:cubicBezTo>
                <a:lnTo>
                  <a:pt x="395526" y="45"/>
                </a:lnTo>
                <a:cubicBezTo>
                  <a:pt x="391795" y="939"/>
                  <a:pt x="387369" y="158"/>
                  <a:pt x="383408" y="45"/>
                </a:cubicBezTo>
                <a:cubicBezTo>
                  <a:pt x="382418" y="17"/>
                  <a:pt x="381526" y="-40"/>
                  <a:pt x="380612" y="45"/>
                </a:cubicBezTo>
                <a:close/>
                <a:moveTo>
                  <a:pt x="416965" y="687346"/>
                </a:moveTo>
                <a:cubicBezTo>
                  <a:pt x="418830" y="689133"/>
                  <a:pt x="414162" y="693597"/>
                  <a:pt x="416033" y="693597"/>
                </a:cubicBezTo>
                <a:cubicBezTo>
                  <a:pt x="417899" y="693597"/>
                  <a:pt x="422558" y="692706"/>
                  <a:pt x="421626" y="690918"/>
                </a:cubicBezTo>
                <a:cubicBezTo>
                  <a:pt x="421269" y="689550"/>
                  <a:pt x="419086" y="688352"/>
                  <a:pt x="416966" y="687346"/>
                </a:cubicBezTo>
                <a:close/>
                <a:moveTo>
                  <a:pt x="485630" y="628409"/>
                </a:moveTo>
                <a:cubicBezTo>
                  <a:pt x="486097" y="629749"/>
                  <a:pt x="486446" y="630901"/>
                  <a:pt x="486562" y="631683"/>
                </a:cubicBezTo>
                <a:cubicBezTo>
                  <a:pt x="486556" y="630739"/>
                  <a:pt x="486482" y="629228"/>
                  <a:pt x="485630" y="628409"/>
                </a:cubicBezTo>
                <a:close/>
                <a:moveTo>
                  <a:pt x="432500" y="1010906"/>
                </a:moveTo>
                <a:cubicBezTo>
                  <a:pt x="432109" y="1010868"/>
                  <a:pt x="431727" y="1010849"/>
                  <a:pt x="431257" y="1011203"/>
                </a:cubicBezTo>
                <a:cubicBezTo>
                  <a:pt x="429693" y="1012394"/>
                  <a:pt x="429826" y="1024628"/>
                  <a:pt x="433122" y="1027574"/>
                </a:cubicBezTo>
                <a:cubicBezTo>
                  <a:pt x="436417" y="1030521"/>
                  <a:pt x="443888" y="1034732"/>
                  <a:pt x="445239" y="1032635"/>
                </a:cubicBezTo>
                <a:cubicBezTo>
                  <a:pt x="447406" y="1029271"/>
                  <a:pt x="439009" y="1026985"/>
                  <a:pt x="437471" y="1023407"/>
                </a:cubicBezTo>
                <a:cubicBezTo>
                  <a:pt x="436126" y="1020276"/>
                  <a:pt x="435237" y="1011204"/>
                  <a:pt x="432500" y="1010905"/>
                </a:cubicBezTo>
                <a:close/>
                <a:moveTo>
                  <a:pt x="360417" y="1135031"/>
                </a:moveTo>
                <a:cubicBezTo>
                  <a:pt x="359932" y="1135217"/>
                  <a:pt x="359795" y="1135701"/>
                  <a:pt x="359795" y="1137115"/>
                </a:cubicBezTo>
                <a:cubicBezTo>
                  <a:pt x="359795" y="1139943"/>
                  <a:pt x="357154" y="1141580"/>
                  <a:pt x="359174" y="1144259"/>
                </a:cubicBezTo>
                <a:lnTo>
                  <a:pt x="358864" y="1144556"/>
                </a:lnTo>
                <a:cubicBezTo>
                  <a:pt x="362592" y="1148128"/>
                  <a:pt x="365233" y="1148128"/>
                  <a:pt x="365078" y="1145151"/>
                </a:cubicBezTo>
                <a:cubicBezTo>
                  <a:pt x="364923" y="1142175"/>
                  <a:pt x="367564" y="1142026"/>
                  <a:pt x="367874" y="1139793"/>
                </a:cubicBezTo>
                <a:cubicBezTo>
                  <a:pt x="368184" y="1137561"/>
                  <a:pt x="366476" y="1136072"/>
                  <a:pt x="363214" y="1135328"/>
                </a:cubicBezTo>
                <a:cubicBezTo>
                  <a:pt x="361583" y="1134956"/>
                  <a:pt x="360903" y="1134844"/>
                  <a:pt x="360417" y="1135031"/>
                </a:cubicBezTo>
                <a:close/>
                <a:moveTo>
                  <a:pt x="403294" y="1141282"/>
                </a:moveTo>
                <a:cubicBezTo>
                  <a:pt x="402874" y="1141368"/>
                  <a:pt x="402401" y="1141579"/>
                  <a:pt x="401740" y="1141877"/>
                </a:cubicBezTo>
                <a:cubicBezTo>
                  <a:pt x="399099" y="1143068"/>
                  <a:pt x="397701" y="1142771"/>
                  <a:pt x="394905" y="1142473"/>
                </a:cubicBezTo>
                <a:cubicBezTo>
                  <a:pt x="392109" y="1142175"/>
                  <a:pt x="395681" y="1145896"/>
                  <a:pt x="397701" y="1147235"/>
                </a:cubicBezTo>
                <a:cubicBezTo>
                  <a:pt x="399721" y="1148575"/>
                  <a:pt x="400187" y="1145896"/>
                  <a:pt x="401119" y="1147831"/>
                </a:cubicBezTo>
                <a:lnTo>
                  <a:pt x="401119" y="1148128"/>
                </a:lnTo>
                <a:cubicBezTo>
                  <a:pt x="403449" y="1152295"/>
                  <a:pt x="405158" y="1156462"/>
                  <a:pt x="408265" y="1153188"/>
                </a:cubicBezTo>
                <a:cubicBezTo>
                  <a:pt x="411372" y="1149914"/>
                  <a:pt x="413547" y="1150062"/>
                  <a:pt x="410751" y="1147533"/>
                </a:cubicBezTo>
                <a:cubicBezTo>
                  <a:pt x="407955" y="1145002"/>
                  <a:pt x="406712" y="1145449"/>
                  <a:pt x="406712" y="1147533"/>
                </a:cubicBezTo>
                <a:cubicBezTo>
                  <a:pt x="406712" y="1149616"/>
                  <a:pt x="405469" y="1146342"/>
                  <a:pt x="405158" y="1143663"/>
                </a:cubicBezTo>
                <a:cubicBezTo>
                  <a:pt x="404925" y="1141654"/>
                  <a:pt x="404554" y="1141030"/>
                  <a:pt x="403294" y="1141282"/>
                </a:cubicBezTo>
                <a:close/>
                <a:moveTo>
                  <a:pt x="369117" y="1142175"/>
                </a:moveTo>
                <a:cubicBezTo>
                  <a:pt x="367092" y="1142356"/>
                  <a:pt x="367097" y="1143254"/>
                  <a:pt x="370359" y="1145152"/>
                </a:cubicBezTo>
                <a:cubicBezTo>
                  <a:pt x="371291" y="1148128"/>
                  <a:pt x="368651" y="1150361"/>
                  <a:pt x="374709" y="1149914"/>
                </a:cubicBezTo>
                <a:cubicBezTo>
                  <a:pt x="380768" y="1149467"/>
                  <a:pt x="383720" y="1148872"/>
                  <a:pt x="382477" y="1146640"/>
                </a:cubicBezTo>
                <a:cubicBezTo>
                  <a:pt x="381234" y="1144407"/>
                  <a:pt x="380302" y="1143217"/>
                  <a:pt x="378438" y="1142175"/>
                </a:cubicBezTo>
                <a:cubicBezTo>
                  <a:pt x="376573" y="1141133"/>
                  <a:pt x="376418" y="1144407"/>
                  <a:pt x="375331" y="1144259"/>
                </a:cubicBezTo>
                <a:cubicBezTo>
                  <a:pt x="374243" y="1144110"/>
                  <a:pt x="375952" y="1142622"/>
                  <a:pt x="371602" y="1142175"/>
                </a:cubicBezTo>
                <a:cubicBezTo>
                  <a:pt x="370515" y="1142064"/>
                  <a:pt x="369791" y="1142118"/>
                  <a:pt x="369117" y="1142175"/>
                </a:cubicBezTo>
                <a:close/>
                <a:moveTo>
                  <a:pt x="519808" y="1296662"/>
                </a:moveTo>
                <a:cubicBezTo>
                  <a:pt x="519241" y="1296784"/>
                  <a:pt x="518476" y="1297063"/>
                  <a:pt x="517322" y="1297853"/>
                </a:cubicBezTo>
                <a:cubicBezTo>
                  <a:pt x="512708" y="1301010"/>
                  <a:pt x="514200" y="1300772"/>
                  <a:pt x="512662" y="1303508"/>
                </a:cubicBezTo>
                <a:cubicBezTo>
                  <a:pt x="511124" y="1306245"/>
                  <a:pt x="511835" y="1308373"/>
                  <a:pt x="513593" y="1310057"/>
                </a:cubicBezTo>
                <a:cubicBezTo>
                  <a:pt x="515351" y="1311951"/>
                  <a:pt x="520959" y="1314913"/>
                  <a:pt x="520739" y="1311545"/>
                </a:cubicBezTo>
                <a:cubicBezTo>
                  <a:pt x="520520" y="1308178"/>
                  <a:pt x="517168" y="1307522"/>
                  <a:pt x="519808" y="1304997"/>
                </a:cubicBezTo>
                <a:cubicBezTo>
                  <a:pt x="522444" y="1302471"/>
                  <a:pt x="529750" y="1302164"/>
                  <a:pt x="529750" y="1299639"/>
                </a:cubicBezTo>
                <a:cubicBezTo>
                  <a:pt x="529750" y="1297113"/>
                  <a:pt x="528423" y="1296713"/>
                  <a:pt x="524468" y="1297555"/>
                </a:cubicBezTo>
                <a:cubicBezTo>
                  <a:pt x="521502" y="1298187"/>
                  <a:pt x="521507" y="1296294"/>
                  <a:pt x="519808" y="1296662"/>
                </a:cubicBezTo>
                <a:close/>
                <a:moveTo>
                  <a:pt x="41013" y="1301425"/>
                </a:moveTo>
                <a:cubicBezTo>
                  <a:pt x="39764" y="1301655"/>
                  <a:pt x="38129" y="1302612"/>
                  <a:pt x="36042" y="1304401"/>
                </a:cubicBezTo>
                <a:cubicBezTo>
                  <a:pt x="27694" y="1311558"/>
                  <a:pt x="17999" y="1312375"/>
                  <a:pt x="20196" y="1318689"/>
                </a:cubicBezTo>
                <a:cubicBezTo>
                  <a:pt x="23711" y="1328792"/>
                  <a:pt x="25541" y="1320177"/>
                  <a:pt x="31692" y="1320177"/>
                </a:cubicBezTo>
                <a:cubicBezTo>
                  <a:pt x="37844" y="1320177"/>
                  <a:pt x="44303" y="1322592"/>
                  <a:pt x="44742" y="1313331"/>
                </a:cubicBezTo>
                <a:cubicBezTo>
                  <a:pt x="45071" y="1306385"/>
                  <a:pt x="44762" y="1300734"/>
                  <a:pt x="41013" y="1301425"/>
                </a:cubicBezTo>
                <a:close/>
                <a:moveTo>
                  <a:pt x="501166" y="1306783"/>
                </a:moveTo>
                <a:cubicBezTo>
                  <a:pt x="499446" y="1306923"/>
                  <a:pt x="500114" y="1318208"/>
                  <a:pt x="498369" y="1318391"/>
                </a:cubicBezTo>
                <a:cubicBezTo>
                  <a:pt x="496625" y="1318575"/>
                  <a:pt x="492384" y="1307727"/>
                  <a:pt x="491534" y="1307973"/>
                </a:cubicBezTo>
                <a:cubicBezTo>
                  <a:pt x="487086" y="1309262"/>
                  <a:pt x="489068" y="1315690"/>
                  <a:pt x="486252" y="1318391"/>
                </a:cubicBezTo>
                <a:cubicBezTo>
                  <a:pt x="483436" y="1321093"/>
                  <a:pt x="479319" y="1319293"/>
                  <a:pt x="477241" y="1321963"/>
                </a:cubicBezTo>
                <a:cubicBezTo>
                  <a:pt x="468647" y="1333010"/>
                  <a:pt x="459012" y="1355587"/>
                  <a:pt x="458599" y="1358874"/>
                </a:cubicBezTo>
                <a:cubicBezTo>
                  <a:pt x="458599" y="1365128"/>
                  <a:pt x="462948" y="1371074"/>
                  <a:pt x="463881" y="1377329"/>
                </a:cubicBezTo>
                <a:cubicBezTo>
                  <a:pt x="463881" y="1382689"/>
                  <a:pt x="460153" y="1382981"/>
                  <a:pt x="460153" y="1388342"/>
                </a:cubicBezTo>
                <a:cubicBezTo>
                  <a:pt x="460812" y="1391551"/>
                  <a:pt x="463846" y="1390471"/>
                  <a:pt x="466678" y="1394891"/>
                </a:cubicBezTo>
                <a:cubicBezTo>
                  <a:pt x="469509" y="1399310"/>
                  <a:pt x="471600" y="1406806"/>
                  <a:pt x="473824" y="1408881"/>
                </a:cubicBezTo>
                <a:cubicBezTo>
                  <a:pt x="474492" y="1409504"/>
                  <a:pt x="473829" y="1412453"/>
                  <a:pt x="474755" y="1412453"/>
                </a:cubicBezTo>
                <a:cubicBezTo>
                  <a:pt x="475222" y="1412453"/>
                  <a:pt x="475843" y="1412119"/>
                  <a:pt x="476309" y="1411560"/>
                </a:cubicBezTo>
                <a:cubicBezTo>
                  <a:pt x="473090" y="1417337"/>
                  <a:pt x="467571" y="1423691"/>
                  <a:pt x="470095" y="1428527"/>
                </a:cubicBezTo>
                <a:cubicBezTo>
                  <a:pt x="472892" y="1433888"/>
                  <a:pt x="480036" y="1421981"/>
                  <a:pt x="482833" y="1417514"/>
                </a:cubicBezTo>
                <a:cubicBezTo>
                  <a:pt x="490294" y="1404111"/>
                  <a:pt x="466772" y="1423052"/>
                  <a:pt x="495262" y="1392808"/>
                </a:cubicBezTo>
                <a:cubicBezTo>
                  <a:pt x="512981" y="1379405"/>
                  <a:pt x="491216" y="1387457"/>
                  <a:pt x="503340" y="1374055"/>
                </a:cubicBezTo>
                <a:cubicBezTo>
                  <a:pt x="507070" y="1370481"/>
                  <a:pt x="514836" y="1371379"/>
                  <a:pt x="514836" y="1366018"/>
                </a:cubicBezTo>
                <a:cubicBezTo>
                  <a:pt x="514836" y="1357977"/>
                  <a:pt x="499308" y="1370917"/>
                  <a:pt x="502097" y="1347265"/>
                </a:cubicBezTo>
                <a:cubicBezTo>
                  <a:pt x="503293" y="1337123"/>
                  <a:pt x="497140" y="1344079"/>
                  <a:pt x="502719" y="1333275"/>
                </a:cubicBezTo>
                <a:cubicBezTo>
                  <a:pt x="505557" y="1327779"/>
                  <a:pt x="519881" y="1317822"/>
                  <a:pt x="510797" y="1308569"/>
                </a:cubicBezTo>
                <a:cubicBezTo>
                  <a:pt x="505901" y="1309239"/>
                  <a:pt x="504604" y="1306503"/>
                  <a:pt x="501165" y="1306783"/>
                </a:cubicBezTo>
                <a:close/>
                <a:moveTo>
                  <a:pt x="37906" y="1326428"/>
                </a:moveTo>
                <a:cubicBezTo>
                  <a:pt x="35160" y="1326639"/>
                  <a:pt x="31168" y="1327619"/>
                  <a:pt x="27653" y="1327619"/>
                </a:cubicBezTo>
                <a:cubicBezTo>
                  <a:pt x="25017" y="1330145"/>
                  <a:pt x="25954" y="1331948"/>
                  <a:pt x="28585" y="1339525"/>
                </a:cubicBezTo>
                <a:cubicBezTo>
                  <a:pt x="31221" y="1347103"/>
                  <a:pt x="36876" y="1335596"/>
                  <a:pt x="40391" y="1329703"/>
                </a:cubicBezTo>
                <a:cubicBezTo>
                  <a:pt x="42149" y="1326756"/>
                  <a:pt x="40652" y="1326218"/>
                  <a:pt x="37906" y="1326428"/>
                </a:cubicBezTo>
                <a:close/>
                <a:moveTo>
                  <a:pt x="399566" y="1382984"/>
                </a:moveTo>
                <a:cubicBezTo>
                  <a:pt x="396768" y="1383878"/>
                  <a:pt x="393042" y="1382983"/>
                  <a:pt x="391177" y="1385663"/>
                </a:cubicBezTo>
                <a:cubicBezTo>
                  <a:pt x="382783" y="1396385"/>
                  <a:pt x="389313" y="1400838"/>
                  <a:pt x="387448" y="1411560"/>
                </a:cubicBezTo>
                <a:cubicBezTo>
                  <a:pt x="382785" y="1435683"/>
                  <a:pt x="361661" y="1450837"/>
                  <a:pt x="359795" y="1476748"/>
                </a:cubicBezTo>
                <a:cubicBezTo>
                  <a:pt x="359795" y="1479428"/>
                  <a:pt x="363523" y="1519611"/>
                  <a:pt x="365388" y="1519611"/>
                </a:cubicBezTo>
                <a:cubicBezTo>
                  <a:pt x="377512" y="1518718"/>
                  <a:pt x="373777" y="1483895"/>
                  <a:pt x="374709" y="1479427"/>
                </a:cubicBezTo>
                <a:cubicBezTo>
                  <a:pt x="377507" y="1460664"/>
                  <a:pt x="393037" y="1397280"/>
                  <a:pt x="399566" y="1382984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 w="3175" cap="flat">
            <a:solidFill>
              <a:schemeClr val="tx1"/>
            </a:solidFill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172" name="Forma libre 171">
            <a:extLst>
              <a:ext uri="{FF2B5EF4-FFF2-40B4-BE49-F238E27FC236}">
                <a16:creationId xmlns:a16="http://schemas.microsoft.com/office/drawing/2014/main" id="{A7775117-BB04-A041-8625-CB2D9200AEB5}"/>
              </a:ext>
            </a:extLst>
          </p:cNvPr>
          <p:cNvSpPr/>
          <p:nvPr/>
        </p:nvSpPr>
        <p:spPr>
          <a:xfrm>
            <a:off x="2425433" y="393062"/>
            <a:ext cx="1188784" cy="2286814"/>
          </a:xfrm>
          <a:custGeom>
            <a:avLst/>
            <a:gdLst>
              <a:gd name="connsiteX0" fmla="*/ 772089 w 1190563"/>
              <a:gd name="connsiteY0" fmla="*/ 962268 h 2290236"/>
              <a:gd name="connsiteX1" fmla="*/ 772089 w 1190563"/>
              <a:gd name="connsiteY1" fmla="*/ 962268 h 2290236"/>
              <a:gd name="connsiteX2" fmla="*/ 527744 w 1190563"/>
              <a:gd name="connsiteY2" fmla="*/ 0 h 2290236"/>
              <a:gd name="connsiteX3" fmla="*/ 527744 w 1190563"/>
              <a:gd name="connsiteY3" fmla="*/ 3574 h 2290236"/>
              <a:gd name="connsiteX4" fmla="*/ 512822 w 1190563"/>
              <a:gd name="connsiteY4" fmla="*/ 5361 h 2290236"/>
              <a:gd name="connsiteX5" fmla="*/ 510957 w 1190563"/>
              <a:gd name="connsiteY5" fmla="*/ 34845 h 2290236"/>
              <a:gd name="connsiteX6" fmla="*/ 509092 w 1190563"/>
              <a:gd name="connsiteY6" fmla="*/ 58076 h 2290236"/>
              <a:gd name="connsiteX7" fmla="*/ 501631 w 1190563"/>
              <a:gd name="connsiteY7" fmla="*/ 58969 h 2290236"/>
              <a:gd name="connsiteX8" fmla="*/ 509092 w 1190563"/>
              <a:gd name="connsiteY8" fmla="*/ 67904 h 2290236"/>
              <a:gd name="connsiteX9" fmla="*/ 500698 w 1190563"/>
              <a:gd name="connsiteY9" fmla="*/ 90241 h 2290236"/>
              <a:gd name="connsiteX10" fmla="*/ 505361 w 1190563"/>
              <a:gd name="connsiteY10" fmla="*/ 110790 h 2290236"/>
              <a:gd name="connsiteX11" fmla="*/ 487641 w 1190563"/>
              <a:gd name="connsiteY11" fmla="*/ 116151 h 2290236"/>
              <a:gd name="connsiteX12" fmla="*/ 483911 w 1190563"/>
              <a:gd name="connsiteY12" fmla="*/ 100962 h 2290236"/>
              <a:gd name="connsiteX13" fmla="*/ 459663 w 1190563"/>
              <a:gd name="connsiteY13" fmla="*/ 82199 h 2290236"/>
              <a:gd name="connsiteX14" fmla="*/ 486709 w 1190563"/>
              <a:gd name="connsiteY14" fmla="*/ 66117 h 2290236"/>
              <a:gd name="connsiteX15" fmla="*/ 479248 w 1190563"/>
              <a:gd name="connsiteY15" fmla="*/ 68797 h 2290236"/>
              <a:gd name="connsiteX16" fmla="*/ 471787 w 1190563"/>
              <a:gd name="connsiteY16" fmla="*/ 58076 h 2290236"/>
              <a:gd name="connsiteX17" fmla="*/ 454067 w 1190563"/>
              <a:gd name="connsiteY17" fmla="*/ 68797 h 2290236"/>
              <a:gd name="connsiteX18" fmla="*/ 443808 w 1190563"/>
              <a:gd name="connsiteY18" fmla="*/ 56289 h 2290236"/>
              <a:gd name="connsiteX19" fmla="*/ 427954 w 1190563"/>
              <a:gd name="connsiteY19" fmla="*/ 51821 h 2290236"/>
              <a:gd name="connsiteX20" fmla="*/ 409302 w 1190563"/>
              <a:gd name="connsiteY20" fmla="*/ 10722 h 2290236"/>
              <a:gd name="connsiteX21" fmla="*/ 424224 w 1190563"/>
              <a:gd name="connsiteY21" fmla="*/ 3574 h 2290236"/>
              <a:gd name="connsiteX22" fmla="*/ 426089 w 1190563"/>
              <a:gd name="connsiteY22" fmla="*/ 15189 h 2290236"/>
              <a:gd name="connsiteX23" fmla="*/ 438213 w 1190563"/>
              <a:gd name="connsiteY23" fmla="*/ 4467 h 2290236"/>
              <a:gd name="connsiteX24" fmla="*/ 472720 w 1190563"/>
              <a:gd name="connsiteY24" fmla="*/ 16976 h 2290236"/>
              <a:gd name="connsiteX25" fmla="*/ 471787 w 1190563"/>
              <a:gd name="connsiteY25" fmla="*/ 13402 h 2290236"/>
              <a:gd name="connsiteX26" fmla="*/ 462461 w 1190563"/>
              <a:gd name="connsiteY26" fmla="*/ 2680 h 2290236"/>
              <a:gd name="connsiteX27" fmla="*/ 447539 w 1190563"/>
              <a:gd name="connsiteY27" fmla="*/ 0 h 2290236"/>
              <a:gd name="connsiteX28" fmla="*/ 656445 w 1190563"/>
              <a:gd name="connsiteY28" fmla="*/ 0 h 2290236"/>
              <a:gd name="connsiteX29" fmla="*/ 643388 w 1190563"/>
              <a:gd name="connsiteY29" fmla="*/ 15189 h 2290236"/>
              <a:gd name="connsiteX30" fmla="*/ 641523 w 1190563"/>
              <a:gd name="connsiteY30" fmla="*/ 0 h 2290236"/>
              <a:gd name="connsiteX31" fmla="*/ 781415 w 1190563"/>
              <a:gd name="connsiteY31" fmla="*/ 964949 h 2290236"/>
              <a:gd name="connsiteX32" fmla="*/ 782348 w 1190563"/>
              <a:gd name="connsiteY32" fmla="*/ 965842 h 2290236"/>
              <a:gd name="connsiteX33" fmla="*/ 933431 w 1190563"/>
              <a:gd name="connsiteY33" fmla="*/ 1117732 h 2290236"/>
              <a:gd name="connsiteX34" fmla="*/ 932499 w 1190563"/>
              <a:gd name="connsiteY34" fmla="*/ 1117732 h 2290236"/>
              <a:gd name="connsiteX35" fmla="*/ 932499 w 1190563"/>
              <a:gd name="connsiteY35" fmla="*/ 1118626 h 2290236"/>
              <a:gd name="connsiteX36" fmla="*/ 932499 w 1190563"/>
              <a:gd name="connsiteY36" fmla="*/ 1118626 h 2290236"/>
              <a:gd name="connsiteX37" fmla="*/ 1178709 w 1190563"/>
              <a:gd name="connsiteY37" fmla="*/ 780000 h 2290236"/>
              <a:gd name="connsiteX38" fmla="*/ 1186170 w 1190563"/>
              <a:gd name="connsiteY38" fmla="*/ 807698 h 2290236"/>
              <a:gd name="connsiteX39" fmla="*/ 1155393 w 1190563"/>
              <a:gd name="connsiteY39" fmla="*/ 805017 h 2290236"/>
              <a:gd name="connsiteX40" fmla="*/ 1133011 w 1190563"/>
              <a:gd name="connsiteY40" fmla="*/ 850584 h 2290236"/>
              <a:gd name="connsiteX41" fmla="*/ 1131145 w 1190563"/>
              <a:gd name="connsiteY41" fmla="*/ 885430 h 2290236"/>
              <a:gd name="connsiteX42" fmla="*/ 1125550 w 1190563"/>
              <a:gd name="connsiteY42" fmla="*/ 830034 h 2290236"/>
              <a:gd name="connsiteX43" fmla="*/ 1053738 w 1190563"/>
              <a:gd name="connsiteY43" fmla="*/ 785361 h 2290236"/>
              <a:gd name="connsiteX44" fmla="*/ 1052806 w 1190563"/>
              <a:gd name="connsiteY44" fmla="*/ 780894 h 2290236"/>
              <a:gd name="connsiteX45" fmla="*/ 1050008 w 1190563"/>
              <a:gd name="connsiteY45" fmla="*/ 781787 h 2290236"/>
              <a:gd name="connsiteX46" fmla="*/ 1049075 w 1190563"/>
              <a:gd name="connsiteY46" fmla="*/ 780000 h 2290236"/>
              <a:gd name="connsiteX47" fmla="*/ 1049075 w 1190563"/>
              <a:gd name="connsiteY47" fmla="*/ 781787 h 2290236"/>
              <a:gd name="connsiteX48" fmla="*/ 1018299 w 1190563"/>
              <a:gd name="connsiteY48" fmla="*/ 810378 h 2290236"/>
              <a:gd name="connsiteX49" fmla="*/ 994051 w 1190563"/>
              <a:gd name="connsiteY49" fmla="*/ 812165 h 2290236"/>
              <a:gd name="connsiteX50" fmla="*/ 993119 w 1190563"/>
              <a:gd name="connsiteY50" fmla="*/ 822887 h 2290236"/>
              <a:gd name="connsiteX51" fmla="*/ 981927 w 1190563"/>
              <a:gd name="connsiteY51" fmla="*/ 843437 h 2290236"/>
              <a:gd name="connsiteX52" fmla="*/ 985658 w 1190563"/>
              <a:gd name="connsiteY52" fmla="*/ 880069 h 2290236"/>
              <a:gd name="connsiteX53" fmla="*/ 983792 w 1190563"/>
              <a:gd name="connsiteY53" fmla="*/ 887217 h 2290236"/>
              <a:gd name="connsiteX54" fmla="*/ 985658 w 1190563"/>
              <a:gd name="connsiteY54" fmla="*/ 902406 h 2290236"/>
              <a:gd name="connsiteX55" fmla="*/ 995916 w 1190563"/>
              <a:gd name="connsiteY55" fmla="*/ 922062 h 2290236"/>
              <a:gd name="connsiteX56" fmla="*/ 980994 w 1190563"/>
              <a:gd name="connsiteY56" fmla="*/ 941718 h 2290236"/>
              <a:gd name="connsiteX57" fmla="*/ 976332 w 1190563"/>
              <a:gd name="connsiteY57" fmla="*/ 972990 h 2290236"/>
              <a:gd name="connsiteX58" fmla="*/ 970736 w 1190563"/>
              <a:gd name="connsiteY58" fmla="*/ 981925 h 2290236"/>
              <a:gd name="connsiteX59" fmla="*/ 956746 w 1190563"/>
              <a:gd name="connsiteY59" fmla="*/ 971203 h 2290236"/>
              <a:gd name="connsiteX60" fmla="*/ 916644 w 1190563"/>
              <a:gd name="connsiteY60" fmla="*/ 961375 h 2290236"/>
              <a:gd name="connsiteX61" fmla="*/ 912914 w 1190563"/>
              <a:gd name="connsiteY61" fmla="*/ 975670 h 2290236"/>
              <a:gd name="connsiteX62" fmla="*/ 870946 w 1190563"/>
              <a:gd name="connsiteY62" fmla="*/ 985498 h 2290236"/>
              <a:gd name="connsiteX63" fmla="*/ 856024 w 1190563"/>
              <a:gd name="connsiteY63" fmla="*/ 987285 h 2290236"/>
              <a:gd name="connsiteX64" fmla="*/ 850428 w 1190563"/>
              <a:gd name="connsiteY64" fmla="*/ 972096 h 2290236"/>
              <a:gd name="connsiteX65" fmla="*/ 811259 w 1190563"/>
              <a:gd name="connsiteY65" fmla="*/ 927423 h 2290236"/>
              <a:gd name="connsiteX66" fmla="*/ 790741 w 1190563"/>
              <a:gd name="connsiteY66" fmla="*/ 960481 h 2290236"/>
              <a:gd name="connsiteX67" fmla="*/ 774887 w 1190563"/>
              <a:gd name="connsiteY67" fmla="*/ 955120 h 2290236"/>
              <a:gd name="connsiteX68" fmla="*/ 768358 w 1190563"/>
              <a:gd name="connsiteY68" fmla="*/ 959588 h 2290236"/>
              <a:gd name="connsiteX69" fmla="*/ 771156 w 1190563"/>
              <a:gd name="connsiteY69" fmla="*/ 961375 h 2290236"/>
              <a:gd name="connsiteX70" fmla="*/ 769291 w 1190563"/>
              <a:gd name="connsiteY70" fmla="*/ 961375 h 2290236"/>
              <a:gd name="connsiteX71" fmla="*/ 747841 w 1190563"/>
              <a:gd name="connsiteY71" fmla="*/ 964949 h 2290236"/>
              <a:gd name="connsiteX72" fmla="*/ 759965 w 1190563"/>
              <a:gd name="connsiteY72" fmla="*/ 976564 h 2290236"/>
              <a:gd name="connsiteX73" fmla="*/ 764628 w 1190563"/>
              <a:gd name="connsiteY73" fmla="*/ 994433 h 2290236"/>
              <a:gd name="connsiteX74" fmla="*/ 751571 w 1190563"/>
              <a:gd name="connsiteY74" fmla="*/ 1023918 h 2290236"/>
              <a:gd name="connsiteX75" fmla="*/ 754369 w 1190563"/>
              <a:gd name="connsiteY75" fmla="*/ 1048935 h 2290236"/>
              <a:gd name="connsiteX76" fmla="*/ 668569 w 1190563"/>
              <a:gd name="connsiteY76" fmla="*/ 1040000 h 2290236"/>
              <a:gd name="connsiteX77" fmla="*/ 667636 w 1190563"/>
              <a:gd name="connsiteY77" fmla="*/ 1105224 h 2290236"/>
              <a:gd name="connsiteX78" fmla="*/ 637792 w 1190563"/>
              <a:gd name="connsiteY78" fmla="*/ 1092715 h 2290236"/>
              <a:gd name="connsiteX79" fmla="*/ 613544 w 1190563"/>
              <a:gd name="connsiteY79" fmla="*/ 1131134 h 2290236"/>
              <a:gd name="connsiteX80" fmla="*/ 604218 w 1190563"/>
              <a:gd name="connsiteY80" fmla="*/ 1162406 h 2290236"/>
              <a:gd name="connsiteX81" fmla="*/ 591161 w 1190563"/>
              <a:gd name="connsiteY81" fmla="*/ 1174914 h 2290236"/>
              <a:gd name="connsiteX82" fmla="*/ 608881 w 1190563"/>
              <a:gd name="connsiteY82" fmla="*/ 1220481 h 2290236"/>
              <a:gd name="connsiteX83" fmla="*/ 566913 w 1190563"/>
              <a:gd name="connsiteY83" fmla="*/ 1286598 h 2290236"/>
              <a:gd name="connsiteX84" fmla="*/ 574374 w 1190563"/>
              <a:gd name="connsiteY84" fmla="*/ 1309828 h 2290236"/>
              <a:gd name="connsiteX85" fmla="*/ 553857 w 1190563"/>
              <a:gd name="connsiteY85" fmla="*/ 1326804 h 2290236"/>
              <a:gd name="connsiteX86" fmla="*/ 527744 w 1190563"/>
              <a:gd name="connsiteY86" fmla="*/ 1330378 h 2290236"/>
              <a:gd name="connsiteX87" fmla="*/ 537070 w 1190563"/>
              <a:gd name="connsiteY87" fmla="*/ 1365224 h 2290236"/>
              <a:gd name="connsiteX88" fmla="*/ 532407 w 1190563"/>
              <a:gd name="connsiteY88" fmla="*/ 1392921 h 2290236"/>
              <a:gd name="connsiteX89" fmla="*/ 535205 w 1190563"/>
              <a:gd name="connsiteY89" fmla="*/ 1425980 h 2290236"/>
              <a:gd name="connsiteX90" fmla="*/ 528676 w 1190563"/>
              <a:gd name="connsiteY90" fmla="*/ 1434021 h 2290236"/>
              <a:gd name="connsiteX91" fmla="*/ 498833 w 1190563"/>
              <a:gd name="connsiteY91" fmla="*/ 1508179 h 2290236"/>
              <a:gd name="connsiteX92" fmla="*/ 525879 w 1190563"/>
              <a:gd name="connsiteY92" fmla="*/ 1559107 h 2290236"/>
              <a:gd name="connsiteX93" fmla="*/ 455933 w 1190563"/>
              <a:gd name="connsiteY93" fmla="*/ 1582337 h 2290236"/>
              <a:gd name="connsiteX94" fmla="*/ 420493 w 1190563"/>
              <a:gd name="connsiteY94" fmla="*/ 1634158 h 2290236"/>
              <a:gd name="connsiteX95" fmla="*/ 424224 w 1190563"/>
              <a:gd name="connsiteY95" fmla="*/ 1645773 h 2290236"/>
              <a:gd name="connsiteX96" fmla="*/ 410234 w 1190563"/>
              <a:gd name="connsiteY96" fmla="*/ 1671684 h 2290236"/>
              <a:gd name="connsiteX97" fmla="*/ 424224 w 1190563"/>
              <a:gd name="connsiteY97" fmla="*/ 1700275 h 2290236"/>
              <a:gd name="connsiteX98" fmla="*/ 417695 w 1190563"/>
              <a:gd name="connsiteY98" fmla="*/ 1714571 h 2290236"/>
              <a:gd name="connsiteX99" fmla="*/ 421426 w 1190563"/>
              <a:gd name="connsiteY99" fmla="*/ 1732440 h 2290236"/>
              <a:gd name="connsiteX100" fmla="*/ 417695 w 1190563"/>
              <a:gd name="connsiteY100" fmla="*/ 1749416 h 2290236"/>
              <a:gd name="connsiteX101" fmla="*/ 435415 w 1190563"/>
              <a:gd name="connsiteY101" fmla="*/ 1787835 h 2290236"/>
              <a:gd name="connsiteX102" fmla="*/ 427021 w 1190563"/>
              <a:gd name="connsiteY102" fmla="*/ 1851272 h 2290236"/>
              <a:gd name="connsiteX103" fmla="*/ 471787 w 1190563"/>
              <a:gd name="connsiteY103" fmla="*/ 1892371 h 2290236"/>
              <a:gd name="connsiteX104" fmla="*/ 461528 w 1190563"/>
              <a:gd name="connsiteY104" fmla="*/ 1928110 h 2290236"/>
              <a:gd name="connsiteX105" fmla="*/ 436348 w 1190563"/>
              <a:gd name="connsiteY105" fmla="*/ 1938832 h 2290236"/>
              <a:gd name="connsiteX106" fmla="*/ 455000 w 1190563"/>
              <a:gd name="connsiteY106" fmla="*/ 2018351 h 2290236"/>
              <a:gd name="connsiteX107" fmla="*/ 455933 w 1190563"/>
              <a:gd name="connsiteY107" fmla="*/ 2044261 h 2290236"/>
              <a:gd name="connsiteX108" fmla="*/ 415830 w 1190563"/>
              <a:gd name="connsiteY108" fmla="*/ 2072853 h 2290236"/>
              <a:gd name="connsiteX109" fmla="*/ 419561 w 1190563"/>
              <a:gd name="connsiteY109" fmla="*/ 2078213 h 2290236"/>
              <a:gd name="connsiteX110" fmla="*/ 421426 w 1190563"/>
              <a:gd name="connsiteY110" fmla="*/ 2089829 h 2290236"/>
              <a:gd name="connsiteX111" fmla="*/ 407436 w 1190563"/>
              <a:gd name="connsiteY111" fmla="*/ 2102337 h 2290236"/>
              <a:gd name="connsiteX112" fmla="*/ 407436 w 1190563"/>
              <a:gd name="connsiteY112" fmla="*/ 2181856 h 2290236"/>
              <a:gd name="connsiteX113" fmla="*/ 392515 w 1190563"/>
              <a:gd name="connsiteY113" fmla="*/ 2175602 h 2290236"/>
              <a:gd name="connsiteX114" fmla="*/ 394380 w 1190563"/>
              <a:gd name="connsiteY114" fmla="*/ 2174708 h 2290236"/>
              <a:gd name="connsiteX115" fmla="*/ 389717 w 1190563"/>
              <a:gd name="connsiteY115" fmla="*/ 2161306 h 2290236"/>
              <a:gd name="connsiteX116" fmla="*/ 349614 w 1190563"/>
              <a:gd name="connsiteY116" fmla="*/ 2147904 h 2290236"/>
              <a:gd name="connsiteX117" fmla="*/ 352412 w 1190563"/>
              <a:gd name="connsiteY117" fmla="*/ 2136289 h 2290236"/>
              <a:gd name="connsiteX118" fmla="*/ 346816 w 1190563"/>
              <a:gd name="connsiteY118" fmla="*/ 2136289 h 2290236"/>
              <a:gd name="connsiteX119" fmla="*/ 344951 w 1190563"/>
              <a:gd name="connsiteY119" fmla="*/ 2116633 h 2290236"/>
              <a:gd name="connsiteX120" fmla="*/ 344019 w 1190563"/>
              <a:gd name="connsiteY120" fmla="*/ 2113059 h 2290236"/>
              <a:gd name="connsiteX121" fmla="*/ 337490 w 1190563"/>
              <a:gd name="connsiteY121" fmla="*/ 2087148 h 2290236"/>
              <a:gd name="connsiteX122" fmla="*/ 338423 w 1190563"/>
              <a:gd name="connsiteY122" fmla="*/ 2070172 h 2290236"/>
              <a:gd name="connsiteX123" fmla="*/ 331895 w 1190563"/>
              <a:gd name="connsiteY123" fmla="*/ 2113059 h 2290236"/>
              <a:gd name="connsiteX124" fmla="*/ 330029 w 1190563"/>
              <a:gd name="connsiteY124" fmla="*/ 2111272 h 2290236"/>
              <a:gd name="connsiteX125" fmla="*/ 330029 w 1190563"/>
              <a:gd name="connsiteY125" fmla="*/ 2095189 h 2290236"/>
              <a:gd name="connsiteX126" fmla="*/ 316973 w 1190563"/>
              <a:gd name="connsiteY126" fmla="*/ 2087148 h 2290236"/>
              <a:gd name="connsiteX127" fmla="*/ 328164 w 1190563"/>
              <a:gd name="connsiteY127" fmla="*/ 2105018 h 2290236"/>
              <a:gd name="connsiteX128" fmla="*/ 326299 w 1190563"/>
              <a:gd name="connsiteY128" fmla="*/ 2121100 h 2290236"/>
              <a:gd name="connsiteX129" fmla="*/ 333760 w 1190563"/>
              <a:gd name="connsiteY129" fmla="*/ 2142543 h 2290236"/>
              <a:gd name="connsiteX130" fmla="*/ 331895 w 1190563"/>
              <a:gd name="connsiteY130" fmla="*/ 2146117 h 2290236"/>
              <a:gd name="connsiteX131" fmla="*/ 326299 w 1190563"/>
              <a:gd name="connsiteY131" fmla="*/ 2142543 h 2290236"/>
              <a:gd name="connsiteX132" fmla="*/ 320703 w 1190563"/>
              <a:gd name="connsiteY132" fmla="*/ 2169348 h 2290236"/>
              <a:gd name="connsiteX133" fmla="*/ 318838 w 1190563"/>
              <a:gd name="connsiteY133" fmla="*/ 2159519 h 2290236"/>
              <a:gd name="connsiteX134" fmla="*/ 293657 w 1190563"/>
              <a:gd name="connsiteY134" fmla="*/ 2179176 h 2290236"/>
              <a:gd name="connsiteX135" fmla="*/ 289927 w 1190563"/>
              <a:gd name="connsiteY135" fmla="*/ 2167561 h 2290236"/>
              <a:gd name="connsiteX136" fmla="*/ 274073 w 1190563"/>
              <a:gd name="connsiteY136" fmla="*/ 2159519 h 2290236"/>
              <a:gd name="connsiteX137" fmla="*/ 286197 w 1190563"/>
              <a:gd name="connsiteY137" fmla="*/ 2175602 h 2290236"/>
              <a:gd name="connsiteX138" fmla="*/ 259151 w 1190563"/>
              <a:gd name="connsiteY138" fmla="*/ 2189004 h 2290236"/>
              <a:gd name="connsiteX139" fmla="*/ 265679 w 1190563"/>
              <a:gd name="connsiteY139" fmla="*/ 2198832 h 2290236"/>
              <a:gd name="connsiteX140" fmla="*/ 244229 w 1190563"/>
              <a:gd name="connsiteY140" fmla="*/ 2204193 h 2290236"/>
              <a:gd name="connsiteX141" fmla="*/ 252623 w 1190563"/>
              <a:gd name="connsiteY141" fmla="*/ 2212234 h 2290236"/>
              <a:gd name="connsiteX142" fmla="*/ 234903 w 1190563"/>
              <a:gd name="connsiteY142" fmla="*/ 2220275 h 2290236"/>
              <a:gd name="connsiteX143" fmla="*/ 236768 w 1190563"/>
              <a:gd name="connsiteY143" fmla="*/ 2225636 h 2290236"/>
              <a:gd name="connsiteX144" fmla="*/ 206924 w 1190563"/>
              <a:gd name="connsiteY144" fmla="*/ 2260482 h 2290236"/>
              <a:gd name="connsiteX145" fmla="*/ 200396 w 1190563"/>
              <a:gd name="connsiteY145" fmla="*/ 2258695 h 2290236"/>
              <a:gd name="connsiteX146" fmla="*/ 188272 w 1190563"/>
              <a:gd name="connsiteY146" fmla="*/ 2275671 h 2290236"/>
              <a:gd name="connsiteX147" fmla="*/ 175216 w 1190563"/>
              <a:gd name="connsiteY147" fmla="*/ 2264055 h 2290236"/>
              <a:gd name="connsiteX148" fmla="*/ 166822 w 1190563"/>
              <a:gd name="connsiteY148" fmla="*/ 2281031 h 2290236"/>
              <a:gd name="connsiteX149" fmla="*/ 152833 w 1190563"/>
              <a:gd name="connsiteY149" fmla="*/ 2281031 h 2290236"/>
              <a:gd name="connsiteX150" fmla="*/ 146304 w 1190563"/>
              <a:gd name="connsiteY150" fmla="*/ 2286392 h 2290236"/>
              <a:gd name="connsiteX151" fmla="*/ 126719 w 1190563"/>
              <a:gd name="connsiteY151" fmla="*/ 2283712 h 2290236"/>
              <a:gd name="connsiteX152" fmla="*/ 109000 w 1190563"/>
              <a:gd name="connsiteY152" fmla="*/ 2289073 h 2290236"/>
              <a:gd name="connsiteX153" fmla="*/ 119259 w 1190563"/>
              <a:gd name="connsiteY153" fmla="*/ 2275671 h 2290236"/>
              <a:gd name="connsiteX154" fmla="*/ 105269 w 1190563"/>
              <a:gd name="connsiteY154" fmla="*/ 2282818 h 2290236"/>
              <a:gd name="connsiteX155" fmla="*/ 82886 w 1190563"/>
              <a:gd name="connsiteY155" fmla="*/ 2278351 h 2290236"/>
              <a:gd name="connsiteX156" fmla="*/ 100606 w 1190563"/>
              <a:gd name="connsiteY156" fmla="*/ 2255121 h 2290236"/>
              <a:gd name="connsiteX157" fmla="*/ 91280 w 1190563"/>
              <a:gd name="connsiteY157" fmla="*/ 2248866 h 2290236"/>
              <a:gd name="connsiteX158" fmla="*/ 83819 w 1190563"/>
              <a:gd name="connsiteY158" fmla="*/ 2258695 h 2290236"/>
              <a:gd name="connsiteX159" fmla="*/ 67032 w 1190563"/>
              <a:gd name="connsiteY159" fmla="*/ 2253334 h 2290236"/>
              <a:gd name="connsiteX160" fmla="*/ 43717 w 1190563"/>
              <a:gd name="connsiteY160" fmla="*/ 2229210 h 2290236"/>
              <a:gd name="connsiteX161" fmla="*/ 31593 w 1190563"/>
              <a:gd name="connsiteY161" fmla="*/ 2226530 h 2290236"/>
              <a:gd name="connsiteX162" fmla="*/ 14806 w 1190563"/>
              <a:gd name="connsiteY162" fmla="*/ 2193471 h 2290236"/>
              <a:gd name="connsiteX163" fmla="*/ 23199 w 1190563"/>
              <a:gd name="connsiteY163" fmla="*/ 2178282 h 2290236"/>
              <a:gd name="connsiteX164" fmla="*/ 23199 w 1190563"/>
              <a:gd name="connsiteY164" fmla="*/ 2161306 h 2290236"/>
              <a:gd name="connsiteX165" fmla="*/ 32526 w 1190563"/>
              <a:gd name="connsiteY165" fmla="*/ 2180963 h 2290236"/>
              <a:gd name="connsiteX166" fmla="*/ 41852 w 1190563"/>
              <a:gd name="connsiteY166" fmla="*/ 2170241 h 2290236"/>
              <a:gd name="connsiteX167" fmla="*/ 47447 w 1190563"/>
              <a:gd name="connsiteY167" fmla="*/ 2172028 h 2290236"/>
              <a:gd name="connsiteX168" fmla="*/ 42784 w 1190563"/>
              <a:gd name="connsiteY168" fmla="*/ 2158626 h 2290236"/>
              <a:gd name="connsiteX169" fmla="*/ 59571 w 1190563"/>
              <a:gd name="connsiteY169" fmla="*/ 2149691 h 2290236"/>
              <a:gd name="connsiteX170" fmla="*/ 52110 w 1190563"/>
              <a:gd name="connsiteY170" fmla="*/ 2147011 h 2290236"/>
              <a:gd name="connsiteX171" fmla="*/ 63302 w 1190563"/>
              <a:gd name="connsiteY171" fmla="*/ 2138076 h 2290236"/>
              <a:gd name="connsiteX172" fmla="*/ 82886 w 1190563"/>
              <a:gd name="connsiteY172" fmla="*/ 2130928 h 2290236"/>
              <a:gd name="connsiteX173" fmla="*/ 54908 w 1190563"/>
              <a:gd name="connsiteY173" fmla="*/ 2129141 h 2290236"/>
              <a:gd name="connsiteX174" fmla="*/ 49313 w 1190563"/>
              <a:gd name="connsiteY174" fmla="*/ 2125567 h 2290236"/>
              <a:gd name="connsiteX175" fmla="*/ 64234 w 1190563"/>
              <a:gd name="connsiteY175" fmla="*/ 2110378 h 2290236"/>
              <a:gd name="connsiteX176" fmla="*/ 42784 w 1190563"/>
              <a:gd name="connsiteY176" fmla="*/ 2103231 h 2290236"/>
              <a:gd name="connsiteX177" fmla="*/ 23199 w 1190563"/>
              <a:gd name="connsiteY177" fmla="*/ 2133609 h 2290236"/>
              <a:gd name="connsiteX178" fmla="*/ 18536 w 1190563"/>
              <a:gd name="connsiteY178" fmla="*/ 2117526 h 2290236"/>
              <a:gd name="connsiteX179" fmla="*/ 9210 w 1190563"/>
              <a:gd name="connsiteY179" fmla="*/ 2111272 h 2290236"/>
              <a:gd name="connsiteX180" fmla="*/ 10143 w 1190563"/>
              <a:gd name="connsiteY180" fmla="*/ 2112165 h 2290236"/>
              <a:gd name="connsiteX181" fmla="*/ 8277 w 1190563"/>
              <a:gd name="connsiteY181" fmla="*/ 2113059 h 2290236"/>
              <a:gd name="connsiteX182" fmla="*/ 9210 w 1190563"/>
              <a:gd name="connsiteY182" fmla="*/ 2111272 h 2290236"/>
              <a:gd name="connsiteX183" fmla="*/ 3614 w 1190563"/>
              <a:gd name="connsiteY183" fmla="*/ 2105018 h 2290236"/>
              <a:gd name="connsiteX184" fmla="*/ 18536 w 1190563"/>
              <a:gd name="connsiteY184" fmla="*/ 2105911 h 2290236"/>
              <a:gd name="connsiteX185" fmla="*/ 28795 w 1190563"/>
              <a:gd name="connsiteY185" fmla="*/ 2087148 h 2290236"/>
              <a:gd name="connsiteX186" fmla="*/ 40919 w 1190563"/>
              <a:gd name="connsiteY186" fmla="*/ 2095189 h 2290236"/>
              <a:gd name="connsiteX187" fmla="*/ 41852 w 1190563"/>
              <a:gd name="connsiteY187" fmla="*/ 2089829 h 2290236"/>
              <a:gd name="connsiteX188" fmla="*/ 48380 w 1190563"/>
              <a:gd name="connsiteY188" fmla="*/ 2089829 h 2290236"/>
              <a:gd name="connsiteX189" fmla="*/ 39986 w 1190563"/>
              <a:gd name="connsiteY189" fmla="*/ 2085361 h 2290236"/>
              <a:gd name="connsiteX190" fmla="*/ 75426 w 1190563"/>
              <a:gd name="connsiteY190" fmla="*/ 2068385 h 2290236"/>
              <a:gd name="connsiteX191" fmla="*/ 35323 w 1190563"/>
              <a:gd name="connsiteY191" fmla="*/ 2065705 h 2290236"/>
              <a:gd name="connsiteX192" fmla="*/ 40919 w 1190563"/>
              <a:gd name="connsiteY192" fmla="*/ 2063918 h 2290236"/>
              <a:gd name="connsiteX193" fmla="*/ 43717 w 1190563"/>
              <a:gd name="connsiteY193" fmla="*/ 2056770 h 2290236"/>
              <a:gd name="connsiteX194" fmla="*/ 55841 w 1190563"/>
              <a:gd name="connsiteY194" fmla="*/ 2054983 h 2290236"/>
              <a:gd name="connsiteX195" fmla="*/ 54908 w 1190563"/>
              <a:gd name="connsiteY195" fmla="*/ 2049622 h 2290236"/>
              <a:gd name="connsiteX196" fmla="*/ 60504 w 1190563"/>
              <a:gd name="connsiteY196" fmla="*/ 2041581 h 2290236"/>
              <a:gd name="connsiteX197" fmla="*/ 76358 w 1190563"/>
              <a:gd name="connsiteY197" fmla="*/ 2037114 h 2290236"/>
              <a:gd name="connsiteX198" fmla="*/ 64234 w 1190563"/>
              <a:gd name="connsiteY198" fmla="*/ 2028179 h 2290236"/>
              <a:gd name="connsiteX199" fmla="*/ 67032 w 1190563"/>
              <a:gd name="connsiteY199" fmla="*/ 2021031 h 2290236"/>
              <a:gd name="connsiteX200" fmla="*/ 60504 w 1190563"/>
              <a:gd name="connsiteY200" fmla="*/ 2018351 h 2290236"/>
              <a:gd name="connsiteX201" fmla="*/ 50245 w 1190563"/>
              <a:gd name="connsiteY201" fmla="*/ 2029072 h 2290236"/>
              <a:gd name="connsiteX202" fmla="*/ 42784 w 1190563"/>
              <a:gd name="connsiteY202" fmla="*/ 2050516 h 2290236"/>
              <a:gd name="connsiteX203" fmla="*/ 39986 w 1190563"/>
              <a:gd name="connsiteY203" fmla="*/ 2040688 h 2290236"/>
              <a:gd name="connsiteX204" fmla="*/ 33458 w 1190563"/>
              <a:gd name="connsiteY204" fmla="*/ 2024605 h 2290236"/>
              <a:gd name="connsiteX205" fmla="*/ 43717 w 1190563"/>
              <a:gd name="connsiteY205" fmla="*/ 2003162 h 2290236"/>
              <a:gd name="connsiteX206" fmla="*/ 16671 w 1190563"/>
              <a:gd name="connsiteY206" fmla="*/ 2025499 h 2290236"/>
              <a:gd name="connsiteX207" fmla="*/ 9210 w 1190563"/>
              <a:gd name="connsiteY207" fmla="*/ 2004949 h 2290236"/>
              <a:gd name="connsiteX208" fmla="*/ 39054 w 1190563"/>
              <a:gd name="connsiteY208" fmla="*/ 1999588 h 2290236"/>
              <a:gd name="connsiteX209" fmla="*/ 45582 w 1190563"/>
              <a:gd name="connsiteY209" fmla="*/ 1990653 h 2290236"/>
              <a:gd name="connsiteX210" fmla="*/ 26930 w 1190563"/>
              <a:gd name="connsiteY210" fmla="*/ 1979932 h 2290236"/>
              <a:gd name="connsiteX211" fmla="*/ 47447 w 1190563"/>
              <a:gd name="connsiteY211" fmla="*/ 1966530 h 2290236"/>
              <a:gd name="connsiteX212" fmla="*/ 29727 w 1190563"/>
              <a:gd name="connsiteY212" fmla="*/ 1973677 h 2290236"/>
              <a:gd name="connsiteX213" fmla="*/ 28795 w 1190563"/>
              <a:gd name="connsiteY213" fmla="*/ 1972784 h 2290236"/>
              <a:gd name="connsiteX214" fmla="*/ 25065 w 1190563"/>
              <a:gd name="connsiteY214" fmla="*/ 1968316 h 2290236"/>
              <a:gd name="connsiteX215" fmla="*/ 29727 w 1190563"/>
              <a:gd name="connsiteY215" fmla="*/ 1973677 h 2290236"/>
              <a:gd name="connsiteX216" fmla="*/ 18536 w 1190563"/>
              <a:gd name="connsiteY216" fmla="*/ 1982612 h 2290236"/>
              <a:gd name="connsiteX217" fmla="*/ 13873 w 1190563"/>
              <a:gd name="connsiteY217" fmla="*/ 1970103 h 2290236"/>
              <a:gd name="connsiteX218" fmla="*/ 817 w 1190563"/>
              <a:gd name="connsiteY218" fmla="*/ 1951341 h 2290236"/>
              <a:gd name="connsiteX219" fmla="*/ 18536 w 1190563"/>
              <a:gd name="connsiteY219" fmla="*/ 1961169 h 2290236"/>
              <a:gd name="connsiteX220" fmla="*/ 18536 w 1190563"/>
              <a:gd name="connsiteY220" fmla="*/ 1956701 h 2290236"/>
              <a:gd name="connsiteX221" fmla="*/ 37188 w 1190563"/>
              <a:gd name="connsiteY221" fmla="*/ 1945980 h 2290236"/>
              <a:gd name="connsiteX222" fmla="*/ 34391 w 1190563"/>
              <a:gd name="connsiteY222" fmla="*/ 1942406 h 2290236"/>
              <a:gd name="connsiteX223" fmla="*/ 8277 w 1190563"/>
              <a:gd name="connsiteY223" fmla="*/ 1948660 h 2290236"/>
              <a:gd name="connsiteX224" fmla="*/ 11075 w 1190563"/>
              <a:gd name="connsiteY224" fmla="*/ 1920962 h 2290236"/>
              <a:gd name="connsiteX225" fmla="*/ 33458 w 1190563"/>
              <a:gd name="connsiteY225" fmla="*/ 1929897 h 2290236"/>
              <a:gd name="connsiteX226" fmla="*/ 73560 w 1190563"/>
              <a:gd name="connsiteY226" fmla="*/ 1919176 h 2290236"/>
              <a:gd name="connsiteX227" fmla="*/ 87550 w 1190563"/>
              <a:gd name="connsiteY227" fmla="*/ 1933471 h 2290236"/>
              <a:gd name="connsiteX228" fmla="*/ 103404 w 1190563"/>
              <a:gd name="connsiteY228" fmla="*/ 1914708 h 2290236"/>
              <a:gd name="connsiteX229" fmla="*/ 131383 w 1190563"/>
              <a:gd name="connsiteY229" fmla="*/ 1951341 h 2290236"/>
              <a:gd name="connsiteX230" fmla="*/ 125787 w 1190563"/>
              <a:gd name="connsiteY230" fmla="*/ 1923643 h 2290236"/>
              <a:gd name="connsiteX231" fmla="*/ 167755 w 1190563"/>
              <a:gd name="connsiteY231" fmla="*/ 1909347 h 2290236"/>
              <a:gd name="connsiteX232" fmla="*/ 149102 w 1190563"/>
              <a:gd name="connsiteY232" fmla="*/ 1912921 h 2290236"/>
              <a:gd name="connsiteX233" fmla="*/ 144439 w 1190563"/>
              <a:gd name="connsiteY233" fmla="*/ 1903093 h 2290236"/>
              <a:gd name="connsiteX234" fmla="*/ 161226 w 1190563"/>
              <a:gd name="connsiteY234" fmla="*/ 1879863 h 2290236"/>
              <a:gd name="connsiteX235" fmla="*/ 143507 w 1190563"/>
              <a:gd name="connsiteY235" fmla="*/ 1916495 h 2290236"/>
              <a:gd name="connsiteX236" fmla="*/ 122989 w 1190563"/>
              <a:gd name="connsiteY236" fmla="*/ 1920962 h 2290236"/>
              <a:gd name="connsiteX237" fmla="*/ 121124 w 1190563"/>
              <a:gd name="connsiteY237" fmla="*/ 1917389 h 2290236"/>
              <a:gd name="connsiteX238" fmla="*/ 100606 w 1190563"/>
              <a:gd name="connsiteY238" fmla="*/ 1908454 h 2290236"/>
              <a:gd name="connsiteX239" fmla="*/ 99674 w 1190563"/>
              <a:gd name="connsiteY239" fmla="*/ 1907561 h 2290236"/>
              <a:gd name="connsiteX240" fmla="*/ 92213 w 1190563"/>
              <a:gd name="connsiteY240" fmla="*/ 1920069 h 2290236"/>
              <a:gd name="connsiteX241" fmla="*/ 54908 w 1190563"/>
              <a:gd name="connsiteY241" fmla="*/ 1908454 h 2290236"/>
              <a:gd name="connsiteX242" fmla="*/ 52110 w 1190563"/>
              <a:gd name="connsiteY242" fmla="*/ 1913815 h 2290236"/>
              <a:gd name="connsiteX243" fmla="*/ 19469 w 1190563"/>
              <a:gd name="connsiteY243" fmla="*/ 1917389 h 2290236"/>
              <a:gd name="connsiteX244" fmla="*/ 5480 w 1190563"/>
              <a:gd name="connsiteY244" fmla="*/ 1899519 h 2290236"/>
              <a:gd name="connsiteX245" fmla="*/ 25065 w 1190563"/>
              <a:gd name="connsiteY245" fmla="*/ 1888798 h 2290236"/>
              <a:gd name="connsiteX246" fmla="*/ 46515 w 1190563"/>
              <a:gd name="connsiteY246" fmla="*/ 1887904 h 2290236"/>
              <a:gd name="connsiteX247" fmla="*/ 25065 w 1190563"/>
              <a:gd name="connsiteY247" fmla="*/ 1887011 h 2290236"/>
              <a:gd name="connsiteX248" fmla="*/ 12008 w 1190563"/>
              <a:gd name="connsiteY248" fmla="*/ 1891478 h 2290236"/>
              <a:gd name="connsiteX249" fmla="*/ 21334 w 1190563"/>
              <a:gd name="connsiteY249" fmla="*/ 1874502 h 2290236"/>
              <a:gd name="connsiteX250" fmla="*/ 57706 w 1190563"/>
              <a:gd name="connsiteY250" fmla="*/ 1878969 h 2290236"/>
              <a:gd name="connsiteX251" fmla="*/ 19469 w 1190563"/>
              <a:gd name="connsiteY251" fmla="*/ 1869141 h 2290236"/>
              <a:gd name="connsiteX252" fmla="*/ 36256 w 1190563"/>
              <a:gd name="connsiteY252" fmla="*/ 1861993 h 2290236"/>
              <a:gd name="connsiteX253" fmla="*/ 17604 w 1190563"/>
              <a:gd name="connsiteY253" fmla="*/ 1858420 h 2290236"/>
              <a:gd name="connsiteX254" fmla="*/ 39054 w 1190563"/>
              <a:gd name="connsiteY254" fmla="*/ 1822681 h 2290236"/>
              <a:gd name="connsiteX255" fmla="*/ 67965 w 1190563"/>
              <a:gd name="connsiteY255" fmla="*/ 1832509 h 2290236"/>
              <a:gd name="connsiteX256" fmla="*/ 65167 w 1190563"/>
              <a:gd name="connsiteY256" fmla="*/ 1845911 h 2290236"/>
              <a:gd name="connsiteX257" fmla="*/ 69830 w 1190563"/>
              <a:gd name="connsiteY257" fmla="*/ 1834296 h 2290236"/>
              <a:gd name="connsiteX258" fmla="*/ 81021 w 1190563"/>
              <a:gd name="connsiteY258" fmla="*/ 1843231 h 2290236"/>
              <a:gd name="connsiteX259" fmla="*/ 75426 w 1190563"/>
              <a:gd name="connsiteY259" fmla="*/ 1835189 h 2290236"/>
              <a:gd name="connsiteX260" fmla="*/ 119259 w 1190563"/>
              <a:gd name="connsiteY260" fmla="*/ 1833402 h 2290236"/>
              <a:gd name="connsiteX261" fmla="*/ 110865 w 1190563"/>
              <a:gd name="connsiteY261" fmla="*/ 1828935 h 2290236"/>
              <a:gd name="connsiteX262" fmla="*/ 99674 w 1190563"/>
              <a:gd name="connsiteY262" fmla="*/ 1837870 h 2290236"/>
              <a:gd name="connsiteX263" fmla="*/ 53043 w 1190563"/>
              <a:gd name="connsiteY263" fmla="*/ 1823574 h 2290236"/>
              <a:gd name="connsiteX264" fmla="*/ 39986 w 1190563"/>
              <a:gd name="connsiteY264" fmla="*/ 1820894 h 2290236"/>
              <a:gd name="connsiteX265" fmla="*/ 23199 w 1190563"/>
              <a:gd name="connsiteY265" fmla="*/ 1823574 h 2290236"/>
              <a:gd name="connsiteX266" fmla="*/ 39054 w 1190563"/>
              <a:gd name="connsiteY266" fmla="*/ 1811066 h 2290236"/>
              <a:gd name="connsiteX267" fmla="*/ 22267 w 1190563"/>
              <a:gd name="connsiteY267" fmla="*/ 1790516 h 2290236"/>
              <a:gd name="connsiteX268" fmla="*/ 33458 w 1190563"/>
              <a:gd name="connsiteY268" fmla="*/ 1793196 h 2290236"/>
              <a:gd name="connsiteX269" fmla="*/ 41852 w 1190563"/>
              <a:gd name="connsiteY269" fmla="*/ 1807492 h 2290236"/>
              <a:gd name="connsiteX270" fmla="*/ 40919 w 1190563"/>
              <a:gd name="connsiteY270" fmla="*/ 1791409 h 2290236"/>
              <a:gd name="connsiteX271" fmla="*/ 59571 w 1190563"/>
              <a:gd name="connsiteY271" fmla="*/ 1804811 h 2290236"/>
              <a:gd name="connsiteX272" fmla="*/ 67032 w 1190563"/>
              <a:gd name="connsiteY272" fmla="*/ 1791409 h 2290236"/>
              <a:gd name="connsiteX273" fmla="*/ 65167 w 1190563"/>
              <a:gd name="connsiteY273" fmla="*/ 1809279 h 2290236"/>
              <a:gd name="connsiteX274" fmla="*/ 64234 w 1190563"/>
              <a:gd name="connsiteY274" fmla="*/ 1812852 h 2290236"/>
              <a:gd name="connsiteX275" fmla="*/ 72628 w 1190563"/>
              <a:gd name="connsiteY275" fmla="*/ 1799450 h 2290236"/>
              <a:gd name="connsiteX276" fmla="*/ 76358 w 1190563"/>
              <a:gd name="connsiteY276" fmla="*/ 1807492 h 2290236"/>
              <a:gd name="connsiteX277" fmla="*/ 94078 w 1190563"/>
              <a:gd name="connsiteY277" fmla="*/ 1810172 h 2290236"/>
              <a:gd name="connsiteX278" fmla="*/ 79156 w 1190563"/>
              <a:gd name="connsiteY278" fmla="*/ 1803918 h 2290236"/>
              <a:gd name="connsiteX279" fmla="*/ 72628 w 1190563"/>
              <a:gd name="connsiteY279" fmla="*/ 1786048 h 2290236"/>
              <a:gd name="connsiteX280" fmla="*/ 94078 w 1190563"/>
              <a:gd name="connsiteY280" fmla="*/ 1773540 h 2290236"/>
              <a:gd name="connsiteX281" fmla="*/ 97809 w 1190563"/>
              <a:gd name="connsiteY281" fmla="*/ 1785155 h 2290236"/>
              <a:gd name="connsiteX282" fmla="*/ 107134 w 1190563"/>
              <a:gd name="connsiteY282" fmla="*/ 1799450 h 2290236"/>
              <a:gd name="connsiteX283" fmla="*/ 104337 w 1190563"/>
              <a:gd name="connsiteY283" fmla="*/ 1804811 h 2290236"/>
              <a:gd name="connsiteX284" fmla="*/ 108067 w 1190563"/>
              <a:gd name="connsiteY284" fmla="*/ 1799450 h 2290236"/>
              <a:gd name="connsiteX285" fmla="*/ 116461 w 1190563"/>
              <a:gd name="connsiteY285" fmla="*/ 1764605 h 2290236"/>
              <a:gd name="connsiteX286" fmla="*/ 129517 w 1190563"/>
              <a:gd name="connsiteY286" fmla="*/ 1792303 h 2290236"/>
              <a:gd name="connsiteX287" fmla="*/ 133248 w 1190563"/>
              <a:gd name="connsiteY287" fmla="*/ 1786942 h 2290236"/>
              <a:gd name="connsiteX288" fmla="*/ 152833 w 1190563"/>
              <a:gd name="connsiteY288" fmla="*/ 1786048 h 2290236"/>
              <a:gd name="connsiteX289" fmla="*/ 131383 w 1190563"/>
              <a:gd name="connsiteY289" fmla="*/ 1780688 h 2290236"/>
              <a:gd name="connsiteX290" fmla="*/ 124854 w 1190563"/>
              <a:gd name="connsiteY290" fmla="*/ 1764605 h 2290236"/>
              <a:gd name="connsiteX291" fmla="*/ 91280 w 1190563"/>
              <a:gd name="connsiteY291" fmla="*/ 1747629 h 2290236"/>
              <a:gd name="connsiteX292" fmla="*/ 96876 w 1190563"/>
              <a:gd name="connsiteY292" fmla="*/ 1744055 h 2290236"/>
              <a:gd name="connsiteX293" fmla="*/ 109000 w 1190563"/>
              <a:gd name="connsiteY293" fmla="*/ 1744949 h 2290236"/>
              <a:gd name="connsiteX294" fmla="*/ 111798 w 1190563"/>
              <a:gd name="connsiteY294" fmla="*/ 1750310 h 2290236"/>
              <a:gd name="connsiteX295" fmla="*/ 138844 w 1190563"/>
              <a:gd name="connsiteY295" fmla="*/ 1742268 h 2290236"/>
              <a:gd name="connsiteX296" fmla="*/ 141641 w 1190563"/>
              <a:gd name="connsiteY296" fmla="*/ 1755670 h 2290236"/>
              <a:gd name="connsiteX297" fmla="*/ 143507 w 1190563"/>
              <a:gd name="connsiteY297" fmla="*/ 1744055 h 2290236"/>
              <a:gd name="connsiteX298" fmla="*/ 164024 w 1190563"/>
              <a:gd name="connsiteY298" fmla="*/ 1761031 h 2290236"/>
              <a:gd name="connsiteX299" fmla="*/ 178013 w 1190563"/>
              <a:gd name="connsiteY299" fmla="*/ 1752990 h 2290236"/>
              <a:gd name="connsiteX300" fmla="*/ 159361 w 1190563"/>
              <a:gd name="connsiteY300" fmla="*/ 1752990 h 2290236"/>
              <a:gd name="connsiteX301" fmla="*/ 176148 w 1190563"/>
              <a:gd name="connsiteY301" fmla="*/ 1734227 h 2290236"/>
              <a:gd name="connsiteX302" fmla="*/ 155631 w 1190563"/>
              <a:gd name="connsiteY302" fmla="*/ 1738694 h 2290236"/>
              <a:gd name="connsiteX303" fmla="*/ 147237 w 1190563"/>
              <a:gd name="connsiteY303" fmla="*/ 1722612 h 2290236"/>
              <a:gd name="connsiteX304" fmla="*/ 129517 w 1190563"/>
              <a:gd name="connsiteY304" fmla="*/ 1710103 h 2290236"/>
              <a:gd name="connsiteX305" fmla="*/ 150967 w 1190563"/>
              <a:gd name="connsiteY305" fmla="*/ 1699382 h 2290236"/>
              <a:gd name="connsiteX306" fmla="*/ 162159 w 1190563"/>
              <a:gd name="connsiteY306" fmla="*/ 1711890 h 2290236"/>
              <a:gd name="connsiteX307" fmla="*/ 172418 w 1190563"/>
              <a:gd name="connsiteY307" fmla="*/ 1706529 h 2290236"/>
              <a:gd name="connsiteX308" fmla="*/ 188272 w 1190563"/>
              <a:gd name="connsiteY308" fmla="*/ 1706529 h 2290236"/>
              <a:gd name="connsiteX309" fmla="*/ 185474 w 1190563"/>
              <a:gd name="connsiteY309" fmla="*/ 1702956 h 2290236"/>
              <a:gd name="connsiteX310" fmla="*/ 197598 w 1190563"/>
              <a:gd name="connsiteY310" fmla="*/ 1691341 h 2290236"/>
              <a:gd name="connsiteX311" fmla="*/ 199464 w 1190563"/>
              <a:gd name="connsiteY311" fmla="*/ 1699382 h 2290236"/>
              <a:gd name="connsiteX312" fmla="*/ 210655 w 1190563"/>
              <a:gd name="connsiteY312" fmla="*/ 1707423 h 2290236"/>
              <a:gd name="connsiteX313" fmla="*/ 210655 w 1190563"/>
              <a:gd name="connsiteY313" fmla="*/ 1719038 h 2290236"/>
              <a:gd name="connsiteX314" fmla="*/ 231172 w 1190563"/>
              <a:gd name="connsiteY314" fmla="*/ 1725292 h 2290236"/>
              <a:gd name="connsiteX315" fmla="*/ 215318 w 1190563"/>
              <a:gd name="connsiteY315" fmla="*/ 1709210 h 2290236"/>
              <a:gd name="connsiteX316" fmla="*/ 229307 w 1190563"/>
              <a:gd name="connsiteY316" fmla="*/ 1705636 h 2290236"/>
              <a:gd name="connsiteX317" fmla="*/ 220914 w 1190563"/>
              <a:gd name="connsiteY317" fmla="*/ 1705636 h 2290236"/>
              <a:gd name="connsiteX318" fmla="*/ 224644 w 1190563"/>
              <a:gd name="connsiteY318" fmla="*/ 1702062 h 2290236"/>
              <a:gd name="connsiteX319" fmla="*/ 212520 w 1190563"/>
              <a:gd name="connsiteY319" fmla="*/ 1707423 h 2290236"/>
              <a:gd name="connsiteX320" fmla="*/ 202261 w 1190563"/>
              <a:gd name="connsiteY320" fmla="*/ 1689554 h 2290236"/>
              <a:gd name="connsiteX321" fmla="*/ 209722 w 1190563"/>
              <a:gd name="connsiteY321" fmla="*/ 1693127 h 2290236"/>
              <a:gd name="connsiteX322" fmla="*/ 209722 w 1190563"/>
              <a:gd name="connsiteY322" fmla="*/ 1685980 h 2290236"/>
              <a:gd name="connsiteX323" fmla="*/ 244229 w 1190563"/>
              <a:gd name="connsiteY323" fmla="*/ 1680619 h 2290236"/>
              <a:gd name="connsiteX324" fmla="*/ 219981 w 1190563"/>
              <a:gd name="connsiteY324" fmla="*/ 1668110 h 2290236"/>
              <a:gd name="connsiteX325" fmla="*/ 249824 w 1190563"/>
              <a:gd name="connsiteY325" fmla="*/ 1649347 h 2290236"/>
              <a:gd name="connsiteX326" fmla="*/ 253555 w 1190563"/>
              <a:gd name="connsiteY326" fmla="*/ 1669004 h 2290236"/>
              <a:gd name="connsiteX327" fmla="*/ 261016 w 1190563"/>
              <a:gd name="connsiteY327" fmla="*/ 1662749 h 2290236"/>
              <a:gd name="connsiteX328" fmla="*/ 275005 w 1190563"/>
              <a:gd name="connsiteY328" fmla="*/ 1657389 h 2290236"/>
              <a:gd name="connsiteX329" fmla="*/ 260083 w 1190563"/>
              <a:gd name="connsiteY329" fmla="*/ 1660963 h 2290236"/>
              <a:gd name="connsiteX330" fmla="*/ 275005 w 1190563"/>
              <a:gd name="connsiteY330" fmla="*/ 1647560 h 2290236"/>
              <a:gd name="connsiteX331" fmla="*/ 288062 w 1190563"/>
              <a:gd name="connsiteY331" fmla="*/ 1630584 h 2290236"/>
              <a:gd name="connsiteX332" fmla="*/ 293657 w 1190563"/>
              <a:gd name="connsiteY332" fmla="*/ 1643987 h 2290236"/>
              <a:gd name="connsiteX333" fmla="*/ 302051 w 1190563"/>
              <a:gd name="connsiteY333" fmla="*/ 1653815 h 2290236"/>
              <a:gd name="connsiteX334" fmla="*/ 294590 w 1190563"/>
              <a:gd name="connsiteY334" fmla="*/ 1667217 h 2290236"/>
              <a:gd name="connsiteX335" fmla="*/ 303916 w 1190563"/>
              <a:gd name="connsiteY335" fmla="*/ 1663643 h 2290236"/>
              <a:gd name="connsiteX336" fmla="*/ 318838 w 1190563"/>
              <a:gd name="connsiteY336" fmla="*/ 1673471 h 2290236"/>
              <a:gd name="connsiteX337" fmla="*/ 308579 w 1190563"/>
              <a:gd name="connsiteY337" fmla="*/ 1653815 h 2290236"/>
              <a:gd name="connsiteX338" fmla="*/ 347749 w 1190563"/>
              <a:gd name="connsiteY338" fmla="*/ 1655602 h 2290236"/>
              <a:gd name="connsiteX339" fmla="*/ 354277 w 1190563"/>
              <a:gd name="connsiteY339" fmla="*/ 1634158 h 2290236"/>
              <a:gd name="connsiteX340" fmla="*/ 343086 w 1190563"/>
              <a:gd name="connsiteY340" fmla="*/ 1634158 h 2290236"/>
              <a:gd name="connsiteX341" fmla="*/ 382256 w 1190563"/>
              <a:gd name="connsiteY341" fmla="*/ 1611822 h 2290236"/>
              <a:gd name="connsiteX342" fmla="*/ 363603 w 1190563"/>
              <a:gd name="connsiteY342" fmla="*/ 1598419 h 2290236"/>
              <a:gd name="connsiteX343" fmla="*/ 385054 w 1190563"/>
              <a:gd name="connsiteY343" fmla="*/ 1586804 h 2290236"/>
              <a:gd name="connsiteX344" fmla="*/ 346816 w 1190563"/>
              <a:gd name="connsiteY344" fmla="*/ 1601100 h 2290236"/>
              <a:gd name="connsiteX345" fmla="*/ 334693 w 1190563"/>
              <a:gd name="connsiteY345" fmla="*/ 1610928 h 2290236"/>
              <a:gd name="connsiteX346" fmla="*/ 356143 w 1190563"/>
              <a:gd name="connsiteY346" fmla="*/ 1616289 h 2290236"/>
              <a:gd name="connsiteX347" fmla="*/ 353345 w 1190563"/>
              <a:gd name="connsiteY347" fmla="*/ 1618076 h 2290236"/>
              <a:gd name="connsiteX348" fmla="*/ 338423 w 1190563"/>
              <a:gd name="connsiteY348" fmla="*/ 1626117 h 2290236"/>
              <a:gd name="connsiteX349" fmla="*/ 302984 w 1190563"/>
              <a:gd name="connsiteY349" fmla="*/ 1647560 h 2290236"/>
              <a:gd name="connsiteX350" fmla="*/ 298321 w 1190563"/>
              <a:gd name="connsiteY350" fmla="*/ 1635945 h 2290236"/>
              <a:gd name="connsiteX351" fmla="*/ 291792 w 1190563"/>
              <a:gd name="connsiteY351" fmla="*/ 1626117 h 2290236"/>
              <a:gd name="connsiteX352" fmla="*/ 309512 w 1190563"/>
              <a:gd name="connsiteY352" fmla="*/ 1614502 h 2290236"/>
              <a:gd name="connsiteX353" fmla="*/ 303916 w 1190563"/>
              <a:gd name="connsiteY353" fmla="*/ 1616289 h 2290236"/>
              <a:gd name="connsiteX354" fmla="*/ 305782 w 1190563"/>
              <a:gd name="connsiteY354" fmla="*/ 1612715 h 2290236"/>
              <a:gd name="connsiteX355" fmla="*/ 279668 w 1190563"/>
              <a:gd name="connsiteY355" fmla="*/ 1626117 h 2290236"/>
              <a:gd name="connsiteX356" fmla="*/ 296455 w 1190563"/>
              <a:gd name="connsiteY356" fmla="*/ 1602887 h 2290236"/>
              <a:gd name="connsiteX357" fmla="*/ 313242 w 1190563"/>
              <a:gd name="connsiteY357" fmla="*/ 1594846 h 2290236"/>
              <a:gd name="connsiteX358" fmla="*/ 301118 w 1190563"/>
              <a:gd name="connsiteY358" fmla="*/ 1596633 h 2290236"/>
              <a:gd name="connsiteX359" fmla="*/ 300186 w 1190563"/>
              <a:gd name="connsiteY359" fmla="*/ 1593059 h 2290236"/>
              <a:gd name="connsiteX360" fmla="*/ 303916 w 1190563"/>
              <a:gd name="connsiteY360" fmla="*/ 1575189 h 2290236"/>
              <a:gd name="connsiteX361" fmla="*/ 314175 w 1190563"/>
              <a:gd name="connsiteY361" fmla="*/ 1575189 h 2290236"/>
              <a:gd name="connsiteX362" fmla="*/ 310445 w 1190563"/>
              <a:gd name="connsiteY362" fmla="*/ 1573402 h 2290236"/>
              <a:gd name="connsiteX363" fmla="*/ 312310 w 1190563"/>
              <a:gd name="connsiteY363" fmla="*/ 1565361 h 2290236"/>
              <a:gd name="connsiteX364" fmla="*/ 323501 w 1190563"/>
              <a:gd name="connsiteY364" fmla="*/ 1565361 h 2290236"/>
              <a:gd name="connsiteX365" fmla="*/ 325366 w 1190563"/>
              <a:gd name="connsiteY365" fmla="*/ 1553746 h 2290236"/>
              <a:gd name="connsiteX366" fmla="*/ 338423 w 1190563"/>
              <a:gd name="connsiteY366" fmla="*/ 1545705 h 2290236"/>
              <a:gd name="connsiteX367" fmla="*/ 330029 w 1190563"/>
              <a:gd name="connsiteY367" fmla="*/ 1536770 h 2290236"/>
              <a:gd name="connsiteX368" fmla="*/ 348682 w 1190563"/>
              <a:gd name="connsiteY368" fmla="*/ 1543918 h 2290236"/>
              <a:gd name="connsiteX369" fmla="*/ 338423 w 1190563"/>
              <a:gd name="connsiteY369" fmla="*/ 1534090 h 2290236"/>
              <a:gd name="connsiteX370" fmla="*/ 355210 w 1190563"/>
              <a:gd name="connsiteY370" fmla="*/ 1516220 h 2290236"/>
              <a:gd name="connsiteX371" fmla="*/ 374795 w 1190563"/>
              <a:gd name="connsiteY371" fmla="*/ 1535877 h 2290236"/>
              <a:gd name="connsiteX372" fmla="*/ 391582 w 1190563"/>
              <a:gd name="connsiteY372" fmla="*/ 1531409 h 2290236"/>
              <a:gd name="connsiteX373" fmla="*/ 380391 w 1190563"/>
              <a:gd name="connsiteY373" fmla="*/ 1527835 h 2290236"/>
              <a:gd name="connsiteX374" fmla="*/ 398110 w 1190563"/>
              <a:gd name="connsiteY374" fmla="*/ 1518007 h 2290236"/>
              <a:gd name="connsiteX375" fmla="*/ 377593 w 1190563"/>
              <a:gd name="connsiteY375" fmla="*/ 1504605 h 2290236"/>
              <a:gd name="connsiteX376" fmla="*/ 381323 w 1190563"/>
              <a:gd name="connsiteY376" fmla="*/ 1493883 h 2290236"/>
              <a:gd name="connsiteX377" fmla="*/ 369199 w 1190563"/>
              <a:gd name="connsiteY377" fmla="*/ 1501031 h 2290236"/>
              <a:gd name="connsiteX378" fmla="*/ 392515 w 1190563"/>
              <a:gd name="connsiteY378" fmla="*/ 1480481 h 2290236"/>
              <a:gd name="connsiteX379" fmla="*/ 386919 w 1190563"/>
              <a:gd name="connsiteY379" fmla="*/ 1479588 h 2290236"/>
              <a:gd name="connsiteX380" fmla="*/ 386919 w 1190563"/>
              <a:gd name="connsiteY380" fmla="*/ 1478694 h 2290236"/>
              <a:gd name="connsiteX381" fmla="*/ 381323 w 1190563"/>
              <a:gd name="connsiteY381" fmla="*/ 1476908 h 2290236"/>
              <a:gd name="connsiteX382" fmla="*/ 417695 w 1190563"/>
              <a:gd name="connsiteY382" fmla="*/ 1470653 h 2290236"/>
              <a:gd name="connsiteX383" fmla="*/ 417695 w 1190563"/>
              <a:gd name="connsiteY383" fmla="*/ 1462612 h 2290236"/>
              <a:gd name="connsiteX384" fmla="*/ 455000 w 1190563"/>
              <a:gd name="connsiteY384" fmla="*/ 1432234 h 2290236"/>
              <a:gd name="connsiteX385" fmla="*/ 443808 w 1190563"/>
              <a:gd name="connsiteY385" fmla="*/ 1438488 h 2290236"/>
              <a:gd name="connsiteX386" fmla="*/ 429819 w 1190563"/>
              <a:gd name="connsiteY386" fmla="*/ 1438488 h 2290236"/>
              <a:gd name="connsiteX387" fmla="*/ 419561 w 1190563"/>
              <a:gd name="connsiteY387" fmla="*/ 1441169 h 2290236"/>
              <a:gd name="connsiteX388" fmla="*/ 445674 w 1190563"/>
              <a:gd name="connsiteY388" fmla="*/ 1414364 h 2290236"/>
              <a:gd name="connsiteX389" fmla="*/ 429819 w 1190563"/>
              <a:gd name="connsiteY389" fmla="*/ 1413471 h 2290236"/>
              <a:gd name="connsiteX390" fmla="*/ 434482 w 1190563"/>
              <a:gd name="connsiteY390" fmla="*/ 1420619 h 2290236"/>
              <a:gd name="connsiteX391" fmla="*/ 421426 w 1190563"/>
              <a:gd name="connsiteY391" fmla="*/ 1434914 h 2290236"/>
              <a:gd name="connsiteX392" fmla="*/ 414897 w 1190563"/>
              <a:gd name="connsiteY392" fmla="*/ 1438488 h 2290236"/>
              <a:gd name="connsiteX393" fmla="*/ 421426 w 1190563"/>
              <a:gd name="connsiteY393" fmla="*/ 1408110 h 2290236"/>
              <a:gd name="connsiteX394" fmla="*/ 423291 w 1190563"/>
              <a:gd name="connsiteY394" fmla="*/ 1400069 h 2290236"/>
              <a:gd name="connsiteX395" fmla="*/ 444741 w 1190563"/>
              <a:gd name="connsiteY395" fmla="*/ 1392921 h 2290236"/>
              <a:gd name="connsiteX396" fmla="*/ 439145 w 1190563"/>
              <a:gd name="connsiteY396" fmla="*/ 1392028 h 2290236"/>
              <a:gd name="connsiteX397" fmla="*/ 432617 w 1190563"/>
              <a:gd name="connsiteY397" fmla="*/ 1380413 h 2290236"/>
              <a:gd name="connsiteX398" fmla="*/ 445674 w 1190563"/>
              <a:gd name="connsiteY398" fmla="*/ 1354502 h 2290236"/>
              <a:gd name="connsiteX399" fmla="*/ 464326 w 1190563"/>
              <a:gd name="connsiteY399" fmla="*/ 1367011 h 2290236"/>
              <a:gd name="connsiteX400" fmla="*/ 460595 w 1190563"/>
              <a:gd name="connsiteY400" fmla="*/ 1357182 h 2290236"/>
              <a:gd name="connsiteX401" fmla="*/ 455000 w 1190563"/>
              <a:gd name="connsiteY401" fmla="*/ 1341993 h 2290236"/>
              <a:gd name="connsiteX402" fmla="*/ 437280 w 1190563"/>
              <a:gd name="connsiteY402" fmla="*/ 1342887 h 2290236"/>
              <a:gd name="connsiteX403" fmla="*/ 457798 w 1190563"/>
              <a:gd name="connsiteY403" fmla="*/ 1333952 h 2290236"/>
              <a:gd name="connsiteX404" fmla="*/ 480180 w 1190563"/>
              <a:gd name="connsiteY404" fmla="*/ 1321443 h 2290236"/>
              <a:gd name="connsiteX405" fmla="*/ 494170 w 1190563"/>
              <a:gd name="connsiteY405" fmla="*/ 1330378 h 2290236"/>
              <a:gd name="connsiteX406" fmla="*/ 485776 w 1190563"/>
              <a:gd name="connsiteY406" fmla="*/ 1321443 h 2290236"/>
              <a:gd name="connsiteX407" fmla="*/ 485776 w 1190563"/>
              <a:gd name="connsiteY407" fmla="*/ 1320550 h 2290236"/>
              <a:gd name="connsiteX408" fmla="*/ 482978 w 1190563"/>
              <a:gd name="connsiteY408" fmla="*/ 1321443 h 2290236"/>
              <a:gd name="connsiteX409" fmla="*/ 481113 w 1190563"/>
              <a:gd name="connsiteY409" fmla="*/ 1315189 h 2290236"/>
              <a:gd name="connsiteX410" fmla="*/ 455000 w 1190563"/>
              <a:gd name="connsiteY410" fmla="*/ 1328591 h 2290236"/>
              <a:gd name="connsiteX411" fmla="*/ 478315 w 1190563"/>
              <a:gd name="connsiteY411" fmla="*/ 1313402 h 2290236"/>
              <a:gd name="connsiteX412" fmla="*/ 471787 w 1190563"/>
              <a:gd name="connsiteY412" fmla="*/ 1312509 h 2290236"/>
              <a:gd name="connsiteX413" fmla="*/ 453134 w 1190563"/>
              <a:gd name="connsiteY413" fmla="*/ 1313402 h 2290236"/>
              <a:gd name="connsiteX414" fmla="*/ 449404 w 1190563"/>
              <a:gd name="connsiteY414" fmla="*/ 1290172 h 2290236"/>
              <a:gd name="connsiteX415" fmla="*/ 493237 w 1190563"/>
              <a:gd name="connsiteY415" fmla="*/ 1262475 h 2290236"/>
              <a:gd name="connsiteX416" fmla="*/ 474585 w 1190563"/>
              <a:gd name="connsiteY416" fmla="*/ 1241925 h 2290236"/>
              <a:gd name="connsiteX417" fmla="*/ 486709 w 1190563"/>
              <a:gd name="connsiteY417" fmla="*/ 1239244 h 2290236"/>
              <a:gd name="connsiteX418" fmla="*/ 494170 w 1190563"/>
              <a:gd name="connsiteY418" fmla="*/ 1231203 h 2290236"/>
              <a:gd name="connsiteX419" fmla="*/ 491372 w 1190563"/>
              <a:gd name="connsiteY419" fmla="*/ 1236564 h 2290236"/>
              <a:gd name="connsiteX420" fmla="*/ 496967 w 1190563"/>
              <a:gd name="connsiteY420" fmla="*/ 1228523 h 2290236"/>
              <a:gd name="connsiteX421" fmla="*/ 499765 w 1190563"/>
              <a:gd name="connsiteY421" fmla="*/ 1224949 h 2290236"/>
              <a:gd name="connsiteX422" fmla="*/ 503496 w 1190563"/>
              <a:gd name="connsiteY422" fmla="*/ 1236564 h 2290236"/>
              <a:gd name="connsiteX423" fmla="*/ 523081 w 1190563"/>
              <a:gd name="connsiteY423" fmla="*/ 1227629 h 2290236"/>
              <a:gd name="connsiteX424" fmla="*/ 511889 w 1190563"/>
              <a:gd name="connsiteY424" fmla="*/ 1212440 h 2290236"/>
              <a:gd name="connsiteX425" fmla="*/ 541733 w 1190563"/>
              <a:gd name="connsiteY425" fmla="*/ 1202612 h 2290236"/>
              <a:gd name="connsiteX426" fmla="*/ 542666 w 1190563"/>
              <a:gd name="connsiteY426" fmla="*/ 1217801 h 2290236"/>
              <a:gd name="connsiteX427" fmla="*/ 546396 w 1190563"/>
              <a:gd name="connsiteY427" fmla="*/ 1202612 h 2290236"/>
              <a:gd name="connsiteX428" fmla="*/ 548261 w 1190563"/>
              <a:gd name="connsiteY428" fmla="*/ 1200825 h 2290236"/>
              <a:gd name="connsiteX429" fmla="*/ 545464 w 1190563"/>
              <a:gd name="connsiteY429" fmla="*/ 1198145 h 2290236"/>
              <a:gd name="connsiteX430" fmla="*/ 548261 w 1190563"/>
              <a:gd name="connsiteY430" fmla="*/ 1190103 h 2290236"/>
              <a:gd name="connsiteX431" fmla="*/ 539868 w 1190563"/>
              <a:gd name="connsiteY431" fmla="*/ 1197251 h 2290236"/>
              <a:gd name="connsiteX432" fmla="*/ 510024 w 1190563"/>
              <a:gd name="connsiteY432" fmla="*/ 1202612 h 2290236"/>
              <a:gd name="connsiteX433" fmla="*/ 520283 w 1190563"/>
              <a:gd name="connsiteY433" fmla="*/ 1190103 h 2290236"/>
              <a:gd name="connsiteX434" fmla="*/ 541733 w 1190563"/>
              <a:gd name="connsiteY434" fmla="*/ 1161512 h 2290236"/>
              <a:gd name="connsiteX435" fmla="*/ 532407 w 1190563"/>
              <a:gd name="connsiteY435" fmla="*/ 1174021 h 2290236"/>
              <a:gd name="connsiteX436" fmla="*/ 548261 w 1190563"/>
              <a:gd name="connsiteY436" fmla="*/ 1166873 h 2290236"/>
              <a:gd name="connsiteX437" fmla="*/ 561318 w 1190563"/>
              <a:gd name="connsiteY437" fmla="*/ 1172234 h 2290236"/>
              <a:gd name="connsiteX438" fmla="*/ 574374 w 1190563"/>
              <a:gd name="connsiteY438" fmla="*/ 1190103 h 2290236"/>
              <a:gd name="connsiteX439" fmla="*/ 565048 w 1190563"/>
              <a:gd name="connsiteY439" fmla="*/ 1171340 h 2290236"/>
              <a:gd name="connsiteX440" fmla="*/ 580903 w 1190563"/>
              <a:gd name="connsiteY440" fmla="*/ 1158832 h 2290236"/>
              <a:gd name="connsiteX441" fmla="*/ 572509 w 1190563"/>
              <a:gd name="connsiteY441" fmla="*/ 1161512 h 2290236"/>
              <a:gd name="connsiteX442" fmla="*/ 547329 w 1190563"/>
              <a:gd name="connsiteY442" fmla="*/ 1155258 h 2290236"/>
              <a:gd name="connsiteX443" fmla="*/ 552924 w 1190563"/>
              <a:gd name="connsiteY443" fmla="*/ 1147217 h 2290236"/>
              <a:gd name="connsiteX444" fmla="*/ 550126 w 1190563"/>
              <a:gd name="connsiteY444" fmla="*/ 1147217 h 2290236"/>
              <a:gd name="connsiteX445" fmla="*/ 577172 w 1190563"/>
              <a:gd name="connsiteY445" fmla="*/ 1147217 h 2290236"/>
              <a:gd name="connsiteX446" fmla="*/ 552924 w 1190563"/>
              <a:gd name="connsiteY446" fmla="*/ 1127560 h 2290236"/>
              <a:gd name="connsiteX447" fmla="*/ 553857 w 1190563"/>
              <a:gd name="connsiteY447" fmla="*/ 1132921 h 2290236"/>
              <a:gd name="connsiteX448" fmla="*/ 529609 w 1190563"/>
              <a:gd name="connsiteY448" fmla="*/ 1154364 h 2290236"/>
              <a:gd name="connsiteX449" fmla="*/ 524946 w 1190563"/>
              <a:gd name="connsiteY449" fmla="*/ 1135602 h 2290236"/>
              <a:gd name="connsiteX450" fmla="*/ 539868 w 1190563"/>
              <a:gd name="connsiteY450" fmla="*/ 1130241 h 2290236"/>
              <a:gd name="connsiteX451" fmla="*/ 529609 w 1190563"/>
              <a:gd name="connsiteY451" fmla="*/ 1131134 h 2290236"/>
              <a:gd name="connsiteX452" fmla="*/ 546396 w 1190563"/>
              <a:gd name="connsiteY452" fmla="*/ 1125773 h 2290236"/>
              <a:gd name="connsiteX453" fmla="*/ 545464 w 1190563"/>
              <a:gd name="connsiteY453" fmla="*/ 1130241 h 2290236"/>
              <a:gd name="connsiteX454" fmla="*/ 582768 w 1190563"/>
              <a:gd name="connsiteY454" fmla="*/ 1105224 h 2290236"/>
              <a:gd name="connsiteX455" fmla="*/ 574374 w 1190563"/>
              <a:gd name="connsiteY455" fmla="*/ 1106117 h 2290236"/>
              <a:gd name="connsiteX456" fmla="*/ 573442 w 1190563"/>
              <a:gd name="connsiteY456" fmla="*/ 1100756 h 2290236"/>
              <a:gd name="connsiteX457" fmla="*/ 571577 w 1190563"/>
              <a:gd name="connsiteY457" fmla="*/ 1104330 h 2290236"/>
              <a:gd name="connsiteX458" fmla="*/ 562251 w 1190563"/>
              <a:gd name="connsiteY458" fmla="*/ 1105224 h 2290236"/>
              <a:gd name="connsiteX459" fmla="*/ 547329 w 1190563"/>
              <a:gd name="connsiteY459" fmla="*/ 1106117 h 2290236"/>
              <a:gd name="connsiteX460" fmla="*/ 572509 w 1190563"/>
              <a:gd name="connsiteY460" fmla="*/ 1098969 h 2290236"/>
              <a:gd name="connsiteX461" fmla="*/ 576240 w 1190563"/>
              <a:gd name="connsiteY461" fmla="*/ 1078420 h 2290236"/>
              <a:gd name="connsiteX462" fmla="*/ 579970 w 1190563"/>
              <a:gd name="connsiteY462" fmla="*/ 1088248 h 2290236"/>
              <a:gd name="connsiteX463" fmla="*/ 583701 w 1190563"/>
              <a:gd name="connsiteY463" fmla="*/ 1088248 h 2290236"/>
              <a:gd name="connsiteX464" fmla="*/ 581835 w 1190563"/>
              <a:gd name="connsiteY464" fmla="*/ 1103437 h 2290236"/>
              <a:gd name="connsiteX465" fmla="*/ 607016 w 1190563"/>
              <a:gd name="connsiteY465" fmla="*/ 1128454 h 2290236"/>
              <a:gd name="connsiteX466" fmla="*/ 585566 w 1190563"/>
              <a:gd name="connsiteY466" fmla="*/ 1070378 h 2290236"/>
              <a:gd name="connsiteX467" fmla="*/ 607016 w 1190563"/>
              <a:gd name="connsiteY467" fmla="*/ 1081100 h 2290236"/>
              <a:gd name="connsiteX468" fmla="*/ 604218 w 1190563"/>
              <a:gd name="connsiteY468" fmla="*/ 1073952 h 2290236"/>
              <a:gd name="connsiteX469" fmla="*/ 587431 w 1190563"/>
              <a:gd name="connsiteY469" fmla="*/ 1065911 h 2290236"/>
              <a:gd name="connsiteX470" fmla="*/ 607949 w 1190563"/>
              <a:gd name="connsiteY470" fmla="*/ 1058763 h 2290236"/>
              <a:gd name="connsiteX471" fmla="*/ 639658 w 1190563"/>
              <a:gd name="connsiteY471" fmla="*/ 1082887 h 2290236"/>
              <a:gd name="connsiteX472" fmla="*/ 635927 w 1190563"/>
              <a:gd name="connsiteY472" fmla="*/ 1055189 h 2290236"/>
              <a:gd name="connsiteX473" fmla="*/ 647118 w 1190563"/>
              <a:gd name="connsiteY473" fmla="*/ 1060550 h 2290236"/>
              <a:gd name="connsiteX474" fmla="*/ 660175 w 1190563"/>
              <a:gd name="connsiteY474" fmla="*/ 1055189 h 2290236"/>
              <a:gd name="connsiteX475" fmla="*/ 621938 w 1190563"/>
              <a:gd name="connsiteY475" fmla="*/ 1053402 h 2290236"/>
              <a:gd name="connsiteX476" fmla="*/ 624736 w 1190563"/>
              <a:gd name="connsiteY476" fmla="*/ 1048935 h 2290236"/>
              <a:gd name="connsiteX477" fmla="*/ 620072 w 1190563"/>
              <a:gd name="connsiteY477" fmla="*/ 1045361 h 2290236"/>
              <a:gd name="connsiteX478" fmla="*/ 613544 w 1190563"/>
              <a:gd name="connsiteY478" fmla="*/ 1051615 h 2290236"/>
              <a:gd name="connsiteX479" fmla="*/ 595825 w 1190563"/>
              <a:gd name="connsiteY479" fmla="*/ 1048041 h 2290236"/>
              <a:gd name="connsiteX480" fmla="*/ 596757 w 1190563"/>
              <a:gd name="connsiteY480" fmla="*/ 1036426 h 2290236"/>
              <a:gd name="connsiteX481" fmla="*/ 583701 w 1190563"/>
              <a:gd name="connsiteY481" fmla="*/ 1040894 h 2290236"/>
              <a:gd name="connsiteX482" fmla="*/ 578105 w 1190563"/>
              <a:gd name="connsiteY482" fmla="*/ 1060550 h 2290236"/>
              <a:gd name="connsiteX483" fmla="*/ 574374 w 1190563"/>
              <a:gd name="connsiteY483" fmla="*/ 1047148 h 2290236"/>
              <a:gd name="connsiteX484" fmla="*/ 559453 w 1190563"/>
              <a:gd name="connsiteY484" fmla="*/ 1046255 h 2290236"/>
              <a:gd name="connsiteX485" fmla="*/ 554790 w 1190563"/>
              <a:gd name="connsiteY485" fmla="*/ 1056976 h 2290236"/>
              <a:gd name="connsiteX486" fmla="*/ 545464 w 1190563"/>
              <a:gd name="connsiteY486" fmla="*/ 1065017 h 2290236"/>
              <a:gd name="connsiteX487" fmla="*/ 536137 w 1190563"/>
              <a:gd name="connsiteY487" fmla="*/ 1075739 h 2290236"/>
              <a:gd name="connsiteX488" fmla="*/ 536137 w 1190563"/>
              <a:gd name="connsiteY488" fmla="*/ 1072165 h 2290236"/>
              <a:gd name="connsiteX489" fmla="*/ 545464 w 1190563"/>
              <a:gd name="connsiteY489" fmla="*/ 1053402 h 2290236"/>
              <a:gd name="connsiteX490" fmla="*/ 543598 w 1190563"/>
              <a:gd name="connsiteY490" fmla="*/ 1041787 h 2290236"/>
              <a:gd name="connsiteX491" fmla="*/ 562251 w 1190563"/>
              <a:gd name="connsiteY491" fmla="*/ 1034639 h 2290236"/>
              <a:gd name="connsiteX492" fmla="*/ 558520 w 1190563"/>
              <a:gd name="connsiteY492" fmla="*/ 994433 h 2290236"/>
              <a:gd name="connsiteX493" fmla="*/ 569712 w 1190563"/>
              <a:gd name="connsiteY493" fmla="*/ 1032852 h 2290236"/>
              <a:gd name="connsiteX494" fmla="*/ 577172 w 1190563"/>
              <a:gd name="connsiteY494" fmla="*/ 1025705 h 2290236"/>
              <a:gd name="connsiteX495" fmla="*/ 581835 w 1190563"/>
              <a:gd name="connsiteY495" fmla="*/ 1029279 h 2290236"/>
              <a:gd name="connsiteX496" fmla="*/ 595825 w 1190563"/>
              <a:gd name="connsiteY496" fmla="*/ 1002474 h 2290236"/>
              <a:gd name="connsiteX497" fmla="*/ 607016 w 1190563"/>
              <a:gd name="connsiteY497" fmla="*/ 1025705 h 2290236"/>
              <a:gd name="connsiteX498" fmla="*/ 616342 w 1190563"/>
              <a:gd name="connsiteY498" fmla="*/ 1022131 h 2290236"/>
              <a:gd name="connsiteX499" fmla="*/ 625668 w 1190563"/>
              <a:gd name="connsiteY499" fmla="*/ 1029279 h 2290236"/>
              <a:gd name="connsiteX500" fmla="*/ 648051 w 1190563"/>
              <a:gd name="connsiteY500" fmla="*/ 1024811 h 2290236"/>
              <a:gd name="connsiteX501" fmla="*/ 626601 w 1190563"/>
              <a:gd name="connsiteY501" fmla="*/ 1014983 h 2290236"/>
              <a:gd name="connsiteX502" fmla="*/ 635927 w 1190563"/>
              <a:gd name="connsiteY502" fmla="*/ 1006942 h 2290236"/>
              <a:gd name="connsiteX503" fmla="*/ 637792 w 1190563"/>
              <a:gd name="connsiteY503" fmla="*/ 1006942 h 2290236"/>
              <a:gd name="connsiteX504" fmla="*/ 635927 w 1190563"/>
              <a:gd name="connsiteY504" fmla="*/ 1004261 h 2290236"/>
              <a:gd name="connsiteX505" fmla="*/ 651782 w 1190563"/>
              <a:gd name="connsiteY505" fmla="*/ 997114 h 2290236"/>
              <a:gd name="connsiteX506" fmla="*/ 647118 w 1190563"/>
              <a:gd name="connsiteY506" fmla="*/ 995327 h 2290236"/>
              <a:gd name="connsiteX507" fmla="*/ 639658 w 1190563"/>
              <a:gd name="connsiteY507" fmla="*/ 972990 h 2290236"/>
              <a:gd name="connsiteX508" fmla="*/ 661108 w 1190563"/>
              <a:gd name="connsiteY508" fmla="*/ 964949 h 2290236"/>
              <a:gd name="connsiteX509" fmla="*/ 656445 w 1190563"/>
              <a:gd name="connsiteY509" fmla="*/ 948866 h 2290236"/>
              <a:gd name="connsiteX510" fmla="*/ 654579 w 1190563"/>
              <a:gd name="connsiteY510" fmla="*/ 959588 h 2290236"/>
              <a:gd name="connsiteX511" fmla="*/ 635927 w 1190563"/>
              <a:gd name="connsiteY511" fmla="*/ 957801 h 2290236"/>
              <a:gd name="connsiteX512" fmla="*/ 619140 w 1190563"/>
              <a:gd name="connsiteY512" fmla="*/ 981031 h 2290236"/>
              <a:gd name="connsiteX513" fmla="*/ 606084 w 1190563"/>
              <a:gd name="connsiteY513" fmla="*/ 973883 h 2290236"/>
              <a:gd name="connsiteX514" fmla="*/ 621938 w 1190563"/>
              <a:gd name="connsiteY514" fmla="*/ 958694 h 2290236"/>
              <a:gd name="connsiteX515" fmla="*/ 610746 w 1190563"/>
              <a:gd name="connsiteY515" fmla="*/ 959588 h 2290236"/>
              <a:gd name="connsiteX516" fmla="*/ 618207 w 1190563"/>
              <a:gd name="connsiteY516" fmla="*/ 943505 h 2290236"/>
              <a:gd name="connsiteX517" fmla="*/ 607949 w 1190563"/>
              <a:gd name="connsiteY517" fmla="*/ 942612 h 2290236"/>
              <a:gd name="connsiteX518" fmla="*/ 633129 w 1190563"/>
              <a:gd name="connsiteY518" fmla="*/ 930103 h 2290236"/>
              <a:gd name="connsiteX519" fmla="*/ 619140 w 1190563"/>
              <a:gd name="connsiteY519" fmla="*/ 925636 h 2290236"/>
              <a:gd name="connsiteX520" fmla="*/ 636860 w 1190563"/>
              <a:gd name="connsiteY520" fmla="*/ 928316 h 2290236"/>
              <a:gd name="connsiteX521" fmla="*/ 645253 w 1190563"/>
              <a:gd name="connsiteY521" fmla="*/ 911340 h 2290236"/>
              <a:gd name="connsiteX522" fmla="*/ 657377 w 1190563"/>
              <a:gd name="connsiteY522" fmla="*/ 939931 h 2290236"/>
              <a:gd name="connsiteX523" fmla="*/ 661108 w 1190563"/>
              <a:gd name="connsiteY523" fmla="*/ 925636 h 2290236"/>
              <a:gd name="connsiteX524" fmla="*/ 674164 w 1190563"/>
              <a:gd name="connsiteY524" fmla="*/ 947079 h 2290236"/>
              <a:gd name="connsiteX525" fmla="*/ 695614 w 1190563"/>
              <a:gd name="connsiteY525" fmla="*/ 944399 h 2290236"/>
              <a:gd name="connsiteX526" fmla="*/ 669501 w 1190563"/>
              <a:gd name="connsiteY526" fmla="*/ 928316 h 2290236"/>
              <a:gd name="connsiteX527" fmla="*/ 684423 w 1190563"/>
              <a:gd name="connsiteY527" fmla="*/ 914914 h 2290236"/>
              <a:gd name="connsiteX528" fmla="*/ 694682 w 1190563"/>
              <a:gd name="connsiteY528" fmla="*/ 930997 h 2290236"/>
              <a:gd name="connsiteX529" fmla="*/ 711469 w 1190563"/>
              <a:gd name="connsiteY529" fmla="*/ 939038 h 2290236"/>
              <a:gd name="connsiteX530" fmla="*/ 718930 w 1190563"/>
              <a:gd name="connsiteY530" fmla="*/ 949760 h 2290236"/>
              <a:gd name="connsiteX531" fmla="*/ 691884 w 1190563"/>
              <a:gd name="connsiteY531" fmla="*/ 891684 h 2290236"/>
              <a:gd name="connsiteX532" fmla="*/ 718930 w 1190563"/>
              <a:gd name="connsiteY532" fmla="*/ 880962 h 2290236"/>
              <a:gd name="connsiteX533" fmla="*/ 717064 w 1190563"/>
              <a:gd name="connsiteY533" fmla="*/ 928316 h 2290236"/>
              <a:gd name="connsiteX534" fmla="*/ 722660 w 1190563"/>
              <a:gd name="connsiteY534" fmla="*/ 922955 h 2290236"/>
              <a:gd name="connsiteX535" fmla="*/ 722660 w 1190563"/>
              <a:gd name="connsiteY535" fmla="*/ 905980 h 2290236"/>
              <a:gd name="connsiteX536" fmla="*/ 738515 w 1190563"/>
              <a:gd name="connsiteY536" fmla="*/ 903299 h 2290236"/>
              <a:gd name="connsiteX537" fmla="*/ 723593 w 1190563"/>
              <a:gd name="connsiteY537" fmla="*/ 893471 h 2290236"/>
              <a:gd name="connsiteX538" fmla="*/ 745043 w 1190563"/>
              <a:gd name="connsiteY538" fmla="*/ 866667 h 2290236"/>
              <a:gd name="connsiteX539" fmla="*/ 745043 w 1190563"/>
              <a:gd name="connsiteY539" fmla="*/ 923849 h 2290236"/>
              <a:gd name="connsiteX540" fmla="*/ 737582 w 1190563"/>
              <a:gd name="connsiteY540" fmla="*/ 942612 h 2290236"/>
              <a:gd name="connsiteX541" fmla="*/ 751571 w 1190563"/>
              <a:gd name="connsiteY541" fmla="*/ 913127 h 2290236"/>
              <a:gd name="connsiteX542" fmla="*/ 771156 w 1190563"/>
              <a:gd name="connsiteY542" fmla="*/ 910447 h 2290236"/>
              <a:gd name="connsiteX543" fmla="*/ 764628 w 1190563"/>
              <a:gd name="connsiteY543" fmla="*/ 905086 h 2290236"/>
              <a:gd name="connsiteX544" fmla="*/ 749706 w 1190563"/>
              <a:gd name="connsiteY544" fmla="*/ 880069 h 2290236"/>
              <a:gd name="connsiteX545" fmla="*/ 777684 w 1190563"/>
              <a:gd name="connsiteY545" fmla="*/ 869347 h 2290236"/>
              <a:gd name="connsiteX546" fmla="*/ 783280 w 1190563"/>
              <a:gd name="connsiteY546" fmla="*/ 845224 h 2290236"/>
              <a:gd name="connsiteX547" fmla="*/ 789809 w 1190563"/>
              <a:gd name="connsiteY547" fmla="*/ 847904 h 2290236"/>
              <a:gd name="connsiteX548" fmla="*/ 792606 w 1190563"/>
              <a:gd name="connsiteY548" fmla="*/ 855052 h 2290236"/>
              <a:gd name="connsiteX549" fmla="*/ 807528 w 1190563"/>
              <a:gd name="connsiteY549" fmla="*/ 863093 h 2290236"/>
              <a:gd name="connsiteX550" fmla="*/ 818720 w 1190563"/>
              <a:gd name="connsiteY550" fmla="*/ 872921 h 2290236"/>
              <a:gd name="connsiteX551" fmla="*/ 808461 w 1190563"/>
              <a:gd name="connsiteY551" fmla="*/ 862199 h 2290236"/>
              <a:gd name="connsiteX552" fmla="*/ 812191 w 1190563"/>
              <a:gd name="connsiteY552" fmla="*/ 859519 h 2290236"/>
              <a:gd name="connsiteX553" fmla="*/ 809393 w 1190563"/>
              <a:gd name="connsiteY553" fmla="*/ 829141 h 2290236"/>
              <a:gd name="connsiteX554" fmla="*/ 770223 w 1190563"/>
              <a:gd name="connsiteY554" fmla="*/ 825567 h 2290236"/>
              <a:gd name="connsiteX555" fmla="*/ 801000 w 1190563"/>
              <a:gd name="connsiteY555" fmla="*/ 806804 h 2290236"/>
              <a:gd name="connsiteX556" fmla="*/ 817787 w 1190563"/>
              <a:gd name="connsiteY556" fmla="*/ 817526 h 2290236"/>
              <a:gd name="connsiteX557" fmla="*/ 818720 w 1190563"/>
              <a:gd name="connsiteY557" fmla="*/ 811272 h 2290236"/>
              <a:gd name="connsiteX558" fmla="*/ 826181 w 1190563"/>
              <a:gd name="connsiteY558" fmla="*/ 812165 h 2290236"/>
              <a:gd name="connsiteX559" fmla="*/ 842968 w 1190563"/>
              <a:gd name="connsiteY559" fmla="*/ 813059 h 2290236"/>
              <a:gd name="connsiteX560" fmla="*/ 864418 w 1190563"/>
              <a:gd name="connsiteY560" fmla="*/ 840756 h 2290236"/>
              <a:gd name="connsiteX561" fmla="*/ 870946 w 1190563"/>
              <a:gd name="connsiteY561" fmla="*/ 829141 h 2290236"/>
              <a:gd name="connsiteX562" fmla="*/ 862553 w 1190563"/>
              <a:gd name="connsiteY562" fmla="*/ 829141 h 2290236"/>
              <a:gd name="connsiteX563" fmla="*/ 855092 w 1190563"/>
              <a:gd name="connsiteY563" fmla="*/ 824674 h 2290236"/>
              <a:gd name="connsiteX564" fmla="*/ 862553 w 1190563"/>
              <a:gd name="connsiteY564" fmla="*/ 816632 h 2290236"/>
              <a:gd name="connsiteX565" fmla="*/ 861620 w 1190563"/>
              <a:gd name="connsiteY565" fmla="*/ 788935 h 2290236"/>
              <a:gd name="connsiteX566" fmla="*/ 861620 w 1190563"/>
              <a:gd name="connsiteY566" fmla="*/ 787148 h 2290236"/>
              <a:gd name="connsiteX567" fmla="*/ 854159 w 1190563"/>
              <a:gd name="connsiteY567" fmla="*/ 798763 h 2290236"/>
              <a:gd name="connsiteX568" fmla="*/ 839237 w 1190563"/>
              <a:gd name="connsiteY568" fmla="*/ 786254 h 2290236"/>
              <a:gd name="connsiteX569" fmla="*/ 869081 w 1190563"/>
              <a:gd name="connsiteY569" fmla="*/ 774639 h 2290236"/>
              <a:gd name="connsiteX570" fmla="*/ 892396 w 1190563"/>
              <a:gd name="connsiteY570" fmla="*/ 772852 h 2290236"/>
              <a:gd name="connsiteX571" fmla="*/ 880272 w 1190563"/>
              <a:gd name="connsiteY571" fmla="*/ 765705 h 2290236"/>
              <a:gd name="connsiteX572" fmla="*/ 903587 w 1190563"/>
              <a:gd name="connsiteY572" fmla="*/ 750516 h 2290236"/>
              <a:gd name="connsiteX573" fmla="*/ 878407 w 1190563"/>
              <a:gd name="connsiteY573" fmla="*/ 729966 h 2290236"/>
              <a:gd name="connsiteX574" fmla="*/ 894261 w 1190563"/>
              <a:gd name="connsiteY574" fmla="*/ 732646 h 2290236"/>
              <a:gd name="connsiteX575" fmla="*/ 887733 w 1190563"/>
              <a:gd name="connsiteY575" fmla="*/ 712096 h 2290236"/>
              <a:gd name="connsiteX576" fmla="*/ 942757 w 1190563"/>
              <a:gd name="connsiteY576" fmla="*/ 712096 h 2290236"/>
              <a:gd name="connsiteX577" fmla="*/ 920374 w 1190563"/>
              <a:gd name="connsiteY577" fmla="*/ 761237 h 2290236"/>
              <a:gd name="connsiteX578" fmla="*/ 922240 w 1190563"/>
              <a:gd name="connsiteY578" fmla="*/ 762131 h 2290236"/>
              <a:gd name="connsiteX579" fmla="*/ 919442 w 1190563"/>
              <a:gd name="connsiteY579" fmla="*/ 763024 h 2290236"/>
              <a:gd name="connsiteX580" fmla="*/ 929701 w 1190563"/>
              <a:gd name="connsiteY580" fmla="*/ 763024 h 2290236"/>
              <a:gd name="connsiteX581" fmla="*/ 929701 w 1190563"/>
              <a:gd name="connsiteY581" fmla="*/ 779107 h 2290236"/>
              <a:gd name="connsiteX582" fmla="*/ 925038 w 1190563"/>
              <a:gd name="connsiteY582" fmla="*/ 794296 h 2290236"/>
              <a:gd name="connsiteX583" fmla="*/ 939027 w 1190563"/>
              <a:gd name="connsiteY583" fmla="*/ 806804 h 2290236"/>
              <a:gd name="connsiteX584" fmla="*/ 939959 w 1190563"/>
              <a:gd name="connsiteY584" fmla="*/ 795189 h 2290236"/>
              <a:gd name="connsiteX585" fmla="*/ 945555 w 1190563"/>
              <a:gd name="connsiteY585" fmla="*/ 781787 h 2290236"/>
              <a:gd name="connsiteX586" fmla="*/ 939959 w 1190563"/>
              <a:gd name="connsiteY586" fmla="*/ 774639 h 2290236"/>
              <a:gd name="connsiteX587" fmla="*/ 970736 w 1190563"/>
              <a:gd name="connsiteY587" fmla="*/ 695120 h 2290236"/>
              <a:gd name="connsiteX588" fmla="*/ 977264 w 1190563"/>
              <a:gd name="connsiteY588" fmla="*/ 720138 h 2290236"/>
              <a:gd name="connsiteX589" fmla="*/ 967005 w 1190563"/>
              <a:gd name="connsiteY589" fmla="*/ 734433 h 2290236"/>
              <a:gd name="connsiteX590" fmla="*/ 979129 w 1190563"/>
              <a:gd name="connsiteY590" fmla="*/ 731753 h 2290236"/>
              <a:gd name="connsiteX591" fmla="*/ 980994 w 1190563"/>
              <a:gd name="connsiteY591" fmla="*/ 750516 h 2290236"/>
              <a:gd name="connsiteX592" fmla="*/ 1002445 w 1190563"/>
              <a:gd name="connsiteY592" fmla="*/ 746048 h 2290236"/>
              <a:gd name="connsiteX593" fmla="*/ 994051 w 1190563"/>
              <a:gd name="connsiteY593" fmla="*/ 735327 h 2290236"/>
              <a:gd name="connsiteX594" fmla="*/ 994984 w 1190563"/>
              <a:gd name="connsiteY594" fmla="*/ 715670 h 2290236"/>
              <a:gd name="connsiteX595" fmla="*/ 1011771 w 1190563"/>
              <a:gd name="connsiteY595" fmla="*/ 703162 h 2290236"/>
              <a:gd name="connsiteX596" fmla="*/ 1005242 w 1190563"/>
              <a:gd name="connsiteY596" fmla="*/ 702268 h 2290236"/>
              <a:gd name="connsiteX597" fmla="*/ 987523 w 1190563"/>
              <a:gd name="connsiteY597" fmla="*/ 690653 h 2290236"/>
              <a:gd name="connsiteX598" fmla="*/ 1004310 w 1190563"/>
              <a:gd name="connsiteY598" fmla="*/ 687079 h 2290236"/>
              <a:gd name="connsiteX599" fmla="*/ 1001512 w 1190563"/>
              <a:gd name="connsiteY599" fmla="*/ 667423 h 2290236"/>
              <a:gd name="connsiteX600" fmla="*/ 1013636 w 1190563"/>
              <a:gd name="connsiteY600" fmla="*/ 673677 h 2290236"/>
              <a:gd name="connsiteX601" fmla="*/ 1041614 w 1190563"/>
              <a:gd name="connsiteY601" fmla="*/ 674571 h 2290236"/>
              <a:gd name="connsiteX602" fmla="*/ 1019232 w 1190563"/>
              <a:gd name="connsiteY602" fmla="*/ 725498 h 2290236"/>
              <a:gd name="connsiteX603" fmla="*/ 1025760 w 1190563"/>
              <a:gd name="connsiteY603" fmla="*/ 721031 h 2290236"/>
              <a:gd name="connsiteX604" fmla="*/ 1040682 w 1190563"/>
              <a:gd name="connsiteY604" fmla="*/ 704948 h 2290236"/>
              <a:gd name="connsiteX605" fmla="*/ 1041614 w 1190563"/>
              <a:gd name="connsiteY605" fmla="*/ 717457 h 2290236"/>
              <a:gd name="connsiteX606" fmla="*/ 1031356 w 1190563"/>
              <a:gd name="connsiteY606" fmla="*/ 736220 h 2290236"/>
              <a:gd name="connsiteX607" fmla="*/ 1050008 w 1190563"/>
              <a:gd name="connsiteY607" fmla="*/ 729072 h 2290236"/>
              <a:gd name="connsiteX608" fmla="*/ 1051873 w 1190563"/>
              <a:gd name="connsiteY608" fmla="*/ 731753 h 2290236"/>
              <a:gd name="connsiteX609" fmla="*/ 1059334 w 1190563"/>
              <a:gd name="connsiteY609" fmla="*/ 732646 h 2290236"/>
              <a:gd name="connsiteX610" fmla="*/ 1050940 w 1190563"/>
              <a:gd name="connsiteY610" fmla="*/ 722818 h 2290236"/>
              <a:gd name="connsiteX611" fmla="*/ 1052806 w 1190563"/>
              <a:gd name="connsiteY611" fmla="*/ 683505 h 2290236"/>
              <a:gd name="connsiteX612" fmla="*/ 1081717 w 1190563"/>
              <a:gd name="connsiteY612" fmla="*/ 702268 h 2290236"/>
              <a:gd name="connsiteX613" fmla="*/ 1110628 w 1190563"/>
              <a:gd name="connsiteY613" fmla="*/ 685292 h 2290236"/>
              <a:gd name="connsiteX614" fmla="*/ 1114358 w 1190563"/>
              <a:gd name="connsiteY614" fmla="*/ 706736 h 2290236"/>
              <a:gd name="connsiteX615" fmla="*/ 1120887 w 1190563"/>
              <a:gd name="connsiteY615" fmla="*/ 706736 h 2290236"/>
              <a:gd name="connsiteX616" fmla="*/ 1136741 w 1190563"/>
              <a:gd name="connsiteY616" fmla="*/ 699588 h 2290236"/>
              <a:gd name="connsiteX617" fmla="*/ 1137674 w 1190563"/>
              <a:gd name="connsiteY617" fmla="*/ 704055 h 2290236"/>
              <a:gd name="connsiteX618" fmla="*/ 1147000 w 1190563"/>
              <a:gd name="connsiteY618" fmla="*/ 706736 h 2290236"/>
              <a:gd name="connsiteX619" fmla="*/ 1150730 w 1190563"/>
              <a:gd name="connsiteY619" fmla="*/ 710309 h 2290236"/>
              <a:gd name="connsiteX620" fmla="*/ 1166585 w 1190563"/>
              <a:gd name="connsiteY620" fmla="*/ 721924 h 2290236"/>
              <a:gd name="connsiteX621" fmla="*/ 1160989 w 1190563"/>
              <a:gd name="connsiteY621" fmla="*/ 725498 h 2290236"/>
              <a:gd name="connsiteX622" fmla="*/ 1147000 w 1190563"/>
              <a:gd name="connsiteY622" fmla="*/ 733540 h 2290236"/>
              <a:gd name="connsiteX623" fmla="*/ 1138606 w 1190563"/>
              <a:gd name="connsiteY623" fmla="*/ 756770 h 2290236"/>
              <a:gd name="connsiteX624" fmla="*/ 1076121 w 1190563"/>
              <a:gd name="connsiteY624" fmla="*/ 771065 h 2290236"/>
              <a:gd name="connsiteX625" fmla="*/ 1085447 w 1190563"/>
              <a:gd name="connsiteY625" fmla="*/ 768385 h 2290236"/>
              <a:gd name="connsiteX626" fmla="*/ 1098504 w 1190563"/>
              <a:gd name="connsiteY626" fmla="*/ 770172 h 2290236"/>
              <a:gd name="connsiteX627" fmla="*/ 1101302 w 1190563"/>
              <a:gd name="connsiteY627" fmla="*/ 771959 h 2290236"/>
              <a:gd name="connsiteX628" fmla="*/ 1123684 w 1190563"/>
              <a:gd name="connsiteY628" fmla="*/ 773746 h 2290236"/>
              <a:gd name="connsiteX629" fmla="*/ 1115291 w 1190563"/>
              <a:gd name="connsiteY629" fmla="*/ 789828 h 2290236"/>
              <a:gd name="connsiteX630" fmla="*/ 1127415 w 1190563"/>
              <a:gd name="connsiteY630" fmla="*/ 778213 h 2290236"/>
              <a:gd name="connsiteX631" fmla="*/ 1129280 w 1190563"/>
              <a:gd name="connsiteY631" fmla="*/ 803230 h 2290236"/>
              <a:gd name="connsiteX632" fmla="*/ 1132078 w 1190563"/>
              <a:gd name="connsiteY632" fmla="*/ 799656 h 2290236"/>
              <a:gd name="connsiteX633" fmla="*/ 1155393 w 1190563"/>
              <a:gd name="connsiteY633" fmla="*/ 798763 h 2290236"/>
              <a:gd name="connsiteX634" fmla="*/ 1149798 w 1190563"/>
              <a:gd name="connsiteY634" fmla="*/ 792509 h 2290236"/>
              <a:gd name="connsiteX635" fmla="*/ 1151663 w 1190563"/>
              <a:gd name="connsiteY635" fmla="*/ 775533 h 2290236"/>
              <a:gd name="connsiteX636" fmla="*/ 1153528 w 1190563"/>
              <a:gd name="connsiteY636" fmla="*/ 780894 h 2290236"/>
              <a:gd name="connsiteX637" fmla="*/ 1175911 w 1190563"/>
              <a:gd name="connsiteY637" fmla="*/ 780000 h 2290236"/>
              <a:gd name="connsiteX638" fmla="*/ 1178709 w 1190563"/>
              <a:gd name="connsiteY638" fmla="*/ 780000 h 2290236"/>
              <a:gd name="connsiteX639" fmla="*/ 775819 w 1190563"/>
              <a:gd name="connsiteY639" fmla="*/ 963162 h 2290236"/>
              <a:gd name="connsiteX640" fmla="*/ 775819 w 1190563"/>
              <a:gd name="connsiteY640" fmla="*/ 963162 h 2290236"/>
              <a:gd name="connsiteX641" fmla="*/ 775819 w 1190563"/>
              <a:gd name="connsiteY641" fmla="*/ 963162 h 2290236"/>
              <a:gd name="connsiteX642" fmla="*/ 777684 w 1190563"/>
              <a:gd name="connsiteY642" fmla="*/ 964055 h 2290236"/>
              <a:gd name="connsiteX643" fmla="*/ 777684 w 1190563"/>
              <a:gd name="connsiteY643" fmla="*/ 964055 h 2290236"/>
              <a:gd name="connsiteX644" fmla="*/ 777684 w 1190563"/>
              <a:gd name="connsiteY644" fmla="*/ 964055 h 2290236"/>
              <a:gd name="connsiteX645" fmla="*/ 778617 w 1190563"/>
              <a:gd name="connsiteY645" fmla="*/ 964055 h 2290236"/>
              <a:gd name="connsiteX646" fmla="*/ 779550 w 1190563"/>
              <a:gd name="connsiteY646" fmla="*/ 964055 h 2290236"/>
              <a:gd name="connsiteX647" fmla="*/ 778617 w 1190563"/>
              <a:gd name="connsiteY647" fmla="*/ 964055 h 2290236"/>
              <a:gd name="connsiteX648" fmla="*/ 780482 w 1190563"/>
              <a:gd name="connsiteY648" fmla="*/ 964949 h 2290236"/>
              <a:gd name="connsiteX649" fmla="*/ 780482 w 1190563"/>
              <a:gd name="connsiteY649" fmla="*/ 964949 h 2290236"/>
              <a:gd name="connsiteX650" fmla="*/ 780482 w 1190563"/>
              <a:gd name="connsiteY650" fmla="*/ 964949 h 2290236"/>
              <a:gd name="connsiteX651" fmla="*/ 781415 w 1190563"/>
              <a:gd name="connsiteY651" fmla="*/ 964949 h 2290236"/>
              <a:gd name="connsiteX652" fmla="*/ 781415 w 1190563"/>
              <a:gd name="connsiteY652" fmla="*/ 964949 h 2290236"/>
              <a:gd name="connsiteX653" fmla="*/ 781415 w 1190563"/>
              <a:gd name="connsiteY653" fmla="*/ 964949 h 2290236"/>
              <a:gd name="connsiteX654" fmla="*/ 948353 w 1190563"/>
              <a:gd name="connsiteY654" fmla="*/ 690653 h 2290236"/>
              <a:gd name="connsiteX655" fmla="*/ 931566 w 1190563"/>
              <a:gd name="connsiteY655" fmla="*/ 704948 h 2290236"/>
              <a:gd name="connsiteX656" fmla="*/ 948353 w 1190563"/>
              <a:gd name="connsiteY656" fmla="*/ 690653 h 2290236"/>
              <a:gd name="connsiteX657" fmla="*/ 806596 w 1190563"/>
              <a:gd name="connsiteY657" fmla="*/ 760344 h 2290236"/>
              <a:gd name="connsiteX658" fmla="*/ 814989 w 1190563"/>
              <a:gd name="connsiteY658" fmla="*/ 764811 h 2290236"/>
              <a:gd name="connsiteX659" fmla="*/ 812191 w 1190563"/>
              <a:gd name="connsiteY659" fmla="*/ 753196 h 2290236"/>
              <a:gd name="connsiteX660" fmla="*/ 816854 w 1190563"/>
              <a:gd name="connsiteY660" fmla="*/ 758557 h 2290236"/>
              <a:gd name="connsiteX661" fmla="*/ 816854 w 1190563"/>
              <a:gd name="connsiteY661" fmla="*/ 752303 h 2290236"/>
              <a:gd name="connsiteX662" fmla="*/ 829911 w 1190563"/>
              <a:gd name="connsiteY662" fmla="*/ 759450 h 2290236"/>
              <a:gd name="connsiteX663" fmla="*/ 827113 w 1190563"/>
              <a:gd name="connsiteY663" fmla="*/ 752303 h 2290236"/>
              <a:gd name="connsiteX664" fmla="*/ 850428 w 1190563"/>
              <a:gd name="connsiteY664" fmla="*/ 737114 h 2290236"/>
              <a:gd name="connsiteX665" fmla="*/ 849496 w 1190563"/>
              <a:gd name="connsiteY665" fmla="*/ 738007 h 2290236"/>
              <a:gd name="connsiteX666" fmla="*/ 853226 w 1190563"/>
              <a:gd name="connsiteY666" fmla="*/ 739794 h 2290236"/>
              <a:gd name="connsiteX667" fmla="*/ 846698 w 1190563"/>
              <a:gd name="connsiteY667" fmla="*/ 750516 h 2290236"/>
              <a:gd name="connsiteX668" fmla="*/ 806596 w 1190563"/>
              <a:gd name="connsiteY668" fmla="*/ 781787 h 2290236"/>
              <a:gd name="connsiteX669" fmla="*/ 812191 w 1190563"/>
              <a:gd name="connsiteY669" fmla="*/ 764811 h 2290236"/>
              <a:gd name="connsiteX670" fmla="*/ 807528 w 1190563"/>
              <a:gd name="connsiteY670" fmla="*/ 763024 h 2290236"/>
              <a:gd name="connsiteX671" fmla="*/ 806596 w 1190563"/>
              <a:gd name="connsiteY671" fmla="*/ 760344 h 2290236"/>
              <a:gd name="connsiteX672" fmla="*/ 800067 w 1190563"/>
              <a:gd name="connsiteY672" fmla="*/ 763918 h 2290236"/>
              <a:gd name="connsiteX673" fmla="*/ 796337 w 1190563"/>
              <a:gd name="connsiteY673" fmla="*/ 763918 h 2290236"/>
              <a:gd name="connsiteX674" fmla="*/ 800067 w 1190563"/>
              <a:gd name="connsiteY674" fmla="*/ 763918 h 2290236"/>
              <a:gd name="connsiteX675" fmla="*/ 744110 w 1190563"/>
              <a:gd name="connsiteY675" fmla="*/ 827354 h 2290236"/>
              <a:gd name="connsiteX676" fmla="*/ 756235 w 1190563"/>
              <a:gd name="connsiteY676" fmla="*/ 820206 h 2290236"/>
              <a:gd name="connsiteX677" fmla="*/ 759032 w 1190563"/>
              <a:gd name="connsiteY677" fmla="*/ 821100 h 2290236"/>
              <a:gd name="connsiteX678" fmla="*/ 747841 w 1190563"/>
              <a:gd name="connsiteY678" fmla="*/ 840756 h 2290236"/>
              <a:gd name="connsiteX679" fmla="*/ 744110 w 1190563"/>
              <a:gd name="connsiteY679" fmla="*/ 827354 h 2290236"/>
              <a:gd name="connsiteX680" fmla="*/ 726391 w 1190563"/>
              <a:gd name="connsiteY680" fmla="*/ 849691 h 2290236"/>
              <a:gd name="connsiteX681" fmla="*/ 727323 w 1190563"/>
              <a:gd name="connsiteY681" fmla="*/ 851478 h 2290236"/>
              <a:gd name="connsiteX682" fmla="*/ 726391 w 1190563"/>
              <a:gd name="connsiteY682" fmla="*/ 854158 h 2290236"/>
              <a:gd name="connsiteX683" fmla="*/ 726391 w 1190563"/>
              <a:gd name="connsiteY683" fmla="*/ 849691 h 2290236"/>
              <a:gd name="connsiteX684" fmla="*/ 676962 w 1190563"/>
              <a:gd name="connsiteY684" fmla="*/ 866667 h 2290236"/>
              <a:gd name="connsiteX685" fmla="*/ 694682 w 1190563"/>
              <a:gd name="connsiteY685" fmla="*/ 880069 h 2290236"/>
              <a:gd name="connsiteX686" fmla="*/ 676962 w 1190563"/>
              <a:gd name="connsiteY686" fmla="*/ 866667 h 2290236"/>
              <a:gd name="connsiteX687" fmla="*/ 547329 w 1190563"/>
              <a:gd name="connsiteY687" fmla="*/ 1012303 h 2290236"/>
              <a:gd name="connsiteX688" fmla="*/ 544531 w 1190563"/>
              <a:gd name="connsiteY688" fmla="*/ 1018557 h 2290236"/>
              <a:gd name="connsiteX689" fmla="*/ 537070 w 1190563"/>
              <a:gd name="connsiteY689" fmla="*/ 1040894 h 2290236"/>
              <a:gd name="connsiteX690" fmla="*/ 524946 w 1190563"/>
              <a:gd name="connsiteY690" fmla="*/ 1035533 h 2290236"/>
              <a:gd name="connsiteX691" fmla="*/ 535205 w 1190563"/>
              <a:gd name="connsiteY691" fmla="*/ 1019450 h 2290236"/>
              <a:gd name="connsiteX692" fmla="*/ 518418 w 1190563"/>
              <a:gd name="connsiteY692" fmla="*/ 1026598 h 2290236"/>
              <a:gd name="connsiteX693" fmla="*/ 509092 w 1190563"/>
              <a:gd name="connsiteY693" fmla="*/ 1038213 h 2290236"/>
              <a:gd name="connsiteX694" fmla="*/ 547329 w 1190563"/>
              <a:gd name="connsiteY694" fmla="*/ 1012303 h 2290236"/>
              <a:gd name="connsiteX695" fmla="*/ 472720 w 1190563"/>
              <a:gd name="connsiteY695" fmla="*/ 1093608 h 2290236"/>
              <a:gd name="connsiteX696" fmla="*/ 476450 w 1190563"/>
              <a:gd name="connsiteY696" fmla="*/ 1077526 h 2290236"/>
              <a:gd name="connsiteX697" fmla="*/ 468989 w 1190563"/>
              <a:gd name="connsiteY697" fmla="*/ 1105224 h 2290236"/>
              <a:gd name="connsiteX698" fmla="*/ 467124 w 1190563"/>
              <a:gd name="connsiteY698" fmla="*/ 1103437 h 2290236"/>
              <a:gd name="connsiteX699" fmla="*/ 472720 w 1190563"/>
              <a:gd name="connsiteY699" fmla="*/ 1093608 h 2290236"/>
              <a:gd name="connsiteX700" fmla="*/ 242364 w 1190563"/>
              <a:gd name="connsiteY700" fmla="*/ 1603780 h 2290236"/>
              <a:gd name="connsiteX701" fmla="*/ 245162 w 1190563"/>
              <a:gd name="connsiteY701" fmla="*/ 1615395 h 2290236"/>
              <a:gd name="connsiteX702" fmla="*/ 241431 w 1190563"/>
              <a:gd name="connsiteY702" fmla="*/ 1617183 h 2290236"/>
              <a:gd name="connsiteX703" fmla="*/ 229307 w 1190563"/>
              <a:gd name="connsiteY703" fmla="*/ 1618969 h 2290236"/>
              <a:gd name="connsiteX704" fmla="*/ 242364 w 1190563"/>
              <a:gd name="connsiteY704" fmla="*/ 1603780 h 2290236"/>
              <a:gd name="connsiteX705" fmla="*/ 68897 w 1190563"/>
              <a:gd name="connsiteY705" fmla="*/ 1770859 h 2290236"/>
              <a:gd name="connsiteX706" fmla="*/ 81954 w 1190563"/>
              <a:gd name="connsiteY706" fmla="*/ 1771753 h 2290236"/>
              <a:gd name="connsiteX707" fmla="*/ 82886 w 1190563"/>
              <a:gd name="connsiteY707" fmla="*/ 1769966 h 2290236"/>
              <a:gd name="connsiteX708" fmla="*/ 83819 w 1190563"/>
              <a:gd name="connsiteY708" fmla="*/ 1771753 h 2290236"/>
              <a:gd name="connsiteX709" fmla="*/ 81021 w 1190563"/>
              <a:gd name="connsiteY709" fmla="*/ 1773540 h 2290236"/>
              <a:gd name="connsiteX710" fmla="*/ 81954 w 1190563"/>
              <a:gd name="connsiteY710" fmla="*/ 1772646 h 2290236"/>
              <a:gd name="connsiteX711" fmla="*/ 70763 w 1190563"/>
              <a:gd name="connsiteY711" fmla="*/ 1778901 h 2290236"/>
              <a:gd name="connsiteX712" fmla="*/ 68897 w 1190563"/>
              <a:gd name="connsiteY712" fmla="*/ 1770859 h 2290236"/>
              <a:gd name="connsiteX713" fmla="*/ 8277 w 1190563"/>
              <a:gd name="connsiteY713" fmla="*/ 2113952 h 2290236"/>
              <a:gd name="connsiteX714" fmla="*/ 10143 w 1190563"/>
              <a:gd name="connsiteY714" fmla="*/ 2112165 h 2290236"/>
              <a:gd name="connsiteX715" fmla="*/ 11075 w 1190563"/>
              <a:gd name="connsiteY715" fmla="*/ 2139863 h 2290236"/>
              <a:gd name="connsiteX716" fmla="*/ 8277 w 1190563"/>
              <a:gd name="connsiteY716" fmla="*/ 2113952 h 2290236"/>
              <a:gd name="connsiteX717" fmla="*/ 23199 w 1190563"/>
              <a:gd name="connsiteY717" fmla="*/ 2047835 h 2290236"/>
              <a:gd name="connsiteX718" fmla="*/ 23199 w 1190563"/>
              <a:gd name="connsiteY718" fmla="*/ 2046942 h 2290236"/>
              <a:gd name="connsiteX719" fmla="*/ 23199 w 1190563"/>
              <a:gd name="connsiteY719" fmla="*/ 2046048 h 2290236"/>
              <a:gd name="connsiteX720" fmla="*/ 27862 w 1190563"/>
              <a:gd name="connsiteY720" fmla="*/ 2050516 h 2290236"/>
              <a:gd name="connsiteX721" fmla="*/ 21334 w 1190563"/>
              <a:gd name="connsiteY721" fmla="*/ 2048729 h 2290236"/>
              <a:gd name="connsiteX722" fmla="*/ 20401 w 1190563"/>
              <a:gd name="connsiteY722" fmla="*/ 2050516 h 2290236"/>
              <a:gd name="connsiteX723" fmla="*/ 23199 w 1190563"/>
              <a:gd name="connsiteY723" fmla="*/ 2047835 h 2290236"/>
              <a:gd name="connsiteX724" fmla="*/ 381323 w 1190563"/>
              <a:gd name="connsiteY724" fmla="*/ 1481375 h 2290236"/>
              <a:gd name="connsiteX725" fmla="*/ 371997 w 1190563"/>
              <a:gd name="connsiteY725" fmla="*/ 1483162 h 2290236"/>
              <a:gd name="connsiteX726" fmla="*/ 381323 w 1190563"/>
              <a:gd name="connsiteY726" fmla="*/ 1481375 h 2290236"/>
              <a:gd name="connsiteX727" fmla="*/ 928768 w 1190563"/>
              <a:gd name="connsiteY727" fmla="*/ 761237 h 2290236"/>
              <a:gd name="connsiteX728" fmla="*/ 922240 w 1190563"/>
              <a:gd name="connsiteY728" fmla="*/ 762131 h 2290236"/>
              <a:gd name="connsiteX729" fmla="*/ 928768 w 1190563"/>
              <a:gd name="connsiteY729" fmla="*/ 761237 h 2290236"/>
              <a:gd name="connsiteX730" fmla="*/ 771156 w 1190563"/>
              <a:gd name="connsiteY730" fmla="*/ 962268 h 2290236"/>
              <a:gd name="connsiteX731" fmla="*/ 772089 w 1190563"/>
              <a:gd name="connsiteY731" fmla="*/ 962268 h 2290236"/>
              <a:gd name="connsiteX732" fmla="*/ 771156 w 1190563"/>
              <a:gd name="connsiteY732" fmla="*/ 962268 h 2290236"/>
              <a:gd name="connsiteX733" fmla="*/ 773954 w 1190563"/>
              <a:gd name="connsiteY733" fmla="*/ 963162 h 2290236"/>
              <a:gd name="connsiteX734" fmla="*/ 775819 w 1190563"/>
              <a:gd name="connsiteY734" fmla="*/ 963162 h 2290236"/>
              <a:gd name="connsiteX735" fmla="*/ 773954 w 1190563"/>
              <a:gd name="connsiteY735" fmla="*/ 963162 h 2290236"/>
              <a:gd name="connsiteX736" fmla="*/ 776752 w 1190563"/>
              <a:gd name="connsiteY736" fmla="*/ 963162 h 2290236"/>
              <a:gd name="connsiteX737" fmla="*/ 777684 w 1190563"/>
              <a:gd name="connsiteY737" fmla="*/ 964055 h 2290236"/>
              <a:gd name="connsiteX738" fmla="*/ 776752 w 1190563"/>
              <a:gd name="connsiteY738" fmla="*/ 963162 h 2290236"/>
              <a:gd name="connsiteX739" fmla="*/ 777684 w 1190563"/>
              <a:gd name="connsiteY739" fmla="*/ 964055 h 2290236"/>
              <a:gd name="connsiteX740" fmla="*/ 777684 w 1190563"/>
              <a:gd name="connsiteY740" fmla="*/ 964055 h 2290236"/>
              <a:gd name="connsiteX741" fmla="*/ 777684 w 1190563"/>
              <a:gd name="connsiteY741" fmla="*/ 964055 h 22902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</a:cxnLst>
            <a:rect l="l" t="t" r="r" b="b"/>
            <a:pathLst>
              <a:path w="1190563" h="2290236">
                <a:moveTo>
                  <a:pt x="772089" y="962268"/>
                </a:moveTo>
                <a:cubicBezTo>
                  <a:pt x="772089" y="962268"/>
                  <a:pt x="772089" y="962268"/>
                  <a:pt x="772089" y="962268"/>
                </a:cubicBezTo>
                <a:moveTo>
                  <a:pt x="527744" y="0"/>
                </a:moveTo>
                <a:cubicBezTo>
                  <a:pt x="527744" y="1787"/>
                  <a:pt x="527744" y="3574"/>
                  <a:pt x="527744" y="3574"/>
                </a:cubicBezTo>
                <a:cubicBezTo>
                  <a:pt x="524013" y="7148"/>
                  <a:pt x="515620" y="1787"/>
                  <a:pt x="512822" y="5361"/>
                </a:cubicBezTo>
                <a:cubicBezTo>
                  <a:pt x="501631" y="17869"/>
                  <a:pt x="510957" y="23230"/>
                  <a:pt x="510957" y="34845"/>
                </a:cubicBezTo>
                <a:cubicBezTo>
                  <a:pt x="510957" y="41993"/>
                  <a:pt x="511889" y="50928"/>
                  <a:pt x="509092" y="58076"/>
                </a:cubicBezTo>
                <a:cubicBezTo>
                  <a:pt x="508159" y="59863"/>
                  <a:pt x="501631" y="56289"/>
                  <a:pt x="501631" y="58969"/>
                </a:cubicBezTo>
                <a:cubicBezTo>
                  <a:pt x="502563" y="62543"/>
                  <a:pt x="509092" y="63436"/>
                  <a:pt x="509092" y="67904"/>
                </a:cubicBezTo>
                <a:cubicBezTo>
                  <a:pt x="510024" y="75945"/>
                  <a:pt x="497900" y="82199"/>
                  <a:pt x="500698" y="90241"/>
                </a:cubicBezTo>
                <a:cubicBezTo>
                  <a:pt x="503496" y="97388"/>
                  <a:pt x="521215" y="98282"/>
                  <a:pt x="505361" y="110790"/>
                </a:cubicBezTo>
                <a:cubicBezTo>
                  <a:pt x="500698" y="114364"/>
                  <a:pt x="493237" y="118832"/>
                  <a:pt x="487641" y="116151"/>
                </a:cubicBezTo>
                <a:cubicBezTo>
                  <a:pt x="482978" y="114364"/>
                  <a:pt x="487641" y="105430"/>
                  <a:pt x="483911" y="100962"/>
                </a:cubicBezTo>
                <a:cubicBezTo>
                  <a:pt x="467124" y="74158"/>
                  <a:pt x="479248" y="134914"/>
                  <a:pt x="459663" y="82199"/>
                </a:cubicBezTo>
                <a:cubicBezTo>
                  <a:pt x="455933" y="72371"/>
                  <a:pt x="477382" y="69691"/>
                  <a:pt x="486709" y="66117"/>
                </a:cubicBezTo>
                <a:cubicBezTo>
                  <a:pt x="489507" y="65223"/>
                  <a:pt x="482046" y="69691"/>
                  <a:pt x="479248" y="68797"/>
                </a:cubicBezTo>
                <a:cubicBezTo>
                  <a:pt x="475517" y="67010"/>
                  <a:pt x="476450" y="58076"/>
                  <a:pt x="471787" y="58076"/>
                </a:cubicBezTo>
                <a:cubicBezTo>
                  <a:pt x="464326" y="58076"/>
                  <a:pt x="460595" y="67010"/>
                  <a:pt x="454067" y="68797"/>
                </a:cubicBezTo>
                <a:cubicBezTo>
                  <a:pt x="446606" y="70584"/>
                  <a:pt x="446606" y="58076"/>
                  <a:pt x="443808" y="56289"/>
                </a:cubicBezTo>
                <a:cubicBezTo>
                  <a:pt x="439145" y="53608"/>
                  <a:pt x="432617" y="54502"/>
                  <a:pt x="427954" y="51821"/>
                </a:cubicBezTo>
                <a:cubicBezTo>
                  <a:pt x="419561" y="46460"/>
                  <a:pt x="410234" y="16976"/>
                  <a:pt x="409302" y="10722"/>
                </a:cubicBezTo>
                <a:cubicBezTo>
                  <a:pt x="408369" y="5361"/>
                  <a:pt x="418628" y="2680"/>
                  <a:pt x="424224" y="3574"/>
                </a:cubicBezTo>
                <a:cubicBezTo>
                  <a:pt x="433550" y="5361"/>
                  <a:pt x="424224" y="11615"/>
                  <a:pt x="426089" y="15189"/>
                </a:cubicBezTo>
                <a:cubicBezTo>
                  <a:pt x="429819" y="19656"/>
                  <a:pt x="431684" y="4467"/>
                  <a:pt x="438213" y="4467"/>
                </a:cubicBezTo>
                <a:cubicBezTo>
                  <a:pt x="455933" y="5361"/>
                  <a:pt x="458730" y="8041"/>
                  <a:pt x="472720" y="16976"/>
                </a:cubicBezTo>
                <a:cubicBezTo>
                  <a:pt x="473652" y="17869"/>
                  <a:pt x="470854" y="14296"/>
                  <a:pt x="471787" y="13402"/>
                </a:cubicBezTo>
                <a:cubicBezTo>
                  <a:pt x="473652" y="8935"/>
                  <a:pt x="467124" y="4467"/>
                  <a:pt x="462461" y="2680"/>
                </a:cubicBezTo>
                <a:cubicBezTo>
                  <a:pt x="457798" y="893"/>
                  <a:pt x="453134" y="893"/>
                  <a:pt x="447539" y="0"/>
                </a:cubicBezTo>
                <a:moveTo>
                  <a:pt x="656445" y="0"/>
                </a:moveTo>
                <a:cubicBezTo>
                  <a:pt x="652714" y="8041"/>
                  <a:pt x="649916" y="17869"/>
                  <a:pt x="643388" y="15189"/>
                </a:cubicBezTo>
                <a:cubicBezTo>
                  <a:pt x="641523" y="13402"/>
                  <a:pt x="640590" y="7148"/>
                  <a:pt x="641523" y="0"/>
                </a:cubicBezTo>
                <a:moveTo>
                  <a:pt x="781415" y="964949"/>
                </a:moveTo>
                <a:cubicBezTo>
                  <a:pt x="782348" y="964949"/>
                  <a:pt x="782348" y="964949"/>
                  <a:pt x="782348" y="965842"/>
                </a:cubicBezTo>
                <a:moveTo>
                  <a:pt x="933431" y="1117732"/>
                </a:moveTo>
                <a:cubicBezTo>
                  <a:pt x="933431" y="1117732"/>
                  <a:pt x="932499" y="1117732"/>
                  <a:pt x="932499" y="1117732"/>
                </a:cubicBezTo>
                <a:moveTo>
                  <a:pt x="932499" y="1118626"/>
                </a:moveTo>
                <a:cubicBezTo>
                  <a:pt x="932499" y="1118626"/>
                  <a:pt x="932499" y="1118626"/>
                  <a:pt x="932499" y="1118626"/>
                </a:cubicBezTo>
                <a:moveTo>
                  <a:pt x="1178709" y="780000"/>
                </a:moveTo>
                <a:cubicBezTo>
                  <a:pt x="1184304" y="787148"/>
                  <a:pt x="1197361" y="804124"/>
                  <a:pt x="1186170" y="807698"/>
                </a:cubicBezTo>
                <a:cubicBezTo>
                  <a:pt x="1174978" y="811272"/>
                  <a:pt x="1146067" y="796976"/>
                  <a:pt x="1155393" y="805017"/>
                </a:cubicBezTo>
                <a:cubicBezTo>
                  <a:pt x="1173113" y="819313"/>
                  <a:pt x="1137674" y="839863"/>
                  <a:pt x="1133011" y="850584"/>
                </a:cubicBezTo>
                <a:cubicBezTo>
                  <a:pt x="1133011" y="851478"/>
                  <a:pt x="1144202" y="889897"/>
                  <a:pt x="1131145" y="885430"/>
                </a:cubicBezTo>
                <a:cubicBezTo>
                  <a:pt x="1095706" y="872028"/>
                  <a:pt x="1137674" y="849691"/>
                  <a:pt x="1125550" y="830034"/>
                </a:cubicBezTo>
                <a:cubicBezTo>
                  <a:pt x="1106898" y="798763"/>
                  <a:pt x="1077986" y="810378"/>
                  <a:pt x="1053738" y="785361"/>
                </a:cubicBezTo>
                <a:lnTo>
                  <a:pt x="1052806" y="780894"/>
                </a:lnTo>
                <a:cubicBezTo>
                  <a:pt x="1051873" y="780894"/>
                  <a:pt x="1050940" y="780894"/>
                  <a:pt x="1050008" y="781787"/>
                </a:cubicBezTo>
                <a:cubicBezTo>
                  <a:pt x="1050008" y="780894"/>
                  <a:pt x="1049075" y="780894"/>
                  <a:pt x="1049075" y="780000"/>
                </a:cubicBezTo>
                <a:lnTo>
                  <a:pt x="1049075" y="781787"/>
                </a:lnTo>
                <a:cubicBezTo>
                  <a:pt x="1030423" y="785361"/>
                  <a:pt x="1034153" y="805911"/>
                  <a:pt x="1018299" y="810378"/>
                </a:cubicBezTo>
                <a:cubicBezTo>
                  <a:pt x="1004310" y="813952"/>
                  <a:pt x="1009906" y="795189"/>
                  <a:pt x="994051" y="812165"/>
                </a:cubicBezTo>
                <a:cubicBezTo>
                  <a:pt x="992186" y="814846"/>
                  <a:pt x="994051" y="819313"/>
                  <a:pt x="993119" y="822887"/>
                </a:cubicBezTo>
                <a:cubicBezTo>
                  <a:pt x="992186" y="823780"/>
                  <a:pt x="981927" y="842543"/>
                  <a:pt x="981927" y="843437"/>
                </a:cubicBezTo>
                <a:cubicBezTo>
                  <a:pt x="979129" y="850584"/>
                  <a:pt x="984725" y="873815"/>
                  <a:pt x="985658" y="880069"/>
                </a:cubicBezTo>
                <a:cubicBezTo>
                  <a:pt x="985658" y="882749"/>
                  <a:pt x="983792" y="884536"/>
                  <a:pt x="983792" y="887217"/>
                </a:cubicBezTo>
                <a:cubicBezTo>
                  <a:pt x="983792" y="892577"/>
                  <a:pt x="984725" y="897045"/>
                  <a:pt x="985658" y="902406"/>
                </a:cubicBezTo>
                <a:cubicBezTo>
                  <a:pt x="988455" y="909553"/>
                  <a:pt x="994984" y="914914"/>
                  <a:pt x="995916" y="922062"/>
                </a:cubicBezTo>
                <a:cubicBezTo>
                  <a:pt x="1000579" y="953333"/>
                  <a:pt x="992186" y="931890"/>
                  <a:pt x="980994" y="941718"/>
                </a:cubicBezTo>
                <a:cubicBezTo>
                  <a:pt x="967938" y="954227"/>
                  <a:pt x="980062" y="957801"/>
                  <a:pt x="976332" y="972990"/>
                </a:cubicBezTo>
                <a:cubicBezTo>
                  <a:pt x="975399" y="976564"/>
                  <a:pt x="971668" y="978351"/>
                  <a:pt x="970736" y="981925"/>
                </a:cubicBezTo>
                <a:cubicBezTo>
                  <a:pt x="970736" y="982818"/>
                  <a:pt x="958612" y="972096"/>
                  <a:pt x="956746" y="971203"/>
                </a:cubicBezTo>
                <a:cubicBezTo>
                  <a:pt x="953949" y="969416"/>
                  <a:pt x="919442" y="957801"/>
                  <a:pt x="916644" y="961375"/>
                </a:cubicBezTo>
                <a:cubicBezTo>
                  <a:pt x="912914" y="964949"/>
                  <a:pt x="915711" y="972096"/>
                  <a:pt x="912914" y="975670"/>
                </a:cubicBezTo>
                <a:cubicBezTo>
                  <a:pt x="901722" y="994433"/>
                  <a:pt x="886800" y="982818"/>
                  <a:pt x="870946" y="985498"/>
                </a:cubicBezTo>
                <a:cubicBezTo>
                  <a:pt x="866283" y="985498"/>
                  <a:pt x="859755" y="989966"/>
                  <a:pt x="856024" y="987285"/>
                </a:cubicBezTo>
                <a:cubicBezTo>
                  <a:pt x="851361" y="983711"/>
                  <a:pt x="853226" y="976564"/>
                  <a:pt x="850428" y="972096"/>
                </a:cubicBezTo>
                <a:cubicBezTo>
                  <a:pt x="843900" y="961375"/>
                  <a:pt x="822450" y="933677"/>
                  <a:pt x="811259" y="927423"/>
                </a:cubicBezTo>
                <a:cubicBezTo>
                  <a:pt x="773954" y="906873"/>
                  <a:pt x="790741" y="960481"/>
                  <a:pt x="790741" y="960481"/>
                </a:cubicBezTo>
                <a:cubicBezTo>
                  <a:pt x="785145" y="961375"/>
                  <a:pt x="780482" y="955120"/>
                  <a:pt x="774887" y="955120"/>
                </a:cubicBezTo>
                <a:cubicBezTo>
                  <a:pt x="772089" y="955120"/>
                  <a:pt x="767426" y="957801"/>
                  <a:pt x="768358" y="959588"/>
                </a:cubicBezTo>
                <a:cubicBezTo>
                  <a:pt x="769291" y="960481"/>
                  <a:pt x="770223" y="961375"/>
                  <a:pt x="771156" y="961375"/>
                </a:cubicBezTo>
                <a:lnTo>
                  <a:pt x="769291" y="961375"/>
                </a:lnTo>
                <a:cubicBezTo>
                  <a:pt x="761830" y="963162"/>
                  <a:pt x="751571" y="958694"/>
                  <a:pt x="747841" y="964949"/>
                </a:cubicBezTo>
                <a:cubicBezTo>
                  <a:pt x="745043" y="969416"/>
                  <a:pt x="757167" y="972096"/>
                  <a:pt x="759965" y="976564"/>
                </a:cubicBezTo>
                <a:cubicBezTo>
                  <a:pt x="762763" y="981925"/>
                  <a:pt x="764628" y="988179"/>
                  <a:pt x="764628" y="994433"/>
                </a:cubicBezTo>
                <a:cubicBezTo>
                  <a:pt x="764628" y="1005155"/>
                  <a:pt x="748773" y="1013196"/>
                  <a:pt x="751571" y="1023918"/>
                </a:cubicBezTo>
                <a:cubicBezTo>
                  <a:pt x="752504" y="1031959"/>
                  <a:pt x="785145" y="1030172"/>
                  <a:pt x="754369" y="1048935"/>
                </a:cubicBezTo>
                <a:cubicBezTo>
                  <a:pt x="745976" y="1054296"/>
                  <a:pt x="681625" y="1023918"/>
                  <a:pt x="668569" y="1040000"/>
                </a:cubicBezTo>
                <a:cubicBezTo>
                  <a:pt x="662973" y="1047148"/>
                  <a:pt x="686288" y="1098076"/>
                  <a:pt x="667636" y="1105224"/>
                </a:cubicBezTo>
                <a:cubicBezTo>
                  <a:pt x="667636" y="1105224"/>
                  <a:pt x="637792" y="1092715"/>
                  <a:pt x="637792" y="1092715"/>
                </a:cubicBezTo>
                <a:cubicBezTo>
                  <a:pt x="632197" y="1092715"/>
                  <a:pt x="614477" y="1123987"/>
                  <a:pt x="613544" y="1131134"/>
                </a:cubicBezTo>
                <a:cubicBezTo>
                  <a:pt x="611679" y="1140962"/>
                  <a:pt x="611679" y="1153471"/>
                  <a:pt x="604218" y="1162406"/>
                </a:cubicBezTo>
                <a:cubicBezTo>
                  <a:pt x="598623" y="1168660"/>
                  <a:pt x="588364" y="1158832"/>
                  <a:pt x="591161" y="1174914"/>
                </a:cubicBezTo>
                <a:cubicBezTo>
                  <a:pt x="594892" y="1194571"/>
                  <a:pt x="619140" y="1196358"/>
                  <a:pt x="608881" y="1220481"/>
                </a:cubicBezTo>
                <a:cubicBezTo>
                  <a:pt x="603285" y="1235670"/>
                  <a:pt x="572509" y="1270516"/>
                  <a:pt x="566913" y="1286598"/>
                </a:cubicBezTo>
                <a:cubicBezTo>
                  <a:pt x="565048" y="1294639"/>
                  <a:pt x="577172" y="1301787"/>
                  <a:pt x="574374" y="1309828"/>
                </a:cubicBezTo>
                <a:cubicBezTo>
                  <a:pt x="574374" y="1309828"/>
                  <a:pt x="553857" y="1326804"/>
                  <a:pt x="553857" y="1326804"/>
                </a:cubicBezTo>
                <a:cubicBezTo>
                  <a:pt x="546396" y="1330378"/>
                  <a:pt x="531474" y="1322337"/>
                  <a:pt x="527744" y="1330378"/>
                </a:cubicBezTo>
                <a:cubicBezTo>
                  <a:pt x="527744" y="1330378"/>
                  <a:pt x="537070" y="1365224"/>
                  <a:pt x="537070" y="1365224"/>
                </a:cubicBezTo>
                <a:cubicBezTo>
                  <a:pt x="537070" y="1365224"/>
                  <a:pt x="532407" y="1392028"/>
                  <a:pt x="532407" y="1392921"/>
                </a:cubicBezTo>
                <a:cubicBezTo>
                  <a:pt x="532407" y="1392921"/>
                  <a:pt x="535205" y="1425980"/>
                  <a:pt x="535205" y="1425980"/>
                </a:cubicBezTo>
                <a:cubicBezTo>
                  <a:pt x="534272" y="1429554"/>
                  <a:pt x="529609" y="1430447"/>
                  <a:pt x="528676" y="1434021"/>
                </a:cubicBezTo>
                <a:cubicBezTo>
                  <a:pt x="520283" y="1458145"/>
                  <a:pt x="507226" y="1483162"/>
                  <a:pt x="498833" y="1508179"/>
                </a:cubicBezTo>
                <a:cubicBezTo>
                  <a:pt x="493237" y="1524261"/>
                  <a:pt x="532407" y="1515327"/>
                  <a:pt x="525879" y="1559107"/>
                </a:cubicBezTo>
                <a:cubicBezTo>
                  <a:pt x="519350" y="1601100"/>
                  <a:pt x="494170" y="1559107"/>
                  <a:pt x="455933" y="1582337"/>
                </a:cubicBezTo>
                <a:cubicBezTo>
                  <a:pt x="443808" y="1589485"/>
                  <a:pt x="423291" y="1619863"/>
                  <a:pt x="420493" y="1634158"/>
                </a:cubicBezTo>
                <a:cubicBezTo>
                  <a:pt x="419561" y="1638626"/>
                  <a:pt x="425156" y="1642200"/>
                  <a:pt x="424224" y="1645773"/>
                </a:cubicBezTo>
                <a:cubicBezTo>
                  <a:pt x="423291" y="1655602"/>
                  <a:pt x="410234" y="1661856"/>
                  <a:pt x="410234" y="1671684"/>
                </a:cubicBezTo>
                <a:cubicBezTo>
                  <a:pt x="410234" y="1779794"/>
                  <a:pt x="424224" y="1592165"/>
                  <a:pt x="424224" y="1700275"/>
                </a:cubicBezTo>
                <a:cubicBezTo>
                  <a:pt x="424224" y="1705636"/>
                  <a:pt x="417695" y="1709210"/>
                  <a:pt x="417695" y="1714571"/>
                </a:cubicBezTo>
                <a:cubicBezTo>
                  <a:pt x="416763" y="1720825"/>
                  <a:pt x="420493" y="1726186"/>
                  <a:pt x="421426" y="1732440"/>
                </a:cubicBezTo>
                <a:cubicBezTo>
                  <a:pt x="421426" y="1737801"/>
                  <a:pt x="416763" y="1744055"/>
                  <a:pt x="417695" y="1749416"/>
                </a:cubicBezTo>
                <a:cubicBezTo>
                  <a:pt x="418628" y="1762818"/>
                  <a:pt x="433550" y="1774433"/>
                  <a:pt x="435415" y="1787835"/>
                </a:cubicBezTo>
                <a:cubicBezTo>
                  <a:pt x="437280" y="1807492"/>
                  <a:pt x="422358" y="1832509"/>
                  <a:pt x="427021" y="1851272"/>
                </a:cubicBezTo>
                <a:cubicBezTo>
                  <a:pt x="432617" y="1871822"/>
                  <a:pt x="468057" y="1870035"/>
                  <a:pt x="471787" y="1892371"/>
                </a:cubicBezTo>
                <a:cubicBezTo>
                  <a:pt x="471787" y="1892371"/>
                  <a:pt x="461528" y="1928110"/>
                  <a:pt x="461528" y="1928110"/>
                </a:cubicBezTo>
                <a:cubicBezTo>
                  <a:pt x="454067" y="1934365"/>
                  <a:pt x="435415" y="1929897"/>
                  <a:pt x="436348" y="1938832"/>
                </a:cubicBezTo>
                <a:cubicBezTo>
                  <a:pt x="441011" y="1977251"/>
                  <a:pt x="465259" y="1967423"/>
                  <a:pt x="455000" y="2018351"/>
                </a:cubicBezTo>
                <a:cubicBezTo>
                  <a:pt x="455000" y="2018351"/>
                  <a:pt x="455933" y="2044261"/>
                  <a:pt x="455933" y="2044261"/>
                </a:cubicBezTo>
                <a:cubicBezTo>
                  <a:pt x="447539" y="2064811"/>
                  <a:pt x="417695" y="2066598"/>
                  <a:pt x="415830" y="2072853"/>
                </a:cubicBezTo>
                <a:cubicBezTo>
                  <a:pt x="414897" y="2074640"/>
                  <a:pt x="419561" y="2075533"/>
                  <a:pt x="419561" y="2078213"/>
                </a:cubicBezTo>
                <a:cubicBezTo>
                  <a:pt x="421426" y="2081787"/>
                  <a:pt x="423291" y="2086255"/>
                  <a:pt x="421426" y="2089829"/>
                </a:cubicBezTo>
                <a:cubicBezTo>
                  <a:pt x="418628" y="2095189"/>
                  <a:pt x="409302" y="2096083"/>
                  <a:pt x="407436" y="2102337"/>
                </a:cubicBezTo>
                <a:cubicBezTo>
                  <a:pt x="401841" y="2118420"/>
                  <a:pt x="427954" y="2154159"/>
                  <a:pt x="407436" y="2181856"/>
                </a:cubicBezTo>
                <a:cubicBezTo>
                  <a:pt x="399043" y="2193471"/>
                  <a:pt x="395313" y="2184537"/>
                  <a:pt x="392515" y="2175602"/>
                </a:cubicBezTo>
                <a:cubicBezTo>
                  <a:pt x="393447" y="2175602"/>
                  <a:pt x="393447" y="2175602"/>
                  <a:pt x="394380" y="2174708"/>
                </a:cubicBezTo>
                <a:cubicBezTo>
                  <a:pt x="398110" y="2172028"/>
                  <a:pt x="392515" y="2164880"/>
                  <a:pt x="389717" y="2161306"/>
                </a:cubicBezTo>
                <a:cubicBezTo>
                  <a:pt x="370132" y="2131822"/>
                  <a:pt x="380391" y="2175602"/>
                  <a:pt x="349614" y="2147904"/>
                </a:cubicBezTo>
                <a:cubicBezTo>
                  <a:pt x="346816" y="2145224"/>
                  <a:pt x="352412" y="2139863"/>
                  <a:pt x="352412" y="2136289"/>
                </a:cubicBezTo>
                <a:cubicBezTo>
                  <a:pt x="352412" y="2130928"/>
                  <a:pt x="346816" y="2136289"/>
                  <a:pt x="346816" y="2136289"/>
                </a:cubicBezTo>
                <a:cubicBezTo>
                  <a:pt x="341221" y="2128248"/>
                  <a:pt x="343086" y="2114846"/>
                  <a:pt x="344951" y="2116633"/>
                </a:cubicBezTo>
                <a:cubicBezTo>
                  <a:pt x="344951" y="2114846"/>
                  <a:pt x="344019" y="2113952"/>
                  <a:pt x="344019" y="2113059"/>
                </a:cubicBezTo>
                <a:cubicBezTo>
                  <a:pt x="342154" y="2104124"/>
                  <a:pt x="339356" y="2096083"/>
                  <a:pt x="337490" y="2087148"/>
                </a:cubicBezTo>
                <a:cubicBezTo>
                  <a:pt x="336558" y="2081787"/>
                  <a:pt x="344951" y="2070172"/>
                  <a:pt x="338423" y="2070172"/>
                </a:cubicBezTo>
                <a:cubicBezTo>
                  <a:pt x="315108" y="2070172"/>
                  <a:pt x="355210" y="2097870"/>
                  <a:pt x="331895" y="2113059"/>
                </a:cubicBezTo>
                <a:cubicBezTo>
                  <a:pt x="330962" y="2113059"/>
                  <a:pt x="330029" y="2112165"/>
                  <a:pt x="330029" y="2111272"/>
                </a:cubicBezTo>
                <a:cubicBezTo>
                  <a:pt x="329097" y="2105911"/>
                  <a:pt x="331895" y="2099657"/>
                  <a:pt x="330029" y="2095189"/>
                </a:cubicBezTo>
                <a:cubicBezTo>
                  <a:pt x="327232" y="2090722"/>
                  <a:pt x="317905" y="2082681"/>
                  <a:pt x="316973" y="2087148"/>
                </a:cubicBezTo>
                <a:cubicBezTo>
                  <a:pt x="316040" y="2094296"/>
                  <a:pt x="325366" y="2098763"/>
                  <a:pt x="328164" y="2105018"/>
                </a:cubicBezTo>
                <a:cubicBezTo>
                  <a:pt x="330029" y="2108591"/>
                  <a:pt x="324434" y="2116633"/>
                  <a:pt x="326299" y="2121100"/>
                </a:cubicBezTo>
                <a:cubicBezTo>
                  <a:pt x="333760" y="2139863"/>
                  <a:pt x="339356" y="2130035"/>
                  <a:pt x="333760" y="2142543"/>
                </a:cubicBezTo>
                <a:cubicBezTo>
                  <a:pt x="333760" y="2143437"/>
                  <a:pt x="333760" y="2146117"/>
                  <a:pt x="331895" y="2146117"/>
                </a:cubicBezTo>
                <a:cubicBezTo>
                  <a:pt x="330029" y="2146117"/>
                  <a:pt x="328164" y="2140756"/>
                  <a:pt x="326299" y="2142543"/>
                </a:cubicBezTo>
                <a:cubicBezTo>
                  <a:pt x="319771" y="2154159"/>
                  <a:pt x="328164" y="2169348"/>
                  <a:pt x="320703" y="2169348"/>
                </a:cubicBezTo>
                <a:cubicBezTo>
                  <a:pt x="316973" y="2169348"/>
                  <a:pt x="321636" y="2157732"/>
                  <a:pt x="318838" y="2159519"/>
                </a:cubicBezTo>
                <a:cubicBezTo>
                  <a:pt x="302984" y="2169348"/>
                  <a:pt x="332827" y="2179176"/>
                  <a:pt x="293657" y="2179176"/>
                </a:cubicBezTo>
                <a:cubicBezTo>
                  <a:pt x="288995" y="2179176"/>
                  <a:pt x="293657" y="2170241"/>
                  <a:pt x="289927" y="2167561"/>
                </a:cubicBezTo>
                <a:cubicBezTo>
                  <a:pt x="285264" y="2164880"/>
                  <a:pt x="276870" y="2155052"/>
                  <a:pt x="274073" y="2159519"/>
                </a:cubicBezTo>
                <a:cubicBezTo>
                  <a:pt x="271275" y="2165774"/>
                  <a:pt x="283399" y="2169348"/>
                  <a:pt x="286197" y="2175602"/>
                </a:cubicBezTo>
                <a:cubicBezTo>
                  <a:pt x="287129" y="2178282"/>
                  <a:pt x="261949" y="2180069"/>
                  <a:pt x="259151" y="2189004"/>
                </a:cubicBezTo>
                <a:cubicBezTo>
                  <a:pt x="258218" y="2192578"/>
                  <a:pt x="268477" y="2196152"/>
                  <a:pt x="265679" y="2198832"/>
                </a:cubicBezTo>
                <a:cubicBezTo>
                  <a:pt x="261016" y="2204193"/>
                  <a:pt x="248892" y="2199725"/>
                  <a:pt x="244229" y="2204193"/>
                </a:cubicBezTo>
                <a:cubicBezTo>
                  <a:pt x="241431" y="2207767"/>
                  <a:pt x="253555" y="2208660"/>
                  <a:pt x="252623" y="2212234"/>
                </a:cubicBezTo>
                <a:cubicBezTo>
                  <a:pt x="247027" y="2248866"/>
                  <a:pt x="239566" y="2201512"/>
                  <a:pt x="234903" y="2220275"/>
                </a:cubicBezTo>
                <a:cubicBezTo>
                  <a:pt x="233970" y="2222062"/>
                  <a:pt x="237701" y="2223849"/>
                  <a:pt x="236768" y="2225636"/>
                </a:cubicBezTo>
                <a:cubicBezTo>
                  <a:pt x="232105" y="2231890"/>
                  <a:pt x="207857" y="2259588"/>
                  <a:pt x="206924" y="2260482"/>
                </a:cubicBezTo>
                <a:cubicBezTo>
                  <a:pt x="205059" y="2262269"/>
                  <a:pt x="202261" y="2256908"/>
                  <a:pt x="200396" y="2258695"/>
                </a:cubicBezTo>
                <a:cubicBezTo>
                  <a:pt x="194800" y="2263162"/>
                  <a:pt x="195733" y="2274777"/>
                  <a:pt x="188272" y="2275671"/>
                </a:cubicBezTo>
                <a:cubicBezTo>
                  <a:pt x="182676" y="2277458"/>
                  <a:pt x="181744" y="2262269"/>
                  <a:pt x="175216" y="2264055"/>
                </a:cubicBezTo>
                <a:cubicBezTo>
                  <a:pt x="168687" y="2265842"/>
                  <a:pt x="171485" y="2277458"/>
                  <a:pt x="166822" y="2281031"/>
                </a:cubicBezTo>
                <a:cubicBezTo>
                  <a:pt x="163091" y="2283712"/>
                  <a:pt x="156563" y="2279244"/>
                  <a:pt x="152833" y="2281031"/>
                </a:cubicBezTo>
                <a:cubicBezTo>
                  <a:pt x="150035" y="2281925"/>
                  <a:pt x="149102" y="2285499"/>
                  <a:pt x="146304" y="2286392"/>
                </a:cubicBezTo>
                <a:cubicBezTo>
                  <a:pt x="136978" y="2291753"/>
                  <a:pt x="139776" y="2283712"/>
                  <a:pt x="126719" y="2283712"/>
                </a:cubicBezTo>
                <a:cubicBezTo>
                  <a:pt x="120191" y="2283712"/>
                  <a:pt x="112730" y="2293540"/>
                  <a:pt x="109000" y="2289073"/>
                </a:cubicBezTo>
                <a:cubicBezTo>
                  <a:pt x="105269" y="2284605"/>
                  <a:pt x="121124" y="2281031"/>
                  <a:pt x="119259" y="2275671"/>
                </a:cubicBezTo>
                <a:cubicBezTo>
                  <a:pt x="116461" y="2271203"/>
                  <a:pt x="110865" y="2282818"/>
                  <a:pt x="105269" y="2282818"/>
                </a:cubicBezTo>
                <a:cubicBezTo>
                  <a:pt x="97809" y="2283712"/>
                  <a:pt x="90347" y="2281031"/>
                  <a:pt x="82886" y="2278351"/>
                </a:cubicBezTo>
                <a:cubicBezTo>
                  <a:pt x="67032" y="2271203"/>
                  <a:pt x="97809" y="2261375"/>
                  <a:pt x="100606" y="2255121"/>
                </a:cubicBezTo>
                <a:cubicBezTo>
                  <a:pt x="101539" y="2251547"/>
                  <a:pt x="95011" y="2247973"/>
                  <a:pt x="91280" y="2248866"/>
                </a:cubicBezTo>
                <a:cubicBezTo>
                  <a:pt x="87550" y="2249760"/>
                  <a:pt x="88482" y="2257801"/>
                  <a:pt x="83819" y="2258695"/>
                </a:cubicBezTo>
                <a:cubicBezTo>
                  <a:pt x="78224" y="2259588"/>
                  <a:pt x="72628" y="2256014"/>
                  <a:pt x="67032" y="2253334"/>
                </a:cubicBezTo>
                <a:cubicBezTo>
                  <a:pt x="55841" y="2248866"/>
                  <a:pt x="49313" y="2232784"/>
                  <a:pt x="43717" y="2229210"/>
                </a:cubicBezTo>
                <a:cubicBezTo>
                  <a:pt x="40919" y="2226530"/>
                  <a:pt x="35323" y="2228317"/>
                  <a:pt x="31593" y="2226530"/>
                </a:cubicBezTo>
                <a:cubicBezTo>
                  <a:pt x="25065" y="2222956"/>
                  <a:pt x="13873" y="2199725"/>
                  <a:pt x="14806" y="2193471"/>
                </a:cubicBezTo>
                <a:cubicBezTo>
                  <a:pt x="14806" y="2188110"/>
                  <a:pt x="21334" y="2184537"/>
                  <a:pt x="23199" y="2178282"/>
                </a:cubicBezTo>
                <a:cubicBezTo>
                  <a:pt x="24132" y="2172921"/>
                  <a:pt x="16671" y="2159519"/>
                  <a:pt x="23199" y="2161306"/>
                </a:cubicBezTo>
                <a:cubicBezTo>
                  <a:pt x="30660" y="2163093"/>
                  <a:pt x="25065" y="2178282"/>
                  <a:pt x="32526" y="2180963"/>
                </a:cubicBezTo>
                <a:cubicBezTo>
                  <a:pt x="36256" y="2183643"/>
                  <a:pt x="37188" y="2172028"/>
                  <a:pt x="41852" y="2170241"/>
                </a:cubicBezTo>
                <a:cubicBezTo>
                  <a:pt x="43717" y="2168454"/>
                  <a:pt x="45582" y="2170241"/>
                  <a:pt x="47447" y="2172028"/>
                </a:cubicBezTo>
                <a:cubicBezTo>
                  <a:pt x="45582" y="2167561"/>
                  <a:pt x="44649" y="2163093"/>
                  <a:pt x="42784" y="2158626"/>
                </a:cubicBezTo>
                <a:cubicBezTo>
                  <a:pt x="41852" y="2152372"/>
                  <a:pt x="55841" y="2154159"/>
                  <a:pt x="59571" y="2149691"/>
                </a:cubicBezTo>
                <a:cubicBezTo>
                  <a:pt x="61437" y="2147904"/>
                  <a:pt x="51178" y="2149691"/>
                  <a:pt x="52110" y="2147011"/>
                </a:cubicBezTo>
                <a:cubicBezTo>
                  <a:pt x="53976" y="2142543"/>
                  <a:pt x="58639" y="2139863"/>
                  <a:pt x="63302" y="2138076"/>
                </a:cubicBezTo>
                <a:cubicBezTo>
                  <a:pt x="68897" y="2134502"/>
                  <a:pt x="80089" y="2137183"/>
                  <a:pt x="82886" y="2130928"/>
                </a:cubicBezTo>
                <a:cubicBezTo>
                  <a:pt x="86617" y="2122887"/>
                  <a:pt x="60504" y="2134502"/>
                  <a:pt x="54908" y="2129141"/>
                </a:cubicBezTo>
                <a:cubicBezTo>
                  <a:pt x="51178" y="2133609"/>
                  <a:pt x="49313" y="2133609"/>
                  <a:pt x="49313" y="2125567"/>
                </a:cubicBezTo>
                <a:cubicBezTo>
                  <a:pt x="50245" y="2118420"/>
                  <a:pt x="66100" y="2116633"/>
                  <a:pt x="64234" y="2110378"/>
                </a:cubicBezTo>
                <a:cubicBezTo>
                  <a:pt x="61437" y="2103231"/>
                  <a:pt x="50245" y="2101444"/>
                  <a:pt x="42784" y="2103231"/>
                </a:cubicBezTo>
                <a:cubicBezTo>
                  <a:pt x="30660" y="2106804"/>
                  <a:pt x="35323" y="2134502"/>
                  <a:pt x="23199" y="2133609"/>
                </a:cubicBezTo>
                <a:cubicBezTo>
                  <a:pt x="16671" y="2133609"/>
                  <a:pt x="21334" y="2121994"/>
                  <a:pt x="18536" y="2117526"/>
                </a:cubicBezTo>
                <a:cubicBezTo>
                  <a:pt x="16671" y="2114846"/>
                  <a:pt x="12940" y="2113059"/>
                  <a:pt x="9210" y="2111272"/>
                </a:cubicBezTo>
                <a:cubicBezTo>
                  <a:pt x="9210" y="2111272"/>
                  <a:pt x="9210" y="2112165"/>
                  <a:pt x="10143" y="2112165"/>
                </a:cubicBezTo>
                <a:cubicBezTo>
                  <a:pt x="9210" y="2112165"/>
                  <a:pt x="9210" y="2112165"/>
                  <a:pt x="8277" y="2113059"/>
                </a:cubicBezTo>
                <a:cubicBezTo>
                  <a:pt x="8277" y="2112165"/>
                  <a:pt x="9210" y="2111272"/>
                  <a:pt x="9210" y="2111272"/>
                </a:cubicBezTo>
                <a:cubicBezTo>
                  <a:pt x="6412" y="2109485"/>
                  <a:pt x="3614" y="2107698"/>
                  <a:pt x="3614" y="2105018"/>
                </a:cubicBezTo>
                <a:cubicBezTo>
                  <a:pt x="3614" y="2100550"/>
                  <a:pt x="14806" y="2108591"/>
                  <a:pt x="18536" y="2105911"/>
                </a:cubicBezTo>
                <a:cubicBezTo>
                  <a:pt x="24132" y="2101444"/>
                  <a:pt x="22267" y="2089829"/>
                  <a:pt x="28795" y="2087148"/>
                </a:cubicBezTo>
                <a:cubicBezTo>
                  <a:pt x="33458" y="2084468"/>
                  <a:pt x="36256" y="2094296"/>
                  <a:pt x="40919" y="2095189"/>
                </a:cubicBezTo>
                <a:cubicBezTo>
                  <a:pt x="42784" y="2096083"/>
                  <a:pt x="39986" y="2090722"/>
                  <a:pt x="41852" y="2089829"/>
                </a:cubicBezTo>
                <a:cubicBezTo>
                  <a:pt x="43717" y="2088042"/>
                  <a:pt x="46515" y="2090722"/>
                  <a:pt x="48380" y="2089829"/>
                </a:cubicBezTo>
                <a:cubicBezTo>
                  <a:pt x="52110" y="2088935"/>
                  <a:pt x="39054" y="2088935"/>
                  <a:pt x="39986" y="2085361"/>
                </a:cubicBezTo>
                <a:cubicBezTo>
                  <a:pt x="39986" y="2084468"/>
                  <a:pt x="78224" y="2068385"/>
                  <a:pt x="75426" y="2068385"/>
                </a:cubicBezTo>
                <a:cubicBezTo>
                  <a:pt x="45582" y="2066598"/>
                  <a:pt x="64234" y="2090722"/>
                  <a:pt x="35323" y="2065705"/>
                </a:cubicBezTo>
                <a:cubicBezTo>
                  <a:pt x="34391" y="2064811"/>
                  <a:pt x="39986" y="2065705"/>
                  <a:pt x="40919" y="2063918"/>
                </a:cubicBezTo>
                <a:cubicBezTo>
                  <a:pt x="42784" y="2062131"/>
                  <a:pt x="40919" y="2057664"/>
                  <a:pt x="43717" y="2056770"/>
                </a:cubicBezTo>
                <a:cubicBezTo>
                  <a:pt x="47447" y="2054090"/>
                  <a:pt x="52110" y="2057664"/>
                  <a:pt x="55841" y="2054983"/>
                </a:cubicBezTo>
                <a:cubicBezTo>
                  <a:pt x="57706" y="2054090"/>
                  <a:pt x="54908" y="2051409"/>
                  <a:pt x="54908" y="2049622"/>
                </a:cubicBezTo>
                <a:cubicBezTo>
                  <a:pt x="56773" y="2046048"/>
                  <a:pt x="58639" y="2043368"/>
                  <a:pt x="60504" y="2041581"/>
                </a:cubicBezTo>
                <a:cubicBezTo>
                  <a:pt x="65167" y="2038901"/>
                  <a:pt x="75426" y="2041581"/>
                  <a:pt x="76358" y="2037114"/>
                </a:cubicBezTo>
                <a:cubicBezTo>
                  <a:pt x="77291" y="2031753"/>
                  <a:pt x="64234" y="2032646"/>
                  <a:pt x="64234" y="2028179"/>
                </a:cubicBezTo>
                <a:cubicBezTo>
                  <a:pt x="63302" y="2026392"/>
                  <a:pt x="65167" y="2023712"/>
                  <a:pt x="67032" y="2021031"/>
                </a:cubicBezTo>
                <a:cubicBezTo>
                  <a:pt x="65167" y="2021031"/>
                  <a:pt x="62369" y="2016564"/>
                  <a:pt x="60504" y="2018351"/>
                </a:cubicBezTo>
                <a:cubicBezTo>
                  <a:pt x="55841" y="2021031"/>
                  <a:pt x="53043" y="2025499"/>
                  <a:pt x="50245" y="2029072"/>
                </a:cubicBezTo>
                <a:cubicBezTo>
                  <a:pt x="46515" y="2036220"/>
                  <a:pt x="48380" y="2045155"/>
                  <a:pt x="42784" y="2050516"/>
                </a:cubicBezTo>
                <a:cubicBezTo>
                  <a:pt x="39986" y="2053196"/>
                  <a:pt x="40919" y="2043368"/>
                  <a:pt x="39986" y="2040688"/>
                </a:cubicBezTo>
                <a:cubicBezTo>
                  <a:pt x="34391" y="2030859"/>
                  <a:pt x="29727" y="2033540"/>
                  <a:pt x="33458" y="2024605"/>
                </a:cubicBezTo>
                <a:cubicBezTo>
                  <a:pt x="37188" y="2017457"/>
                  <a:pt x="52110" y="2001375"/>
                  <a:pt x="43717" y="2003162"/>
                </a:cubicBezTo>
                <a:cubicBezTo>
                  <a:pt x="34391" y="2005842"/>
                  <a:pt x="27862" y="2045155"/>
                  <a:pt x="16671" y="2025499"/>
                </a:cubicBezTo>
                <a:cubicBezTo>
                  <a:pt x="13873" y="2019244"/>
                  <a:pt x="11075" y="2012096"/>
                  <a:pt x="9210" y="2004949"/>
                </a:cubicBezTo>
                <a:cubicBezTo>
                  <a:pt x="8277" y="1997801"/>
                  <a:pt x="22267" y="2004949"/>
                  <a:pt x="39054" y="1999588"/>
                </a:cubicBezTo>
                <a:cubicBezTo>
                  <a:pt x="42784" y="1998695"/>
                  <a:pt x="44649" y="1995121"/>
                  <a:pt x="45582" y="1990653"/>
                </a:cubicBezTo>
                <a:cubicBezTo>
                  <a:pt x="39054" y="1996908"/>
                  <a:pt x="26930" y="1983505"/>
                  <a:pt x="26930" y="1979932"/>
                </a:cubicBezTo>
                <a:cubicBezTo>
                  <a:pt x="26930" y="1971890"/>
                  <a:pt x="39986" y="1970103"/>
                  <a:pt x="47447" y="1966530"/>
                </a:cubicBezTo>
                <a:cubicBezTo>
                  <a:pt x="45582" y="1956701"/>
                  <a:pt x="37188" y="1965636"/>
                  <a:pt x="29727" y="1973677"/>
                </a:cubicBezTo>
                <a:cubicBezTo>
                  <a:pt x="29727" y="1973677"/>
                  <a:pt x="28795" y="1973677"/>
                  <a:pt x="28795" y="1972784"/>
                </a:cubicBezTo>
                <a:cubicBezTo>
                  <a:pt x="27862" y="1971890"/>
                  <a:pt x="26930" y="1970103"/>
                  <a:pt x="25065" y="1968316"/>
                </a:cubicBezTo>
                <a:cubicBezTo>
                  <a:pt x="27862" y="1970997"/>
                  <a:pt x="28795" y="1974571"/>
                  <a:pt x="29727" y="1973677"/>
                </a:cubicBezTo>
                <a:cubicBezTo>
                  <a:pt x="25065" y="1978145"/>
                  <a:pt x="21334" y="1981719"/>
                  <a:pt x="18536" y="1982612"/>
                </a:cubicBezTo>
                <a:cubicBezTo>
                  <a:pt x="13873" y="1982612"/>
                  <a:pt x="15739" y="1973677"/>
                  <a:pt x="13873" y="1970103"/>
                </a:cubicBezTo>
                <a:cubicBezTo>
                  <a:pt x="12940" y="1968316"/>
                  <a:pt x="-3847" y="1952234"/>
                  <a:pt x="817" y="1951341"/>
                </a:cubicBezTo>
                <a:cubicBezTo>
                  <a:pt x="7345" y="1951341"/>
                  <a:pt x="12940" y="1956701"/>
                  <a:pt x="18536" y="1961169"/>
                </a:cubicBezTo>
                <a:cubicBezTo>
                  <a:pt x="18536" y="1960275"/>
                  <a:pt x="17604" y="1958488"/>
                  <a:pt x="18536" y="1956701"/>
                </a:cubicBezTo>
                <a:cubicBezTo>
                  <a:pt x="20401" y="1950447"/>
                  <a:pt x="31593" y="1950447"/>
                  <a:pt x="37188" y="1945980"/>
                </a:cubicBezTo>
                <a:cubicBezTo>
                  <a:pt x="38121" y="1945086"/>
                  <a:pt x="36256" y="1941512"/>
                  <a:pt x="34391" y="1942406"/>
                </a:cubicBezTo>
                <a:cubicBezTo>
                  <a:pt x="26930" y="1943299"/>
                  <a:pt x="14806" y="1952234"/>
                  <a:pt x="8277" y="1948660"/>
                </a:cubicBezTo>
                <a:cubicBezTo>
                  <a:pt x="-116" y="1944193"/>
                  <a:pt x="6412" y="1923643"/>
                  <a:pt x="11075" y="1920962"/>
                </a:cubicBezTo>
                <a:cubicBezTo>
                  <a:pt x="17604" y="1916495"/>
                  <a:pt x="25065" y="1929897"/>
                  <a:pt x="33458" y="1929897"/>
                </a:cubicBezTo>
                <a:cubicBezTo>
                  <a:pt x="34391" y="1930791"/>
                  <a:pt x="53043" y="1909347"/>
                  <a:pt x="73560" y="1919176"/>
                </a:cubicBezTo>
                <a:cubicBezTo>
                  <a:pt x="80089" y="1921856"/>
                  <a:pt x="81021" y="1930791"/>
                  <a:pt x="87550" y="1933471"/>
                </a:cubicBezTo>
                <a:cubicBezTo>
                  <a:pt x="94078" y="1936151"/>
                  <a:pt x="81954" y="1920069"/>
                  <a:pt x="103404" y="1914708"/>
                </a:cubicBezTo>
                <a:cubicBezTo>
                  <a:pt x="130450" y="1907561"/>
                  <a:pt x="102472" y="1953127"/>
                  <a:pt x="131383" y="1951341"/>
                </a:cubicBezTo>
                <a:cubicBezTo>
                  <a:pt x="149102" y="1949554"/>
                  <a:pt x="124854" y="1935258"/>
                  <a:pt x="125787" y="1923643"/>
                </a:cubicBezTo>
                <a:cubicBezTo>
                  <a:pt x="126719" y="1911134"/>
                  <a:pt x="174283" y="1940619"/>
                  <a:pt x="167755" y="1909347"/>
                </a:cubicBezTo>
                <a:cubicBezTo>
                  <a:pt x="166822" y="1903093"/>
                  <a:pt x="154698" y="1914708"/>
                  <a:pt x="149102" y="1912921"/>
                </a:cubicBezTo>
                <a:cubicBezTo>
                  <a:pt x="145372" y="1912028"/>
                  <a:pt x="144439" y="1906667"/>
                  <a:pt x="144439" y="1903093"/>
                </a:cubicBezTo>
                <a:cubicBezTo>
                  <a:pt x="144439" y="1893265"/>
                  <a:pt x="170552" y="1883437"/>
                  <a:pt x="161226" y="1879863"/>
                </a:cubicBezTo>
                <a:cubicBezTo>
                  <a:pt x="137911" y="1870928"/>
                  <a:pt x="145372" y="1912028"/>
                  <a:pt x="143507" y="1916495"/>
                </a:cubicBezTo>
                <a:cubicBezTo>
                  <a:pt x="143507" y="1917389"/>
                  <a:pt x="132315" y="1920069"/>
                  <a:pt x="122989" y="1920962"/>
                </a:cubicBezTo>
                <a:cubicBezTo>
                  <a:pt x="121124" y="1921856"/>
                  <a:pt x="122056" y="1918282"/>
                  <a:pt x="121124" y="1917389"/>
                </a:cubicBezTo>
                <a:cubicBezTo>
                  <a:pt x="114596" y="1913815"/>
                  <a:pt x="107134" y="1912028"/>
                  <a:pt x="100606" y="1908454"/>
                </a:cubicBezTo>
                <a:cubicBezTo>
                  <a:pt x="100606" y="1908454"/>
                  <a:pt x="100606" y="1908454"/>
                  <a:pt x="99674" y="1907561"/>
                </a:cubicBezTo>
                <a:cubicBezTo>
                  <a:pt x="96876" y="1913815"/>
                  <a:pt x="94078" y="1918282"/>
                  <a:pt x="92213" y="1920069"/>
                </a:cubicBezTo>
                <a:cubicBezTo>
                  <a:pt x="91280" y="1920962"/>
                  <a:pt x="62369" y="1908454"/>
                  <a:pt x="54908" y="1908454"/>
                </a:cubicBezTo>
                <a:cubicBezTo>
                  <a:pt x="52110" y="1907561"/>
                  <a:pt x="53976" y="1912921"/>
                  <a:pt x="52110" y="1913815"/>
                </a:cubicBezTo>
                <a:cubicBezTo>
                  <a:pt x="41852" y="1918282"/>
                  <a:pt x="29727" y="1920069"/>
                  <a:pt x="19469" y="1917389"/>
                </a:cubicBezTo>
                <a:cubicBezTo>
                  <a:pt x="17604" y="1917389"/>
                  <a:pt x="3614" y="1902200"/>
                  <a:pt x="5480" y="1899519"/>
                </a:cubicBezTo>
                <a:cubicBezTo>
                  <a:pt x="10143" y="1893265"/>
                  <a:pt x="18536" y="1890585"/>
                  <a:pt x="25065" y="1888798"/>
                </a:cubicBezTo>
                <a:cubicBezTo>
                  <a:pt x="32526" y="1887011"/>
                  <a:pt x="46515" y="1895052"/>
                  <a:pt x="46515" y="1887904"/>
                </a:cubicBezTo>
                <a:cubicBezTo>
                  <a:pt x="47447" y="1881650"/>
                  <a:pt x="32526" y="1886117"/>
                  <a:pt x="25065" y="1887011"/>
                </a:cubicBezTo>
                <a:cubicBezTo>
                  <a:pt x="20401" y="1887011"/>
                  <a:pt x="16671" y="1893265"/>
                  <a:pt x="12008" y="1891478"/>
                </a:cubicBezTo>
                <a:cubicBezTo>
                  <a:pt x="-7577" y="1884330"/>
                  <a:pt x="15739" y="1874502"/>
                  <a:pt x="21334" y="1874502"/>
                </a:cubicBezTo>
                <a:cubicBezTo>
                  <a:pt x="30660" y="1875396"/>
                  <a:pt x="46515" y="1886117"/>
                  <a:pt x="57706" y="1878969"/>
                </a:cubicBezTo>
                <a:cubicBezTo>
                  <a:pt x="68897" y="1870928"/>
                  <a:pt x="25065" y="1881650"/>
                  <a:pt x="19469" y="1869141"/>
                </a:cubicBezTo>
                <a:cubicBezTo>
                  <a:pt x="17604" y="1863780"/>
                  <a:pt x="40919" y="1864674"/>
                  <a:pt x="36256" y="1861993"/>
                </a:cubicBezTo>
                <a:cubicBezTo>
                  <a:pt x="30660" y="1859313"/>
                  <a:pt x="22267" y="1862887"/>
                  <a:pt x="17604" y="1858420"/>
                </a:cubicBezTo>
                <a:cubicBezTo>
                  <a:pt x="2682" y="1846804"/>
                  <a:pt x="25065" y="1823574"/>
                  <a:pt x="39054" y="1822681"/>
                </a:cubicBezTo>
                <a:cubicBezTo>
                  <a:pt x="49313" y="1822681"/>
                  <a:pt x="62369" y="1824468"/>
                  <a:pt x="67965" y="1832509"/>
                </a:cubicBezTo>
                <a:cubicBezTo>
                  <a:pt x="70763" y="1836083"/>
                  <a:pt x="62369" y="1842337"/>
                  <a:pt x="65167" y="1845911"/>
                </a:cubicBezTo>
                <a:cubicBezTo>
                  <a:pt x="67965" y="1849485"/>
                  <a:pt x="66100" y="1835189"/>
                  <a:pt x="69830" y="1834296"/>
                </a:cubicBezTo>
                <a:cubicBezTo>
                  <a:pt x="74493" y="1833402"/>
                  <a:pt x="76358" y="1842337"/>
                  <a:pt x="81021" y="1843231"/>
                </a:cubicBezTo>
                <a:cubicBezTo>
                  <a:pt x="84752" y="1843231"/>
                  <a:pt x="73560" y="1836976"/>
                  <a:pt x="75426" y="1835189"/>
                </a:cubicBezTo>
                <a:cubicBezTo>
                  <a:pt x="80089" y="1829828"/>
                  <a:pt x="102472" y="1848591"/>
                  <a:pt x="119259" y="1833402"/>
                </a:cubicBezTo>
                <a:cubicBezTo>
                  <a:pt x="122056" y="1830722"/>
                  <a:pt x="114596" y="1828935"/>
                  <a:pt x="110865" y="1828935"/>
                </a:cubicBezTo>
                <a:cubicBezTo>
                  <a:pt x="78224" y="1827148"/>
                  <a:pt x="126719" y="1836083"/>
                  <a:pt x="99674" y="1837870"/>
                </a:cubicBezTo>
                <a:cubicBezTo>
                  <a:pt x="95011" y="1838763"/>
                  <a:pt x="66100" y="1825361"/>
                  <a:pt x="53043" y="1823574"/>
                </a:cubicBezTo>
                <a:cubicBezTo>
                  <a:pt x="48380" y="1823574"/>
                  <a:pt x="44649" y="1820894"/>
                  <a:pt x="39986" y="1820894"/>
                </a:cubicBezTo>
                <a:cubicBezTo>
                  <a:pt x="34391" y="1820894"/>
                  <a:pt x="24132" y="1828935"/>
                  <a:pt x="23199" y="1823574"/>
                </a:cubicBezTo>
                <a:cubicBezTo>
                  <a:pt x="22267" y="1817320"/>
                  <a:pt x="37188" y="1817320"/>
                  <a:pt x="39054" y="1811066"/>
                </a:cubicBezTo>
                <a:cubicBezTo>
                  <a:pt x="40919" y="1803024"/>
                  <a:pt x="22267" y="1799450"/>
                  <a:pt x="22267" y="1790516"/>
                </a:cubicBezTo>
                <a:cubicBezTo>
                  <a:pt x="22267" y="1786942"/>
                  <a:pt x="31593" y="1790516"/>
                  <a:pt x="33458" y="1793196"/>
                </a:cubicBezTo>
                <a:cubicBezTo>
                  <a:pt x="36256" y="1797664"/>
                  <a:pt x="36256" y="1808385"/>
                  <a:pt x="41852" y="1807492"/>
                </a:cubicBezTo>
                <a:cubicBezTo>
                  <a:pt x="47447" y="1806598"/>
                  <a:pt x="35323" y="1792303"/>
                  <a:pt x="40919" y="1791409"/>
                </a:cubicBezTo>
                <a:cubicBezTo>
                  <a:pt x="48380" y="1790516"/>
                  <a:pt x="52110" y="1804811"/>
                  <a:pt x="59571" y="1804811"/>
                </a:cubicBezTo>
                <a:cubicBezTo>
                  <a:pt x="65167" y="1804811"/>
                  <a:pt x="63302" y="1787835"/>
                  <a:pt x="67032" y="1791409"/>
                </a:cubicBezTo>
                <a:cubicBezTo>
                  <a:pt x="71695" y="1794983"/>
                  <a:pt x="65167" y="1803024"/>
                  <a:pt x="65167" y="1809279"/>
                </a:cubicBezTo>
                <a:cubicBezTo>
                  <a:pt x="65167" y="1810172"/>
                  <a:pt x="63302" y="1812852"/>
                  <a:pt x="64234" y="1812852"/>
                </a:cubicBezTo>
                <a:cubicBezTo>
                  <a:pt x="69830" y="1811066"/>
                  <a:pt x="67032" y="1799450"/>
                  <a:pt x="72628" y="1799450"/>
                </a:cubicBezTo>
                <a:cubicBezTo>
                  <a:pt x="75426" y="1799450"/>
                  <a:pt x="73560" y="1805705"/>
                  <a:pt x="76358" y="1807492"/>
                </a:cubicBezTo>
                <a:cubicBezTo>
                  <a:pt x="81954" y="1810172"/>
                  <a:pt x="91280" y="1815533"/>
                  <a:pt x="94078" y="1810172"/>
                </a:cubicBezTo>
                <a:cubicBezTo>
                  <a:pt x="95943" y="1805705"/>
                  <a:pt x="81954" y="1807492"/>
                  <a:pt x="79156" y="1803918"/>
                </a:cubicBezTo>
                <a:cubicBezTo>
                  <a:pt x="74493" y="1798557"/>
                  <a:pt x="72628" y="1792303"/>
                  <a:pt x="72628" y="1786048"/>
                </a:cubicBezTo>
                <a:cubicBezTo>
                  <a:pt x="71695" y="1778007"/>
                  <a:pt x="85685" y="1771753"/>
                  <a:pt x="94078" y="1773540"/>
                </a:cubicBezTo>
                <a:cubicBezTo>
                  <a:pt x="97809" y="1774433"/>
                  <a:pt x="95943" y="1781581"/>
                  <a:pt x="97809" y="1785155"/>
                </a:cubicBezTo>
                <a:cubicBezTo>
                  <a:pt x="100606" y="1790516"/>
                  <a:pt x="105269" y="1794090"/>
                  <a:pt x="107134" y="1799450"/>
                </a:cubicBezTo>
                <a:cubicBezTo>
                  <a:pt x="107134" y="1801237"/>
                  <a:pt x="102472" y="1804811"/>
                  <a:pt x="104337" y="1804811"/>
                </a:cubicBezTo>
                <a:cubicBezTo>
                  <a:pt x="107134" y="1804811"/>
                  <a:pt x="108067" y="1801237"/>
                  <a:pt x="108067" y="1799450"/>
                </a:cubicBezTo>
                <a:cubicBezTo>
                  <a:pt x="104337" y="1781581"/>
                  <a:pt x="83819" y="1769966"/>
                  <a:pt x="116461" y="1764605"/>
                </a:cubicBezTo>
                <a:cubicBezTo>
                  <a:pt x="127652" y="1762818"/>
                  <a:pt x="129517" y="1778007"/>
                  <a:pt x="129517" y="1792303"/>
                </a:cubicBezTo>
                <a:cubicBezTo>
                  <a:pt x="130450" y="1790516"/>
                  <a:pt x="131383" y="1787835"/>
                  <a:pt x="133248" y="1786942"/>
                </a:cubicBezTo>
                <a:cubicBezTo>
                  <a:pt x="138844" y="1782475"/>
                  <a:pt x="154698" y="1792303"/>
                  <a:pt x="152833" y="1786048"/>
                </a:cubicBezTo>
                <a:cubicBezTo>
                  <a:pt x="150967" y="1778901"/>
                  <a:pt x="137911" y="1785155"/>
                  <a:pt x="131383" y="1780688"/>
                </a:cubicBezTo>
                <a:cubicBezTo>
                  <a:pt x="126719" y="1777114"/>
                  <a:pt x="128585" y="1769072"/>
                  <a:pt x="124854" y="1764605"/>
                </a:cubicBezTo>
                <a:cubicBezTo>
                  <a:pt x="120191" y="1758351"/>
                  <a:pt x="95011" y="1750310"/>
                  <a:pt x="91280" y="1747629"/>
                </a:cubicBezTo>
                <a:cubicBezTo>
                  <a:pt x="90347" y="1746736"/>
                  <a:pt x="94078" y="1744055"/>
                  <a:pt x="96876" y="1744055"/>
                </a:cubicBezTo>
                <a:cubicBezTo>
                  <a:pt x="100606" y="1743162"/>
                  <a:pt x="105269" y="1743162"/>
                  <a:pt x="109000" y="1744949"/>
                </a:cubicBezTo>
                <a:cubicBezTo>
                  <a:pt x="110865" y="1745842"/>
                  <a:pt x="109932" y="1750310"/>
                  <a:pt x="111798" y="1750310"/>
                </a:cubicBezTo>
                <a:cubicBezTo>
                  <a:pt x="114596" y="1751203"/>
                  <a:pt x="125787" y="1732440"/>
                  <a:pt x="138844" y="1742268"/>
                </a:cubicBezTo>
                <a:cubicBezTo>
                  <a:pt x="142574" y="1744949"/>
                  <a:pt x="136978" y="1753884"/>
                  <a:pt x="141641" y="1755670"/>
                </a:cubicBezTo>
                <a:cubicBezTo>
                  <a:pt x="145372" y="1757457"/>
                  <a:pt x="139776" y="1745842"/>
                  <a:pt x="143507" y="1744055"/>
                </a:cubicBezTo>
                <a:cubicBezTo>
                  <a:pt x="150035" y="1740481"/>
                  <a:pt x="164024" y="1760138"/>
                  <a:pt x="164024" y="1761031"/>
                </a:cubicBezTo>
                <a:cubicBezTo>
                  <a:pt x="169620" y="1761925"/>
                  <a:pt x="180811" y="1757457"/>
                  <a:pt x="178013" y="1752990"/>
                </a:cubicBezTo>
                <a:cubicBezTo>
                  <a:pt x="175216" y="1747629"/>
                  <a:pt x="164024" y="1756564"/>
                  <a:pt x="159361" y="1752990"/>
                </a:cubicBezTo>
                <a:cubicBezTo>
                  <a:pt x="152833" y="1747629"/>
                  <a:pt x="165889" y="1737801"/>
                  <a:pt x="176148" y="1734227"/>
                </a:cubicBezTo>
                <a:cubicBezTo>
                  <a:pt x="168687" y="1736908"/>
                  <a:pt x="162159" y="1738694"/>
                  <a:pt x="155631" y="1738694"/>
                </a:cubicBezTo>
                <a:cubicBezTo>
                  <a:pt x="99674" y="1739588"/>
                  <a:pt x="149102" y="1733334"/>
                  <a:pt x="147237" y="1722612"/>
                </a:cubicBezTo>
                <a:cubicBezTo>
                  <a:pt x="146304" y="1715464"/>
                  <a:pt x="134180" y="1716358"/>
                  <a:pt x="129517" y="1710103"/>
                </a:cubicBezTo>
                <a:cubicBezTo>
                  <a:pt x="122989" y="1702956"/>
                  <a:pt x="125787" y="1696701"/>
                  <a:pt x="150967" y="1699382"/>
                </a:cubicBezTo>
                <a:cubicBezTo>
                  <a:pt x="156563" y="1700275"/>
                  <a:pt x="156563" y="1710103"/>
                  <a:pt x="162159" y="1711890"/>
                </a:cubicBezTo>
                <a:cubicBezTo>
                  <a:pt x="165889" y="1712784"/>
                  <a:pt x="168687" y="1706529"/>
                  <a:pt x="172418" y="1706529"/>
                </a:cubicBezTo>
                <a:cubicBezTo>
                  <a:pt x="178013" y="1705636"/>
                  <a:pt x="182676" y="1705636"/>
                  <a:pt x="188272" y="1706529"/>
                </a:cubicBezTo>
                <a:cubicBezTo>
                  <a:pt x="187339" y="1705636"/>
                  <a:pt x="186407" y="1703849"/>
                  <a:pt x="185474" y="1702956"/>
                </a:cubicBezTo>
                <a:cubicBezTo>
                  <a:pt x="184542" y="1697595"/>
                  <a:pt x="192003" y="1692234"/>
                  <a:pt x="197598" y="1691341"/>
                </a:cubicBezTo>
                <a:cubicBezTo>
                  <a:pt x="200396" y="1690447"/>
                  <a:pt x="197598" y="1696701"/>
                  <a:pt x="199464" y="1699382"/>
                </a:cubicBezTo>
                <a:cubicBezTo>
                  <a:pt x="202261" y="1702956"/>
                  <a:pt x="208790" y="1702956"/>
                  <a:pt x="210655" y="1707423"/>
                </a:cubicBezTo>
                <a:cubicBezTo>
                  <a:pt x="212520" y="1710997"/>
                  <a:pt x="206924" y="1716358"/>
                  <a:pt x="210655" y="1719038"/>
                </a:cubicBezTo>
                <a:cubicBezTo>
                  <a:pt x="215318" y="1723505"/>
                  <a:pt x="227442" y="1731547"/>
                  <a:pt x="231172" y="1725292"/>
                </a:cubicBezTo>
                <a:cubicBezTo>
                  <a:pt x="233970" y="1719038"/>
                  <a:pt x="216250" y="1716358"/>
                  <a:pt x="215318" y="1709210"/>
                </a:cubicBezTo>
                <a:cubicBezTo>
                  <a:pt x="215318" y="1704743"/>
                  <a:pt x="225577" y="1708317"/>
                  <a:pt x="229307" y="1705636"/>
                </a:cubicBezTo>
                <a:cubicBezTo>
                  <a:pt x="231172" y="1703849"/>
                  <a:pt x="222779" y="1707423"/>
                  <a:pt x="220914" y="1705636"/>
                </a:cubicBezTo>
                <a:cubicBezTo>
                  <a:pt x="219981" y="1704743"/>
                  <a:pt x="226509" y="1701169"/>
                  <a:pt x="224644" y="1702062"/>
                </a:cubicBezTo>
                <a:cubicBezTo>
                  <a:pt x="219981" y="1702956"/>
                  <a:pt x="216250" y="1709210"/>
                  <a:pt x="212520" y="1707423"/>
                </a:cubicBezTo>
                <a:cubicBezTo>
                  <a:pt x="205992" y="1703849"/>
                  <a:pt x="204126" y="1695808"/>
                  <a:pt x="202261" y="1689554"/>
                </a:cubicBezTo>
                <a:cubicBezTo>
                  <a:pt x="200396" y="1686873"/>
                  <a:pt x="206924" y="1692234"/>
                  <a:pt x="209722" y="1693127"/>
                </a:cubicBezTo>
                <a:cubicBezTo>
                  <a:pt x="212520" y="1694914"/>
                  <a:pt x="200396" y="1684193"/>
                  <a:pt x="209722" y="1685980"/>
                </a:cubicBezTo>
                <a:cubicBezTo>
                  <a:pt x="210655" y="1685980"/>
                  <a:pt x="247959" y="1704743"/>
                  <a:pt x="244229" y="1680619"/>
                </a:cubicBezTo>
                <a:cubicBezTo>
                  <a:pt x="240498" y="1651134"/>
                  <a:pt x="214385" y="1706529"/>
                  <a:pt x="219981" y="1668110"/>
                </a:cubicBezTo>
                <a:cubicBezTo>
                  <a:pt x="220914" y="1660069"/>
                  <a:pt x="243296" y="1645773"/>
                  <a:pt x="249824" y="1649347"/>
                </a:cubicBezTo>
                <a:cubicBezTo>
                  <a:pt x="255420" y="1652028"/>
                  <a:pt x="248892" y="1663643"/>
                  <a:pt x="253555" y="1669004"/>
                </a:cubicBezTo>
                <a:cubicBezTo>
                  <a:pt x="255420" y="1671684"/>
                  <a:pt x="258218" y="1664536"/>
                  <a:pt x="261016" y="1662749"/>
                </a:cubicBezTo>
                <a:cubicBezTo>
                  <a:pt x="265679" y="1660963"/>
                  <a:pt x="278736" y="1660963"/>
                  <a:pt x="275005" y="1657389"/>
                </a:cubicBezTo>
                <a:cubicBezTo>
                  <a:pt x="272208" y="1653815"/>
                  <a:pt x="259151" y="1666323"/>
                  <a:pt x="260083" y="1660963"/>
                </a:cubicBezTo>
                <a:cubicBezTo>
                  <a:pt x="260083" y="1654708"/>
                  <a:pt x="270342" y="1652921"/>
                  <a:pt x="275005" y="1647560"/>
                </a:cubicBezTo>
                <a:cubicBezTo>
                  <a:pt x="280601" y="1642200"/>
                  <a:pt x="280601" y="1631478"/>
                  <a:pt x="288062" y="1630584"/>
                </a:cubicBezTo>
                <a:cubicBezTo>
                  <a:pt x="293657" y="1628797"/>
                  <a:pt x="290860" y="1639519"/>
                  <a:pt x="293657" y="1643987"/>
                </a:cubicBezTo>
                <a:cubicBezTo>
                  <a:pt x="295523" y="1647560"/>
                  <a:pt x="302051" y="1649347"/>
                  <a:pt x="302051" y="1653815"/>
                </a:cubicBezTo>
                <a:cubicBezTo>
                  <a:pt x="302051" y="1659176"/>
                  <a:pt x="293657" y="1661856"/>
                  <a:pt x="294590" y="1667217"/>
                </a:cubicBezTo>
                <a:cubicBezTo>
                  <a:pt x="295523" y="1670791"/>
                  <a:pt x="300186" y="1662749"/>
                  <a:pt x="303916" y="1663643"/>
                </a:cubicBezTo>
                <a:cubicBezTo>
                  <a:pt x="309512" y="1664536"/>
                  <a:pt x="316040" y="1677938"/>
                  <a:pt x="318838" y="1673471"/>
                </a:cubicBezTo>
                <a:cubicBezTo>
                  <a:pt x="321636" y="1666323"/>
                  <a:pt x="307647" y="1660963"/>
                  <a:pt x="308579" y="1653815"/>
                </a:cubicBezTo>
                <a:cubicBezTo>
                  <a:pt x="308579" y="1646667"/>
                  <a:pt x="346816" y="1655602"/>
                  <a:pt x="347749" y="1655602"/>
                </a:cubicBezTo>
                <a:cubicBezTo>
                  <a:pt x="354277" y="1651134"/>
                  <a:pt x="355210" y="1641306"/>
                  <a:pt x="354277" y="1634158"/>
                </a:cubicBezTo>
                <a:cubicBezTo>
                  <a:pt x="353345" y="1630584"/>
                  <a:pt x="342154" y="1637732"/>
                  <a:pt x="343086" y="1634158"/>
                </a:cubicBezTo>
                <a:cubicBezTo>
                  <a:pt x="345884" y="1622543"/>
                  <a:pt x="384121" y="1620756"/>
                  <a:pt x="382256" y="1611822"/>
                </a:cubicBezTo>
                <a:cubicBezTo>
                  <a:pt x="381323" y="1604674"/>
                  <a:pt x="358941" y="1604674"/>
                  <a:pt x="363603" y="1598419"/>
                </a:cubicBezTo>
                <a:cubicBezTo>
                  <a:pt x="367334" y="1592165"/>
                  <a:pt x="384121" y="1593952"/>
                  <a:pt x="385054" y="1586804"/>
                </a:cubicBezTo>
                <a:cubicBezTo>
                  <a:pt x="387852" y="1551066"/>
                  <a:pt x="354277" y="1594846"/>
                  <a:pt x="346816" y="1601100"/>
                </a:cubicBezTo>
                <a:cubicBezTo>
                  <a:pt x="343086" y="1603780"/>
                  <a:pt x="331895" y="1606461"/>
                  <a:pt x="334693" y="1610928"/>
                </a:cubicBezTo>
                <a:cubicBezTo>
                  <a:pt x="338423" y="1617183"/>
                  <a:pt x="349614" y="1613608"/>
                  <a:pt x="356143" y="1616289"/>
                </a:cubicBezTo>
                <a:cubicBezTo>
                  <a:pt x="357075" y="1616289"/>
                  <a:pt x="354277" y="1617183"/>
                  <a:pt x="353345" y="1618076"/>
                </a:cubicBezTo>
                <a:cubicBezTo>
                  <a:pt x="348682" y="1620756"/>
                  <a:pt x="343086" y="1622543"/>
                  <a:pt x="338423" y="1626117"/>
                </a:cubicBezTo>
                <a:cubicBezTo>
                  <a:pt x="333760" y="1629691"/>
                  <a:pt x="310445" y="1649347"/>
                  <a:pt x="302984" y="1647560"/>
                </a:cubicBezTo>
                <a:cubicBezTo>
                  <a:pt x="298321" y="1646667"/>
                  <a:pt x="300186" y="1639519"/>
                  <a:pt x="298321" y="1635945"/>
                </a:cubicBezTo>
                <a:cubicBezTo>
                  <a:pt x="296455" y="1632371"/>
                  <a:pt x="289927" y="1629691"/>
                  <a:pt x="291792" y="1626117"/>
                </a:cubicBezTo>
                <a:cubicBezTo>
                  <a:pt x="294590" y="1619863"/>
                  <a:pt x="303916" y="1618969"/>
                  <a:pt x="309512" y="1614502"/>
                </a:cubicBezTo>
                <a:cubicBezTo>
                  <a:pt x="310445" y="1613608"/>
                  <a:pt x="305782" y="1617183"/>
                  <a:pt x="303916" y="1616289"/>
                </a:cubicBezTo>
                <a:cubicBezTo>
                  <a:pt x="302051" y="1616289"/>
                  <a:pt x="306714" y="1611822"/>
                  <a:pt x="305782" y="1612715"/>
                </a:cubicBezTo>
                <a:cubicBezTo>
                  <a:pt x="299253" y="1615395"/>
                  <a:pt x="288995" y="1629691"/>
                  <a:pt x="279668" y="1626117"/>
                </a:cubicBezTo>
                <a:cubicBezTo>
                  <a:pt x="265679" y="1620756"/>
                  <a:pt x="286197" y="1609141"/>
                  <a:pt x="296455" y="1602887"/>
                </a:cubicBezTo>
                <a:cubicBezTo>
                  <a:pt x="302051" y="1600207"/>
                  <a:pt x="309512" y="1600207"/>
                  <a:pt x="313242" y="1594846"/>
                </a:cubicBezTo>
                <a:cubicBezTo>
                  <a:pt x="316040" y="1592165"/>
                  <a:pt x="304849" y="1597526"/>
                  <a:pt x="301118" y="1596633"/>
                </a:cubicBezTo>
                <a:cubicBezTo>
                  <a:pt x="299253" y="1596633"/>
                  <a:pt x="300186" y="1594846"/>
                  <a:pt x="300186" y="1593059"/>
                </a:cubicBezTo>
                <a:cubicBezTo>
                  <a:pt x="301118" y="1586804"/>
                  <a:pt x="300186" y="1580550"/>
                  <a:pt x="303916" y="1575189"/>
                </a:cubicBezTo>
                <a:cubicBezTo>
                  <a:pt x="305782" y="1572509"/>
                  <a:pt x="311377" y="1576976"/>
                  <a:pt x="314175" y="1575189"/>
                </a:cubicBezTo>
                <a:cubicBezTo>
                  <a:pt x="316040" y="1575189"/>
                  <a:pt x="310445" y="1575189"/>
                  <a:pt x="310445" y="1573402"/>
                </a:cubicBezTo>
                <a:cubicBezTo>
                  <a:pt x="310445" y="1570722"/>
                  <a:pt x="311377" y="1568042"/>
                  <a:pt x="312310" y="1565361"/>
                </a:cubicBezTo>
                <a:cubicBezTo>
                  <a:pt x="315108" y="1562681"/>
                  <a:pt x="321636" y="1568935"/>
                  <a:pt x="323501" y="1565361"/>
                </a:cubicBezTo>
                <a:cubicBezTo>
                  <a:pt x="325366" y="1562681"/>
                  <a:pt x="322569" y="1557320"/>
                  <a:pt x="325366" y="1553746"/>
                </a:cubicBezTo>
                <a:cubicBezTo>
                  <a:pt x="328164" y="1550172"/>
                  <a:pt x="336558" y="1551066"/>
                  <a:pt x="338423" y="1545705"/>
                </a:cubicBezTo>
                <a:cubicBezTo>
                  <a:pt x="339356" y="1542131"/>
                  <a:pt x="326299" y="1537663"/>
                  <a:pt x="330029" y="1536770"/>
                </a:cubicBezTo>
                <a:cubicBezTo>
                  <a:pt x="336558" y="1534983"/>
                  <a:pt x="342154" y="1545705"/>
                  <a:pt x="348682" y="1543918"/>
                </a:cubicBezTo>
                <a:cubicBezTo>
                  <a:pt x="353345" y="1543024"/>
                  <a:pt x="341221" y="1538557"/>
                  <a:pt x="338423" y="1534090"/>
                </a:cubicBezTo>
                <a:cubicBezTo>
                  <a:pt x="333760" y="1527835"/>
                  <a:pt x="347749" y="1520688"/>
                  <a:pt x="355210" y="1516220"/>
                </a:cubicBezTo>
                <a:cubicBezTo>
                  <a:pt x="362671" y="1511753"/>
                  <a:pt x="365469" y="1532303"/>
                  <a:pt x="374795" y="1535877"/>
                </a:cubicBezTo>
                <a:cubicBezTo>
                  <a:pt x="380391" y="1537663"/>
                  <a:pt x="387852" y="1535877"/>
                  <a:pt x="391582" y="1531409"/>
                </a:cubicBezTo>
                <a:cubicBezTo>
                  <a:pt x="393447" y="1528729"/>
                  <a:pt x="378525" y="1531409"/>
                  <a:pt x="380391" y="1527835"/>
                </a:cubicBezTo>
                <a:cubicBezTo>
                  <a:pt x="383188" y="1522474"/>
                  <a:pt x="395313" y="1523368"/>
                  <a:pt x="398110" y="1518007"/>
                </a:cubicBezTo>
                <a:cubicBezTo>
                  <a:pt x="402774" y="1505499"/>
                  <a:pt x="369199" y="1538557"/>
                  <a:pt x="377593" y="1504605"/>
                </a:cubicBezTo>
                <a:cubicBezTo>
                  <a:pt x="378525" y="1499244"/>
                  <a:pt x="380391" y="1495670"/>
                  <a:pt x="381323" y="1493883"/>
                </a:cubicBezTo>
                <a:cubicBezTo>
                  <a:pt x="377593" y="1496564"/>
                  <a:pt x="373862" y="1499244"/>
                  <a:pt x="369199" y="1501031"/>
                </a:cubicBezTo>
                <a:cubicBezTo>
                  <a:pt x="355210" y="1507285"/>
                  <a:pt x="395313" y="1484055"/>
                  <a:pt x="392515" y="1480481"/>
                </a:cubicBezTo>
                <a:cubicBezTo>
                  <a:pt x="391582" y="1478694"/>
                  <a:pt x="389717" y="1478694"/>
                  <a:pt x="386919" y="1479588"/>
                </a:cubicBezTo>
                <a:cubicBezTo>
                  <a:pt x="386919" y="1479588"/>
                  <a:pt x="386919" y="1478694"/>
                  <a:pt x="386919" y="1478694"/>
                </a:cubicBezTo>
                <a:cubicBezTo>
                  <a:pt x="386919" y="1476908"/>
                  <a:pt x="380391" y="1478694"/>
                  <a:pt x="381323" y="1476908"/>
                </a:cubicBezTo>
                <a:cubicBezTo>
                  <a:pt x="384121" y="1470653"/>
                  <a:pt x="413032" y="1472440"/>
                  <a:pt x="417695" y="1470653"/>
                </a:cubicBezTo>
                <a:cubicBezTo>
                  <a:pt x="419561" y="1468866"/>
                  <a:pt x="415830" y="1464399"/>
                  <a:pt x="417695" y="1462612"/>
                </a:cubicBezTo>
                <a:cubicBezTo>
                  <a:pt x="431684" y="1450103"/>
                  <a:pt x="450337" y="1458145"/>
                  <a:pt x="455000" y="1432234"/>
                </a:cubicBezTo>
                <a:cubicBezTo>
                  <a:pt x="455000" y="1427767"/>
                  <a:pt x="447539" y="1436701"/>
                  <a:pt x="443808" y="1438488"/>
                </a:cubicBezTo>
                <a:cubicBezTo>
                  <a:pt x="439145" y="1439382"/>
                  <a:pt x="434482" y="1438488"/>
                  <a:pt x="429819" y="1438488"/>
                </a:cubicBezTo>
                <a:cubicBezTo>
                  <a:pt x="426089" y="1439382"/>
                  <a:pt x="419561" y="1444742"/>
                  <a:pt x="419561" y="1441169"/>
                </a:cubicBezTo>
                <a:cubicBezTo>
                  <a:pt x="421426" y="1429554"/>
                  <a:pt x="455000" y="1429554"/>
                  <a:pt x="445674" y="1414364"/>
                </a:cubicBezTo>
                <a:cubicBezTo>
                  <a:pt x="444741" y="1411684"/>
                  <a:pt x="436348" y="1413471"/>
                  <a:pt x="429819" y="1413471"/>
                </a:cubicBezTo>
                <a:cubicBezTo>
                  <a:pt x="430752" y="1415258"/>
                  <a:pt x="432617" y="1417045"/>
                  <a:pt x="434482" y="1420619"/>
                </a:cubicBezTo>
                <a:cubicBezTo>
                  <a:pt x="429819" y="1425086"/>
                  <a:pt x="426089" y="1430447"/>
                  <a:pt x="421426" y="1434914"/>
                </a:cubicBezTo>
                <a:cubicBezTo>
                  <a:pt x="419561" y="1435808"/>
                  <a:pt x="415830" y="1441169"/>
                  <a:pt x="414897" y="1438488"/>
                </a:cubicBezTo>
                <a:cubicBezTo>
                  <a:pt x="413965" y="1434021"/>
                  <a:pt x="413965" y="1409004"/>
                  <a:pt x="421426" y="1408110"/>
                </a:cubicBezTo>
                <a:cubicBezTo>
                  <a:pt x="421426" y="1405430"/>
                  <a:pt x="421426" y="1403643"/>
                  <a:pt x="423291" y="1400069"/>
                </a:cubicBezTo>
                <a:cubicBezTo>
                  <a:pt x="426089" y="1392921"/>
                  <a:pt x="438213" y="1396495"/>
                  <a:pt x="444741" y="1392921"/>
                </a:cubicBezTo>
                <a:cubicBezTo>
                  <a:pt x="446606" y="1392028"/>
                  <a:pt x="440078" y="1392921"/>
                  <a:pt x="439145" y="1392028"/>
                </a:cubicBezTo>
                <a:cubicBezTo>
                  <a:pt x="436348" y="1388454"/>
                  <a:pt x="433550" y="1383987"/>
                  <a:pt x="432617" y="1380413"/>
                </a:cubicBezTo>
                <a:cubicBezTo>
                  <a:pt x="431684" y="1375052"/>
                  <a:pt x="440078" y="1354502"/>
                  <a:pt x="445674" y="1354502"/>
                </a:cubicBezTo>
                <a:cubicBezTo>
                  <a:pt x="453134" y="1353609"/>
                  <a:pt x="456865" y="1365224"/>
                  <a:pt x="464326" y="1367011"/>
                </a:cubicBezTo>
                <a:cubicBezTo>
                  <a:pt x="467124" y="1367904"/>
                  <a:pt x="461528" y="1360756"/>
                  <a:pt x="460595" y="1357182"/>
                </a:cubicBezTo>
                <a:cubicBezTo>
                  <a:pt x="458730" y="1352715"/>
                  <a:pt x="459663" y="1344674"/>
                  <a:pt x="455000" y="1341993"/>
                </a:cubicBezTo>
                <a:cubicBezTo>
                  <a:pt x="450337" y="1339313"/>
                  <a:pt x="441943" y="1346461"/>
                  <a:pt x="437280" y="1342887"/>
                </a:cubicBezTo>
                <a:cubicBezTo>
                  <a:pt x="422358" y="1331272"/>
                  <a:pt x="453134" y="1335739"/>
                  <a:pt x="457798" y="1333952"/>
                </a:cubicBezTo>
                <a:cubicBezTo>
                  <a:pt x="466191" y="1330378"/>
                  <a:pt x="467124" y="1318763"/>
                  <a:pt x="480180" y="1321443"/>
                </a:cubicBezTo>
                <a:cubicBezTo>
                  <a:pt x="485776" y="1323230"/>
                  <a:pt x="488574" y="1330378"/>
                  <a:pt x="494170" y="1330378"/>
                </a:cubicBezTo>
                <a:cubicBezTo>
                  <a:pt x="498833" y="1330378"/>
                  <a:pt x="486709" y="1325017"/>
                  <a:pt x="485776" y="1321443"/>
                </a:cubicBezTo>
                <a:cubicBezTo>
                  <a:pt x="485776" y="1320550"/>
                  <a:pt x="485776" y="1320550"/>
                  <a:pt x="485776" y="1320550"/>
                </a:cubicBezTo>
                <a:cubicBezTo>
                  <a:pt x="484844" y="1320550"/>
                  <a:pt x="483911" y="1321443"/>
                  <a:pt x="482978" y="1321443"/>
                </a:cubicBezTo>
                <a:cubicBezTo>
                  <a:pt x="481113" y="1321443"/>
                  <a:pt x="482978" y="1316083"/>
                  <a:pt x="481113" y="1315189"/>
                </a:cubicBezTo>
                <a:cubicBezTo>
                  <a:pt x="471787" y="1313402"/>
                  <a:pt x="465259" y="1329485"/>
                  <a:pt x="455000" y="1328591"/>
                </a:cubicBezTo>
                <a:cubicBezTo>
                  <a:pt x="422358" y="1324124"/>
                  <a:pt x="472720" y="1317870"/>
                  <a:pt x="478315" y="1313402"/>
                </a:cubicBezTo>
                <a:cubicBezTo>
                  <a:pt x="480180" y="1312509"/>
                  <a:pt x="474585" y="1312509"/>
                  <a:pt x="471787" y="1312509"/>
                </a:cubicBezTo>
                <a:cubicBezTo>
                  <a:pt x="465259" y="1311615"/>
                  <a:pt x="459663" y="1314296"/>
                  <a:pt x="453134" y="1313402"/>
                </a:cubicBezTo>
                <a:cubicBezTo>
                  <a:pt x="444741" y="1311615"/>
                  <a:pt x="447539" y="1297320"/>
                  <a:pt x="449404" y="1290172"/>
                </a:cubicBezTo>
                <a:cubicBezTo>
                  <a:pt x="455933" y="1257114"/>
                  <a:pt x="469922" y="1271409"/>
                  <a:pt x="493237" y="1262475"/>
                </a:cubicBezTo>
                <a:cubicBezTo>
                  <a:pt x="506294" y="1257114"/>
                  <a:pt x="478315" y="1248179"/>
                  <a:pt x="474585" y="1241925"/>
                </a:cubicBezTo>
                <a:cubicBezTo>
                  <a:pt x="472720" y="1238351"/>
                  <a:pt x="482978" y="1241031"/>
                  <a:pt x="486709" y="1239244"/>
                </a:cubicBezTo>
                <a:cubicBezTo>
                  <a:pt x="490439" y="1237457"/>
                  <a:pt x="470854" y="1224055"/>
                  <a:pt x="494170" y="1231203"/>
                </a:cubicBezTo>
                <a:cubicBezTo>
                  <a:pt x="496035" y="1231203"/>
                  <a:pt x="491372" y="1234777"/>
                  <a:pt x="491372" y="1236564"/>
                </a:cubicBezTo>
                <a:cubicBezTo>
                  <a:pt x="492304" y="1249072"/>
                  <a:pt x="496967" y="1230310"/>
                  <a:pt x="496967" y="1228523"/>
                </a:cubicBezTo>
                <a:cubicBezTo>
                  <a:pt x="496967" y="1227629"/>
                  <a:pt x="498833" y="1223162"/>
                  <a:pt x="499765" y="1224949"/>
                </a:cubicBezTo>
                <a:cubicBezTo>
                  <a:pt x="502563" y="1227629"/>
                  <a:pt x="498833" y="1235670"/>
                  <a:pt x="503496" y="1236564"/>
                </a:cubicBezTo>
                <a:cubicBezTo>
                  <a:pt x="510957" y="1237457"/>
                  <a:pt x="521215" y="1233883"/>
                  <a:pt x="523081" y="1227629"/>
                </a:cubicBezTo>
                <a:cubicBezTo>
                  <a:pt x="525879" y="1221375"/>
                  <a:pt x="512822" y="1218694"/>
                  <a:pt x="511889" y="1212440"/>
                </a:cubicBezTo>
                <a:cubicBezTo>
                  <a:pt x="511889" y="1211547"/>
                  <a:pt x="534272" y="1199038"/>
                  <a:pt x="541733" y="1202612"/>
                </a:cubicBezTo>
                <a:cubicBezTo>
                  <a:pt x="546396" y="1204399"/>
                  <a:pt x="537070" y="1218694"/>
                  <a:pt x="542666" y="1217801"/>
                </a:cubicBezTo>
                <a:cubicBezTo>
                  <a:pt x="548261" y="1217801"/>
                  <a:pt x="541733" y="1205292"/>
                  <a:pt x="546396" y="1202612"/>
                </a:cubicBezTo>
                <a:cubicBezTo>
                  <a:pt x="547329" y="1201718"/>
                  <a:pt x="547329" y="1201718"/>
                  <a:pt x="548261" y="1200825"/>
                </a:cubicBezTo>
                <a:cubicBezTo>
                  <a:pt x="547329" y="1199931"/>
                  <a:pt x="546396" y="1199038"/>
                  <a:pt x="545464" y="1198145"/>
                </a:cubicBezTo>
                <a:cubicBezTo>
                  <a:pt x="542666" y="1196358"/>
                  <a:pt x="551059" y="1190997"/>
                  <a:pt x="548261" y="1190103"/>
                </a:cubicBezTo>
                <a:cubicBezTo>
                  <a:pt x="545464" y="1189210"/>
                  <a:pt x="543598" y="1195464"/>
                  <a:pt x="539868" y="1197251"/>
                </a:cubicBezTo>
                <a:cubicBezTo>
                  <a:pt x="530542" y="1200825"/>
                  <a:pt x="519350" y="1207973"/>
                  <a:pt x="510024" y="1202612"/>
                </a:cubicBezTo>
                <a:cubicBezTo>
                  <a:pt x="506294" y="1199931"/>
                  <a:pt x="517485" y="1194571"/>
                  <a:pt x="520283" y="1190103"/>
                </a:cubicBezTo>
                <a:cubicBezTo>
                  <a:pt x="525879" y="1178488"/>
                  <a:pt x="527744" y="1151684"/>
                  <a:pt x="541733" y="1161512"/>
                </a:cubicBezTo>
                <a:cubicBezTo>
                  <a:pt x="546396" y="1165086"/>
                  <a:pt x="527744" y="1170447"/>
                  <a:pt x="532407" y="1174021"/>
                </a:cubicBezTo>
                <a:cubicBezTo>
                  <a:pt x="536137" y="1177595"/>
                  <a:pt x="541733" y="1167767"/>
                  <a:pt x="548261" y="1166873"/>
                </a:cubicBezTo>
                <a:cubicBezTo>
                  <a:pt x="552924" y="1166873"/>
                  <a:pt x="557587" y="1168660"/>
                  <a:pt x="561318" y="1172234"/>
                </a:cubicBezTo>
                <a:cubicBezTo>
                  <a:pt x="566913" y="1177595"/>
                  <a:pt x="577172" y="1197251"/>
                  <a:pt x="574374" y="1190103"/>
                </a:cubicBezTo>
                <a:cubicBezTo>
                  <a:pt x="572509" y="1183849"/>
                  <a:pt x="563183" y="1178488"/>
                  <a:pt x="565048" y="1171340"/>
                </a:cubicBezTo>
                <a:cubicBezTo>
                  <a:pt x="565981" y="1165086"/>
                  <a:pt x="577172" y="1164193"/>
                  <a:pt x="580903" y="1158832"/>
                </a:cubicBezTo>
                <a:cubicBezTo>
                  <a:pt x="582768" y="1156151"/>
                  <a:pt x="575307" y="1160619"/>
                  <a:pt x="572509" y="1161512"/>
                </a:cubicBezTo>
                <a:cubicBezTo>
                  <a:pt x="558520" y="1165980"/>
                  <a:pt x="553857" y="1172234"/>
                  <a:pt x="547329" y="1155258"/>
                </a:cubicBezTo>
                <a:cubicBezTo>
                  <a:pt x="543598" y="1146323"/>
                  <a:pt x="551992" y="1151684"/>
                  <a:pt x="552924" y="1147217"/>
                </a:cubicBezTo>
                <a:cubicBezTo>
                  <a:pt x="553857" y="1146323"/>
                  <a:pt x="550126" y="1148110"/>
                  <a:pt x="550126" y="1147217"/>
                </a:cubicBezTo>
                <a:cubicBezTo>
                  <a:pt x="547329" y="1139175"/>
                  <a:pt x="573442" y="1151684"/>
                  <a:pt x="577172" y="1147217"/>
                </a:cubicBezTo>
                <a:cubicBezTo>
                  <a:pt x="583701" y="1136495"/>
                  <a:pt x="554790" y="1127560"/>
                  <a:pt x="552924" y="1127560"/>
                </a:cubicBezTo>
                <a:cubicBezTo>
                  <a:pt x="551059" y="1127560"/>
                  <a:pt x="554790" y="1131134"/>
                  <a:pt x="553857" y="1132921"/>
                </a:cubicBezTo>
                <a:cubicBezTo>
                  <a:pt x="551059" y="1138282"/>
                  <a:pt x="535205" y="1157045"/>
                  <a:pt x="529609" y="1154364"/>
                </a:cubicBezTo>
                <a:cubicBezTo>
                  <a:pt x="523081" y="1151684"/>
                  <a:pt x="522148" y="1141856"/>
                  <a:pt x="524946" y="1135602"/>
                </a:cubicBezTo>
                <a:cubicBezTo>
                  <a:pt x="526811" y="1130241"/>
                  <a:pt x="536137" y="1133815"/>
                  <a:pt x="539868" y="1130241"/>
                </a:cubicBezTo>
                <a:cubicBezTo>
                  <a:pt x="542666" y="1127560"/>
                  <a:pt x="531474" y="1133815"/>
                  <a:pt x="529609" y="1131134"/>
                </a:cubicBezTo>
                <a:cubicBezTo>
                  <a:pt x="525879" y="1125773"/>
                  <a:pt x="541733" y="1122200"/>
                  <a:pt x="546396" y="1125773"/>
                </a:cubicBezTo>
                <a:cubicBezTo>
                  <a:pt x="548261" y="1126667"/>
                  <a:pt x="544531" y="1131134"/>
                  <a:pt x="545464" y="1130241"/>
                </a:cubicBezTo>
                <a:cubicBezTo>
                  <a:pt x="560385" y="1115945"/>
                  <a:pt x="584633" y="1124880"/>
                  <a:pt x="582768" y="1105224"/>
                </a:cubicBezTo>
                <a:cubicBezTo>
                  <a:pt x="582768" y="1102543"/>
                  <a:pt x="577172" y="1107904"/>
                  <a:pt x="574374" y="1106117"/>
                </a:cubicBezTo>
                <a:cubicBezTo>
                  <a:pt x="572509" y="1105224"/>
                  <a:pt x="575307" y="1101650"/>
                  <a:pt x="573442" y="1100756"/>
                </a:cubicBezTo>
                <a:cubicBezTo>
                  <a:pt x="572509" y="1099863"/>
                  <a:pt x="572509" y="1104330"/>
                  <a:pt x="571577" y="1104330"/>
                </a:cubicBezTo>
                <a:cubicBezTo>
                  <a:pt x="567846" y="1106117"/>
                  <a:pt x="565048" y="1105224"/>
                  <a:pt x="562251" y="1105224"/>
                </a:cubicBezTo>
                <a:cubicBezTo>
                  <a:pt x="556655" y="1106117"/>
                  <a:pt x="549194" y="1110584"/>
                  <a:pt x="547329" y="1106117"/>
                </a:cubicBezTo>
                <a:cubicBezTo>
                  <a:pt x="535205" y="1082887"/>
                  <a:pt x="571577" y="1098969"/>
                  <a:pt x="572509" y="1098969"/>
                </a:cubicBezTo>
                <a:cubicBezTo>
                  <a:pt x="578105" y="1094502"/>
                  <a:pt x="573442" y="1084674"/>
                  <a:pt x="576240" y="1078420"/>
                </a:cubicBezTo>
                <a:cubicBezTo>
                  <a:pt x="577172" y="1075739"/>
                  <a:pt x="579038" y="1084674"/>
                  <a:pt x="579970" y="1088248"/>
                </a:cubicBezTo>
                <a:cubicBezTo>
                  <a:pt x="580903" y="1089141"/>
                  <a:pt x="583701" y="1087354"/>
                  <a:pt x="583701" y="1088248"/>
                </a:cubicBezTo>
                <a:cubicBezTo>
                  <a:pt x="583701" y="1093608"/>
                  <a:pt x="579970" y="1098969"/>
                  <a:pt x="581835" y="1103437"/>
                </a:cubicBezTo>
                <a:cubicBezTo>
                  <a:pt x="581835" y="1105224"/>
                  <a:pt x="602353" y="1133815"/>
                  <a:pt x="607016" y="1128454"/>
                </a:cubicBezTo>
                <a:cubicBezTo>
                  <a:pt x="618207" y="1115945"/>
                  <a:pt x="571577" y="1076632"/>
                  <a:pt x="585566" y="1070378"/>
                </a:cubicBezTo>
                <a:cubicBezTo>
                  <a:pt x="590229" y="1067698"/>
                  <a:pt x="599555" y="1074846"/>
                  <a:pt x="607016" y="1081100"/>
                </a:cubicBezTo>
                <a:cubicBezTo>
                  <a:pt x="606084" y="1078420"/>
                  <a:pt x="606084" y="1075739"/>
                  <a:pt x="604218" y="1073952"/>
                </a:cubicBezTo>
                <a:cubicBezTo>
                  <a:pt x="599555" y="1070378"/>
                  <a:pt x="585566" y="1072165"/>
                  <a:pt x="587431" y="1065911"/>
                </a:cubicBezTo>
                <a:cubicBezTo>
                  <a:pt x="588364" y="1058763"/>
                  <a:pt x="600488" y="1059656"/>
                  <a:pt x="607949" y="1058763"/>
                </a:cubicBezTo>
                <a:cubicBezTo>
                  <a:pt x="648051" y="1052509"/>
                  <a:pt x="614477" y="1071272"/>
                  <a:pt x="639658" y="1082887"/>
                </a:cubicBezTo>
                <a:cubicBezTo>
                  <a:pt x="657377" y="1090928"/>
                  <a:pt x="619140" y="1055189"/>
                  <a:pt x="635927" y="1055189"/>
                </a:cubicBezTo>
                <a:cubicBezTo>
                  <a:pt x="640590" y="1055189"/>
                  <a:pt x="643388" y="1060550"/>
                  <a:pt x="647118" y="1060550"/>
                </a:cubicBezTo>
                <a:cubicBezTo>
                  <a:pt x="652714" y="1059656"/>
                  <a:pt x="661108" y="1059656"/>
                  <a:pt x="660175" y="1055189"/>
                </a:cubicBezTo>
                <a:cubicBezTo>
                  <a:pt x="654579" y="1017663"/>
                  <a:pt x="631264" y="1055189"/>
                  <a:pt x="621938" y="1053402"/>
                </a:cubicBezTo>
                <a:cubicBezTo>
                  <a:pt x="620072" y="1052509"/>
                  <a:pt x="625668" y="1050722"/>
                  <a:pt x="624736" y="1048935"/>
                </a:cubicBezTo>
                <a:cubicBezTo>
                  <a:pt x="624736" y="1047148"/>
                  <a:pt x="621938" y="1044468"/>
                  <a:pt x="620072" y="1045361"/>
                </a:cubicBezTo>
                <a:cubicBezTo>
                  <a:pt x="617275" y="1046255"/>
                  <a:pt x="617275" y="1051615"/>
                  <a:pt x="613544" y="1051615"/>
                </a:cubicBezTo>
                <a:cubicBezTo>
                  <a:pt x="607949" y="1052509"/>
                  <a:pt x="598623" y="1053402"/>
                  <a:pt x="595825" y="1048041"/>
                </a:cubicBezTo>
                <a:cubicBezTo>
                  <a:pt x="593959" y="1044468"/>
                  <a:pt x="594892" y="1040000"/>
                  <a:pt x="596757" y="1036426"/>
                </a:cubicBezTo>
                <a:cubicBezTo>
                  <a:pt x="592094" y="1037320"/>
                  <a:pt x="586499" y="1038213"/>
                  <a:pt x="583701" y="1040894"/>
                </a:cubicBezTo>
                <a:cubicBezTo>
                  <a:pt x="579038" y="1045361"/>
                  <a:pt x="583701" y="1056976"/>
                  <a:pt x="578105" y="1060550"/>
                </a:cubicBezTo>
                <a:cubicBezTo>
                  <a:pt x="574374" y="1063230"/>
                  <a:pt x="578105" y="1049828"/>
                  <a:pt x="574374" y="1047148"/>
                </a:cubicBezTo>
                <a:cubicBezTo>
                  <a:pt x="569712" y="1044468"/>
                  <a:pt x="564116" y="1045361"/>
                  <a:pt x="559453" y="1046255"/>
                </a:cubicBezTo>
                <a:cubicBezTo>
                  <a:pt x="555722" y="1047148"/>
                  <a:pt x="557587" y="1054296"/>
                  <a:pt x="554790" y="1056976"/>
                </a:cubicBezTo>
                <a:cubicBezTo>
                  <a:pt x="551992" y="1059656"/>
                  <a:pt x="548261" y="1062337"/>
                  <a:pt x="545464" y="1065017"/>
                </a:cubicBezTo>
                <a:cubicBezTo>
                  <a:pt x="541733" y="1068591"/>
                  <a:pt x="538935" y="1072165"/>
                  <a:pt x="536137" y="1075739"/>
                </a:cubicBezTo>
                <a:cubicBezTo>
                  <a:pt x="536137" y="1073952"/>
                  <a:pt x="536137" y="1073059"/>
                  <a:pt x="536137" y="1072165"/>
                </a:cubicBezTo>
                <a:cubicBezTo>
                  <a:pt x="538935" y="1065911"/>
                  <a:pt x="544531" y="1059656"/>
                  <a:pt x="545464" y="1053402"/>
                </a:cubicBezTo>
                <a:cubicBezTo>
                  <a:pt x="546396" y="1049828"/>
                  <a:pt x="541733" y="1045361"/>
                  <a:pt x="543598" y="1041787"/>
                </a:cubicBezTo>
                <a:cubicBezTo>
                  <a:pt x="548261" y="1037320"/>
                  <a:pt x="557587" y="1039107"/>
                  <a:pt x="562251" y="1034639"/>
                </a:cubicBezTo>
                <a:cubicBezTo>
                  <a:pt x="581835" y="1016770"/>
                  <a:pt x="531474" y="1022131"/>
                  <a:pt x="558520" y="994433"/>
                </a:cubicBezTo>
                <a:cubicBezTo>
                  <a:pt x="578105" y="972990"/>
                  <a:pt x="574374" y="1013196"/>
                  <a:pt x="569712" y="1032852"/>
                </a:cubicBezTo>
                <a:cubicBezTo>
                  <a:pt x="571577" y="1029279"/>
                  <a:pt x="574374" y="1026598"/>
                  <a:pt x="577172" y="1025705"/>
                </a:cubicBezTo>
                <a:cubicBezTo>
                  <a:pt x="579038" y="1024811"/>
                  <a:pt x="580903" y="1031065"/>
                  <a:pt x="581835" y="1029279"/>
                </a:cubicBezTo>
                <a:cubicBezTo>
                  <a:pt x="584633" y="1024811"/>
                  <a:pt x="579965" y="981925"/>
                  <a:pt x="595825" y="1002474"/>
                </a:cubicBezTo>
                <a:cubicBezTo>
                  <a:pt x="604218" y="1013196"/>
                  <a:pt x="607016" y="1021237"/>
                  <a:pt x="607016" y="1025705"/>
                </a:cubicBezTo>
                <a:cubicBezTo>
                  <a:pt x="610746" y="1023918"/>
                  <a:pt x="613544" y="1022131"/>
                  <a:pt x="616342" y="1022131"/>
                </a:cubicBezTo>
                <a:cubicBezTo>
                  <a:pt x="620072" y="1022131"/>
                  <a:pt x="621938" y="1029279"/>
                  <a:pt x="625668" y="1029279"/>
                </a:cubicBezTo>
                <a:cubicBezTo>
                  <a:pt x="633129" y="1030172"/>
                  <a:pt x="641523" y="1028385"/>
                  <a:pt x="648051" y="1024811"/>
                </a:cubicBezTo>
                <a:cubicBezTo>
                  <a:pt x="657377" y="1019450"/>
                  <a:pt x="628466" y="1026598"/>
                  <a:pt x="626601" y="1014983"/>
                </a:cubicBezTo>
                <a:cubicBezTo>
                  <a:pt x="626601" y="1011409"/>
                  <a:pt x="631264" y="1006942"/>
                  <a:pt x="635927" y="1006942"/>
                </a:cubicBezTo>
                <a:cubicBezTo>
                  <a:pt x="635927" y="1006942"/>
                  <a:pt x="636860" y="1006942"/>
                  <a:pt x="637792" y="1006942"/>
                </a:cubicBezTo>
                <a:cubicBezTo>
                  <a:pt x="636860" y="1006048"/>
                  <a:pt x="635927" y="1006048"/>
                  <a:pt x="635927" y="1004261"/>
                </a:cubicBezTo>
                <a:cubicBezTo>
                  <a:pt x="635927" y="998900"/>
                  <a:pt x="647118" y="1000687"/>
                  <a:pt x="651782" y="997114"/>
                </a:cubicBezTo>
                <a:cubicBezTo>
                  <a:pt x="652714" y="996220"/>
                  <a:pt x="648051" y="996220"/>
                  <a:pt x="647118" y="995327"/>
                </a:cubicBezTo>
                <a:cubicBezTo>
                  <a:pt x="640590" y="990859"/>
                  <a:pt x="637792" y="981031"/>
                  <a:pt x="639658" y="972990"/>
                </a:cubicBezTo>
                <a:cubicBezTo>
                  <a:pt x="640590" y="965842"/>
                  <a:pt x="659243" y="972096"/>
                  <a:pt x="661108" y="964949"/>
                </a:cubicBezTo>
                <a:cubicBezTo>
                  <a:pt x="662973" y="959588"/>
                  <a:pt x="658310" y="954227"/>
                  <a:pt x="656445" y="948866"/>
                </a:cubicBezTo>
                <a:cubicBezTo>
                  <a:pt x="656445" y="955120"/>
                  <a:pt x="655512" y="958694"/>
                  <a:pt x="654579" y="959588"/>
                </a:cubicBezTo>
                <a:cubicBezTo>
                  <a:pt x="648051" y="959588"/>
                  <a:pt x="641523" y="954227"/>
                  <a:pt x="635927" y="957801"/>
                </a:cubicBezTo>
                <a:cubicBezTo>
                  <a:pt x="626601" y="961375"/>
                  <a:pt x="624736" y="972990"/>
                  <a:pt x="619140" y="981031"/>
                </a:cubicBezTo>
                <a:cubicBezTo>
                  <a:pt x="614477" y="978351"/>
                  <a:pt x="606084" y="978351"/>
                  <a:pt x="606084" y="973883"/>
                </a:cubicBezTo>
                <a:cubicBezTo>
                  <a:pt x="607949" y="966736"/>
                  <a:pt x="620072" y="965842"/>
                  <a:pt x="621938" y="958694"/>
                </a:cubicBezTo>
                <a:cubicBezTo>
                  <a:pt x="623803" y="955120"/>
                  <a:pt x="611679" y="963162"/>
                  <a:pt x="610746" y="959588"/>
                </a:cubicBezTo>
                <a:cubicBezTo>
                  <a:pt x="608881" y="954227"/>
                  <a:pt x="619140" y="949760"/>
                  <a:pt x="618207" y="943505"/>
                </a:cubicBezTo>
                <a:cubicBezTo>
                  <a:pt x="618207" y="939931"/>
                  <a:pt x="605151" y="944399"/>
                  <a:pt x="607949" y="942612"/>
                </a:cubicBezTo>
                <a:cubicBezTo>
                  <a:pt x="621005" y="936357"/>
                  <a:pt x="642455" y="941718"/>
                  <a:pt x="633129" y="930103"/>
                </a:cubicBezTo>
                <a:cubicBezTo>
                  <a:pt x="629399" y="926529"/>
                  <a:pt x="615410" y="928316"/>
                  <a:pt x="619140" y="925636"/>
                </a:cubicBezTo>
                <a:cubicBezTo>
                  <a:pt x="623803" y="922955"/>
                  <a:pt x="631264" y="930997"/>
                  <a:pt x="636860" y="928316"/>
                </a:cubicBezTo>
                <a:cubicBezTo>
                  <a:pt x="642455" y="924742"/>
                  <a:pt x="639658" y="913127"/>
                  <a:pt x="645253" y="911340"/>
                </a:cubicBezTo>
                <a:cubicBezTo>
                  <a:pt x="654579" y="908660"/>
                  <a:pt x="656445" y="925636"/>
                  <a:pt x="657377" y="939931"/>
                </a:cubicBezTo>
                <a:cubicBezTo>
                  <a:pt x="657377" y="934571"/>
                  <a:pt x="659243" y="930103"/>
                  <a:pt x="661108" y="925636"/>
                </a:cubicBezTo>
                <a:cubicBezTo>
                  <a:pt x="665771" y="918488"/>
                  <a:pt x="667636" y="943505"/>
                  <a:pt x="674164" y="947079"/>
                </a:cubicBezTo>
                <a:cubicBezTo>
                  <a:pt x="680692" y="950653"/>
                  <a:pt x="689086" y="947079"/>
                  <a:pt x="695614" y="944399"/>
                </a:cubicBezTo>
                <a:cubicBezTo>
                  <a:pt x="696547" y="944399"/>
                  <a:pt x="667636" y="934571"/>
                  <a:pt x="669501" y="928316"/>
                </a:cubicBezTo>
                <a:cubicBezTo>
                  <a:pt x="671366" y="922062"/>
                  <a:pt x="677895" y="914021"/>
                  <a:pt x="684423" y="914914"/>
                </a:cubicBezTo>
                <a:cubicBezTo>
                  <a:pt x="690951" y="914914"/>
                  <a:pt x="690019" y="926529"/>
                  <a:pt x="694682" y="930997"/>
                </a:cubicBezTo>
                <a:cubicBezTo>
                  <a:pt x="699345" y="935464"/>
                  <a:pt x="705873" y="934571"/>
                  <a:pt x="711469" y="939038"/>
                </a:cubicBezTo>
                <a:cubicBezTo>
                  <a:pt x="714267" y="941718"/>
                  <a:pt x="717064" y="953333"/>
                  <a:pt x="718930" y="949760"/>
                </a:cubicBezTo>
                <a:cubicBezTo>
                  <a:pt x="726391" y="928316"/>
                  <a:pt x="671366" y="933677"/>
                  <a:pt x="691884" y="891684"/>
                </a:cubicBezTo>
                <a:cubicBezTo>
                  <a:pt x="695614" y="884536"/>
                  <a:pt x="711469" y="875602"/>
                  <a:pt x="718930" y="880962"/>
                </a:cubicBezTo>
                <a:cubicBezTo>
                  <a:pt x="725458" y="884536"/>
                  <a:pt x="717064" y="926529"/>
                  <a:pt x="717064" y="928316"/>
                </a:cubicBezTo>
                <a:cubicBezTo>
                  <a:pt x="718930" y="930103"/>
                  <a:pt x="721728" y="925636"/>
                  <a:pt x="722660" y="922955"/>
                </a:cubicBezTo>
                <a:cubicBezTo>
                  <a:pt x="723593" y="917595"/>
                  <a:pt x="718930" y="910447"/>
                  <a:pt x="722660" y="905980"/>
                </a:cubicBezTo>
                <a:cubicBezTo>
                  <a:pt x="725458" y="901512"/>
                  <a:pt x="737582" y="908660"/>
                  <a:pt x="738515" y="903299"/>
                </a:cubicBezTo>
                <a:cubicBezTo>
                  <a:pt x="738515" y="897938"/>
                  <a:pt x="725458" y="898832"/>
                  <a:pt x="723593" y="893471"/>
                </a:cubicBezTo>
                <a:cubicBezTo>
                  <a:pt x="721728" y="889004"/>
                  <a:pt x="731054" y="850584"/>
                  <a:pt x="745043" y="866667"/>
                </a:cubicBezTo>
                <a:cubicBezTo>
                  <a:pt x="748773" y="872028"/>
                  <a:pt x="745043" y="922062"/>
                  <a:pt x="745043" y="923849"/>
                </a:cubicBezTo>
                <a:cubicBezTo>
                  <a:pt x="743178" y="930103"/>
                  <a:pt x="731054" y="940825"/>
                  <a:pt x="737582" y="942612"/>
                </a:cubicBezTo>
                <a:cubicBezTo>
                  <a:pt x="754369" y="947973"/>
                  <a:pt x="745976" y="916701"/>
                  <a:pt x="751571" y="913127"/>
                </a:cubicBezTo>
                <a:cubicBezTo>
                  <a:pt x="757167" y="909553"/>
                  <a:pt x="765561" y="913127"/>
                  <a:pt x="771156" y="910447"/>
                </a:cubicBezTo>
                <a:cubicBezTo>
                  <a:pt x="773954" y="908660"/>
                  <a:pt x="766493" y="906873"/>
                  <a:pt x="764628" y="905086"/>
                </a:cubicBezTo>
                <a:cubicBezTo>
                  <a:pt x="758100" y="899725"/>
                  <a:pt x="744110" y="892577"/>
                  <a:pt x="749706" y="880069"/>
                </a:cubicBezTo>
                <a:cubicBezTo>
                  <a:pt x="773954" y="828248"/>
                  <a:pt x="749706" y="887217"/>
                  <a:pt x="777684" y="869347"/>
                </a:cubicBezTo>
                <a:cubicBezTo>
                  <a:pt x="785145" y="864880"/>
                  <a:pt x="777684" y="851478"/>
                  <a:pt x="783280" y="845224"/>
                </a:cubicBezTo>
                <a:cubicBezTo>
                  <a:pt x="785145" y="843437"/>
                  <a:pt x="787943" y="846117"/>
                  <a:pt x="789809" y="847904"/>
                </a:cubicBezTo>
                <a:cubicBezTo>
                  <a:pt x="791674" y="849691"/>
                  <a:pt x="790741" y="853265"/>
                  <a:pt x="792606" y="855052"/>
                </a:cubicBezTo>
                <a:cubicBezTo>
                  <a:pt x="797269" y="858626"/>
                  <a:pt x="802865" y="859519"/>
                  <a:pt x="807528" y="863093"/>
                </a:cubicBezTo>
                <a:cubicBezTo>
                  <a:pt x="811259" y="865773"/>
                  <a:pt x="814056" y="871134"/>
                  <a:pt x="818720" y="872921"/>
                </a:cubicBezTo>
                <a:cubicBezTo>
                  <a:pt x="823382" y="873815"/>
                  <a:pt x="810326" y="866667"/>
                  <a:pt x="808461" y="862199"/>
                </a:cubicBezTo>
                <a:cubicBezTo>
                  <a:pt x="808461" y="861306"/>
                  <a:pt x="812191" y="861306"/>
                  <a:pt x="812191" y="859519"/>
                </a:cubicBezTo>
                <a:cubicBezTo>
                  <a:pt x="814056" y="847010"/>
                  <a:pt x="811259" y="828248"/>
                  <a:pt x="809393" y="829141"/>
                </a:cubicBezTo>
                <a:cubicBezTo>
                  <a:pt x="804730" y="829141"/>
                  <a:pt x="777684" y="851478"/>
                  <a:pt x="770223" y="825567"/>
                </a:cubicBezTo>
                <a:cubicBezTo>
                  <a:pt x="766493" y="811272"/>
                  <a:pt x="793539" y="805017"/>
                  <a:pt x="801000" y="806804"/>
                </a:cubicBezTo>
                <a:cubicBezTo>
                  <a:pt x="807528" y="807698"/>
                  <a:pt x="811259" y="815739"/>
                  <a:pt x="817787" y="817526"/>
                </a:cubicBezTo>
                <a:cubicBezTo>
                  <a:pt x="819652" y="817526"/>
                  <a:pt x="816854" y="812165"/>
                  <a:pt x="818720" y="811272"/>
                </a:cubicBezTo>
                <a:cubicBezTo>
                  <a:pt x="820585" y="809485"/>
                  <a:pt x="824315" y="811272"/>
                  <a:pt x="826181" y="812165"/>
                </a:cubicBezTo>
                <a:cubicBezTo>
                  <a:pt x="831776" y="812165"/>
                  <a:pt x="838304" y="811272"/>
                  <a:pt x="842968" y="813059"/>
                </a:cubicBezTo>
                <a:cubicBezTo>
                  <a:pt x="855092" y="816632"/>
                  <a:pt x="839237" y="842543"/>
                  <a:pt x="864418" y="840756"/>
                </a:cubicBezTo>
                <a:cubicBezTo>
                  <a:pt x="869081" y="839863"/>
                  <a:pt x="871879" y="833608"/>
                  <a:pt x="870946" y="829141"/>
                </a:cubicBezTo>
                <a:cubicBezTo>
                  <a:pt x="870946" y="826461"/>
                  <a:pt x="865350" y="830034"/>
                  <a:pt x="862553" y="829141"/>
                </a:cubicBezTo>
                <a:cubicBezTo>
                  <a:pt x="859755" y="828248"/>
                  <a:pt x="855092" y="827354"/>
                  <a:pt x="855092" y="824674"/>
                </a:cubicBezTo>
                <a:cubicBezTo>
                  <a:pt x="855092" y="821100"/>
                  <a:pt x="866283" y="822887"/>
                  <a:pt x="862553" y="816632"/>
                </a:cubicBezTo>
                <a:cubicBezTo>
                  <a:pt x="858822" y="811272"/>
                  <a:pt x="857889" y="805911"/>
                  <a:pt x="861620" y="788935"/>
                </a:cubicBezTo>
                <a:cubicBezTo>
                  <a:pt x="861620" y="788041"/>
                  <a:pt x="861620" y="788041"/>
                  <a:pt x="861620" y="787148"/>
                </a:cubicBezTo>
                <a:cubicBezTo>
                  <a:pt x="859755" y="790722"/>
                  <a:pt x="856957" y="794296"/>
                  <a:pt x="854159" y="798763"/>
                </a:cubicBezTo>
                <a:cubicBezTo>
                  <a:pt x="849496" y="794296"/>
                  <a:pt x="841102" y="791615"/>
                  <a:pt x="839237" y="786254"/>
                </a:cubicBezTo>
                <a:cubicBezTo>
                  <a:pt x="834574" y="770172"/>
                  <a:pt x="890531" y="731753"/>
                  <a:pt x="869081" y="774639"/>
                </a:cubicBezTo>
                <a:cubicBezTo>
                  <a:pt x="877474" y="767492"/>
                  <a:pt x="889598" y="775533"/>
                  <a:pt x="892396" y="772852"/>
                </a:cubicBezTo>
                <a:cubicBezTo>
                  <a:pt x="897059" y="770172"/>
                  <a:pt x="882137" y="770172"/>
                  <a:pt x="880272" y="765705"/>
                </a:cubicBezTo>
                <a:cubicBezTo>
                  <a:pt x="873744" y="750516"/>
                  <a:pt x="901722" y="753196"/>
                  <a:pt x="903587" y="750516"/>
                </a:cubicBezTo>
                <a:cubicBezTo>
                  <a:pt x="907318" y="742474"/>
                  <a:pt x="878407" y="732646"/>
                  <a:pt x="878407" y="729966"/>
                </a:cubicBezTo>
                <a:cubicBezTo>
                  <a:pt x="879340" y="724605"/>
                  <a:pt x="892396" y="737114"/>
                  <a:pt x="894261" y="732646"/>
                </a:cubicBezTo>
                <a:cubicBezTo>
                  <a:pt x="897992" y="726392"/>
                  <a:pt x="885868" y="719244"/>
                  <a:pt x="887733" y="712096"/>
                </a:cubicBezTo>
                <a:cubicBezTo>
                  <a:pt x="890531" y="704948"/>
                  <a:pt x="941825" y="709416"/>
                  <a:pt x="942757" y="712096"/>
                </a:cubicBezTo>
                <a:cubicBezTo>
                  <a:pt x="944622" y="714777"/>
                  <a:pt x="919442" y="758557"/>
                  <a:pt x="920374" y="761237"/>
                </a:cubicBezTo>
                <a:cubicBezTo>
                  <a:pt x="920374" y="762131"/>
                  <a:pt x="921307" y="762131"/>
                  <a:pt x="922240" y="762131"/>
                </a:cubicBezTo>
                <a:cubicBezTo>
                  <a:pt x="920374" y="762131"/>
                  <a:pt x="919442" y="762131"/>
                  <a:pt x="919442" y="763024"/>
                </a:cubicBezTo>
                <a:cubicBezTo>
                  <a:pt x="921307" y="765705"/>
                  <a:pt x="926903" y="761237"/>
                  <a:pt x="929701" y="763024"/>
                </a:cubicBezTo>
                <a:cubicBezTo>
                  <a:pt x="941825" y="771065"/>
                  <a:pt x="913846" y="774639"/>
                  <a:pt x="929701" y="779107"/>
                </a:cubicBezTo>
                <a:cubicBezTo>
                  <a:pt x="935296" y="780894"/>
                  <a:pt x="925970" y="788935"/>
                  <a:pt x="925038" y="794296"/>
                </a:cubicBezTo>
                <a:cubicBezTo>
                  <a:pt x="925038" y="796083"/>
                  <a:pt x="923172" y="821993"/>
                  <a:pt x="939027" y="806804"/>
                </a:cubicBezTo>
                <a:cubicBezTo>
                  <a:pt x="941825" y="804124"/>
                  <a:pt x="939027" y="798763"/>
                  <a:pt x="939959" y="795189"/>
                </a:cubicBezTo>
                <a:cubicBezTo>
                  <a:pt x="940892" y="789828"/>
                  <a:pt x="943690" y="786254"/>
                  <a:pt x="945555" y="781787"/>
                </a:cubicBezTo>
                <a:cubicBezTo>
                  <a:pt x="947420" y="776426"/>
                  <a:pt x="937161" y="782680"/>
                  <a:pt x="939959" y="774639"/>
                </a:cubicBezTo>
                <a:cubicBezTo>
                  <a:pt x="945555" y="759450"/>
                  <a:pt x="960477" y="700481"/>
                  <a:pt x="970736" y="695120"/>
                </a:cubicBezTo>
                <a:cubicBezTo>
                  <a:pt x="970736" y="695120"/>
                  <a:pt x="977264" y="718351"/>
                  <a:pt x="977264" y="720138"/>
                </a:cubicBezTo>
                <a:cubicBezTo>
                  <a:pt x="975399" y="725498"/>
                  <a:pt x="966073" y="728179"/>
                  <a:pt x="967005" y="734433"/>
                </a:cubicBezTo>
                <a:cubicBezTo>
                  <a:pt x="967938" y="738007"/>
                  <a:pt x="976332" y="728179"/>
                  <a:pt x="979129" y="731753"/>
                </a:cubicBezTo>
                <a:cubicBezTo>
                  <a:pt x="982860" y="736220"/>
                  <a:pt x="975399" y="747835"/>
                  <a:pt x="980994" y="750516"/>
                </a:cubicBezTo>
                <a:cubicBezTo>
                  <a:pt x="987523" y="754983"/>
                  <a:pt x="996849" y="750516"/>
                  <a:pt x="1002445" y="746048"/>
                </a:cubicBezTo>
                <a:cubicBezTo>
                  <a:pt x="1006175" y="742474"/>
                  <a:pt x="994051" y="739794"/>
                  <a:pt x="994051" y="735327"/>
                </a:cubicBezTo>
                <a:cubicBezTo>
                  <a:pt x="994051" y="729072"/>
                  <a:pt x="991253" y="721031"/>
                  <a:pt x="994984" y="715670"/>
                </a:cubicBezTo>
                <a:cubicBezTo>
                  <a:pt x="997782" y="709416"/>
                  <a:pt x="1007108" y="708522"/>
                  <a:pt x="1011771" y="703162"/>
                </a:cubicBezTo>
                <a:cubicBezTo>
                  <a:pt x="1013636" y="701375"/>
                  <a:pt x="1007108" y="703162"/>
                  <a:pt x="1005242" y="702268"/>
                </a:cubicBezTo>
                <a:cubicBezTo>
                  <a:pt x="998714" y="699588"/>
                  <a:pt x="987523" y="697801"/>
                  <a:pt x="987523" y="690653"/>
                </a:cubicBezTo>
                <a:cubicBezTo>
                  <a:pt x="986590" y="685292"/>
                  <a:pt x="1001512" y="691547"/>
                  <a:pt x="1004310" y="687079"/>
                </a:cubicBezTo>
                <a:cubicBezTo>
                  <a:pt x="1008040" y="680825"/>
                  <a:pt x="999647" y="673677"/>
                  <a:pt x="1001512" y="667423"/>
                </a:cubicBezTo>
                <a:cubicBezTo>
                  <a:pt x="1002445" y="662955"/>
                  <a:pt x="1008973" y="676358"/>
                  <a:pt x="1013636" y="673677"/>
                </a:cubicBezTo>
                <a:cubicBezTo>
                  <a:pt x="1021097" y="670997"/>
                  <a:pt x="1026693" y="664742"/>
                  <a:pt x="1041614" y="674571"/>
                </a:cubicBezTo>
                <a:cubicBezTo>
                  <a:pt x="1052806" y="681718"/>
                  <a:pt x="1022030" y="720138"/>
                  <a:pt x="1019232" y="725498"/>
                </a:cubicBezTo>
                <a:cubicBezTo>
                  <a:pt x="1018299" y="727285"/>
                  <a:pt x="1024827" y="722818"/>
                  <a:pt x="1025760" y="721031"/>
                </a:cubicBezTo>
                <a:cubicBezTo>
                  <a:pt x="1031356" y="716564"/>
                  <a:pt x="1034153" y="706736"/>
                  <a:pt x="1040682" y="704948"/>
                </a:cubicBezTo>
                <a:cubicBezTo>
                  <a:pt x="1045345" y="704055"/>
                  <a:pt x="1042547" y="712990"/>
                  <a:pt x="1041614" y="717457"/>
                </a:cubicBezTo>
                <a:cubicBezTo>
                  <a:pt x="1038817" y="723712"/>
                  <a:pt x="1027625" y="729966"/>
                  <a:pt x="1031356" y="736220"/>
                </a:cubicBezTo>
                <a:cubicBezTo>
                  <a:pt x="1035086" y="741581"/>
                  <a:pt x="1044412" y="725498"/>
                  <a:pt x="1050008" y="729072"/>
                </a:cubicBezTo>
                <a:cubicBezTo>
                  <a:pt x="1050940" y="729966"/>
                  <a:pt x="1051873" y="730859"/>
                  <a:pt x="1051873" y="731753"/>
                </a:cubicBezTo>
                <a:cubicBezTo>
                  <a:pt x="1053738" y="730859"/>
                  <a:pt x="1057469" y="733540"/>
                  <a:pt x="1059334" y="732646"/>
                </a:cubicBezTo>
                <a:cubicBezTo>
                  <a:pt x="1064930" y="727285"/>
                  <a:pt x="1050940" y="722818"/>
                  <a:pt x="1050940" y="722818"/>
                </a:cubicBezTo>
                <a:cubicBezTo>
                  <a:pt x="1050008" y="719244"/>
                  <a:pt x="1049075" y="688866"/>
                  <a:pt x="1052806" y="683505"/>
                </a:cubicBezTo>
                <a:cubicBezTo>
                  <a:pt x="1069593" y="662955"/>
                  <a:pt x="1080784" y="702268"/>
                  <a:pt x="1081717" y="702268"/>
                </a:cubicBezTo>
                <a:cubicBezTo>
                  <a:pt x="1142337" y="704948"/>
                  <a:pt x="1050940" y="667423"/>
                  <a:pt x="1110628" y="685292"/>
                </a:cubicBezTo>
                <a:cubicBezTo>
                  <a:pt x="1141404" y="694227"/>
                  <a:pt x="1119021" y="695120"/>
                  <a:pt x="1114358" y="706736"/>
                </a:cubicBezTo>
                <a:cubicBezTo>
                  <a:pt x="1113426" y="708522"/>
                  <a:pt x="1119021" y="707629"/>
                  <a:pt x="1120887" y="706736"/>
                </a:cubicBezTo>
                <a:cubicBezTo>
                  <a:pt x="1126482" y="704948"/>
                  <a:pt x="1131145" y="700481"/>
                  <a:pt x="1136741" y="699588"/>
                </a:cubicBezTo>
                <a:cubicBezTo>
                  <a:pt x="1138606" y="699588"/>
                  <a:pt x="1136741" y="703162"/>
                  <a:pt x="1137674" y="704055"/>
                </a:cubicBezTo>
                <a:cubicBezTo>
                  <a:pt x="1140471" y="705842"/>
                  <a:pt x="1144202" y="705842"/>
                  <a:pt x="1147000" y="706736"/>
                </a:cubicBezTo>
                <a:cubicBezTo>
                  <a:pt x="1147932" y="707629"/>
                  <a:pt x="1148865" y="709416"/>
                  <a:pt x="1150730" y="710309"/>
                </a:cubicBezTo>
                <a:cubicBezTo>
                  <a:pt x="1155393" y="713883"/>
                  <a:pt x="1162854" y="716564"/>
                  <a:pt x="1166585" y="721924"/>
                </a:cubicBezTo>
                <a:cubicBezTo>
                  <a:pt x="1167517" y="723712"/>
                  <a:pt x="1162854" y="723712"/>
                  <a:pt x="1160989" y="725498"/>
                </a:cubicBezTo>
                <a:cubicBezTo>
                  <a:pt x="1156326" y="728179"/>
                  <a:pt x="1149798" y="729072"/>
                  <a:pt x="1147000" y="733540"/>
                </a:cubicBezTo>
                <a:cubicBezTo>
                  <a:pt x="1141404" y="740687"/>
                  <a:pt x="1146067" y="753196"/>
                  <a:pt x="1138606" y="756770"/>
                </a:cubicBezTo>
                <a:cubicBezTo>
                  <a:pt x="1118089" y="766598"/>
                  <a:pt x="1092908" y="753196"/>
                  <a:pt x="1076121" y="771065"/>
                </a:cubicBezTo>
                <a:cubicBezTo>
                  <a:pt x="1073323" y="772852"/>
                  <a:pt x="1081717" y="768385"/>
                  <a:pt x="1085447" y="768385"/>
                </a:cubicBezTo>
                <a:cubicBezTo>
                  <a:pt x="1090111" y="768385"/>
                  <a:pt x="1093841" y="769279"/>
                  <a:pt x="1098504" y="770172"/>
                </a:cubicBezTo>
                <a:cubicBezTo>
                  <a:pt x="1099437" y="771065"/>
                  <a:pt x="1100369" y="771959"/>
                  <a:pt x="1101302" y="771959"/>
                </a:cubicBezTo>
                <a:cubicBezTo>
                  <a:pt x="1108763" y="772852"/>
                  <a:pt x="1119021" y="767492"/>
                  <a:pt x="1123684" y="773746"/>
                </a:cubicBezTo>
                <a:cubicBezTo>
                  <a:pt x="1127415" y="778213"/>
                  <a:pt x="1112493" y="784468"/>
                  <a:pt x="1115291" y="789828"/>
                </a:cubicBezTo>
                <a:cubicBezTo>
                  <a:pt x="1118089" y="794296"/>
                  <a:pt x="1121819" y="777320"/>
                  <a:pt x="1127415" y="778213"/>
                </a:cubicBezTo>
                <a:cubicBezTo>
                  <a:pt x="1133943" y="780000"/>
                  <a:pt x="1132078" y="794296"/>
                  <a:pt x="1129280" y="803230"/>
                </a:cubicBezTo>
                <a:cubicBezTo>
                  <a:pt x="1130213" y="801443"/>
                  <a:pt x="1131145" y="800550"/>
                  <a:pt x="1132078" y="799656"/>
                </a:cubicBezTo>
                <a:cubicBezTo>
                  <a:pt x="1138606" y="796976"/>
                  <a:pt x="1147932" y="801443"/>
                  <a:pt x="1155393" y="798763"/>
                </a:cubicBezTo>
                <a:cubicBezTo>
                  <a:pt x="1157258" y="797870"/>
                  <a:pt x="1149798" y="795189"/>
                  <a:pt x="1149798" y="792509"/>
                </a:cubicBezTo>
                <a:cubicBezTo>
                  <a:pt x="1148865" y="786254"/>
                  <a:pt x="1149798" y="780894"/>
                  <a:pt x="1151663" y="775533"/>
                </a:cubicBezTo>
                <a:cubicBezTo>
                  <a:pt x="1152596" y="773746"/>
                  <a:pt x="1150730" y="780894"/>
                  <a:pt x="1153528" y="780894"/>
                </a:cubicBezTo>
                <a:cubicBezTo>
                  <a:pt x="1160989" y="782680"/>
                  <a:pt x="1168450" y="780894"/>
                  <a:pt x="1175911" y="780000"/>
                </a:cubicBezTo>
                <a:cubicBezTo>
                  <a:pt x="1176844" y="780000"/>
                  <a:pt x="1177776" y="780000"/>
                  <a:pt x="1178709" y="780000"/>
                </a:cubicBezTo>
                <a:close/>
                <a:moveTo>
                  <a:pt x="775819" y="963162"/>
                </a:moveTo>
                <a:cubicBezTo>
                  <a:pt x="775819" y="963162"/>
                  <a:pt x="775819" y="963162"/>
                  <a:pt x="775819" y="963162"/>
                </a:cubicBezTo>
                <a:cubicBezTo>
                  <a:pt x="775819" y="963162"/>
                  <a:pt x="775819" y="963162"/>
                  <a:pt x="775819" y="963162"/>
                </a:cubicBezTo>
                <a:close/>
                <a:moveTo>
                  <a:pt x="777684" y="964055"/>
                </a:moveTo>
                <a:cubicBezTo>
                  <a:pt x="777684" y="964055"/>
                  <a:pt x="777684" y="964055"/>
                  <a:pt x="777684" y="964055"/>
                </a:cubicBezTo>
                <a:cubicBezTo>
                  <a:pt x="777684" y="964055"/>
                  <a:pt x="777684" y="964055"/>
                  <a:pt x="777684" y="964055"/>
                </a:cubicBezTo>
                <a:close/>
                <a:moveTo>
                  <a:pt x="778617" y="964055"/>
                </a:moveTo>
                <a:cubicBezTo>
                  <a:pt x="778617" y="964055"/>
                  <a:pt x="778617" y="964055"/>
                  <a:pt x="779550" y="964055"/>
                </a:cubicBezTo>
                <a:cubicBezTo>
                  <a:pt x="778617" y="964055"/>
                  <a:pt x="778617" y="964055"/>
                  <a:pt x="778617" y="964055"/>
                </a:cubicBezTo>
                <a:close/>
                <a:moveTo>
                  <a:pt x="780482" y="964949"/>
                </a:moveTo>
                <a:cubicBezTo>
                  <a:pt x="780482" y="964949"/>
                  <a:pt x="780482" y="964949"/>
                  <a:pt x="780482" y="964949"/>
                </a:cubicBezTo>
                <a:cubicBezTo>
                  <a:pt x="780482" y="964949"/>
                  <a:pt x="780482" y="964949"/>
                  <a:pt x="780482" y="964949"/>
                </a:cubicBezTo>
                <a:close/>
                <a:moveTo>
                  <a:pt x="781415" y="964949"/>
                </a:moveTo>
                <a:cubicBezTo>
                  <a:pt x="781415" y="964949"/>
                  <a:pt x="781415" y="964949"/>
                  <a:pt x="781415" y="964949"/>
                </a:cubicBezTo>
                <a:cubicBezTo>
                  <a:pt x="781415" y="964949"/>
                  <a:pt x="781415" y="964949"/>
                  <a:pt x="781415" y="964949"/>
                </a:cubicBezTo>
                <a:close/>
                <a:moveTo>
                  <a:pt x="948353" y="690653"/>
                </a:moveTo>
                <a:cubicBezTo>
                  <a:pt x="949286" y="697801"/>
                  <a:pt x="936229" y="699588"/>
                  <a:pt x="931566" y="704948"/>
                </a:cubicBezTo>
                <a:cubicBezTo>
                  <a:pt x="894261" y="670103"/>
                  <a:pt x="944622" y="670103"/>
                  <a:pt x="948353" y="690653"/>
                </a:cubicBezTo>
                <a:close/>
                <a:moveTo>
                  <a:pt x="806596" y="760344"/>
                </a:moveTo>
                <a:cubicBezTo>
                  <a:pt x="810326" y="760344"/>
                  <a:pt x="812191" y="766598"/>
                  <a:pt x="814989" y="764811"/>
                </a:cubicBezTo>
                <a:cubicBezTo>
                  <a:pt x="818720" y="762131"/>
                  <a:pt x="808461" y="752303"/>
                  <a:pt x="812191" y="753196"/>
                </a:cubicBezTo>
                <a:cubicBezTo>
                  <a:pt x="814056" y="754089"/>
                  <a:pt x="814056" y="758557"/>
                  <a:pt x="816854" y="758557"/>
                </a:cubicBezTo>
                <a:cubicBezTo>
                  <a:pt x="818720" y="757663"/>
                  <a:pt x="814989" y="753196"/>
                  <a:pt x="816854" y="752303"/>
                </a:cubicBezTo>
                <a:cubicBezTo>
                  <a:pt x="825248" y="748729"/>
                  <a:pt x="821517" y="771065"/>
                  <a:pt x="829911" y="759450"/>
                </a:cubicBezTo>
                <a:cubicBezTo>
                  <a:pt x="831776" y="757663"/>
                  <a:pt x="825248" y="754089"/>
                  <a:pt x="827113" y="752303"/>
                </a:cubicBezTo>
                <a:cubicBezTo>
                  <a:pt x="832709" y="745155"/>
                  <a:pt x="842035" y="742474"/>
                  <a:pt x="850428" y="737114"/>
                </a:cubicBezTo>
                <a:cubicBezTo>
                  <a:pt x="850428" y="738007"/>
                  <a:pt x="849496" y="738007"/>
                  <a:pt x="849496" y="738007"/>
                </a:cubicBezTo>
                <a:cubicBezTo>
                  <a:pt x="849496" y="738900"/>
                  <a:pt x="853226" y="738900"/>
                  <a:pt x="853226" y="739794"/>
                </a:cubicBezTo>
                <a:cubicBezTo>
                  <a:pt x="852294" y="743368"/>
                  <a:pt x="848563" y="746942"/>
                  <a:pt x="846698" y="750516"/>
                </a:cubicBezTo>
                <a:cubicBezTo>
                  <a:pt x="839237" y="770172"/>
                  <a:pt x="828978" y="778213"/>
                  <a:pt x="806596" y="781787"/>
                </a:cubicBezTo>
                <a:cubicBezTo>
                  <a:pt x="808461" y="776426"/>
                  <a:pt x="814989" y="770172"/>
                  <a:pt x="812191" y="764811"/>
                </a:cubicBezTo>
                <a:cubicBezTo>
                  <a:pt x="811259" y="763918"/>
                  <a:pt x="809393" y="763024"/>
                  <a:pt x="807528" y="763024"/>
                </a:cubicBezTo>
                <a:cubicBezTo>
                  <a:pt x="807528" y="762131"/>
                  <a:pt x="805663" y="760344"/>
                  <a:pt x="806596" y="760344"/>
                </a:cubicBezTo>
                <a:close/>
                <a:moveTo>
                  <a:pt x="800067" y="763918"/>
                </a:moveTo>
                <a:cubicBezTo>
                  <a:pt x="798202" y="763918"/>
                  <a:pt x="797269" y="763918"/>
                  <a:pt x="796337" y="763918"/>
                </a:cubicBezTo>
                <a:cubicBezTo>
                  <a:pt x="794472" y="763024"/>
                  <a:pt x="796337" y="763918"/>
                  <a:pt x="800067" y="763918"/>
                </a:cubicBezTo>
                <a:close/>
                <a:moveTo>
                  <a:pt x="744110" y="827354"/>
                </a:moveTo>
                <a:cubicBezTo>
                  <a:pt x="745976" y="823780"/>
                  <a:pt x="751571" y="821993"/>
                  <a:pt x="756235" y="820206"/>
                </a:cubicBezTo>
                <a:cubicBezTo>
                  <a:pt x="757167" y="819313"/>
                  <a:pt x="759965" y="820206"/>
                  <a:pt x="759032" y="821100"/>
                </a:cubicBezTo>
                <a:cubicBezTo>
                  <a:pt x="756235" y="828248"/>
                  <a:pt x="751571" y="834502"/>
                  <a:pt x="747841" y="840756"/>
                </a:cubicBezTo>
                <a:cubicBezTo>
                  <a:pt x="746908" y="836289"/>
                  <a:pt x="742245" y="831821"/>
                  <a:pt x="744110" y="827354"/>
                </a:cubicBezTo>
                <a:close/>
                <a:moveTo>
                  <a:pt x="726391" y="849691"/>
                </a:moveTo>
                <a:cubicBezTo>
                  <a:pt x="726391" y="849691"/>
                  <a:pt x="727323" y="851478"/>
                  <a:pt x="727323" y="851478"/>
                </a:cubicBezTo>
                <a:cubicBezTo>
                  <a:pt x="727323" y="852371"/>
                  <a:pt x="726391" y="853265"/>
                  <a:pt x="726391" y="854158"/>
                </a:cubicBezTo>
                <a:cubicBezTo>
                  <a:pt x="726391" y="852371"/>
                  <a:pt x="725458" y="851478"/>
                  <a:pt x="726391" y="849691"/>
                </a:cubicBezTo>
                <a:close/>
                <a:moveTo>
                  <a:pt x="676962" y="866667"/>
                </a:moveTo>
                <a:cubicBezTo>
                  <a:pt x="684423" y="847010"/>
                  <a:pt x="759032" y="851478"/>
                  <a:pt x="694682" y="880069"/>
                </a:cubicBezTo>
                <a:cubicBezTo>
                  <a:pt x="690019" y="874708"/>
                  <a:pt x="675097" y="872921"/>
                  <a:pt x="676962" y="866667"/>
                </a:cubicBezTo>
                <a:close/>
                <a:moveTo>
                  <a:pt x="547329" y="1012303"/>
                </a:moveTo>
                <a:cubicBezTo>
                  <a:pt x="549194" y="1014090"/>
                  <a:pt x="543598" y="1015876"/>
                  <a:pt x="544531" y="1018557"/>
                </a:cubicBezTo>
                <a:cubicBezTo>
                  <a:pt x="546396" y="1028385"/>
                  <a:pt x="570644" y="1027492"/>
                  <a:pt x="537070" y="1040894"/>
                </a:cubicBezTo>
                <a:cubicBezTo>
                  <a:pt x="533339" y="1041787"/>
                  <a:pt x="529609" y="1037320"/>
                  <a:pt x="524946" y="1035533"/>
                </a:cubicBezTo>
                <a:cubicBezTo>
                  <a:pt x="549194" y="1016770"/>
                  <a:pt x="535205" y="1014090"/>
                  <a:pt x="535205" y="1019450"/>
                </a:cubicBezTo>
                <a:cubicBezTo>
                  <a:pt x="536137" y="1030172"/>
                  <a:pt x="524013" y="1023024"/>
                  <a:pt x="518418" y="1026598"/>
                </a:cubicBezTo>
                <a:cubicBezTo>
                  <a:pt x="513754" y="1028385"/>
                  <a:pt x="510024" y="1043574"/>
                  <a:pt x="509092" y="1038213"/>
                </a:cubicBezTo>
                <a:cubicBezTo>
                  <a:pt x="506294" y="1023024"/>
                  <a:pt x="530542" y="997114"/>
                  <a:pt x="547329" y="1012303"/>
                </a:cubicBezTo>
                <a:close/>
                <a:moveTo>
                  <a:pt x="472720" y="1093608"/>
                </a:moveTo>
                <a:cubicBezTo>
                  <a:pt x="474585" y="1088248"/>
                  <a:pt x="470854" y="1078420"/>
                  <a:pt x="476450" y="1077526"/>
                </a:cubicBezTo>
                <a:cubicBezTo>
                  <a:pt x="510957" y="1071272"/>
                  <a:pt x="480180" y="1102543"/>
                  <a:pt x="468989" y="1105224"/>
                </a:cubicBezTo>
                <a:cubicBezTo>
                  <a:pt x="468989" y="1104330"/>
                  <a:pt x="467124" y="1104330"/>
                  <a:pt x="467124" y="1103437"/>
                </a:cubicBezTo>
                <a:cubicBezTo>
                  <a:pt x="468989" y="1099863"/>
                  <a:pt x="471787" y="1097182"/>
                  <a:pt x="472720" y="1093608"/>
                </a:cubicBezTo>
                <a:close/>
                <a:moveTo>
                  <a:pt x="242364" y="1603780"/>
                </a:moveTo>
                <a:cubicBezTo>
                  <a:pt x="247027" y="1604674"/>
                  <a:pt x="244229" y="1610928"/>
                  <a:pt x="245162" y="1615395"/>
                </a:cubicBezTo>
                <a:cubicBezTo>
                  <a:pt x="244229" y="1616289"/>
                  <a:pt x="242364" y="1617183"/>
                  <a:pt x="241431" y="1617183"/>
                </a:cubicBezTo>
                <a:cubicBezTo>
                  <a:pt x="237701" y="1618076"/>
                  <a:pt x="233037" y="1618076"/>
                  <a:pt x="229307" y="1618969"/>
                </a:cubicBezTo>
                <a:cubicBezTo>
                  <a:pt x="190137" y="1624330"/>
                  <a:pt x="241431" y="1602887"/>
                  <a:pt x="242364" y="1603780"/>
                </a:cubicBezTo>
                <a:close/>
                <a:moveTo>
                  <a:pt x="68897" y="1770859"/>
                </a:moveTo>
                <a:cubicBezTo>
                  <a:pt x="72628" y="1769072"/>
                  <a:pt x="77291" y="1770859"/>
                  <a:pt x="81954" y="1771753"/>
                </a:cubicBezTo>
                <a:cubicBezTo>
                  <a:pt x="81954" y="1770859"/>
                  <a:pt x="81954" y="1769966"/>
                  <a:pt x="82886" y="1769966"/>
                </a:cubicBezTo>
                <a:cubicBezTo>
                  <a:pt x="82886" y="1769072"/>
                  <a:pt x="83819" y="1770859"/>
                  <a:pt x="83819" y="1771753"/>
                </a:cubicBezTo>
                <a:cubicBezTo>
                  <a:pt x="82886" y="1772646"/>
                  <a:pt x="81954" y="1772646"/>
                  <a:pt x="81021" y="1773540"/>
                </a:cubicBezTo>
                <a:cubicBezTo>
                  <a:pt x="81021" y="1773540"/>
                  <a:pt x="81954" y="1772646"/>
                  <a:pt x="81954" y="1772646"/>
                </a:cubicBezTo>
                <a:cubicBezTo>
                  <a:pt x="78224" y="1774433"/>
                  <a:pt x="74493" y="1778901"/>
                  <a:pt x="70763" y="1778901"/>
                </a:cubicBezTo>
                <a:cubicBezTo>
                  <a:pt x="67965" y="1778901"/>
                  <a:pt x="67032" y="1772646"/>
                  <a:pt x="68897" y="1770859"/>
                </a:cubicBezTo>
                <a:close/>
                <a:moveTo>
                  <a:pt x="8277" y="2113952"/>
                </a:moveTo>
                <a:cubicBezTo>
                  <a:pt x="9210" y="2113059"/>
                  <a:pt x="9210" y="2113059"/>
                  <a:pt x="10143" y="2112165"/>
                </a:cubicBezTo>
                <a:cubicBezTo>
                  <a:pt x="12008" y="2121100"/>
                  <a:pt x="15739" y="2130928"/>
                  <a:pt x="11075" y="2139863"/>
                </a:cubicBezTo>
                <a:cubicBezTo>
                  <a:pt x="817" y="2157732"/>
                  <a:pt x="6412" y="2124674"/>
                  <a:pt x="8277" y="2113952"/>
                </a:cubicBezTo>
                <a:close/>
                <a:moveTo>
                  <a:pt x="23199" y="2047835"/>
                </a:moveTo>
                <a:cubicBezTo>
                  <a:pt x="23199" y="2047835"/>
                  <a:pt x="23199" y="2046942"/>
                  <a:pt x="23199" y="2046942"/>
                </a:cubicBezTo>
                <a:cubicBezTo>
                  <a:pt x="23199" y="2046942"/>
                  <a:pt x="23199" y="2046048"/>
                  <a:pt x="23199" y="2046048"/>
                </a:cubicBezTo>
                <a:cubicBezTo>
                  <a:pt x="25065" y="2047835"/>
                  <a:pt x="27862" y="2048729"/>
                  <a:pt x="27862" y="2050516"/>
                </a:cubicBezTo>
                <a:cubicBezTo>
                  <a:pt x="33458" y="2088935"/>
                  <a:pt x="12940" y="2061237"/>
                  <a:pt x="21334" y="2048729"/>
                </a:cubicBezTo>
                <a:cubicBezTo>
                  <a:pt x="21334" y="2048729"/>
                  <a:pt x="21334" y="2049622"/>
                  <a:pt x="20401" y="2050516"/>
                </a:cubicBezTo>
                <a:cubicBezTo>
                  <a:pt x="21334" y="2049622"/>
                  <a:pt x="23199" y="2048729"/>
                  <a:pt x="23199" y="2047835"/>
                </a:cubicBezTo>
                <a:close/>
                <a:moveTo>
                  <a:pt x="381323" y="1481375"/>
                </a:moveTo>
                <a:cubicBezTo>
                  <a:pt x="377593" y="1482268"/>
                  <a:pt x="374795" y="1483162"/>
                  <a:pt x="371997" y="1483162"/>
                </a:cubicBezTo>
                <a:cubicBezTo>
                  <a:pt x="365469" y="1482268"/>
                  <a:pt x="373862" y="1482268"/>
                  <a:pt x="381323" y="1481375"/>
                </a:cubicBezTo>
                <a:close/>
                <a:moveTo>
                  <a:pt x="928768" y="761237"/>
                </a:moveTo>
                <a:cubicBezTo>
                  <a:pt x="926903" y="762131"/>
                  <a:pt x="924105" y="762131"/>
                  <a:pt x="922240" y="762131"/>
                </a:cubicBezTo>
                <a:cubicBezTo>
                  <a:pt x="925038" y="762131"/>
                  <a:pt x="930633" y="760344"/>
                  <a:pt x="928768" y="761237"/>
                </a:cubicBezTo>
                <a:close/>
                <a:moveTo>
                  <a:pt x="771156" y="962268"/>
                </a:moveTo>
                <a:cubicBezTo>
                  <a:pt x="771156" y="962268"/>
                  <a:pt x="772089" y="962268"/>
                  <a:pt x="772089" y="962268"/>
                </a:cubicBezTo>
                <a:cubicBezTo>
                  <a:pt x="772089" y="962268"/>
                  <a:pt x="771156" y="962268"/>
                  <a:pt x="771156" y="962268"/>
                </a:cubicBezTo>
                <a:close/>
                <a:moveTo>
                  <a:pt x="773954" y="963162"/>
                </a:moveTo>
                <a:cubicBezTo>
                  <a:pt x="774887" y="963162"/>
                  <a:pt x="774887" y="963162"/>
                  <a:pt x="775819" y="963162"/>
                </a:cubicBezTo>
                <a:cubicBezTo>
                  <a:pt x="774887" y="963162"/>
                  <a:pt x="774887" y="963162"/>
                  <a:pt x="773954" y="963162"/>
                </a:cubicBezTo>
                <a:close/>
                <a:moveTo>
                  <a:pt x="776752" y="963162"/>
                </a:moveTo>
                <a:cubicBezTo>
                  <a:pt x="776752" y="964055"/>
                  <a:pt x="776752" y="964055"/>
                  <a:pt x="777684" y="964055"/>
                </a:cubicBezTo>
                <a:cubicBezTo>
                  <a:pt x="776752" y="964055"/>
                  <a:pt x="776752" y="964055"/>
                  <a:pt x="776752" y="963162"/>
                </a:cubicBezTo>
                <a:close/>
                <a:moveTo>
                  <a:pt x="777684" y="964055"/>
                </a:moveTo>
                <a:cubicBezTo>
                  <a:pt x="777684" y="964055"/>
                  <a:pt x="777684" y="964055"/>
                  <a:pt x="777684" y="964055"/>
                </a:cubicBezTo>
                <a:cubicBezTo>
                  <a:pt x="777684" y="964055"/>
                  <a:pt x="777684" y="964055"/>
                  <a:pt x="777684" y="964055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 w="3175" cap="flat">
            <a:solidFill>
              <a:schemeClr val="tx1"/>
            </a:solidFill>
            <a:prstDash val="solid"/>
            <a:miter/>
          </a:ln>
        </p:spPr>
        <p:txBody>
          <a:bodyPr rtlCol="0" anchor="ctr"/>
          <a:lstStyle/>
          <a:p>
            <a:endParaRPr lang="es-ES" dirty="0"/>
          </a:p>
          <a:p>
            <a:endParaRPr lang="es-ES" dirty="0"/>
          </a:p>
        </p:txBody>
      </p:sp>
      <p:sp>
        <p:nvSpPr>
          <p:cNvPr id="173" name="Forma libre 172">
            <a:extLst>
              <a:ext uri="{FF2B5EF4-FFF2-40B4-BE49-F238E27FC236}">
                <a16:creationId xmlns:a16="http://schemas.microsoft.com/office/drawing/2014/main" id="{24FB6D8E-078E-F34D-98C1-D0862583905F}"/>
              </a:ext>
            </a:extLst>
          </p:cNvPr>
          <p:cNvSpPr/>
          <p:nvPr/>
        </p:nvSpPr>
        <p:spPr>
          <a:xfrm>
            <a:off x="4200497" y="3955747"/>
            <a:ext cx="1827970" cy="1031766"/>
          </a:xfrm>
          <a:custGeom>
            <a:avLst/>
            <a:gdLst>
              <a:gd name="connsiteX0" fmla="*/ 1444136 w 1830706"/>
              <a:gd name="connsiteY0" fmla="*/ 56 h 1033310"/>
              <a:gd name="connsiteX1" fmla="*/ 1437921 w 1830706"/>
              <a:gd name="connsiteY1" fmla="*/ 5116 h 1033310"/>
              <a:gd name="connsiteX2" fmla="*/ 1425804 w 1830706"/>
              <a:gd name="connsiteY2" fmla="*/ 10474 h 1033310"/>
              <a:gd name="connsiteX3" fmla="*/ 1425804 w 1830706"/>
              <a:gd name="connsiteY3" fmla="*/ 28334 h 1033310"/>
              <a:gd name="connsiteX4" fmla="*/ 1413687 w 1830706"/>
              <a:gd name="connsiteY4" fmla="*/ 31906 h 1033310"/>
              <a:gd name="connsiteX5" fmla="*/ 1376402 w 1830706"/>
              <a:gd name="connsiteY5" fmla="*/ 42622 h 1033310"/>
              <a:gd name="connsiteX6" fmla="*/ 1370809 w 1830706"/>
              <a:gd name="connsiteY6" fmla="*/ 56017 h 1033310"/>
              <a:gd name="connsiteX7" fmla="*/ 1356828 w 1830706"/>
              <a:gd name="connsiteY7" fmla="*/ 56909 h 1033310"/>
              <a:gd name="connsiteX8" fmla="*/ 1341914 w 1830706"/>
              <a:gd name="connsiteY8" fmla="*/ 57802 h 1033310"/>
              <a:gd name="connsiteX9" fmla="*/ 1340050 w 1830706"/>
              <a:gd name="connsiteY9" fmla="*/ 57802 h 1033310"/>
              <a:gd name="connsiteX10" fmla="*/ 1308047 w 1830706"/>
              <a:gd name="connsiteY10" fmla="*/ 114060 h 1033310"/>
              <a:gd name="connsiteX11" fmla="*/ 1298726 w 1830706"/>
              <a:gd name="connsiteY11" fmla="*/ 118525 h 1033310"/>
              <a:gd name="connsiteX12" fmla="*/ 1253985 w 1830706"/>
              <a:gd name="connsiteY12" fmla="*/ 174783 h 1033310"/>
              <a:gd name="connsiteX13" fmla="*/ 1238139 w 1830706"/>
              <a:gd name="connsiteY13" fmla="*/ 172104 h 1033310"/>
              <a:gd name="connsiteX14" fmla="*/ 1229750 w 1830706"/>
              <a:gd name="connsiteY14" fmla="*/ 180141 h 1033310"/>
              <a:gd name="connsiteX15" fmla="*/ 1218565 w 1830706"/>
              <a:gd name="connsiteY15" fmla="*/ 178355 h 1033310"/>
              <a:gd name="connsiteX16" fmla="*/ 1207379 w 1830706"/>
              <a:gd name="connsiteY16" fmla="*/ 182820 h 1033310"/>
              <a:gd name="connsiteX17" fmla="*/ 1183144 w 1830706"/>
              <a:gd name="connsiteY17" fmla="*/ 178355 h 1033310"/>
              <a:gd name="connsiteX18" fmla="*/ 1174755 w 1830706"/>
              <a:gd name="connsiteY18" fmla="*/ 190857 h 1033310"/>
              <a:gd name="connsiteX19" fmla="*/ 1162638 w 1830706"/>
              <a:gd name="connsiteY19" fmla="*/ 190857 h 1033310"/>
              <a:gd name="connsiteX20" fmla="*/ 1155181 w 1830706"/>
              <a:gd name="connsiteY20" fmla="*/ 200680 h 1033310"/>
              <a:gd name="connsiteX21" fmla="*/ 1135607 w 1830706"/>
              <a:gd name="connsiteY21" fmla="*/ 210503 h 1033310"/>
              <a:gd name="connsiteX22" fmla="*/ 1115100 w 1830706"/>
              <a:gd name="connsiteY22" fmla="*/ 231934 h 1033310"/>
              <a:gd name="connsiteX23" fmla="*/ 1059174 w 1830706"/>
              <a:gd name="connsiteY23" fmla="*/ 245329 h 1033310"/>
              <a:gd name="connsiteX24" fmla="*/ 1043328 w 1830706"/>
              <a:gd name="connsiteY24" fmla="*/ 234613 h 1033310"/>
              <a:gd name="connsiteX25" fmla="*/ 1025618 w 1830706"/>
              <a:gd name="connsiteY25" fmla="*/ 252473 h 1033310"/>
              <a:gd name="connsiteX26" fmla="*/ 1003247 w 1830706"/>
              <a:gd name="connsiteY26" fmla="*/ 250687 h 1033310"/>
              <a:gd name="connsiteX27" fmla="*/ 1000451 w 1830706"/>
              <a:gd name="connsiteY27" fmla="*/ 247115 h 1033310"/>
              <a:gd name="connsiteX28" fmla="*/ 978080 w 1830706"/>
              <a:gd name="connsiteY28" fmla="*/ 253366 h 1033310"/>
              <a:gd name="connsiteX29" fmla="*/ 973419 w 1830706"/>
              <a:gd name="connsiteY29" fmla="*/ 244436 h 1033310"/>
              <a:gd name="connsiteX30" fmla="*/ 955709 w 1830706"/>
              <a:gd name="connsiteY30" fmla="*/ 239078 h 1033310"/>
              <a:gd name="connsiteX31" fmla="*/ 900715 w 1830706"/>
              <a:gd name="connsiteY31" fmla="*/ 259617 h 1033310"/>
              <a:gd name="connsiteX32" fmla="*/ 871819 w 1830706"/>
              <a:gd name="connsiteY32" fmla="*/ 228363 h 1033310"/>
              <a:gd name="connsiteX33" fmla="*/ 862498 w 1830706"/>
              <a:gd name="connsiteY33" fmla="*/ 237292 h 1033310"/>
              <a:gd name="connsiteX34" fmla="*/ 861567 w 1830706"/>
              <a:gd name="connsiteY34" fmla="*/ 225684 h 1033310"/>
              <a:gd name="connsiteX35" fmla="*/ 804708 w 1830706"/>
              <a:gd name="connsiteY35" fmla="*/ 248008 h 1033310"/>
              <a:gd name="connsiteX36" fmla="*/ 787930 w 1830706"/>
              <a:gd name="connsiteY36" fmla="*/ 216754 h 1033310"/>
              <a:gd name="connsiteX37" fmla="*/ 768356 w 1830706"/>
              <a:gd name="connsiteY37" fmla="*/ 214968 h 1033310"/>
              <a:gd name="connsiteX38" fmla="*/ 761520 w 1830706"/>
              <a:gd name="connsiteY38" fmla="*/ 214968 h 1033310"/>
              <a:gd name="connsiteX39" fmla="*/ 756860 w 1830706"/>
              <a:gd name="connsiteY39" fmla="*/ 231041 h 1033310"/>
              <a:gd name="connsiteX40" fmla="*/ 625432 w 1830706"/>
              <a:gd name="connsiteY40" fmla="*/ 271226 h 1033310"/>
              <a:gd name="connsiteX41" fmla="*/ 596537 w 1830706"/>
              <a:gd name="connsiteY41" fmla="*/ 296230 h 1033310"/>
              <a:gd name="connsiteX42" fmla="*/ 567641 w 1830706"/>
              <a:gd name="connsiteY42" fmla="*/ 311410 h 1033310"/>
              <a:gd name="connsiteX43" fmla="*/ 507054 w 1830706"/>
              <a:gd name="connsiteY43" fmla="*/ 379278 h 1033310"/>
              <a:gd name="connsiteX44" fmla="*/ 485615 w 1830706"/>
              <a:gd name="connsiteY44" fmla="*/ 399816 h 1033310"/>
              <a:gd name="connsiteX45" fmla="*/ 480023 w 1830706"/>
              <a:gd name="connsiteY45" fmla="*/ 401602 h 1033310"/>
              <a:gd name="connsiteX46" fmla="*/ 472566 w 1830706"/>
              <a:gd name="connsiteY46" fmla="*/ 431964 h 1033310"/>
              <a:gd name="connsiteX47" fmla="*/ 463245 w 1830706"/>
              <a:gd name="connsiteY47" fmla="*/ 432856 h 1033310"/>
              <a:gd name="connsiteX48" fmla="*/ 429689 w 1830706"/>
              <a:gd name="connsiteY48" fmla="*/ 444465 h 1033310"/>
              <a:gd name="connsiteX49" fmla="*/ 384015 w 1830706"/>
              <a:gd name="connsiteY49" fmla="*/ 440893 h 1033310"/>
              <a:gd name="connsiteX50" fmla="*/ 379355 w 1830706"/>
              <a:gd name="connsiteY50" fmla="*/ 448037 h 1033310"/>
              <a:gd name="connsiteX51" fmla="*/ 337410 w 1830706"/>
              <a:gd name="connsiteY51" fmla="*/ 461432 h 1033310"/>
              <a:gd name="connsiteX52" fmla="*/ 282415 w 1830706"/>
              <a:gd name="connsiteY52" fmla="*/ 471850 h 1033310"/>
              <a:gd name="connsiteX53" fmla="*/ 274958 w 1830706"/>
              <a:gd name="connsiteY53" fmla="*/ 497747 h 1033310"/>
              <a:gd name="connsiteX54" fmla="*/ 297950 w 1830706"/>
              <a:gd name="connsiteY54" fmla="*/ 514416 h 1033310"/>
              <a:gd name="connsiteX55" fmla="*/ 303543 w 1830706"/>
              <a:gd name="connsiteY55" fmla="*/ 516202 h 1033310"/>
              <a:gd name="connsiteX56" fmla="*/ 301679 w 1830706"/>
              <a:gd name="connsiteY56" fmla="*/ 523346 h 1033310"/>
              <a:gd name="connsiteX57" fmla="*/ 309136 w 1830706"/>
              <a:gd name="connsiteY57" fmla="*/ 518881 h 1033310"/>
              <a:gd name="connsiteX58" fmla="*/ 311932 w 1830706"/>
              <a:gd name="connsiteY58" fmla="*/ 524239 h 1033310"/>
              <a:gd name="connsiteX59" fmla="*/ 364130 w 1830706"/>
              <a:gd name="connsiteY59" fmla="*/ 510844 h 1033310"/>
              <a:gd name="connsiteX60" fmla="*/ 332438 w 1830706"/>
              <a:gd name="connsiteY60" fmla="*/ 529597 h 1033310"/>
              <a:gd name="connsiteX61" fmla="*/ 327778 w 1830706"/>
              <a:gd name="connsiteY61" fmla="*/ 524239 h 1033310"/>
              <a:gd name="connsiteX62" fmla="*/ 269366 w 1830706"/>
              <a:gd name="connsiteY62" fmla="*/ 556089 h 1033310"/>
              <a:gd name="connsiteX63" fmla="*/ 295775 w 1830706"/>
              <a:gd name="connsiteY63" fmla="*/ 572758 h 1033310"/>
              <a:gd name="connsiteX64" fmla="*/ 242956 w 1830706"/>
              <a:gd name="connsiteY64" fmla="*/ 581092 h 1033310"/>
              <a:gd name="connsiteX65" fmla="*/ 194486 w 1830706"/>
              <a:gd name="connsiteY65" fmla="*/ 595380 h 1033310"/>
              <a:gd name="connsiteX66" fmla="*/ 202875 w 1830706"/>
              <a:gd name="connsiteY66" fmla="*/ 582581 h 1033310"/>
              <a:gd name="connsiteX67" fmla="*/ 187340 w 1830706"/>
              <a:gd name="connsiteY67" fmla="*/ 579902 h 1033310"/>
              <a:gd name="connsiteX68" fmla="*/ 175844 w 1830706"/>
              <a:gd name="connsiteY68" fmla="*/ 581688 h 1033310"/>
              <a:gd name="connsiteX69" fmla="*/ 168387 w 1830706"/>
              <a:gd name="connsiteY69" fmla="*/ 587939 h 1033310"/>
              <a:gd name="connsiteX70" fmla="*/ 184854 w 1830706"/>
              <a:gd name="connsiteY70" fmla="*/ 599547 h 1033310"/>
              <a:gd name="connsiteX71" fmla="*/ 163726 w 1830706"/>
              <a:gd name="connsiteY71" fmla="*/ 608180 h 1033310"/>
              <a:gd name="connsiteX72" fmla="*/ 135763 w 1830706"/>
              <a:gd name="connsiteY72" fmla="*/ 599845 h 1033310"/>
              <a:gd name="connsiteX73" fmla="*/ 107800 w 1830706"/>
              <a:gd name="connsiteY73" fmla="*/ 610859 h 1033310"/>
              <a:gd name="connsiteX74" fmla="*/ 83565 w 1830706"/>
              <a:gd name="connsiteY74" fmla="*/ 617110 h 1033310"/>
              <a:gd name="connsiteX75" fmla="*/ 71447 w 1830706"/>
              <a:gd name="connsiteY75" fmla="*/ 639434 h 1033310"/>
              <a:gd name="connsiteX76" fmla="*/ 62126 w 1830706"/>
              <a:gd name="connsiteY76" fmla="*/ 643006 h 1033310"/>
              <a:gd name="connsiteX77" fmla="*/ 63058 w 1830706"/>
              <a:gd name="connsiteY77" fmla="*/ 652829 h 1033310"/>
              <a:gd name="connsiteX78" fmla="*/ 59329 w 1830706"/>
              <a:gd name="connsiteY78" fmla="*/ 666224 h 1033310"/>
              <a:gd name="connsiteX79" fmla="*/ 43483 w 1830706"/>
              <a:gd name="connsiteY79" fmla="*/ 676940 h 1033310"/>
              <a:gd name="connsiteX80" fmla="*/ 51872 w 1830706"/>
              <a:gd name="connsiteY80" fmla="*/ 709087 h 1033310"/>
              <a:gd name="connsiteX81" fmla="*/ 54669 w 1830706"/>
              <a:gd name="connsiteY81" fmla="*/ 734984 h 1033310"/>
              <a:gd name="connsiteX82" fmla="*/ 120849 w 1830706"/>
              <a:gd name="connsiteY82" fmla="*/ 706408 h 1033310"/>
              <a:gd name="connsiteX83" fmla="*/ 125509 w 1830706"/>
              <a:gd name="connsiteY83" fmla="*/ 705516 h 1033310"/>
              <a:gd name="connsiteX84" fmla="*/ 107799 w 1830706"/>
              <a:gd name="connsiteY84" fmla="*/ 743022 h 1033310"/>
              <a:gd name="connsiteX85" fmla="*/ 104071 w 1830706"/>
              <a:gd name="connsiteY85" fmla="*/ 745701 h 1033310"/>
              <a:gd name="connsiteX86" fmla="*/ 133898 w 1830706"/>
              <a:gd name="connsiteY86" fmla="*/ 763560 h 1033310"/>
              <a:gd name="connsiteX87" fmla="*/ 128306 w 1830706"/>
              <a:gd name="connsiteY87" fmla="*/ 778741 h 1033310"/>
              <a:gd name="connsiteX88" fmla="*/ 155337 w 1830706"/>
              <a:gd name="connsiteY88" fmla="*/ 782313 h 1033310"/>
              <a:gd name="connsiteX89" fmla="*/ 128306 w 1830706"/>
              <a:gd name="connsiteY89" fmla="*/ 814461 h 1033310"/>
              <a:gd name="connsiteX90" fmla="*/ 151608 w 1830706"/>
              <a:gd name="connsiteY90" fmla="*/ 833213 h 1033310"/>
              <a:gd name="connsiteX91" fmla="*/ 163726 w 1830706"/>
              <a:gd name="connsiteY91" fmla="*/ 827855 h 1033310"/>
              <a:gd name="connsiteX92" fmla="*/ 175843 w 1830706"/>
              <a:gd name="connsiteY92" fmla="*/ 827855 h 1033310"/>
              <a:gd name="connsiteX93" fmla="*/ 143219 w 1830706"/>
              <a:gd name="connsiteY93" fmla="*/ 846608 h 1033310"/>
              <a:gd name="connsiteX94" fmla="*/ 132034 w 1830706"/>
              <a:gd name="connsiteY94" fmla="*/ 839464 h 1033310"/>
              <a:gd name="connsiteX95" fmla="*/ 133898 w 1830706"/>
              <a:gd name="connsiteY95" fmla="*/ 854645 h 1033310"/>
              <a:gd name="connsiteX96" fmla="*/ 110595 w 1830706"/>
              <a:gd name="connsiteY96" fmla="*/ 818033 h 1033310"/>
              <a:gd name="connsiteX97" fmla="*/ 99410 w 1830706"/>
              <a:gd name="connsiteY97" fmla="*/ 818925 h 1033310"/>
              <a:gd name="connsiteX98" fmla="*/ 102206 w 1830706"/>
              <a:gd name="connsiteY98" fmla="*/ 837678 h 1033310"/>
              <a:gd name="connsiteX99" fmla="*/ 101275 w 1830706"/>
              <a:gd name="connsiteY99" fmla="*/ 843929 h 1033310"/>
              <a:gd name="connsiteX100" fmla="*/ 115257 w 1830706"/>
              <a:gd name="connsiteY100" fmla="*/ 844821 h 1033310"/>
              <a:gd name="connsiteX101" fmla="*/ 98479 w 1830706"/>
              <a:gd name="connsiteY101" fmla="*/ 859109 h 1033310"/>
              <a:gd name="connsiteX102" fmla="*/ 93818 w 1830706"/>
              <a:gd name="connsiteY102" fmla="*/ 855537 h 1033310"/>
              <a:gd name="connsiteX103" fmla="*/ 96614 w 1830706"/>
              <a:gd name="connsiteY103" fmla="*/ 860895 h 1033310"/>
              <a:gd name="connsiteX104" fmla="*/ 91954 w 1830706"/>
              <a:gd name="connsiteY104" fmla="*/ 868039 h 1033310"/>
              <a:gd name="connsiteX105" fmla="*/ 111528 w 1830706"/>
              <a:gd name="connsiteY105" fmla="*/ 869825 h 1033310"/>
              <a:gd name="connsiteX106" fmla="*/ 130170 w 1830706"/>
              <a:gd name="connsiteY106" fmla="*/ 879648 h 1033310"/>
              <a:gd name="connsiteX107" fmla="*/ 143220 w 1830706"/>
              <a:gd name="connsiteY107" fmla="*/ 862681 h 1033310"/>
              <a:gd name="connsiteX108" fmla="*/ 157202 w 1830706"/>
              <a:gd name="connsiteY108" fmla="*/ 881434 h 1033310"/>
              <a:gd name="connsiteX109" fmla="*/ 167455 w 1830706"/>
              <a:gd name="connsiteY109" fmla="*/ 875183 h 1033310"/>
              <a:gd name="connsiteX110" fmla="*/ 197593 w 1830706"/>
              <a:gd name="connsiteY110" fmla="*/ 882327 h 1033310"/>
              <a:gd name="connsiteX111" fmla="*/ 200389 w 1830706"/>
              <a:gd name="connsiteY111" fmla="*/ 910009 h 1033310"/>
              <a:gd name="connsiteX112" fmla="*/ 179572 w 1830706"/>
              <a:gd name="connsiteY112" fmla="*/ 922511 h 1033310"/>
              <a:gd name="connsiteX113" fmla="*/ 202254 w 1830706"/>
              <a:gd name="connsiteY113" fmla="*/ 925190 h 1033310"/>
              <a:gd name="connsiteX114" fmla="*/ 205982 w 1830706"/>
              <a:gd name="connsiteY114" fmla="*/ 951980 h 1033310"/>
              <a:gd name="connsiteX115" fmla="*/ 225556 w 1830706"/>
              <a:gd name="connsiteY115" fmla="*/ 939478 h 1033310"/>
              <a:gd name="connsiteX116" fmla="*/ 242334 w 1830706"/>
              <a:gd name="connsiteY116" fmla="*/ 953766 h 1033310"/>
              <a:gd name="connsiteX117" fmla="*/ 247927 w 1830706"/>
              <a:gd name="connsiteY117" fmla="*/ 951980 h 1033310"/>
              <a:gd name="connsiteX118" fmla="*/ 217167 w 1830706"/>
              <a:gd name="connsiteY118" fmla="*/ 987699 h 1033310"/>
              <a:gd name="connsiteX119" fmla="*/ 234877 w 1830706"/>
              <a:gd name="connsiteY119" fmla="*/ 983234 h 1033310"/>
              <a:gd name="connsiteX120" fmla="*/ 250723 w 1830706"/>
              <a:gd name="connsiteY120" fmla="*/ 987699 h 1033310"/>
              <a:gd name="connsiteX121" fmla="*/ 249792 w 1830706"/>
              <a:gd name="connsiteY121" fmla="*/ 984127 h 1033310"/>
              <a:gd name="connsiteX122" fmla="*/ 270298 w 1830706"/>
              <a:gd name="connsiteY122" fmla="*/ 981448 h 1033310"/>
              <a:gd name="connsiteX123" fmla="*/ 300126 w 1830706"/>
              <a:gd name="connsiteY123" fmla="*/ 968053 h 1033310"/>
              <a:gd name="connsiteX124" fmla="*/ 322496 w 1830706"/>
              <a:gd name="connsiteY124" fmla="*/ 962696 h 1033310"/>
              <a:gd name="connsiteX125" fmla="*/ 295465 w 1830706"/>
              <a:gd name="connsiteY125" fmla="*/ 983234 h 1033310"/>
              <a:gd name="connsiteX126" fmla="*/ 301058 w 1830706"/>
              <a:gd name="connsiteY126" fmla="*/ 997522 h 1033310"/>
              <a:gd name="connsiteX127" fmla="*/ 278687 w 1830706"/>
              <a:gd name="connsiteY127" fmla="*/ 999308 h 1033310"/>
              <a:gd name="connsiteX128" fmla="*/ 238606 w 1830706"/>
              <a:gd name="connsiteY128" fmla="*/ 1022526 h 1033310"/>
              <a:gd name="connsiteX129" fmla="*/ 256316 w 1830706"/>
              <a:gd name="connsiteY129" fmla="*/ 1019847 h 1033310"/>
              <a:gd name="connsiteX130" fmla="*/ 268434 w 1830706"/>
              <a:gd name="connsiteY130" fmla="*/ 1021633 h 1033310"/>
              <a:gd name="connsiteX131" fmla="*/ 271230 w 1830706"/>
              <a:gd name="connsiteY131" fmla="*/ 1009131 h 1033310"/>
              <a:gd name="connsiteX132" fmla="*/ 290804 w 1830706"/>
              <a:gd name="connsiteY132" fmla="*/ 1006452 h 1033310"/>
              <a:gd name="connsiteX133" fmla="*/ 308515 w 1830706"/>
              <a:gd name="connsiteY133" fmla="*/ 993950 h 1033310"/>
              <a:gd name="connsiteX134" fmla="*/ 299193 w 1830706"/>
              <a:gd name="connsiteY134" fmla="*/ 1019847 h 1033310"/>
              <a:gd name="connsiteX135" fmla="*/ 306650 w 1830706"/>
              <a:gd name="connsiteY135" fmla="*/ 1022526 h 1033310"/>
              <a:gd name="connsiteX136" fmla="*/ 335546 w 1830706"/>
              <a:gd name="connsiteY136" fmla="*/ 989485 h 1033310"/>
              <a:gd name="connsiteX137" fmla="*/ 339274 w 1830706"/>
              <a:gd name="connsiteY137" fmla="*/ 976090 h 1033310"/>
              <a:gd name="connsiteX138" fmla="*/ 358849 w 1830706"/>
              <a:gd name="connsiteY138" fmla="*/ 993950 h 1033310"/>
              <a:gd name="connsiteX139" fmla="*/ 380287 w 1830706"/>
              <a:gd name="connsiteY139" fmla="*/ 998415 h 1033310"/>
              <a:gd name="connsiteX140" fmla="*/ 383083 w 1830706"/>
              <a:gd name="connsiteY140" fmla="*/ 1001987 h 1033310"/>
              <a:gd name="connsiteX141" fmla="*/ 387744 w 1830706"/>
              <a:gd name="connsiteY141" fmla="*/ 980555 h 1033310"/>
              <a:gd name="connsiteX142" fmla="*/ 413843 w 1830706"/>
              <a:gd name="connsiteY142" fmla="*/ 1018061 h 1033310"/>
              <a:gd name="connsiteX143" fmla="*/ 468838 w 1830706"/>
              <a:gd name="connsiteY143" fmla="*/ 1026098 h 1033310"/>
              <a:gd name="connsiteX144" fmla="*/ 477227 w 1830706"/>
              <a:gd name="connsiteY144" fmla="*/ 1033242 h 1033310"/>
              <a:gd name="connsiteX145" fmla="*/ 518240 w 1830706"/>
              <a:gd name="connsiteY145" fmla="*/ 1002880 h 1033310"/>
              <a:gd name="connsiteX146" fmla="*/ 542474 w 1830706"/>
              <a:gd name="connsiteY146" fmla="*/ 998415 h 1033310"/>
              <a:gd name="connsiteX147" fmla="*/ 544339 w 1830706"/>
              <a:gd name="connsiteY147" fmla="*/ 1005559 h 1033310"/>
              <a:gd name="connsiteX148" fmla="*/ 551796 w 1830706"/>
              <a:gd name="connsiteY148" fmla="*/ 987699 h 1033310"/>
              <a:gd name="connsiteX149" fmla="*/ 545271 w 1830706"/>
              <a:gd name="connsiteY149" fmla="*/ 981448 h 1033310"/>
              <a:gd name="connsiteX150" fmla="*/ 550863 w 1830706"/>
              <a:gd name="connsiteY150" fmla="*/ 965375 h 1033310"/>
              <a:gd name="connsiteX151" fmla="*/ 546203 w 1830706"/>
              <a:gd name="connsiteY151" fmla="*/ 926976 h 1033310"/>
              <a:gd name="connsiteX152" fmla="*/ 602130 w 1830706"/>
              <a:gd name="connsiteY152" fmla="*/ 913581 h 1033310"/>
              <a:gd name="connsiteX153" fmla="*/ 687884 w 1830706"/>
              <a:gd name="connsiteY153" fmla="*/ 922511 h 1033310"/>
              <a:gd name="connsiteX154" fmla="*/ 766492 w 1830706"/>
              <a:gd name="connsiteY154" fmla="*/ 961803 h 1033310"/>
              <a:gd name="connsiteX155" fmla="*/ 789795 w 1830706"/>
              <a:gd name="connsiteY155" fmla="*/ 946622 h 1033310"/>
              <a:gd name="connsiteX156" fmla="*/ 805640 w 1830706"/>
              <a:gd name="connsiteY156" fmla="*/ 945729 h 1033310"/>
              <a:gd name="connsiteX157" fmla="*/ 807505 w 1830706"/>
              <a:gd name="connsiteY157" fmla="*/ 936799 h 1033310"/>
              <a:gd name="connsiteX158" fmla="*/ 846653 w 1830706"/>
              <a:gd name="connsiteY158" fmla="*/ 926977 h 1033310"/>
              <a:gd name="connsiteX159" fmla="*/ 855042 w 1830706"/>
              <a:gd name="connsiteY159" fmla="*/ 915368 h 1033310"/>
              <a:gd name="connsiteX160" fmla="*/ 860635 w 1830706"/>
              <a:gd name="connsiteY160" fmla="*/ 919833 h 1033310"/>
              <a:gd name="connsiteX161" fmla="*/ 872752 w 1830706"/>
              <a:gd name="connsiteY161" fmla="*/ 893936 h 1033310"/>
              <a:gd name="connsiteX162" fmla="*/ 883938 w 1830706"/>
              <a:gd name="connsiteY162" fmla="*/ 901973 h 1033310"/>
              <a:gd name="connsiteX163" fmla="*/ 888598 w 1830706"/>
              <a:gd name="connsiteY163" fmla="*/ 877862 h 1033310"/>
              <a:gd name="connsiteX164" fmla="*/ 921222 w 1830706"/>
              <a:gd name="connsiteY164" fmla="*/ 822497 h 1033310"/>
              <a:gd name="connsiteX165" fmla="*/ 1001384 w 1830706"/>
              <a:gd name="connsiteY165" fmla="*/ 824283 h 1033310"/>
              <a:gd name="connsiteX166" fmla="*/ 1014433 w 1830706"/>
              <a:gd name="connsiteY166" fmla="*/ 809102 h 1033310"/>
              <a:gd name="connsiteX167" fmla="*/ 1029968 w 1830706"/>
              <a:gd name="connsiteY167" fmla="*/ 794219 h 1033310"/>
              <a:gd name="connsiteX168" fmla="*/ 1030279 w 1830706"/>
              <a:gd name="connsiteY168" fmla="*/ 791242 h 1033310"/>
              <a:gd name="connsiteX169" fmla="*/ 1018161 w 1830706"/>
              <a:gd name="connsiteY169" fmla="*/ 795707 h 1033310"/>
              <a:gd name="connsiteX170" fmla="*/ 1023754 w 1830706"/>
              <a:gd name="connsiteY170" fmla="*/ 789456 h 1033310"/>
              <a:gd name="connsiteX171" fmla="*/ 1037736 w 1830706"/>
              <a:gd name="connsiteY171" fmla="*/ 780526 h 1033310"/>
              <a:gd name="connsiteX172" fmla="*/ 1050785 w 1830706"/>
              <a:gd name="connsiteY172" fmla="*/ 757309 h 1033310"/>
              <a:gd name="connsiteX173" fmla="*/ 1079681 w 1830706"/>
              <a:gd name="connsiteY173" fmla="*/ 782312 h 1033310"/>
              <a:gd name="connsiteX174" fmla="*/ 1051717 w 1830706"/>
              <a:gd name="connsiteY174" fmla="*/ 833213 h 1033310"/>
              <a:gd name="connsiteX175" fmla="*/ 1081545 w 1830706"/>
              <a:gd name="connsiteY175" fmla="*/ 861788 h 1033310"/>
              <a:gd name="connsiteX176" fmla="*/ 1077817 w 1830706"/>
              <a:gd name="connsiteY176" fmla="*/ 871611 h 1033310"/>
              <a:gd name="connsiteX177" fmla="*/ 1105780 w 1830706"/>
              <a:gd name="connsiteY177" fmla="*/ 876076 h 1033310"/>
              <a:gd name="connsiteX178" fmla="*/ 1104848 w 1830706"/>
              <a:gd name="connsiteY178" fmla="*/ 857324 h 1033310"/>
              <a:gd name="connsiteX179" fmla="*/ 1116966 w 1830706"/>
              <a:gd name="connsiteY179" fmla="*/ 847501 h 1033310"/>
              <a:gd name="connsiteX180" fmla="*/ 1111372 w 1830706"/>
              <a:gd name="connsiteY180" fmla="*/ 824284 h 1033310"/>
              <a:gd name="connsiteX181" fmla="*/ 1140267 w 1830706"/>
              <a:gd name="connsiteY181" fmla="*/ 811783 h 1033310"/>
              <a:gd name="connsiteX182" fmla="*/ 1123489 w 1830706"/>
              <a:gd name="connsiteY182" fmla="*/ 797495 h 1033310"/>
              <a:gd name="connsiteX183" fmla="*/ 1114168 w 1830706"/>
              <a:gd name="connsiteY183" fmla="*/ 746594 h 1033310"/>
              <a:gd name="connsiteX184" fmla="*/ 1154249 w 1830706"/>
              <a:gd name="connsiteY184" fmla="*/ 746594 h 1033310"/>
              <a:gd name="connsiteX185" fmla="*/ 1160774 w 1830706"/>
              <a:gd name="connsiteY185" fmla="*/ 756417 h 1033310"/>
              <a:gd name="connsiteX186" fmla="*/ 1163570 w 1830706"/>
              <a:gd name="connsiteY186" fmla="*/ 749273 h 1033310"/>
              <a:gd name="connsiteX187" fmla="*/ 1194330 w 1830706"/>
              <a:gd name="connsiteY187" fmla="*/ 741236 h 1033310"/>
              <a:gd name="connsiteX188" fmla="*/ 1269831 w 1830706"/>
              <a:gd name="connsiteY188" fmla="*/ 678727 h 1033310"/>
              <a:gd name="connsiteX189" fmla="*/ 1309912 w 1830706"/>
              <a:gd name="connsiteY189" fmla="*/ 688550 h 1033310"/>
              <a:gd name="connsiteX190" fmla="*/ 1390384 w 1830706"/>
              <a:gd name="connsiteY190" fmla="*/ 652831 h 1033310"/>
              <a:gd name="connsiteX191" fmla="*/ 1478002 w 1830706"/>
              <a:gd name="connsiteY191" fmla="*/ 565318 h 1033310"/>
              <a:gd name="connsiteX192" fmla="*/ 1552571 w 1830706"/>
              <a:gd name="connsiteY192" fmla="*/ 533765 h 1033310"/>
              <a:gd name="connsiteX193" fmla="*/ 1588923 w 1830706"/>
              <a:gd name="connsiteY193" fmla="*/ 505190 h 1033310"/>
              <a:gd name="connsiteX194" fmla="*/ 1612226 w 1830706"/>
              <a:gd name="connsiteY194" fmla="*/ 490902 h 1033310"/>
              <a:gd name="connsiteX195" fmla="*/ 1620615 w 1830706"/>
              <a:gd name="connsiteY195" fmla="*/ 502511 h 1033310"/>
              <a:gd name="connsiteX196" fmla="*/ 1627140 w 1830706"/>
              <a:gd name="connsiteY196" fmla="*/ 495367 h 1033310"/>
              <a:gd name="connsiteX197" fmla="*/ 1636461 w 1830706"/>
              <a:gd name="connsiteY197" fmla="*/ 485544 h 1033310"/>
              <a:gd name="connsiteX198" fmla="*/ 1642986 w 1830706"/>
              <a:gd name="connsiteY198" fmla="*/ 456968 h 1033310"/>
              <a:gd name="connsiteX199" fmla="*/ 1661628 w 1830706"/>
              <a:gd name="connsiteY199" fmla="*/ 456968 h 1033310"/>
              <a:gd name="connsiteX200" fmla="*/ 1675610 w 1830706"/>
              <a:gd name="connsiteY200" fmla="*/ 441788 h 1033310"/>
              <a:gd name="connsiteX201" fmla="*/ 1749247 w 1830706"/>
              <a:gd name="connsiteY201" fmla="*/ 427500 h 1033310"/>
              <a:gd name="connsiteX202" fmla="*/ 1763228 w 1830706"/>
              <a:gd name="connsiteY202" fmla="*/ 407854 h 1033310"/>
              <a:gd name="connsiteX203" fmla="*/ 1791192 w 1830706"/>
              <a:gd name="connsiteY203" fmla="*/ 438216 h 1033310"/>
              <a:gd name="connsiteX204" fmla="*/ 1814494 w 1830706"/>
              <a:gd name="connsiteY204" fmla="*/ 399817 h 1033310"/>
              <a:gd name="connsiteX205" fmla="*/ 1830340 w 1830706"/>
              <a:gd name="connsiteY205" fmla="*/ 394459 h 1033310"/>
              <a:gd name="connsiteX206" fmla="*/ 1799581 w 1830706"/>
              <a:gd name="connsiteY206" fmla="*/ 374814 h 1033310"/>
              <a:gd name="connsiteX207" fmla="*/ 1787463 w 1830706"/>
              <a:gd name="connsiteY207" fmla="*/ 343559 h 1033310"/>
              <a:gd name="connsiteX208" fmla="*/ 1755771 w 1830706"/>
              <a:gd name="connsiteY208" fmla="*/ 337308 h 1033310"/>
              <a:gd name="connsiteX209" fmla="*/ 1743654 w 1830706"/>
              <a:gd name="connsiteY209" fmla="*/ 340880 h 1033310"/>
              <a:gd name="connsiteX210" fmla="*/ 1745518 w 1830706"/>
              <a:gd name="connsiteY210" fmla="*/ 298909 h 1033310"/>
              <a:gd name="connsiteX211" fmla="*/ 1746450 w 1830706"/>
              <a:gd name="connsiteY211" fmla="*/ 284622 h 1033310"/>
              <a:gd name="connsiteX212" fmla="*/ 1724079 w 1830706"/>
              <a:gd name="connsiteY212" fmla="*/ 280157 h 1033310"/>
              <a:gd name="connsiteX213" fmla="*/ 1701708 w 1830706"/>
              <a:gd name="connsiteY213" fmla="*/ 234614 h 1033310"/>
              <a:gd name="connsiteX214" fmla="*/ 1684930 w 1830706"/>
              <a:gd name="connsiteY214" fmla="*/ 224791 h 1033310"/>
              <a:gd name="connsiteX215" fmla="*/ 1683066 w 1830706"/>
              <a:gd name="connsiteY215" fmla="*/ 208718 h 1033310"/>
              <a:gd name="connsiteX216" fmla="*/ 1655103 w 1830706"/>
              <a:gd name="connsiteY216" fmla="*/ 189072 h 1033310"/>
              <a:gd name="connsiteX217" fmla="*/ 1684930 w 1830706"/>
              <a:gd name="connsiteY217" fmla="*/ 167640 h 1033310"/>
              <a:gd name="connsiteX218" fmla="*/ 1705437 w 1830706"/>
              <a:gd name="connsiteY218" fmla="*/ 128349 h 1033310"/>
              <a:gd name="connsiteX219" fmla="*/ 1707301 w 1830706"/>
              <a:gd name="connsiteY219" fmla="*/ 126563 h 1033310"/>
              <a:gd name="connsiteX220" fmla="*/ 1670016 w 1830706"/>
              <a:gd name="connsiteY220" fmla="*/ 111382 h 1033310"/>
              <a:gd name="connsiteX221" fmla="*/ 1586127 w 1830706"/>
              <a:gd name="connsiteY221" fmla="*/ 126563 h 1033310"/>
              <a:gd name="connsiteX222" fmla="*/ 1588923 w 1830706"/>
              <a:gd name="connsiteY222" fmla="*/ 118526 h 1033310"/>
              <a:gd name="connsiteX223" fmla="*/ 1571213 w 1830706"/>
              <a:gd name="connsiteY223" fmla="*/ 105131 h 1033310"/>
              <a:gd name="connsiteX224" fmla="*/ 1566552 w 1830706"/>
              <a:gd name="connsiteY224" fmla="*/ 61375 h 1033310"/>
              <a:gd name="connsiteX225" fmla="*/ 1524607 w 1830706"/>
              <a:gd name="connsiteY225" fmla="*/ 33692 h 1033310"/>
              <a:gd name="connsiteX226" fmla="*/ 1519947 w 1830706"/>
              <a:gd name="connsiteY226" fmla="*/ 22976 h 1033310"/>
              <a:gd name="connsiteX227" fmla="*/ 1510626 w 1830706"/>
              <a:gd name="connsiteY227" fmla="*/ 20297 h 1033310"/>
              <a:gd name="connsiteX228" fmla="*/ 1498508 w 1830706"/>
              <a:gd name="connsiteY228" fmla="*/ 28334 h 1033310"/>
              <a:gd name="connsiteX229" fmla="*/ 1492915 w 1830706"/>
              <a:gd name="connsiteY229" fmla="*/ 22083 h 1033310"/>
              <a:gd name="connsiteX230" fmla="*/ 1486391 w 1830706"/>
              <a:gd name="connsiteY230" fmla="*/ 25655 h 1033310"/>
              <a:gd name="connsiteX231" fmla="*/ 1490119 w 1830706"/>
              <a:gd name="connsiteY231" fmla="*/ 16725 h 1033310"/>
              <a:gd name="connsiteX232" fmla="*/ 1470545 w 1830706"/>
              <a:gd name="connsiteY232" fmla="*/ 12260 h 1033310"/>
              <a:gd name="connsiteX233" fmla="*/ 1454699 w 1830706"/>
              <a:gd name="connsiteY233" fmla="*/ 7795 h 1033310"/>
              <a:gd name="connsiteX234" fmla="*/ 1453767 w 1830706"/>
              <a:gd name="connsiteY234" fmla="*/ 13153 h 1033310"/>
              <a:gd name="connsiteX235" fmla="*/ 1446310 w 1830706"/>
              <a:gd name="connsiteY235" fmla="*/ 651 h 1033310"/>
              <a:gd name="connsiteX236" fmla="*/ 1444136 w 1830706"/>
              <a:gd name="connsiteY236" fmla="*/ 56 h 1033310"/>
              <a:gd name="connsiteX237" fmla="*/ 159997 w 1830706"/>
              <a:gd name="connsiteY237" fmla="*/ 406068 h 1033310"/>
              <a:gd name="connsiteX238" fmla="*/ 143219 w 1830706"/>
              <a:gd name="connsiteY238" fmla="*/ 407854 h 1033310"/>
              <a:gd name="connsiteX239" fmla="*/ 123645 w 1830706"/>
              <a:gd name="connsiteY239" fmla="*/ 421249 h 1033310"/>
              <a:gd name="connsiteX240" fmla="*/ 122713 w 1830706"/>
              <a:gd name="connsiteY240" fmla="*/ 424821 h 1033310"/>
              <a:gd name="connsiteX241" fmla="*/ 73312 w 1830706"/>
              <a:gd name="connsiteY241" fmla="*/ 414998 h 1033310"/>
              <a:gd name="connsiteX242" fmla="*/ 57466 w 1830706"/>
              <a:gd name="connsiteY242" fmla="*/ 431965 h 1033310"/>
              <a:gd name="connsiteX243" fmla="*/ 37891 w 1830706"/>
              <a:gd name="connsiteY243" fmla="*/ 434644 h 1033310"/>
              <a:gd name="connsiteX244" fmla="*/ 34163 w 1830706"/>
              <a:gd name="connsiteY244" fmla="*/ 453396 h 1033310"/>
              <a:gd name="connsiteX245" fmla="*/ 15210 w 1830706"/>
              <a:gd name="connsiteY245" fmla="*/ 471256 h 1033310"/>
              <a:gd name="connsiteX246" fmla="*/ 4025 w 1830706"/>
              <a:gd name="connsiteY246" fmla="*/ 479591 h 1033310"/>
              <a:gd name="connsiteX247" fmla="*/ 2471 w 1830706"/>
              <a:gd name="connsiteY247" fmla="*/ 496855 h 1033310"/>
              <a:gd name="connsiteX248" fmla="*/ 8685 w 1830706"/>
              <a:gd name="connsiteY248" fmla="*/ 529896 h 1033310"/>
              <a:gd name="connsiteX249" fmla="*/ 27638 w 1830706"/>
              <a:gd name="connsiteY249" fmla="*/ 565318 h 1033310"/>
              <a:gd name="connsiteX250" fmla="*/ 25774 w 1830706"/>
              <a:gd name="connsiteY250" fmla="*/ 570378 h 1033310"/>
              <a:gd name="connsiteX251" fmla="*/ 25153 w 1830706"/>
              <a:gd name="connsiteY251" fmla="*/ 570973 h 1033310"/>
              <a:gd name="connsiteX252" fmla="*/ 22045 w 1830706"/>
              <a:gd name="connsiteY252" fmla="*/ 579010 h 1033310"/>
              <a:gd name="connsiteX253" fmla="*/ 18938 w 1830706"/>
              <a:gd name="connsiteY253" fmla="*/ 587047 h 1033310"/>
              <a:gd name="connsiteX254" fmla="*/ 15521 w 1830706"/>
              <a:gd name="connsiteY254" fmla="*/ 589428 h 1033310"/>
              <a:gd name="connsiteX255" fmla="*/ 14589 w 1830706"/>
              <a:gd name="connsiteY255" fmla="*/ 598656 h 1033310"/>
              <a:gd name="connsiteX256" fmla="*/ 14589 w 1830706"/>
              <a:gd name="connsiteY256" fmla="*/ 599251 h 1033310"/>
              <a:gd name="connsiteX257" fmla="*/ 25153 w 1830706"/>
              <a:gd name="connsiteY257" fmla="*/ 605800 h 1033310"/>
              <a:gd name="connsiteX258" fmla="*/ 87294 w 1830706"/>
              <a:gd name="connsiteY258" fmla="*/ 589726 h 1033310"/>
              <a:gd name="connsiteX259" fmla="*/ 40688 w 1830706"/>
              <a:gd name="connsiteY259" fmla="*/ 634078 h 1033310"/>
              <a:gd name="connsiteX260" fmla="*/ 47213 w 1830706"/>
              <a:gd name="connsiteY260" fmla="*/ 640329 h 1033310"/>
              <a:gd name="connsiteX261" fmla="*/ 47213 w 1830706"/>
              <a:gd name="connsiteY261" fmla="*/ 648366 h 1033310"/>
              <a:gd name="connsiteX262" fmla="*/ 44416 w 1830706"/>
              <a:gd name="connsiteY262" fmla="*/ 665332 h 1033310"/>
              <a:gd name="connsiteX263" fmla="*/ 80769 w 1830706"/>
              <a:gd name="connsiteY263" fmla="*/ 609074 h 1033310"/>
              <a:gd name="connsiteX264" fmla="*/ 130171 w 1830706"/>
              <a:gd name="connsiteY264" fmla="*/ 567997 h 1033310"/>
              <a:gd name="connsiteX265" fmla="*/ 140424 w 1830706"/>
              <a:gd name="connsiteY265" fmla="*/ 547458 h 1033310"/>
              <a:gd name="connsiteX266" fmla="*/ 139802 w 1830706"/>
              <a:gd name="connsiteY266" fmla="*/ 537040 h 1033310"/>
              <a:gd name="connsiteX267" fmla="*/ 180815 w 1830706"/>
              <a:gd name="connsiteY267" fmla="*/ 529003 h 1033310"/>
              <a:gd name="connsiteX268" fmla="*/ 184544 w 1830706"/>
              <a:gd name="connsiteY268" fmla="*/ 520073 h 1033310"/>
              <a:gd name="connsiteX269" fmla="*/ 203186 w 1830706"/>
              <a:gd name="connsiteY269" fmla="*/ 510250 h 1033310"/>
              <a:gd name="connsiteX270" fmla="*/ 230217 w 1830706"/>
              <a:gd name="connsiteY270" fmla="*/ 503106 h 1033310"/>
              <a:gd name="connsiteX271" fmla="*/ 238606 w 1830706"/>
              <a:gd name="connsiteY271" fmla="*/ 514715 h 1033310"/>
              <a:gd name="connsiteX272" fmla="*/ 272162 w 1830706"/>
              <a:gd name="connsiteY272" fmla="*/ 502213 h 1033310"/>
              <a:gd name="connsiteX273" fmla="*/ 273094 w 1830706"/>
              <a:gd name="connsiteY273" fmla="*/ 484353 h 1033310"/>
              <a:gd name="connsiteX274" fmla="*/ 275890 w 1830706"/>
              <a:gd name="connsiteY274" fmla="*/ 472745 h 1033310"/>
              <a:gd name="connsiteX275" fmla="*/ 189204 w 1830706"/>
              <a:gd name="connsiteY275" fmla="*/ 453396 h 1033310"/>
              <a:gd name="connsiteX276" fmla="*/ 161862 w 1830706"/>
              <a:gd name="connsiteY276" fmla="*/ 406068 h 1033310"/>
              <a:gd name="connsiteX277" fmla="*/ 1023753 w 1830706"/>
              <a:gd name="connsiteY277" fmla="*/ 799876 h 1033310"/>
              <a:gd name="connsiteX278" fmla="*/ 1021889 w 1830706"/>
              <a:gd name="connsiteY278" fmla="*/ 801960 h 1033310"/>
              <a:gd name="connsiteX279" fmla="*/ 1023753 w 1830706"/>
              <a:gd name="connsiteY279" fmla="*/ 799876 h 10333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</a:cxnLst>
            <a:rect l="l" t="t" r="r" b="b"/>
            <a:pathLst>
              <a:path w="1830706" h="1033310">
                <a:moveTo>
                  <a:pt x="1444136" y="56"/>
                </a:moveTo>
                <a:cubicBezTo>
                  <a:pt x="1442037" y="643"/>
                  <a:pt x="1440020" y="3776"/>
                  <a:pt x="1437921" y="5116"/>
                </a:cubicBezTo>
                <a:cubicBezTo>
                  <a:pt x="1434191" y="6903"/>
                  <a:pt x="1427669" y="6900"/>
                  <a:pt x="1425804" y="10474"/>
                </a:cubicBezTo>
                <a:cubicBezTo>
                  <a:pt x="1423006" y="15835"/>
                  <a:pt x="1428602" y="22973"/>
                  <a:pt x="1425804" y="28334"/>
                </a:cubicBezTo>
                <a:cubicBezTo>
                  <a:pt x="1423006" y="31908"/>
                  <a:pt x="1417417" y="31013"/>
                  <a:pt x="1413687" y="31906"/>
                </a:cubicBezTo>
                <a:cubicBezTo>
                  <a:pt x="1401563" y="35480"/>
                  <a:pt x="1386661" y="34581"/>
                  <a:pt x="1376402" y="42622"/>
                </a:cubicBezTo>
                <a:cubicBezTo>
                  <a:pt x="1372672" y="45302"/>
                  <a:pt x="1375472" y="52443"/>
                  <a:pt x="1370809" y="56017"/>
                </a:cubicBezTo>
                <a:cubicBezTo>
                  <a:pt x="1367080" y="58697"/>
                  <a:pt x="1361491" y="56909"/>
                  <a:pt x="1356828" y="56909"/>
                </a:cubicBezTo>
                <a:cubicBezTo>
                  <a:pt x="1352165" y="56909"/>
                  <a:pt x="1347510" y="57802"/>
                  <a:pt x="1341914" y="57802"/>
                </a:cubicBezTo>
                <a:lnTo>
                  <a:pt x="1340050" y="57802"/>
                </a:lnTo>
                <a:cubicBezTo>
                  <a:pt x="1334454" y="79245"/>
                  <a:pt x="1327633" y="96191"/>
                  <a:pt x="1308047" y="114060"/>
                </a:cubicBezTo>
                <a:cubicBezTo>
                  <a:pt x="1305250" y="116740"/>
                  <a:pt x="1300592" y="115845"/>
                  <a:pt x="1298726" y="118525"/>
                </a:cubicBezTo>
                <a:cubicBezTo>
                  <a:pt x="1286602" y="131927"/>
                  <a:pt x="1272637" y="166742"/>
                  <a:pt x="1253985" y="174783"/>
                </a:cubicBezTo>
                <a:cubicBezTo>
                  <a:pt x="1249322" y="176570"/>
                  <a:pt x="1242802" y="171211"/>
                  <a:pt x="1238139" y="172104"/>
                </a:cubicBezTo>
                <a:cubicBezTo>
                  <a:pt x="1234408" y="172998"/>
                  <a:pt x="1233481" y="179248"/>
                  <a:pt x="1229750" y="180141"/>
                </a:cubicBezTo>
                <a:cubicBezTo>
                  <a:pt x="1226019" y="181034"/>
                  <a:pt x="1222295" y="178355"/>
                  <a:pt x="1218565" y="178355"/>
                </a:cubicBezTo>
                <a:cubicBezTo>
                  <a:pt x="1214834" y="179248"/>
                  <a:pt x="1212043" y="183714"/>
                  <a:pt x="1207379" y="182820"/>
                </a:cubicBezTo>
                <a:cubicBezTo>
                  <a:pt x="1206447" y="182820"/>
                  <a:pt x="1188740" y="173888"/>
                  <a:pt x="1183144" y="178355"/>
                </a:cubicBezTo>
                <a:cubicBezTo>
                  <a:pt x="1178481" y="181929"/>
                  <a:pt x="1178486" y="188176"/>
                  <a:pt x="1174755" y="190857"/>
                </a:cubicBezTo>
                <a:cubicBezTo>
                  <a:pt x="1171026" y="192644"/>
                  <a:pt x="1166369" y="189070"/>
                  <a:pt x="1162638" y="190857"/>
                </a:cubicBezTo>
                <a:cubicBezTo>
                  <a:pt x="1158908" y="193537"/>
                  <a:pt x="1158912" y="197999"/>
                  <a:pt x="1155181" y="200680"/>
                </a:cubicBezTo>
                <a:cubicBezTo>
                  <a:pt x="1149585" y="205147"/>
                  <a:pt x="1141203" y="206035"/>
                  <a:pt x="1135607" y="210503"/>
                </a:cubicBezTo>
                <a:cubicBezTo>
                  <a:pt x="1126281" y="218544"/>
                  <a:pt x="1125359" y="224786"/>
                  <a:pt x="1115100" y="231934"/>
                </a:cubicBezTo>
                <a:cubicBezTo>
                  <a:pt x="1102977" y="240869"/>
                  <a:pt x="1073163" y="245329"/>
                  <a:pt x="1059174" y="245329"/>
                </a:cubicBezTo>
                <a:cubicBezTo>
                  <a:pt x="1025599" y="245329"/>
                  <a:pt x="1062912" y="241761"/>
                  <a:pt x="1043328" y="234613"/>
                </a:cubicBezTo>
                <a:cubicBezTo>
                  <a:pt x="1032136" y="231039"/>
                  <a:pt x="1029348" y="250686"/>
                  <a:pt x="1025618" y="252473"/>
                </a:cubicBezTo>
                <a:cubicBezTo>
                  <a:pt x="1019090" y="255154"/>
                  <a:pt x="1010708" y="251581"/>
                  <a:pt x="1003247" y="250687"/>
                </a:cubicBezTo>
                <a:cubicBezTo>
                  <a:pt x="1002314" y="249794"/>
                  <a:pt x="1002316" y="247115"/>
                  <a:pt x="1000451" y="247115"/>
                </a:cubicBezTo>
                <a:cubicBezTo>
                  <a:pt x="992990" y="248009"/>
                  <a:pt x="986474" y="254259"/>
                  <a:pt x="978080" y="253366"/>
                </a:cubicBezTo>
                <a:cubicBezTo>
                  <a:pt x="975282" y="253366"/>
                  <a:pt x="976217" y="246223"/>
                  <a:pt x="973419" y="244436"/>
                </a:cubicBezTo>
                <a:cubicBezTo>
                  <a:pt x="968756" y="241756"/>
                  <a:pt x="962238" y="239078"/>
                  <a:pt x="955709" y="239078"/>
                </a:cubicBezTo>
                <a:cubicBezTo>
                  <a:pt x="919337" y="239972"/>
                  <a:pt x="937087" y="274806"/>
                  <a:pt x="900715" y="259617"/>
                </a:cubicBezTo>
                <a:cubicBezTo>
                  <a:pt x="889523" y="254256"/>
                  <a:pt x="883944" y="226576"/>
                  <a:pt x="871819" y="228363"/>
                </a:cubicBezTo>
                <a:cubicBezTo>
                  <a:pt x="867156" y="228363"/>
                  <a:pt x="867162" y="239079"/>
                  <a:pt x="862498" y="237292"/>
                </a:cubicBezTo>
                <a:cubicBezTo>
                  <a:pt x="858768" y="236399"/>
                  <a:pt x="866229" y="225684"/>
                  <a:pt x="861567" y="225684"/>
                </a:cubicBezTo>
                <a:cubicBezTo>
                  <a:pt x="852241" y="226577"/>
                  <a:pt x="837349" y="259623"/>
                  <a:pt x="804708" y="248008"/>
                </a:cubicBezTo>
                <a:cubicBezTo>
                  <a:pt x="770201" y="235500"/>
                  <a:pt x="789795" y="218541"/>
                  <a:pt x="787930" y="216754"/>
                </a:cubicBezTo>
                <a:cubicBezTo>
                  <a:pt x="783267" y="211393"/>
                  <a:pt x="774884" y="214968"/>
                  <a:pt x="768356" y="214968"/>
                </a:cubicBezTo>
                <a:cubicBezTo>
                  <a:pt x="765558" y="214968"/>
                  <a:pt x="762453" y="213181"/>
                  <a:pt x="761520" y="214968"/>
                </a:cubicBezTo>
                <a:cubicBezTo>
                  <a:pt x="758722" y="219435"/>
                  <a:pt x="760591" y="226574"/>
                  <a:pt x="756860" y="231041"/>
                </a:cubicBezTo>
                <a:cubicBezTo>
                  <a:pt x="746601" y="248911"/>
                  <a:pt x="649680" y="261398"/>
                  <a:pt x="625432" y="271226"/>
                </a:cubicBezTo>
                <a:cubicBezTo>
                  <a:pt x="614240" y="274800"/>
                  <a:pt x="604930" y="289082"/>
                  <a:pt x="596537" y="296230"/>
                </a:cubicBezTo>
                <a:cubicBezTo>
                  <a:pt x="589076" y="303377"/>
                  <a:pt x="576035" y="306050"/>
                  <a:pt x="567641" y="311410"/>
                </a:cubicBezTo>
                <a:cubicBezTo>
                  <a:pt x="544326" y="329280"/>
                  <a:pt x="528504" y="356941"/>
                  <a:pt x="507054" y="379278"/>
                </a:cubicBezTo>
                <a:cubicBezTo>
                  <a:pt x="501458" y="385532"/>
                  <a:pt x="492143" y="395349"/>
                  <a:pt x="485615" y="399816"/>
                </a:cubicBezTo>
                <a:cubicBezTo>
                  <a:pt x="484683" y="400710"/>
                  <a:pt x="480023" y="399815"/>
                  <a:pt x="480023" y="401602"/>
                </a:cubicBezTo>
                <a:cubicBezTo>
                  <a:pt x="476292" y="419472"/>
                  <a:pt x="490285" y="419455"/>
                  <a:pt x="472566" y="431964"/>
                </a:cubicBezTo>
                <a:cubicBezTo>
                  <a:pt x="470701" y="433751"/>
                  <a:pt x="466043" y="431963"/>
                  <a:pt x="463245" y="432856"/>
                </a:cubicBezTo>
                <a:cubicBezTo>
                  <a:pt x="440862" y="440898"/>
                  <a:pt x="458600" y="443572"/>
                  <a:pt x="429689" y="444465"/>
                </a:cubicBezTo>
                <a:cubicBezTo>
                  <a:pt x="419430" y="444465"/>
                  <a:pt x="393341" y="437319"/>
                  <a:pt x="384015" y="440893"/>
                </a:cubicBezTo>
                <a:cubicBezTo>
                  <a:pt x="381217" y="441787"/>
                  <a:pt x="382153" y="446250"/>
                  <a:pt x="379355" y="448037"/>
                </a:cubicBezTo>
                <a:cubicBezTo>
                  <a:pt x="369096" y="456972"/>
                  <a:pt x="350466" y="460538"/>
                  <a:pt x="337410" y="461432"/>
                </a:cubicBezTo>
                <a:cubicBezTo>
                  <a:pt x="321555" y="463219"/>
                  <a:pt x="283348" y="470063"/>
                  <a:pt x="282415" y="471850"/>
                </a:cubicBezTo>
                <a:cubicBezTo>
                  <a:pt x="278685" y="479891"/>
                  <a:pt x="276823" y="488812"/>
                  <a:pt x="274958" y="497747"/>
                </a:cubicBezTo>
                <a:cubicBezTo>
                  <a:pt x="272160" y="509362"/>
                  <a:pt x="295152" y="513523"/>
                  <a:pt x="297950" y="514416"/>
                </a:cubicBezTo>
                <a:cubicBezTo>
                  <a:pt x="299815" y="514416"/>
                  <a:pt x="302610" y="514415"/>
                  <a:pt x="303543" y="516202"/>
                </a:cubicBezTo>
                <a:cubicBezTo>
                  <a:pt x="304475" y="518882"/>
                  <a:pt x="299813" y="522452"/>
                  <a:pt x="301679" y="523346"/>
                </a:cubicBezTo>
                <a:cubicBezTo>
                  <a:pt x="304477" y="524239"/>
                  <a:pt x="306338" y="518881"/>
                  <a:pt x="309136" y="518881"/>
                </a:cubicBezTo>
                <a:cubicBezTo>
                  <a:pt x="311001" y="519774"/>
                  <a:pt x="310067" y="524239"/>
                  <a:pt x="311932" y="524239"/>
                </a:cubicBezTo>
                <a:cubicBezTo>
                  <a:pt x="329652" y="526026"/>
                  <a:pt x="345478" y="509057"/>
                  <a:pt x="364130" y="510844"/>
                </a:cubicBezTo>
                <a:cubicBezTo>
                  <a:pt x="379985" y="511738"/>
                  <a:pt x="336169" y="528703"/>
                  <a:pt x="332438" y="529597"/>
                </a:cubicBezTo>
                <a:cubicBezTo>
                  <a:pt x="329641" y="529597"/>
                  <a:pt x="329643" y="523345"/>
                  <a:pt x="327778" y="524239"/>
                </a:cubicBezTo>
                <a:cubicBezTo>
                  <a:pt x="325912" y="525132"/>
                  <a:pt x="282324" y="542833"/>
                  <a:pt x="269366" y="556089"/>
                </a:cubicBezTo>
                <a:cubicBezTo>
                  <a:pt x="256309" y="573065"/>
                  <a:pt x="313495" y="547741"/>
                  <a:pt x="295775" y="572758"/>
                </a:cubicBezTo>
                <a:cubicBezTo>
                  <a:pt x="292045" y="577225"/>
                  <a:pt x="256012" y="579305"/>
                  <a:pt x="242956" y="581092"/>
                </a:cubicBezTo>
                <a:cubicBezTo>
                  <a:pt x="217775" y="584666"/>
                  <a:pt x="195418" y="596274"/>
                  <a:pt x="194486" y="595380"/>
                </a:cubicBezTo>
                <a:cubicBezTo>
                  <a:pt x="190755" y="590913"/>
                  <a:pt x="207538" y="586155"/>
                  <a:pt x="202875" y="582581"/>
                </a:cubicBezTo>
                <a:cubicBezTo>
                  <a:pt x="197279" y="578113"/>
                  <a:pt x="194801" y="579008"/>
                  <a:pt x="187340" y="579902"/>
                </a:cubicBezTo>
                <a:cubicBezTo>
                  <a:pt x="186407" y="580795"/>
                  <a:pt x="176777" y="581688"/>
                  <a:pt x="175844" y="581688"/>
                </a:cubicBezTo>
                <a:cubicBezTo>
                  <a:pt x="173979" y="581688"/>
                  <a:pt x="167454" y="586152"/>
                  <a:pt x="168387" y="587939"/>
                </a:cubicBezTo>
                <a:cubicBezTo>
                  <a:pt x="172063" y="597247"/>
                  <a:pt x="185787" y="593293"/>
                  <a:pt x="184854" y="599547"/>
                </a:cubicBezTo>
                <a:cubicBezTo>
                  <a:pt x="182056" y="608482"/>
                  <a:pt x="173052" y="605499"/>
                  <a:pt x="163726" y="608180"/>
                </a:cubicBezTo>
                <a:cubicBezTo>
                  <a:pt x="135134" y="613644"/>
                  <a:pt x="140426" y="600739"/>
                  <a:pt x="135763" y="599845"/>
                </a:cubicBezTo>
                <a:cubicBezTo>
                  <a:pt x="123639" y="598058"/>
                  <a:pt x="117126" y="609072"/>
                  <a:pt x="107800" y="610859"/>
                </a:cubicBezTo>
                <a:cubicBezTo>
                  <a:pt x="104069" y="611752"/>
                  <a:pt x="89161" y="610855"/>
                  <a:pt x="83565" y="617110"/>
                </a:cubicBezTo>
                <a:cubicBezTo>
                  <a:pt x="77969" y="623364"/>
                  <a:pt x="77043" y="633180"/>
                  <a:pt x="71447" y="639434"/>
                </a:cubicBezTo>
                <a:cubicBezTo>
                  <a:pt x="68650" y="642115"/>
                  <a:pt x="63991" y="640326"/>
                  <a:pt x="62126" y="643006"/>
                </a:cubicBezTo>
                <a:cubicBezTo>
                  <a:pt x="60261" y="646580"/>
                  <a:pt x="63058" y="650149"/>
                  <a:pt x="63058" y="652829"/>
                </a:cubicBezTo>
                <a:cubicBezTo>
                  <a:pt x="62125" y="657296"/>
                  <a:pt x="62127" y="662650"/>
                  <a:pt x="59329" y="666224"/>
                </a:cubicBezTo>
                <a:cubicBezTo>
                  <a:pt x="53734" y="671585"/>
                  <a:pt x="43483" y="667112"/>
                  <a:pt x="43483" y="676940"/>
                </a:cubicBezTo>
                <a:cubicBezTo>
                  <a:pt x="44416" y="691235"/>
                  <a:pt x="51872" y="698366"/>
                  <a:pt x="51872" y="709087"/>
                </a:cubicBezTo>
                <a:cubicBezTo>
                  <a:pt x="52805" y="712661"/>
                  <a:pt x="40680" y="733197"/>
                  <a:pt x="54669" y="734984"/>
                </a:cubicBezTo>
                <a:cubicBezTo>
                  <a:pt x="56534" y="734984"/>
                  <a:pt x="114320" y="708195"/>
                  <a:pt x="120849" y="706408"/>
                </a:cubicBezTo>
                <a:cubicBezTo>
                  <a:pt x="122714" y="705515"/>
                  <a:pt x="126442" y="703729"/>
                  <a:pt x="125509" y="705516"/>
                </a:cubicBezTo>
                <a:cubicBezTo>
                  <a:pt x="122711" y="715344"/>
                  <a:pt x="114327" y="734087"/>
                  <a:pt x="107799" y="743022"/>
                </a:cubicBezTo>
                <a:cubicBezTo>
                  <a:pt x="106866" y="744808"/>
                  <a:pt x="98475" y="742126"/>
                  <a:pt x="104071" y="745701"/>
                </a:cubicBezTo>
                <a:cubicBezTo>
                  <a:pt x="109666" y="750168"/>
                  <a:pt x="131100" y="750158"/>
                  <a:pt x="133898" y="763560"/>
                </a:cubicBezTo>
                <a:cubicBezTo>
                  <a:pt x="133898" y="768028"/>
                  <a:pt x="124575" y="774274"/>
                  <a:pt x="128306" y="778741"/>
                </a:cubicBezTo>
                <a:cubicBezTo>
                  <a:pt x="131103" y="780528"/>
                  <a:pt x="160000" y="770698"/>
                  <a:pt x="155337" y="782313"/>
                </a:cubicBezTo>
                <a:cubicBezTo>
                  <a:pt x="150673" y="795715"/>
                  <a:pt x="122710" y="806419"/>
                  <a:pt x="128306" y="814461"/>
                </a:cubicBezTo>
                <a:cubicBezTo>
                  <a:pt x="133901" y="822502"/>
                  <a:pt x="149743" y="835000"/>
                  <a:pt x="151608" y="833213"/>
                </a:cubicBezTo>
                <a:cubicBezTo>
                  <a:pt x="155339" y="830533"/>
                  <a:pt x="159995" y="828749"/>
                  <a:pt x="163726" y="827855"/>
                </a:cubicBezTo>
                <a:cubicBezTo>
                  <a:pt x="167456" y="826962"/>
                  <a:pt x="175843" y="824281"/>
                  <a:pt x="175843" y="827855"/>
                </a:cubicBezTo>
                <a:cubicBezTo>
                  <a:pt x="174910" y="829642"/>
                  <a:pt x="146950" y="846608"/>
                  <a:pt x="143219" y="846608"/>
                </a:cubicBezTo>
                <a:cubicBezTo>
                  <a:pt x="138556" y="847502"/>
                  <a:pt x="135765" y="836784"/>
                  <a:pt x="132034" y="839464"/>
                </a:cubicBezTo>
                <a:cubicBezTo>
                  <a:pt x="127371" y="843038"/>
                  <a:pt x="138561" y="856432"/>
                  <a:pt x="133898" y="854645"/>
                </a:cubicBezTo>
                <a:cubicBezTo>
                  <a:pt x="132033" y="854645"/>
                  <a:pt x="116191" y="820713"/>
                  <a:pt x="110595" y="818033"/>
                </a:cubicBezTo>
                <a:cubicBezTo>
                  <a:pt x="107798" y="816245"/>
                  <a:pt x="101275" y="815352"/>
                  <a:pt x="99410" y="818925"/>
                </a:cubicBezTo>
                <a:cubicBezTo>
                  <a:pt x="96612" y="824286"/>
                  <a:pt x="101274" y="831423"/>
                  <a:pt x="102206" y="837678"/>
                </a:cubicBezTo>
                <a:cubicBezTo>
                  <a:pt x="102206" y="840358"/>
                  <a:pt x="99409" y="843035"/>
                  <a:pt x="101275" y="843929"/>
                </a:cubicBezTo>
                <a:cubicBezTo>
                  <a:pt x="105938" y="845716"/>
                  <a:pt x="116189" y="841248"/>
                  <a:pt x="115257" y="844821"/>
                </a:cubicBezTo>
                <a:cubicBezTo>
                  <a:pt x="113391" y="851969"/>
                  <a:pt x="105007" y="855535"/>
                  <a:pt x="98479" y="859109"/>
                </a:cubicBezTo>
                <a:cubicBezTo>
                  <a:pt x="96613" y="859109"/>
                  <a:pt x="94750" y="853750"/>
                  <a:pt x="93818" y="855537"/>
                </a:cubicBezTo>
                <a:cubicBezTo>
                  <a:pt x="92885" y="857324"/>
                  <a:pt x="97547" y="859108"/>
                  <a:pt x="96614" y="860895"/>
                </a:cubicBezTo>
                <a:cubicBezTo>
                  <a:pt x="96614" y="863575"/>
                  <a:pt x="89156" y="866252"/>
                  <a:pt x="91954" y="868039"/>
                </a:cubicBezTo>
                <a:cubicBezTo>
                  <a:pt x="97549" y="871613"/>
                  <a:pt x="105000" y="868038"/>
                  <a:pt x="111528" y="869825"/>
                </a:cubicBezTo>
                <a:cubicBezTo>
                  <a:pt x="113393" y="869825"/>
                  <a:pt x="128305" y="881434"/>
                  <a:pt x="130170" y="879648"/>
                </a:cubicBezTo>
                <a:cubicBezTo>
                  <a:pt x="135766" y="875180"/>
                  <a:pt x="136691" y="866255"/>
                  <a:pt x="143220" y="862681"/>
                </a:cubicBezTo>
                <a:cubicBezTo>
                  <a:pt x="150681" y="859107"/>
                  <a:pt x="149741" y="878753"/>
                  <a:pt x="157202" y="881434"/>
                </a:cubicBezTo>
                <a:cubicBezTo>
                  <a:pt x="160932" y="882327"/>
                  <a:pt x="163724" y="875183"/>
                  <a:pt x="167455" y="875183"/>
                </a:cubicBezTo>
                <a:cubicBezTo>
                  <a:pt x="172118" y="875183"/>
                  <a:pt x="197593" y="882327"/>
                  <a:pt x="197593" y="882327"/>
                </a:cubicBezTo>
                <a:cubicBezTo>
                  <a:pt x="198525" y="884113"/>
                  <a:pt x="204120" y="905542"/>
                  <a:pt x="200389" y="910009"/>
                </a:cubicBezTo>
                <a:cubicBezTo>
                  <a:pt x="194794" y="915370"/>
                  <a:pt x="172111" y="919831"/>
                  <a:pt x="179572" y="922511"/>
                </a:cubicBezTo>
                <a:cubicBezTo>
                  <a:pt x="187033" y="924298"/>
                  <a:pt x="195725" y="921617"/>
                  <a:pt x="202254" y="925190"/>
                </a:cubicBezTo>
                <a:cubicBezTo>
                  <a:pt x="209714" y="930551"/>
                  <a:pt x="196656" y="951086"/>
                  <a:pt x="205982" y="951980"/>
                </a:cubicBezTo>
                <a:cubicBezTo>
                  <a:pt x="214376" y="952873"/>
                  <a:pt x="218095" y="939478"/>
                  <a:pt x="225556" y="939478"/>
                </a:cubicBezTo>
                <a:cubicBezTo>
                  <a:pt x="233017" y="940371"/>
                  <a:pt x="235806" y="950192"/>
                  <a:pt x="242334" y="953766"/>
                </a:cubicBezTo>
                <a:cubicBezTo>
                  <a:pt x="244200" y="954659"/>
                  <a:pt x="247927" y="950193"/>
                  <a:pt x="247927" y="951980"/>
                </a:cubicBezTo>
                <a:cubicBezTo>
                  <a:pt x="261916" y="995760"/>
                  <a:pt x="181728" y="950174"/>
                  <a:pt x="217167" y="987699"/>
                </a:cubicBezTo>
                <a:cubicBezTo>
                  <a:pt x="221830" y="992167"/>
                  <a:pt x="229282" y="983234"/>
                  <a:pt x="234877" y="983234"/>
                </a:cubicBezTo>
                <a:cubicBezTo>
                  <a:pt x="244203" y="983234"/>
                  <a:pt x="240464" y="993060"/>
                  <a:pt x="250723" y="987699"/>
                </a:cubicBezTo>
                <a:cubicBezTo>
                  <a:pt x="252589" y="986806"/>
                  <a:pt x="248859" y="984127"/>
                  <a:pt x="249792" y="984127"/>
                </a:cubicBezTo>
                <a:cubicBezTo>
                  <a:pt x="256320" y="980554"/>
                  <a:pt x="263770" y="984129"/>
                  <a:pt x="270298" y="981448"/>
                </a:cubicBezTo>
                <a:cubicBezTo>
                  <a:pt x="277759" y="977875"/>
                  <a:pt x="295463" y="969841"/>
                  <a:pt x="300126" y="968053"/>
                </a:cubicBezTo>
                <a:cubicBezTo>
                  <a:pt x="307587" y="965373"/>
                  <a:pt x="317833" y="956441"/>
                  <a:pt x="322496" y="962696"/>
                </a:cubicBezTo>
                <a:cubicBezTo>
                  <a:pt x="340216" y="984139"/>
                  <a:pt x="295465" y="976087"/>
                  <a:pt x="295465" y="983234"/>
                </a:cubicBezTo>
                <a:cubicBezTo>
                  <a:pt x="295465" y="988595"/>
                  <a:pt x="304788" y="993948"/>
                  <a:pt x="301058" y="997522"/>
                </a:cubicBezTo>
                <a:cubicBezTo>
                  <a:pt x="295462" y="1002883"/>
                  <a:pt x="286148" y="997521"/>
                  <a:pt x="278687" y="999308"/>
                </a:cubicBezTo>
                <a:cubicBezTo>
                  <a:pt x="263765" y="1002882"/>
                  <a:pt x="250730" y="1014485"/>
                  <a:pt x="238606" y="1022526"/>
                </a:cubicBezTo>
                <a:cubicBezTo>
                  <a:pt x="233943" y="1026100"/>
                  <a:pt x="250721" y="1020740"/>
                  <a:pt x="256316" y="1019847"/>
                </a:cubicBezTo>
                <a:cubicBezTo>
                  <a:pt x="260980" y="1019847"/>
                  <a:pt x="265636" y="1023420"/>
                  <a:pt x="268434" y="1021633"/>
                </a:cubicBezTo>
                <a:cubicBezTo>
                  <a:pt x="272164" y="1018953"/>
                  <a:pt x="267499" y="1011811"/>
                  <a:pt x="271230" y="1009131"/>
                </a:cubicBezTo>
                <a:cubicBezTo>
                  <a:pt x="276826" y="1005557"/>
                  <a:pt x="284276" y="1007346"/>
                  <a:pt x="290804" y="1006452"/>
                </a:cubicBezTo>
                <a:cubicBezTo>
                  <a:pt x="310389" y="1001091"/>
                  <a:pt x="307582" y="992163"/>
                  <a:pt x="308515" y="993950"/>
                </a:cubicBezTo>
                <a:cubicBezTo>
                  <a:pt x="320639" y="1019861"/>
                  <a:pt x="307587" y="1011806"/>
                  <a:pt x="299193" y="1019847"/>
                </a:cubicBezTo>
                <a:cubicBezTo>
                  <a:pt x="297328" y="1021634"/>
                  <a:pt x="304785" y="1024313"/>
                  <a:pt x="306650" y="1022526"/>
                </a:cubicBezTo>
                <a:cubicBezTo>
                  <a:pt x="308516" y="1019846"/>
                  <a:pt x="335546" y="990379"/>
                  <a:pt x="335546" y="989485"/>
                </a:cubicBezTo>
                <a:cubicBezTo>
                  <a:pt x="338344" y="985018"/>
                  <a:pt x="335544" y="977878"/>
                  <a:pt x="339274" y="976090"/>
                </a:cubicBezTo>
                <a:cubicBezTo>
                  <a:pt x="363522" y="965369"/>
                  <a:pt x="352320" y="988590"/>
                  <a:pt x="358849" y="993950"/>
                </a:cubicBezTo>
                <a:cubicBezTo>
                  <a:pt x="364444" y="997524"/>
                  <a:pt x="373759" y="995735"/>
                  <a:pt x="380287" y="998415"/>
                </a:cubicBezTo>
                <a:cubicBezTo>
                  <a:pt x="382153" y="998415"/>
                  <a:pt x="382151" y="1002881"/>
                  <a:pt x="383083" y="1001987"/>
                </a:cubicBezTo>
                <a:cubicBezTo>
                  <a:pt x="392410" y="993946"/>
                  <a:pt x="374687" y="982342"/>
                  <a:pt x="387744" y="980555"/>
                </a:cubicBezTo>
                <a:cubicBezTo>
                  <a:pt x="413857" y="976088"/>
                  <a:pt x="411978" y="1016274"/>
                  <a:pt x="413843" y="1018061"/>
                </a:cubicBezTo>
                <a:cubicBezTo>
                  <a:pt x="433428" y="1031463"/>
                  <a:pt x="448320" y="1024311"/>
                  <a:pt x="468838" y="1026098"/>
                </a:cubicBezTo>
                <a:cubicBezTo>
                  <a:pt x="471635" y="1026098"/>
                  <a:pt x="472564" y="1034135"/>
                  <a:pt x="477227" y="1033242"/>
                </a:cubicBezTo>
                <a:cubicBezTo>
                  <a:pt x="485620" y="1032348"/>
                  <a:pt x="516374" y="1003774"/>
                  <a:pt x="518240" y="1002880"/>
                </a:cubicBezTo>
                <a:cubicBezTo>
                  <a:pt x="522903" y="997519"/>
                  <a:pt x="536879" y="995735"/>
                  <a:pt x="542474" y="998415"/>
                </a:cubicBezTo>
                <a:cubicBezTo>
                  <a:pt x="544340" y="999309"/>
                  <a:pt x="542474" y="1007346"/>
                  <a:pt x="544339" y="1005559"/>
                </a:cubicBezTo>
                <a:cubicBezTo>
                  <a:pt x="549002" y="1001092"/>
                  <a:pt x="551796" y="993954"/>
                  <a:pt x="551796" y="987699"/>
                </a:cubicBezTo>
                <a:cubicBezTo>
                  <a:pt x="551796" y="984126"/>
                  <a:pt x="545271" y="984129"/>
                  <a:pt x="545271" y="981448"/>
                </a:cubicBezTo>
                <a:cubicBezTo>
                  <a:pt x="544338" y="976088"/>
                  <a:pt x="548998" y="970735"/>
                  <a:pt x="550863" y="965375"/>
                </a:cubicBezTo>
                <a:cubicBezTo>
                  <a:pt x="554594" y="954653"/>
                  <a:pt x="535944" y="940378"/>
                  <a:pt x="546203" y="926976"/>
                </a:cubicBezTo>
                <a:cubicBezTo>
                  <a:pt x="549933" y="922509"/>
                  <a:pt x="594669" y="914475"/>
                  <a:pt x="602130" y="913581"/>
                </a:cubicBezTo>
                <a:cubicBezTo>
                  <a:pt x="604927" y="913581"/>
                  <a:pt x="686019" y="921618"/>
                  <a:pt x="687884" y="922511"/>
                </a:cubicBezTo>
                <a:cubicBezTo>
                  <a:pt x="724256" y="932339"/>
                  <a:pt x="717996" y="958229"/>
                  <a:pt x="766492" y="961803"/>
                </a:cubicBezTo>
                <a:cubicBezTo>
                  <a:pt x="790740" y="963590"/>
                  <a:pt x="770210" y="957343"/>
                  <a:pt x="789795" y="946622"/>
                </a:cubicBezTo>
                <a:cubicBezTo>
                  <a:pt x="794458" y="943942"/>
                  <a:pt x="800977" y="948409"/>
                  <a:pt x="805640" y="945729"/>
                </a:cubicBezTo>
                <a:cubicBezTo>
                  <a:pt x="808438" y="943943"/>
                  <a:pt x="805640" y="938587"/>
                  <a:pt x="807505" y="936799"/>
                </a:cubicBezTo>
                <a:cubicBezTo>
                  <a:pt x="814033" y="932332"/>
                  <a:pt x="842923" y="928763"/>
                  <a:pt x="846653" y="926977"/>
                </a:cubicBezTo>
                <a:cubicBezTo>
                  <a:pt x="850384" y="924296"/>
                  <a:pt x="851312" y="918048"/>
                  <a:pt x="855042" y="915368"/>
                </a:cubicBezTo>
                <a:cubicBezTo>
                  <a:pt x="857840" y="914474"/>
                  <a:pt x="857837" y="920726"/>
                  <a:pt x="860635" y="919833"/>
                </a:cubicBezTo>
                <a:cubicBezTo>
                  <a:pt x="861568" y="919833"/>
                  <a:pt x="870887" y="893042"/>
                  <a:pt x="872752" y="893936"/>
                </a:cubicBezTo>
                <a:cubicBezTo>
                  <a:pt x="877415" y="893936"/>
                  <a:pt x="879275" y="903760"/>
                  <a:pt x="883938" y="901973"/>
                </a:cubicBezTo>
                <a:cubicBezTo>
                  <a:pt x="902590" y="896612"/>
                  <a:pt x="887666" y="885903"/>
                  <a:pt x="888598" y="877862"/>
                </a:cubicBezTo>
                <a:cubicBezTo>
                  <a:pt x="891396" y="860886"/>
                  <a:pt x="911896" y="835899"/>
                  <a:pt x="921222" y="822497"/>
                </a:cubicBezTo>
                <a:cubicBezTo>
                  <a:pt x="939875" y="798373"/>
                  <a:pt x="994855" y="828750"/>
                  <a:pt x="1001384" y="824283"/>
                </a:cubicBezTo>
                <a:cubicBezTo>
                  <a:pt x="1006979" y="819816"/>
                  <a:pt x="1008838" y="812676"/>
                  <a:pt x="1014433" y="809102"/>
                </a:cubicBezTo>
                <a:cubicBezTo>
                  <a:pt x="1016257" y="807355"/>
                  <a:pt x="1041057" y="812362"/>
                  <a:pt x="1029968" y="794219"/>
                </a:cubicBezTo>
                <a:cubicBezTo>
                  <a:pt x="1030665" y="793296"/>
                  <a:pt x="1031066" y="792248"/>
                  <a:pt x="1030279" y="791242"/>
                </a:cubicBezTo>
                <a:cubicBezTo>
                  <a:pt x="1028413" y="787669"/>
                  <a:pt x="1022824" y="796601"/>
                  <a:pt x="1018161" y="795707"/>
                </a:cubicBezTo>
                <a:cubicBezTo>
                  <a:pt x="1015363" y="794814"/>
                  <a:pt x="1020956" y="791243"/>
                  <a:pt x="1023754" y="789456"/>
                </a:cubicBezTo>
                <a:cubicBezTo>
                  <a:pt x="1027484" y="785882"/>
                  <a:pt x="1034005" y="784100"/>
                  <a:pt x="1037736" y="780526"/>
                </a:cubicBezTo>
                <a:cubicBezTo>
                  <a:pt x="1043331" y="773379"/>
                  <a:pt x="1041460" y="759096"/>
                  <a:pt x="1050785" y="757309"/>
                </a:cubicBezTo>
                <a:cubicBezTo>
                  <a:pt x="1063842" y="753735"/>
                  <a:pt x="1076883" y="772484"/>
                  <a:pt x="1079681" y="782312"/>
                </a:cubicBezTo>
                <a:cubicBezTo>
                  <a:pt x="1080613" y="786780"/>
                  <a:pt x="1048920" y="826959"/>
                  <a:pt x="1051717" y="833213"/>
                </a:cubicBezTo>
                <a:cubicBezTo>
                  <a:pt x="1057313" y="844828"/>
                  <a:pt x="1079680" y="847493"/>
                  <a:pt x="1081545" y="861788"/>
                </a:cubicBezTo>
                <a:cubicBezTo>
                  <a:pt x="1082477" y="864469"/>
                  <a:pt x="1080614" y="868037"/>
                  <a:pt x="1077817" y="871611"/>
                </a:cubicBezTo>
                <a:cubicBezTo>
                  <a:pt x="1084345" y="868931"/>
                  <a:pt x="1102049" y="880544"/>
                  <a:pt x="1105780" y="876076"/>
                </a:cubicBezTo>
                <a:cubicBezTo>
                  <a:pt x="1110443" y="871609"/>
                  <a:pt x="1102983" y="863578"/>
                  <a:pt x="1104848" y="857324"/>
                </a:cubicBezTo>
                <a:cubicBezTo>
                  <a:pt x="1106713" y="852856"/>
                  <a:pt x="1115101" y="851968"/>
                  <a:pt x="1116966" y="847501"/>
                </a:cubicBezTo>
                <a:lnTo>
                  <a:pt x="1111372" y="824284"/>
                </a:lnTo>
                <a:cubicBezTo>
                  <a:pt x="1111372" y="822497"/>
                  <a:pt x="1138402" y="813569"/>
                  <a:pt x="1140267" y="811783"/>
                </a:cubicBezTo>
                <a:cubicBezTo>
                  <a:pt x="1142133" y="809102"/>
                  <a:pt x="1125355" y="799282"/>
                  <a:pt x="1123489" y="797495"/>
                </a:cubicBezTo>
                <a:cubicBezTo>
                  <a:pt x="1116029" y="788560"/>
                  <a:pt x="1108573" y="756422"/>
                  <a:pt x="1114168" y="746594"/>
                </a:cubicBezTo>
                <a:cubicBezTo>
                  <a:pt x="1116033" y="743914"/>
                  <a:pt x="1150518" y="743020"/>
                  <a:pt x="1154249" y="746594"/>
                </a:cubicBezTo>
                <a:cubicBezTo>
                  <a:pt x="1155182" y="747488"/>
                  <a:pt x="1149582" y="762672"/>
                  <a:pt x="1160774" y="756417"/>
                </a:cubicBezTo>
                <a:cubicBezTo>
                  <a:pt x="1163571" y="754630"/>
                  <a:pt x="1161705" y="750167"/>
                  <a:pt x="1163570" y="749273"/>
                </a:cubicBezTo>
                <a:cubicBezTo>
                  <a:pt x="1172896" y="743913"/>
                  <a:pt x="1185004" y="746597"/>
                  <a:pt x="1194330" y="741236"/>
                </a:cubicBezTo>
                <a:cubicBezTo>
                  <a:pt x="1220443" y="728728"/>
                  <a:pt x="1235324" y="681408"/>
                  <a:pt x="1269831" y="678727"/>
                </a:cubicBezTo>
                <a:cubicBezTo>
                  <a:pt x="1282888" y="677834"/>
                  <a:pt x="1295923" y="688550"/>
                  <a:pt x="1309912" y="688550"/>
                </a:cubicBezTo>
                <a:cubicBezTo>
                  <a:pt x="1336957" y="688550"/>
                  <a:pt x="1368001" y="666233"/>
                  <a:pt x="1390384" y="652831"/>
                </a:cubicBezTo>
                <a:cubicBezTo>
                  <a:pt x="1426756" y="630494"/>
                  <a:pt x="1443496" y="589441"/>
                  <a:pt x="1478002" y="565318"/>
                </a:cubicBezTo>
                <a:cubicBezTo>
                  <a:pt x="1499453" y="551022"/>
                  <a:pt x="1530189" y="548061"/>
                  <a:pt x="1552571" y="533765"/>
                </a:cubicBezTo>
                <a:cubicBezTo>
                  <a:pt x="1562830" y="527511"/>
                  <a:pt x="1582395" y="516805"/>
                  <a:pt x="1588923" y="505190"/>
                </a:cubicBezTo>
                <a:cubicBezTo>
                  <a:pt x="1592654" y="498935"/>
                  <a:pt x="1595439" y="474819"/>
                  <a:pt x="1612226" y="490902"/>
                </a:cubicBezTo>
                <a:cubicBezTo>
                  <a:pt x="1615957" y="493582"/>
                  <a:pt x="1618749" y="498043"/>
                  <a:pt x="1620615" y="502511"/>
                </a:cubicBezTo>
                <a:cubicBezTo>
                  <a:pt x="1622480" y="500724"/>
                  <a:pt x="1625274" y="498047"/>
                  <a:pt x="1627140" y="495367"/>
                </a:cubicBezTo>
                <a:cubicBezTo>
                  <a:pt x="1630870" y="491793"/>
                  <a:pt x="1634596" y="490011"/>
                  <a:pt x="1636461" y="485544"/>
                </a:cubicBezTo>
                <a:cubicBezTo>
                  <a:pt x="1638327" y="481077"/>
                  <a:pt x="1637390" y="457862"/>
                  <a:pt x="1642986" y="456968"/>
                </a:cubicBezTo>
                <a:cubicBezTo>
                  <a:pt x="1649514" y="455182"/>
                  <a:pt x="1656032" y="459649"/>
                  <a:pt x="1661628" y="456968"/>
                </a:cubicBezTo>
                <a:cubicBezTo>
                  <a:pt x="1667224" y="454288"/>
                  <a:pt x="1669081" y="444468"/>
                  <a:pt x="1675610" y="441788"/>
                </a:cubicBezTo>
                <a:cubicBezTo>
                  <a:pt x="1689599" y="434640"/>
                  <a:pt x="1736190" y="443582"/>
                  <a:pt x="1749247" y="427500"/>
                </a:cubicBezTo>
                <a:cubicBezTo>
                  <a:pt x="1763236" y="410524"/>
                  <a:pt x="1741778" y="414108"/>
                  <a:pt x="1763228" y="407854"/>
                </a:cubicBezTo>
                <a:cubicBezTo>
                  <a:pt x="1791207" y="399813"/>
                  <a:pt x="1775337" y="427494"/>
                  <a:pt x="1791192" y="438216"/>
                </a:cubicBezTo>
                <a:cubicBezTo>
                  <a:pt x="1797720" y="441790"/>
                  <a:pt x="1805168" y="406965"/>
                  <a:pt x="1814494" y="399817"/>
                </a:cubicBezTo>
                <a:cubicBezTo>
                  <a:pt x="1819157" y="397137"/>
                  <a:pt x="1833138" y="398927"/>
                  <a:pt x="1830340" y="394459"/>
                </a:cubicBezTo>
                <a:cubicBezTo>
                  <a:pt x="1809822" y="364081"/>
                  <a:pt x="1825694" y="391789"/>
                  <a:pt x="1799581" y="374814"/>
                </a:cubicBezTo>
                <a:cubicBezTo>
                  <a:pt x="1785592" y="365879"/>
                  <a:pt x="1788396" y="346239"/>
                  <a:pt x="1787463" y="343559"/>
                </a:cubicBezTo>
                <a:cubicBezTo>
                  <a:pt x="1785598" y="340878"/>
                  <a:pt x="1758569" y="337308"/>
                  <a:pt x="1755771" y="337308"/>
                </a:cubicBezTo>
                <a:cubicBezTo>
                  <a:pt x="1752040" y="337308"/>
                  <a:pt x="1744587" y="345347"/>
                  <a:pt x="1743654" y="340880"/>
                </a:cubicBezTo>
                <a:cubicBezTo>
                  <a:pt x="1740856" y="329265"/>
                  <a:pt x="1744585" y="311418"/>
                  <a:pt x="1745518" y="298909"/>
                </a:cubicBezTo>
                <a:cubicBezTo>
                  <a:pt x="1745518" y="294442"/>
                  <a:pt x="1747383" y="289089"/>
                  <a:pt x="1746450" y="284622"/>
                </a:cubicBezTo>
                <a:cubicBezTo>
                  <a:pt x="1738056" y="263178"/>
                  <a:pt x="1732473" y="294452"/>
                  <a:pt x="1724079" y="280157"/>
                </a:cubicBezTo>
                <a:cubicBezTo>
                  <a:pt x="1724079" y="278370"/>
                  <a:pt x="1701708" y="234614"/>
                  <a:pt x="1701708" y="234614"/>
                </a:cubicBezTo>
                <a:cubicBezTo>
                  <a:pt x="1690517" y="230147"/>
                  <a:pt x="1697054" y="249809"/>
                  <a:pt x="1684930" y="224791"/>
                </a:cubicBezTo>
                <a:cubicBezTo>
                  <a:pt x="1683065" y="220324"/>
                  <a:pt x="1684931" y="213185"/>
                  <a:pt x="1683066" y="208718"/>
                </a:cubicBezTo>
                <a:cubicBezTo>
                  <a:pt x="1678403" y="199783"/>
                  <a:pt x="1660698" y="198900"/>
                  <a:pt x="1655103" y="189072"/>
                </a:cubicBezTo>
                <a:cubicBezTo>
                  <a:pt x="1649507" y="180137"/>
                  <a:pt x="1683065" y="182829"/>
                  <a:pt x="1684930" y="167640"/>
                </a:cubicBezTo>
                <a:cubicBezTo>
                  <a:pt x="1686795" y="144410"/>
                  <a:pt x="1649480" y="114947"/>
                  <a:pt x="1705437" y="128349"/>
                </a:cubicBezTo>
                <a:lnTo>
                  <a:pt x="1707301" y="126563"/>
                </a:lnTo>
                <a:cubicBezTo>
                  <a:pt x="1696110" y="121202"/>
                  <a:pt x="1678410" y="114062"/>
                  <a:pt x="1670016" y="111382"/>
                </a:cubicBezTo>
                <a:cubicBezTo>
                  <a:pt x="1636442" y="100660"/>
                  <a:pt x="1624364" y="125669"/>
                  <a:pt x="1586127" y="126563"/>
                </a:cubicBezTo>
                <a:cubicBezTo>
                  <a:pt x="1583329" y="126563"/>
                  <a:pt x="1590788" y="120313"/>
                  <a:pt x="1588923" y="118526"/>
                </a:cubicBezTo>
                <a:cubicBezTo>
                  <a:pt x="1585192" y="112272"/>
                  <a:pt x="1576808" y="110492"/>
                  <a:pt x="1571213" y="105131"/>
                </a:cubicBezTo>
                <a:cubicBezTo>
                  <a:pt x="1560954" y="94409"/>
                  <a:pt x="1569350" y="73883"/>
                  <a:pt x="1566552" y="61375"/>
                </a:cubicBezTo>
                <a:cubicBezTo>
                  <a:pt x="1560957" y="38144"/>
                  <a:pt x="1532068" y="39946"/>
                  <a:pt x="1524607" y="33692"/>
                </a:cubicBezTo>
                <a:cubicBezTo>
                  <a:pt x="1521809" y="31011"/>
                  <a:pt x="1522744" y="25656"/>
                  <a:pt x="1519947" y="22976"/>
                </a:cubicBezTo>
                <a:cubicBezTo>
                  <a:pt x="1517148" y="20296"/>
                  <a:pt x="1513424" y="19404"/>
                  <a:pt x="1510626" y="20297"/>
                </a:cubicBezTo>
                <a:cubicBezTo>
                  <a:pt x="1505963" y="22084"/>
                  <a:pt x="1503171" y="27440"/>
                  <a:pt x="1498508" y="28334"/>
                </a:cubicBezTo>
                <a:cubicBezTo>
                  <a:pt x="1495710" y="28334"/>
                  <a:pt x="1495713" y="22977"/>
                  <a:pt x="1492915" y="22083"/>
                </a:cubicBezTo>
                <a:cubicBezTo>
                  <a:pt x="1490117" y="22083"/>
                  <a:pt x="1487323" y="28335"/>
                  <a:pt x="1486391" y="25655"/>
                </a:cubicBezTo>
                <a:cubicBezTo>
                  <a:pt x="1484525" y="22975"/>
                  <a:pt x="1490119" y="20299"/>
                  <a:pt x="1490119" y="16725"/>
                </a:cubicBezTo>
                <a:cubicBezTo>
                  <a:pt x="1491053" y="10471"/>
                  <a:pt x="1477073" y="14047"/>
                  <a:pt x="1470545" y="12260"/>
                </a:cubicBezTo>
                <a:cubicBezTo>
                  <a:pt x="1464949" y="11367"/>
                  <a:pt x="1460295" y="7795"/>
                  <a:pt x="1454699" y="7795"/>
                </a:cubicBezTo>
                <a:cubicBezTo>
                  <a:pt x="1452834" y="7795"/>
                  <a:pt x="1454699" y="12260"/>
                  <a:pt x="1453767" y="13153"/>
                </a:cubicBezTo>
                <a:cubicBezTo>
                  <a:pt x="1437913" y="16727"/>
                  <a:pt x="1450973" y="4225"/>
                  <a:pt x="1446310" y="651"/>
                </a:cubicBezTo>
                <a:cubicBezTo>
                  <a:pt x="1445610" y="205"/>
                  <a:pt x="1444835" y="-139"/>
                  <a:pt x="1444136" y="56"/>
                </a:cubicBezTo>
                <a:close/>
                <a:moveTo>
                  <a:pt x="159997" y="406068"/>
                </a:moveTo>
                <a:cubicBezTo>
                  <a:pt x="154402" y="406962"/>
                  <a:pt x="148815" y="406067"/>
                  <a:pt x="143219" y="407854"/>
                </a:cubicBezTo>
                <a:cubicBezTo>
                  <a:pt x="135758" y="410535"/>
                  <a:pt x="130173" y="416782"/>
                  <a:pt x="123645" y="421249"/>
                </a:cubicBezTo>
                <a:cubicBezTo>
                  <a:pt x="121780" y="422142"/>
                  <a:pt x="123646" y="425714"/>
                  <a:pt x="122713" y="424821"/>
                </a:cubicBezTo>
                <a:cubicBezTo>
                  <a:pt x="101263" y="420353"/>
                  <a:pt x="94762" y="404276"/>
                  <a:pt x="73312" y="414998"/>
                </a:cubicBezTo>
                <a:lnTo>
                  <a:pt x="57466" y="431965"/>
                </a:lnTo>
                <a:cubicBezTo>
                  <a:pt x="50937" y="434645"/>
                  <a:pt x="42554" y="430176"/>
                  <a:pt x="37891" y="434644"/>
                </a:cubicBezTo>
                <a:cubicBezTo>
                  <a:pt x="32296" y="439111"/>
                  <a:pt x="37893" y="448036"/>
                  <a:pt x="34163" y="453396"/>
                </a:cubicBezTo>
                <a:cubicBezTo>
                  <a:pt x="28760" y="459435"/>
                  <a:pt x="9023" y="459237"/>
                  <a:pt x="15210" y="471256"/>
                </a:cubicBezTo>
                <a:cubicBezTo>
                  <a:pt x="13028" y="474057"/>
                  <a:pt x="10700" y="477033"/>
                  <a:pt x="4025" y="479591"/>
                </a:cubicBezTo>
                <a:cubicBezTo>
                  <a:pt x="-5029" y="483060"/>
                  <a:pt x="4282" y="489917"/>
                  <a:pt x="2471" y="496855"/>
                </a:cubicBezTo>
                <a:cubicBezTo>
                  <a:pt x="660" y="503794"/>
                  <a:pt x="-2178" y="520356"/>
                  <a:pt x="8685" y="529896"/>
                </a:cubicBezTo>
                <a:cubicBezTo>
                  <a:pt x="19549" y="539436"/>
                  <a:pt x="33975" y="552308"/>
                  <a:pt x="27638" y="565318"/>
                </a:cubicBezTo>
                <a:cubicBezTo>
                  <a:pt x="27171" y="566277"/>
                  <a:pt x="26441" y="568688"/>
                  <a:pt x="25774" y="570378"/>
                </a:cubicBezTo>
                <a:cubicBezTo>
                  <a:pt x="25608" y="570616"/>
                  <a:pt x="25318" y="570723"/>
                  <a:pt x="25153" y="570973"/>
                </a:cubicBezTo>
                <a:cubicBezTo>
                  <a:pt x="23571" y="573372"/>
                  <a:pt x="22744" y="576219"/>
                  <a:pt x="22045" y="579010"/>
                </a:cubicBezTo>
                <a:cubicBezTo>
                  <a:pt x="21014" y="581485"/>
                  <a:pt x="20150" y="583827"/>
                  <a:pt x="18938" y="587047"/>
                </a:cubicBezTo>
                <a:cubicBezTo>
                  <a:pt x="18080" y="588023"/>
                  <a:pt x="17001" y="589017"/>
                  <a:pt x="15521" y="589428"/>
                </a:cubicBezTo>
                <a:lnTo>
                  <a:pt x="14589" y="598656"/>
                </a:lnTo>
                <a:lnTo>
                  <a:pt x="14589" y="599251"/>
                </a:lnTo>
                <a:cubicBezTo>
                  <a:pt x="17852" y="605503"/>
                  <a:pt x="20490" y="604013"/>
                  <a:pt x="25153" y="605800"/>
                </a:cubicBezTo>
                <a:cubicBezTo>
                  <a:pt x="39142" y="610267"/>
                  <a:pt x="83257" y="579745"/>
                  <a:pt x="87294" y="589726"/>
                </a:cubicBezTo>
                <a:cubicBezTo>
                  <a:pt x="88380" y="601639"/>
                  <a:pt x="42553" y="619782"/>
                  <a:pt x="40688" y="634078"/>
                </a:cubicBezTo>
                <a:cubicBezTo>
                  <a:pt x="40688" y="636758"/>
                  <a:pt x="46280" y="637648"/>
                  <a:pt x="47213" y="640329"/>
                </a:cubicBezTo>
                <a:cubicBezTo>
                  <a:pt x="48145" y="643009"/>
                  <a:pt x="48145" y="645685"/>
                  <a:pt x="47213" y="648366"/>
                </a:cubicBezTo>
                <a:cubicBezTo>
                  <a:pt x="46280" y="653726"/>
                  <a:pt x="39753" y="668906"/>
                  <a:pt x="44416" y="665332"/>
                </a:cubicBezTo>
                <a:cubicBezTo>
                  <a:pt x="62136" y="651037"/>
                  <a:pt x="65847" y="627837"/>
                  <a:pt x="80769" y="609074"/>
                </a:cubicBezTo>
                <a:cubicBezTo>
                  <a:pt x="93826" y="591205"/>
                  <a:pt x="118047" y="587653"/>
                  <a:pt x="130171" y="567997"/>
                </a:cubicBezTo>
                <a:cubicBezTo>
                  <a:pt x="133901" y="561743"/>
                  <a:pt x="137626" y="554606"/>
                  <a:pt x="140424" y="547458"/>
                </a:cubicBezTo>
                <a:cubicBezTo>
                  <a:pt x="141357" y="542097"/>
                  <a:pt x="136072" y="541507"/>
                  <a:pt x="139802" y="537040"/>
                </a:cubicBezTo>
                <a:cubicBezTo>
                  <a:pt x="155657" y="517383"/>
                  <a:pt x="162163" y="535257"/>
                  <a:pt x="180815" y="529003"/>
                </a:cubicBezTo>
                <a:cubicBezTo>
                  <a:pt x="183613" y="528109"/>
                  <a:pt x="181746" y="522753"/>
                  <a:pt x="184544" y="520073"/>
                </a:cubicBezTo>
                <a:cubicBezTo>
                  <a:pt x="190139" y="515605"/>
                  <a:pt x="195725" y="512037"/>
                  <a:pt x="203186" y="510250"/>
                </a:cubicBezTo>
                <a:cubicBezTo>
                  <a:pt x="224636" y="503102"/>
                  <a:pt x="234880" y="525443"/>
                  <a:pt x="230217" y="503106"/>
                </a:cubicBezTo>
                <a:cubicBezTo>
                  <a:pt x="228352" y="498639"/>
                  <a:pt x="233943" y="515609"/>
                  <a:pt x="238606" y="514715"/>
                </a:cubicBezTo>
                <a:cubicBezTo>
                  <a:pt x="246067" y="513821"/>
                  <a:pt x="269364" y="509361"/>
                  <a:pt x="272162" y="502213"/>
                </a:cubicBezTo>
                <a:cubicBezTo>
                  <a:pt x="274960" y="496852"/>
                  <a:pt x="271229" y="490608"/>
                  <a:pt x="273094" y="484353"/>
                </a:cubicBezTo>
                <a:cubicBezTo>
                  <a:pt x="273094" y="480779"/>
                  <a:pt x="280553" y="474531"/>
                  <a:pt x="275890" y="472745"/>
                </a:cubicBezTo>
                <a:cubicBezTo>
                  <a:pt x="256305" y="466490"/>
                  <a:pt x="213452" y="467692"/>
                  <a:pt x="189204" y="453396"/>
                </a:cubicBezTo>
                <a:cubicBezTo>
                  <a:pt x="152832" y="431953"/>
                  <a:pt x="167458" y="420364"/>
                  <a:pt x="161862" y="406068"/>
                </a:cubicBezTo>
                <a:close/>
                <a:moveTo>
                  <a:pt x="1023753" y="799876"/>
                </a:moveTo>
                <a:cubicBezTo>
                  <a:pt x="1022662" y="801850"/>
                  <a:pt x="1021543" y="803288"/>
                  <a:pt x="1021889" y="801960"/>
                </a:cubicBezTo>
                <a:cubicBezTo>
                  <a:pt x="1022239" y="801122"/>
                  <a:pt x="1023008" y="800606"/>
                  <a:pt x="1023753" y="799876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 w="3175" cap="flat">
            <a:solidFill>
              <a:schemeClr val="tx1"/>
            </a:solidFill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174" name="Forma libre 173">
            <a:extLst>
              <a:ext uri="{FF2B5EF4-FFF2-40B4-BE49-F238E27FC236}">
                <a16:creationId xmlns:a16="http://schemas.microsoft.com/office/drawing/2014/main" id="{86619C93-2232-994A-8443-694BDCE3A5D4}"/>
              </a:ext>
            </a:extLst>
          </p:cNvPr>
          <p:cNvSpPr/>
          <p:nvPr/>
        </p:nvSpPr>
        <p:spPr>
          <a:xfrm>
            <a:off x="1207243" y="2840342"/>
            <a:ext cx="431589" cy="414428"/>
          </a:xfrm>
          <a:custGeom>
            <a:avLst/>
            <a:gdLst>
              <a:gd name="connsiteX0" fmla="*/ 320385 w 432235"/>
              <a:gd name="connsiteY0" fmla="*/ 1 h 415048"/>
              <a:gd name="connsiteX1" fmla="*/ 319453 w 432235"/>
              <a:gd name="connsiteY1" fmla="*/ 8038 h 415048"/>
              <a:gd name="connsiteX2" fmla="*/ 307336 w 432235"/>
              <a:gd name="connsiteY2" fmla="*/ 12503 h 415048"/>
              <a:gd name="connsiteX3" fmla="*/ 306714 w 432235"/>
              <a:gd name="connsiteY3" fmla="*/ 32744 h 415048"/>
              <a:gd name="connsiteX4" fmla="*/ 304850 w 432235"/>
              <a:gd name="connsiteY4" fmla="*/ 37804 h 415048"/>
              <a:gd name="connsiteX5" fmla="*/ 286519 w 432235"/>
              <a:gd name="connsiteY5" fmla="*/ 44055 h 415048"/>
              <a:gd name="connsiteX6" fmla="*/ 298015 w 432235"/>
              <a:gd name="connsiteY6" fmla="*/ 33935 h 415048"/>
              <a:gd name="connsiteX7" fmla="*/ 300190 w 432235"/>
              <a:gd name="connsiteY7" fmla="*/ 20540 h 415048"/>
              <a:gd name="connsiteX8" fmla="*/ 299879 w 432235"/>
              <a:gd name="connsiteY8" fmla="*/ 10717 h 415048"/>
              <a:gd name="connsiteX9" fmla="*/ 267255 w 432235"/>
              <a:gd name="connsiteY9" fmla="*/ 16372 h 415048"/>
              <a:gd name="connsiteX10" fmla="*/ 257002 w 432235"/>
              <a:gd name="connsiteY10" fmla="*/ 13694 h 415048"/>
              <a:gd name="connsiteX11" fmla="*/ 241777 w 432235"/>
              <a:gd name="connsiteY11" fmla="*/ 34530 h 415048"/>
              <a:gd name="connsiteX12" fmla="*/ 235253 w 432235"/>
              <a:gd name="connsiteY12" fmla="*/ 37209 h 415048"/>
              <a:gd name="connsiteX13" fmla="*/ 241467 w 432235"/>
              <a:gd name="connsiteY13" fmla="*/ 47627 h 415048"/>
              <a:gd name="connsiteX14" fmla="*/ 226242 w 432235"/>
              <a:gd name="connsiteY14" fmla="*/ 46735 h 415048"/>
              <a:gd name="connsiteX15" fmla="*/ 236495 w 432235"/>
              <a:gd name="connsiteY15" fmla="*/ 57450 h 415048"/>
              <a:gd name="connsiteX16" fmla="*/ 206357 w 432235"/>
              <a:gd name="connsiteY16" fmla="*/ 57450 h 415048"/>
              <a:gd name="connsiteX17" fmla="*/ 226242 w 432235"/>
              <a:gd name="connsiteY17" fmla="*/ 70845 h 415048"/>
              <a:gd name="connsiteX18" fmla="*/ 227174 w 432235"/>
              <a:gd name="connsiteY18" fmla="*/ 73524 h 415048"/>
              <a:gd name="connsiteX19" fmla="*/ 226242 w 432235"/>
              <a:gd name="connsiteY19" fmla="*/ 78882 h 415048"/>
              <a:gd name="connsiteX20" fmla="*/ 238360 w 432235"/>
              <a:gd name="connsiteY20" fmla="*/ 76203 h 415048"/>
              <a:gd name="connsiteX21" fmla="*/ 252341 w 432235"/>
              <a:gd name="connsiteY21" fmla="*/ 77989 h 415048"/>
              <a:gd name="connsiteX22" fmla="*/ 234631 w 432235"/>
              <a:gd name="connsiteY22" fmla="*/ 91384 h 415048"/>
              <a:gd name="connsiteX23" fmla="*/ 204493 w 432235"/>
              <a:gd name="connsiteY23" fmla="*/ 97635 h 415048"/>
              <a:gd name="connsiteX24" fmla="*/ 210086 w 432235"/>
              <a:gd name="connsiteY24" fmla="*/ 118174 h 415048"/>
              <a:gd name="connsiteX25" fmla="*/ 176530 w 432235"/>
              <a:gd name="connsiteY25" fmla="*/ 98528 h 415048"/>
              <a:gd name="connsiteX26" fmla="*/ 166276 w 432235"/>
              <a:gd name="connsiteY26" fmla="*/ 110137 h 415048"/>
              <a:gd name="connsiteX27" fmla="*/ 161616 w 432235"/>
              <a:gd name="connsiteY27" fmla="*/ 92277 h 415048"/>
              <a:gd name="connsiteX28" fmla="*/ 104757 w 432235"/>
              <a:gd name="connsiteY28" fmla="*/ 82454 h 415048"/>
              <a:gd name="connsiteX29" fmla="*/ 101961 w 432235"/>
              <a:gd name="connsiteY29" fmla="*/ 87514 h 415048"/>
              <a:gd name="connsiteX30" fmla="*/ 93882 w 432235"/>
              <a:gd name="connsiteY30" fmla="*/ 101207 h 415048"/>
              <a:gd name="connsiteX31" fmla="*/ 108796 w 432235"/>
              <a:gd name="connsiteY31" fmla="*/ 93170 h 415048"/>
              <a:gd name="connsiteX32" fmla="*/ 110350 w 432235"/>
              <a:gd name="connsiteY32" fmla="*/ 105672 h 415048"/>
              <a:gd name="connsiteX33" fmla="*/ 103825 w 432235"/>
              <a:gd name="connsiteY33" fmla="*/ 114602 h 415048"/>
              <a:gd name="connsiteX34" fmla="*/ 110660 w 432235"/>
              <a:gd name="connsiteY34" fmla="*/ 126508 h 415048"/>
              <a:gd name="connsiteX35" fmla="*/ 97922 w 432235"/>
              <a:gd name="connsiteY35" fmla="*/ 130973 h 415048"/>
              <a:gd name="connsiteX36" fmla="*/ 120603 w 432235"/>
              <a:gd name="connsiteY36" fmla="*/ 141391 h 415048"/>
              <a:gd name="connsiteX37" fmla="*/ 115942 w 432235"/>
              <a:gd name="connsiteY37" fmla="*/ 147345 h 415048"/>
              <a:gd name="connsiteX38" fmla="*/ 100096 w 432235"/>
              <a:gd name="connsiteY38" fmla="*/ 143177 h 415048"/>
              <a:gd name="connsiteX39" fmla="*/ 84251 w 432235"/>
              <a:gd name="connsiteY39" fmla="*/ 157465 h 415048"/>
              <a:gd name="connsiteX40" fmla="*/ 87047 w 432235"/>
              <a:gd name="connsiteY40" fmla="*/ 161930 h 415048"/>
              <a:gd name="connsiteX41" fmla="*/ 68405 w 432235"/>
              <a:gd name="connsiteY41" fmla="*/ 177111 h 415048"/>
              <a:gd name="connsiteX42" fmla="*/ 81144 w 432235"/>
              <a:gd name="connsiteY42" fmla="*/ 187231 h 415048"/>
              <a:gd name="connsiteX43" fmla="*/ 92950 w 432235"/>
              <a:gd name="connsiteY43" fmla="*/ 186636 h 415048"/>
              <a:gd name="connsiteX44" fmla="*/ 82386 w 432235"/>
              <a:gd name="connsiteY44" fmla="*/ 193780 h 415048"/>
              <a:gd name="connsiteX45" fmla="*/ 91397 w 432235"/>
              <a:gd name="connsiteY45" fmla="*/ 198543 h 415048"/>
              <a:gd name="connsiteX46" fmla="*/ 106621 w 432235"/>
              <a:gd name="connsiteY46" fmla="*/ 192292 h 415048"/>
              <a:gd name="connsiteX47" fmla="*/ 107553 w 432235"/>
              <a:gd name="connsiteY47" fmla="*/ 211937 h 415048"/>
              <a:gd name="connsiteX48" fmla="*/ 151363 w 432235"/>
              <a:gd name="connsiteY48" fmla="*/ 216402 h 415048"/>
              <a:gd name="connsiteX49" fmla="*/ 144838 w 432235"/>
              <a:gd name="connsiteY49" fmla="*/ 220867 h 415048"/>
              <a:gd name="connsiteX50" fmla="*/ 152295 w 432235"/>
              <a:gd name="connsiteY50" fmla="*/ 222653 h 415048"/>
              <a:gd name="connsiteX51" fmla="*/ 130856 w 432235"/>
              <a:gd name="connsiteY51" fmla="*/ 228904 h 415048"/>
              <a:gd name="connsiteX52" fmla="*/ 124331 w 432235"/>
              <a:gd name="connsiteY52" fmla="*/ 223546 h 415048"/>
              <a:gd name="connsiteX53" fmla="*/ 115010 w 432235"/>
              <a:gd name="connsiteY53" fmla="*/ 232476 h 415048"/>
              <a:gd name="connsiteX54" fmla="*/ 102893 w 432235"/>
              <a:gd name="connsiteY54" fmla="*/ 244085 h 415048"/>
              <a:gd name="connsiteX55" fmla="*/ 111282 w 432235"/>
              <a:gd name="connsiteY55" fmla="*/ 246764 h 415048"/>
              <a:gd name="connsiteX56" fmla="*/ 103825 w 432235"/>
              <a:gd name="connsiteY56" fmla="*/ 250336 h 415048"/>
              <a:gd name="connsiteX57" fmla="*/ 94504 w 432235"/>
              <a:gd name="connsiteY57" fmla="*/ 264624 h 415048"/>
              <a:gd name="connsiteX58" fmla="*/ 87047 w 432235"/>
              <a:gd name="connsiteY58" fmla="*/ 264624 h 415048"/>
              <a:gd name="connsiteX59" fmla="*/ 66540 w 432235"/>
              <a:gd name="connsiteY59" fmla="*/ 275340 h 415048"/>
              <a:gd name="connsiteX60" fmla="*/ 57219 w 432235"/>
              <a:gd name="connsiteY60" fmla="*/ 276232 h 415048"/>
              <a:gd name="connsiteX61" fmla="*/ 87979 w 432235"/>
              <a:gd name="connsiteY61" fmla="*/ 272660 h 415048"/>
              <a:gd name="connsiteX62" fmla="*/ 87979 w 432235"/>
              <a:gd name="connsiteY62" fmla="*/ 277125 h 415048"/>
              <a:gd name="connsiteX63" fmla="*/ 96368 w 432235"/>
              <a:gd name="connsiteY63" fmla="*/ 283376 h 415048"/>
              <a:gd name="connsiteX64" fmla="*/ 106621 w 432235"/>
              <a:gd name="connsiteY64" fmla="*/ 281590 h 415048"/>
              <a:gd name="connsiteX65" fmla="*/ 104446 w 432235"/>
              <a:gd name="connsiteY65" fmla="*/ 286055 h 415048"/>
              <a:gd name="connsiteX66" fmla="*/ 78658 w 432235"/>
              <a:gd name="connsiteY66" fmla="*/ 282483 h 415048"/>
              <a:gd name="connsiteX67" fmla="*/ 71201 w 432235"/>
              <a:gd name="connsiteY67" fmla="*/ 290520 h 415048"/>
              <a:gd name="connsiteX68" fmla="*/ 50695 w 432235"/>
              <a:gd name="connsiteY68" fmla="*/ 294985 h 415048"/>
              <a:gd name="connsiteX69" fmla="*/ 60948 w 432235"/>
              <a:gd name="connsiteY69" fmla="*/ 316714 h 415048"/>
              <a:gd name="connsiteX70" fmla="*/ 39509 w 432235"/>
              <a:gd name="connsiteY70" fmla="*/ 304808 h 415048"/>
              <a:gd name="connsiteX71" fmla="*/ 15274 w 432235"/>
              <a:gd name="connsiteY71" fmla="*/ 305700 h 415048"/>
              <a:gd name="connsiteX72" fmla="*/ 13410 w 432235"/>
              <a:gd name="connsiteY72" fmla="*/ 311356 h 415048"/>
              <a:gd name="connsiteX73" fmla="*/ 50 w 432235"/>
              <a:gd name="connsiteY73" fmla="*/ 319690 h 415048"/>
              <a:gd name="connsiteX74" fmla="*/ 40441 w 432235"/>
              <a:gd name="connsiteY74" fmla="*/ 329216 h 415048"/>
              <a:gd name="connsiteX75" fmla="*/ 40441 w 432235"/>
              <a:gd name="connsiteY75" fmla="*/ 322965 h 415048"/>
              <a:gd name="connsiteX76" fmla="*/ 54423 w 432235"/>
              <a:gd name="connsiteY76" fmla="*/ 329216 h 415048"/>
              <a:gd name="connsiteX77" fmla="*/ 34849 w 432235"/>
              <a:gd name="connsiteY77" fmla="*/ 333681 h 415048"/>
              <a:gd name="connsiteX78" fmla="*/ 9682 w 432235"/>
              <a:gd name="connsiteY78" fmla="*/ 339039 h 415048"/>
              <a:gd name="connsiteX79" fmla="*/ 11546 w 432235"/>
              <a:gd name="connsiteY79" fmla="*/ 346182 h 415048"/>
              <a:gd name="connsiteX80" fmla="*/ 361 w 432235"/>
              <a:gd name="connsiteY80" fmla="*/ 344396 h 415048"/>
              <a:gd name="connsiteX81" fmla="*/ 14342 w 432235"/>
              <a:gd name="connsiteY81" fmla="*/ 367614 h 415048"/>
              <a:gd name="connsiteX82" fmla="*/ 59084 w 432235"/>
              <a:gd name="connsiteY82" fmla="*/ 363149 h 415048"/>
              <a:gd name="connsiteX83" fmla="*/ 41373 w 432235"/>
              <a:gd name="connsiteY83" fmla="*/ 370293 h 415048"/>
              <a:gd name="connsiteX84" fmla="*/ 25528 w 432235"/>
              <a:gd name="connsiteY84" fmla="*/ 370293 h 415048"/>
              <a:gd name="connsiteX85" fmla="*/ 27392 w 432235"/>
              <a:gd name="connsiteY85" fmla="*/ 372972 h 415048"/>
              <a:gd name="connsiteX86" fmla="*/ 22110 w 432235"/>
              <a:gd name="connsiteY86" fmla="*/ 379521 h 415048"/>
              <a:gd name="connsiteX87" fmla="*/ 4710 w 432235"/>
              <a:gd name="connsiteY87" fmla="*/ 386962 h 415048"/>
              <a:gd name="connsiteX88" fmla="*/ 59084 w 432235"/>
              <a:gd name="connsiteY88" fmla="*/ 380116 h 415048"/>
              <a:gd name="connsiteX89" fmla="*/ 63744 w 432235"/>
              <a:gd name="connsiteY89" fmla="*/ 382795 h 415048"/>
              <a:gd name="connsiteX90" fmla="*/ 28324 w 432235"/>
              <a:gd name="connsiteY90" fmla="*/ 410775 h 415048"/>
              <a:gd name="connsiteX91" fmla="*/ 58151 w 432235"/>
              <a:gd name="connsiteY91" fmla="*/ 403334 h 415048"/>
              <a:gd name="connsiteX92" fmla="*/ 62812 w 432235"/>
              <a:gd name="connsiteY92" fmla="*/ 413157 h 415048"/>
              <a:gd name="connsiteX93" fmla="*/ 83008 w 432235"/>
              <a:gd name="connsiteY93" fmla="*/ 411668 h 415048"/>
              <a:gd name="connsiteX94" fmla="*/ 114078 w 432235"/>
              <a:gd name="connsiteY94" fmla="*/ 414943 h 415048"/>
              <a:gd name="connsiteX95" fmla="*/ 117496 w 432235"/>
              <a:gd name="connsiteY95" fmla="*/ 409287 h 415048"/>
              <a:gd name="connsiteX96" fmla="*/ 124642 w 432235"/>
              <a:gd name="connsiteY96" fmla="*/ 412264 h 415048"/>
              <a:gd name="connsiteX97" fmla="*/ 127128 w 432235"/>
              <a:gd name="connsiteY97" fmla="*/ 414050 h 415048"/>
              <a:gd name="connsiteX98" fmla="*/ 135517 w 432235"/>
              <a:gd name="connsiteY98" fmla="*/ 406013 h 415048"/>
              <a:gd name="connsiteX99" fmla="*/ 147634 w 432235"/>
              <a:gd name="connsiteY99" fmla="*/ 403929 h 415048"/>
              <a:gd name="connsiteX100" fmla="*/ 146702 w 432235"/>
              <a:gd name="connsiteY100" fmla="*/ 384581 h 415048"/>
              <a:gd name="connsiteX101" fmla="*/ 170316 w 432235"/>
              <a:gd name="connsiteY101" fmla="*/ 401250 h 415048"/>
              <a:gd name="connsiteX102" fmla="*/ 190201 w 432235"/>
              <a:gd name="connsiteY102" fmla="*/ 389046 h 415048"/>
              <a:gd name="connsiteX103" fmla="*/ 197036 w 432235"/>
              <a:gd name="connsiteY103" fmla="*/ 391725 h 415048"/>
              <a:gd name="connsiteX104" fmla="*/ 213814 w 432235"/>
              <a:gd name="connsiteY104" fmla="*/ 381009 h 415048"/>
              <a:gd name="connsiteX105" fmla="*/ 211639 w 432235"/>
              <a:gd name="connsiteY105" fmla="*/ 377437 h 415048"/>
              <a:gd name="connsiteX106" fmla="*/ 242088 w 432235"/>
              <a:gd name="connsiteY106" fmla="*/ 377437 h 415048"/>
              <a:gd name="connsiteX107" fmla="*/ 251409 w 432235"/>
              <a:gd name="connsiteY107" fmla="*/ 375651 h 415048"/>
              <a:gd name="connsiteX108" fmla="*/ 247681 w 432235"/>
              <a:gd name="connsiteY108" fmla="*/ 379223 h 415048"/>
              <a:gd name="connsiteX109" fmla="*/ 279372 w 432235"/>
              <a:gd name="connsiteY109" fmla="*/ 376544 h 415048"/>
              <a:gd name="connsiteX110" fmla="*/ 286829 w 432235"/>
              <a:gd name="connsiteY110" fmla="*/ 383688 h 415048"/>
              <a:gd name="connsiteX111" fmla="*/ 300811 w 432235"/>
              <a:gd name="connsiteY111" fmla="*/ 385474 h 415048"/>
              <a:gd name="connsiteX112" fmla="*/ 307957 w 432235"/>
              <a:gd name="connsiteY112" fmla="*/ 386962 h 415048"/>
              <a:gd name="connsiteX113" fmla="*/ 302675 w 432235"/>
              <a:gd name="connsiteY113" fmla="*/ 365828 h 415048"/>
              <a:gd name="connsiteX114" fmla="*/ 309821 w 432235"/>
              <a:gd name="connsiteY114" fmla="*/ 365828 h 415048"/>
              <a:gd name="connsiteX115" fmla="*/ 351145 w 432235"/>
              <a:gd name="connsiteY115" fmla="*/ 301235 h 415048"/>
              <a:gd name="connsiteX116" fmla="*/ 352077 w 432235"/>
              <a:gd name="connsiteY116" fmla="*/ 273850 h 415048"/>
              <a:gd name="connsiteX117" fmla="*/ 352077 w 432235"/>
              <a:gd name="connsiteY117" fmla="*/ 265516 h 415048"/>
              <a:gd name="connsiteX118" fmla="*/ 346484 w 432235"/>
              <a:gd name="connsiteY118" fmla="*/ 253907 h 415048"/>
              <a:gd name="connsiteX119" fmla="*/ 358602 w 432235"/>
              <a:gd name="connsiteY119" fmla="*/ 254799 h 415048"/>
              <a:gd name="connsiteX120" fmla="*/ 355495 w 432235"/>
              <a:gd name="connsiteY120" fmla="*/ 244381 h 415048"/>
              <a:gd name="connsiteX121" fmla="*/ 363262 w 432235"/>
              <a:gd name="connsiteY121" fmla="*/ 233963 h 415048"/>
              <a:gd name="connsiteX122" fmla="*/ 353631 w 432235"/>
              <a:gd name="connsiteY122" fmla="*/ 218485 h 415048"/>
              <a:gd name="connsiteX123" fmla="*/ 357670 w 432235"/>
              <a:gd name="connsiteY123" fmla="*/ 194076 h 415048"/>
              <a:gd name="connsiteX124" fmla="*/ 350213 w 432235"/>
              <a:gd name="connsiteY124" fmla="*/ 186039 h 415048"/>
              <a:gd name="connsiteX125" fmla="*/ 370719 w 432235"/>
              <a:gd name="connsiteY125" fmla="*/ 181574 h 415048"/>
              <a:gd name="connsiteX126" fmla="*/ 364195 w 432235"/>
              <a:gd name="connsiteY126" fmla="*/ 169072 h 415048"/>
              <a:gd name="connsiteX127" fmla="*/ 365437 w 432235"/>
              <a:gd name="connsiteY127" fmla="*/ 170263 h 415048"/>
              <a:gd name="connsiteX128" fmla="*/ 366680 w 432235"/>
              <a:gd name="connsiteY128" fmla="*/ 171751 h 415048"/>
              <a:gd name="connsiteX129" fmla="*/ 376001 w 432235"/>
              <a:gd name="connsiteY129" fmla="*/ 178002 h 415048"/>
              <a:gd name="connsiteX130" fmla="*/ 394644 w 432235"/>
              <a:gd name="connsiteY130" fmla="*/ 160143 h 415048"/>
              <a:gd name="connsiteX131" fmla="*/ 431928 w 432235"/>
              <a:gd name="connsiteY131" fmla="*/ 136032 h 415048"/>
              <a:gd name="connsiteX132" fmla="*/ 402100 w 432235"/>
              <a:gd name="connsiteY132" fmla="*/ 115493 h 415048"/>
              <a:gd name="connsiteX133" fmla="*/ 422607 w 432235"/>
              <a:gd name="connsiteY133" fmla="*/ 92275 h 415048"/>
              <a:gd name="connsiteX134" fmla="*/ 405829 w 432235"/>
              <a:gd name="connsiteY134" fmla="*/ 69951 h 415048"/>
              <a:gd name="connsiteX135" fmla="*/ 409557 w 432235"/>
              <a:gd name="connsiteY135" fmla="*/ 64593 h 415048"/>
              <a:gd name="connsiteX136" fmla="*/ 405829 w 432235"/>
              <a:gd name="connsiteY136" fmla="*/ 42268 h 415048"/>
              <a:gd name="connsiteX137" fmla="*/ 396508 w 432235"/>
              <a:gd name="connsiteY137" fmla="*/ 41376 h 415048"/>
              <a:gd name="connsiteX138" fmla="*/ 380662 w 432235"/>
              <a:gd name="connsiteY138" fmla="*/ 32446 h 415048"/>
              <a:gd name="connsiteX139" fmla="*/ 363884 w 432235"/>
              <a:gd name="connsiteY139" fmla="*/ 36018 h 415048"/>
              <a:gd name="connsiteX140" fmla="*/ 348349 w 432235"/>
              <a:gd name="connsiteY140" fmla="*/ 31553 h 415048"/>
              <a:gd name="connsiteX141" fmla="*/ 346174 w 432235"/>
              <a:gd name="connsiteY141" fmla="*/ 32445 h 415048"/>
              <a:gd name="connsiteX142" fmla="*/ 333124 w 432235"/>
              <a:gd name="connsiteY142" fmla="*/ 46733 h 415048"/>
              <a:gd name="connsiteX143" fmla="*/ 322871 w 432235"/>
              <a:gd name="connsiteY143" fmla="*/ 42268 h 415048"/>
              <a:gd name="connsiteX144" fmla="*/ 323182 w 432235"/>
              <a:gd name="connsiteY144" fmla="*/ 42268 h 415048"/>
              <a:gd name="connsiteX145" fmla="*/ 319764 w 432235"/>
              <a:gd name="connsiteY145" fmla="*/ 37208 h 415048"/>
              <a:gd name="connsiteX146" fmla="*/ 330949 w 432235"/>
              <a:gd name="connsiteY146" fmla="*/ 30362 h 415048"/>
              <a:gd name="connsiteX147" fmla="*/ 347106 w 432235"/>
              <a:gd name="connsiteY147" fmla="*/ 22622 h 415048"/>
              <a:gd name="connsiteX148" fmla="*/ 333435 w 432235"/>
              <a:gd name="connsiteY148" fmla="*/ 8335 h 415048"/>
              <a:gd name="connsiteX149" fmla="*/ 320385 w 432235"/>
              <a:gd name="connsiteY149" fmla="*/ 0 h 415048"/>
              <a:gd name="connsiteX150" fmla="*/ 357359 w 432235"/>
              <a:gd name="connsiteY150" fmla="*/ 165799 h 415048"/>
              <a:gd name="connsiteX151" fmla="*/ 357670 w 432235"/>
              <a:gd name="connsiteY151" fmla="*/ 165799 h 415048"/>
              <a:gd name="connsiteX152" fmla="*/ 355184 w 432235"/>
              <a:gd name="connsiteY152" fmla="*/ 171157 h 415048"/>
              <a:gd name="connsiteX153" fmla="*/ 357359 w 432235"/>
              <a:gd name="connsiteY153" fmla="*/ 165799 h 415048"/>
              <a:gd name="connsiteX154" fmla="*/ 132720 w 432235"/>
              <a:gd name="connsiteY154" fmla="*/ 272660 h 415048"/>
              <a:gd name="connsiteX155" fmla="*/ 130856 w 432235"/>
              <a:gd name="connsiteY155" fmla="*/ 282483 h 415048"/>
              <a:gd name="connsiteX156" fmla="*/ 145770 w 432235"/>
              <a:gd name="connsiteY156" fmla="*/ 288734 h 415048"/>
              <a:gd name="connsiteX157" fmla="*/ 109728 w 432235"/>
              <a:gd name="connsiteY157" fmla="*/ 286948 h 415048"/>
              <a:gd name="connsiteX158" fmla="*/ 132720 w 432235"/>
              <a:gd name="connsiteY158" fmla="*/ 272660 h 4150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</a:cxnLst>
            <a:rect l="l" t="t" r="r" b="b"/>
            <a:pathLst>
              <a:path w="432235" h="415048">
                <a:moveTo>
                  <a:pt x="320385" y="1"/>
                </a:moveTo>
                <a:cubicBezTo>
                  <a:pt x="320385" y="1"/>
                  <a:pt x="320581" y="3200"/>
                  <a:pt x="319453" y="8038"/>
                </a:cubicBezTo>
                <a:cubicBezTo>
                  <a:pt x="319008" y="9948"/>
                  <a:pt x="311504" y="6352"/>
                  <a:pt x="307336" y="12503"/>
                </a:cubicBezTo>
                <a:cubicBezTo>
                  <a:pt x="302834" y="19145"/>
                  <a:pt x="309843" y="23824"/>
                  <a:pt x="306714" y="32744"/>
                </a:cubicBezTo>
                <a:cubicBezTo>
                  <a:pt x="306023" y="34714"/>
                  <a:pt x="305783" y="36911"/>
                  <a:pt x="304850" y="37804"/>
                </a:cubicBezTo>
                <a:cubicBezTo>
                  <a:pt x="300187" y="42271"/>
                  <a:pt x="286519" y="44055"/>
                  <a:pt x="286519" y="44055"/>
                </a:cubicBezTo>
                <a:cubicBezTo>
                  <a:pt x="286519" y="44055"/>
                  <a:pt x="294043" y="39158"/>
                  <a:pt x="298015" y="33935"/>
                </a:cubicBezTo>
                <a:cubicBezTo>
                  <a:pt x="301986" y="28711"/>
                  <a:pt x="302430" y="23222"/>
                  <a:pt x="300190" y="20540"/>
                </a:cubicBezTo>
                <a:cubicBezTo>
                  <a:pt x="296015" y="15542"/>
                  <a:pt x="303143" y="12951"/>
                  <a:pt x="299879" y="10717"/>
                </a:cubicBezTo>
                <a:cubicBezTo>
                  <a:pt x="288688" y="3569"/>
                  <a:pt x="281922" y="16553"/>
                  <a:pt x="267255" y="16372"/>
                </a:cubicBezTo>
                <a:cubicBezTo>
                  <a:pt x="263525" y="15479"/>
                  <a:pt x="259800" y="12800"/>
                  <a:pt x="257002" y="13694"/>
                </a:cubicBezTo>
                <a:cubicBezTo>
                  <a:pt x="208506" y="35137"/>
                  <a:pt x="241966" y="24894"/>
                  <a:pt x="241777" y="34530"/>
                </a:cubicBezTo>
                <a:cubicBezTo>
                  <a:pt x="240845" y="37210"/>
                  <a:pt x="233387" y="35422"/>
                  <a:pt x="235253" y="37209"/>
                </a:cubicBezTo>
                <a:cubicBezTo>
                  <a:pt x="238051" y="39889"/>
                  <a:pt x="246130" y="46734"/>
                  <a:pt x="241467" y="47627"/>
                </a:cubicBezTo>
                <a:cubicBezTo>
                  <a:pt x="236804" y="48520"/>
                  <a:pt x="229972" y="43160"/>
                  <a:pt x="226242" y="46735"/>
                </a:cubicBezTo>
                <a:cubicBezTo>
                  <a:pt x="223444" y="50308"/>
                  <a:pt x="240226" y="55664"/>
                  <a:pt x="236495" y="57450"/>
                </a:cubicBezTo>
                <a:cubicBezTo>
                  <a:pt x="230900" y="59237"/>
                  <a:pt x="211953" y="39581"/>
                  <a:pt x="206357" y="57450"/>
                </a:cubicBezTo>
                <a:cubicBezTo>
                  <a:pt x="203559" y="68172"/>
                  <a:pt x="222512" y="69058"/>
                  <a:pt x="226242" y="70845"/>
                </a:cubicBezTo>
                <a:cubicBezTo>
                  <a:pt x="227175" y="70845"/>
                  <a:pt x="227174" y="72631"/>
                  <a:pt x="227174" y="73524"/>
                </a:cubicBezTo>
                <a:cubicBezTo>
                  <a:pt x="227174" y="75311"/>
                  <a:pt x="224376" y="78882"/>
                  <a:pt x="226242" y="78882"/>
                </a:cubicBezTo>
                <a:cubicBezTo>
                  <a:pt x="238366" y="79776"/>
                  <a:pt x="235562" y="66375"/>
                  <a:pt x="238360" y="76203"/>
                </a:cubicBezTo>
                <a:cubicBezTo>
                  <a:pt x="238360" y="77990"/>
                  <a:pt x="255139" y="74415"/>
                  <a:pt x="252341" y="77989"/>
                </a:cubicBezTo>
                <a:cubicBezTo>
                  <a:pt x="247678" y="83350"/>
                  <a:pt x="242092" y="88704"/>
                  <a:pt x="234631" y="91384"/>
                </a:cubicBezTo>
                <a:cubicBezTo>
                  <a:pt x="234631" y="92278"/>
                  <a:pt x="206358" y="89594"/>
                  <a:pt x="204493" y="97635"/>
                </a:cubicBezTo>
                <a:cubicBezTo>
                  <a:pt x="203560" y="104783"/>
                  <a:pt x="212883" y="111919"/>
                  <a:pt x="210086" y="118174"/>
                </a:cubicBezTo>
                <a:cubicBezTo>
                  <a:pt x="209153" y="120854"/>
                  <a:pt x="184923" y="94061"/>
                  <a:pt x="176530" y="98528"/>
                </a:cubicBezTo>
                <a:cubicBezTo>
                  <a:pt x="171867" y="101208"/>
                  <a:pt x="171872" y="111924"/>
                  <a:pt x="166276" y="110137"/>
                </a:cubicBezTo>
                <a:cubicBezTo>
                  <a:pt x="160681" y="108350"/>
                  <a:pt x="164414" y="98531"/>
                  <a:pt x="161616" y="92277"/>
                </a:cubicBezTo>
                <a:cubicBezTo>
                  <a:pt x="156953" y="80662"/>
                  <a:pt x="113151" y="80667"/>
                  <a:pt x="104757" y="82454"/>
                </a:cubicBezTo>
                <a:cubicBezTo>
                  <a:pt x="96363" y="84241"/>
                  <a:pt x="102893" y="83940"/>
                  <a:pt x="101961" y="87514"/>
                </a:cubicBezTo>
                <a:cubicBezTo>
                  <a:pt x="100095" y="91982"/>
                  <a:pt x="90152" y="97633"/>
                  <a:pt x="93882" y="101207"/>
                </a:cubicBezTo>
                <a:cubicBezTo>
                  <a:pt x="97613" y="104781"/>
                  <a:pt x="105066" y="89596"/>
                  <a:pt x="108796" y="93170"/>
                </a:cubicBezTo>
                <a:cubicBezTo>
                  <a:pt x="92291" y="113588"/>
                  <a:pt x="105304" y="106107"/>
                  <a:pt x="110350" y="105672"/>
                </a:cubicBezTo>
                <a:cubicBezTo>
                  <a:pt x="113471" y="105402"/>
                  <a:pt x="103825" y="111475"/>
                  <a:pt x="103825" y="114602"/>
                </a:cubicBezTo>
                <a:cubicBezTo>
                  <a:pt x="104758" y="115495"/>
                  <a:pt x="114646" y="122626"/>
                  <a:pt x="110660" y="126508"/>
                </a:cubicBezTo>
                <a:cubicBezTo>
                  <a:pt x="105931" y="126103"/>
                  <a:pt x="95412" y="125240"/>
                  <a:pt x="97922" y="130973"/>
                </a:cubicBezTo>
                <a:cubicBezTo>
                  <a:pt x="99787" y="139014"/>
                  <a:pt x="118559" y="123257"/>
                  <a:pt x="120603" y="141391"/>
                </a:cubicBezTo>
                <a:cubicBezTo>
                  <a:pt x="119670" y="143178"/>
                  <a:pt x="117808" y="147345"/>
                  <a:pt x="115942" y="147345"/>
                </a:cubicBezTo>
                <a:cubicBezTo>
                  <a:pt x="108481" y="147345"/>
                  <a:pt x="106625" y="141390"/>
                  <a:pt x="100096" y="143177"/>
                </a:cubicBezTo>
                <a:cubicBezTo>
                  <a:pt x="92636" y="144964"/>
                  <a:pt x="87981" y="151211"/>
                  <a:pt x="84251" y="157465"/>
                </a:cubicBezTo>
                <a:cubicBezTo>
                  <a:pt x="83318" y="158359"/>
                  <a:pt x="87980" y="161037"/>
                  <a:pt x="87047" y="161930"/>
                </a:cubicBezTo>
                <a:cubicBezTo>
                  <a:pt x="86114" y="161930"/>
                  <a:pt x="63987" y="161072"/>
                  <a:pt x="68405" y="177111"/>
                </a:cubicBezTo>
                <a:cubicBezTo>
                  <a:pt x="72135" y="182472"/>
                  <a:pt x="73105" y="186787"/>
                  <a:pt x="81144" y="187231"/>
                </a:cubicBezTo>
                <a:cubicBezTo>
                  <a:pt x="85163" y="187453"/>
                  <a:pt x="95447" y="182401"/>
                  <a:pt x="92950" y="186636"/>
                </a:cubicBezTo>
                <a:cubicBezTo>
                  <a:pt x="91782" y="188617"/>
                  <a:pt x="79108" y="192474"/>
                  <a:pt x="82386" y="193780"/>
                </a:cubicBezTo>
                <a:cubicBezTo>
                  <a:pt x="83341" y="194160"/>
                  <a:pt x="86502" y="201477"/>
                  <a:pt x="91397" y="198543"/>
                </a:cubicBezTo>
                <a:cubicBezTo>
                  <a:pt x="96159" y="195687"/>
                  <a:pt x="106330" y="191286"/>
                  <a:pt x="106621" y="192292"/>
                </a:cubicBezTo>
                <a:cubicBezTo>
                  <a:pt x="108708" y="201002"/>
                  <a:pt x="92476" y="209044"/>
                  <a:pt x="107553" y="211937"/>
                </a:cubicBezTo>
                <a:cubicBezTo>
                  <a:pt x="126932" y="219043"/>
                  <a:pt x="150430" y="213722"/>
                  <a:pt x="151363" y="216402"/>
                </a:cubicBezTo>
                <a:cubicBezTo>
                  <a:pt x="151363" y="219083"/>
                  <a:pt x="144838" y="218187"/>
                  <a:pt x="144838" y="220867"/>
                </a:cubicBezTo>
                <a:cubicBezTo>
                  <a:pt x="144838" y="223079"/>
                  <a:pt x="151120" y="222510"/>
                  <a:pt x="152295" y="222653"/>
                </a:cubicBezTo>
                <a:cubicBezTo>
                  <a:pt x="145766" y="226227"/>
                  <a:pt x="138317" y="228904"/>
                  <a:pt x="130856" y="228904"/>
                </a:cubicBezTo>
                <a:cubicBezTo>
                  <a:pt x="128058" y="229798"/>
                  <a:pt x="127129" y="222653"/>
                  <a:pt x="124331" y="223546"/>
                </a:cubicBezTo>
                <a:cubicBezTo>
                  <a:pt x="119668" y="224440"/>
                  <a:pt x="117808" y="228902"/>
                  <a:pt x="115010" y="232476"/>
                </a:cubicBezTo>
                <a:cubicBezTo>
                  <a:pt x="111280" y="236050"/>
                  <a:pt x="99162" y="239618"/>
                  <a:pt x="102893" y="244085"/>
                </a:cubicBezTo>
                <a:cubicBezTo>
                  <a:pt x="104758" y="246765"/>
                  <a:pt x="113147" y="244978"/>
                  <a:pt x="111282" y="246764"/>
                </a:cubicBezTo>
                <a:cubicBezTo>
                  <a:pt x="108484" y="247658"/>
                  <a:pt x="105690" y="248549"/>
                  <a:pt x="103825" y="250336"/>
                </a:cubicBezTo>
                <a:cubicBezTo>
                  <a:pt x="99162" y="254803"/>
                  <a:pt x="98234" y="261050"/>
                  <a:pt x="94504" y="264624"/>
                </a:cubicBezTo>
                <a:cubicBezTo>
                  <a:pt x="92639" y="265517"/>
                  <a:pt x="88912" y="262837"/>
                  <a:pt x="87047" y="264624"/>
                </a:cubicBezTo>
                <a:cubicBezTo>
                  <a:pt x="79586" y="267304"/>
                  <a:pt x="74001" y="271766"/>
                  <a:pt x="66540" y="275340"/>
                </a:cubicBezTo>
                <a:cubicBezTo>
                  <a:pt x="64267" y="276065"/>
                  <a:pt x="58107" y="275950"/>
                  <a:pt x="57219" y="276232"/>
                </a:cubicBezTo>
                <a:cubicBezTo>
                  <a:pt x="60950" y="278019"/>
                  <a:pt x="87979" y="272660"/>
                  <a:pt x="87979" y="272660"/>
                </a:cubicBezTo>
                <a:cubicBezTo>
                  <a:pt x="88912" y="273554"/>
                  <a:pt x="87046" y="275338"/>
                  <a:pt x="87979" y="277125"/>
                </a:cubicBezTo>
                <a:cubicBezTo>
                  <a:pt x="89844" y="279806"/>
                  <a:pt x="92637" y="282483"/>
                  <a:pt x="96368" y="283376"/>
                </a:cubicBezTo>
                <a:cubicBezTo>
                  <a:pt x="100099" y="284269"/>
                  <a:pt x="103823" y="280697"/>
                  <a:pt x="106621" y="281590"/>
                </a:cubicBezTo>
                <a:cubicBezTo>
                  <a:pt x="108486" y="282185"/>
                  <a:pt x="105897" y="284400"/>
                  <a:pt x="104446" y="286055"/>
                </a:cubicBezTo>
                <a:cubicBezTo>
                  <a:pt x="92158" y="284366"/>
                  <a:pt x="79037" y="282483"/>
                  <a:pt x="78658" y="282483"/>
                </a:cubicBezTo>
                <a:cubicBezTo>
                  <a:pt x="74927" y="283376"/>
                  <a:pt x="74932" y="288733"/>
                  <a:pt x="71201" y="290520"/>
                </a:cubicBezTo>
                <a:cubicBezTo>
                  <a:pt x="64673" y="293200"/>
                  <a:pt x="53493" y="288730"/>
                  <a:pt x="50695" y="294985"/>
                </a:cubicBezTo>
                <a:cubicBezTo>
                  <a:pt x="46964" y="302133"/>
                  <a:pt x="68409" y="320288"/>
                  <a:pt x="60948" y="316714"/>
                </a:cubicBezTo>
                <a:cubicBezTo>
                  <a:pt x="53487" y="313140"/>
                  <a:pt x="47903" y="304808"/>
                  <a:pt x="39509" y="304808"/>
                </a:cubicBezTo>
                <a:cubicBezTo>
                  <a:pt x="32981" y="303914"/>
                  <a:pt x="19937" y="303021"/>
                  <a:pt x="15274" y="305700"/>
                </a:cubicBezTo>
                <a:cubicBezTo>
                  <a:pt x="13409" y="306594"/>
                  <a:pt x="15275" y="310462"/>
                  <a:pt x="13410" y="311356"/>
                </a:cubicBezTo>
                <a:cubicBezTo>
                  <a:pt x="11545" y="312249"/>
                  <a:pt x="-883" y="317903"/>
                  <a:pt x="50" y="319690"/>
                </a:cubicBezTo>
                <a:cubicBezTo>
                  <a:pt x="5646" y="326838"/>
                  <a:pt x="39509" y="330109"/>
                  <a:pt x="40441" y="329216"/>
                </a:cubicBezTo>
                <a:cubicBezTo>
                  <a:pt x="42307" y="328322"/>
                  <a:pt x="39509" y="324752"/>
                  <a:pt x="40441" y="322965"/>
                </a:cubicBezTo>
                <a:cubicBezTo>
                  <a:pt x="45104" y="320284"/>
                  <a:pt x="58154" y="326535"/>
                  <a:pt x="54423" y="329216"/>
                </a:cubicBezTo>
                <a:cubicBezTo>
                  <a:pt x="49760" y="333683"/>
                  <a:pt x="41377" y="332787"/>
                  <a:pt x="34849" y="333681"/>
                </a:cubicBezTo>
                <a:cubicBezTo>
                  <a:pt x="26455" y="335467"/>
                  <a:pt x="11547" y="330997"/>
                  <a:pt x="9682" y="339039"/>
                </a:cubicBezTo>
                <a:cubicBezTo>
                  <a:pt x="9682" y="341719"/>
                  <a:pt x="14344" y="344395"/>
                  <a:pt x="11546" y="346182"/>
                </a:cubicBezTo>
                <a:cubicBezTo>
                  <a:pt x="8748" y="347969"/>
                  <a:pt x="1293" y="340822"/>
                  <a:pt x="361" y="344396"/>
                </a:cubicBezTo>
                <a:cubicBezTo>
                  <a:pt x="-572" y="353331"/>
                  <a:pt x="5949" y="365827"/>
                  <a:pt x="14342" y="367614"/>
                </a:cubicBezTo>
                <a:cubicBezTo>
                  <a:pt x="16207" y="367614"/>
                  <a:pt x="58151" y="362256"/>
                  <a:pt x="59084" y="363149"/>
                </a:cubicBezTo>
                <a:cubicBezTo>
                  <a:pt x="62814" y="367617"/>
                  <a:pt x="46969" y="368506"/>
                  <a:pt x="41373" y="370293"/>
                </a:cubicBezTo>
                <a:cubicBezTo>
                  <a:pt x="30182" y="374760"/>
                  <a:pt x="33921" y="363145"/>
                  <a:pt x="25528" y="370293"/>
                </a:cubicBezTo>
                <a:cubicBezTo>
                  <a:pt x="24595" y="371187"/>
                  <a:pt x="27392" y="372079"/>
                  <a:pt x="27392" y="372972"/>
                </a:cubicBezTo>
                <a:cubicBezTo>
                  <a:pt x="27392" y="374759"/>
                  <a:pt x="23975" y="379521"/>
                  <a:pt x="22110" y="379521"/>
                </a:cubicBezTo>
                <a:cubicBezTo>
                  <a:pt x="9986" y="383095"/>
                  <a:pt x="3778" y="386962"/>
                  <a:pt x="4710" y="386962"/>
                </a:cubicBezTo>
                <a:cubicBezTo>
                  <a:pt x="34332" y="391494"/>
                  <a:pt x="51389" y="385424"/>
                  <a:pt x="59084" y="380116"/>
                </a:cubicBezTo>
                <a:cubicBezTo>
                  <a:pt x="60949" y="381009"/>
                  <a:pt x="64677" y="381008"/>
                  <a:pt x="63744" y="382795"/>
                </a:cubicBezTo>
                <a:cubicBezTo>
                  <a:pt x="56472" y="391762"/>
                  <a:pt x="24593" y="405414"/>
                  <a:pt x="28324" y="410775"/>
                </a:cubicBezTo>
                <a:cubicBezTo>
                  <a:pt x="30189" y="412562"/>
                  <a:pt x="52556" y="405121"/>
                  <a:pt x="58151" y="403334"/>
                </a:cubicBezTo>
                <a:cubicBezTo>
                  <a:pt x="73073" y="400653"/>
                  <a:pt x="44160" y="414943"/>
                  <a:pt x="62812" y="413157"/>
                </a:cubicBezTo>
                <a:cubicBezTo>
                  <a:pt x="69340" y="412263"/>
                  <a:pt x="75547" y="412562"/>
                  <a:pt x="83008" y="411668"/>
                </a:cubicBezTo>
                <a:cubicBezTo>
                  <a:pt x="88603" y="410775"/>
                  <a:pt x="104752" y="415836"/>
                  <a:pt x="114078" y="414943"/>
                </a:cubicBezTo>
                <a:cubicBezTo>
                  <a:pt x="116876" y="414049"/>
                  <a:pt x="115631" y="411074"/>
                  <a:pt x="117496" y="409287"/>
                </a:cubicBezTo>
                <a:cubicBezTo>
                  <a:pt x="120294" y="408393"/>
                  <a:pt x="122777" y="410477"/>
                  <a:pt x="124642" y="412264"/>
                </a:cubicBezTo>
                <a:cubicBezTo>
                  <a:pt x="126507" y="413157"/>
                  <a:pt x="125263" y="414050"/>
                  <a:pt x="127128" y="414050"/>
                </a:cubicBezTo>
                <a:cubicBezTo>
                  <a:pt x="130858" y="413156"/>
                  <a:pt x="132719" y="407800"/>
                  <a:pt x="135517" y="406013"/>
                </a:cubicBezTo>
                <a:cubicBezTo>
                  <a:pt x="140180" y="403332"/>
                  <a:pt x="144836" y="407503"/>
                  <a:pt x="147634" y="403929"/>
                </a:cubicBezTo>
                <a:cubicBezTo>
                  <a:pt x="151431" y="397302"/>
                  <a:pt x="143038" y="386400"/>
                  <a:pt x="146702" y="384581"/>
                </a:cubicBezTo>
                <a:cubicBezTo>
                  <a:pt x="159591" y="381592"/>
                  <a:pt x="150731" y="411078"/>
                  <a:pt x="170316" y="401250"/>
                </a:cubicBezTo>
                <a:cubicBezTo>
                  <a:pt x="175911" y="397676"/>
                  <a:pt x="183672" y="391726"/>
                  <a:pt x="190201" y="389046"/>
                </a:cubicBezTo>
                <a:cubicBezTo>
                  <a:pt x="193931" y="388152"/>
                  <a:pt x="193305" y="391725"/>
                  <a:pt x="197036" y="391725"/>
                </a:cubicBezTo>
                <a:cubicBezTo>
                  <a:pt x="197036" y="391725"/>
                  <a:pt x="212881" y="385476"/>
                  <a:pt x="213814" y="381009"/>
                </a:cubicBezTo>
                <a:cubicBezTo>
                  <a:pt x="213814" y="378329"/>
                  <a:pt x="209774" y="378330"/>
                  <a:pt x="211639" y="377437"/>
                </a:cubicBezTo>
                <a:cubicBezTo>
                  <a:pt x="224696" y="372970"/>
                  <a:pt x="228099" y="376543"/>
                  <a:pt x="242088" y="377437"/>
                </a:cubicBezTo>
                <a:cubicBezTo>
                  <a:pt x="244886" y="378330"/>
                  <a:pt x="252342" y="372971"/>
                  <a:pt x="251409" y="375651"/>
                </a:cubicBezTo>
                <a:cubicBezTo>
                  <a:pt x="251409" y="377438"/>
                  <a:pt x="246748" y="377436"/>
                  <a:pt x="247681" y="379223"/>
                </a:cubicBezTo>
                <a:cubicBezTo>
                  <a:pt x="252344" y="384584"/>
                  <a:pt x="272844" y="374757"/>
                  <a:pt x="279372" y="376544"/>
                </a:cubicBezTo>
                <a:cubicBezTo>
                  <a:pt x="283103" y="377437"/>
                  <a:pt x="283099" y="382794"/>
                  <a:pt x="286829" y="383688"/>
                </a:cubicBezTo>
                <a:cubicBezTo>
                  <a:pt x="296155" y="387262"/>
                  <a:pt x="298013" y="379220"/>
                  <a:pt x="300811" y="385474"/>
                </a:cubicBezTo>
                <a:cubicBezTo>
                  <a:pt x="300811" y="386367"/>
                  <a:pt x="307957" y="387856"/>
                  <a:pt x="307957" y="386962"/>
                </a:cubicBezTo>
                <a:cubicBezTo>
                  <a:pt x="311144" y="379166"/>
                  <a:pt x="300810" y="372082"/>
                  <a:pt x="302675" y="365828"/>
                </a:cubicBezTo>
                <a:cubicBezTo>
                  <a:pt x="303608" y="362254"/>
                  <a:pt x="306346" y="368545"/>
                  <a:pt x="309821" y="365828"/>
                </a:cubicBezTo>
                <a:cubicBezTo>
                  <a:pt x="336347" y="341926"/>
                  <a:pt x="326129" y="336115"/>
                  <a:pt x="351145" y="301235"/>
                </a:cubicBezTo>
                <a:cubicBezTo>
                  <a:pt x="354876" y="289620"/>
                  <a:pt x="353010" y="285465"/>
                  <a:pt x="352077" y="273850"/>
                </a:cubicBezTo>
                <a:cubicBezTo>
                  <a:pt x="352077" y="272063"/>
                  <a:pt x="352077" y="267303"/>
                  <a:pt x="352077" y="265516"/>
                </a:cubicBezTo>
                <a:cubicBezTo>
                  <a:pt x="351145" y="261049"/>
                  <a:pt x="343687" y="257481"/>
                  <a:pt x="346484" y="253907"/>
                </a:cubicBezTo>
                <a:cubicBezTo>
                  <a:pt x="348350" y="250333"/>
                  <a:pt x="355804" y="258374"/>
                  <a:pt x="358602" y="254799"/>
                </a:cubicBezTo>
                <a:cubicBezTo>
                  <a:pt x="360467" y="251226"/>
                  <a:pt x="354562" y="247955"/>
                  <a:pt x="355495" y="244381"/>
                </a:cubicBezTo>
                <a:cubicBezTo>
                  <a:pt x="355495" y="239020"/>
                  <a:pt x="363262" y="238430"/>
                  <a:pt x="363262" y="233963"/>
                </a:cubicBezTo>
                <a:cubicBezTo>
                  <a:pt x="363262" y="227709"/>
                  <a:pt x="354563" y="224739"/>
                  <a:pt x="353631" y="218485"/>
                </a:cubicBezTo>
                <a:cubicBezTo>
                  <a:pt x="353631" y="211337"/>
                  <a:pt x="358603" y="201224"/>
                  <a:pt x="357670" y="194076"/>
                </a:cubicBezTo>
                <a:cubicBezTo>
                  <a:pt x="357670" y="190502"/>
                  <a:pt x="347415" y="188720"/>
                  <a:pt x="350213" y="186039"/>
                </a:cubicBezTo>
                <a:cubicBezTo>
                  <a:pt x="355809" y="182465"/>
                  <a:pt x="366989" y="186935"/>
                  <a:pt x="370719" y="181574"/>
                </a:cubicBezTo>
                <a:cubicBezTo>
                  <a:pt x="374450" y="178001"/>
                  <a:pt x="366060" y="173540"/>
                  <a:pt x="364195" y="169072"/>
                </a:cubicBezTo>
                <a:lnTo>
                  <a:pt x="365437" y="170263"/>
                </a:lnTo>
                <a:lnTo>
                  <a:pt x="366680" y="171751"/>
                </a:lnTo>
                <a:cubicBezTo>
                  <a:pt x="369478" y="174432"/>
                  <a:pt x="372271" y="178002"/>
                  <a:pt x="376001" y="178002"/>
                </a:cubicBezTo>
                <a:cubicBezTo>
                  <a:pt x="392788" y="180683"/>
                  <a:pt x="388115" y="166397"/>
                  <a:pt x="394644" y="160143"/>
                </a:cubicBezTo>
                <a:cubicBezTo>
                  <a:pt x="402104" y="152101"/>
                  <a:pt x="428197" y="170877"/>
                  <a:pt x="431928" y="136032"/>
                </a:cubicBezTo>
                <a:cubicBezTo>
                  <a:pt x="434726" y="100293"/>
                  <a:pt x="417955" y="111919"/>
                  <a:pt x="402100" y="115493"/>
                </a:cubicBezTo>
                <a:cubicBezTo>
                  <a:pt x="402100" y="115493"/>
                  <a:pt x="426337" y="102104"/>
                  <a:pt x="422607" y="92275"/>
                </a:cubicBezTo>
                <a:cubicBezTo>
                  <a:pt x="411415" y="58324"/>
                  <a:pt x="416088" y="108370"/>
                  <a:pt x="405829" y="69951"/>
                </a:cubicBezTo>
                <a:cubicBezTo>
                  <a:pt x="405829" y="68164"/>
                  <a:pt x="409557" y="67273"/>
                  <a:pt x="409557" y="64593"/>
                </a:cubicBezTo>
                <a:cubicBezTo>
                  <a:pt x="411422" y="57445"/>
                  <a:pt x="409557" y="48523"/>
                  <a:pt x="405829" y="42268"/>
                </a:cubicBezTo>
                <a:cubicBezTo>
                  <a:pt x="404896" y="39588"/>
                  <a:pt x="399306" y="43163"/>
                  <a:pt x="396508" y="41376"/>
                </a:cubicBezTo>
                <a:cubicBezTo>
                  <a:pt x="390912" y="39589"/>
                  <a:pt x="387190" y="33339"/>
                  <a:pt x="380662" y="32446"/>
                </a:cubicBezTo>
                <a:cubicBezTo>
                  <a:pt x="375066" y="31552"/>
                  <a:pt x="370412" y="36018"/>
                  <a:pt x="363884" y="36018"/>
                </a:cubicBezTo>
                <a:cubicBezTo>
                  <a:pt x="358988" y="36800"/>
                  <a:pt x="353423" y="30686"/>
                  <a:pt x="348349" y="31553"/>
                </a:cubicBezTo>
                <a:cubicBezTo>
                  <a:pt x="347624" y="31677"/>
                  <a:pt x="346873" y="32000"/>
                  <a:pt x="346174" y="32445"/>
                </a:cubicBezTo>
                <a:cubicBezTo>
                  <a:pt x="340578" y="35126"/>
                  <a:pt x="338720" y="44053"/>
                  <a:pt x="333124" y="46733"/>
                </a:cubicBezTo>
                <a:cubicBezTo>
                  <a:pt x="329394" y="48520"/>
                  <a:pt x="325669" y="45843"/>
                  <a:pt x="322871" y="42268"/>
                </a:cubicBezTo>
                <a:cubicBezTo>
                  <a:pt x="322976" y="42267"/>
                  <a:pt x="323076" y="42268"/>
                  <a:pt x="323182" y="42268"/>
                </a:cubicBezTo>
                <a:cubicBezTo>
                  <a:pt x="320739" y="39652"/>
                  <a:pt x="321174" y="39612"/>
                  <a:pt x="319764" y="37208"/>
                </a:cubicBezTo>
                <a:cubicBezTo>
                  <a:pt x="321729" y="35665"/>
                  <a:pt x="326048" y="32156"/>
                  <a:pt x="330949" y="30362"/>
                </a:cubicBezTo>
                <a:cubicBezTo>
                  <a:pt x="333230" y="29527"/>
                  <a:pt x="346296" y="26255"/>
                  <a:pt x="347106" y="22622"/>
                </a:cubicBezTo>
                <a:cubicBezTo>
                  <a:pt x="347799" y="19514"/>
                  <a:pt x="336150" y="17981"/>
                  <a:pt x="333435" y="8335"/>
                </a:cubicBezTo>
                <a:cubicBezTo>
                  <a:pt x="332067" y="3476"/>
                  <a:pt x="320385" y="0"/>
                  <a:pt x="320385" y="0"/>
                </a:cubicBezTo>
                <a:close/>
                <a:moveTo>
                  <a:pt x="357359" y="165799"/>
                </a:moveTo>
                <a:cubicBezTo>
                  <a:pt x="357422" y="165733"/>
                  <a:pt x="357590" y="165847"/>
                  <a:pt x="357670" y="165799"/>
                </a:cubicBezTo>
                <a:cubicBezTo>
                  <a:pt x="356707" y="166766"/>
                  <a:pt x="357326" y="169567"/>
                  <a:pt x="355184" y="171157"/>
                </a:cubicBezTo>
                <a:cubicBezTo>
                  <a:pt x="357122" y="169540"/>
                  <a:pt x="356421" y="166741"/>
                  <a:pt x="357359" y="165799"/>
                </a:cubicBezTo>
                <a:close/>
                <a:moveTo>
                  <a:pt x="132720" y="272660"/>
                </a:moveTo>
                <a:cubicBezTo>
                  <a:pt x="133653" y="275341"/>
                  <a:pt x="129924" y="279803"/>
                  <a:pt x="130856" y="282483"/>
                </a:cubicBezTo>
                <a:cubicBezTo>
                  <a:pt x="133654" y="286950"/>
                  <a:pt x="150433" y="286054"/>
                  <a:pt x="145770" y="288734"/>
                </a:cubicBezTo>
                <a:cubicBezTo>
                  <a:pt x="142443" y="290555"/>
                  <a:pt x="125854" y="289013"/>
                  <a:pt x="109728" y="286948"/>
                </a:cubicBezTo>
                <a:cubicBezTo>
                  <a:pt x="119425" y="283212"/>
                  <a:pt x="131953" y="271189"/>
                  <a:pt x="132720" y="27266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 w="3175" cap="flat">
            <a:solidFill>
              <a:schemeClr val="tx1"/>
            </a:solidFill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175" name="Forma libre 174">
            <a:extLst>
              <a:ext uri="{FF2B5EF4-FFF2-40B4-BE49-F238E27FC236}">
                <a16:creationId xmlns:a16="http://schemas.microsoft.com/office/drawing/2014/main" id="{4386BF29-94ED-E94D-B0AD-913B75AFB063}"/>
              </a:ext>
            </a:extLst>
          </p:cNvPr>
          <p:cNvSpPr/>
          <p:nvPr/>
        </p:nvSpPr>
        <p:spPr>
          <a:xfrm>
            <a:off x="2385148" y="3875468"/>
            <a:ext cx="394660" cy="233321"/>
          </a:xfrm>
          <a:custGeom>
            <a:avLst/>
            <a:gdLst>
              <a:gd name="connsiteX0" fmla="*/ 229423 w 395250"/>
              <a:gd name="connsiteY0" fmla="*/ 85 h 233671"/>
              <a:gd name="connsiteX1" fmla="*/ 212645 w 395250"/>
              <a:gd name="connsiteY1" fmla="*/ 15564 h 233671"/>
              <a:gd name="connsiteX2" fmla="*/ 229423 w 395250"/>
              <a:gd name="connsiteY2" fmla="*/ 15564 h 233671"/>
              <a:gd name="connsiteX3" fmla="*/ 220102 w 395250"/>
              <a:gd name="connsiteY3" fmla="*/ 19135 h 233671"/>
              <a:gd name="connsiteX4" fmla="*/ 220102 w 395250"/>
              <a:gd name="connsiteY4" fmla="*/ 25386 h 233671"/>
              <a:gd name="connsiteX5" fmla="*/ 194935 w 395250"/>
              <a:gd name="connsiteY5" fmla="*/ 20921 h 233671"/>
              <a:gd name="connsiteX6" fmla="*/ 146465 w 395250"/>
              <a:gd name="connsiteY6" fmla="*/ 25386 h 233671"/>
              <a:gd name="connsiteX7" fmla="*/ 151125 w 395250"/>
              <a:gd name="connsiteY7" fmla="*/ 21814 h 233671"/>
              <a:gd name="connsiteX8" fmla="*/ 145533 w 395250"/>
              <a:gd name="connsiteY8" fmla="*/ 20922 h 233671"/>
              <a:gd name="connsiteX9" fmla="*/ 143668 w 395250"/>
              <a:gd name="connsiteY9" fmla="*/ 22707 h 233671"/>
              <a:gd name="connsiteX10" fmla="*/ 139940 w 395250"/>
              <a:gd name="connsiteY10" fmla="*/ 26279 h 233671"/>
              <a:gd name="connsiteX11" fmla="*/ 93334 w 395250"/>
              <a:gd name="connsiteY11" fmla="*/ 30744 h 233671"/>
              <a:gd name="connsiteX12" fmla="*/ 95199 w 395250"/>
              <a:gd name="connsiteY12" fmla="*/ 36995 h 233671"/>
              <a:gd name="connsiteX13" fmla="*/ 93334 w 395250"/>
              <a:gd name="connsiteY13" fmla="*/ 36995 h 233671"/>
              <a:gd name="connsiteX14" fmla="*/ 84945 w 395250"/>
              <a:gd name="connsiteY14" fmla="*/ 48604 h 233671"/>
              <a:gd name="connsiteX15" fmla="*/ 99859 w 395250"/>
              <a:gd name="connsiteY15" fmla="*/ 48604 h 233671"/>
              <a:gd name="connsiteX16" fmla="*/ 89606 w 395250"/>
              <a:gd name="connsiteY16" fmla="*/ 54855 h 233671"/>
              <a:gd name="connsiteX17" fmla="*/ 67235 w 395250"/>
              <a:gd name="connsiteY17" fmla="*/ 84621 h 233671"/>
              <a:gd name="connsiteX18" fmla="*/ 44865 w 395250"/>
              <a:gd name="connsiteY18" fmla="*/ 95337 h 233671"/>
              <a:gd name="connsiteX19" fmla="*/ 44865 w 395250"/>
              <a:gd name="connsiteY19" fmla="*/ 114983 h 233671"/>
              <a:gd name="connsiteX20" fmla="*/ 17833 w 395250"/>
              <a:gd name="connsiteY20" fmla="*/ 133736 h 233671"/>
              <a:gd name="connsiteX21" fmla="*/ 14105 w 395250"/>
              <a:gd name="connsiteY21" fmla="*/ 173920 h 233671"/>
              <a:gd name="connsiteX22" fmla="*/ 3852 w 395250"/>
              <a:gd name="connsiteY22" fmla="*/ 183743 h 233671"/>
              <a:gd name="connsiteX23" fmla="*/ 123 w 395250"/>
              <a:gd name="connsiteY23" fmla="*/ 187315 h 233671"/>
              <a:gd name="connsiteX24" fmla="*/ 29951 w 395250"/>
              <a:gd name="connsiteY24" fmla="*/ 174813 h 233671"/>
              <a:gd name="connsiteX25" fmla="*/ 25290 w 395250"/>
              <a:gd name="connsiteY25" fmla="*/ 169455 h 233671"/>
              <a:gd name="connsiteX26" fmla="*/ 26222 w 395250"/>
              <a:gd name="connsiteY26" fmla="*/ 163204 h 233671"/>
              <a:gd name="connsiteX27" fmla="*/ 72828 w 395250"/>
              <a:gd name="connsiteY27" fmla="*/ 156060 h 233671"/>
              <a:gd name="connsiteX28" fmla="*/ 70031 w 395250"/>
              <a:gd name="connsiteY28" fmla="*/ 164990 h 233671"/>
              <a:gd name="connsiteX29" fmla="*/ 76556 w 395250"/>
              <a:gd name="connsiteY29" fmla="*/ 175706 h 233671"/>
              <a:gd name="connsiteX30" fmla="*/ 70031 w 395250"/>
              <a:gd name="connsiteY30" fmla="*/ 189101 h 233671"/>
              <a:gd name="connsiteX31" fmla="*/ 78420 w 395250"/>
              <a:gd name="connsiteY31" fmla="*/ 190887 h 233671"/>
              <a:gd name="connsiteX32" fmla="*/ 76556 w 395250"/>
              <a:gd name="connsiteY32" fmla="*/ 200710 h 233671"/>
              <a:gd name="connsiteX33" fmla="*/ 82149 w 395250"/>
              <a:gd name="connsiteY33" fmla="*/ 198924 h 233671"/>
              <a:gd name="connsiteX34" fmla="*/ 90538 w 395250"/>
              <a:gd name="connsiteY34" fmla="*/ 214998 h 233671"/>
              <a:gd name="connsiteX35" fmla="*/ 137143 w 395250"/>
              <a:gd name="connsiteY35" fmla="*/ 210533 h 233671"/>
              <a:gd name="connsiteX36" fmla="*/ 160446 w 395250"/>
              <a:gd name="connsiteY36" fmla="*/ 219463 h 233671"/>
              <a:gd name="connsiteX37" fmla="*/ 187477 w 395250"/>
              <a:gd name="connsiteY37" fmla="*/ 189101 h 233671"/>
              <a:gd name="connsiteX38" fmla="*/ 180952 w 395250"/>
              <a:gd name="connsiteY38" fmla="*/ 179278 h 233671"/>
              <a:gd name="connsiteX39" fmla="*/ 194934 w 395250"/>
              <a:gd name="connsiteY39" fmla="*/ 168562 h 233671"/>
              <a:gd name="connsiteX40" fmla="*/ 207984 w 395250"/>
              <a:gd name="connsiteY40" fmla="*/ 157846 h 233671"/>
              <a:gd name="connsiteX41" fmla="*/ 212644 w 395250"/>
              <a:gd name="connsiteY41" fmla="*/ 156060 h 233671"/>
              <a:gd name="connsiteX42" fmla="*/ 213576 w 395250"/>
              <a:gd name="connsiteY42" fmla="*/ 172134 h 233671"/>
              <a:gd name="connsiteX43" fmla="*/ 211711 w 395250"/>
              <a:gd name="connsiteY43" fmla="*/ 181957 h 233671"/>
              <a:gd name="connsiteX44" fmla="*/ 243403 w 395250"/>
              <a:gd name="connsiteY44" fmla="*/ 199817 h 233671"/>
              <a:gd name="connsiteX45" fmla="*/ 246200 w 395250"/>
              <a:gd name="connsiteY45" fmla="*/ 203389 h 233671"/>
              <a:gd name="connsiteX46" fmla="*/ 239675 w 395250"/>
              <a:gd name="connsiteY46" fmla="*/ 213212 h 233671"/>
              <a:gd name="connsiteX47" fmla="*/ 249928 w 395250"/>
              <a:gd name="connsiteY47" fmla="*/ 217677 h 233671"/>
              <a:gd name="connsiteX48" fmla="*/ 261113 w 395250"/>
              <a:gd name="connsiteY48" fmla="*/ 232857 h 233671"/>
              <a:gd name="connsiteX49" fmla="*/ 258317 w 395250"/>
              <a:gd name="connsiteY49" fmla="*/ 215891 h 233671"/>
              <a:gd name="connsiteX50" fmla="*/ 284727 w 395250"/>
              <a:gd name="connsiteY50" fmla="*/ 174813 h 233671"/>
              <a:gd name="connsiteX51" fmla="*/ 290320 w 395250"/>
              <a:gd name="connsiteY51" fmla="*/ 151595 h 233671"/>
              <a:gd name="connsiteX52" fmla="*/ 311758 w 395250"/>
              <a:gd name="connsiteY52" fmla="*/ 176599 h 233671"/>
              <a:gd name="connsiteX53" fmla="*/ 339721 w 395250"/>
              <a:gd name="connsiteY53" fmla="*/ 167669 h 233671"/>
              <a:gd name="connsiteX54" fmla="*/ 349975 w 395250"/>
              <a:gd name="connsiteY54" fmla="*/ 186422 h 233671"/>
              <a:gd name="connsiteX55" fmla="*/ 360228 w 395250"/>
              <a:gd name="connsiteY55" fmla="*/ 181064 h 233671"/>
              <a:gd name="connsiteX56" fmla="*/ 353703 w 395250"/>
              <a:gd name="connsiteY56" fmla="*/ 173027 h 233671"/>
              <a:gd name="connsiteX57" fmla="*/ 358364 w 395250"/>
              <a:gd name="connsiteY57" fmla="*/ 163204 h 233671"/>
              <a:gd name="connsiteX58" fmla="*/ 352771 w 395250"/>
              <a:gd name="connsiteY58" fmla="*/ 139987 h 233671"/>
              <a:gd name="connsiteX59" fmla="*/ 372035 w 395250"/>
              <a:gd name="connsiteY59" fmla="*/ 148321 h 233671"/>
              <a:gd name="connsiteX60" fmla="*/ 372345 w 395250"/>
              <a:gd name="connsiteY60" fmla="*/ 148916 h 233671"/>
              <a:gd name="connsiteX61" fmla="*/ 373276 w 395250"/>
              <a:gd name="connsiteY61" fmla="*/ 149214 h 233671"/>
              <a:gd name="connsiteX62" fmla="*/ 377937 w 395250"/>
              <a:gd name="connsiteY62" fmla="*/ 150106 h 233671"/>
              <a:gd name="connsiteX63" fmla="*/ 391919 w 395250"/>
              <a:gd name="connsiteY63" fmla="*/ 153083 h 233671"/>
              <a:gd name="connsiteX64" fmla="*/ 394715 w 395250"/>
              <a:gd name="connsiteY64" fmla="*/ 141474 h 233671"/>
              <a:gd name="connsiteX65" fmla="*/ 390987 w 395250"/>
              <a:gd name="connsiteY65" fmla="*/ 141474 h 233671"/>
              <a:gd name="connsiteX66" fmla="*/ 394715 w 395250"/>
              <a:gd name="connsiteY66" fmla="*/ 116173 h 233671"/>
              <a:gd name="connsiteX67" fmla="*/ 393162 w 395250"/>
              <a:gd name="connsiteY67" fmla="*/ 105457 h 233671"/>
              <a:gd name="connsiteX68" fmla="*/ 384462 w 395250"/>
              <a:gd name="connsiteY68" fmla="*/ 95336 h 233671"/>
              <a:gd name="connsiteX69" fmla="*/ 383840 w 395250"/>
              <a:gd name="connsiteY69" fmla="*/ 96825 h 233671"/>
              <a:gd name="connsiteX70" fmla="*/ 377937 w 395250"/>
              <a:gd name="connsiteY70" fmla="*/ 95336 h 233671"/>
              <a:gd name="connsiteX71" fmla="*/ 349974 w 395250"/>
              <a:gd name="connsiteY71" fmla="*/ 110517 h 233671"/>
              <a:gd name="connsiteX72" fmla="*/ 333196 w 395250"/>
              <a:gd name="connsiteY72" fmla="*/ 98908 h 233671"/>
              <a:gd name="connsiteX73" fmla="*/ 334127 w 395250"/>
              <a:gd name="connsiteY73" fmla="*/ 92657 h 233671"/>
              <a:gd name="connsiteX74" fmla="*/ 300571 w 395250"/>
              <a:gd name="connsiteY74" fmla="*/ 89085 h 233671"/>
              <a:gd name="connsiteX75" fmla="*/ 310825 w 395250"/>
              <a:gd name="connsiteY75" fmla="*/ 51282 h 233671"/>
              <a:gd name="connsiteX76" fmla="*/ 316417 w 395250"/>
              <a:gd name="connsiteY76" fmla="*/ 49496 h 233671"/>
              <a:gd name="connsiteX77" fmla="*/ 308028 w 395250"/>
              <a:gd name="connsiteY77" fmla="*/ 32529 h 233671"/>
              <a:gd name="connsiteX78" fmla="*/ 308028 w 395250"/>
              <a:gd name="connsiteY78" fmla="*/ 31637 h 233671"/>
              <a:gd name="connsiteX79" fmla="*/ 283793 w 395250"/>
              <a:gd name="connsiteY79" fmla="*/ 16456 h 233671"/>
              <a:gd name="connsiteX80" fmla="*/ 251791 w 395250"/>
              <a:gd name="connsiteY80" fmla="*/ 18242 h 233671"/>
              <a:gd name="connsiteX81" fmla="*/ 244334 w 395250"/>
              <a:gd name="connsiteY81" fmla="*/ 8419 h 233671"/>
              <a:gd name="connsiteX82" fmla="*/ 244334 w 395250"/>
              <a:gd name="connsiteY82" fmla="*/ 13777 h 233671"/>
              <a:gd name="connsiteX83" fmla="*/ 237809 w 395250"/>
              <a:gd name="connsiteY83" fmla="*/ 11991 h 233671"/>
              <a:gd name="connsiteX84" fmla="*/ 239673 w 395250"/>
              <a:gd name="connsiteY84" fmla="*/ 3954 h 233671"/>
              <a:gd name="connsiteX85" fmla="*/ 229420 w 395250"/>
              <a:gd name="connsiteY85" fmla="*/ 84 h 2336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</a:cxnLst>
            <a:rect l="l" t="t" r="r" b="b"/>
            <a:pathLst>
              <a:path w="395250" h="233671">
                <a:moveTo>
                  <a:pt x="229423" y="85"/>
                </a:moveTo>
                <a:cubicBezTo>
                  <a:pt x="219193" y="1258"/>
                  <a:pt x="210546" y="14894"/>
                  <a:pt x="212645" y="15564"/>
                </a:cubicBezTo>
                <a:cubicBezTo>
                  <a:pt x="218240" y="16457"/>
                  <a:pt x="223827" y="14670"/>
                  <a:pt x="229423" y="15564"/>
                </a:cubicBezTo>
                <a:cubicBezTo>
                  <a:pt x="233153" y="16457"/>
                  <a:pt x="222899" y="17348"/>
                  <a:pt x="220102" y="19135"/>
                </a:cubicBezTo>
                <a:cubicBezTo>
                  <a:pt x="218236" y="20029"/>
                  <a:pt x="221034" y="24493"/>
                  <a:pt x="220102" y="25386"/>
                </a:cubicBezTo>
                <a:cubicBezTo>
                  <a:pt x="196786" y="37001"/>
                  <a:pt x="213587" y="20028"/>
                  <a:pt x="194935" y="20921"/>
                </a:cubicBezTo>
                <a:cubicBezTo>
                  <a:pt x="192137" y="20921"/>
                  <a:pt x="149263" y="30747"/>
                  <a:pt x="146465" y="25386"/>
                </a:cubicBezTo>
                <a:cubicBezTo>
                  <a:pt x="145532" y="23599"/>
                  <a:pt x="152058" y="22708"/>
                  <a:pt x="151125" y="21814"/>
                </a:cubicBezTo>
                <a:cubicBezTo>
                  <a:pt x="149260" y="20027"/>
                  <a:pt x="147398" y="20028"/>
                  <a:pt x="145533" y="20922"/>
                </a:cubicBezTo>
                <a:lnTo>
                  <a:pt x="143668" y="22707"/>
                </a:lnTo>
                <a:cubicBezTo>
                  <a:pt x="142736" y="24495"/>
                  <a:pt x="140873" y="26279"/>
                  <a:pt x="139940" y="26279"/>
                </a:cubicBezTo>
                <a:cubicBezTo>
                  <a:pt x="108231" y="57551"/>
                  <a:pt x="119448" y="23597"/>
                  <a:pt x="93334" y="30744"/>
                </a:cubicBezTo>
                <a:cubicBezTo>
                  <a:pt x="91469" y="31638"/>
                  <a:pt x="95199" y="35208"/>
                  <a:pt x="95199" y="36995"/>
                </a:cubicBezTo>
                <a:cubicBezTo>
                  <a:pt x="95199" y="37889"/>
                  <a:pt x="93334" y="36995"/>
                  <a:pt x="93334" y="36995"/>
                </a:cubicBezTo>
                <a:cubicBezTo>
                  <a:pt x="90537" y="40569"/>
                  <a:pt x="83080" y="44137"/>
                  <a:pt x="84945" y="48604"/>
                </a:cubicBezTo>
                <a:cubicBezTo>
                  <a:pt x="85878" y="53072"/>
                  <a:pt x="99859" y="44137"/>
                  <a:pt x="99859" y="48604"/>
                </a:cubicBezTo>
                <a:cubicBezTo>
                  <a:pt x="98927" y="61113"/>
                  <a:pt x="94269" y="51281"/>
                  <a:pt x="89606" y="54855"/>
                </a:cubicBezTo>
                <a:cubicBezTo>
                  <a:pt x="81212" y="61109"/>
                  <a:pt x="73764" y="79260"/>
                  <a:pt x="67235" y="84621"/>
                </a:cubicBezTo>
                <a:cubicBezTo>
                  <a:pt x="61640" y="90876"/>
                  <a:pt x="48595" y="88189"/>
                  <a:pt x="44865" y="95337"/>
                </a:cubicBezTo>
                <a:cubicBezTo>
                  <a:pt x="42067" y="101591"/>
                  <a:pt x="47663" y="109622"/>
                  <a:pt x="44865" y="114983"/>
                </a:cubicBezTo>
                <a:cubicBezTo>
                  <a:pt x="41134" y="124811"/>
                  <a:pt x="24362" y="124801"/>
                  <a:pt x="17833" y="133736"/>
                </a:cubicBezTo>
                <a:cubicBezTo>
                  <a:pt x="6642" y="147138"/>
                  <a:pt x="18768" y="159625"/>
                  <a:pt x="14105" y="173920"/>
                </a:cubicBezTo>
                <a:cubicBezTo>
                  <a:pt x="13172" y="176601"/>
                  <a:pt x="3852" y="172128"/>
                  <a:pt x="3852" y="183743"/>
                </a:cubicBezTo>
                <a:cubicBezTo>
                  <a:pt x="3852" y="185530"/>
                  <a:pt x="-809" y="187315"/>
                  <a:pt x="123" y="187315"/>
                </a:cubicBezTo>
                <a:cubicBezTo>
                  <a:pt x="11315" y="189995"/>
                  <a:pt x="24355" y="185535"/>
                  <a:pt x="29951" y="174813"/>
                </a:cubicBezTo>
                <a:cubicBezTo>
                  <a:pt x="30883" y="173026"/>
                  <a:pt x="26223" y="171242"/>
                  <a:pt x="25290" y="169455"/>
                </a:cubicBezTo>
                <a:cubicBezTo>
                  <a:pt x="25290" y="166775"/>
                  <a:pt x="24357" y="164991"/>
                  <a:pt x="26222" y="163204"/>
                </a:cubicBezTo>
                <a:cubicBezTo>
                  <a:pt x="34615" y="150696"/>
                  <a:pt x="60704" y="150700"/>
                  <a:pt x="72828" y="156060"/>
                </a:cubicBezTo>
                <a:cubicBezTo>
                  <a:pt x="76558" y="156954"/>
                  <a:pt x="69099" y="162310"/>
                  <a:pt x="70031" y="164990"/>
                </a:cubicBezTo>
                <a:cubicBezTo>
                  <a:pt x="70031" y="169458"/>
                  <a:pt x="75623" y="171239"/>
                  <a:pt x="76556" y="175706"/>
                </a:cubicBezTo>
                <a:cubicBezTo>
                  <a:pt x="77489" y="181067"/>
                  <a:pt x="64436" y="180166"/>
                  <a:pt x="70031" y="189101"/>
                </a:cubicBezTo>
                <a:cubicBezTo>
                  <a:pt x="71896" y="190888"/>
                  <a:pt x="77488" y="188207"/>
                  <a:pt x="78420" y="190887"/>
                </a:cubicBezTo>
                <a:cubicBezTo>
                  <a:pt x="80285" y="193567"/>
                  <a:pt x="75623" y="198029"/>
                  <a:pt x="76556" y="200710"/>
                </a:cubicBezTo>
                <a:cubicBezTo>
                  <a:pt x="77489" y="202497"/>
                  <a:pt x="81216" y="197137"/>
                  <a:pt x="82149" y="198924"/>
                </a:cubicBezTo>
                <a:cubicBezTo>
                  <a:pt x="86812" y="203391"/>
                  <a:pt x="86807" y="209637"/>
                  <a:pt x="90538" y="214998"/>
                </a:cubicBezTo>
                <a:cubicBezTo>
                  <a:pt x="99864" y="231080"/>
                  <a:pt x="125019" y="213213"/>
                  <a:pt x="137143" y="210533"/>
                </a:cubicBezTo>
                <a:cubicBezTo>
                  <a:pt x="145537" y="208746"/>
                  <a:pt x="152052" y="219463"/>
                  <a:pt x="160446" y="219463"/>
                </a:cubicBezTo>
                <a:cubicBezTo>
                  <a:pt x="161379" y="219463"/>
                  <a:pt x="187477" y="193568"/>
                  <a:pt x="187477" y="189101"/>
                </a:cubicBezTo>
                <a:cubicBezTo>
                  <a:pt x="188410" y="184634"/>
                  <a:pt x="180020" y="182852"/>
                  <a:pt x="180952" y="179278"/>
                </a:cubicBezTo>
                <a:cubicBezTo>
                  <a:pt x="182818" y="173917"/>
                  <a:pt x="190271" y="172136"/>
                  <a:pt x="194934" y="168562"/>
                </a:cubicBezTo>
                <a:cubicBezTo>
                  <a:pt x="199597" y="164988"/>
                  <a:pt x="203321" y="161420"/>
                  <a:pt x="207984" y="157846"/>
                </a:cubicBezTo>
                <a:cubicBezTo>
                  <a:pt x="209849" y="156953"/>
                  <a:pt x="211711" y="155167"/>
                  <a:pt x="212644" y="156060"/>
                </a:cubicBezTo>
                <a:cubicBezTo>
                  <a:pt x="214509" y="161421"/>
                  <a:pt x="213576" y="166773"/>
                  <a:pt x="213576" y="172134"/>
                </a:cubicBezTo>
                <a:cubicBezTo>
                  <a:pt x="213576" y="174815"/>
                  <a:pt x="210779" y="178383"/>
                  <a:pt x="211711" y="181957"/>
                </a:cubicBezTo>
                <a:cubicBezTo>
                  <a:pt x="218240" y="193572"/>
                  <a:pt x="233145" y="196243"/>
                  <a:pt x="243403" y="199817"/>
                </a:cubicBezTo>
                <a:cubicBezTo>
                  <a:pt x="244336" y="199817"/>
                  <a:pt x="246200" y="201602"/>
                  <a:pt x="246200" y="203389"/>
                </a:cubicBezTo>
                <a:cubicBezTo>
                  <a:pt x="245267" y="206963"/>
                  <a:pt x="238742" y="209638"/>
                  <a:pt x="239675" y="213212"/>
                </a:cubicBezTo>
                <a:cubicBezTo>
                  <a:pt x="240608" y="216786"/>
                  <a:pt x="247130" y="214996"/>
                  <a:pt x="249928" y="217677"/>
                </a:cubicBezTo>
                <a:cubicBezTo>
                  <a:pt x="253659" y="222144"/>
                  <a:pt x="255518" y="237325"/>
                  <a:pt x="261113" y="232857"/>
                </a:cubicBezTo>
                <a:cubicBezTo>
                  <a:pt x="276968" y="221242"/>
                  <a:pt x="258317" y="224825"/>
                  <a:pt x="258317" y="215891"/>
                </a:cubicBezTo>
                <a:cubicBezTo>
                  <a:pt x="258317" y="196234"/>
                  <a:pt x="280996" y="190896"/>
                  <a:pt x="284727" y="174813"/>
                </a:cubicBezTo>
                <a:cubicBezTo>
                  <a:pt x="284727" y="173026"/>
                  <a:pt x="274465" y="148915"/>
                  <a:pt x="290320" y="151595"/>
                </a:cubicBezTo>
                <a:cubicBezTo>
                  <a:pt x="302444" y="153383"/>
                  <a:pt x="287510" y="171238"/>
                  <a:pt x="311758" y="176599"/>
                </a:cubicBezTo>
                <a:cubicBezTo>
                  <a:pt x="326680" y="181067"/>
                  <a:pt x="314541" y="163202"/>
                  <a:pt x="339721" y="167669"/>
                </a:cubicBezTo>
                <a:cubicBezTo>
                  <a:pt x="347182" y="168563"/>
                  <a:pt x="343446" y="182848"/>
                  <a:pt x="349975" y="186422"/>
                </a:cubicBezTo>
                <a:cubicBezTo>
                  <a:pt x="353705" y="188209"/>
                  <a:pt x="361161" y="184638"/>
                  <a:pt x="360228" y="181064"/>
                </a:cubicBezTo>
                <a:cubicBezTo>
                  <a:pt x="358363" y="178384"/>
                  <a:pt x="354636" y="176601"/>
                  <a:pt x="353703" y="173027"/>
                </a:cubicBezTo>
                <a:cubicBezTo>
                  <a:pt x="353703" y="169453"/>
                  <a:pt x="359296" y="166778"/>
                  <a:pt x="358364" y="163204"/>
                </a:cubicBezTo>
                <a:cubicBezTo>
                  <a:pt x="356498" y="158737"/>
                  <a:pt x="339714" y="148921"/>
                  <a:pt x="352771" y="139987"/>
                </a:cubicBezTo>
                <a:cubicBezTo>
                  <a:pt x="365361" y="131275"/>
                  <a:pt x="364821" y="143463"/>
                  <a:pt x="372035" y="148321"/>
                </a:cubicBezTo>
                <a:lnTo>
                  <a:pt x="372345" y="148916"/>
                </a:lnTo>
                <a:lnTo>
                  <a:pt x="373276" y="149214"/>
                </a:lnTo>
                <a:cubicBezTo>
                  <a:pt x="374546" y="149818"/>
                  <a:pt x="376158" y="150053"/>
                  <a:pt x="377937" y="150106"/>
                </a:cubicBezTo>
                <a:lnTo>
                  <a:pt x="391919" y="153083"/>
                </a:lnTo>
                <a:lnTo>
                  <a:pt x="394715" y="141474"/>
                </a:lnTo>
                <a:lnTo>
                  <a:pt x="390987" y="141474"/>
                </a:lnTo>
                <a:cubicBezTo>
                  <a:pt x="390987" y="141474"/>
                  <a:pt x="392905" y="123545"/>
                  <a:pt x="394715" y="116173"/>
                </a:cubicBezTo>
                <a:cubicBezTo>
                  <a:pt x="396526" y="108801"/>
                  <a:pt x="393162" y="105457"/>
                  <a:pt x="393162" y="105457"/>
                </a:cubicBezTo>
                <a:lnTo>
                  <a:pt x="384462" y="95336"/>
                </a:lnTo>
                <a:lnTo>
                  <a:pt x="383840" y="96825"/>
                </a:lnTo>
                <a:cubicBezTo>
                  <a:pt x="382153" y="96028"/>
                  <a:pt x="380455" y="95336"/>
                  <a:pt x="377937" y="95336"/>
                </a:cubicBezTo>
                <a:cubicBezTo>
                  <a:pt x="367678" y="93549"/>
                  <a:pt x="364896" y="117665"/>
                  <a:pt x="349974" y="110517"/>
                </a:cubicBezTo>
                <a:cubicBezTo>
                  <a:pt x="343445" y="107837"/>
                  <a:pt x="337859" y="104269"/>
                  <a:pt x="333196" y="98908"/>
                </a:cubicBezTo>
                <a:cubicBezTo>
                  <a:pt x="331330" y="97121"/>
                  <a:pt x="335993" y="94444"/>
                  <a:pt x="334127" y="92657"/>
                </a:cubicBezTo>
                <a:cubicBezTo>
                  <a:pt x="333195" y="92657"/>
                  <a:pt x="302437" y="89979"/>
                  <a:pt x="300571" y="89085"/>
                </a:cubicBezTo>
                <a:cubicBezTo>
                  <a:pt x="298706" y="88192"/>
                  <a:pt x="308027" y="55749"/>
                  <a:pt x="310825" y="51282"/>
                </a:cubicBezTo>
                <a:cubicBezTo>
                  <a:pt x="311757" y="50389"/>
                  <a:pt x="315485" y="51283"/>
                  <a:pt x="316417" y="49496"/>
                </a:cubicBezTo>
                <a:cubicBezTo>
                  <a:pt x="320148" y="40561"/>
                  <a:pt x="308028" y="38784"/>
                  <a:pt x="308028" y="32529"/>
                </a:cubicBezTo>
                <a:lnTo>
                  <a:pt x="308028" y="31637"/>
                </a:lnTo>
                <a:cubicBezTo>
                  <a:pt x="299635" y="27169"/>
                  <a:pt x="293119" y="18243"/>
                  <a:pt x="283793" y="16456"/>
                </a:cubicBezTo>
                <a:cubicBezTo>
                  <a:pt x="282861" y="16456"/>
                  <a:pt x="251791" y="18242"/>
                  <a:pt x="251791" y="18242"/>
                </a:cubicBezTo>
                <a:cubicBezTo>
                  <a:pt x="248060" y="16455"/>
                  <a:pt x="248064" y="10206"/>
                  <a:pt x="244334" y="8419"/>
                </a:cubicBezTo>
                <a:cubicBezTo>
                  <a:pt x="243401" y="6632"/>
                  <a:pt x="246199" y="12884"/>
                  <a:pt x="244334" y="13777"/>
                </a:cubicBezTo>
                <a:cubicBezTo>
                  <a:pt x="242469" y="14671"/>
                  <a:pt x="238742" y="13778"/>
                  <a:pt x="237809" y="11991"/>
                </a:cubicBezTo>
                <a:cubicBezTo>
                  <a:pt x="236877" y="9311"/>
                  <a:pt x="241539" y="5741"/>
                  <a:pt x="239673" y="3954"/>
                </a:cubicBezTo>
                <a:cubicBezTo>
                  <a:pt x="236176" y="604"/>
                  <a:pt x="232830" y="-306"/>
                  <a:pt x="229420" y="84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 w="3175" cap="flat">
            <a:solidFill>
              <a:schemeClr val="tx1"/>
            </a:solidFill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176" name="Forma libre 175">
            <a:extLst>
              <a:ext uri="{FF2B5EF4-FFF2-40B4-BE49-F238E27FC236}">
                <a16:creationId xmlns:a16="http://schemas.microsoft.com/office/drawing/2014/main" id="{7996B35A-6770-A245-BBA1-D645DE1E95EE}"/>
              </a:ext>
            </a:extLst>
          </p:cNvPr>
          <p:cNvSpPr/>
          <p:nvPr/>
        </p:nvSpPr>
        <p:spPr>
          <a:xfrm>
            <a:off x="2688997" y="3431806"/>
            <a:ext cx="1423376" cy="1059284"/>
          </a:xfrm>
          <a:custGeom>
            <a:avLst/>
            <a:gdLst>
              <a:gd name="connsiteX0" fmla="*/ 1113250 w 1425506"/>
              <a:gd name="connsiteY0" fmla="*/ 0 h 1060870"/>
              <a:gd name="connsiteX1" fmla="*/ 1070684 w 1425506"/>
              <a:gd name="connsiteY1" fmla="*/ 42268 h 1060870"/>
              <a:gd name="connsiteX2" fmla="*/ 1050799 w 1425506"/>
              <a:gd name="connsiteY2" fmla="*/ 45840 h 1060870"/>
              <a:gd name="connsiteX3" fmla="*/ 1041788 w 1425506"/>
              <a:gd name="connsiteY3" fmla="*/ 63998 h 1060870"/>
              <a:gd name="connsiteX4" fmla="*/ 1018175 w 1425506"/>
              <a:gd name="connsiteY4" fmla="*/ 65783 h 1060870"/>
              <a:gd name="connsiteX5" fmla="*/ 997358 w 1425506"/>
              <a:gd name="connsiteY5" fmla="*/ 59830 h 1060870"/>
              <a:gd name="connsiteX6" fmla="*/ 980269 w 1425506"/>
              <a:gd name="connsiteY6" fmla="*/ 30957 h 1060870"/>
              <a:gd name="connsiteX7" fmla="*/ 964734 w 1425506"/>
              <a:gd name="connsiteY7" fmla="*/ 30362 h 1060870"/>
              <a:gd name="connsiteX8" fmla="*/ 959452 w 1425506"/>
              <a:gd name="connsiteY8" fmla="*/ 21432 h 1060870"/>
              <a:gd name="connsiteX9" fmla="*/ 945781 w 1425506"/>
              <a:gd name="connsiteY9" fmla="*/ 21432 h 1060870"/>
              <a:gd name="connsiteX10" fmla="*/ 934906 w 1425506"/>
              <a:gd name="connsiteY10" fmla="*/ 46733 h 1060870"/>
              <a:gd name="connsiteX11" fmla="*/ 902282 w 1425506"/>
              <a:gd name="connsiteY11" fmla="*/ 80667 h 1060870"/>
              <a:gd name="connsiteX12" fmla="*/ 878669 w 1425506"/>
              <a:gd name="connsiteY12" fmla="*/ 84834 h 1060870"/>
              <a:gd name="connsiteX13" fmla="*/ 856920 w 1425506"/>
              <a:gd name="connsiteY13" fmla="*/ 109242 h 1060870"/>
              <a:gd name="connsiteX14" fmla="*/ 819014 w 1425506"/>
              <a:gd name="connsiteY14" fmla="*/ 113410 h 1060870"/>
              <a:gd name="connsiteX15" fmla="*/ 796332 w 1425506"/>
              <a:gd name="connsiteY15" fmla="*/ 112517 h 1060870"/>
              <a:gd name="connsiteX16" fmla="*/ 759669 w 1425506"/>
              <a:gd name="connsiteY16" fmla="*/ 114601 h 1060870"/>
              <a:gd name="connsiteX17" fmla="*/ 761844 w 1425506"/>
              <a:gd name="connsiteY17" fmla="*/ 116089 h 1060870"/>
              <a:gd name="connsiteX18" fmla="*/ 761844 w 1425506"/>
              <a:gd name="connsiteY18" fmla="*/ 135140 h 1060870"/>
              <a:gd name="connsiteX19" fmla="*/ 758427 w 1425506"/>
              <a:gd name="connsiteY19" fmla="*/ 134544 h 1060870"/>
              <a:gd name="connsiteX20" fmla="*/ 755941 w 1425506"/>
              <a:gd name="connsiteY20" fmla="*/ 141688 h 1060870"/>
              <a:gd name="connsiteX21" fmla="*/ 728288 w 1425506"/>
              <a:gd name="connsiteY21" fmla="*/ 153595 h 1060870"/>
              <a:gd name="connsiteX22" fmla="*/ 723317 w 1425506"/>
              <a:gd name="connsiteY22" fmla="*/ 147939 h 1060870"/>
              <a:gd name="connsiteX23" fmla="*/ 723317 w 1425506"/>
              <a:gd name="connsiteY23" fmla="*/ 155381 h 1060870"/>
              <a:gd name="connsiteX24" fmla="*/ 712132 w 1425506"/>
              <a:gd name="connsiteY24" fmla="*/ 156869 h 1060870"/>
              <a:gd name="connsiteX25" fmla="*/ 705296 w 1425506"/>
              <a:gd name="connsiteY25" fmla="*/ 157761 h 1060870"/>
              <a:gd name="connsiteX26" fmla="*/ 701568 w 1425506"/>
              <a:gd name="connsiteY26" fmla="*/ 155678 h 1060870"/>
              <a:gd name="connsiteX27" fmla="*/ 693800 w 1425506"/>
              <a:gd name="connsiteY27" fmla="*/ 151510 h 1060870"/>
              <a:gd name="connsiteX28" fmla="*/ 692557 w 1425506"/>
              <a:gd name="connsiteY28" fmla="*/ 154487 h 1060870"/>
              <a:gd name="connsiteX29" fmla="*/ 685411 w 1425506"/>
              <a:gd name="connsiteY29" fmla="*/ 171156 h 1060870"/>
              <a:gd name="connsiteX30" fmla="*/ 678576 w 1425506"/>
              <a:gd name="connsiteY30" fmla="*/ 161333 h 1060870"/>
              <a:gd name="connsiteX31" fmla="*/ 662419 w 1425506"/>
              <a:gd name="connsiteY31" fmla="*/ 158952 h 1060870"/>
              <a:gd name="connsiteX32" fmla="*/ 661488 w 1425506"/>
              <a:gd name="connsiteY32" fmla="*/ 155678 h 1060870"/>
              <a:gd name="connsiteX33" fmla="*/ 660245 w 1425506"/>
              <a:gd name="connsiteY33" fmla="*/ 155975 h 1060870"/>
              <a:gd name="connsiteX34" fmla="*/ 653720 w 1425506"/>
              <a:gd name="connsiteY34" fmla="*/ 153296 h 1060870"/>
              <a:gd name="connsiteX35" fmla="*/ 649060 w 1425506"/>
              <a:gd name="connsiteY35" fmla="*/ 143473 h 1060870"/>
              <a:gd name="connsiteX36" fmla="*/ 636010 w 1425506"/>
              <a:gd name="connsiteY36" fmla="*/ 137222 h 1060870"/>
              <a:gd name="connsiteX37" fmla="*/ 644399 w 1425506"/>
              <a:gd name="connsiteY37" fmla="*/ 118469 h 1060870"/>
              <a:gd name="connsiteX38" fmla="*/ 641603 w 1425506"/>
              <a:gd name="connsiteY38" fmla="*/ 118469 h 1060870"/>
              <a:gd name="connsiteX39" fmla="*/ 639738 w 1425506"/>
              <a:gd name="connsiteY39" fmla="*/ 124720 h 1060870"/>
              <a:gd name="connsiteX40" fmla="*/ 627621 w 1425506"/>
              <a:gd name="connsiteY40" fmla="*/ 124720 h 1060870"/>
              <a:gd name="connsiteX41" fmla="*/ 615504 w 1425506"/>
              <a:gd name="connsiteY41" fmla="*/ 125613 h 1060870"/>
              <a:gd name="connsiteX42" fmla="*/ 577287 w 1425506"/>
              <a:gd name="connsiteY42" fmla="*/ 111325 h 1060870"/>
              <a:gd name="connsiteX43" fmla="*/ 591268 w 1425506"/>
              <a:gd name="connsiteY43" fmla="*/ 133650 h 1060870"/>
              <a:gd name="connsiteX44" fmla="*/ 574490 w 1425506"/>
              <a:gd name="connsiteY44" fmla="*/ 140794 h 1060870"/>
              <a:gd name="connsiteX45" fmla="*/ 568898 w 1425506"/>
              <a:gd name="connsiteY45" fmla="*/ 151510 h 1060870"/>
              <a:gd name="connsiteX46" fmla="*/ 546527 w 1425506"/>
              <a:gd name="connsiteY46" fmla="*/ 130078 h 1060870"/>
              <a:gd name="connsiteX47" fmla="*/ 525089 w 1425506"/>
              <a:gd name="connsiteY47" fmla="*/ 117576 h 1060870"/>
              <a:gd name="connsiteX48" fmla="*/ 533478 w 1425506"/>
              <a:gd name="connsiteY48" fmla="*/ 89893 h 1060870"/>
              <a:gd name="connsiteX49" fmla="*/ 508311 w 1425506"/>
              <a:gd name="connsiteY49" fmla="*/ 97930 h 1060870"/>
              <a:gd name="connsiteX50" fmla="*/ 505514 w 1425506"/>
              <a:gd name="connsiteY50" fmla="*/ 88107 h 1060870"/>
              <a:gd name="connsiteX51" fmla="*/ 498989 w 1425506"/>
              <a:gd name="connsiteY51" fmla="*/ 89000 h 1060870"/>
              <a:gd name="connsiteX52" fmla="*/ 495261 w 1425506"/>
              <a:gd name="connsiteY52" fmla="*/ 90786 h 1060870"/>
              <a:gd name="connsiteX53" fmla="*/ 490600 w 1425506"/>
              <a:gd name="connsiteY53" fmla="*/ 80963 h 1060870"/>
              <a:gd name="connsiteX54" fmla="*/ 451452 w 1425506"/>
              <a:gd name="connsiteY54" fmla="*/ 70247 h 1060870"/>
              <a:gd name="connsiteX55" fmla="*/ 438402 w 1425506"/>
              <a:gd name="connsiteY55" fmla="*/ 54173 h 1060870"/>
              <a:gd name="connsiteX56" fmla="*/ 416032 w 1425506"/>
              <a:gd name="connsiteY56" fmla="*/ 72628 h 1060870"/>
              <a:gd name="connsiteX57" fmla="*/ 411371 w 1425506"/>
              <a:gd name="connsiteY57" fmla="*/ 79177 h 1060870"/>
              <a:gd name="connsiteX58" fmla="*/ 406089 w 1425506"/>
              <a:gd name="connsiteY58" fmla="*/ 77689 h 1060870"/>
              <a:gd name="connsiteX59" fmla="*/ 399875 w 1425506"/>
              <a:gd name="connsiteY59" fmla="*/ 72033 h 1060870"/>
              <a:gd name="connsiteX60" fmla="*/ 398944 w 1425506"/>
              <a:gd name="connsiteY60" fmla="*/ 66080 h 1060870"/>
              <a:gd name="connsiteX61" fmla="*/ 395836 w 1425506"/>
              <a:gd name="connsiteY61" fmla="*/ 67568 h 1060870"/>
              <a:gd name="connsiteX62" fmla="*/ 395215 w 1425506"/>
              <a:gd name="connsiteY62" fmla="*/ 63103 h 1060870"/>
              <a:gd name="connsiteX63" fmla="*/ 388380 w 1425506"/>
              <a:gd name="connsiteY63" fmla="*/ 57150 h 1060870"/>
              <a:gd name="connsiteX64" fmla="*/ 386205 w 1425506"/>
              <a:gd name="connsiteY64" fmla="*/ 56853 h 1060870"/>
              <a:gd name="connsiteX65" fmla="*/ 384340 w 1425506"/>
              <a:gd name="connsiteY65" fmla="*/ 55662 h 1060870"/>
              <a:gd name="connsiteX66" fmla="*/ 380923 w 1425506"/>
              <a:gd name="connsiteY66" fmla="*/ 56853 h 1060870"/>
              <a:gd name="connsiteX67" fmla="*/ 375019 w 1425506"/>
              <a:gd name="connsiteY67" fmla="*/ 52983 h 1060870"/>
              <a:gd name="connsiteX68" fmla="*/ 369427 w 1425506"/>
              <a:gd name="connsiteY68" fmla="*/ 60425 h 1060870"/>
              <a:gd name="connsiteX69" fmla="*/ 380612 w 1425506"/>
              <a:gd name="connsiteY69" fmla="*/ 71141 h 1060870"/>
              <a:gd name="connsiteX70" fmla="*/ 342395 w 1425506"/>
              <a:gd name="connsiteY70" fmla="*/ 87214 h 1060870"/>
              <a:gd name="connsiteX71" fmla="*/ 340531 w 1425506"/>
              <a:gd name="connsiteY71" fmla="*/ 93465 h 1060870"/>
              <a:gd name="connsiteX72" fmla="*/ 317228 w 1425506"/>
              <a:gd name="connsiteY72" fmla="*/ 96144 h 1060870"/>
              <a:gd name="connsiteX73" fmla="*/ 309772 w 1425506"/>
              <a:gd name="connsiteY73" fmla="*/ 110432 h 1060870"/>
              <a:gd name="connsiteX74" fmla="*/ 303247 w 1425506"/>
              <a:gd name="connsiteY74" fmla="*/ 106860 h 1060870"/>
              <a:gd name="connsiteX75" fmla="*/ 288022 w 1425506"/>
              <a:gd name="connsiteY75" fmla="*/ 122934 h 1060870"/>
              <a:gd name="connsiteX76" fmla="*/ 276837 w 1425506"/>
              <a:gd name="connsiteY76" fmla="*/ 123826 h 1060870"/>
              <a:gd name="connsiteX77" fmla="*/ 274041 w 1425506"/>
              <a:gd name="connsiteY77" fmla="*/ 133649 h 1060870"/>
              <a:gd name="connsiteX78" fmla="*/ 257263 w 1425506"/>
              <a:gd name="connsiteY78" fmla="*/ 130077 h 1060870"/>
              <a:gd name="connsiteX79" fmla="*/ 222775 w 1425506"/>
              <a:gd name="connsiteY79" fmla="*/ 164904 h 1060870"/>
              <a:gd name="connsiteX80" fmla="*/ 217182 w 1425506"/>
              <a:gd name="connsiteY80" fmla="*/ 153295 h 1060870"/>
              <a:gd name="connsiteX81" fmla="*/ 207861 w 1425506"/>
              <a:gd name="connsiteY81" fmla="*/ 146746 h 1060870"/>
              <a:gd name="connsiteX82" fmla="*/ 208171 w 1425506"/>
              <a:gd name="connsiteY82" fmla="*/ 152700 h 1060870"/>
              <a:gd name="connsiteX83" fmla="*/ 205996 w 1425506"/>
              <a:gd name="connsiteY83" fmla="*/ 153890 h 1060870"/>
              <a:gd name="connsiteX84" fmla="*/ 209103 w 1425506"/>
              <a:gd name="connsiteY84" fmla="*/ 157462 h 1060870"/>
              <a:gd name="connsiteX85" fmla="*/ 214696 w 1425506"/>
              <a:gd name="connsiteY85" fmla="*/ 164011 h 1060870"/>
              <a:gd name="connsiteX86" fmla="*/ 214696 w 1425506"/>
              <a:gd name="connsiteY86" fmla="*/ 169369 h 1060870"/>
              <a:gd name="connsiteX87" fmla="*/ 232095 w 1425506"/>
              <a:gd name="connsiteY87" fmla="*/ 186335 h 1060870"/>
              <a:gd name="connsiteX88" fmla="*/ 241416 w 1425506"/>
              <a:gd name="connsiteY88" fmla="*/ 193777 h 1060870"/>
              <a:gd name="connsiteX89" fmla="*/ 230231 w 1425506"/>
              <a:gd name="connsiteY89" fmla="*/ 211637 h 1060870"/>
              <a:gd name="connsiteX90" fmla="*/ 252601 w 1425506"/>
              <a:gd name="connsiteY90" fmla="*/ 249738 h 1060870"/>
              <a:gd name="connsiteX91" fmla="*/ 262544 w 1425506"/>
              <a:gd name="connsiteY91" fmla="*/ 255691 h 1060870"/>
              <a:gd name="connsiteX92" fmla="*/ 261301 w 1425506"/>
              <a:gd name="connsiteY92" fmla="*/ 259858 h 1060870"/>
              <a:gd name="connsiteX93" fmla="*/ 282429 w 1425506"/>
              <a:gd name="connsiteY93" fmla="*/ 264323 h 1060870"/>
              <a:gd name="connsiteX94" fmla="*/ 296411 w 1425506"/>
              <a:gd name="connsiteY94" fmla="*/ 285755 h 1060870"/>
              <a:gd name="connsiteX95" fmla="*/ 348920 w 1425506"/>
              <a:gd name="connsiteY95" fmla="*/ 324153 h 1060870"/>
              <a:gd name="connsiteX96" fmla="*/ 350784 w 1425506"/>
              <a:gd name="connsiteY96" fmla="*/ 332190 h 1060870"/>
              <a:gd name="connsiteX97" fmla="*/ 324685 w 1425506"/>
              <a:gd name="connsiteY97" fmla="*/ 346478 h 1060870"/>
              <a:gd name="connsiteX98" fmla="*/ 320024 w 1425506"/>
              <a:gd name="connsiteY98" fmla="*/ 349157 h 1060870"/>
              <a:gd name="connsiteX99" fmla="*/ 314432 w 1425506"/>
              <a:gd name="connsiteY99" fmla="*/ 375054 h 1060870"/>
              <a:gd name="connsiteX100" fmla="*/ 265651 w 1425506"/>
              <a:gd name="connsiteY100" fmla="*/ 404522 h 1060870"/>
              <a:gd name="connsiteX101" fmla="*/ 288022 w 1425506"/>
              <a:gd name="connsiteY101" fmla="*/ 434884 h 1060870"/>
              <a:gd name="connsiteX102" fmla="*/ 280565 w 1425506"/>
              <a:gd name="connsiteY102" fmla="*/ 450065 h 1060870"/>
              <a:gd name="connsiteX103" fmla="*/ 292682 w 1425506"/>
              <a:gd name="connsiteY103" fmla="*/ 475068 h 1060870"/>
              <a:gd name="connsiteX104" fmla="*/ 288954 w 1425506"/>
              <a:gd name="connsiteY104" fmla="*/ 479533 h 1060870"/>
              <a:gd name="connsiteX105" fmla="*/ 268447 w 1425506"/>
              <a:gd name="connsiteY105" fmla="*/ 456316 h 1060870"/>
              <a:gd name="connsiteX106" fmla="*/ 247009 w 1425506"/>
              <a:gd name="connsiteY106" fmla="*/ 461674 h 1060870"/>
              <a:gd name="connsiteX107" fmla="*/ 241416 w 1425506"/>
              <a:gd name="connsiteY107" fmla="*/ 453637 h 1060870"/>
              <a:gd name="connsiteX108" fmla="*/ 225570 w 1425506"/>
              <a:gd name="connsiteY108" fmla="*/ 454529 h 1060870"/>
              <a:gd name="connsiteX109" fmla="*/ 225570 w 1425506"/>
              <a:gd name="connsiteY109" fmla="*/ 448278 h 1060870"/>
              <a:gd name="connsiteX110" fmla="*/ 221842 w 1425506"/>
              <a:gd name="connsiteY110" fmla="*/ 464352 h 1060870"/>
              <a:gd name="connsiteX111" fmla="*/ 175236 w 1425506"/>
              <a:gd name="connsiteY111" fmla="*/ 467031 h 1060870"/>
              <a:gd name="connsiteX112" fmla="*/ 169644 w 1425506"/>
              <a:gd name="connsiteY112" fmla="*/ 476854 h 1060870"/>
              <a:gd name="connsiteX113" fmla="*/ 157526 w 1425506"/>
              <a:gd name="connsiteY113" fmla="*/ 477747 h 1060870"/>
              <a:gd name="connsiteX114" fmla="*/ 156595 w 1425506"/>
              <a:gd name="connsiteY114" fmla="*/ 484890 h 1060870"/>
              <a:gd name="connsiteX115" fmla="*/ 120242 w 1425506"/>
              <a:gd name="connsiteY115" fmla="*/ 492034 h 1060870"/>
              <a:gd name="connsiteX116" fmla="*/ 118378 w 1425506"/>
              <a:gd name="connsiteY116" fmla="*/ 483997 h 1060870"/>
              <a:gd name="connsiteX117" fmla="*/ 111853 w 1425506"/>
              <a:gd name="connsiteY117" fmla="*/ 480425 h 1060870"/>
              <a:gd name="connsiteX118" fmla="*/ 115582 w 1425506"/>
              <a:gd name="connsiteY118" fmla="*/ 477747 h 1060870"/>
              <a:gd name="connsiteX119" fmla="*/ 78297 w 1425506"/>
              <a:gd name="connsiteY119" fmla="*/ 472389 h 1060870"/>
              <a:gd name="connsiteX120" fmla="*/ 80162 w 1425506"/>
              <a:gd name="connsiteY120" fmla="*/ 470603 h 1060870"/>
              <a:gd name="connsiteX121" fmla="*/ 78297 w 1425506"/>
              <a:gd name="connsiteY121" fmla="*/ 488462 h 1060870"/>
              <a:gd name="connsiteX122" fmla="*/ 54062 w 1425506"/>
              <a:gd name="connsiteY122" fmla="*/ 506322 h 1060870"/>
              <a:gd name="connsiteX123" fmla="*/ 57791 w 1425506"/>
              <a:gd name="connsiteY123" fmla="*/ 493820 h 1060870"/>
              <a:gd name="connsiteX124" fmla="*/ 52198 w 1425506"/>
              <a:gd name="connsiteY124" fmla="*/ 496499 h 1060870"/>
              <a:gd name="connsiteX125" fmla="*/ 46606 w 1425506"/>
              <a:gd name="connsiteY125" fmla="*/ 493820 h 1060870"/>
              <a:gd name="connsiteX126" fmla="*/ 46606 w 1425506"/>
              <a:gd name="connsiteY126" fmla="*/ 483997 h 1060870"/>
              <a:gd name="connsiteX127" fmla="*/ 37284 w 1425506"/>
              <a:gd name="connsiteY127" fmla="*/ 475068 h 1060870"/>
              <a:gd name="connsiteX128" fmla="*/ 27031 w 1425506"/>
              <a:gd name="connsiteY128" fmla="*/ 476854 h 1060870"/>
              <a:gd name="connsiteX129" fmla="*/ 25167 w 1425506"/>
              <a:gd name="connsiteY129" fmla="*/ 468817 h 1060870"/>
              <a:gd name="connsiteX130" fmla="*/ 6525 w 1425506"/>
              <a:gd name="connsiteY130" fmla="*/ 476854 h 1060870"/>
              <a:gd name="connsiteX131" fmla="*/ 3728 w 1425506"/>
              <a:gd name="connsiteY131" fmla="*/ 475961 h 1060870"/>
              <a:gd name="connsiteX132" fmla="*/ 3728 w 1425506"/>
              <a:gd name="connsiteY132" fmla="*/ 476854 h 1060870"/>
              <a:gd name="connsiteX133" fmla="*/ 12117 w 1425506"/>
              <a:gd name="connsiteY133" fmla="*/ 493820 h 1060870"/>
              <a:gd name="connsiteX134" fmla="*/ 6525 w 1425506"/>
              <a:gd name="connsiteY134" fmla="*/ 495606 h 1060870"/>
              <a:gd name="connsiteX135" fmla="*/ 0 w 1425506"/>
              <a:gd name="connsiteY135" fmla="*/ 513466 h 1060870"/>
              <a:gd name="connsiteX136" fmla="*/ 4661 w 1425506"/>
              <a:gd name="connsiteY136" fmla="*/ 523289 h 1060870"/>
              <a:gd name="connsiteX137" fmla="*/ 4661 w 1425506"/>
              <a:gd name="connsiteY137" fmla="*/ 534005 h 1060870"/>
              <a:gd name="connsiteX138" fmla="*/ 29828 w 1425506"/>
              <a:gd name="connsiteY138" fmla="*/ 536684 h 1060870"/>
              <a:gd name="connsiteX139" fmla="*/ 28896 w 1425506"/>
              <a:gd name="connsiteY139" fmla="*/ 542935 h 1060870"/>
              <a:gd name="connsiteX140" fmla="*/ 45674 w 1425506"/>
              <a:gd name="connsiteY140" fmla="*/ 554544 h 1060870"/>
              <a:gd name="connsiteX141" fmla="*/ 73637 w 1425506"/>
              <a:gd name="connsiteY141" fmla="*/ 539363 h 1060870"/>
              <a:gd name="connsiteX142" fmla="*/ 79541 w 1425506"/>
              <a:gd name="connsiteY142" fmla="*/ 540851 h 1060870"/>
              <a:gd name="connsiteX143" fmla="*/ 80162 w 1425506"/>
              <a:gd name="connsiteY143" fmla="*/ 539660 h 1060870"/>
              <a:gd name="connsiteX144" fmla="*/ 88862 w 1425506"/>
              <a:gd name="connsiteY144" fmla="*/ 549781 h 1060870"/>
              <a:gd name="connsiteX145" fmla="*/ 90726 w 1425506"/>
              <a:gd name="connsiteY145" fmla="*/ 554544 h 1060870"/>
              <a:gd name="connsiteX146" fmla="*/ 90416 w 1425506"/>
              <a:gd name="connsiteY146" fmla="*/ 560497 h 1060870"/>
              <a:gd name="connsiteX147" fmla="*/ 86687 w 1425506"/>
              <a:gd name="connsiteY147" fmla="*/ 585798 h 1060870"/>
              <a:gd name="connsiteX148" fmla="*/ 90416 w 1425506"/>
              <a:gd name="connsiteY148" fmla="*/ 585798 h 1060870"/>
              <a:gd name="connsiteX149" fmla="*/ 87619 w 1425506"/>
              <a:gd name="connsiteY149" fmla="*/ 597407 h 1060870"/>
              <a:gd name="connsiteX150" fmla="*/ 86998 w 1425506"/>
              <a:gd name="connsiteY150" fmla="*/ 597407 h 1060870"/>
              <a:gd name="connsiteX151" fmla="*/ 91969 w 1425506"/>
              <a:gd name="connsiteY151" fmla="*/ 605146 h 1060870"/>
              <a:gd name="connsiteX152" fmla="*/ 96630 w 1425506"/>
              <a:gd name="connsiteY152" fmla="*/ 619136 h 1060870"/>
              <a:gd name="connsiteX153" fmla="*/ 109369 w 1425506"/>
              <a:gd name="connsiteY153" fmla="*/ 620029 h 1060870"/>
              <a:gd name="connsiteX154" fmla="*/ 110300 w 1425506"/>
              <a:gd name="connsiteY154" fmla="*/ 647711 h 1060870"/>
              <a:gd name="connsiteX155" fmla="*/ 101911 w 1425506"/>
              <a:gd name="connsiteY155" fmla="*/ 656344 h 1060870"/>
              <a:gd name="connsiteX156" fmla="*/ 102843 w 1425506"/>
              <a:gd name="connsiteY156" fmla="*/ 665869 h 1060870"/>
              <a:gd name="connsiteX157" fmla="*/ 105639 w 1425506"/>
              <a:gd name="connsiteY157" fmla="*/ 673906 h 1060870"/>
              <a:gd name="connsiteX158" fmla="*/ 113718 w 1425506"/>
              <a:gd name="connsiteY158" fmla="*/ 695337 h 1060870"/>
              <a:gd name="connsiteX159" fmla="*/ 118378 w 1425506"/>
              <a:gd name="connsiteY159" fmla="*/ 692063 h 1060870"/>
              <a:gd name="connsiteX160" fmla="*/ 119310 w 1425506"/>
              <a:gd name="connsiteY160" fmla="*/ 680752 h 1060870"/>
              <a:gd name="connsiteX161" fmla="*/ 130184 w 1425506"/>
              <a:gd name="connsiteY161" fmla="*/ 678966 h 1060870"/>
              <a:gd name="connsiteX162" fmla="*/ 138263 w 1425506"/>
              <a:gd name="connsiteY162" fmla="*/ 683431 h 1060870"/>
              <a:gd name="connsiteX163" fmla="*/ 140127 w 1425506"/>
              <a:gd name="connsiteY163" fmla="*/ 717960 h 1060870"/>
              <a:gd name="connsiteX164" fmla="*/ 146341 w 1425506"/>
              <a:gd name="connsiteY164" fmla="*/ 721532 h 1060870"/>
              <a:gd name="connsiteX165" fmla="*/ 164362 w 1425506"/>
              <a:gd name="connsiteY165" fmla="*/ 695337 h 1060870"/>
              <a:gd name="connsiteX166" fmla="*/ 170886 w 1425506"/>
              <a:gd name="connsiteY166" fmla="*/ 673906 h 1060870"/>
              <a:gd name="connsiteX167" fmla="*/ 179897 w 1425506"/>
              <a:gd name="connsiteY167" fmla="*/ 673906 h 1060870"/>
              <a:gd name="connsiteX168" fmla="*/ 188907 w 1425506"/>
              <a:gd name="connsiteY168" fmla="*/ 659023 h 1060870"/>
              <a:gd name="connsiteX169" fmla="*/ 202578 w 1425506"/>
              <a:gd name="connsiteY169" fmla="*/ 663488 h 1060870"/>
              <a:gd name="connsiteX170" fmla="*/ 209724 w 1425506"/>
              <a:gd name="connsiteY170" fmla="*/ 653962 h 1060870"/>
              <a:gd name="connsiteX171" fmla="*/ 222463 w 1425506"/>
              <a:gd name="connsiteY171" fmla="*/ 643544 h 1060870"/>
              <a:gd name="connsiteX172" fmla="*/ 224327 w 1425506"/>
              <a:gd name="connsiteY172" fmla="*/ 627768 h 1060870"/>
              <a:gd name="connsiteX173" fmla="*/ 217803 w 1425506"/>
              <a:gd name="connsiteY173" fmla="*/ 606932 h 1060870"/>
              <a:gd name="connsiteX174" fmla="*/ 226813 w 1425506"/>
              <a:gd name="connsiteY174" fmla="*/ 598299 h 1060870"/>
              <a:gd name="connsiteX175" fmla="*/ 226192 w 1425506"/>
              <a:gd name="connsiteY175" fmla="*/ 589667 h 1060870"/>
              <a:gd name="connsiteX176" fmla="*/ 253223 w 1425506"/>
              <a:gd name="connsiteY176" fmla="*/ 581928 h 1060870"/>
              <a:gd name="connsiteX177" fmla="*/ 292993 w 1425506"/>
              <a:gd name="connsiteY177" fmla="*/ 589667 h 1060870"/>
              <a:gd name="connsiteX178" fmla="*/ 314742 w 1425506"/>
              <a:gd name="connsiteY178" fmla="*/ 598299 h 1060870"/>
              <a:gd name="connsiteX179" fmla="*/ 331831 w 1425506"/>
              <a:gd name="connsiteY179" fmla="*/ 602764 h 1060870"/>
              <a:gd name="connsiteX180" fmla="*/ 340220 w 1425506"/>
              <a:gd name="connsiteY180" fmla="*/ 614076 h 1060870"/>
              <a:gd name="connsiteX181" fmla="*/ 331209 w 1425506"/>
              <a:gd name="connsiteY181" fmla="*/ 623601 h 1060870"/>
              <a:gd name="connsiteX182" fmla="*/ 332763 w 1425506"/>
              <a:gd name="connsiteY182" fmla="*/ 633126 h 1060870"/>
              <a:gd name="connsiteX183" fmla="*/ 346434 w 1425506"/>
              <a:gd name="connsiteY183" fmla="*/ 634614 h 1060870"/>
              <a:gd name="connsiteX184" fmla="*/ 354512 w 1425506"/>
              <a:gd name="connsiteY184" fmla="*/ 639972 h 1060870"/>
              <a:gd name="connsiteX185" fmla="*/ 339288 w 1425506"/>
              <a:gd name="connsiteY185" fmla="*/ 653962 h 1060870"/>
              <a:gd name="connsiteX186" fmla="*/ 338356 w 1425506"/>
              <a:gd name="connsiteY186" fmla="*/ 666762 h 1060870"/>
              <a:gd name="connsiteX187" fmla="*/ 325617 w 1425506"/>
              <a:gd name="connsiteY187" fmla="*/ 671227 h 1060870"/>
              <a:gd name="connsiteX188" fmla="*/ 324686 w 1425506"/>
              <a:gd name="connsiteY188" fmla="*/ 686705 h 1060870"/>
              <a:gd name="connsiteX189" fmla="*/ 330900 w 1425506"/>
              <a:gd name="connsiteY189" fmla="*/ 688194 h 1060870"/>
              <a:gd name="connsiteX190" fmla="*/ 342707 w 1425506"/>
              <a:gd name="connsiteY190" fmla="*/ 681645 h 1060870"/>
              <a:gd name="connsiteX191" fmla="*/ 358242 w 1425506"/>
              <a:gd name="connsiteY191" fmla="*/ 683729 h 1060870"/>
              <a:gd name="connsiteX192" fmla="*/ 362902 w 1425506"/>
              <a:gd name="connsiteY192" fmla="*/ 695635 h 1060870"/>
              <a:gd name="connsiteX193" fmla="*/ 356999 w 1425506"/>
              <a:gd name="connsiteY193" fmla="*/ 697421 h 1060870"/>
              <a:gd name="connsiteX194" fmla="*/ 356689 w 1425506"/>
              <a:gd name="connsiteY194" fmla="*/ 701886 h 1060870"/>
              <a:gd name="connsiteX195" fmla="*/ 349853 w 1425506"/>
              <a:gd name="connsiteY195" fmla="*/ 703374 h 1060870"/>
              <a:gd name="connsiteX196" fmla="*/ 345193 w 1425506"/>
              <a:gd name="connsiteY196" fmla="*/ 705160 h 1060870"/>
              <a:gd name="connsiteX197" fmla="*/ 347678 w 1425506"/>
              <a:gd name="connsiteY197" fmla="*/ 711114 h 1060870"/>
              <a:gd name="connsiteX198" fmla="*/ 344571 w 1425506"/>
              <a:gd name="connsiteY198" fmla="*/ 709923 h 1060870"/>
              <a:gd name="connsiteX199" fmla="*/ 339911 w 1425506"/>
              <a:gd name="connsiteY199" fmla="*/ 707839 h 1060870"/>
              <a:gd name="connsiteX200" fmla="*/ 339289 w 1425506"/>
              <a:gd name="connsiteY200" fmla="*/ 710221 h 1060870"/>
              <a:gd name="connsiteX201" fmla="*/ 341464 w 1425506"/>
              <a:gd name="connsiteY201" fmla="*/ 713793 h 1060870"/>
              <a:gd name="connsiteX202" fmla="*/ 342707 w 1425506"/>
              <a:gd name="connsiteY202" fmla="*/ 719746 h 1060870"/>
              <a:gd name="connsiteX203" fmla="*/ 344261 w 1425506"/>
              <a:gd name="connsiteY203" fmla="*/ 728080 h 1060870"/>
              <a:gd name="connsiteX204" fmla="*/ 347368 w 1425506"/>
              <a:gd name="connsiteY204" fmla="*/ 730164 h 1060870"/>
              <a:gd name="connsiteX205" fmla="*/ 350785 w 1425506"/>
              <a:gd name="connsiteY205" fmla="*/ 730164 h 1060870"/>
              <a:gd name="connsiteX206" fmla="*/ 347057 w 1425506"/>
              <a:gd name="connsiteY206" fmla="*/ 732248 h 1060870"/>
              <a:gd name="connsiteX207" fmla="*/ 349853 w 1425506"/>
              <a:gd name="connsiteY207" fmla="*/ 734629 h 1060870"/>
              <a:gd name="connsiteX208" fmla="*/ 347989 w 1425506"/>
              <a:gd name="connsiteY208" fmla="*/ 735820 h 1060870"/>
              <a:gd name="connsiteX209" fmla="*/ 349543 w 1425506"/>
              <a:gd name="connsiteY209" fmla="*/ 737308 h 1060870"/>
              <a:gd name="connsiteX210" fmla="*/ 348921 w 1425506"/>
              <a:gd name="connsiteY210" fmla="*/ 744452 h 1060870"/>
              <a:gd name="connsiteX211" fmla="*/ 350475 w 1425506"/>
              <a:gd name="connsiteY211" fmla="*/ 747131 h 1060870"/>
              <a:gd name="connsiteX212" fmla="*/ 350475 w 1425506"/>
              <a:gd name="connsiteY212" fmla="*/ 749512 h 1060870"/>
              <a:gd name="connsiteX213" fmla="*/ 352650 w 1425506"/>
              <a:gd name="connsiteY213" fmla="*/ 750703 h 1060870"/>
              <a:gd name="connsiteX214" fmla="*/ 356689 w 1425506"/>
              <a:gd name="connsiteY214" fmla="*/ 751000 h 1060870"/>
              <a:gd name="connsiteX215" fmla="*/ 360106 w 1425506"/>
              <a:gd name="connsiteY215" fmla="*/ 750107 h 1060870"/>
              <a:gd name="connsiteX216" fmla="*/ 362592 w 1425506"/>
              <a:gd name="connsiteY216" fmla="*/ 751000 h 1060870"/>
              <a:gd name="connsiteX217" fmla="*/ 358864 w 1425506"/>
              <a:gd name="connsiteY217" fmla="*/ 750703 h 1060870"/>
              <a:gd name="connsiteX218" fmla="*/ 356689 w 1425506"/>
              <a:gd name="connsiteY218" fmla="*/ 751000 h 1060870"/>
              <a:gd name="connsiteX219" fmla="*/ 355135 w 1425506"/>
              <a:gd name="connsiteY219" fmla="*/ 751297 h 1060870"/>
              <a:gd name="connsiteX220" fmla="*/ 352960 w 1425506"/>
              <a:gd name="connsiteY220" fmla="*/ 751594 h 1060870"/>
              <a:gd name="connsiteX221" fmla="*/ 352650 w 1425506"/>
              <a:gd name="connsiteY221" fmla="*/ 753083 h 1060870"/>
              <a:gd name="connsiteX222" fmla="*/ 351719 w 1425506"/>
              <a:gd name="connsiteY222" fmla="*/ 753975 h 1060870"/>
              <a:gd name="connsiteX223" fmla="*/ 354204 w 1425506"/>
              <a:gd name="connsiteY223" fmla="*/ 756654 h 1060870"/>
              <a:gd name="connsiteX224" fmla="*/ 354514 w 1425506"/>
              <a:gd name="connsiteY224" fmla="*/ 759333 h 1060870"/>
              <a:gd name="connsiteX225" fmla="*/ 358553 w 1425506"/>
              <a:gd name="connsiteY225" fmla="*/ 761715 h 1060870"/>
              <a:gd name="connsiteX226" fmla="*/ 360107 w 1425506"/>
              <a:gd name="connsiteY226" fmla="*/ 763798 h 1060870"/>
              <a:gd name="connsiteX227" fmla="*/ 360728 w 1425506"/>
              <a:gd name="connsiteY227" fmla="*/ 765584 h 1060870"/>
              <a:gd name="connsiteX228" fmla="*/ 363835 w 1425506"/>
              <a:gd name="connsiteY228" fmla="*/ 767965 h 1060870"/>
              <a:gd name="connsiteX229" fmla="*/ 368807 w 1425506"/>
              <a:gd name="connsiteY229" fmla="*/ 773026 h 1060870"/>
              <a:gd name="connsiteX230" fmla="*/ 370360 w 1425506"/>
              <a:gd name="connsiteY230" fmla="*/ 777788 h 1060870"/>
              <a:gd name="connsiteX231" fmla="*/ 370360 w 1425506"/>
              <a:gd name="connsiteY231" fmla="*/ 780170 h 1060870"/>
              <a:gd name="connsiteX232" fmla="*/ 372535 w 1425506"/>
              <a:gd name="connsiteY232" fmla="*/ 779872 h 1060870"/>
              <a:gd name="connsiteX233" fmla="*/ 373467 w 1425506"/>
              <a:gd name="connsiteY233" fmla="*/ 780765 h 1060870"/>
              <a:gd name="connsiteX234" fmla="*/ 370360 w 1425506"/>
              <a:gd name="connsiteY234" fmla="*/ 781062 h 1060870"/>
              <a:gd name="connsiteX235" fmla="*/ 368804 w 1425506"/>
              <a:gd name="connsiteY235" fmla="*/ 779877 h 1060870"/>
              <a:gd name="connsiteX236" fmla="*/ 369114 w 1425506"/>
              <a:gd name="connsiteY236" fmla="*/ 781960 h 1060870"/>
              <a:gd name="connsiteX237" fmla="*/ 372221 w 1425506"/>
              <a:gd name="connsiteY237" fmla="*/ 782853 h 1060870"/>
              <a:gd name="connsiteX238" fmla="*/ 372532 w 1425506"/>
              <a:gd name="connsiteY238" fmla="*/ 785234 h 1060870"/>
              <a:gd name="connsiteX239" fmla="*/ 373463 w 1425506"/>
              <a:gd name="connsiteY239" fmla="*/ 785234 h 1060870"/>
              <a:gd name="connsiteX240" fmla="*/ 373773 w 1425506"/>
              <a:gd name="connsiteY240" fmla="*/ 784043 h 1060870"/>
              <a:gd name="connsiteX241" fmla="*/ 373773 w 1425506"/>
              <a:gd name="connsiteY241" fmla="*/ 785532 h 1060870"/>
              <a:gd name="connsiteX242" fmla="*/ 375016 w 1425506"/>
              <a:gd name="connsiteY242" fmla="*/ 785829 h 1060870"/>
              <a:gd name="connsiteX243" fmla="*/ 374085 w 1425506"/>
              <a:gd name="connsiteY243" fmla="*/ 785829 h 1060870"/>
              <a:gd name="connsiteX244" fmla="*/ 374395 w 1425506"/>
              <a:gd name="connsiteY244" fmla="*/ 786721 h 1060870"/>
              <a:gd name="connsiteX245" fmla="*/ 375638 w 1425506"/>
              <a:gd name="connsiteY245" fmla="*/ 787317 h 1060870"/>
              <a:gd name="connsiteX246" fmla="*/ 375638 w 1425506"/>
              <a:gd name="connsiteY246" fmla="*/ 787614 h 1060870"/>
              <a:gd name="connsiteX247" fmla="*/ 375948 w 1425506"/>
              <a:gd name="connsiteY247" fmla="*/ 788507 h 1060870"/>
              <a:gd name="connsiteX248" fmla="*/ 377191 w 1425506"/>
              <a:gd name="connsiteY248" fmla="*/ 788209 h 1060870"/>
              <a:gd name="connsiteX249" fmla="*/ 378434 w 1425506"/>
              <a:gd name="connsiteY249" fmla="*/ 787912 h 1060870"/>
              <a:gd name="connsiteX250" fmla="*/ 379365 w 1425506"/>
              <a:gd name="connsiteY250" fmla="*/ 788804 h 1060870"/>
              <a:gd name="connsiteX251" fmla="*/ 379365 w 1425506"/>
              <a:gd name="connsiteY251" fmla="*/ 791186 h 1060870"/>
              <a:gd name="connsiteX252" fmla="*/ 380608 w 1425506"/>
              <a:gd name="connsiteY252" fmla="*/ 792376 h 1060870"/>
              <a:gd name="connsiteX253" fmla="*/ 381229 w 1425506"/>
              <a:gd name="connsiteY253" fmla="*/ 792376 h 1060870"/>
              <a:gd name="connsiteX254" fmla="*/ 380298 w 1425506"/>
              <a:gd name="connsiteY254" fmla="*/ 791484 h 1060870"/>
              <a:gd name="connsiteX255" fmla="*/ 380608 w 1425506"/>
              <a:gd name="connsiteY255" fmla="*/ 791187 h 1060870"/>
              <a:gd name="connsiteX256" fmla="*/ 380298 w 1425506"/>
              <a:gd name="connsiteY256" fmla="*/ 789996 h 1060870"/>
              <a:gd name="connsiteX257" fmla="*/ 380919 w 1425506"/>
              <a:gd name="connsiteY257" fmla="*/ 789104 h 1060870"/>
              <a:gd name="connsiteX258" fmla="*/ 380298 w 1425506"/>
              <a:gd name="connsiteY258" fmla="*/ 787318 h 1060870"/>
              <a:gd name="connsiteX259" fmla="*/ 379676 w 1425506"/>
              <a:gd name="connsiteY259" fmla="*/ 785829 h 1060870"/>
              <a:gd name="connsiteX260" fmla="*/ 382162 w 1425506"/>
              <a:gd name="connsiteY260" fmla="*/ 787020 h 1060870"/>
              <a:gd name="connsiteX261" fmla="*/ 384026 w 1425506"/>
              <a:gd name="connsiteY261" fmla="*/ 788508 h 1060870"/>
              <a:gd name="connsiteX262" fmla="*/ 388065 w 1425506"/>
              <a:gd name="connsiteY262" fmla="*/ 787913 h 1060870"/>
              <a:gd name="connsiteX263" fmla="*/ 386512 w 1425506"/>
              <a:gd name="connsiteY263" fmla="*/ 786127 h 1060870"/>
              <a:gd name="connsiteX264" fmla="*/ 385580 w 1425506"/>
              <a:gd name="connsiteY264" fmla="*/ 786424 h 1060870"/>
              <a:gd name="connsiteX265" fmla="*/ 385270 w 1425506"/>
              <a:gd name="connsiteY265" fmla="*/ 786127 h 1060870"/>
              <a:gd name="connsiteX266" fmla="*/ 386513 w 1425506"/>
              <a:gd name="connsiteY266" fmla="*/ 784936 h 1060870"/>
              <a:gd name="connsiteX267" fmla="*/ 385581 w 1425506"/>
              <a:gd name="connsiteY267" fmla="*/ 783746 h 1060870"/>
              <a:gd name="connsiteX268" fmla="*/ 386824 w 1425506"/>
              <a:gd name="connsiteY268" fmla="*/ 781662 h 1060870"/>
              <a:gd name="connsiteX269" fmla="*/ 386514 w 1425506"/>
              <a:gd name="connsiteY269" fmla="*/ 779281 h 1060870"/>
              <a:gd name="connsiteX270" fmla="*/ 387135 w 1425506"/>
              <a:gd name="connsiteY270" fmla="*/ 778090 h 1060870"/>
              <a:gd name="connsiteX271" fmla="*/ 386204 w 1425506"/>
              <a:gd name="connsiteY271" fmla="*/ 777793 h 1060870"/>
              <a:gd name="connsiteX272" fmla="*/ 386204 w 1425506"/>
              <a:gd name="connsiteY272" fmla="*/ 777496 h 1060870"/>
              <a:gd name="connsiteX273" fmla="*/ 387446 w 1425506"/>
              <a:gd name="connsiteY273" fmla="*/ 777793 h 1060870"/>
              <a:gd name="connsiteX274" fmla="*/ 389000 w 1425506"/>
              <a:gd name="connsiteY274" fmla="*/ 776305 h 1060870"/>
              <a:gd name="connsiteX275" fmla="*/ 389000 w 1425506"/>
              <a:gd name="connsiteY275" fmla="*/ 773626 h 1060870"/>
              <a:gd name="connsiteX276" fmla="*/ 389932 w 1425506"/>
              <a:gd name="connsiteY276" fmla="*/ 774518 h 1060870"/>
              <a:gd name="connsiteX277" fmla="*/ 390553 w 1425506"/>
              <a:gd name="connsiteY277" fmla="*/ 773923 h 1060870"/>
              <a:gd name="connsiteX278" fmla="*/ 390863 w 1425506"/>
              <a:gd name="connsiteY278" fmla="*/ 771839 h 1060870"/>
              <a:gd name="connsiteX279" fmla="*/ 389311 w 1425506"/>
              <a:gd name="connsiteY279" fmla="*/ 770351 h 1060870"/>
              <a:gd name="connsiteX280" fmla="*/ 391175 w 1425506"/>
              <a:gd name="connsiteY280" fmla="*/ 770947 h 1060870"/>
              <a:gd name="connsiteX281" fmla="*/ 391485 w 1425506"/>
              <a:gd name="connsiteY281" fmla="*/ 770054 h 1060870"/>
              <a:gd name="connsiteX282" fmla="*/ 392417 w 1425506"/>
              <a:gd name="connsiteY282" fmla="*/ 767673 h 1060870"/>
              <a:gd name="connsiteX283" fmla="*/ 392417 w 1425506"/>
              <a:gd name="connsiteY283" fmla="*/ 765589 h 1060870"/>
              <a:gd name="connsiteX284" fmla="*/ 389931 w 1425506"/>
              <a:gd name="connsiteY284" fmla="*/ 764697 h 1060870"/>
              <a:gd name="connsiteX285" fmla="*/ 390241 w 1425506"/>
              <a:gd name="connsiteY285" fmla="*/ 762911 h 1060870"/>
              <a:gd name="connsiteX286" fmla="*/ 389310 w 1425506"/>
              <a:gd name="connsiteY286" fmla="*/ 761422 h 1060870"/>
              <a:gd name="connsiteX287" fmla="*/ 389931 w 1425506"/>
              <a:gd name="connsiteY287" fmla="*/ 759636 h 1060870"/>
              <a:gd name="connsiteX288" fmla="*/ 390241 w 1425506"/>
              <a:gd name="connsiteY288" fmla="*/ 759934 h 1060870"/>
              <a:gd name="connsiteX289" fmla="*/ 390241 w 1425506"/>
              <a:gd name="connsiteY289" fmla="*/ 762017 h 1060870"/>
              <a:gd name="connsiteX290" fmla="*/ 391173 w 1425506"/>
              <a:gd name="connsiteY290" fmla="*/ 763506 h 1060870"/>
              <a:gd name="connsiteX291" fmla="*/ 391483 w 1425506"/>
              <a:gd name="connsiteY291" fmla="*/ 764398 h 1060870"/>
              <a:gd name="connsiteX292" fmla="*/ 393037 w 1425506"/>
              <a:gd name="connsiteY292" fmla="*/ 764101 h 1060870"/>
              <a:gd name="connsiteX293" fmla="*/ 393037 w 1425506"/>
              <a:gd name="connsiteY293" fmla="*/ 765292 h 1060870"/>
              <a:gd name="connsiteX294" fmla="*/ 393968 w 1425506"/>
              <a:gd name="connsiteY294" fmla="*/ 767078 h 1060870"/>
              <a:gd name="connsiteX295" fmla="*/ 394590 w 1425506"/>
              <a:gd name="connsiteY295" fmla="*/ 767375 h 1060870"/>
              <a:gd name="connsiteX296" fmla="*/ 393036 w 1425506"/>
              <a:gd name="connsiteY296" fmla="*/ 768267 h 1060870"/>
              <a:gd name="connsiteX297" fmla="*/ 392415 w 1425506"/>
              <a:gd name="connsiteY297" fmla="*/ 770648 h 1060870"/>
              <a:gd name="connsiteX298" fmla="*/ 392725 w 1425506"/>
              <a:gd name="connsiteY298" fmla="*/ 771541 h 1060870"/>
              <a:gd name="connsiteX299" fmla="*/ 393346 w 1425506"/>
              <a:gd name="connsiteY299" fmla="*/ 770053 h 1060870"/>
              <a:gd name="connsiteX300" fmla="*/ 395211 w 1425506"/>
              <a:gd name="connsiteY300" fmla="*/ 768267 h 1060870"/>
              <a:gd name="connsiteX301" fmla="*/ 396453 w 1425506"/>
              <a:gd name="connsiteY301" fmla="*/ 767970 h 1060870"/>
              <a:gd name="connsiteX302" fmla="*/ 397075 w 1425506"/>
              <a:gd name="connsiteY302" fmla="*/ 768862 h 1060870"/>
              <a:gd name="connsiteX303" fmla="*/ 397385 w 1425506"/>
              <a:gd name="connsiteY303" fmla="*/ 768862 h 1060870"/>
              <a:gd name="connsiteX304" fmla="*/ 398628 w 1425506"/>
              <a:gd name="connsiteY304" fmla="*/ 768267 h 1060870"/>
              <a:gd name="connsiteX305" fmla="*/ 399249 w 1425506"/>
              <a:gd name="connsiteY305" fmla="*/ 769159 h 1060870"/>
              <a:gd name="connsiteX306" fmla="*/ 401113 w 1425506"/>
              <a:gd name="connsiteY306" fmla="*/ 765885 h 1060870"/>
              <a:gd name="connsiteX307" fmla="*/ 400182 w 1425506"/>
              <a:gd name="connsiteY307" fmla="*/ 761420 h 1060870"/>
              <a:gd name="connsiteX308" fmla="*/ 398318 w 1425506"/>
              <a:gd name="connsiteY308" fmla="*/ 757848 h 1060870"/>
              <a:gd name="connsiteX309" fmla="*/ 399560 w 1425506"/>
              <a:gd name="connsiteY309" fmla="*/ 758741 h 1060870"/>
              <a:gd name="connsiteX310" fmla="*/ 399560 w 1425506"/>
              <a:gd name="connsiteY310" fmla="*/ 757550 h 1060870"/>
              <a:gd name="connsiteX311" fmla="*/ 398939 w 1425506"/>
              <a:gd name="connsiteY311" fmla="*/ 756359 h 1060870"/>
              <a:gd name="connsiteX312" fmla="*/ 399249 w 1425506"/>
              <a:gd name="connsiteY312" fmla="*/ 755169 h 1060870"/>
              <a:gd name="connsiteX313" fmla="*/ 400803 w 1425506"/>
              <a:gd name="connsiteY313" fmla="*/ 754573 h 1060870"/>
              <a:gd name="connsiteX314" fmla="*/ 402667 w 1425506"/>
              <a:gd name="connsiteY314" fmla="*/ 750406 h 1060870"/>
              <a:gd name="connsiteX315" fmla="*/ 400803 w 1425506"/>
              <a:gd name="connsiteY315" fmla="*/ 748620 h 1060870"/>
              <a:gd name="connsiteX316" fmla="*/ 402978 w 1425506"/>
              <a:gd name="connsiteY316" fmla="*/ 750108 h 1060870"/>
              <a:gd name="connsiteX317" fmla="*/ 404220 w 1425506"/>
              <a:gd name="connsiteY317" fmla="*/ 748918 h 1060870"/>
              <a:gd name="connsiteX318" fmla="*/ 404842 w 1425506"/>
              <a:gd name="connsiteY318" fmla="*/ 745643 h 1060870"/>
              <a:gd name="connsiteX319" fmla="*/ 406085 w 1425506"/>
              <a:gd name="connsiteY319" fmla="*/ 741774 h 1060870"/>
              <a:gd name="connsiteX320" fmla="*/ 406706 w 1425506"/>
              <a:gd name="connsiteY320" fmla="*/ 737309 h 1060870"/>
              <a:gd name="connsiteX321" fmla="*/ 407638 w 1425506"/>
              <a:gd name="connsiteY321" fmla="*/ 732546 h 1060870"/>
              <a:gd name="connsiteX322" fmla="*/ 408259 w 1425506"/>
              <a:gd name="connsiteY322" fmla="*/ 729570 h 1060870"/>
              <a:gd name="connsiteX323" fmla="*/ 410745 w 1425506"/>
              <a:gd name="connsiteY323" fmla="*/ 723914 h 1060870"/>
              <a:gd name="connsiteX324" fmla="*/ 412298 w 1425506"/>
              <a:gd name="connsiteY324" fmla="*/ 721830 h 1060870"/>
              <a:gd name="connsiteX325" fmla="*/ 413230 w 1425506"/>
              <a:gd name="connsiteY325" fmla="*/ 722426 h 1060870"/>
              <a:gd name="connsiteX326" fmla="*/ 413540 w 1425506"/>
              <a:gd name="connsiteY326" fmla="*/ 722426 h 1060870"/>
              <a:gd name="connsiteX327" fmla="*/ 415404 w 1425506"/>
              <a:gd name="connsiteY327" fmla="*/ 723021 h 1060870"/>
              <a:gd name="connsiteX328" fmla="*/ 420376 w 1425506"/>
              <a:gd name="connsiteY328" fmla="*/ 724212 h 1060870"/>
              <a:gd name="connsiteX329" fmla="*/ 424725 w 1425506"/>
              <a:gd name="connsiteY329" fmla="*/ 725700 h 1060870"/>
              <a:gd name="connsiteX330" fmla="*/ 428765 w 1425506"/>
              <a:gd name="connsiteY330" fmla="*/ 728379 h 1060870"/>
              <a:gd name="connsiteX331" fmla="*/ 432493 w 1425506"/>
              <a:gd name="connsiteY331" fmla="*/ 729272 h 1060870"/>
              <a:gd name="connsiteX332" fmla="*/ 432493 w 1425506"/>
              <a:gd name="connsiteY332" fmla="*/ 728081 h 1060870"/>
              <a:gd name="connsiteX333" fmla="*/ 431250 w 1425506"/>
              <a:gd name="connsiteY333" fmla="*/ 726890 h 1060870"/>
              <a:gd name="connsiteX334" fmla="*/ 432182 w 1425506"/>
              <a:gd name="connsiteY334" fmla="*/ 726890 h 1060870"/>
              <a:gd name="connsiteX335" fmla="*/ 434357 w 1425506"/>
              <a:gd name="connsiteY335" fmla="*/ 728974 h 1060870"/>
              <a:gd name="connsiteX336" fmla="*/ 433114 w 1425506"/>
              <a:gd name="connsiteY336" fmla="*/ 728974 h 1060870"/>
              <a:gd name="connsiteX337" fmla="*/ 433735 w 1425506"/>
              <a:gd name="connsiteY337" fmla="*/ 731355 h 1060870"/>
              <a:gd name="connsiteX338" fmla="*/ 437774 w 1425506"/>
              <a:gd name="connsiteY338" fmla="*/ 734927 h 1060870"/>
              <a:gd name="connsiteX339" fmla="*/ 441503 w 1425506"/>
              <a:gd name="connsiteY339" fmla="*/ 737904 h 1060870"/>
              <a:gd name="connsiteX340" fmla="*/ 447096 w 1425506"/>
              <a:gd name="connsiteY340" fmla="*/ 742369 h 1060870"/>
              <a:gd name="connsiteX341" fmla="*/ 449581 w 1425506"/>
              <a:gd name="connsiteY341" fmla="*/ 744750 h 1060870"/>
              <a:gd name="connsiteX342" fmla="*/ 454552 w 1425506"/>
              <a:gd name="connsiteY342" fmla="*/ 746238 h 1060870"/>
              <a:gd name="connsiteX343" fmla="*/ 457660 w 1425506"/>
              <a:gd name="connsiteY343" fmla="*/ 747429 h 1060870"/>
              <a:gd name="connsiteX344" fmla="*/ 458591 w 1425506"/>
              <a:gd name="connsiteY344" fmla="*/ 748620 h 1060870"/>
              <a:gd name="connsiteX345" fmla="*/ 460145 w 1425506"/>
              <a:gd name="connsiteY345" fmla="*/ 751894 h 1060870"/>
              <a:gd name="connsiteX346" fmla="*/ 462941 w 1425506"/>
              <a:gd name="connsiteY346" fmla="*/ 757847 h 1060870"/>
              <a:gd name="connsiteX347" fmla="*/ 464184 w 1425506"/>
              <a:gd name="connsiteY347" fmla="*/ 760824 h 1060870"/>
              <a:gd name="connsiteX348" fmla="*/ 466669 w 1425506"/>
              <a:gd name="connsiteY348" fmla="*/ 764991 h 1060870"/>
              <a:gd name="connsiteX349" fmla="*/ 465116 w 1425506"/>
              <a:gd name="connsiteY349" fmla="*/ 773921 h 1060870"/>
              <a:gd name="connsiteX350" fmla="*/ 464184 w 1425506"/>
              <a:gd name="connsiteY350" fmla="*/ 777791 h 1060870"/>
              <a:gd name="connsiteX351" fmla="*/ 465116 w 1425506"/>
              <a:gd name="connsiteY351" fmla="*/ 786423 h 1060870"/>
              <a:gd name="connsiteX352" fmla="*/ 466669 w 1425506"/>
              <a:gd name="connsiteY352" fmla="*/ 792078 h 1060870"/>
              <a:gd name="connsiteX353" fmla="*/ 466669 w 1425506"/>
              <a:gd name="connsiteY353" fmla="*/ 795948 h 1060870"/>
              <a:gd name="connsiteX354" fmla="*/ 471330 w 1425506"/>
              <a:gd name="connsiteY354" fmla="*/ 802199 h 1060870"/>
              <a:gd name="connsiteX355" fmla="*/ 475058 w 1425506"/>
              <a:gd name="connsiteY355" fmla="*/ 808152 h 1060870"/>
              <a:gd name="connsiteX356" fmla="*/ 481583 w 1425506"/>
              <a:gd name="connsiteY356" fmla="*/ 813213 h 1060870"/>
              <a:gd name="connsiteX357" fmla="*/ 490593 w 1425506"/>
              <a:gd name="connsiteY357" fmla="*/ 821547 h 1060870"/>
              <a:gd name="connsiteX358" fmla="*/ 501157 w 1425506"/>
              <a:gd name="connsiteY358" fmla="*/ 830179 h 1060870"/>
              <a:gd name="connsiteX359" fmla="*/ 511411 w 1425506"/>
              <a:gd name="connsiteY359" fmla="*/ 836133 h 1060870"/>
              <a:gd name="connsiteX360" fmla="*/ 517625 w 1425506"/>
              <a:gd name="connsiteY360" fmla="*/ 839407 h 1060870"/>
              <a:gd name="connsiteX361" fmla="*/ 521042 w 1425506"/>
              <a:gd name="connsiteY361" fmla="*/ 841490 h 1060870"/>
              <a:gd name="connsiteX362" fmla="*/ 523839 w 1425506"/>
              <a:gd name="connsiteY362" fmla="*/ 841788 h 1060870"/>
              <a:gd name="connsiteX363" fmla="*/ 526946 w 1425506"/>
              <a:gd name="connsiteY363" fmla="*/ 844169 h 1060870"/>
              <a:gd name="connsiteX364" fmla="*/ 520732 w 1425506"/>
              <a:gd name="connsiteY364" fmla="*/ 843872 h 1060870"/>
              <a:gd name="connsiteX365" fmla="*/ 516382 w 1425506"/>
              <a:gd name="connsiteY365" fmla="*/ 843574 h 1060870"/>
              <a:gd name="connsiteX366" fmla="*/ 508304 w 1425506"/>
              <a:gd name="connsiteY366" fmla="*/ 840598 h 1060870"/>
              <a:gd name="connsiteX367" fmla="*/ 504886 w 1425506"/>
              <a:gd name="connsiteY367" fmla="*/ 837621 h 1060870"/>
              <a:gd name="connsiteX368" fmla="*/ 503643 w 1425506"/>
              <a:gd name="connsiteY368" fmla="*/ 837324 h 1060870"/>
              <a:gd name="connsiteX369" fmla="*/ 501157 w 1425506"/>
              <a:gd name="connsiteY369" fmla="*/ 834943 h 1060870"/>
              <a:gd name="connsiteX370" fmla="*/ 484690 w 1425506"/>
              <a:gd name="connsiteY370" fmla="*/ 821250 h 1060870"/>
              <a:gd name="connsiteX371" fmla="*/ 478787 w 1425506"/>
              <a:gd name="connsiteY371" fmla="*/ 821250 h 1060870"/>
              <a:gd name="connsiteX372" fmla="*/ 472883 w 1425506"/>
              <a:gd name="connsiteY372" fmla="*/ 815595 h 1060870"/>
              <a:gd name="connsiteX373" fmla="*/ 483137 w 1425506"/>
              <a:gd name="connsiteY373" fmla="*/ 818274 h 1060870"/>
              <a:gd name="connsiteX374" fmla="*/ 468223 w 1425506"/>
              <a:gd name="connsiteY374" fmla="*/ 805177 h 1060870"/>
              <a:gd name="connsiteX375" fmla="*/ 461387 w 1425506"/>
              <a:gd name="connsiteY375" fmla="*/ 805177 h 1060870"/>
              <a:gd name="connsiteX376" fmla="*/ 457348 w 1425506"/>
              <a:gd name="connsiteY376" fmla="*/ 804581 h 1060870"/>
              <a:gd name="connsiteX377" fmla="*/ 475680 w 1425506"/>
              <a:gd name="connsiteY377" fmla="*/ 823632 h 1060870"/>
              <a:gd name="connsiteX378" fmla="*/ 486554 w 1425506"/>
              <a:gd name="connsiteY378" fmla="*/ 831966 h 1060870"/>
              <a:gd name="connsiteX379" fmla="*/ 490283 w 1425506"/>
              <a:gd name="connsiteY379" fmla="*/ 840003 h 1060870"/>
              <a:gd name="connsiteX380" fmla="*/ 492768 w 1425506"/>
              <a:gd name="connsiteY380" fmla="*/ 838217 h 1060870"/>
              <a:gd name="connsiteX381" fmla="*/ 499293 w 1425506"/>
              <a:gd name="connsiteY381" fmla="*/ 837325 h 1060870"/>
              <a:gd name="connsiteX382" fmla="*/ 501779 w 1425506"/>
              <a:gd name="connsiteY382" fmla="*/ 837027 h 1060870"/>
              <a:gd name="connsiteX383" fmla="*/ 502710 w 1425506"/>
              <a:gd name="connsiteY383" fmla="*/ 839111 h 1060870"/>
              <a:gd name="connsiteX384" fmla="*/ 506128 w 1425506"/>
              <a:gd name="connsiteY384" fmla="*/ 841492 h 1060870"/>
              <a:gd name="connsiteX385" fmla="*/ 503953 w 1425506"/>
              <a:gd name="connsiteY385" fmla="*/ 842385 h 1060870"/>
              <a:gd name="connsiteX386" fmla="*/ 505818 w 1425506"/>
              <a:gd name="connsiteY386" fmla="*/ 845957 h 1060870"/>
              <a:gd name="connsiteX387" fmla="*/ 499603 w 1425506"/>
              <a:gd name="connsiteY387" fmla="*/ 842980 h 1060870"/>
              <a:gd name="connsiteX388" fmla="*/ 497429 w 1425506"/>
              <a:gd name="connsiteY388" fmla="*/ 841194 h 1060870"/>
              <a:gd name="connsiteX389" fmla="*/ 497739 w 1425506"/>
              <a:gd name="connsiteY389" fmla="*/ 842683 h 1060870"/>
              <a:gd name="connsiteX390" fmla="*/ 496185 w 1425506"/>
              <a:gd name="connsiteY390" fmla="*/ 841492 h 1060870"/>
              <a:gd name="connsiteX391" fmla="*/ 495875 w 1425506"/>
              <a:gd name="connsiteY391" fmla="*/ 842980 h 1060870"/>
              <a:gd name="connsiteX392" fmla="*/ 497739 w 1425506"/>
              <a:gd name="connsiteY392" fmla="*/ 844766 h 1060870"/>
              <a:gd name="connsiteX393" fmla="*/ 496808 w 1425506"/>
              <a:gd name="connsiteY393" fmla="*/ 846552 h 1060870"/>
              <a:gd name="connsiteX394" fmla="*/ 495565 w 1425506"/>
              <a:gd name="connsiteY394" fmla="*/ 846255 h 1060870"/>
              <a:gd name="connsiteX395" fmla="*/ 495875 w 1425506"/>
              <a:gd name="connsiteY395" fmla="*/ 847445 h 1060870"/>
              <a:gd name="connsiteX396" fmla="*/ 491836 w 1425506"/>
              <a:gd name="connsiteY396" fmla="*/ 843278 h 1060870"/>
              <a:gd name="connsiteX397" fmla="*/ 490904 w 1425506"/>
              <a:gd name="connsiteY397" fmla="*/ 843576 h 1060870"/>
              <a:gd name="connsiteX398" fmla="*/ 489351 w 1425506"/>
              <a:gd name="connsiteY398" fmla="*/ 845659 h 1060870"/>
              <a:gd name="connsiteX399" fmla="*/ 490904 w 1425506"/>
              <a:gd name="connsiteY399" fmla="*/ 846552 h 1060870"/>
              <a:gd name="connsiteX400" fmla="*/ 493079 w 1425506"/>
              <a:gd name="connsiteY400" fmla="*/ 848338 h 1060870"/>
              <a:gd name="connsiteX401" fmla="*/ 493701 w 1425506"/>
              <a:gd name="connsiteY401" fmla="*/ 850719 h 1060870"/>
              <a:gd name="connsiteX402" fmla="*/ 493390 w 1425506"/>
              <a:gd name="connsiteY402" fmla="*/ 852803 h 1060870"/>
              <a:gd name="connsiteX403" fmla="*/ 494012 w 1425506"/>
              <a:gd name="connsiteY403" fmla="*/ 854291 h 1060870"/>
              <a:gd name="connsiteX404" fmla="*/ 498362 w 1425506"/>
              <a:gd name="connsiteY404" fmla="*/ 859053 h 1060870"/>
              <a:gd name="connsiteX405" fmla="*/ 500226 w 1425506"/>
              <a:gd name="connsiteY405" fmla="*/ 861137 h 1060870"/>
              <a:gd name="connsiteX406" fmla="*/ 503333 w 1425506"/>
              <a:gd name="connsiteY406" fmla="*/ 863816 h 1060870"/>
              <a:gd name="connsiteX407" fmla="*/ 505508 w 1425506"/>
              <a:gd name="connsiteY407" fmla="*/ 866793 h 1060870"/>
              <a:gd name="connsiteX408" fmla="*/ 507683 w 1425506"/>
              <a:gd name="connsiteY408" fmla="*/ 868281 h 1060870"/>
              <a:gd name="connsiteX409" fmla="*/ 508614 w 1425506"/>
              <a:gd name="connsiteY409" fmla="*/ 870365 h 1060870"/>
              <a:gd name="connsiteX410" fmla="*/ 514207 w 1425506"/>
              <a:gd name="connsiteY410" fmla="*/ 874234 h 1060870"/>
              <a:gd name="connsiteX411" fmla="*/ 521042 w 1425506"/>
              <a:gd name="connsiteY411" fmla="*/ 879592 h 1060870"/>
              <a:gd name="connsiteX412" fmla="*/ 522907 w 1425506"/>
              <a:gd name="connsiteY412" fmla="*/ 883164 h 1060870"/>
              <a:gd name="connsiteX413" fmla="*/ 528810 w 1425506"/>
              <a:gd name="connsiteY413" fmla="*/ 885248 h 1060870"/>
              <a:gd name="connsiteX414" fmla="*/ 531296 w 1425506"/>
              <a:gd name="connsiteY414" fmla="*/ 888224 h 1060870"/>
              <a:gd name="connsiteX415" fmla="*/ 534092 w 1425506"/>
              <a:gd name="connsiteY415" fmla="*/ 889713 h 1060870"/>
              <a:gd name="connsiteX416" fmla="*/ 535646 w 1425506"/>
              <a:gd name="connsiteY416" fmla="*/ 890605 h 1060870"/>
              <a:gd name="connsiteX417" fmla="*/ 535956 w 1425506"/>
              <a:gd name="connsiteY417" fmla="*/ 890605 h 1060870"/>
              <a:gd name="connsiteX418" fmla="*/ 537820 w 1425506"/>
              <a:gd name="connsiteY418" fmla="*/ 891200 h 1060870"/>
              <a:gd name="connsiteX419" fmla="*/ 542791 w 1425506"/>
              <a:gd name="connsiteY419" fmla="*/ 894177 h 1060870"/>
              <a:gd name="connsiteX420" fmla="*/ 543102 w 1425506"/>
              <a:gd name="connsiteY420" fmla="*/ 894474 h 1060870"/>
              <a:gd name="connsiteX421" fmla="*/ 543102 w 1425506"/>
              <a:gd name="connsiteY421" fmla="*/ 894772 h 1060870"/>
              <a:gd name="connsiteX422" fmla="*/ 543412 w 1425506"/>
              <a:gd name="connsiteY422" fmla="*/ 895367 h 1060870"/>
              <a:gd name="connsiteX423" fmla="*/ 542480 w 1425506"/>
              <a:gd name="connsiteY423" fmla="*/ 895070 h 1060870"/>
              <a:gd name="connsiteX424" fmla="*/ 542170 w 1425506"/>
              <a:gd name="connsiteY424" fmla="*/ 894772 h 1060870"/>
              <a:gd name="connsiteX425" fmla="*/ 541860 w 1425506"/>
              <a:gd name="connsiteY425" fmla="*/ 894772 h 1060870"/>
              <a:gd name="connsiteX426" fmla="*/ 540928 w 1425506"/>
              <a:gd name="connsiteY426" fmla="*/ 894475 h 1060870"/>
              <a:gd name="connsiteX427" fmla="*/ 539996 w 1425506"/>
              <a:gd name="connsiteY427" fmla="*/ 894475 h 1060870"/>
              <a:gd name="connsiteX428" fmla="*/ 537822 w 1425506"/>
              <a:gd name="connsiteY428" fmla="*/ 893880 h 1060870"/>
              <a:gd name="connsiteX429" fmla="*/ 537511 w 1425506"/>
              <a:gd name="connsiteY429" fmla="*/ 893880 h 1060870"/>
              <a:gd name="connsiteX430" fmla="*/ 536268 w 1425506"/>
              <a:gd name="connsiteY430" fmla="*/ 892689 h 1060870"/>
              <a:gd name="connsiteX431" fmla="*/ 533783 w 1425506"/>
              <a:gd name="connsiteY431" fmla="*/ 892094 h 1060870"/>
              <a:gd name="connsiteX432" fmla="*/ 533783 w 1425506"/>
              <a:gd name="connsiteY432" fmla="*/ 894475 h 1060870"/>
              <a:gd name="connsiteX433" fmla="*/ 538133 w 1425506"/>
              <a:gd name="connsiteY433" fmla="*/ 897750 h 1060870"/>
              <a:gd name="connsiteX434" fmla="*/ 542172 w 1425506"/>
              <a:gd name="connsiteY434" fmla="*/ 899833 h 1060870"/>
              <a:gd name="connsiteX435" fmla="*/ 541240 w 1425506"/>
              <a:gd name="connsiteY435" fmla="*/ 897452 h 1060870"/>
              <a:gd name="connsiteX436" fmla="*/ 538444 w 1425506"/>
              <a:gd name="connsiteY436" fmla="*/ 895964 h 1060870"/>
              <a:gd name="connsiteX437" fmla="*/ 537823 w 1425506"/>
              <a:gd name="connsiteY437" fmla="*/ 894475 h 1060870"/>
              <a:gd name="connsiteX438" fmla="*/ 538444 w 1425506"/>
              <a:gd name="connsiteY438" fmla="*/ 894772 h 1060870"/>
              <a:gd name="connsiteX439" fmla="*/ 540619 w 1425506"/>
              <a:gd name="connsiteY439" fmla="*/ 896261 h 1060870"/>
              <a:gd name="connsiteX440" fmla="*/ 540929 w 1425506"/>
              <a:gd name="connsiteY440" fmla="*/ 896261 h 1060870"/>
              <a:gd name="connsiteX441" fmla="*/ 542483 w 1425506"/>
              <a:gd name="connsiteY441" fmla="*/ 896856 h 1060870"/>
              <a:gd name="connsiteX442" fmla="*/ 543104 w 1425506"/>
              <a:gd name="connsiteY442" fmla="*/ 897451 h 1060870"/>
              <a:gd name="connsiteX443" fmla="*/ 544968 w 1425506"/>
              <a:gd name="connsiteY443" fmla="*/ 898940 h 1060870"/>
              <a:gd name="connsiteX444" fmla="*/ 545590 w 1425506"/>
              <a:gd name="connsiteY444" fmla="*/ 899237 h 1060870"/>
              <a:gd name="connsiteX445" fmla="*/ 547454 w 1425506"/>
              <a:gd name="connsiteY445" fmla="*/ 900129 h 1060870"/>
              <a:gd name="connsiteX446" fmla="*/ 550561 w 1425506"/>
              <a:gd name="connsiteY446" fmla="*/ 900725 h 1060870"/>
              <a:gd name="connsiteX447" fmla="*/ 551804 w 1425506"/>
              <a:gd name="connsiteY447" fmla="*/ 901022 h 1060870"/>
              <a:gd name="connsiteX448" fmla="*/ 554600 w 1425506"/>
              <a:gd name="connsiteY448" fmla="*/ 901319 h 1060870"/>
              <a:gd name="connsiteX449" fmla="*/ 559261 w 1425506"/>
              <a:gd name="connsiteY449" fmla="*/ 903701 h 1060870"/>
              <a:gd name="connsiteX450" fmla="*/ 559882 w 1425506"/>
              <a:gd name="connsiteY450" fmla="*/ 904593 h 1060870"/>
              <a:gd name="connsiteX451" fmla="*/ 562678 w 1425506"/>
              <a:gd name="connsiteY451" fmla="*/ 906677 h 1060870"/>
              <a:gd name="connsiteX452" fmla="*/ 563921 w 1425506"/>
              <a:gd name="connsiteY452" fmla="*/ 906677 h 1060870"/>
              <a:gd name="connsiteX453" fmla="*/ 565475 w 1425506"/>
              <a:gd name="connsiteY453" fmla="*/ 908760 h 1060870"/>
              <a:gd name="connsiteX454" fmla="*/ 566717 w 1425506"/>
              <a:gd name="connsiteY454" fmla="*/ 909356 h 1060870"/>
              <a:gd name="connsiteX455" fmla="*/ 568582 w 1425506"/>
              <a:gd name="connsiteY455" fmla="*/ 911439 h 1060870"/>
              <a:gd name="connsiteX456" fmla="*/ 567960 w 1425506"/>
              <a:gd name="connsiteY456" fmla="*/ 911737 h 1060870"/>
              <a:gd name="connsiteX457" fmla="*/ 566717 w 1425506"/>
              <a:gd name="connsiteY457" fmla="*/ 912034 h 1060870"/>
              <a:gd name="connsiteX458" fmla="*/ 568582 w 1425506"/>
              <a:gd name="connsiteY458" fmla="*/ 912926 h 1060870"/>
              <a:gd name="connsiteX459" fmla="*/ 567339 w 1425506"/>
              <a:gd name="connsiteY459" fmla="*/ 913521 h 1060870"/>
              <a:gd name="connsiteX460" fmla="*/ 566096 w 1425506"/>
              <a:gd name="connsiteY460" fmla="*/ 914117 h 1060870"/>
              <a:gd name="connsiteX461" fmla="*/ 567028 w 1425506"/>
              <a:gd name="connsiteY461" fmla="*/ 917391 h 1060870"/>
              <a:gd name="connsiteX462" fmla="*/ 567028 w 1425506"/>
              <a:gd name="connsiteY462" fmla="*/ 918879 h 1060870"/>
              <a:gd name="connsiteX463" fmla="*/ 567649 w 1425506"/>
              <a:gd name="connsiteY463" fmla="*/ 919772 h 1060870"/>
              <a:gd name="connsiteX464" fmla="*/ 567649 w 1425506"/>
              <a:gd name="connsiteY464" fmla="*/ 921558 h 1060870"/>
              <a:gd name="connsiteX465" fmla="*/ 568581 w 1425506"/>
              <a:gd name="connsiteY465" fmla="*/ 922153 h 1060870"/>
              <a:gd name="connsiteX466" fmla="*/ 567338 w 1425506"/>
              <a:gd name="connsiteY466" fmla="*/ 923046 h 1060870"/>
              <a:gd name="connsiteX467" fmla="*/ 567959 w 1425506"/>
              <a:gd name="connsiteY467" fmla="*/ 923343 h 1060870"/>
              <a:gd name="connsiteX468" fmla="*/ 570756 w 1425506"/>
              <a:gd name="connsiteY468" fmla="*/ 924831 h 1060870"/>
              <a:gd name="connsiteX469" fmla="*/ 571377 w 1425506"/>
              <a:gd name="connsiteY469" fmla="*/ 926319 h 1060870"/>
              <a:gd name="connsiteX470" fmla="*/ 572309 w 1425506"/>
              <a:gd name="connsiteY470" fmla="*/ 924533 h 1060870"/>
              <a:gd name="connsiteX471" fmla="*/ 572930 w 1425506"/>
              <a:gd name="connsiteY471" fmla="*/ 925129 h 1060870"/>
              <a:gd name="connsiteX472" fmla="*/ 573240 w 1425506"/>
              <a:gd name="connsiteY472" fmla="*/ 926617 h 1060870"/>
              <a:gd name="connsiteX473" fmla="*/ 571687 w 1425506"/>
              <a:gd name="connsiteY473" fmla="*/ 927510 h 1060870"/>
              <a:gd name="connsiteX474" fmla="*/ 570755 w 1425506"/>
              <a:gd name="connsiteY474" fmla="*/ 928700 h 1060870"/>
              <a:gd name="connsiteX475" fmla="*/ 573862 w 1425506"/>
              <a:gd name="connsiteY475" fmla="*/ 928700 h 1060870"/>
              <a:gd name="connsiteX476" fmla="*/ 574172 w 1425506"/>
              <a:gd name="connsiteY476" fmla="*/ 929296 h 1060870"/>
              <a:gd name="connsiteX477" fmla="*/ 576037 w 1425506"/>
              <a:gd name="connsiteY477" fmla="*/ 929891 h 1060870"/>
              <a:gd name="connsiteX478" fmla="*/ 577901 w 1425506"/>
              <a:gd name="connsiteY478" fmla="*/ 929594 h 1060870"/>
              <a:gd name="connsiteX479" fmla="*/ 580076 w 1425506"/>
              <a:gd name="connsiteY479" fmla="*/ 930784 h 1060870"/>
              <a:gd name="connsiteX480" fmla="*/ 581629 w 1425506"/>
              <a:gd name="connsiteY480" fmla="*/ 930189 h 1060870"/>
              <a:gd name="connsiteX481" fmla="*/ 584115 w 1425506"/>
              <a:gd name="connsiteY481" fmla="*/ 930784 h 1060870"/>
              <a:gd name="connsiteX482" fmla="*/ 586600 w 1425506"/>
              <a:gd name="connsiteY482" fmla="*/ 929892 h 1060870"/>
              <a:gd name="connsiteX483" fmla="*/ 588465 w 1425506"/>
              <a:gd name="connsiteY483" fmla="*/ 929297 h 1060870"/>
              <a:gd name="connsiteX484" fmla="*/ 590018 w 1425506"/>
              <a:gd name="connsiteY484" fmla="*/ 927511 h 1060870"/>
              <a:gd name="connsiteX485" fmla="*/ 585668 w 1425506"/>
              <a:gd name="connsiteY485" fmla="*/ 926618 h 1060870"/>
              <a:gd name="connsiteX486" fmla="*/ 586600 w 1425506"/>
              <a:gd name="connsiteY486" fmla="*/ 925726 h 1060870"/>
              <a:gd name="connsiteX487" fmla="*/ 592503 w 1425506"/>
              <a:gd name="connsiteY487" fmla="*/ 926321 h 1060870"/>
              <a:gd name="connsiteX488" fmla="*/ 595610 w 1425506"/>
              <a:gd name="connsiteY488" fmla="*/ 925429 h 1060870"/>
              <a:gd name="connsiteX489" fmla="*/ 597475 w 1425506"/>
              <a:gd name="connsiteY489" fmla="*/ 926024 h 1060870"/>
              <a:gd name="connsiteX490" fmla="*/ 597164 w 1425506"/>
              <a:gd name="connsiteY490" fmla="*/ 927214 h 1060870"/>
              <a:gd name="connsiteX491" fmla="*/ 594057 w 1425506"/>
              <a:gd name="connsiteY491" fmla="*/ 926917 h 1060870"/>
              <a:gd name="connsiteX492" fmla="*/ 592815 w 1425506"/>
              <a:gd name="connsiteY492" fmla="*/ 928108 h 1060870"/>
              <a:gd name="connsiteX493" fmla="*/ 595300 w 1425506"/>
              <a:gd name="connsiteY493" fmla="*/ 928405 h 1060870"/>
              <a:gd name="connsiteX494" fmla="*/ 595300 w 1425506"/>
              <a:gd name="connsiteY494" fmla="*/ 929000 h 1060870"/>
              <a:gd name="connsiteX495" fmla="*/ 595610 w 1425506"/>
              <a:gd name="connsiteY495" fmla="*/ 929596 h 1060870"/>
              <a:gd name="connsiteX496" fmla="*/ 598717 w 1425506"/>
              <a:gd name="connsiteY496" fmla="*/ 928107 h 1060870"/>
              <a:gd name="connsiteX497" fmla="*/ 599649 w 1425506"/>
              <a:gd name="connsiteY497" fmla="*/ 927810 h 1060870"/>
              <a:gd name="connsiteX498" fmla="*/ 599649 w 1425506"/>
              <a:gd name="connsiteY498" fmla="*/ 928107 h 1060870"/>
              <a:gd name="connsiteX499" fmla="*/ 601824 w 1425506"/>
              <a:gd name="connsiteY499" fmla="*/ 928107 h 1060870"/>
              <a:gd name="connsiteX500" fmla="*/ 608038 w 1425506"/>
              <a:gd name="connsiteY500" fmla="*/ 927810 h 1060870"/>
              <a:gd name="connsiteX501" fmla="*/ 609902 w 1425506"/>
              <a:gd name="connsiteY501" fmla="*/ 926620 h 1060870"/>
              <a:gd name="connsiteX502" fmla="*/ 605242 w 1425506"/>
              <a:gd name="connsiteY502" fmla="*/ 926024 h 1060870"/>
              <a:gd name="connsiteX503" fmla="*/ 600892 w 1425506"/>
              <a:gd name="connsiteY503" fmla="*/ 924536 h 1060870"/>
              <a:gd name="connsiteX504" fmla="*/ 598717 w 1425506"/>
              <a:gd name="connsiteY504" fmla="*/ 924536 h 1060870"/>
              <a:gd name="connsiteX505" fmla="*/ 600581 w 1425506"/>
              <a:gd name="connsiteY505" fmla="*/ 923643 h 1060870"/>
              <a:gd name="connsiteX506" fmla="*/ 602445 w 1425506"/>
              <a:gd name="connsiteY506" fmla="*/ 921857 h 1060870"/>
              <a:gd name="connsiteX507" fmla="*/ 606174 w 1425506"/>
              <a:gd name="connsiteY507" fmla="*/ 920369 h 1060870"/>
              <a:gd name="connsiteX508" fmla="*/ 612077 w 1425506"/>
              <a:gd name="connsiteY508" fmla="*/ 920666 h 1060870"/>
              <a:gd name="connsiteX509" fmla="*/ 616427 w 1425506"/>
              <a:gd name="connsiteY509" fmla="*/ 920964 h 1060870"/>
              <a:gd name="connsiteX510" fmla="*/ 616737 w 1425506"/>
              <a:gd name="connsiteY510" fmla="*/ 921261 h 1060870"/>
              <a:gd name="connsiteX511" fmla="*/ 612698 w 1425506"/>
              <a:gd name="connsiteY511" fmla="*/ 922451 h 1060870"/>
              <a:gd name="connsiteX512" fmla="*/ 612698 w 1425506"/>
              <a:gd name="connsiteY512" fmla="*/ 923940 h 1060870"/>
              <a:gd name="connsiteX513" fmla="*/ 610212 w 1425506"/>
              <a:gd name="connsiteY513" fmla="*/ 923940 h 1060870"/>
              <a:gd name="connsiteX514" fmla="*/ 610523 w 1425506"/>
              <a:gd name="connsiteY514" fmla="*/ 925130 h 1060870"/>
              <a:gd name="connsiteX515" fmla="*/ 613941 w 1425506"/>
              <a:gd name="connsiteY515" fmla="*/ 925130 h 1060870"/>
              <a:gd name="connsiteX516" fmla="*/ 614251 w 1425506"/>
              <a:gd name="connsiteY516" fmla="*/ 925130 h 1060870"/>
              <a:gd name="connsiteX517" fmla="*/ 617047 w 1425506"/>
              <a:gd name="connsiteY517" fmla="*/ 925130 h 1060870"/>
              <a:gd name="connsiteX518" fmla="*/ 621397 w 1425506"/>
              <a:gd name="connsiteY518" fmla="*/ 924535 h 1060870"/>
              <a:gd name="connsiteX519" fmla="*/ 625436 w 1425506"/>
              <a:gd name="connsiteY519" fmla="*/ 927214 h 1060870"/>
              <a:gd name="connsiteX520" fmla="*/ 632582 w 1425506"/>
              <a:gd name="connsiteY520" fmla="*/ 930488 h 1060870"/>
              <a:gd name="connsiteX521" fmla="*/ 636000 w 1425506"/>
              <a:gd name="connsiteY521" fmla="*/ 930488 h 1060870"/>
              <a:gd name="connsiteX522" fmla="*/ 638486 w 1425506"/>
              <a:gd name="connsiteY522" fmla="*/ 931084 h 1060870"/>
              <a:gd name="connsiteX523" fmla="*/ 643146 w 1425506"/>
              <a:gd name="connsiteY523" fmla="*/ 933762 h 1060870"/>
              <a:gd name="connsiteX524" fmla="*/ 654642 w 1425506"/>
              <a:gd name="connsiteY524" fmla="*/ 933762 h 1060870"/>
              <a:gd name="connsiteX525" fmla="*/ 656817 w 1425506"/>
              <a:gd name="connsiteY525" fmla="*/ 935251 h 1060870"/>
              <a:gd name="connsiteX526" fmla="*/ 660235 w 1425506"/>
              <a:gd name="connsiteY526" fmla="*/ 937632 h 1060870"/>
              <a:gd name="connsiteX527" fmla="*/ 663963 w 1425506"/>
              <a:gd name="connsiteY527" fmla="*/ 941204 h 1060870"/>
              <a:gd name="connsiteX528" fmla="*/ 669867 w 1425506"/>
              <a:gd name="connsiteY528" fmla="*/ 946562 h 1060870"/>
              <a:gd name="connsiteX529" fmla="*/ 672352 w 1425506"/>
              <a:gd name="connsiteY529" fmla="*/ 949539 h 1060870"/>
              <a:gd name="connsiteX530" fmla="*/ 673595 w 1425506"/>
              <a:gd name="connsiteY530" fmla="*/ 950134 h 1060870"/>
              <a:gd name="connsiteX531" fmla="*/ 676702 w 1425506"/>
              <a:gd name="connsiteY531" fmla="*/ 952218 h 1060870"/>
              <a:gd name="connsiteX532" fmla="*/ 679809 w 1425506"/>
              <a:gd name="connsiteY532" fmla="*/ 954897 h 1060870"/>
              <a:gd name="connsiteX533" fmla="*/ 683848 w 1425506"/>
              <a:gd name="connsiteY533" fmla="*/ 957576 h 1060870"/>
              <a:gd name="connsiteX534" fmla="*/ 690062 w 1425506"/>
              <a:gd name="connsiteY534" fmla="*/ 959064 h 1060870"/>
              <a:gd name="connsiteX535" fmla="*/ 693169 w 1425506"/>
              <a:gd name="connsiteY535" fmla="*/ 960552 h 1060870"/>
              <a:gd name="connsiteX536" fmla="*/ 695034 w 1425506"/>
              <a:gd name="connsiteY536" fmla="*/ 962338 h 1060870"/>
              <a:gd name="connsiteX537" fmla="*/ 697519 w 1425506"/>
              <a:gd name="connsiteY537" fmla="*/ 962933 h 1060870"/>
              <a:gd name="connsiteX538" fmla="*/ 699073 w 1425506"/>
              <a:gd name="connsiteY538" fmla="*/ 964124 h 1060870"/>
              <a:gd name="connsiteX539" fmla="*/ 700004 w 1425506"/>
              <a:gd name="connsiteY539" fmla="*/ 965910 h 1060870"/>
              <a:gd name="connsiteX540" fmla="*/ 701247 w 1425506"/>
              <a:gd name="connsiteY540" fmla="*/ 966505 h 1060870"/>
              <a:gd name="connsiteX541" fmla="*/ 702490 w 1425506"/>
              <a:gd name="connsiteY541" fmla="*/ 968291 h 1060870"/>
              <a:gd name="connsiteX542" fmla="*/ 704665 w 1425506"/>
              <a:gd name="connsiteY542" fmla="*/ 969780 h 1060870"/>
              <a:gd name="connsiteX543" fmla="*/ 706529 w 1425506"/>
              <a:gd name="connsiteY543" fmla="*/ 970970 h 1060870"/>
              <a:gd name="connsiteX544" fmla="*/ 706219 w 1425506"/>
              <a:gd name="connsiteY544" fmla="*/ 969482 h 1060870"/>
              <a:gd name="connsiteX545" fmla="*/ 706529 w 1425506"/>
              <a:gd name="connsiteY545" fmla="*/ 968887 h 1060870"/>
              <a:gd name="connsiteX546" fmla="*/ 707150 w 1425506"/>
              <a:gd name="connsiteY546" fmla="*/ 969482 h 1060870"/>
              <a:gd name="connsiteX547" fmla="*/ 707150 w 1425506"/>
              <a:gd name="connsiteY547" fmla="*/ 971566 h 1060870"/>
              <a:gd name="connsiteX548" fmla="*/ 708082 w 1425506"/>
              <a:gd name="connsiteY548" fmla="*/ 971863 h 1060870"/>
              <a:gd name="connsiteX549" fmla="*/ 709636 w 1425506"/>
              <a:gd name="connsiteY549" fmla="*/ 971268 h 1060870"/>
              <a:gd name="connsiteX550" fmla="*/ 710257 w 1425506"/>
              <a:gd name="connsiteY550" fmla="*/ 971565 h 1060870"/>
              <a:gd name="connsiteX551" fmla="*/ 709947 w 1425506"/>
              <a:gd name="connsiteY551" fmla="*/ 972160 h 1060870"/>
              <a:gd name="connsiteX552" fmla="*/ 709637 w 1425506"/>
              <a:gd name="connsiteY552" fmla="*/ 973351 h 1060870"/>
              <a:gd name="connsiteX553" fmla="*/ 710258 w 1425506"/>
              <a:gd name="connsiteY553" fmla="*/ 973351 h 1060870"/>
              <a:gd name="connsiteX554" fmla="*/ 710880 w 1425506"/>
              <a:gd name="connsiteY554" fmla="*/ 973351 h 1060870"/>
              <a:gd name="connsiteX555" fmla="*/ 711190 w 1425506"/>
              <a:gd name="connsiteY555" fmla="*/ 975137 h 1060870"/>
              <a:gd name="connsiteX556" fmla="*/ 712121 w 1425506"/>
              <a:gd name="connsiteY556" fmla="*/ 976327 h 1060870"/>
              <a:gd name="connsiteX557" fmla="*/ 717403 w 1425506"/>
              <a:gd name="connsiteY557" fmla="*/ 980792 h 1060870"/>
              <a:gd name="connsiteX558" fmla="*/ 719889 w 1425506"/>
              <a:gd name="connsiteY558" fmla="*/ 981388 h 1060870"/>
              <a:gd name="connsiteX559" fmla="*/ 728278 w 1425506"/>
              <a:gd name="connsiteY559" fmla="*/ 984364 h 1060870"/>
              <a:gd name="connsiteX560" fmla="*/ 729521 w 1425506"/>
              <a:gd name="connsiteY560" fmla="*/ 984960 h 1060870"/>
              <a:gd name="connsiteX561" fmla="*/ 728589 w 1425506"/>
              <a:gd name="connsiteY561" fmla="*/ 986448 h 1060870"/>
              <a:gd name="connsiteX562" fmla="*/ 733560 w 1425506"/>
              <a:gd name="connsiteY562" fmla="*/ 987936 h 1060870"/>
              <a:gd name="connsiteX563" fmla="*/ 733871 w 1425506"/>
              <a:gd name="connsiteY563" fmla="*/ 987341 h 1060870"/>
              <a:gd name="connsiteX564" fmla="*/ 735113 w 1425506"/>
              <a:gd name="connsiteY564" fmla="*/ 989127 h 1060870"/>
              <a:gd name="connsiteX565" fmla="*/ 729210 w 1425506"/>
              <a:gd name="connsiteY565" fmla="*/ 987936 h 1060870"/>
              <a:gd name="connsiteX566" fmla="*/ 717093 w 1425506"/>
              <a:gd name="connsiteY566" fmla="*/ 983769 h 1060870"/>
              <a:gd name="connsiteX567" fmla="*/ 718024 w 1425506"/>
              <a:gd name="connsiteY567" fmla="*/ 985555 h 1060870"/>
              <a:gd name="connsiteX568" fmla="*/ 711499 w 1425506"/>
              <a:gd name="connsiteY568" fmla="*/ 983471 h 1060870"/>
              <a:gd name="connsiteX569" fmla="*/ 702800 w 1425506"/>
              <a:gd name="connsiteY569" fmla="*/ 978411 h 1060870"/>
              <a:gd name="connsiteX570" fmla="*/ 681361 w 1425506"/>
              <a:gd name="connsiteY570" fmla="*/ 975732 h 1060870"/>
              <a:gd name="connsiteX571" fmla="*/ 671419 w 1425506"/>
              <a:gd name="connsiteY571" fmla="*/ 973648 h 1060870"/>
              <a:gd name="connsiteX572" fmla="*/ 671109 w 1425506"/>
              <a:gd name="connsiteY572" fmla="*/ 978411 h 1060870"/>
              <a:gd name="connsiteX573" fmla="*/ 679498 w 1425506"/>
              <a:gd name="connsiteY573" fmla="*/ 980792 h 1060870"/>
              <a:gd name="connsiteX574" fmla="*/ 688819 w 1425506"/>
              <a:gd name="connsiteY574" fmla="*/ 979900 h 1060870"/>
              <a:gd name="connsiteX575" fmla="*/ 700625 w 1425506"/>
              <a:gd name="connsiteY575" fmla="*/ 984663 h 1060870"/>
              <a:gd name="connsiteX576" fmla="*/ 709014 w 1425506"/>
              <a:gd name="connsiteY576" fmla="*/ 986449 h 1060870"/>
              <a:gd name="connsiteX577" fmla="*/ 711811 w 1425506"/>
              <a:gd name="connsiteY577" fmla="*/ 990616 h 1060870"/>
              <a:gd name="connsiteX578" fmla="*/ 738221 w 1425506"/>
              <a:gd name="connsiteY578" fmla="*/ 996867 h 1060870"/>
              <a:gd name="connsiteX579" fmla="*/ 734492 w 1425506"/>
              <a:gd name="connsiteY579" fmla="*/ 991806 h 1060870"/>
              <a:gd name="connsiteX580" fmla="*/ 742570 w 1425506"/>
              <a:gd name="connsiteY580" fmla="*/ 996569 h 1060870"/>
              <a:gd name="connsiteX581" fmla="*/ 747231 w 1425506"/>
              <a:gd name="connsiteY581" fmla="*/ 995378 h 1060870"/>
              <a:gd name="connsiteX582" fmla="*/ 758727 w 1425506"/>
              <a:gd name="connsiteY582" fmla="*/ 1002820 h 1060870"/>
              <a:gd name="connsiteX583" fmla="*/ 768048 w 1425506"/>
              <a:gd name="connsiteY583" fmla="*/ 1006690 h 1060870"/>
              <a:gd name="connsiteX584" fmla="*/ 770223 w 1425506"/>
              <a:gd name="connsiteY584" fmla="*/ 1008773 h 1060870"/>
              <a:gd name="connsiteX585" fmla="*/ 773641 w 1425506"/>
              <a:gd name="connsiteY585" fmla="*/ 1011452 h 1060870"/>
              <a:gd name="connsiteX586" fmla="*/ 781719 w 1425506"/>
              <a:gd name="connsiteY586" fmla="*/ 1012941 h 1060870"/>
              <a:gd name="connsiteX587" fmla="*/ 784826 w 1425506"/>
              <a:gd name="connsiteY587" fmla="*/ 1015024 h 1060870"/>
              <a:gd name="connsiteX588" fmla="*/ 788555 w 1425506"/>
              <a:gd name="connsiteY588" fmla="*/ 1021275 h 1060870"/>
              <a:gd name="connsiteX589" fmla="*/ 808750 w 1425506"/>
              <a:gd name="connsiteY589" fmla="*/ 1031396 h 1060870"/>
              <a:gd name="connsiteX590" fmla="*/ 815586 w 1425506"/>
              <a:gd name="connsiteY590" fmla="*/ 1035861 h 1060870"/>
              <a:gd name="connsiteX591" fmla="*/ 814032 w 1425506"/>
              <a:gd name="connsiteY591" fmla="*/ 1031693 h 1060870"/>
              <a:gd name="connsiteX592" fmla="*/ 810614 w 1425506"/>
              <a:gd name="connsiteY592" fmla="*/ 1029014 h 1060870"/>
              <a:gd name="connsiteX593" fmla="*/ 808750 w 1425506"/>
              <a:gd name="connsiteY593" fmla="*/ 1027526 h 1060870"/>
              <a:gd name="connsiteX594" fmla="*/ 805643 w 1425506"/>
              <a:gd name="connsiteY594" fmla="*/ 1026038 h 1060870"/>
              <a:gd name="connsiteX595" fmla="*/ 806265 w 1425506"/>
              <a:gd name="connsiteY595" fmla="*/ 1023061 h 1060870"/>
              <a:gd name="connsiteX596" fmla="*/ 804400 w 1425506"/>
              <a:gd name="connsiteY596" fmla="*/ 1017703 h 1060870"/>
              <a:gd name="connsiteX597" fmla="*/ 805643 w 1425506"/>
              <a:gd name="connsiteY597" fmla="*/ 1017406 h 1060870"/>
              <a:gd name="connsiteX598" fmla="*/ 807507 w 1425506"/>
              <a:gd name="connsiteY598" fmla="*/ 1020085 h 1060870"/>
              <a:gd name="connsiteX599" fmla="*/ 807507 w 1425506"/>
              <a:gd name="connsiteY599" fmla="*/ 1021871 h 1060870"/>
              <a:gd name="connsiteX600" fmla="*/ 807507 w 1425506"/>
              <a:gd name="connsiteY600" fmla="*/ 1022168 h 1060870"/>
              <a:gd name="connsiteX601" fmla="*/ 808439 w 1425506"/>
              <a:gd name="connsiteY601" fmla="*/ 1025442 h 1060870"/>
              <a:gd name="connsiteX602" fmla="*/ 809370 w 1425506"/>
              <a:gd name="connsiteY602" fmla="*/ 1026038 h 1060870"/>
              <a:gd name="connsiteX603" fmla="*/ 810613 w 1425506"/>
              <a:gd name="connsiteY603" fmla="*/ 1029014 h 1060870"/>
              <a:gd name="connsiteX604" fmla="*/ 812800 w 1425506"/>
              <a:gd name="connsiteY604" fmla="*/ 1029913 h 1060870"/>
              <a:gd name="connsiteX605" fmla="*/ 813731 w 1425506"/>
              <a:gd name="connsiteY605" fmla="*/ 1030210 h 1060870"/>
              <a:gd name="connsiteX606" fmla="*/ 820256 w 1425506"/>
              <a:gd name="connsiteY606" fmla="*/ 1029913 h 1060870"/>
              <a:gd name="connsiteX607" fmla="*/ 827091 w 1425506"/>
              <a:gd name="connsiteY607" fmla="*/ 1029021 h 1060870"/>
              <a:gd name="connsiteX608" fmla="*/ 828334 w 1425506"/>
              <a:gd name="connsiteY608" fmla="*/ 1023961 h 1060870"/>
              <a:gd name="connsiteX609" fmla="*/ 829888 w 1425506"/>
              <a:gd name="connsiteY609" fmla="*/ 1021282 h 1060870"/>
              <a:gd name="connsiteX610" fmla="*/ 832063 w 1425506"/>
              <a:gd name="connsiteY610" fmla="*/ 1023365 h 1060870"/>
              <a:gd name="connsiteX611" fmla="*/ 835791 w 1425506"/>
              <a:gd name="connsiteY611" fmla="*/ 1022473 h 1060870"/>
              <a:gd name="connsiteX612" fmla="*/ 828956 w 1425506"/>
              <a:gd name="connsiteY612" fmla="*/ 1015626 h 1060870"/>
              <a:gd name="connsiteX613" fmla="*/ 810935 w 1425506"/>
              <a:gd name="connsiteY613" fmla="*/ 1004315 h 1060870"/>
              <a:gd name="connsiteX614" fmla="*/ 810935 w 1425506"/>
              <a:gd name="connsiteY614" fmla="*/ 996278 h 1060870"/>
              <a:gd name="connsiteX615" fmla="*/ 803789 w 1425506"/>
              <a:gd name="connsiteY615" fmla="*/ 987645 h 1060870"/>
              <a:gd name="connsiteX616" fmla="*/ 806274 w 1425506"/>
              <a:gd name="connsiteY616" fmla="*/ 962641 h 1060870"/>
              <a:gd name="connsiteX617" fmla="*/ 819013 w 1425506"/>
              <a:gd name="connsiteY617" fmla="*/ 960855 h 1060870"/>
              <a:gd name="connsiteX618" fmla="*/ 816217 w 1425506"/>
              <a:gd name="connsiteY618" fmla="*/ 931386 h 1060870"/>
              <a:gd name="connsiteX619" fmla="*/ 841695 w 1425506"/>
              <a:gd name="connsiteY619" fmla="*/ 913229 h 1060870"/>
              <a:gd name="connsiteX620" fmla="*/ 839830 w 1425506"/>
              <a:gd name="connsiteY620" fmla="*/ 897453 h 1060870"/>
              <a:gd name="connsiteX621" fmla="*/ 850705 w 1425506"/>
              <a:gd name="connsiteY621" fmla="*/ 891500 h 1060870"/>
              <a:gd name="connsiteX622" fmla="*/ 867172 w 1425506"/>
              <a:gd name="connsiteY622" fmla="*/ 887035 h 1060870"/>
              <a:gd name="connsiteX623" fmla="*/ 884261 w 1425506"/>
              <a:gd name="connsiteY623" fmla="*/ 879295 h 1060870"/>
              <a:gd name="connsiteX624" fmla="*/ 872454 w 1425506"/>
              <a:gd name="connsiteY624" fmla="*/ 854292 h 1060870"/>
              <a:gd name="connsiteX625" fmla="*/ 863444 w 1425506"/>
              <a:gd name="connsiteY625" fmla="*/ 848041 h 1060870"/>
              <a:gd name="connsiteX626" fmla="*/ 862512 w 1425506"/>
              <a:gd name="connsiteY626" fmla="*/ 839409 h 1060870"/>
              <a:gd name="connsiteX627" fmla="*/ 883329 w 1425506"/>
              <a:gd name="connsiteY627" fmla="*/ 837623 h 1060870"/>
              <a:gd name="connsiteX628" fmla="*/ 876183 w 1425506"/>
              <a:gd name="connsiteY628" fmla="*/ 815894 h 1060870"/>
              <a:gd name="connsiteX629" fmla="*/ 846977 w 1425506"/>
              <a:gd name="connsiteY629" fmla="*/ 799522 h 1060870"/>
              <a:gd name="connsiteX630" fmla="*/ 846977 w 1425506"/>
              <a:gd name="connsiteY630" fmla="*/ 766482 h 1060870"/>
              <a:gd name="connsiteX631" fmla="*/ 856920 w 1425506"/>
              <a:gd name="connsiteY631" fmla="*/ 731953 h 1060870"/>
              <a:gd name="connsiteX632" fmla="*/ 869658 w 1425506"/>
              <a:gd name="connsiteY632" fmla="*/ 718856 h 1060870"/>
              <a:gd name="connsiteX633" fmla="*/ 900418 w 1425506"/>
              <a:gd name="connsiteY633" fmla="*/ 745050 h 1060870"/>
              <a:gd name="connsiteX634" fmla="*/ 919371 w 1425506"/>
              <a:gd name="connsiteY634" fmla="*/ 742371 h 1060870"/>
              <a:gd name="connsiteX635" fmla="*/ 942052 w 1425506"/>
              <a:gd name="connsiteY635" fmla="*/ 732846 h 1060870"/>
              <a:gd name="connsiteX636" fmla="*/ 965666 w 1425506"/>
              <a:gd name="connsiteY636" fmla="*/ 725702 h 1060870"/>
              <a:gd name="connsiteX637" fmla="*/ 992076 w 1425506"/>
              <a:gd name="connsiteY637" fmla="*/ 733739 h 1060870"/>
              <a:gd name="connsiteX638" fmla="*/ 1020971 w 1425506"/>
              <a:gd name="connsiteY638" fmla="*/ 720642 h 1060870"/>
              <a:gd name="connsiteX639" fmla="*/ 1026253 w 1425506"/>
              <a:gd name="connsiteY639" fmla="*/ 718856 h 1060870"/>
              <a:gd name="connsiteX640" fmla="*/ 1035264 w 1425506"/>
              <a:gd name="connsiteY640" fmla="*/ 726000 h 1060870"/>
              <a:gd name="connsiteX641" fmla="*/ 1047692 w 1425506"/>
              <a:gd name="connsiteY641" fmla="*/ 726000 h 1060870"/>
              <a:gd name="connsiteX642" fmla="*/ 1071305 w 1425506"/>
              <a:gd name="connsiteY642" fmla="*/ 735227 h 1060870"/>
              <a:gd name="connsiteX643" fmla="*/ 1080937 w 1425506"/>
              <a:gd name="connsiteY643" fmla="*/ 733441 h 1060870"/>
              <a:gd name="connsiteX644" fmla="*/ 1083112 w 1425506"/>
              <a:gd name="connsiteY644" fmla="*/ 732549 h 1060870"/>
              <a:gd name="connsiteX645" fmla="*/ 1084665 w 1425506"/>
              <a:gd name="connsiteY645" fmla="*/ 733144 h 1060870"/>
              <a:gd name="connsiteX646" fmla="*/ 1084976 w 1425506"/>
              <a:gd name="connsiteY646" fmla="*/ 733441 h 1060870"/>
              <a:gd name="connsiteX647" fmla="*/ 1089015 w 1425506"/>
              <a:gd name="connsiteY647" fmla="*/ 737013 h 1060870"/>
              <a:gd name="connsiteX648" fmla="*/ 1089636 w 1425506"/>
              <a:gd name="connsiteY648" fmla="*/ 737608 h 1060870"/>
              <a:gd name="connsiteX649" fmla="*/ 1090258 w 1425506"/>
              <a:gd name="connsiteY649" fmla="*/ 738799 h 1060870"/>
              <a:gd name="connsiteX650" fmla="*/ 1101132 w 1425506"/>
              <a:gd name="connsiteY650" fmla="*/ 749813 h 1060870"/>
              <a:gd name="connsiteX651" fmla="*/ 1107968 w 1425506"/>
              <a:gd name="connsiteY651" fmla="*/ 734632 h 1060870"/>
              <a:gd name="connsiteX652" fmla="*/ 1113871 w 1425506"/>
              <a:gd name="connsiteY652" fmla="*/ 724809 h 1060870"/>
              <a:gd name="connsiteX653" fmla="*/ 1109832 w 1425506"/>
              <a:gd name="connsiteY653" fmla="*/ 696829 h 1060870"/>
              <a:gd name="connsiteX654" fmla="*/ 1118842 w 1425506"/>
              <a:gd name="connsiteY654" fmla="*/ 667955 h 1060870"/>
              <a:gd name="connsiteX655" fmla="*/ 1114492 w 1425506"/>
              <a:gd name="connsiteY655" fmla="*/ 652179 h 1060870"/>
              <a:gd name="connsiteX656" fmla="*/ 1143388 w 1425506"/>
              <a:gd name="connsiteY656" fmla="*/ 633129 h 1060870"/>
              <a:gd name="connsiteX657" fmla="*/ 1156127 w 1425506"/>
              <a:gd name="connsiteY657" fmla="*/ 634915 h 1060870"/>
              <a:gd name="connsiteX658" fmla="*/ 1178497 w 1425506"/>
              <a:gd name="connsiteY658" fmla="*/ 620925 h 1060870"/>
              <a:gd name="connsiteX659" fmla="*/ 1191236 w 1425506"/>
              <a:gd name="connsiteY659" fmla="*/ 618246 h 1060870"/>
              <a:gd name="connsiteX660" fmla="*/ 1194965 w 1425506"/>
              <a:gd name="connsiteY660" fmla="*/ 598005 h 1060870"/>
              <a:gd name="connsiteX661" fmla="*/ 1214228 w 1425506"/>
              <a:gd name="connsiteY661" fmla="*/ 604851 h 1060870"/>
              <a:gd name="connsiteX662" fmla="*/ 1263630 w 1425506"/>
              <a:gd name="connsiteY662" fmla="*/ 582229 h 1060870"/>
              <a:gd name="connsiteX663" fmla="*/ 1272641 w 1425506"/>
              <a:gd name="connsiteY663" fmla="*/ 570024 h 1060870"/>
              <a:gd name="connsiteX664" fmla="*/ 1323907 w 1425506"/>
              <a:gd name="connsiteY664" fmla="*/ 563773 h 1060870"/>
              <a:gd name="connsiteX665" fmla="*/ 1346899 w 1425506"/>
              <a:gd name="connsiteY665" fmla="*/ 581038 h 1060870"/>
              <a:gd name="connsiteX666" fmla="*/ 1360259 w 1425506"/>
              <a:gd name="connsiteY666" fmla="*/ 562583 h 1060870"/>
              <a:gd name="connsiteX667" fmla="*/ 1387290 w 1425506"/>
              <a:gd name="connsiteY667" fmla="*/ 562583 h 1060870"/>
              <a:gd name="connsiteX668" fmla="*/ 1405000 w 1425506"/>
              <a:gd name="connsiteY668" fmla="*/ 547700 h 1060870"/>
              <a:gd name="connsiteX669" fmla="*/ 1425507 w 1425506"/>
              <a:gd name="connsiteY669" fmla="*/ 537877 h 1060870"/>
              <a:gd name="connsiteX670" fmla="*/ 1417739 w 1425506"/>
              <a:gd name="connsiteY670" fmla="*/ 489655 h 1060870"/>
              <a:gd name="connsiteX671" fmla="*/ 1401272 w 1425506"/>
              <a:gd name="connsiteY671" fmla="*/ 479237 h 1060870"/>
              <a:gd name="connsiteX672" fmla="*/ 1395369 w 1425506"/>
              <a:gd name="connsiteY672" fmla="*/ 470605 h 1060870"/>
              <a:gd name="connsiteX673" fmla="*/ 1393505 w 1425506"/>
              <a:gd name="connsiteY673" fmla="*/ 458401 h 1060870"/>
              <a:gd name="connsiteX674" fmla="*/ 1368649 w 1425506"/>
              <a:gd name="connsiteY674" fmla="*/ 451555 h 1060870"/>
              <a:gd name="connsiteX675" fmla="*/ 1369891 w 1425506"/>
              <a:gd name="connsiteY675" fmla="*/ 441136 h 1060870"/>
              <a:gd name="connsiteX676" fmla="*/ 1373620 w 1425506"/>
              <a:gd name="connsiteY676" fmla="*/ 434885 h 1060870"/>
              <a:gd name="connsiteX677" fmla="*/ 1373620 w 1425506"/>
              <a:gd name="connsiteY677" fmla="*/ 426253 h 1060870"/>
              <a:gd name="connsiteX678" fmla="*/ 1359638 w 1425506"/>
              <a:gd name="connsiteY678" fmla="*/ 417323 h 1060870"/>
              <a:gd name="connsiteX679" fmla="*/ 1353113 w 1425506"/>
              <a:gd name="connsiteY679" fmla="*/ 407500 h 1060870"/>
              <a:gd name="connsiteX680" fmla="*/ 1342860 w 1425506"/>
              <a:gd name="connsiteY680" fmla="*/ 404821 h 1060870"/>
              <a:gd name="connsiteX681" fmla="*/ 1331986 w 1425506"/>
              <a:gd name="connsiteY681" fmla="*/ 394403 h 1060870"/>
              <a:gd name="connsiteX682" fmla="*/ 1296876 w 1425506"/>
              <a:gd name="connsiteY682" fmla="*/ 384580 h 1060870"/>
              <a:gd name="connsiteX683" fmla="*/ 1300604 w 1425506"/>
              <a:gd name="connsiteY683" fmla="*/ 366423 h 1060870"/>
              <a:gd name="connsiteX684" fmla="*/ 1311479 w 1425506"/>
              <a:gd name="connsiteY684" fmla="*/ 351540 h 1060870"/>
              <a:gd name="connsiteX685" fmla="*/ 1327014 w 1425506"/>
              <a:gd name="connsiteY685" fmla="*/ 359577 h 1060870"/>
              <a:gd name="connsiteX686" fmla="*/ 1334782 w 1425506"/>
              <a:gd name="connsiteY686" fmla="*/ 358981 h 1060870"/>
              <a:gd name="connsiteX687" fmla="*/ 1340375 w 1425506"/>
              <a:gd name="connsiteY687" fmla="*/ 345289 h 1060870"/>
              <a:gd name="connsiteX688" fmla="*/ 1357774 w 1425506"/>
              <a:gd name="connsiteY688" fmla="*/ 344694 h 1060870"/>
              <a:gd name="connsiteX689" fmla="*/ 1371134 w 1425506"/>
              <a:gd name="connsiteY689" fmla="*/ 326536 h 1060870"/>
              <a:gd name="connsiteX690" fmla="*/ 1369891 w 1425506"/>
              <a:gd name="connsiteY690" fmla="*/ 312844 h 1060870"/>
              <a:gd name="connsiteX691" fmla="*/ 1348142 w 1425506"/>
              <a:gd name="connsiteY691" fmla="*/ 295282 h 1060870"/>
              <a:gd name="connsiteX692" fmla="*/ 1353113 w 1425506"/>
              <a:gd name="connsiteY692" fmla="*/ 286054 h 1060870"/>
              <a:gd name="connsiteX693" fmla="*/ 1334782 w 1425506"/>
              <a:gd name="connsiteY693" fmla="*/ 257181 h 1060870"/>
              <a:gd name="connsiteX694" fmla="*/ 1347521 w 1425506"/>
              <a:gd name="connsiteY694" fmla="*/ 246762 h 1060870"/>
              <a:gd name="connsiteX695" fmla="*/ 1330743 w 1425506"/>
              <a:gd name="connsiteY695" fmla="*/ 230689 h 1060870"/>
              <a:gd name="connsiteX696" fmla="*/ 1320490 w 1425506"/>
              <a:gd name="connsiteY696" fmla="*/ 214913 h 1060870"/>
              <a:gd name="connsiteX697" fmla="*/ 1319558 w 1425506"/>
              <a:gd name="connsiteY697" fmla="*/ 206876 h 1060870"/>
              <a:gd name="connsiteX698" fmla="*/ 1324840 w 1425506"/>
              <a:gd name="connsiteY698" fmla="*/ 202708 h 1060870"/>
              <a:gd name="connsiteX699" fmla="*/ 1329190 w 1425506"/>
              <a:gd name="connsiteY699" fmla="*/ 214913 h 1060870"/>
              <a:gd name="connsiteX700" fmla="*/ 1331986 w 1425506"/>
              <a:gd name="connsiteY700" fmla="*/ 205983 h 1060870"/>
              <a:gd name="connsiteX701" fmla="*/ 1340375 w 1425506"/>
              <a:gd name="connsiteY701" fmla="*/ 212234 h 1060870"/>
              <a:gd name="connsiteX702" fmla="*/ 1354668 w 1425506"/>
              <a:gd name="connsiteY702" fmla="*/ 209555 h 1060870"/>
              <a:gd name="connsiteX703" fmla="*/ 1352182 w 1425506"/>
              <a:gd name="connsiteY703" fmla="*/ 203601 h 1060870"/>
              <a:gd name="connsiteX704" fmla="*/ 1331365 w 1425506"/>
              <a:gd name="connsiteY704" fmla="*/ 189909 h 1060870"/>
              <a:gd name="connsiteX705" fmla="*/ 1320490 w 1425506"/>
              <a:gd name="connsiteY705" fmla="*/ 153296 h 1060870"/>
              <a:gd name="connsiteX706" fmla="*/ 1316140 w 1425506"/>
              <a:gd name="connsiteY706" fmla="*/ 117874 h 1060870"/>
              <a:gd name="connsiteX707" fmla="*/ 1307130 w 1425506"/>
              <a:gd name="connsiteY707" fmla="*/ 97038 h 1060870"/>
              <a:gd name="connsiteX708" fmla="*/ 1299673 w 1425506"/>
              <a:gd name="connsiteY708" fmla="*/ 77095 h 1060870"/>
              <a:gd name="connsiteX709" fmla="*/ 1278856 w 1425506"/>
              <a:gd name="connsiteY709" fmla="*/ 80667 h 1060870"/>
              <a:gd name="connsiteX710" fmla="*/ 1248096 w 1425506"/>
              <a:gd name="connsiteY710" fmla="*/ 82155 h 1060870"/>
              <a:gd name="connsiteX711" fmla="*/ 1224483 w 1425506"/>
              <a:gd name="connsiteY711" fmla="*/ 58937 h 1060870"/>
              <a:gd name="connsiteX712" fmla="*/ 1191237 w 1425506"/>
              <a:gd name="connsiteY712" fmla="*/ 22325 h 1060870"/>
              <a:gd name="connsiteX713" fmla="*/ 1162963 w 1425506"/>
              <a:gd name="connsiteY713" fmla="*/ 19943 h 1060870"/>
              <a:gd name="connsiteX714" fmla="*/ 1140282 w 1425506"/>
              <a:gd name="connsiteY714" fmla="*/ 5953 h 1060870"/>
              <a:gd name="connsiteX715" fmla="*/ 1113251 w 1425506"/>
              <a:gd name="connsiteY715" fmla="*/ 0 h 1060870"/>
              <a:gd name="connsiteX716" fmla="*/ 433120 w 1425506"/>
              <a:gd name="connsiteY716" fmla="*/ 733739 h 1060870"/>
              <a:gd name="connsiteX717" fmla="*/ 431256 w 1425506"/>
              <a:gd name="connsiteY717" fmla="*/ 743859 h 1060870"/>
              <a:gd name="connsiteX718" fmla="*/ 429702 w 1425506"/>
              <a:gd name="connsiteY718" fmla="*/ 747729 h 1060870"/>
              <a:gd name="connsiteX719" fmla="*/ 425974 w 1425506"/>
              <a:gd name="connsiteY719" fmla="*/ 750110 h 1060870"/>
              <a:gd name="connsiteX720" fmla="*/ 423488 w 1425506"/>
              <a:gd name="connsiteY720" fmla="*/ 754278 h 1060870"/>
              <a:gd name="connsiteX721" fmla="*/ 435916 w 1425506"/>
              <a:gd name="connsiteY721" fmla="*/ 759338 h 1060870"/>
              <a:gd name="connsiteX722" fmla="*/ 440266 w 1425506"/>
              <a:gd name="connsiteY722" fmla="*/ 762315 h 1060870"/>
              <a:gd name="connsiteX723" fmla="*/ 449276 w 1425506"/>
              <a:gd name="connsiteY723" fmla="*/ 768268 h 1060870"/>
              <a:gd name="connsiteX724" fmla="*/ 451762 w 1425506"/>
              <a:gd name="connsiteY724" fmla="*/ 765589 h 1060870"/>
              <a:gd name="connsiteX725" fmla="*/ 458287 w 1425506"/>
              <a:gd name="connsiteY725" fmla="*/ 764398 h 1060870"/>
              <a:gd name="connsiteX726" fmla="*/ 450209 w 1425506"/>
              <a:gd name="connsiteY726" fmla="*/ 755468 h 1060870"/>
              <a:gd name="connsiteX727" fmla="*/ 443684 w 1425506"/>
              <a:gd name="connsiteY727" fmla="*/ 750706 h 1060870"/>
              <a:gd name="connsiteX728" fmla="*/ 442752 w 1425506"/>
              <a:gd name="connsiteY728" fmla="*/ 744157 h 1060870"/>
              <a:gd name="connsiteX729" fmla="*/ 439334 w 1425506"/>
              <a:gd name="connsiteY729" fmla="*/ 742669 h 1060870"/>
              <a:gd name="connsiteX730" fmla="*/ 434363 w 1425506"/>
              <a:gd name="connsiteY730" fmla="*/ 733739 h 1060870"/>
              <a:gd name="connsiteX731" fmla="*/ 433120 w 1425506"/>
              <a:gd name="connsiteY731" fmla="*/ 733739 h 1060870"/>
              <a:gd name="connsiteX732" fmla="*/ 413856 w 1425506"/>
              <a:gd name="connsiteY732" fmla="*/ 742669 h 1060870"/>
              <a:gd name="connsiteX733" fmla="*/ 412925 w 1425506"/>
              <a:gd name="connsiteY733" fmla="*/ 743264 h 1060870"/>
              <a:gd name="connsiteX734" fmla="*/ 409507 w 1425506"/>
              <a:gd name="connsiteY734" fmla="*/ 749813 h 1060870"/>
              <a:gd name="connsiteX735" fmla="*/ 415410 w 1425506"/>
              <a:gd name="connsiteY735" fmla="*/ 758445 h 1060870"/>
              <a:gd name="connsiteX736" fmla="*/ 417274 w 1425506"/>
              <a:gd name="connsiteY736" fmla="*/ 761422 h 1060870"/>
              <a:gd name="connsiteX737" fmla="*/ 419760 w 1425506"/>
              <a:gd name="connsiteY737" fmla="*/ 773923 h 1060870"/>
              <a:gd name="connsiteX738" fmla="*/ 417896 w 1425506"/>
              <a:gd name="connsiteY738" fmla="*/ 772733 h 1060870"/>
              <a:gd name="connsiteX739" fmla="*/ 417586 w 1425506"/>
              <a:gd name="connsiteY739" fmla="*/ 772733 h 1060870"/>
              <a:gd name="connsiteX740" fmla="*/ 414789 w 1425506"/>
              <a:gd name="connsiteY740" fmla="*/ 770351 h 1060870"/>
              <a:gd name="connsiteX741" fmla="*/ 413858 w 1425506"/>
              <a:gd name="connsiteY741" fmla="*/ 771244 h 1060870"/>
              <a:gd name="connsiteX742" fmla="*/ 416343 w 1425506"/>
              <a:gd name="connsiteY742" fmla="*/ 782555 h 1060870"/>
              <a:gd name="connsiteX743" fmla="*/ 421315 w 1425506"/>
              <a:gd name="connsiteY743" fmla="*/ 794462 h 1060870"/>
              <a:gd name="connsiteX744" fmla="*/ 427529 w 1425506"/>
              <a:gd name="connsiteY744" fmla="*/ 804284 h 1060870"/>
              <a:gd name="connsiteX745" fmla="*/ 435296 w 1425506"/>
              <a:gd name="connsiteY745" fmla="*/ 808452 h 1060870"/>
              <a:gd name="connsiteX746" fmla="*/ 429393 w 1425506"/>
              <a:gd name="connsiteY746" fmla="*/ 792080 h 1060870"/>
              <a:gd name="connsiteX747" fmla="*/ 426907 w 1425506"/>
              <a:gd name="connsiteY747" fmla="*/ 770053 h 1060870"/>
              <a:gd name="connsiteX748" fmla="*/ 424732 w 1425506"/>
              <a:gd name="connsiteY748" fmla="*/ 765886 h 1060870"/>
              <a:gd name="connsiteX749" fmla="*/ 417275 w 1425506"/>
              <a:gd name="connsiteY749" fmla="*/ 754277 h 1060870"/>
              <a:gd name="connsiteX750" fmla="*/ 415722 w 1425506"/>
              <a:gd name="connsiteY750" fmla="*/ 743264 h 1060870"/>
              <a:gd name="connsiteX751" fmla="*/ 413858 w 1425506"/>
              <a:gd name="connsiteY751" fmla="*/ 742668 h 1060870"/>
              <a:gd name="connsiteX752" fmla="*/ 448966 w 1425506"/>
              <a:gd name="connsiteY752" fmla="*/ 779281 h 1060870"/>
              <a:gd name="connsiteX753" fmla="*/ 450209 w 1425506"/>
              <a:gd name="connsiteY753" fmla="*/ 782853 h 1060870"/>
              <a:gd name="connsiteX754" fmla="*/ 448655 w 1425506"/>
              <a:gd name="connsiteY754" fmla="*/ 784937 h 1060870"/>
              <a:gd name="connsiteX755" fmla="*/ 446480 w 1425506"/>
              <a:gd name="connsiteY755" fmla="*/ 787616 h 1060870"/>
              <a:gd name="connsiteX756" fmla="*/ 456423 w 1425506"/>
              <a:gd name="connsiteY756" fmla="*/ 791485 h 1060870"/>
              <a:gd name="connsiteX757" fmla="*/ 463258 w 1425506"/>
              <a:gd name="connsiteY757" fmla="*/ 795355 h 1060870"/>
              <a:gd name="connsiteX758" fmla="*/ 454558 w 1425506"/>
              <a:gd name="connsiteY758" fmla="*/ 785235 h 1060870"/>
              <a:gd name="connsiteX759" fmla="*/ 450519 w 1425506"/>
              <a:gd name="connsiteY759" fmla="*/ 779281 h 1060870"/>
              <a:gd name="connsiteX760" fmla="*/ 448966 w 1425506"/>
              <a:gd name="connsiteY760" fmla="*/ 779281 h 1060870"/>
              <a:gd name="connsiteX761" fmla="*/ 418827 w 1425506"/>
              <a:gd name="connsiteY761" fmla="*/ 798034 h 1060870"/>
              <a:gd name="connsiteX762" fmla="*/ 420070 w 1425506"/>
              <a:gd name="connsiteY762" fmla="*/ 804285 h 1060870"/>
              <a:gd name="connsiteX763" fmla="*/ 421935 w 1425506"/>
              <a:gd name="connsiteY763" fmla="*/ 812024 h 1060870"/>
              <a:gd name="connsiteX764" fmla="*/ 424731 w 1425506"/>
              <a:gd name="connsiteY764" fmla="*/ 814406 h 1060870"/>
              <a:gd name="connsiteX765" fmla="*/ 431566 w 1425506"/>
              <a:gd name="connsiteY765" fmla="*/ 820061 h 1060870"/>
              <a:gd name="connsiteX766" fmla="*/ 437159 w 1425506"/>
              <a:gd name="connsiteY766" fmla="*/ 823335 h 1060870"/>
              <a:gd name="connsiteX767" fmla="*/ 430945 w 1425506"/>
              <a:gd name="connsiteY767" fmla="*/ 816787 h 1060870"/>
              <a:gd name="connsiteX768" fmla="*/ 422867 w 1425506"/>
              <a:gd name="connsiteY768" fmla="*/ 803987 h 1060870"/>
              <a:gd name="connsiteX769" fmla="*/ 422245 w 1425506"/>
              <a:gd name="connsiteY769" fmla="*/ 799820 h 1060870"/>
              <a:gd name="connsiteX770" fmla="*/ 420381 w 1425506"/>
              <a:gd name="connsiteY770" fmla="*/ 798629 h 1060870"/>
              <a:gd name="connsiteX771" fmla="*/ 418827 w 1425506"/>
              <a:gd name="connsiteY771" fmla="*/ 798034 h 1060870"/>
              <a:gd name="connsiteX772" fmla="*/ 459530 w 1425506"/>
              <a:gd name="connsiteY772" fmla="*/ 828693 h 1060870"/>
              <a:gd name="connsiteX773" fmla="*/ 458287 w 1425506"/>
              <a:gd name="connsiteY773" fmla="*/ 831968 h 1060870"/>
              <a:gd name="connsiteX774" fmla="*/ 458287 w 1425506"/>
              <a:gd name="connsiteY774" fmla="*/ 836135 h 1060870"/>
              <a:gd name="connsiteX775" fmla="*/ 461705 w 1425506"/>
              <a:gd name="connsiteY775" fmla="*/ 834944 h 1060870"/>
              <a:gd name="connsiteX776" fmla="*/ 460462 w 1425506"/>
              <a:gd name="connsiteY776" fmla="*/ 829289 h 1060870"/>
              <a:gd name="connsiteX777" fmla="*/ 459530 w 1425506"/>
              <a:gd name="connsiteY777" fmla="*/ 828693 h 1060870"/>
              <a:gd name="connsiteX778" fmla="*/ 461394 w 1425506"/>
              <a:gd name="connsiteY778" fmla="*/ 846851 h 1060870"/>
              <a:gd name="connsiteX779" fmla="*/ 463880 w 1425506"/>
              <a:gd name="connsiteY779" fmla="*/ 850423 h 1060870"/>
              <a:gd name="connsiteX780" fmla="*/ 470404 w 1425506"/>
              <a:gd name="connsiteY780" fmla="*/ 851315 h 1060870"/>
              <a:gd name="connsiteX781" fmla="*/ 461394 w 1425506"/>
              <a:gd name="connsiteY781" fmla="*/ 846850 h 1060870"/>
              <a:gd name="connsiteX782" fmla="*/ 465744 w 1425506"/>
              <a:gd name="connsiteY782" fmla="*/ 856078 h 1060870"/>
              <a:gd name="connsiteX783" fmla="*/ 468540 w 1425506"/>
              <a:gd name="connsiteY783" fmla="*/ 859948 h 1060870"/>
              <a:gd name="connsiteX784" fmla="*/ 485939 w 1425506"/>
              <a:gd name="connsiteY784" fmla="*/ 878105 h 1060870"/>
              <a:gd name="connsiteX785" fmla="*/ 489668 w 1425506"/>
              <a:gd name="connsiteY785" fmla="*/ 882868 h 1060870"/>
              <a:gd name="connsiteX786" fmla="*/ 510485 w 1425506"/>
              <a:gd name="connsiteY786" fmla="*/ 897751 h 1060870"/>
              <a:gd name="connsiteX787" fmla="*/ 520428 w 1425506"/>
              <a:gd name="connsiteY787" fmla="*/ 901918 h 1060870"/>
              <a:gd name="connsiteX788" fmla="*/ 504892 w 1425506"/>
              <a:gd name="connsiteY788" fmla="*/ 890607 h 1060870"/>
              <a:gd name="connsiteX789" fmla="*/ 497125 w 1425506"/>
              <a:gd name="connsiteY789" fmla="*/ 883761 h 1060870"/>
              <a:gd name="connsiteX790" fmla="*/ 486561 w 1425506"/>
              <a:gd name="connsiteY790" fmla="*/ 874831 h 1060870"/>
              <a:gd name="connsiteX791" fmla="*/ 479104 w 1425506"/>
              <a:gd name="connsiteY791" fmla="*/ 866199 h 1060870"/>
              <a:gd name="connsiteX792" fmla="*/ 465744 w 1425506"/>
              <a:gd name="connsiteY792" fmla="*/ 856078 h 1060870"/>
              <a:gd name="connsiteX793" fmla="*/ 485939 w 1425506"/>
              <a:gd name="connsiteY793" fmla="*/ 858460 h 1060870"/>
              <a:gd name="connsiteX794" fmla="*/ 492464 w 1425506"/>
              <a:gd name="connsiteY794" fmla="*/ 866199 h 1060870"/>
              <a:gd name="connsiteX795" fmla="*/ 511417 w 1425506"/>
              <a:gd name="connsiteY795" fmla="*/ 881677 h 1060870"/>
              <a:gd name="connsiteX796" fmla="*/ 523535 w 1425506"/>
              <a:gd name="connsiteY796" fmla="*/ 886738 h 1060870"/>
              <a:gd name="connsiteX797" fmla="*/ 507689 w 1425506"/>
              <a:gd name="connsiteY797" fmla="*/ 873640 h 1060870"/>
              <a:gd name="connsiteX798" fmla="*/ 490911 w 1425506"/>
              <a:gd name="connsiteY798" fmla="*/ 860841 h 1060870"/>
              <a:gd name="connsiteX799" fmla="*/ 485939 w 1425506"/>
              <a:gd name="connsiteY799" fmla="*/ 858460 h 1060870"/>
              <a:gd name="connsiteX800" fmla="*/ 595929 w 1425506"/>
              <a:gd name="connsiteY800" fmla="*/ 937043 h 1060870"/>
              <a:gd name="connsiteX801" fmla="*/ 594375 w 1425506"/>
              <a:gd name="connsiteY801" fmla="*/ 939424 h 1060870"/>
              <a:gd name="connsiteX802" fmla="*/ 598414 w 1425506"/>
              <a:gd name="connsiteY802" fmla="*/ 940912 h 1060870"/>
              <a:gd name="connsiteX803" fmla="*/ 603696 w 1425506"/>
              <a:gd name="connsiteY803" fmla="*/ 943294 h 1060870"/>
              <a:gd name="connsiteX804" fmla="*/ 611153 w 1425506"/>
              <a:gd name="connsiteY804" fmla="*/ 945972 h 1060870"/>
              <a:gd name="connsiteX805" fmla="*/ 608357 w 1425506"/>
              <a:gd name="connsiteY805" fmla="*/ 941508 h 1060870"/>
              <a:gd name="connsiteX806" fmla="*/ 602764 w 1425506"/>
              <a:gd name="connsiteY806" fmla="*/ 937936 h 1060870"/>
              <a:gd name="connsiteX807" fmla="*/ 595929 w 1425506"/>
              <a:gd name="connsiteY807" fmla="*/ 937043 h 1060870"/>
              <a:gd name="connsiteX808" fmla="*/ 615814 w 1425506"/>
              <a:gd name="connsiteY808" fmla="*/ 937638 h 1060870"/>
              <a:gd name="connsiteX809" fmla="*/ 614882 w 1425506"/>
              <a:gd name="connsiteY809" fmla="*/ 939126 h 1060870"/>
              <a:gd name="connsiteX810" fmla="*/ 615504 w 1425506"/>
              <a:gd name="connsiteY810" fmla="*/ 942996 h 1060870"/>
              <a:gd name="connsiteX811" fmla="*/ 615504 w 1425506"/>
              <a:gd name="connsiteY811" fmla="*/ 945377 h 1060870"/>
              <a:gd name="connsiteX812" fmla="*/ 613639 w 1425506"/>
              <a:gd name="connsiteY812" fmla="*/ 945674 h 1060870"/>
              <a:gd name="connsiteX813" fmla="*/ 614882 w 1425506"/>
              <a:gd name="connsiteY813" fmla="*/ 947460 h 1060870"/>
              <a:gd name="connsiteX814" fmla="*/ 618921 w 1425506"/>
              <a:gd name="connsiteY814" fmla="*/ 948353 h 1060870"/>
              <a:gd name="connsiteX815" fmla="*/ 635389 w 1425506"/>
              <a:gd name="connsiteY815" fmla="*/ 951627 h 1060870"/>
              <a:gd name="connsiteX816" fmla="*/ 656516 w 1425506"/>
              <a:gd name="connsiteY816" fmla="*/ 945079 h 1060870"/>
              <a:gd name="connsiteX817" fmla="*/ 649370 w 1425506"/>
              <a:gd name="connsiteY817" fmla="*/ 940018 h 1060870"/>
              <a:gd name="connsiteX818" fmla="*/ 622960 w 1425506"/>
              <a:gd name="connsiteY818" fmla="*/ 937935 h 1060870"/>
              <a:gd name="connsiteX819" fmla="*/ 615814 w 1425506"/>
              <a:gd name="connsiteY819" fmla="*/ 937637 h 1060870"/>
              <a:gd name="connsiteX820" fmla="*/ 626999 w 1425506"/>
              <a:gd name="connsiteY820" fmla="*/ 955498 h 1060870"/>
              <a:gd name="connsiteX821" fmla="*/ 624513 w 1425506"/>
              <a:gd name="connsiteY821" fmla="*/ 957581 h 1060870"/>
              <a:gd name="connsiteX822" fmla="*/ 628863 w 1425506"/>
              <a:gd name="connsiteY822" fmla="*/ 959665 h 1060870"/>
              <a:gd name="connsiteX823" fmla="*/ 628863 w 1425506"/>
              <a:gd name="connsiteY823" fmla="*/ 961749 h 1060870"/>
              <a:gd name="connsiteX824" fmla="*/ 624513 w 1425506"/>
              <a:gd name="connsiteY824" fmla="*/ 959070 h 1060870"/>
              <a:gd name="connsiteX825" fmla="*/ 618610 w 1425506"/>
              <a:gd name="connsiteY825" fmla="*/ 959367 h 1060870"/>
              <a:gd name="connsiteX826" fmla="*/ 613639 w 1425506"/>
              <a:gd name="connsiteY826" fmla="*/ 960855 h 1060870"/>
              <a:gd name="connsiteX827" fmla="*/ 612085 w 1425506"/>
              <a:gd name="connsiteY827" fmla="*/ 962046 h 1060870"/>
              <a:gd name="connsiteX828" fmla="*/ 617367 w 1425506"/>
              <a:gd name="connsiteY828" fmla="*/ 964129 h 1060870"/>
              <a:gd name="connsiteX829" fmla="*/ 621406 w 1425506"/>
              <a:gd name="connsiteY829" fmla="*/ 964725 h 1060870"/>
              <a:gd name="connsiteX830" fmla="*/ 632281 w 1425506"/>
              <a:gd name="connsiteY830" fmla="*/ 966808 h 1060870"/>
              <a:gd name="connsiteX831" fmla="*/ 642223 w 1425506"/>
              <a:gd name="connsiteY831" fmla="*/ 967701 h 1060870"/>
              <a:gd name="connsiteX832" fmla="*/ 654962 w 1425506"/>
              <a:gd name="connsiteY832" fmla="*/ 966510 h 1060870"/>
              <a:gd name="connsiteX833" fmla="*/ 682926 w 1425506"/>
              <a:gd name="connsiteY833" fmla="*/ 964129 h 1060870"/>
              <a:gd name="connsiteX834" fmla="*/ 681994 w 1425506"/>
              <a:gd name="connsiteY834" fmla="*/ 962045 h 1060870"/>
              <a:gd name="connsiteX835" fmla="*/ 666459 w 1425506"/>
              <a:gd name="connsiteY835" fmla="*/ 961748 h 1060870"/>
              <a:gd name="connsiteX836" fmla="*/ 644399 w 1425506"/>
              <a:gd name="connsiteY836" fmla="*/ 963236 h 1060870"/>
              <a:gd name="connsiteX837" fmla="*/ 640049 w 1425506"/>
              <a:gd name="connsiteY837" fmla="*/ 961748 h 1060870"/>
              <a:gd name="connsiteX838" fmla="*/ 639428 w 1425506"/>
              <a:gd name="connsiteY838" fmla="*/ 959962 h 1060870"/>
              <a:gd name="connsiteX839" fmla="*/ 637253 w 1425506"/>
              <a:gd name="connsiteY839" fmla="*/ 957283 h 1060870"/>
              <a:gd name="connsiteX840" fmla="*/ 633214 w 1425506"/>
              <a:gd name="connsiteY840" fmla="*/ 957283 h 1060870"/>
              <a:gd name="connsiteX841" fmla="*/ 628864 w 1425506"/>
              <a:gd name="connsiteY841" fmla="*/ 957283 h 1060870"/>
              <a:gd name="connsiteX842" fmla="*/ 627000 w 1425506"/>
              <a:gd name="connsiteY842" fmla="*/ 955497 h 1060870"/>
              <a:gd name="connsiteX843" fmla="*/ 599036 w 1425506"/>
              <a:gd name="connsiteY843" fmla="*/ 976632 h 1060870"/>
              <a:gd name="connsiteX844" fmla="*/ 591889 w 1425506"/>
              <a:gd name="connsiteY844" fmla="*/ 977227 h 1060870"/>
              <a:gd name="connsiteX845" fmla="*/ 584122 w 1425506"/>
              <a:gd name="connsiteY845" fmla="*/ 980501 h 1060870"/>
              <a:gd name="connsiteX846" fmla="*/ 587229 w 1425506"/>
              <a:gd name="connsiteY846" fmla="*/ 984073 h 1060870"/>
              <a:gd name="connsiteX847" fmla="*/ 592200 w 1425506"/>
              <a:gd name="connsiteY847" fmla="*/ 984370 h 1060870"/>
              <a:gd name="connsiteX848" fmla="*/ 601832 w 1425506"/>
              <a:gd name="connsiteY848" fmla="*/ 977822 h 1060870"/>
              <a:gd name="connsiteX849" fmla="*/ 599036 w 1425506"/>
              <a:gd name="connsiteY849" fmla="*/ 976631 h 1060870"/>
              <a:gd name="connsiteX850" fmla="*/ 742891 w 1425506"/>
              <a:gd name="connsiteY850" fmla="*/ 981990 h 1060870"/>
              <a:gd name="connsiteX851" fmla="*/ 743201 w 1425506"/>
              <a:gd name="connsiteY851" fmla="*/ 981990 h 1060870"/>
              <a:gd name="connsiteX852" fmla="*/ 741959 w 1425506"/>
              <a:gd name="connsiteY852" fmla="*/ 983776 h 1060870"/>
              <a:gd name="connsiteX853" fmla="*/ 742890 w 1425506"/>
              <a:gd name="connsiteY853" fmla="*/ 981990 h 1060870"/>
              <a:gd name="connsiteX854" fmla="*/ 668012 w 1425506"/>
              <a:gd name="connsiteY854" fmla="*/ 982585 h 1060870"/>
              <a:gd name="connsiteX855" fmla="*/ 663351 w 1425506"/>
              <a:gd name="connsiteY855" fmla="*/ 983477 h 1060870"/>
              <a:gd name="connsiteX856" fmla="*/ 654030 w 1425506"/>
              <a:gd name="connsiteY856" fmla="*/ 984966 h 1060870"/>
              <a:gd name="connsiteX857" fmla="*/ 641913 w 1425506"/>
              <a:gd name="connsiteY857" fmla="*/ 982882 h 1060870"/>
              <a:gd name="connsiteX858" fmla="*/ 640670 w 1425506"/>
              <a:gd name="connsiteY858" fmla="*/ 984966 h 1060870"/>
              <a:gd name="connsiteX859" fmla="*/ 643156 w 1425506"/>
              <a:gd name="connsiteY859" fmla="*/ 986454 h 1060870"/>
              <a:gd name="connsiteX860" fmla="*/ 639738 w 1425506"/>
              <a:gd name="connsiteY860" fmla="*/ 989431 h 1060870"/>
              <a:gd name="connsiteX861" fmla="*/ 640981 w 1425506"/>
              <a:gd name="connsiteY861" fmla="*/ 992110 h 1060870"/>
              <a:gd name="connsiteX862" fmla="*/ 645641 w 1425506"/>
              <a:gd name="connsiteY862" fmla="*/ 991217 h 1060870"/>
              <a:gd name="connsiteX863" fmla="*/ 649059 w 1425506"/>
              <a:gd name="connsiteY863" fmla="*/ 992110 h 1060870"/>
              <a:gd name="connsiteX864" fmla="*/ 662419 w 1425506"/>
              <a:gd name="connsiteY864" fmla="*/ 991514 h 1060870"/>
              <a:gd name="connsiteX865" fmla="*/ 676090 w 1425506"/>
              <a:gd name="connsiteY865" fmla="*/ 988538 h 1060870"/>
              <a:gd name="connsiteX866" fmla="*/ 688518 w 1425506"/>
              <a:gd name="connsiteY866" fmla="*/ 987049 h 1060870"/>
              <a:gd name="connsiteX867" fmla="*/ 684790 w 1425506"/>
              <a:gd name="connsiteY867" fmla="*/ 985859 h 1060870"/>
              <a:gd name="connsiteX868" fmla="*/ 676401 w 1425506"/>
              <a:gd name="connsiteY868" fmla="*/ 982584 h 1060870"/>
              <a:gd name="connsiteX869" fmla="*/ 668012 w 1425506"/>
              <a:gd name="connsiteY869" fmla="*/ 982584 h 1060870"/>
              <a:gd name="connsiteX870" fmla="*/ 706539 w 1425506"/>
              <a:gd name="connsiteY870" fmla="*/ 998956 h 1060870"/>
              <a:gd name="connsiteX871" fmla="*/ 705608 w 1425506"/>
              <a:gd name="connsiteY871" fmla="*/ 999552 h 1060870"/>
              <a:gd name="connsiteX872" fmla="*/ 702501 w 1425506"/>
              <a:gd name="connsiteY872" fmla="*/ 1002826 h 1060870"/>
              <a:gd name="connsiteX873" fmla="*/ 712443 w 1425506"/>
              <a:gd name="connsiteY873" fmla="*/ 1004314 h 1060870"/>
              <a:gd name="connsiteX874" fmla="*/ 719589 w 1425506"/>
              <a:gd name="connsiteY874" fmla="*/ 1006100 h 1060870"/>
              <a:gd name="connsiteX875" fmla="*/ 738853 w 1425506"/>
              <a:gd name="connsiteY875" fmla="*/ 1007886 h 1060870"/>
              <a:gd name="connsiteX876" fmla="*/ 737921 w 1425506"/>
              <a:gd name="connsiteY876" fmla="*/ 1005803 h 1060870"/>
              <a:gd name="connsiteX877" fmla="*/ 721143 w 1425506"/>
              <a:gd name="connsiteY877" fmla="*/ 1002528 h 1060870"/>
              <a:gd name="connsiteX878" fmla="*/ 708715 w 1425506"/>
              <a:gd name="connsiteY878" fmla="*/ 1000445 h 1060870"/>
              <a:gd name="connsiteX879" fmla="*/ 706540 w 1425506"/>
              <a:gd name="connsiteY879" fmla="*/ 998956 h 1060870"/>
              <a:gd name="connsiteX880" fmla="*/ 747552 w 1425506"/>
              <a:gd name="connsiteY880" fmla="*/ 1000742 h 1060870"/>
              <a:gd name="connsiteX881" fmla="*/ 750659 w 1425506"/>
              <a:gd name="connsiteY881" fmla="*/ 1004017 h 1060870"/>
              <a:gd name="connsiteX882" fmla="*/ 755320 w 1425506"/>
              <a:gd name="connsiteY882" fmla="*/ 1004909 h 1060870"/>
              <a:gd name="connsiteX883" fmla="*/ 750970 w 1425506"/>
              <a:gd name="connsiteY883" fmla="*/ 1001337 h 1060870"/>
              <a:gd name="connsiteX884" fmla="*/ 747552 w 1425506"/>
              <a:gd name="connsiteY884" fmla="*/ 1000742 h 1060870"/>
              <a:gd name="connsiteX885" fmla="*/ 659934 w 1425506"/>
              <a:gd name="connsiteY885" fmla="*/ 1005505 h 1060870"/>
              <a:gd name="connsiteX886" fmla="*/ 655894 w 1425506"/>
              <a:gd name="connsiteY886" fmla="*/ 1007291 h 1060870"/>
              <a:gd name="connsiteX887" fmla="*/ 659312 w 1425506"/>
              <a:gd name="connsiteY887" fmla="*/ 1011756 h 1060870"/>
              <a:gd name="connsiteX888" fmla="*/ 666769 w 1425506"/>
              <a:gd name="connsiteY888" fmla="*/ 1006696 h 1060870"/>
              <a:gd name="connsiteX889" fmla="*/ 659934 w 1425506"/>
              <a:gd name="connsiteY889" fmla="*/ 1005505 h 1060870"/>
              <a:gd name="connsiteX890" fmla="*/ 783904 w 1425506"/>
              <a:gd name="connsiteY890" fmla="*/ 1012054 h 1060870"/>
              <a:gd name="connsiteX891" fmla="*/ 787633 w 1425506"/>
              <a:gd name="connsiteY891" fmla="*/ 1013542 h 1060870"/>
              <a:gd name="connsiteX892" fmla="*/ 786701 w 1425506"/>
              <a:gd name="connsiteY892" fmla="*/ 1013839 h 1060870"/>
              <a:gd name="connsiteX893" fmla="*/ 783905 w 1425506"/>
              <a:gd name="connsiteY893" fmla="*/ 1012053 h 1060870"/>
              <a:gd name="connsiteX894" fmla="*/ 830199 w 1425506"/>
              <a:gd name="connsiteY894" fmla="*/ 1024853 h 1060870"/>
              <a:gd name="connsiteX895" fmla="*/ 830509 w 1425506"/>
              <a:gd name="connsiteY895" fmla="*/ 1029318 h 1060870"/>
              <a:gd name="connsiteX896" fmla="*/ 832995 w 1425506"/>
              <a:gd name="connsiteY896" fmla="*/ 1033783 h 1060870"/>
              <a:gd name="connsiteX897" fmla="*/ 826470 w 1425506"/>
              <a:gd name="connsiteY897" fmla="*/ 1032592 h 1060870"/>
              <a:gd name="connsiteX898" fmla="*/ 818702 w 1425506"/>
              <a:gd name="connsiteY898" fmla="*/ 1033188 h 1060870"/>
              <a:gd name="connsiteX899" fmla="*/ 823984 w 1425506"/>
              <a:gd name="connsiteY899" fmla="*/ 1038248 h 1060870"/>
              <a:gd name="connsiteX900" fmla="*/ 828645 w 1425506"/>
              <a:gd name="connsiteY900" fmla="*/ 1037653 h 1060870"/>
              <a:gd name="connsiteX901" fmla="*/ 831752 w 1425506"/>
              <a:gd name="connsiteY901" fmla="*/ 1037356 h 1060870"/>
              <a:gd name="connsiteX902" fmla="*/ 836413 w 1425506"/>
              <a:gd name="connsiteY902" fmla="*/ 1044499 h 1060870"/>
              <a:gd name="connsiteX903" fmla="*/ 842316 w 1425506"/>
              <a:gd name="connsiteY903" fmla="*/ 1047774 h 1060870"/>
              <a:gd name="connsiteX904" fmla="*/ 851016 w 1425506"/>
              <a:gd name="connsiteY904" fmla="*/ 1047774 h 1060870"/>
              <a:gd name="connsiteX905" fmla="*/ 859405 w 1425506"/>
              <a:gd name="connsiteY905" fmla="*/ 1056108 h 1060870"/>
              <a:gd name="connsiteX906" fmla="*/ 864065 w 1425506"/>
              <a:gd name="connsiteY906" fmla="*/ 1060871 h 1060870"/>
              <a:gd name="connsiteX907" fmla="*/ 873386 w 1425506"/>
              <a:gd name="connsiteY907" fmla="*/ 1047476 h 1060870"/>
              <a:gd name="connsiteX908" fmla="*/ 838588 w 1425506"/>
              <a:gd name="connsiteY908" fmla="*/ 1029913 h 1060870"/>
              <a:gd name="connsiteX909" fmla="*/ 837345 w 1425506"/>
              <a:gd name="connsiteY909" fmla="*/ 1029616 h 1060870"/>
              <a:gd name="connsiteX910" fmla="*/ 837035 w 1425506"/>
              <a:gd name="connsiteY910" fmla="*/ 1029319 h 1060870"/>
              <a:gd name="connsiteX911" fmla="*/ 831753 w 1425506"/>
              <a:gd name="connsiteY911" fmla="*/ 1024854 h 1060870"/>
              <a:gd name="connsiteX912" fmla="*/ 830200 w 1425506"/>
              <a:gd name="connsiteY912" fmla="*/ 1024854 h 10608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</a:cxnLst>
            <a:rect l="l" t="t" r="r" b="b"/>
            <a:pathLst>
              <a:path w="1425506" h="1060870">
                <a:moveTo>
                  <a:pt x="1113250" y="0"/>
                </a:moveTo>
                <a:cubicBezTo>
                  <a:pt x="1109629" y="0"/>
                  <a:pt x="1075210" y="38799"/>
                  <a:pt x="1070684" y="42268"/>
                </a:cubicBezTo>
                <a:cubicBezTo>
                  <a:pt x="1066157" y="45737"/>
                  <a:pt x="1050799" y="45840"/>
                  <a:pt x="1050799" y="45840"/>
                </a:cubicBezTo>
                <a:lnTo>
                  <a:pt x="1041788" y="63998"/>
                </a:lnTo>
                <a:lnTo>
                  <a:pt x="1018175" y="65783"/>
                </a:lnTo>
                <a:lnTo>
                  <a:pt x="997358" y="59830"/>
                </a:lnTo>
                <a:cubicBezTo>
                  <a:pt x="997358" y="59830"/>
                  <a:pt x="987512" y="35294"/>
                  <a:pt x="980269" y="30957"/>
                </a:cubicBezTo>
                <a:cubicBezTo>
                  <a:pt x="973027" y="26620"/>
                  <a:pt x="964734" y="30362"/>
                  <a:pt x="964734" y="30362"/>
                </a:cubicBezTo>
                <a:lnTo>
                  <a:pt x="959452" y="21432"/>
                </a:lnTo>
                <a:lnTo>
                  <a:pt x="945781" y="21432"/>
                </a:lnTo>
                <a:cubicBezTo>
                  <a:pt x="945781" y="21432"/>
                  <a:pt x="937622" y="38060"/>
                  <a:pt x="934906" y="46733"/>
                </a:cubicBezTo>
                <a:cubicBezTo>
                  <a:pt x="932190" y="55406"/>
                  <a:pt x="908620" y="75463"/>
                  <a:pt x="902282" y="80667"/>
                </a:cubicBezTo>
                <a:cubicBezTo>
                  <a:pt x="895945" y="85871"/>
                  <a:pt x="878669" y="84834"/>
                  <a:pt x="878669" y="84834"/>
                </a:cubicBezTo>
                <a:cubicBezTo>
                  <a:pt x="878669" y="84834"/>
                  <a:pt x="860541" y="104906"/>
                  <a:pt x="856920" y="109242"/>
                </a:cubicBezTo>
                <a:cubicBezTo>
                  <a:pt x="853298" y="113579"/>
                  <a:pt x="819014" y="113410"/>
                  <a:pt x="819014" y="113410"/>
                </a:cubicBezTo>
                <a:lnTo>
                  <a:pt x="796332" y="112517"/>
                </a:lnTo>
                <a:lnTo>
                  <a:pt x="759669" y="114601"/>
                </a:lnTo>
                <a:lnTo>
                  <a:pt x="761844" y="116089"/>
                </a:lnTo>
                <a:lnTo>
                  <a:pt x="761844" y="135140"/>
                </a:lnTo>
                <a:lnTo>
                  <a:pt x="758427" y="134544"/>
                </a:lnTo>
                <a:lnTo>
                  <a:pt x="755941" y="141688"/>
                </a:lnTo>
                <a:lnTo>
                  <a:pt x="728288" y="153595"/>
                </a:lnTo>
                <a:lnTo>
                  <a:pt x="723317" y="147939"/>
                </a:lnTo>
                <a:lnTo>
                  <a:pt x="723317" y="155381"/>
                </a:lnTo>
                <a:lnTo>
                  <a:pt x="712132" y="156869"/>
                </a:lnTo>
                <a:lnTo>
                  <a:pt x="705296" y="157761"/>
                </a:lnTo>
                <a:lnTo>
                  <a:pt x="701568" y="155678"/>
                </a:lnTo>
                <a:lnTo>
                  <a:pt x="693800" y="151510"/>
                </a:lnTo>
                <a:lnTo>
                  <a:pt x="692557" y="154487"/>
                </a:lnTo>
                <a:lnTo>
                  <a:pt x="685411" y="171156"/>
                </a:lnTo>
                <a:lnTo>
                  <a:pt x="678576" y="161333"/>
                </a:lnTo>
                <a:lnTo>
                  <a:pt x="662419" y="158952"/>
                </a:lnTo>
                <a:lnTo>
                  <a:pt x="661488" y="155678"/>
                </a:lnTo>
                <a:cubicBezTo>
                  <a:pt x="660985" y="155735"/>
                  <a:pt x="660793" y="155922"/>
                  <a:pt x="660245" y="155975"/>
                </a:cubicBezTo>
                <a:cubicBezTo>
                  <a:pt x="658379" y="155975"/>
                  <a:pt x="655585" y="155082"/>
                  <a:pt x="653720" y="153296"/>
                </a:cubicBezTo>
                <a:cubicBezTo>
                  <a:pt x="650922" y="150615"/>
                  <a:pt x="651857" y="146153"/>
                  <a:pt x="649060" y="143473"/>
                </a:cubicBezTo>
                <a:cubicBezTo>
                  <a:pt x="645329" y="140792"/>
                  <a:pt x="632279" y="139902"/>
                  <a:pt x="636010" y="137222"/>
                </a:cubicBezTo>
                <a:cubicBezTo>
                  <a:pt x="648134" y="126500"/>
                  <a:pt x="655590" y="139913"/>
                  <a:pt x="644399" y="118469"/>
                </a:cubicBezTo>
                <a:cubicBezTo>
                  <a:pt x="644399" y="117576"/>
                  <a:pt x="642535" y="117576"/>
                  <a:pt x="641603" y="118469"/>
                </a:cubicBezTo>
                <a:cubicBezTo>
                  <a:pt x="640670" y="120256"/>
                  <a:pt x="641603" y="123827"/>
                  <a:pt x="639738" y="124720"/>
                </a:cubicBezTo>
                <a:cubicBezTo>
                  <a:pt x="636008" y="126507"/>
                  <a:pt x="631352" y="124720"/>
                  <a:pt x="627621" y="124720"/>
                </a:cubicBezTo>
                <a:cubicBezTo>
                  <a:pt x="623890" y="124720"/>
                  <a:pt x="619234" y="126512"/>
                  <a:pt x="615504" y="125613"/>
                </a:cubicBezTo>
                <a:cubicBezTo>
                  <a:pt x="607110" y="122932"/>
                  <a:pt x="591276" y="109538"/>
                  <a:pt x="577287" y="111325"/>
                </a:cubicBezTo>
                <a:cubicBezTo>
                  <a:pt x="571691" y="112218"/>
                  <a:pt x="592201" y="131863"/>
                  <a:pt x="591268" y="133650"/>
                </a:cubicBezTo>
                <a:cubicBezTo>
                  <a:pt x="588471" y="139011"/>
                  <a:pt x="579154" y="137220"/>
                  <a:pt x="574490" y="140794"/>
                </a:cubicBezTo>
                <a:cubicBezTo>
                  <a:pt x="571693" y="143474"/>
                  <a:pt x="572628" y="149722"/>
                  <a:pt x="568898" y="151510"/>
                </a:cubicBezTo>
                <a:cubicBezTo>
                  <a:pt x="554909" y="156870"/>
                  <a:pt x="549325" y="133652"/>
                  <a:pt x="546527" y="130078"/>
                </a:cubicBezTo>
                <a:lnTo>
                  <a:pt x="525089" y="117576"/>
                </a:lnTo>
                <a:cubicBezTo>
                  <a:pt x="523223" y="105961"/>
                  <a:pt x="558658" y="101508"/>
                  <a:pt x="533478" y="89893"/>
                </a:cubicBezTo>
                <a:cubicBezTo>
                  <a:pt x="528814" y="87213"/>
                  <a:pt x="508311" y="97930"/>
                  <a:pt x="508311" y="97930"/>
                </a:cubicBezTo>
                <a:cubicBezTo>
                  <a:pt x="505513" y="95250"/>
                  <a:pt x="508311" y="90788"/>
                  <a:pt x="505514" y="88107"/>
                </a:cubicBezTo>
                <a:cubicBezTo>
                  <a:pt x="504582" y="86320"/>
                  <a:pt x="501787" y="88114"/>
                  <a:pt x="498989" y="89000"/>
                </a:cubicBezTo>
                <a:cubicBezTo>
                  <a:pt x="498057" y="89000"/>
                  <a:pt x="497126" y="91679"/>
                  <a:pt x="495261" y="90786"/>
                </a:cubicBezTo>
                <a:cubicBezTo>
                  <a:pt x="493396" y="88105"/>
                  <a:pt x="494331" y="83643"/>
                  <a:pt x="490600" y="80963"/>
                </a:cubicBezTo>
                <a:cubicBezTo>
                  <a:pt x="478477" y="73815"/>
                  <a:pt x="466374" y="81862"/>
                  <a:pt x="451452" y="70247"/>
                </a:cubicBezTo>
                <a:cubicBezTo>
                  <a:pt x="441193" y="63099"/>
                  <a:pt x="455189" y="55960"/>
                  <a:pt x="438402" y="54173"/>
                </a:cubicBezTo>
                <a:cubicBezTo>
                  <a:pt x="412289" y="49706"/>
                  <a:pt x="444941" y="76570"/>
                  <a:pt x="416032" y="72628"/>
                </a:cubicBezTo>
                <a:cubicBezTo>
                  <a:pt x="414166" y="76202"/>
                  <a:pt x="414169" y="79177"/>
                  <a:pt x="411371" y="79177"/>
                </a:cubicBezTo>
                <a:cubicBezTo>
                  <a:pt x="409764" y="79532"/>
                  <a:pt x="407923" y="78854"/>
                  <a:pt x="406089" y="77689"/>
                </a:cubicBezTo>
                <a:cubicBezTo>
                  <a:pt x="402633" y="77176"/>
                  <a:pt x="398718" y="76253"/>
                  <a:pt x="399875" y="72033"/>
                </a:cubicBezTo>
                <a:cubicBezTo>
                  <a:pt x="401032" y="67813"/>
                  <a:pt x="402400" y="64264"/>
                  <a:pt x="398944" y="66080"/>
                </a:cubicBezTo>
                <a:cubicBezTo>
                  <a:pt x="397790" y="66685"/>
                  <a:pt x="396767" y="67762"/>
                  <a:pt x="395836" y="67568"/>
                </a:cubicBezTo>
                <a:cubicBezTo>
                  <a:pt x="394906" y="67374"/>
                  <a:pt x="394480" y="66447"/>
                  <a:pt x="395215" y="63103"/>
                </a:cubicBezTo>
                <a:cubicBezTo>
                  <a:pt x="395951" y="59760"/>
                  <a:pt x="395959" y="58833"/>
                  <a:pt x="388380" y="57150"/>
                </a:cubicBezTo>
                <a:cubicBezTo>
                  <a:pt x="387597" y="56975"/>
                  <a:pt x="386970" y="56935"/>
                  <a:pt x="386205" y="56853"/>
                </a:cubicBezTo>
                <a:cubicBezTo>
                  <a:pt x="385681" y="56357"/>
                  <a:pt x="385169" y="55642"/>
                  <a:pt x="384340" y="55662"/>
                </a:cubicBezTo>
                <a:cubicBezTo>
                  <a:pt x="383512" y="55681"/>
                  <a:pt x="382927" y="56746"/>
                  <a:pt x="380923" y="56853"/>
                </a:cubicBezTo>
                <a:cubicBezTo>
                  <a:pt x="378918" y="56959"/>
                  <a:pt x="377552" y="53799"/>
                  <a:pt x="375019" y="52983"/>
                </a:cubicBezTo>
                <a:cubicBezTo>
                  <a:pt x="372486" y="52167"/>
                  <a:pt x="371029" y="56097"/>
                  <a:pt x="369427" y="60425"/>
                </a:cubicBezTo>
                <a:cubicBezTo>
                  <a:pt x="367561" y="64892"/>
                  <a:pt x="384342" y="68460"/>
                  <a:pt x="380612" y="71141"/>
                </a:cubicBezTo>
                <a:cubicBezTo>
                  <a:pt x="369421" y="80075"/>
                  <a:pt x="353587" y="80960"/>
                  <a:pt x="342395" y="87214"/>
                </a:cubicBezTo>
                <a:cubicBezTo>
                  <a:pt x="340530" y="88108"/>
                  <a:pt x="342395" y="92572"/>
                  <a:pt x="340531" y="93465"/>
                </a:cubicBezTo>
                <a:cubicBezTo>
                  <a:pt x="333070" y="97039"/>
                  <a:pt x="322824" y="91677"/>
                  <a:pt x="317228" y="96144"/>
                </a:cubicBezTo>
                <a:cubicBezTo>
                  <a:pt x="312565" y="99718"/>
                  <a:pt x="314435" y="106858"/>
                  <a:pt x="309772" y="110432"/>
                </a:cubicBezTo>
                <a:cubicBezTo>
                  <a:pt x="307906" y="112219"/>
                  <a:pt x="306044" y="105967"/>
                  <a:pt x="303247" y="106860"/>
                </a:cubicBezTo>
                <a:cubicBezTo>
                  <a:pt x="294853" y="108647"/>
                  <a:pt x="293618" y="119360"/>
                  <a:pt x="288022" y="122934"/>
                </a:cubicBezTo>
                <a:cubicBezTo>
                  <a:pt x="285224" y="125614"/>
                  <a:pt x="279635" y="121152"/>
                  <a:pt x="276837" y="123826"/>
                </a:cubicBezTo>
                <a:cubicBezTo>
                  <a:pt x="274039" y="125613"/>
                  <a:pt x="276837" y="130969"/>
                  <a:pt x="274041" y="133649"/>
                </a:cubicBezTo>
                <a:cubicBezTo>
                  <a:pt x="270310" y="138116"/>
                  <a:pt x="260060" y="130077"/>
                  <a:pt x="257263" y="130077"/>
                </a:cubicBezTo>
                <a:cubicBezTo>
                  <a:pt x="233947" y="133651"/>
                  <a:pt x="230235" y="150608"/>
                  <a:pt x="222775" y="164904"/>
                </a:cubicBezTo>
                <a:cubicBezTo>
                  <a:pt x="220909" y="168477"/>
                  <a:pt x="220912" y="155975"/>
                  <a:pt x="217182" y="153295"/>
                </a:cubicBezTo>
                <a:cubicBezTo>
                  <a:pt x="214596" y="149992"/>
                  <a:pt x="211236" y="144354"/>
                  <a:pt x="207861" y="146746"/>
                </a:cubicBezTo>
                <a:cubicBezTo>
                  <a:pt x="205002" y="148773"/>
                  <a:pt x="210687" y="151206"/>
                  <a:pt x="208171" y="152700"/>
                </a:cubicBezTo>
                <a:cubicBezTo>
                  <a:pt x="207375" y="153173"/>
                  <a:pt x="206496" y="153515"/>
                  <a:pt x="205996" y="153890"/>
                </a:cubicBezTo>
                <a:cubicBezTo>
                  <a:pt x="206352" y="154837"/>
                  <a:pt x="206721" y="155836"/>
                  <a:pt x="209103" y="157462"/>
                </a:cubicBezTo>
                <a:cubicBezTo>
                  <a:pt x="211485" y="159089"/>
                  <a:pt x="215025" y="160538"/>
                  <a:pt x="214696" y="164011"/>
                </a:cubicBezTo>
                <a:cubicBezTo>
                  <a:pt x="214567" y="165370"/>
                  <a:pt x="214702" y="167356"/>
                  <a:pt x="214696" y="169369"/>
                </a:cubicBezTo>
                <a:cubicBezTo>
                  <a:pt x="219487" y="175856"/>
                  <a:pt x="225508" y="182234"/>
                  <a:pt x="232095" y="186335"/>
                </a:cubicBezTo>
                <a:cubicBezTo>
                  <a:pt x="233960" y="187229"/>
                  <a:pt x="240484" y="188416"/>
                  <a:pt x="241416" y="193777"/>
                </a:cubicBezTo>
                <a:cubicBezTo>
                  <a:pt x="244214" y="206286"/>
                  <a:pt x="232096" y="201809"/>
                  <a:pt x="230231" y="211637"/>
                </a:cubicBezTo>
                <a:cubicBezTo>
                  <a:pt x="241990" y="220593"/>
                  <a:pt x="242463" y="225854"/>
                  <a:pt x="252601" y="249738"/>
                </a:cubicBezTo>
                <a:cubicBezTo>
                  <a:pt x="256719" y="250022"/>
                  <a:pt x="259859" y="250689"/>
                  <a:pt x="262544" y="255691"/>
                </a:cubicBezTo>
                <a:cubicBezTo>
                  <a:pt x="263212" y="256935"/>
                  <a:pt x="259799" y="258784"/>
                  <a:pt x="261301" y="259858"/>
                </a:cubicBezTo>
                <a:cubicBezTo>
                  <a:pt x="267102" y="264006"/>
                  <a:pt x="275376" y="257566"/>
                  <a:pt x="282429" y="264323"/>
                </a:cubicBezTo>
                <a:cubicBezTo>
                  <a:pt x="288957" y="270578"/>
                  <a:pt x="289882" y="280394"/>
                  <a:pt x="296411" y="285755"/>
                </a:cubicBezTo>
                <a:cubicBezTo>
                  <a:pt x="309467" y="294690"/>
                  <a:pt x="342391" y="306284"/>
                  <a:pt x="348920" y="324153"/>
                </a:cubicBezTo>
                <a:cubicBezTo>
                  <a:pt x="349852" y="326834"/>
                  <a:pt x="350784" y="329510"/>
                  <a:pt x="350784" y="332190"/>
                </a:cubicBezTo>
                <a:cubicBezTo>
                  <a:pt x="349851" y="356314"/>
                  <a:pt x="344270" y="350945"/>
                  <a:pt x="324685" y="346478"/>
                </a:cubicBezTo>
                <a:cubicBezTo>
                  <a:pt x="322820" y="346478"/>
                  <a:pt x="320957" y="347370"/>
                  <a:pt x="320024" y="349157"/>
                </a:cubicBezTo>
                <a:cubicBezTo>
                  <a:pt x="318159" y="358092"/>
                  <a:pt x="323758" y="367906"/>
                  <a:pt x="314432" y="375054"/>
                </a:cubicBezTo>
                <a:cubicBezTo>
                  <a:pt x="306038" y="381308"/>
                  <a:pt x="266584" y="390227"/>
                  <a:pt x="265651" y="404522"/>
                </a:cubicBezTo>
                <a:cubicBezTo>
                  <a:pt x="265651" y="404522"/>
                  <a:pt x="288022" y="433990"/>
                  <a:pt x="288022" y="434884"/>
                </a:cubicBezTo>
                <a:cubicBezTo>
                  <a:pt x="288954" y="435778"/>
                  <a:pt x="275902" y="446491"/>
                  <a:pt x="280565" y="450065"/>
                </a:cubicBezTo>
                <a:cubicBezTo>
                  <a:pt x="290824" y="458999"/>
                  <a:pt x="301076" y="445584"/>
                  <a:pt x="292682" y="475068"/>
                </a:cubicBezTo>
                <a:cubicBezTo>
                  <a:pt x="292682" y="476855"/>
                  <a:pt x="290819" y="479533"/>
                  <a:pt x="288954" y="479533"/>
                </a:cubicBezTo>
                <a:cubicBezTo>
                  <a:pt x="259110" y="471492"/>
                  <a:pt x="282437" y="457209"/>
                  <a:pt x="268447" y="456316"/>
                </a:cubicBezTo>
                <a:cubicBezTo>
                  <a:pt x="260987" y="456316"/>
                  <a:pt x="254470" y="462567"/>
                  <a:pt x="247009" y="461674"/>
                </a:cubicBezTo>
                <a:cubicBezTo>
                  <a:pt x="243278" y="460780"/>
                  <a:pt x="244214" y="454530"/>
                  <a:pt x="241416" y="453637"/>
                </a:cubicBezTo>
                <a:cubicBezTo>
                  <a:pt x="235821" y="451850"/>
                  <a:pt x="230233" y="456318"/>
                  <a:pt x="225570" y="454529"/>
                </a:cubicBezTo>
                <a:cubicBezTo>
                  <a:pt x="223705" y="453636"/>
                  <a:pt x="227436" y="448278"/>
                  <a:pt x="225570" y="448278"/>
                </a:cubicBezTo>
                <a:cubicBezTo>
                  <a:pt x="214379" y="449172"/>
                  <a:pt x="224640" y="463459"/>
                  <a:pt x="221842" y="464352"/>
                </a:cubicBezTo>
                <a:cubicBezTo>
                  <a:pt x="208785" y="467926"/>
                  <a:pt x="187360" y="462564"/>
                  <a:pt x="175236" y="467031"/>
                </a:cubicBezTo>
                <a:cubicBezTo>
                  <a:pt x="171506" y="468818"/>
                  <a:pt x="173374" y="475067"/>
                  <a:pt x="169644" y="476854"/>
                </a:cubicBezTo>
                <a:cubicBezTo>
                  <a:pt x="165913" y="479534"/>
                  <a:pt x="161257" y="475068"/>
                  <a:pt x="157526" y="477747"/>
                </a:cubicBezTo>
                <a:cubicBezTo>
                  <a:pt x="154728" y="478640"/>
                  <a:pt x="158460" y="483104"/>
                  <a:pt x="156595" y="484890"/>
                </a:cubicBezTo>
                <a:cubicBezTo>
                  <a:pt x="155662" y="485784"/>
                  <a:pt x="123973" y="493821"/>
                  <a:pt x="120242" y="492034"/>
                </a:cubicBezTo>
                <a:cubicBezTo>
                  <a:pt x="118377" y="490247"/>
                  <a:pt x="120242" y="485784"/>
                  <a:pt x="118378" y="483997"/>
                </a:cubicBezTo>
                <a:cubicBezTo>
                  <a:pt x="117445" y="482211"/>
                  <a:pt x="112786" y="482212"/>
                  <a:pt x="111853" y="480425"/>
                </a:cubicBezTo>
                <a:cubicBezTo>
                  <a:pt x="110921" y="478638"/>
                  <a:pt x="116514" y="479533"/>
                  <a:pt x="115582" y="477747"/>
                </a:cubicBezTo>
                <a:cubicBezTo>
                  <a:pt x="111851" y="466132"/>
                  <a:pt x="85758" y="480430"/>
                  <a:pt x="78297" y="472389"/>
                </a:cubicBezTo>
                <a:cubicBezTo>
                  <a:pt x="78297" y="472389"/>
                  <a:pt x="80162" y="471496"/>
                  <a:pt x="80162" y="470603"/>
                </a:cubicBezTo>
                <a:cubicBezTo>
                  <a:pt x="74566" y="467029"/>
                  <a:pt x="80162" y="482208"/>
                  <a:pt x="78297" y="488462"/>
                </a:cubicBezTo>
                <a:cubicBezTo>
                  <a:pt x="78297" y="492036"/>
                  <a:pt x="60591" y="512577"/>
                  <a:pt x="54062" y="506322"/>
                </a:cubicBezTo>
                <a:cubicBezTo>
                  <a:pt x="50332" y="502748"/>
                  <a:pt x="60589" y="497394"/>
                  <a:pt x="57791" y="493820"/>
                </a:cubicBezTo>
                <a:cubicBezTo>
                  <a:pt x="56858" y="492927"/>
                  <a:pt x="54063" y="496499"/>
                  <a:pt x="52198" y="496499"/>
                </a:cubicBezTo>
                <a:cubicBezTo>
                  <a:pt x="50333" y="496499"/>
                  <a:pt x="47538" y="495607"/>
                  <a:pt x="46606" y="493820"/>
                </a:cubicBezTo>
                <a:cubicBezTo>
                  <a:pt x="44740" y="491140"/>
                  <a:pt x="51268" y="487571"/>
                  <a:pt x="46606" y="483997"/>
                </a:cubicBezTo>
                <a:cubicBezTo>
                  <a:pt x="42875" y="481317"/>
                  <a:pt x="41015" y="476854"/>
                  <a:pt x="37284" y="475068"/>
                </a:cubicBezTo>
                <a:cubicBezTo>
                  <a:pt x="34487" y="473280"/>
                  <a:pt x="30762" y="477747"/>
                  <a:pt x="27031" y="476854"/>
                </a:cubicBezTo>
                <a:cubicBezTo>
                  <a:pt x="25166" y="475066"/>
                  <a:pt x="27031" y="470603"/>
                  <a:pt x="25167" y="468817"/>
                </a:cubicBezTo>
                <a:cubicBezTo>
                  <a:pt x="20504" y="465243"/>
                  <a:pt x="21447" y="481321"/>
                  <a:pt x="6525" y="476854"/>
                </a:cubicBezTo>
                <a:cubicBezTo>
                  <a:pt x="5592" y="475960"/>
                  <a:pt x="4661" y="475961"/>
                  <a:pt x="3728" y="475961"/>
                </a:cubicBezTo>
                <a:lnTo>
                  <a:pt x="3728" y="476854"/>
                </a:lnTo>
                <a:cubicBezTo>
                  <a:pt x="3728" y="483108"/>
                  <a:pt x="15848" y="484885"/>
                  <a:pt x="12117" y="493820"/>
                </a:cubicBezTo>
                <a:cubicBezTo>
                  <a:pt x="11185" y="495607"/>
                  <a:pt x="7457" y="494713"/>
                  <a:pt x="6525" y="495606"/>
                </a:cubicBezTo>
                <a:cubicBezTo>
                  <a:pt x="5592" y="498287"/>
                  <a:pt x="2798" y="505425"/>
                  <a:pt x="0" y="513466"/>
                </a:cubicBezTo>
                <a:lnTo>
                  <a:pt x="4661" y="523289"/>
                </a:lnTo>
                <a:lnTo>
                  <a:pt x="4661" y="534005"/>
                </a:lnTo>
                <a:cubicBezTo>
                  <a:pt x="13987" y="534898"/>
                  <a:pt x="28895" y="536684"/>
                  <a:pt x="29828" y="536684"/>
                </a:cubicBezTo>
                <a:cubicBezTo>
                  <a:pt x="31693" y="538471"/>
                  <a:pt x="27029" y="541148"/>
                  <a:pt x="28896" y="542935"/>
                </a:cubicBezTo>
                <a:cubicBezTo>
                  <a:pt x="33559" y="548296"/>
                  <a:pt x="39145" y="551863"/>
                  <a:pt x="45674" y="554544"/>
                </a:cubicBezTo>
                <a:cubicBezTo>
                  <a:pt x="60596" y="561691"/>
                  <a:pt x="63378" y="537576"/>
                  <a:pt x="73637" y="539363"/>
                </a:cubicBezTo>
                <a:cubicBezTo>
                  <a:pt x="76428" y="539745"/>
                  <a:pt x="78184" y="540221"/>
                  <a:pt x="79541" y="540851"/>
                </a:cubicBezTo>
                <a:lnTo>
                  <a:pt x="80162" y="539660"/>
                </a:lnTo>
                <a:lnTo>
                  <a:pt x="88862" y="549781"/>
                </a:lnTo>
                <a:cubicBezTo>
                  <a:pt x="88862" y="549781"/>
                  <a:pt x="90308" y="551398"/>
                  <a:pt x="90726" y="554544"/>
                </a:cubicBezTo>
                <a:cubicBezTo>
                  <a:pt x="90942" y="556165"/>
                  <a:pt x="91031" y="557989"/>
                  <a:pt x="90416" y="560497"/>
                </a:cubicBezTo>
                <a:cubicBezTo>
                  <a:pt x="88605" y="567869"/>
                  <a:pt x="86687" y="585798"/>
                  <a:pt x="86687" y="585798"/>
                </a:cubicBezTo>
                <a:lnTo>
                  <a:pt x="90416" y="585798"/>
                </a:lnTo>
                <a:lnTo>
                  <a:pt x="87619" y="597407"/>
                </a:lnTo>
                <a:lnTo>
                  <a:pt x="86998" y="597407"/>
                </a:lnTo>
                <a:cubicBezTo>
                  <a:pt x="89226" y="600647"/>
                  <a:pt x="91315" y="603580"/>
                  <a:pt x="91969" y="605146"/>
                </a:cubicBezTo>
                <a:cubicBezTo>
                  <a:pt x="93780" y="609483"/>
                  <a:pt x="96630" y="619136"/>
                  <a:pt x="96630" y="619136"/>
                </a:cubicBezTo>
                <a:cubicBezTo>
                  <a:pt x="96630" y="619136"/>
                  <a:pt x="105747" y="616561"/>
                  <a:pt x="109369" y="620029"/>
                </a:cubicBezTo>
                <a:cubicBezTo>
                  <a:pt x="112990" y="623498"/>
                  <a:pt x="112113" y="644242"/>
                  <a:pt x="110300" y="647711"/>
                </a:cubicBezTo>
                <a:cubicBezTo>
                  <a:pt x="108490" y="651181"/>
                  <a:pt x="101911" y="656344"/>
                  <a:pt x="101911" y="656344"/>
                </a:cubicBezTo>
                <a:lnTo>
                  <a:pt x="102843" y="665869"/>
                </a:lnTo>
                <a:cubicBezTo>
                  <a:pt x="102843" y="665869"/>
                  <a:pt x="104734" y="668702"/>
                  <a:pt x="105639" y="673906"/>
                </a:cubicBezTo>
                <a:cubicBezTo>
                  <a:pt x="106544" y="679110"/>
                  <a:pt x="113718" y="695337"/>
                  <a:pt x="113718" y="695337"/>
                </a:cubicBezTo>
                <a:lnTo>
                  <a:pt x="118378" y="692063"/>
                </a:lnTo>
                <a:lnTo>
                  <a:pt x="119310" y="680752"/>
                </a:lnTo>
                <a:lnTo>
                  <a:pt x="130184" y="678966"/>
                </a:lnTo>
                <a:lnTo>
                  <a:pt x="138263" y="683431"/>
                </a:lnTo>
                <a:lnTo>
                  <a:pt x="140127" y="717960"/>
                </a:lnTo>
                <a:lnTo>
                  <a:pt x="146341" y="721532"/>
                </a:lnTo>
                <a:lnTo>
                  <a:pt x="164362" y="695337"/>
                </a:lnTo>
                <a:cubicBezTo>
                  <a:pt x="164362" y="695337"/>
                  <a:pt x="167265" y="674773"/>
                  <a:pt x="170886" y="673906"/>
                </a:cubicBezTo>
                <a:cubicBezTo>
                  <a:pt x="174508" y="673039"/>
                  <a:pt x="179897" y="679110"/>
                  <a:pt x="179897" y="673906"/>
                </a:cubicBezTo>
                <a:cubicBezTo>
                  <a:pt x="179897" y="668702"/>
                  <a:pt x="182570" y="660757"/>
                  <a:pt x="188907" y="659023"/>
                </a:cubicBezTo>
                <a:cubicBezTo>
                  <a:pt x="195244" y="657288"/>
                  <a:pt x="199862" y="659151"/>
                  <a:pt x="202578" y="663488"/>
                </a:cubicBezTo>
                <a:cubicBezTo>
                  <a:pt x="205294" y="667824"/>
                  <a:pt x="209724" y="663507"/>
                  <a:pt x="209724" y="653962"/>
                </a:cubicBezTo>
                <a:cubicBezTo>
                  <a:pt x="209724" y="644422"/>
                  <a:pt x="217032" y="643544"/>
                  <a:pt x="222463" y="643544"/>
                </a:cubicBezTo>
                <a:cubicBezTo>
                  <a:pt x="227895" y="643544"/>
                  <a:pt x="230665" y="632104"/>
                  <a:pt x="224327" y="627768"/>
                </a:cubicBezTo>
                <a:cubicBezTo>
                  <a:pt x="217990" y="623432"/>
                  <a:pt x="214181" y="613003"/>
                  <a:pt x="217803" y="606932"/>
                </a:cubicBezTo>
                <a:cubicBezTo>
                  <a:pt x="221424" y="600861"/>
                  <a:pt x="226813" y="598299"/>
                  <a:pt x="226813" y="598299"/>
                </a:cubicBezTo>
                <a:cubicBezTo>
                  <a:pt x="226813" y="598299"/>
                  <a:pt x="217139" y="592269"/>
                  <a:pt x="226192" y="589667"/>
                </a:cubicBezTo>
                <a:cubicBezTo>
                  <a:pt x="235245" y="587065"/>
                  <a:pt x="246886" y="578459"/>
                  <a:pt x="253223" y="581928"/>
                </a:cubicBezTo>
                <a:cubicBezTo>
                  <a:pt x="259560" y="585397"/>
                  <a:pt x="285751" y="590535"/>
                  <a:pt x="292993" y="589667"/>
                </a:cubicBezTo>
                <a:cubicBezTo>
                  <a:pt x="300235" y="588800"/>
                  <a:pt x="310216" y="593963"/>
                  <a:pt x="314742" y="598299"/>
                </a:cubicBezTo>
                <a:cubicBezTo>
                  <a:pt x="319269" y="602636"/>
                  <a:pt x="331831" y="602764"/>
                  <a:pt x="331831" y="602764"/>
                </a:cubicBezTo>
                <a:lnTo>
                  <a:pt x="340220" y="614076"/>
                </a:lnTo>
                <a:lnTo>
                  <a:pt x="331209" y="623601"/>
                </a:lnTo>
                <a:lnTo>
                  <a:pt x="332763" y="633126"/>
                </a:lnTo>
                <a:cubicBezTo>
                  <a:pt x="332763" y="633126"/>
                  <a:pt x="341907" y="632012"/>
                  <a:pt x="346434" y="634614"/>
                </a:cubicBezTo>
                <a:cubicBezTo>
                  <a:pt x="350961" y="637216"/>
                  <a:pt x="354512" y="639972"/>
                  <a:pt x="354512" y="639972"/>
                </a:cubicBezTo>
                <a:lnTo>
                  <a:pt x="339288" y="653962"/>
                </a:lnTo>
                <a:cubicBezTo>
                  <a:pt x="339288" y="653962"/>
                  <a:pt x="341975" y="661558"/>
                  <a:pt x="338356" y="666762"/>
                </a:cubicBezTo>
                <a:cubicBezTo>
                  <a:pt x="334735" y="671966"/>
                  <a:pt x="325617" y="671227"/>
                  <a:pt x="325617" y="671227"/>
                </a:cubicBezTo>
                <a:lnTo>
                  <a:pt x="324686" y="686705"/>
                </a:lnTo>
                <a:cubicBezTo>
                  <a:pt x="326932" y="687626"/>
                  <a:pt x="328961" y="688401"/>
                  <a:pt x="330900" y="688194"/>
                </a:cubicBezTo>
                <a:cubicBezTo>
                  <a:pt x="334119" y="687848"/>
                  <a:pt x="340765" y="683282"/>
                  <a:pt x="342707" y="681645"/>
                </a:cubicBezTo>
                <a:cubicBezTo>
                  <a:pt x="335333" y="678810"/>
                  <a:pt x="340522" y="667646"/>
                  <a:pt x="358242" y="683729"/>
                </a:cubicBezTo>
                <a:cubicBezTo>
                  <a:pt x="361972" y="688196"/>
                  <a:pt x="361039" y="691168"/>
                  <a:pt x="362902" y="695635"/>
                </a:cubicBezTo>
                <a:cubicBezTo>
                  <a:pt x="358509" y="692990"/>
                  <a:pt x="356999" y="697421"/>
                  <a:pt x="356999" y="697421"/>
                </a:cubicBezTo>
                <a:cubicBezTo>
                  <a:pt x="356999" y="697421"/>
                  <a:pt x="364140" y="699888"/>
                  <a:pt x="356689" y="701886"/>
                </a:cubicBezTo>
                <a:cubicBezTo>
                  <a:pt x="354288" y="702529"/>
                  <a:pt x="352175" y="703863"/>
                  <a:pt x="349853" y="703374"/>
                </a:cubicBezTo>
                <a:cubicBezTo>
                  <a:pt x="347979" y="702980"/>
                  <a:pt x="348665" y="705622"/>
                  <a:pt x="345193" y="705160"/>
                </a:cubicBezTo>
                <a:cubicBezTo>
                  <a:pt x="348764" y="708317"/>
                  <a:pt x="347678" y="711114"/>
                  <a:pt x="347678" y="711114"/>
                </a:cubicBezTo>
                <a:cubicBezTo>
                  <a:pt x="346630" y="710660"/>
                  <a:pt x="345559" y="710262"/>
                  <a:pt x="344571" y="709923"/>
                </a:cubicBezTo>
                <a:cubicBezTo>
                  <a:pt x="341825" y="708345"/>
                  <a:pt x="341583" y="706343"/>
                  <a:pt x="339911" y="707839"/>
                </a:cubicBezTo>
                <a:lnTo>
                  <a:pt x="339289" y="710221"/>
                </a:lnTo>
                <a:cubicBezTo>
                  <a:pt x="339289" y="710221"/>
                  <a:pt x="340532" y="712751"/>
                  <a:pt x="341464" y="713793"/>
                </a:cubicBezTo>
                <a:cubicBezTo>
                  <a:pt x="342396" y="714835"/>
                  <a:pt x="340533" y="717067"/>
                  <a:pt x="342707" y="719746"/>
                </a:cubicBezTo>
                <a:cubicBezTo>
                  <a:pt x="344882" y="722425"/>
                  <a:pt x="344261" y="726443"/>
                  <a:pt x="344261" y="728080"/>
                </a:cubicBezTo>
                <a:cubicBezTo>
                  <a:pt x="344261" y="729718"/>
                  <a:pt x="345503" y="730313"/>
                  <a:pt x="347368" y="730164"/>
                </a:cubicBezTo>
                <a:cubicBezTo>
                  <a:pt x="349232" y="730015"/>
                  <a:pt x="350785" y="730164"/>
                  <a:pt x="350785" y="730164"/>
                </a:cubicBezTo>
                <a:lnTo>
                  <a:pt x="347057" y="732248"/>
                </a:lnTo>
                <a:lnTo>
                  <a:pt x="349853" y="734629"/>
                </a:lnTo>
                <a:cubicBezTo>
                  <a:pt x="349853" y="734629"/>
                  <a:pt x="348144" y="734034"/>
                  <a:pt x="347989" y="735820"/>
                </a:cubicBezTo>
                <a:cubicBezTo>
                  <a:pt x="347834" y="737606"/>
                  <a:pt x="349076" y="735820"/>
                  <a:pt x="349543" y="737308"/>
                </a:cubicBezTo>
                <a:cubicBezTo>
                  <a:pt x="350009" y="738796"/>
                  <a:pt x="348300" y="743410"/>
                  <a:pt x="348921" y="744452"/>
                </a:cubicBezTo>
                <a:cubicBezTo>
                  <a:pt x="349543" y="745494"/>
                  <a:pt x="349853" y="746238"/>
                  <a:pt x="350475" y="747131"/>
                </a:cubicBezTo>
                <a:cubicBezTo>
                  <a:pt x="351096" y="748024"/>
                  <a:pt x="349853" y="747578"/>
                  <a:pt x="350475" y="749512"/>
                </a:cubicBezTo>
                <a:cubicBezTo>
                  <a:pt x="351096" y="751447"/>
                  <a:pt x="351096" y="750852"/>
                  <a:pt x="352650" y="750703"/>
                </a:cubicBezTo>
                <a:cubicBezTo>
                  <a:pt x="354203" y="750554"/>
                  <a:pt x="355590" y="751211"/>
                  <a:pt x="356689" y="751000"/>
                </a:cubicBezTo>
                <a:cubicBezTo>
                  <a:pt x="357787" y="750789"/>
                  <a:pt x="359118" y="749892"/>
                  <a:pt x="360106" y="750107"/>
                </a:cubicBezTo>
                <a:cubicBezTo>
                  <a:pt x="361095" y="750318"/>
                  <a:pt x="362592" y="751000"/>
                  <a:pt x="362592" y="751000"/>
                </a:cubicBezTo>
                <a:cubicBezTo>
                  <a:pt x="362592" y="751000"/>
                  <a:pt x="359633" y="750388"/>
                  <a:pt x="358864" y="750703"/>
                </a:cubicBezTo>
                <a:cubicBezTo>
                  <a:pt x="358417" y="750886"/>
                  <a:pt x="357480" y="750880"/>
                  <a:pt x="356689" y="751000"/>
                </a:cubicBezTo>
                <a:cubicBezTo>
                  <a:pt x="356118" y="751086"/>
                  <a:pt x="355595" y="751297"/>
                  <a:pt x="355135" y="751297"/>
                </a:cubicBezTo>
                <a:cubicBezTo>
                  <a:pt x="354037" y="751297"/>
                  <a:pt x="353180" y="751068"/>
                  <a:pt x="352960" y="751594"/>
                </a:cubicBezTo>
                <a:cubicBezTo>
                  <a:pt x="352741" y="752120"/>
                  <a:pt x="353854" y="752977"/>
                  <a:pt x="352650" y="753083"/>
                </a:cubicBezTo>
                <a:cubicBezTo>
                  <a:pt x="351442" y="753188"/>
                  <a:pt x="351163" y="753449"/>
                  <a:pt x="351719" y="753975"/>
                </a:cubicBezTo>
                <a:cubicBezTo>
                  <a:pt x="352267" y="754501"/>
                  <a:pt x="354314" y="754654"/>
                  <a:pt x="354204" y="756654"/>
                </a:cubicBezTo>
                <a:cubicBezTo>
                  <a:pt x="354094" y="758654"/>
                  <a:pt x="352652" y="759228"/>
                  <a:pt x="354514" y="759333"/>
                </a:cubicBezTo>
                <a:cubicBezTo>
                  <a:pt x="356382" y="759439"/>
                  <a:pt x="358334" y="759925"/>
                  <a:pt x="358553" y="761715"/>
                </a:cubicBezTo>
                <a:cubicBezTo>
                  <a:pt x="358773" y="763503"/>
                  <a:pt x="359118" y="763903"/>
                  <a:pt x="360107" y="763798"/>
                </a:cubicBezTo>
                <a:cubicBezTo>
                  <a:pt x="361095" y="763692"/>
                  <a:pt x="359740" y="765058"/>
                  <a:pt x="360728" y="765584"/>
                </a:cubicBezTo>
                <a:cubicBezTo>
                  <a:pt x="361717" y="766110"/>
                  <a:pt x="362737" y="767860"/>
                  <a:pt x="363835" y="767965"/>
                </a:cubicBezTo>
                <a:cubicBezTo>
                  <a:pt x="364934" y="768071"/>
                  <a:pt x="368038" y="771026"/>
                  <a:pt x="368807" y="773026"/>
                </a:cubicBezTo>
                <a:cubicBezTo>
                  <a:pt x="369575" y="775025"/>
                  <a:pt x="371239" y="776841"/>
                  <a:pt x="370360" y="777788"/>
                </a:cubicBezTo>
                <a:cubicBezTo>
                  <a:pt x="369481" y="778735"/>
                  <a:pt x="369591" y="779538"/>
                  <a:pt x="370360" y="780170"/>
                </a:cubicBezTo>
                <a:cubicBezTo>
                  <a:pt x="371129" y="780801"/>
                  <a:pt x="371656" y="780504"/>
                  <a:pt x="372535" y="779872"/>
                </a:cubicBezTo>
                <a:cubicBezTo>
                  <a:pt x="373414" y="779241"/>
                  <a:pt x="374132" y="779715"/>
                  <a:pt x="373467" y="780765"/>
                </a:cubicBezTo>
                <a:cubicBezTo>
                  <a:pt x="372808" y="781817"/>
                  <a:pt x="371898" y="782435"/>
                  <a:pt x="370360" y="781062"/>
                </a:cubicBezTo>
                <a:lnTo>
                  <a:pt x="368804" y="779877"/>
                </a:lnTo>
                <a:cubicBezTo>
                  <a:pt x="368804" y="779877"/>
                  <a:pt x="368347" y="781434"/>
                  <a:pt x="369114" y="781960"/>
                </a:cubicBezTo>
                <a:cubicBezTo>
                  <a:pt x="369883" y="782487"/>
                  <a:pt x="371672" y="782433"/>
                  <a:pt x="372221" y="782853"/>
                </a:cubicBezTo>
                <a:cubicBezTo>
                  <a:pt x="372770" y="783274"/>
                  <a:pt x="372202" y="784603"/>
                  <a:pt x="372532" y="785234"/>
                </a:cubicBezTo>
                <a:cubicBezTo>
                  <a:pt x="372861" y="785866"/>
                  <a:pt x="373349" y="785681"/>
                  <a:pt x="373463" y="785234"/>
                </a:cubicBezTo>
                <a:cubicBezTo>
                  <a:pt x="373553" y="784873"/>
                  <a:pt x="373745" y="784318"/>
                  <a:pt x="373773" y="784043"/>
                </a:cubicBezTo>
                <a:lnTo>
                  <a:pt x="373773" y="785532"/>
                </a:lnTo>
                <a:lnTo>
                  <a:pt x="375016" y="785829"/>
                </a:lnTo>
                <a:lnTo>
                  <a:pt x="374085" y="785829"/>
                </a:lnTo>
                <a:cubicBezTo>
                  <a:pt x="374085" y="785829"/>
                  <a:pt x="373974" y="786351"/>
                  <a:pt x="374395" y="786721"/>
                </a:cubicBezTo>
                <a:cubicBezTo>
                  <a:pt x="374822" y="787094"/>
                  <a:pt x="375638" y="787317"/>
                  <a:pt x="375638" y="787317"/>
                </a:cubicBezTo>
                <a:lnTo>
                  <a:pt x="375638" y="787614"/>
                </a:lnTo>
                <a:cubicBezTo>
                  <a:pt x="375638" y="787614"/>
                  <a:pt x="375365" y="788284"/>
                  <a:pt x="375948" y="788507"/>
                </a:cubicBezTo>
                <a:cubicBezTo>
                  <a:pt x="376531" y="788729"/>
                  <a:pt x="376686" y="788545"/>
                  <a:pt x="377191" y="788209"/>
                </a:cubicBezTo>
                <a:cubicBezTo>
                  <a:pt x="377696" y="787875"/>
                  <a:pt x="377773" y="787763"/>
                  <a:pt x="378434" y="787912"/>
                </a:cubicBezTo>
                <a:cubicBezTo>
                  <a:pt x="379094" y="788061"/>
                  <a:pt x="379759" y="788322"/>
                  <a:pt x="379365" y="788804"/>
                </a:cubicBezTo>
                <a:cubicBezTo>
                  <a:pt x="378976" y="789288"/>
                  <a:pt x="379209" y="790293"/>
                  <a:pt x="379365" y="791186"/>
                </a:cubicBezTo>
                <a:cubicBezTo>
                  <a:pt x="379520" y="792078"/>
                  <a:pt x="379793" y="792190"/>
                  <a:pt x="380608" y="792376"/>
                </a:cubicBezTo>
                <a:cubicBezTo>
                  <a:pt x="381423" y="792562"/>
                  <a:pt x="381229" y="792376"/>
                  <a:pt x="381229" y="792376"/>
                </a:cubicBezTo>
                <a:lnTo>
                  <a:pt x="380298" y="791484"/>
                </a:lnTo>
                <a:cubicBezTo>
                  <a:pt x="380298" y="791484"/>
                  <a:pt x="380608" y="791522"/>
                  <a:pt x="380608" y="791187"/>
                </a:cubicBezTo>
                <a:cubicBezTo>
                  <a:pt x="380608" y="790853"/>
                  <a:pt x="380216" y="790406"/>
                  <a:pt x="380298" y="789996"/>
                </a:cubicBezTo>
                <a:cubicBezTo>
                  <a:pt x="380377" y="789587"/>
                  <a:pt x="380919" y="789958"/>
                  <a:pt x="380919" y="789104"/>
                </a:cubicBezTo>
                <a:cubicBezTo>
                  <a:pt x="380919" y="788248"/>
                  <a:pt x="381075" y="788025"/>
                  <a:pt x="380298" y="787318"/>
                </a:cubicBezTo>
                <a:cubicBezTo>
                  <a:pt x="379521" y="786611"/>
                  <a:pt x="379326" y="786090"/>
                  <a:pt x="379676" y="785829"/>
                </a:cubicBezTo>
                <a:cubicBezTo>
                  <a:pt x="380026" y="785569"/>
                  <a:pt x="381579" y="786202"/>
                  <a:pt x="382162" y="787020"/>
                </a:cubicBezTo>
                <a:cubicBezTo>
                  <a:pt x="382745" y="787838"/>
                  <a:pt x="382007" y="788545"/>
                  <a:pt x="384026" y="788508"/>
                </a:cubicBezTo>
                <a:cubicBezTo>
                  <a:pt x="386046" y="788470"/>
                  <a:pt x="388065" y="787913"/>
                  <a:pt x="388065" y="787913"/>
                </a:cubicBezTo>
                <a:lnTo>
                  <a:pt x="386512" y="786127"/>
                </a:lnTo>
                <a:lnTo>
                  <a:pt x="385580" y="786424"/>
                </a:lnTo>
                <a:lnTo>
                  <a:pt x="385270" y="786127"/>
                </a:lnTo>
                <a:lnTo>
                  <a:pt x="386513" y="784936"/>
                </a:lnTo>
                <a:cubicBezTo>
                  <a:pt x="386513" y="784936"/>
                  <a:pt x="385696" y="784565"/>
                  <a:pt x="385581" y="783746"/>
                </a:cubicBezTo>
                <a:cubicBezTo>
                  <a:pt x="385465" y="782928"/>
                  <a:pt x="386629" y="782257"/>
                  <a:pt x="386824" y="781662"/>
                </a:cubicBezTo>
                <a:cubicBezTo>
                  <a:pt x="387018" y="781067"/>
                  <a:pt x="385770" y="779913"/>
                  <a:pt x="386514" y="779281"/>
                </a:cubicBezTo>
                <a:cubicBezTo>
                  <a:pt x="387251" y="778648"/>
                  <a:pt x="387135" y="778090"/>
                  <a:pt x="387135" y="778090"/>
                </a:cubicBezTo>
                <a:lnTo>
                  <a:pt x="386204" y="777793"/>
                </a:lnTo>
                <a:lnTo>
                  <a:pt x="386204" y="777496"/>
                </a:lnTo>
                <a:lnTo>
                  <a:pt x="387446" y="777793"/>
                </a:lnTo>
                <a:cubicBezTo>
                  <a:pt x="387446" y="777793"/>
                  <a:pt x="388612" y="777049"/>
                  <a:pt x="389000" y="776305"/>
                </a:cubicBezTo>
                <a:cubicBezTo>
                  <a:pt x="389389" y="775561"/>
                  <a:pt x="389000" y="773626"/>
                  <a:pt x="389000" y="773626"/>
                </a:cubicBezTo>
                <a:lnTo>
                  <a:pt x="389932" y="774518"/>
                </a:lnTo>
                <a:cubicBezTo>
                  <a:pt x="390073" y="774471"/>
                  <a:pt x="390494" y="774332"/>
                  <a:pt x="390553" y="773923"/>
                </a:cubicBezTo>
                <a:cubicBezTo>
                  <a:pt x="390669" y="773105"/>
                  <a:pt x="391294" y="772248"/>
                  <a:pt x="390863" y="771839"/>
                </a:cubicBezTo>
                <a:lnTo>
                  <a:pt x="389311" y="770351"/>
                </a:lnTo>
                <a:lnTo>
                  <a:pt x="391175" y="770947"/>
                </a:lnTo>
                <a:cubicBezTo>
                  <a:pt x="391254" y="770861"/>
                  <a:pt x="391485" y="770593"/>
                  <a:pt x="391485" y="770054"/>
                </a:cubicBezTo>
                <a:cubicBezTo>
                  <a:pt x="391485" y="768975"/>
                  <a:pt x="392149" y="768306"/>
                  <a:pt x="392417" y="767673"/>
                </a:cubicBezTo>
                <a:cubicBezTo>
                  <a:pt x="392688" y="767040"/>
                  <a:pt x="393153" y="766110"/>
                  <a:pt x="392417" y="765589"/>
                </a:cubicBezTo>
                <a:cubicBezTo>
                  <a:pt x="391679" y="765068"/>
                  <a:pt x="390475" y="764994"/>
                  <a:pt x="389931" y="764697"/>
                </a:cubicBezTo>
                <a:cubicBezTo>
                  <a:pt x="389387" y="764400"/>
                  <a:pt x="390241" y="763581"/>
                  <a:pt x="390241" y="762911"/>
                </a:cubicBezTo>
                <a:cubicBezTo>
                  <a:pt x="390241" y="762241"/>
                  <a:pt x="389310" y="762093"/>
                  <a:pt x="389310" y="761422"/>
                </a:cubicBezTo>
                <a:cubicBezTo>
                  <a:pt x="389310" y="760753"/>
                  <a:pt x="389970" y="760418"/>
                  <a:pt x="389931" y="759636"/>
                </a:cubicBezTo>
                <a:cubicBezTo>
                  <a:pt x="389971" y="759786"/>
                  <a:pt x="390241" y="759761"/>
                  <a:pt x="390241" y="759934"/>
                </a:cubicBezTo>
                <a:cubicBezTo>
                  <a:pt x="390241" y="761087"/>
                  <a:pt x="389776" y="761534"/>
                  <a:pt x="390241" y="762017"/>
                </a:cubicBezTo>
                <a:cubicBezTo>
                  <a:pt x="390708" y="762501"/>
                  <a:pt x="391606" y="762948"/>
                  <a:pt x="391173" y="763506"/>
                </a:cubicBezTo>
                <a:cubicBezTo>
                  <a:pt x="390745" y="764064"/>
                  <a:pt x="390790" y="764435"/>
                  <a:pt x="391483" y="764398"/>
                </a:cubicBezTo>
                <a:cubicBezTo>
                  <a:pt x="392182" y="764360"/>
                  <a:pt x="393037" y="764101"/>
                  <a:pt x="393037" y="764101"/>
                </a:cubicBezTo>
                <a:cubicBezTo>
                  <a:pt x="393037" y="764101"/>
                  <a:pt x="392725" y="764585"/>
                  <a:pt x="393037" y="765292"/>
                </a:cubicBezTo>
                <a:cubicBezTo>
                  <a:pt x="393347" y="765998"/>
                  <a:pt x="393428" y="766743"/>
                  <a:pt x="393968" y="767078"/>
                </a:cubicBezTo>
                <a:cubicBezTo>
                  <a:pt x="394512" y="767413"/>
                  <a:pt x="394590" y="767375"/>
                  <a:pt x="394590" y="767375"/>
                </a:cubicBezTo>
                <a:cubicBezTo>
                  <a:pt x="394590" y="767375"/>
                  <a:pt x="393580" y="767523"/>
                  <a:pt x="393036" y="768267"/>
                </a:cubicBezTo>
                <a:cubicBezTo>
                  <a:pt x="392492" y="769011"/>
                  <a:pt x="392415" y="769979"/>
                  <a:pt x="392415" y="770648"/>
                </a:cubicBezTo>
                <a:cubicBezTo>
                  <a:pt x="392415" y="771318"/>
                  <a:pt x="392725" y="771541"/>
                  <a:pt x="392725" y="771541"/>
                </a:cubicBezTo>
                <a:cubicBezTo>
                  <a:pt x="392725" y="771541"/>
                  <a:pt x="392919" y="770909"/>
                  <a:pt x="393346" y="770053"/>
                </a:cubicBezTo>
                <a:cubicBezTo>
                  <a:pt x="393774" y="769197"/>
                  <a:pt x="394589" y="768639"/>
                  <a:pt x="395211" y="768267"/>
                </a:cubicBezTo>
                <a:cubicBezTo>
                  <a:pt x="395832" y="767894"/>
                  <a:pt x="396103" y="767523"/>
                  <a:pt x="396453" y="767970"/>
                </a:cubicBezTo>
                <a:cubicBezTo>
                  <a:pt x="396628" y="768193"/>
                  <a:pt x="396915" y="768626"/>
                  <a:pt x="397075" y="768862"/>
                </a:cubicBezTo>
                <a:cubicBezTo>
                  <a:pt x="397175" y="768871"/>
                  <a:pt x="397254" y="769039"/>
                  <a:pt x="397385" y="768862"/>
                </a:cubicBezTo>
                <a:cubicBezTo>
                  <a:pt x="397929" y="768155"/>
                  <a:pt x="398318" y="767560"/>
                  <a:pt x="398628" y="768267"/>
                </a:cubicBezTo>
                <a:cubicBezTo>
                  <a:pt x="398938" y="768974"/>
                  <a:pt x="398707" y="769872"/>
                  <a:pt x="399249" y="769159"/>
                </a:cubicBezTo>
                <a:cubicBezTo>
                  <a:pt x="399793" y="768453"/>
                  <a:pt x="401269" y="766964"/>
                  <a:pt x="401113" y="765885"/>
                </a:cubicBezTo>
                <a:cubicBezTo>
                  <a:pt x="400958" y="764806"/>
                  <a:pt x="400958" y="762797"/>
                  <a:pt x="400182" y="761420"/>
                </a:cubicBezTo>
                <a:cubicBezTo>
                  <a:pt x="399405" y="760043"/>
                  <a:pt x="398318" y="757848"/>
                  <a:pt x="398318" y="757848"/>
                </a:cubicBezTo>
                <a:lnTo>
                  <a:pt x="399560" y="758741"/>
                </a:lnTo>
                <a:cubicBezTo>
                  <a:pt x="399459" y="758481"/>
                  <a:pt x="399385" y="757923"/>
                  <a:pt x="399560" y="757550"/>
                </a:cubicBezTo>
                <a:cubicBezTo>
                  <a:pt x="399910" y="756806"/>
                  <a:pt x="399210" y="757252"/>
                  <a:pt x="398939" y="756359"/>
                </a:cubicBezTo>
                <a:cubicBezTo>
                  <a:pt x="398666" y="755467"/>
                  <a:pt x="398634" y="754573"/>
                  <a:pt x="399249" y="755169"/>
                </a:cubicBezTo>
                <a:cubicBezTo>
                  <a:pt x="399871" y="755764"/>
                  <a:pt x="400220" y="755615"/>
                  <a:pt x="400803" y="754573"/>
                </a:cubicBezTo>
                <a:cubicBezTo>
                  <a:pt x="401385" y="753532"/>
                  <a:pt x="402822" y="750927"/>
                  <a:pt x="402667" y="750406"/>
                </a:cubicBezTo>
                <a:cubicBezTo>
                  <a:pt x="402512" y="749885"/>
                  <a:pt x="400803" y="748620"/>
                  <a:pt x="400803" y="748620"/>
                </a:cubicBezTo>
                <a:cubicBezTo>
                  <a:pt x="400803" y="748620"/>
                  <a:pt x="402822" y="749959"/>
                  <a:pt x="402978" y="750108"/>
                </a:cubicBezTo>
                <a:cubicBezTo>
                  <a:pt x="403133" y="750257"/>
                  <a:pt x="403948" y="749773"/>
                  <a:pt x="404220" y="748918"/>
                </a:cubicBezTo>
                <a:cubicBezTo>
                  <a:pt x="404492" y="748062"/>
                  <a:pt x="404337" y="747058"/>
                  <a:pt x="404842" y="745643"/>
                </a:cubicBezTo>
                <a:cubicBezTo>
                  <a:pt x="405347" y="744230"/>
                  <a:pt x="405968" y="742778"/>
                  <a:pt x="406085" y="741774"/>
                </a:cubicBezTo>
                <a:cubicBezTo>
                  <a:pt x="406201" y="740769"/>
                  <a:pt x="405735" y="740211"/>
                  <a:pt x="406706" y="737309"/>
                </a:cubicBezTo>
                <a:cubicBezTo>
                  <a:pt x="407270" y="735623"/>
                  <a:pt x="407430" y="734051"/>
                  <a:pt x="407638" y="732546"/>
                </a:cubicBezTo>
                <a:cubicBezTo>
                  <a:pt x="407790" y="731462"/>
                  <a:pt x="408005" y="730341"/>
                  <a:pt x="408259" y="729570"/>
                </a:cubicBezTo>
                <a:cubicBezTo>
                  <a:pt x="408864" y="727728"/>
                  <a:pt x="409976" y="725335"/>
                  <a:pt x="410745" y="723914"/>
                </a:cubicBezTo>
                <a:cubicBezTo>
                  <a:pt x="411513" y="722493"/>
                  <a:pt x="412298" y="721830"/>
                  <a:pt x="412298" y="721830"/>
                </a:cubicBezTo>
                <a:cubicBezTo>
                  <a:pt x="412298" y="721830"/>
                  <a:pt x="412666" y="722141"/>
                  <a:pt x="413230" y="722426"/>
                </a:cubicBezTo>
                <a:lnTo>
                  <a:pt x="413540" y="722426"/>
                </a:lnTo>
                <a:cubicBezTo>
                  <a:pt x="414076" y="722672"/>
                  <a:pt x="414665" y="722975"/>
                  <a:pt x="415404" y="723021"/>
                </a:cubicBezTo>
                <a:cubicBezTo>
                  <a:pt x="417107" y="723127"/>
                  <a:pt x="419167" y="723896"/>
                  <a:pt x="420376" y="724212"/>
                </a:cubicBezTo>
                <a:cubicBezTo>
                  <a:pt x="421584" y="724528"/>
                  <a:pt x="423682" y="724596"/>
                  <a:pt x="424725" y="725700"/>
                </a:cubicBezTo>
                <a:cubicBezTo>
                  <a:pt x="425769" y="726805"/>
                  <a:pt x="427556" y="727590"/>
                  <a:pt x="428765" y="728379"/>
                </a:cubicBezTo>
                <a:cubicBezTo>
                  <a:pt x="429973" y="729169"/>
                  <a:pt x="432493" y="729272"/>
                  <a:pt x="432493" y="729272"/>
                </a:cubicBezTo>
                <a:lnTo>
                  <a:pt x="432493" y="728081"/>
                </a:lnTo>
                <a:cubicBezTo>
                  <a:pt x="432493" y="728081"/>
                  <a:pt x="431854" y="727469"/>
                  <a:pt x="431250" y="726890"/>
                </a:cubicBezTo>
                <a:cubicBezTo>
                  <a:pt x="430646" y="726311"/>
                  <a:pt x="430045" y="725628"/>
                  <a:pt x="432182" y="726890"/>
                </a:cubicBezTo>
                <a:cubicBezTo>
                  <a:pt x="434324" y="728153"/>
                  <a:pt x="435455" y="728974"/>
                  <a:pt x="434357" y="728974"/>
                </a:cubicBezTo>
                <a:cubicBezTo>
                  <a:pt x="433258" y="728974"/>
                  <a:pt x="433388" y="728496"/>
                  <a:pt x="433114" y="728974"/>
                </a:cubicBezTo>
                <a:cubicBezTo>
                  <a:pt x="432839" y="729447"/>
                  <a:pt x="432856" y="730461"/>
                  <a:pt x="433735" y="731355"/>
                </a:cubicBezTo>
                <a:cubicBezTo>
                  <a:pt x="434614" y="732250"/>
                  <a:pt x="437500" y="733822"/>
                  <a:pt x="437774" y="734927"/>
                </a:cubicBezTo>
                <a:cubicBezTo>
                  <a:pt x="438049" y="736032"/>
                  <a:pt x="439196" y="735746"/>
                  <a:pt x="441503" y="737904"/>
                </a:cubicBezTo>
                <a:cubicBezTo>
                  <a:pt x="443810" y="740061"/>
                  <a:pt x="446272" y="741369"/>
                  <a:pt x="447096" y="742369"/>
                </a:cubicBezTo>
                <a:cubicBezTo>
                  <a:pt x="447920" y="743368"/>
                  <a:pt x="447934" y="744066"/>
                  <a:pt x="449581" y="744750"/>
                </a:cubicBezTo>
                <a:cubicBezTo>
                  <a:pt x="451229" y="745434"/>
                  <a:pt x="452850" y="745712"/>
                  <a:pt x="454552" y="746238"/>
                </a:cubicBezTo>
                <a:cubicBezTo>
                  <a:pt x="456255" y="746764"/>
                  <a:pt x="456561" y="747903"/>
                  <a:pt x="457660" y="747429"/>
                </a:cubicBezTo>
                <a:cubicBezTo>
                  <a:pt x="458758" y="746956"/>
                  <a:pt x="458264" y="747353"/>
                  <a:pt x="458591" y="748620"/>
                </a:cubicBezTo>
                <a:cubicBezTo>
                  <a:pt x="458920" y="749882"/>
                  <a:pt x="459101" y="749368"/>
                  <a:pt x="460145" y="751894"/>
                </a:cubicBezTo>
                <a:cubicBezTo>
                  <a:pt x="461188" y="754420"/>
                  <a:pt x="462227" y="756374"/>
                  <a:pt x="462941" y="757847"/>
                </a:cubicBezTo>
                <a:cubicBezTo>
                  <a:pt x="463655" y="759320"/>
                  <a:pt x="464184" y="759982"/>
                  <a:pt x="464184" y="760824"/>
                </a:cubicBezTo>
                <a:cubicBezTo>
                  <a:pt x="464184" y="761666"/>
                  <a:pt x="466834" y="761939"/>
                  <a:pt x="466669" y="764991"/>
                </a:cubicBezTo>
                <a:cubicBezTo>
                  <a:pt x="466504" y="768043"/>
                  <a:pt x="465171" y="772237"/>
                  <a:pt x="465116" y="773921"/>
                </a:cubicBezTo>
                <a:cubicBezTo>
                  <a:pt x="465056" y="775605"/>
                  <a:pt x="464291" y="776475"/>
                  <a:pt x="464184" y="777791"/>
                </a:cubicBezTo>
                <a:cubicBezTo>
                  <a:pt x="464074" y="779106"/>
                  <a:pt x="464407" y="783687"/>
                  <a:pt x="465116" y="786423"/>
                </a:cubicBezTo>
                <a:cubicBezTo>
                  <a:pt x="465830" y="789159"/>
                  <a:pt x="466779" y="790868"/>
                  <a:pt x="466669" y="792078"/>
                </a:cubicBezTo>
                <a:cubicBezTo>
                  <a:pt x="466560" y="793289"/>
                  <a:pt x="464857" y="793633"/>
                  <a:pt x="466669" y="795948"/>
                </a:cubicBezTo>
                <a:cubicBezTo>
                  <a:pt x="468482" y="798263"/>
                  <a:pt x="469902" y="800936"/>
                  <a:pt x="471330" y="802199"/>
                </a:cubicBezTo>
                <a:cubicBezTo>
                  <a:pt x="472758" y="803462"/>
                  <a:pt x="474070" y="806679"/>
                  <a:pt x="475058" y="808152"/>
                </a:cubicBezTo>
                <a:cubicBezTo>
                  <a:pt x="476047" y="809625"/>
                  <a:pt x="478892" y="811002"/>
                  <a:pt x="481583" y="813213"/>
                </a:cubicBezTo>
                <a:cubicBezTo>
                  <a:pt x="484274" y="815423"/>
                  <a:pt x="488122" y="820074"/>
                  <a:pt x="490593" y="821547"/>
                </a:cubicBezTo>
                <a:cubicBezTo>
                  <a:pt x="493065" y="823020"/>
                  <a:pt x="498411" y="827601"/>
                  <a:pt x="501157" y="830179"/>
                </a:cubicBezTo>
                <a:cubicBezTo>
                  <a:pt x="503904" y="832758"/>
                  <a:pt x="508664" y="835448"/>
                  <a:pt x="511411" y="836133"/>
                </a:cubicBezTo>
                <a:cubicBezTo>
                  <a:pt x="514157" y="836817"/>
                  <a:pt x="516197" y="837618"/>
                  <a:pt x="517625" y="839407"/>
                </a:cubicBezTo>
                <a:cubicBezTo>
                  <a:pt x="519053" y="841196"/>
                  <a:pt x="520603" y="840648"/>
                  <a:pt x="521042" y="841490"/>
                </a:cubicBezTo>
                <a:cubicBezTo>
                  <a:pt x="521482" y="842332"/>
                  <a:pt x="522960" y="842103"/>
                  <a:pt x="523839" y="841788"/>
                </a:cubicBezTo>
                <a:cubicBezTo>
                  <a:pt x="524718" y="841472"/>
                  <a:pt x="526946" y="844169"/>
                  <a:pt x="526946" y="844169"/>
                </a:cubicBezTo>
                <a:cubicBezTo>
                  <a:pt x="526946" y="844169"/>
                  <a:pt x="522709" y="844503"/>
                  <a:pt x="520732" y="843872"/>
                </a:cubicBezTo>
                <a:cubicBezTo>
                  <a:pt x="518755" y="843240"/>
                  <a:pt x="517480" y="842942"/>
                  <a:pt x="516382" y="843574"/>
                </a:cubicBezTo>
                <a:cubicBezTo>
                  <a:pt x="515283" y="844206"/>
                  <a:pt x="509073" y="841966"/>
                  <a:pt x="508304" y="840598"/>
                </a:cubicBezTo>
                <a:cubicBezTo>
                  <a:pt x="507535" y="839230"/>
                  <a:pt x="507302" y="838884"/>
                  <a:pt x="504886" y="837621"/>
                </a:cubicBezTo>
                <a:cubicBezTo>
                  <a:pt x="503969" y="837142"/>
                  <a:pt x="504119" y="837494"/>
                  <a:pt x="503643" y="837324"/>
                </a:cubicBezTo>
                <a:cubicBezTo>
                  <a:pt x="503693" y="837077"/>
                  <a:pt x="503099" y="836432"/>
                  <a:pt x="501157" y="834943"/>
                </a:cubicBezTo>
                <a:cubicBezTo>
                  <a:pt x="493390" y="828990"/>
                  <a:pt x="488729" y="822739"/>
                  <a:pt x="484690" y="821250"/>
                </a:cubicBezTo>
                <a:cubicBezTo>
                  <a:pt x="480651" y="819762"/>
                  <a:pt x="482826" y="824227"/>
                  <a:pt x="478787" y="821250"/>
                </a:cubicBezTo>
                <a:cubicBezTo>
                  <a:pt x="474748" y="818274"/>
                  <a:pt x="468844" y="814404"/>
                  <a:pt x="472883" y="815595"/>
                </a:cubicBezTo>
                <a:cubicBezTo>
                  <a:pt x="476923" y="816785"/>
                  <a:pt x="489351" y="824227"/>
                  <a:pt x="483137" y="818274"/>
                </a:cubicBezTo>
                <a:cubicBezTo>
                  <a:pt x="476923" y="812320"/>
                  <a:pt x="471019" y="805177"/>
                  <a:pt x="468223" y="805177"/>
                </a:cubicBezTo>
                <a:cubicBezTo>
                  <a:pt x="465426" y="805177"/>
                  <a:pt x="468844" y="812023"/>
                  <a:pt x="461387" y="805177"/>
                </a:cubicBezTo>
                <a:cubicBezTo>
                  <a:pt x="453930" y="798330"/>
                  <a:pt x="448649" y="792377"/>
                  <a:pt x="457348" y="804581"/>
                </a:cubicBezTo>
                <a:cubicBezTo>
                  <a:pt x="466048" y="816785"/>
                  <a:pt x="469155" y="818571"/>
                  <a:pt x="475680" y="823632"/>
                </a:cubicBezTo>
                <a:cubicBezTo>
                  <a:pt x="482826" y="830776"/>
                  <a:pt x="487176" y="828990"/>
                  <a:pt x="486554" y="831966"/>
                </a:cubicBezTo>
                <a:cubicBezTo>
                  <a:pt x="485933" y="834943"/>
                  <a:pt x="485933" y="838812"/>
                  <a:pt x="490283" y="840003"/>
                </a:cubicBezTo>
                <a:cubicBezTo>
                  <a:pt x="494633" y="841194"/>
                  <a:pt x="489351" y="837622"/>
                  <a:pt x="492768" y="838217"/>
                </a:cubicBezTo>
                <a:cubicBezTo>
                  <a:pt x="496186" y="838812"/>
                  <a:pt x="502400" y="840595"/>
                  <a:pt x="499293" y="837325"/>
                </a:cubicBezTo>
                <a:cubicBezTo>
                  <a:pt x="497822" y="835774"/>
                  <a:pt x="500004" y="836472"/>
                  <a:pt x="501779" y="837027"/>
                </a:cubicBezTo>
                <a:cubicBezTo>
                  <a:pt x="501739" y="837610"/>
                  <a:pt x="501759" y="838480"/>
                  <a:pt x="502710" y="839111"/>
                </a:cubicBezTo>
                <a:cubicBezTo>
                  <a:pt x="504139" y="840058"/>
                  <a:pt x="506238" y="840756"/>
                  <a:pt x="506128" y="841492"/>
                </a:cubicBezTo>
                <a:cubicBezTo>
                  <a:pt x="506018" y="842229"/>
                  <a:pt x="503514" y="841540"/>
                  <a:pt x="503953" y="842385"/>
                </a:cubicBezTo>
                <a:cubicBezTo>
                  <a:pt x="504393" y="843227"/>
                  <a:pt x="506587" y="845641"/>
                  <a:pt x="505818" y="845957"/>
                </a:cubicBezTo>
                <a:cubicBezTo>
                  <a:pt x="505049" y="846272"/>
                  <a:pt x="501141" y="844769"/>
                  <a:pt x="499603" y="842980"/>
                </a:cubicBezTo>
                <a:cubicBezTo>
                  <a:pt x="498083" y="841196"/>
                  <a:pt x="497429" y="841194"/>
                  <a:pt x="497429" y="841194"/>
                </a:cubicBezTo>
                <a:lnTo>
                  <a:pt x="497739" y="842683"/>
                </a:lnTo>
                <a:lnTo>
                  <a:pt x="496185" y="841492"/>
                </a:lnTo>
                <a:lnTo>
                  <a:pt x="495875" y="842980"/>
                </a:lnTo>
                <a:cubicBezTo>
                  <a:pt x="495875" y="842980"/>
                  <a:pt x="497630" y="843924"/>
                  <a:pt x="497739" y="844766"/>
                </a:cubicBezTo>
                <a:cubicBezTo>
                  <a:pt x="497850" y="845608"/>
                  <a:pt x="497689" y="847078"/>
                  <a:pt x="496808" y="846552"/>
                </a:cubicBezTo>
                <a:cubicBezTo>
                  <a:pt x="495929" y="846026"/>
                  <a:pt x="495565" y="846255"/>
                  <a:pt x="495565" y="846255"/>
                </a:cubicBezTo>
                <a:lnTo>
                  <a:pt x="495875" y="847445"/>
                </a:lnTo>
                <a:lnTo>
                  <a:pt x="491836" y="843278"/>
                </a:lnTo>
                <a:cubicBezTo>
                  <a:pt x="491836" y="843278"/>
                  <a:pt x="491453" y="843050"/>
                  <a:pt x="490904" y="843576"/>
                </a:cubicBezTo>
                <a:cubicBezTo>
                  <a:pt x="490355" y="844102"/>
                  <a:pt x="489351" y="845659"/>
                  <a:pt x="489351" y="845659"/>
                </a:cubicBezTo>
                <a:cubicBezTo>
                  <a:pt x="489351" y="845659"/>
                  <a:pt x="490465" y="845707"/>
                  <a:pt x="490904" y="846552"/>
                </a:cubicBezTo>
                <a:cubicBezTo>
                  <a:pt x="491344" y="847394"/>
                  <a:pt x="491981" y="847285"/>
                  <a:pt x="493079" y="848338"/>
                </a:cubicBezTo>
                <a:cubicBezTo>
                  <a:pt x="494178" y="849390"/>
                  <a:pt x="493701" y="849456"/>
                  <a:pt x="493701" y="850719"/>
                </a:cubicBezTo>
                <a:cubicBezTo>
                  <a:pt x="493701" y="851982"/>
                  <a:pt x="494158" y="852592"/>
                  <a:pt x="493390" y="852803"/>
                </a:cubicBezTo>
                <a:cubicBezTo>
                  <a:pt x="492622" y="853013"/>
                  <a:pt x="492804" y="853133"/>
                  <a:pt x="494012" y="854291"/>
                </a:cubicBezTo>
                <a:cubicBezTo>
                  <a:pt x="495220" y="855449"/>
                  <a:pt x="498472" y="857054"/>
                  <a:pt x="498362" y="859053"/>
                </a:cubicBezTo>
                <a:cubicBezTo>
                  <a:pt x="498251" y="861053"/>
                  <a:pt x="500226" y="860611"/>
                  <a:pt x="500226" y="861137"/>
                </a:cubicBezTo>
                <a:cubicBezTo>
                  <a:pt x="500226" y="861663"/>
                  <a:pt x="501685" y="863606"/>
                  <a:pt x="503333" y="863816"/>
                </a:cubicBezTo>
                <a:cubicBezTo>
                  <a:pt x="504981" y="864027"/>
                  <a:pt x="505178" y="865425"/>
                  <a:pt x="505508" y="866793"/>
                </a:cubicBezTo>
                <a:cubicBezTo>
                  <a:pt x="505837" y="868161"/>
                  <a:pt x="506584" y="868281"/>
                  <a:pt x="507683" y="868281"/>
                </a:cubicBezTo>
                <a:cubicBezTo>
                  <a:pt x="508781" y="868281"/>
                  <a:pt x="507410" y="870259"/>
                  <a:pt x="508614" y="870365"/>
                </a:cubicBezTo>
                <a:cubicBezTo>
                  <a:pt x="509823" y="870470"/>
                  <a:pt x="512669" y="871603"/>
                  <a:pt x="514207" y="874234"/>
                </a:cubicBezTo>
                <a:cubicBezTo>
                  <a:pt x="515745" y="876865"/>
                  <a:pt x="520274" y="878540"/>
                  <a:pt x="521042" y="879592"/>
                </a:cubicBezTo>
                <a:cubicBezTo>
                  <a:pt x="521811" y="880645"/>
                  <a:pt x="521036" y="882112"/>
                  <a:pt x="522907" y="883164"/>
                </a:cubicBezTo>
                <a:cubicBezTo>
                  <a:pt x="524774" y="884216"/>
                  <a:pt x="527931" y="884301"/>
                  <a:pt x="528810" y="885248"/>
                </a:cubicBezTo>
                <a:cubicBezTo>
                  <a:pt x="529689" y="886195"/>
                  <a:pt x="529429" y="887277"/>
                  <a:pt x="531296" y="888224"/>
                </a:cubicBezTo>
                <a:cubicBezTo>
                  <a:pt x="531918" y="888540"/>
                  <a:pt x="533093" y="889215"/>
                  <a:pt x="534092" y="889713"/>
                </a:cubicBezTo>
                <a:cubicBezTo>
                  <a:pt x="534675" y="890122"/>
                  <a:pt x="535054" y="890336"/>
                  <a:pt x="535646" y="890605"/>
                </a:cubicBezTo>
                <a:cubicBezTo>
                  <a:pt x="535735" y="890653"/>
                  <a:pt x="535867" y="890558"/>
                  <a:pt x="535956" y="890605"/>
                </a:cubicBezTo>
                <a:cubicBezTo>
                  <a:pt x="536498" y="890820"/>
                  <a:pt x="536944" y="891136"/>
                  <a:pt x="537820" y="891200"/>
                </a:cubicBezTo>
                <a:cubicBezTo>
                  <a:pt x="539422" y="891319"/>
                  <a:pt x="541436" y="892610"/>
                  <a:pt x="542791" y="894177"/>
                </a:cubicBezTo>
                <a:cubicBezTo>
                  <a:pt x="542895" y="894263"/>
                  <a:pt x="542997" y="894331"/>
                  <a:pt x="543102" y="894474"/>
                </a:cubicBezTo>
                <a:cubicBezTo>
                  <a:pt x="543208" y="894622"/>
                  <a:pt x="543052" y="894657"/>
                  <a:pt x="543102" y="894772"/>
                </a:cubicBezTo>
                <a:cubicBezTo>
                  <a:pt x="543236" y="894951"/>
                  <a:pt x="543264" y="895221"/>
                  <a:pt x="543412" y="895367"/>
                </a:cubicBezTo>
                <a:cubicBezTo>
                  <a:pt x="543133" y="895168"/>
                  <a:pt x="542671" y="895145"/>
                  <a:pt x="542480" y="895070"/>
                </a:cubicBezTo>
                <a:cubicBezTo>
                  <a:pt x="542381" y="895003"/>
                  <a:pt x="542300" y="894831"/>
                  <a:pt x="542170" y="894772"/>
                </a:cubicBezTo>
                <a:cubicBezTo>
                  <a:pt x="542070" y="894754"/>
                  <a:pt x="541948" y="894779"/>
                  <a:pt x="541860" y="894772"/>
                </a:cubicBezTo>
                <a:cubicBezTo>
                  <a:pt x="541589" y="894696"/>
                  <a:pt x="541238" y="894557"/>
                  <a:pt x="540928" y="894475"/>
                </a:cubicBezTo>
                <a:cubicBezTo>
                  <a:pt x="540710" y="894437"/>
                  <a:pt x="540281" y="894552"/>
                  <a:pt x="539996" y="894475"/>
                </a:cubicBezTo>
                <a:cubicBezTo>
                  <a:pt x="539225" y="894293"/>
                  <a:pt x="538499" y="893961"/>
                  <a:pt x="537822" y="893880"/>
                </a:cubicBezTo>
                <a:cubicBezTo>
                  <a:pt x="537752" y="893909"/>
                  <a:pt x="537511" y="893880"/>
                  <a:pt x="537511" y="893880"/>
                </a:cubicBezTo>
                <a:cubicBezTo>
                  <a:pt x="537226" y="893495"/>
                  <a:pt x="536702" y="893200"/>
                  <a:pt x="536268" y="892689"/>
                </a:cubicBezTo>
                <a:cubicBezTo>
                  <a:pt x="535259" y="891499"/>
                  <a:pt x="534249" y="890233"/>
                  <a:pt x="533783" y="892094"/>
                </a:cubicBezTo>
                <a:cubicBezTo>
                  <a:pt x="533317" y="893954"/>
                  <a:pt x="533471" y="893880"/>
                  <a:pt x="533783" y="894475"/>
                </a:cubicBezTo>
                <a:cubicBezTo>
                  <a:pt x="536191" y="897005"/>
                  <a:pt x="536890" y="895815"/>
                  <a:pt x="538133" y="897750"/>
                </a:cubicBezTo>
                <a:cubicBezTo>
                  <a:pt x="539375" y="899684"/>
                  <a:pt x="541395" y="899833"/>
                  <a:pt x="542172" y="899833"/>
                </a:cubicBezTo>
                <a:cubicBezTo>
                  <a:pt x="542948" y="899833"/>
                  <a:pt x="542251" y="899015"/>
                  <a:pt x="541240" y="897452"/>
                </a:cubicBezTo>
                <a:cubicBezTo>
                  <a:pt x="540230" y="895889"/>
                  <a:pt x="539920" y="897824"/>
                  <a:pt x="538444" y="895964"/>
                </a:cubicBezTo>
                <a:cubicBezTo>
                  <a:pt x="537839" y="895203"/>
                  <a:pt x="537968" y="894833"/>
                  <a:pt x="537823" y="894475"/>
                </a:cubicBezTo>
                <a:cubicBezTo>
                  <a:pt x="537927" y="894607"/>
                  <a:pt x="538109" y="894523"/>
                  <a:pt x="538444" y="894772"/>
                </a:cubicBezTo>
                <a:cubicBezTo>
                  <a:pt x="539027" y="895378"/>
                  <a:pt x="539673" y="896045"/>
                  <a:pt x="540619" y="896261"/>
                </a:cubicBezTo>
                <a:cubicBezTo>
                  <a:pt x="540698" y="896299"/>
                  <a:pt x="540850" y="896232"/>
                  <a:pt x="540929" y="896261"/>
                </a:cubicBezTo>
                <a:cubicBezTo>
                  <a:pt x="541458" y="896482"/>
                  <a:pt x="542010" y="896649"/>
                  <a:pt x="542483" y="896856"/>
                </a:cubicBezTo>
                <a:cubicBezTo>
                  <a:pt x="542736" y="896967"/>
                  <a:pt x="542875" y="897329"/>
                  <a:pt x="543104" y="897451"/>
                </a:cubicBezTo>
                <a:cubicBezTo>
                  <a:pt x="543672" y="897906"/>
                  <a:pt x="544353" y="898430"/>
                  <a:pt x="544968" y="898940"/>
                </a:cubicBezTo>
                <a:cubicBezTo>
                  <a:pt x="545129" y="899080"/>
                  <a:pt x="545415" y="899134"/>
                  <a:pt x="545590" y="899237"/>
                </a:cubicBezTo>
                <a:cubicBezTo>
                  <a:pt x="546254" y="899723"/>
                  <a:pt x="546768" y="900111"/>
                  <a:pt x="547454" y="900129"/>
                </a:cubicBezTo>
                <a:cubicBezTo>
                  <a:pt x="548618" y="900168"/>
                  <a:pt x="549666" y="900470"/>
                  <a:pt x="550561" y="900725"/>
                </a:cubicBezTo>
                <a:cubicBezTo>
                  <a:pt x="551017" y="900854"/>
                  <a:pt x="551470" y="901184"/>
                  <a:pt x="551804" y="901022"/>
                </a:cubicBezTo>
                <a:cubicBezTo>
                  <a:pt x="552792" y="900549"/>
                  <a:pt x="552513" y="900215"/>
                  <a:pt x="554600" y="901319"/>
                </a:cubicBezTo>
                <a:cubicBezTo>
                  <a:pt x="556687" y="902424"/>
                  <a:pt x="558656" y="903701"/>
                  <a:pt x="559261" y="903701"/>
                </a:cubicBezTo>
                <a:cubicBezTo>
                  <a:pt x="559865" y="903701"/>
                  <a:pt x="559552" y="903962"/>
                  <a:pt x="559882" y="904593"/>
                </a:cubicBezTo>
                <a:cubicBezTo>
                  <a:pt x="560211" y="905225"/>
                  <a:pt x="561854" y="906729"/>
                  <a:pt x="562678" y="906677"/>
                </a:cubicBezTo>
                <a:cubicBezTo>
                  <a:pt x="563503" y="906620"/>
                  <a:pt x="562823" y="905782"/>
                  <a:pt x="563921" y="906677"/>
                </a:cubicBezTo>
                <a:cubicBezTo>
                  <a:pt x="565020" y="907571"/>
                  <a:pt x="565639" y="908392"/>
                  <a:pt x="565475" y="908760"/>
                </a:cubicBezTo>
                <a:cubicBezTo>
                  <a:pt x="565310" y="909129"/>
                  <a:pt x="565839" y="908619"/>
                  <a:pt x="566717" y="909356"/>
                </a:cubicBezTo>
                <a:cubicBezTo>
                  <a:pt x="567596" y="910092"/>
                  <a:pt x="568472" y="910860"/>
                  <a:pt x="568582" y="911439"/>
                </a:cubicBezTo>
                <a:cubicBezTo>
                  <a:pt x="568692" y="912019"/>
                  <a:pt x="569169" y="912530"/>
                  <a:pt x="567960" y="911737"/>
                </a:cubicBezTo>
                <a:cubicBezTo>
                  <a:pt x="566752" y="910947"/>
                  <a:pt x="566443" y="911614"/>
                  <a:pt x="566717" y="912034"/>
                </a:cubicBezTo>
                <a:cubicBezTo>
                  <a:pt x="566992" y="912455"/>
                  <a:pt x="568637" y="912560"/>
                  <a:pt x="568582" y="912926"/>
                </a:cubicBezTo>
                <a:cubicBezTo>
                  <a:pt x="568522" y="913295"/>
                  <a:pt x="568876" y="913784"/>
                  <a:pt x="567339" y="913521"/>
                </a:cubicBezTo>
                <a:cubicBezTo>
                  <a:pt x="565801" y="913259"/>
                  <a:pt x="565327" y="912906"/>
                  <a:pt x="566096" y="914117"/>
                </a:cubicBezTo>
                <a:cubicBezTo>
                  <a:pt x="566865" y="915327"/>
                  <a:pt x="567307" y="916497"/>
                  <a:pt x="567028" y="917391"/>
                </a:cubicBezTo>
                <a:cubicBezTo>
                  <a:pt x="566753" y="918285"/>
                  <a:pt x="566094" y="918511"/>
                  <a:pt x="567028" y="918879"/>
                </a:cubicBezTo>
                <a:cubicBezTo>
                  <a:pt x="567961" y="919248"/>
                  <a:pt x="568253" y="918983"/>
                  <a:pt x="567649" y="919772"/>
                </a:cubicBezTo>
                <a:cubicBezTo>
                  <a:pt x="567045" y="920562"/>
                  <a:pt x="566386" y="921242"/>
                  <a:pt x="567649" y="921558"/>
                </a:cubicBezTo>
                <a:cubicBezTo>
                  <a:pt x="568912" y="921873"/>
                  <a:pt x="569354" y="921472"/>
                  <a:pt x="568581" y="922153"/>
                </a:cubicBezTo>
                <a:cubicBezTo>
                  <a:pt x="568197" y="922495"/>
                  <a:pt x="567610" y="922893"/>
                  <a:pt x="567338" y="923046"/>
                </a:cubicBezTo>
                <a:cubicBezTo>
                  <a:pt x="567458" y="923103"/>
                  <a:pt x="567661" y="923261"/>
                  <a:pt x="567959" y="923343"/>
                </a:cubicBezTo>
                <a:cubicBezTo>
                  <a:pt x="569662" y="923816"/>
                  <a:pt x="571085" y="923884"/>
                  <a:pt x="570756" y="924831"/>
                </a:cubicBezTo>
                <a:cubicBezTo>
                  <a:pt x="570426" y="925778"/>
                  <a:pt x="570835" y="927319"/>
                  <a:pt x="571377" y="926319"/>
                </a:cubicBezTo>
                <a:cubicBezTo>
                  <a:pt x="571926" y="925320"/>
                  <a:pt x="571487" y="924744"/>
                  <a:pt x="572309" y="924533"/>
                </a:cubicBezTo>
                <a:cubicBezTo>
                  <a:pt x="573133" y="924323"/>
                  <a:pt x="573095" y="924392"/>
                  <a:pt x="572930" y="925129"/>
                </a:cubicBezTo>
                <a:cubicBezTo>
                  <a:pt x="572765" y="925865"/>
                  <a:pt x="574014" y="925986"/>
                  <a:pt x="573240" y="926617"/>
                </a:cubicBezTo>
                <a:cubicBezTo>
                  <a:pt x="572472" y="927249"/>
                  <a:pt x="572950" y="927458"/>
                  <a:pt x="571687" y="927510"/>
                </a:cubicBezTo>
                <a:cubicBezTo>
                  <a:pt x="570423" y="927567"/>
                  <a:pt x="569158" y="928648"/>
                  <a:pt x="570755" y="928700"/>
                </a:cubicBezTo>
                <a:cubicBezTo>
                  <a:pt x="572348" y="928757"/>
                  <a:pt x="572819" y="928748"/>
                  <a:pt x="573862" y="928700"/>
                </a:cubicBezTo>
                <a:cubicBezTo>
                  <a:pt x="574906" y="928643"/>
                  <a:pt x="574228" y="928559"/>
                  <a:pt x="574172" y="929296"/>
                </a:cubicBezTo>
                <a:cubicBezTo>
                  <a:pt x="574113" y="930032"/>
                  <a:pt x="575487" y="930470"/>
                  <a:pt x="576037" y="929891"/>
                </a:cubicBezTo>
                <a:cubicBezTo>
                  <a:pt x="576586" y="929312"/>
                  <a:pt x="577077" y="929015"/>
                  <a:pt x="577901" y="929594"/>
                </a:cubicBezTo>
                <a:cubicBezTo>
                  <a:pt x="578725" y="930173"/>
                  <a:pt x="579032" y="931732"/>
                  <a:pt x="580076" y="930784"/>
                </a:cubicBezTo>
                <a:cubicBezTo>
                  <a:pt x="581119" y="929838"/>
                  <a:pt x="580641" y="929558"/>
                  <a:pt x="581629" y="930189"/>
                </a:cubicBezTo>
                <a:cubicBezTo>
                  <a:pt x="582617" y="930821"/>
                  <a:pt x="581589" y="931153"/>
                  <a:pt x="584115" y="930784"/>
                </a:cubicBezTo>
                <a:cubicBezTo>
                  <a:pt x="586641" y="930416"/>
                  <a:pt x="588248" y="930366"/>
                  <a:pt x="586600" y="929892"/>
                </a:cubicBezTo>
                <a:cubicBezTo>
                  <a:pt x="584953" y="929418"/>
                  <a:pt x="586158" y="929825"/>
                  <a:pt x="588465" y="929297"/>
                </a:cubicBezTo>
                <a:cubicBezTo>
                  <a:pt x="590772" y="928771"/>
                  <a:pt x="590952" y="928142"/>
                  <a:pt x="590018" y="927511"/>
                </a:cubicBezTo>
                <a:cubicBezTo>
                  <a:pt x="589085" y="926879"/>
                  <a:pt x="586328" y="926881"/>
                  <a:pt x="585668" y="926618"/>
                </a:cubicBezTo>
                <a:cubicBezTo>
                  <a:pt x="585009" y="926355"/>
                  <a:pt x="584023" y="925563"/>
                  <a:pt x="586600" y="925726"/>
                </a:cubicBezTo>
                <a:cubicBezTo>
                  <a:pt x="589182" y="925884"/>
                  <a:pt x="591075" y="926847"/>
                  <a:pt x="592503" y="926321"/>
                </a:cubicBezTo>
                <a:cubicBezTo>
                  <a:pt x="593931" y="925795"/>
                  <a:pt x="594567" y="924687"/>
                  <a:pt x="595610" y="925429"/>
                </a:cubicBezTo>
                <a:cubicBezTo>
                  <a:pt x="596654" y="926165"/>
                  <a:pt x="597365" y="925603"/>
                  <a:pt x="597475" y="926024"/>
                </a:cubicBezTo>
                <a:cubicBezTo>
                  <a:pt x="597584" y="926445"/>
                  <a:pt x="598642" y="927267"/>
                  <a:pt x="597164" y="927214"/>
                </a:cubicBezTo>
                <a:cubicBezTo>
                  <a:pt x="595681" y="927157"/>
                  <a:pt x="594826" y="926653"/>
                  <a:pt x="594057" y="926917"/>
                </a:cubicBezTo>
                <a:cubicBezTo>
                  <a:pt x="593289" y="927180"/>
                  <a:pt x="591661" y="927635"/>
                  <a:pt x="592815" y="928108"/>
                </a:cubicBezTo>
                <a:cubicBezTo>
                  <a:pt x="593968" y="928581"/>
                  <a:pt x="594586" y="928405"/>
                  <a:pt x="595300" y="928405"/>
                </a:cubicBezTo>
                <a:cubicBezTo>
                  <a:pt x="596014" y="928405"/>
                  <a:pt x="595905" y="928637"/>
                  <a:pt x="595300" y="929000"/>
                </a:cubicBezTo>
                <a:cubicBezTo>
                  <a:pt x="594696" y="929369"/>
                  <a:pt x="594186" y="930070"/>
                  <a:pt x="595610" y="929596"/>
                </a:cubicBezTo>
                <a:cubicBezTo>
                  <a:pt x="597038" y="929122"/>
                  <a:pt x="597948" y="928897"/>
                  <a:pt x="598717" y="928107"/>
                </a:cubicBezTo>
                <a:cubicBezTo>
                  <a:pt x="599486" y="927318"/>
                  <a:pt x="598990" y="927599"/>
                  <a:pt x="599649" y="927810"/>
                </a:cubicBezTo>
                <a:cubicBezTo>
                  <a:pt x="599814" y="927867"/>
                  <a:pt x="599729" y="928054"/>
                  <a:pt x="599649" y="928107"/>
                </a:cubicBezTo>
                <a:cubicBezTo>
                  <a:pt x="599748" y="928174"/>
                  <a:pt x="599925" y="928127"/>
                  <a:pt x="601824" y="928107"/>
                </a:cubicBezTo>
                <a:cubicBezTo>
                  <a:pt x="606163" y="928050"/>
                  <a:pt x="605786" y="928069"/>
                  <a:pt x="608038" y="927810"/>
                </a:cubicBezTo>
                <a:cubicBezTo>
                  <a:pt x="610290" y="927547"/>
                  <a:pt x="611275" y="926725"/>
                  <a:pt x="609902" y="926620"/>
                </a:cubicBezTo>
                <a:cubicBezTo>
                  <a:pt x="608529" y="926514"/>
                  <a:pt x="607439" y="926814"/>
                  <a:pt x="605242" y="926024"/>
                </a:cubicBezTo>
                <a:cubicBezTo>
                  <a:pt x="603045" y="925235"/>
                  <a:pt x="602155" y="924483"/>
                  <a:pt x="600892" y="924536"/>
                </a:cubicBezTo>
                <a:cubicBezTo>
                  <a:pt x="599629" y="924593"/>
                  <a:pt x="598882" y="924856"/>
                  <a:pt x="598717" y="924536"/>
                </a:cubicBezTo>
                <a:cubicBezTo>
                  <a:pt x="598552" y="924221"/>
                  <a:pt x="599702" y="923643"/>
                  <a:pt x="600581" y="923643"/>
                </a:cubicBezTo>
                <a:cubicBezTo>
                  <a:pt x="601460" y="923643"/>
                  <a:pt x="601401" y="922542"/>
                  <a:pt x="602445" y="921857"/>
                </a:cubicBezTo>
                <a:cubicBezTo>
                  <a:pt x="603489" y="921174"/>
                  <a:pt x="604416" y="920369"/>
                  <a:pt x="606174" y="920369"/>
                </a:cubicBezTo>
                <a:cubicBezTo>
                  <a:pt x="607932" y="920369"/>
                  <a:pt x="610155" y="920455"/>
                  <a:pt x="612077" y="920666"/>
                </a:cubicBezTo>
                <a:cubicBezTo>
                  <a:pt x="613999" y="920877"/>
                  <a:pt x="615933" y="920496"/>
                  <a:pt x="616427" y="920964"/>
                </a:cubicBezTo>
                <a:cubicBezTo>
                  <a:pt x="616526" y="921059"/>
                  <a:pt x="616573" y="921243"/>
                  <a:pt x="616737" y="921261"/>
                </a:cubicBezTo>
                <a:cubicBezTo>
                  <a:pt x="614870" y="921786"/>
                  <a:pt x="613302" y="922083"/>
                  <a:pt x="612698" y="922451"/>
                </a:cubicBezTo>
                <a:cubicBezTo>
                  <a:pt x="612094" y="922820"/>
                  <a:pt x="613847" y="923413"/>
                  <a:pt x="612698" y="923940"/>
                </a:cubicBezTo>
                <a:cubicBezTo>
                  <a:pt x="611545" y="924465"/>
                  <a:pt x="611146" y="923256"/>
                  <a:pt x="610212" y="923940"/>
                </a:cubicBezTo>
                <a:cubicBezTo>
                  <a:pt x="609279" y="924624"/>
                  <a:pt x="608331" y="925078"/>
                  <a:pt x="610523" y="925130"/>
                </a:cubicBezTo>
                <a:cubicBezTo>
                  <a:pt x="612720" y="925188"/>
                  <a:pt x="613611" y="925657"/>
                  <a:pt x="613941" y="925130"/>
                </a:cubicBezTo>
                <a:cubicBezTo>
                  <a:pt x="613990" y="925197"/>
                  <a:pt x="614087" y="925064"/>
                  <a:pt x="614251" y="925130"/>
                </a:cubicBezTo>
                <a:cubicBezTo>
                  <a:pt x="614910" y="925393"/>
                  <a:pt x="616004" y="925547"/>
                  <a:pt x="617047" y="925130"/>
                </a:cubicBezTo>
                <a:cubicBezTo>
                  <a:pt x="618090" y="924709"/>
                  <a:pt x="620408" y="924640"/>
                  <a:pt x="621397" y="924535"/>
                </a:cubicBezTo>
                <a:cubicBezTo>
                  <a:pt x="622385" y="924429"/>
                  <a:pt x="624173" y="926267"/>
                  <a:pt x="625436" y="927214"/>
                </a:cubicBezTo>
                <a:cubicBezTo>
                  <a:pt x="626699" y="928161"/>
                  <a:pt x="631868" y="929804"/>
                  <a:pt x="632582" y="930488"/>
                </a:cubicBezTo>
                <a:cubicBezTo>
                  <a:pt x="633296" y="931172"/>
                  <a:pt x="635121" y="931063"/>
                  <a:pt x="636000" y="930488"/>
                </a:cubicBezTo>
                <a:cubicBezTo>
                  <a:pt x="636879" y="929909"/>
                  <a:pt x="638101" y="930242"/>
                  <a:pt x="638486" y="931084"/>
                </a:cubicBezTo>
                <a:cubicBezTo>
                  <a:pt x="638870" y="931926"/>
                  <a:pt x="639411" y="933815"/>
                  <a:pt x="643146" y="933762"/>
                </a:cubicBezTo>
                <a:cubicBezTo>
                  <a:pt x="646881" y="933706"/>
                  <a:pt x="654422" y="934237"/>
                  <a:pt x="654642" y="933762"/>
                </a:cubicBezTo>
                <a:cubicBezTo>
                  <a:pt x="654862" y="933289"/>
                  <a:pt x="656213" y="934830"/>
                  <a:pt x="656817" y="935251"/>
                </a:cubicBezTo>
                <a:cubicBezTo>
                  <a:pt x="657421" y="935672"/>
                  <a:pt x="659466" y="936896"/>
                  <a:pt x="660235" y="937632"/>
                </a:cubicBezTo>
                <a:cubicBezTo>
                  <a:pt x="661003" y="938368"/>
                  <a:pt x="662425" y="939363"/>
                  <a:pt x="663963" y="941204"/>
                </a:cubicBezTo>
                <a:cubicBezTo>
                  <a:pt x="665501" y="943046"/>
                  <a:pt x="668988" y="946299"/>
                  <a:pt x="669867" y="946562"/>
                </a:cubicBezTo>
                <a:cubicBezTo>
                  <a:pt x="670746" y="946825"/>
                  <a:pt x="672627" y="948749"/>
                  <a:pt x="672352" y="949539"/>
                </a:cubicBezTo>
                <a:cubicBezTo>
                  <a:pt x="672078" y="950328"/>
                  <a:pt x="673375" y="949341"/>
                  <a:pt x="673595" y="950134"/>
                </a:cubicBezTo>
                <a:cubicBezTo>
                  <a:pt x="673815" y="950924"/>
                  <a:pt x="676647" y="951586"/>
                  <a:pt x="676702" y="952218"/>
                </a:cubicBezTo>
                <a:cubicBezTo>
                  <a:pt x="676762" y="952849"/>
                  <a:pt x="677503" y="954844"/>
                  <a:pt x="679809" y="954897"/>
                </a:cubicBezTo>
                <a:cubicBezTo>
                  <a:pt x="682116" y="954954"/>
                  <a:pt x="681541" y="957576"/>
                  <a:pt x="683848" y="957576"/>
                </a:cubicBezTo>
                <a:cubicBezTo>
                  <a:pt x="686155" y="957576"/>
                  <a:pt x="688579" y="958748"/>
                  <a:pt x="690062" y="959064"/>
                </a:cubicBezTo>
                <a:cubicBezTo>
                  <a:pt x="691545" y="959380"/>
                  <a:pt x="692730" y="959711"/>
                  <a:pt x="693169" y="960552"/>
                </a:cubicBezTo>
                <a:cubicBezTo>
                  <a:pt x="693609" y="961394"/>
                  <a:pt x="693771" y="962391"/>
                  <a:pt x="695034" y="962338"/>
                </a:cubicBezTo>
                <a:cubicBezTo>
                  <a:pt x="696297" y="962281"/>
                  <a:pt x="696860" y="962617"/>
                  <a:pt x="697519" y="962933"/>
                </a:cubicBezTo>
                <a:cubicBezTo>
                  <a:pt x="698178" y="963249"/>
                  <a:pt x="698579" y="963597"/>
                  <a:pt x="699073" y="964124"/>
                </a:cubicBezTo>
                <a:cubicBezTo>
                  <a:pt x="699567" y="964650"/>
                  <a:pt x="699895" y="965542"/>
                  <a:pt x="700004" y="965910"/>
                </a:cubicBezTo>
                <a:cubicBezTo>
                  <a:pt x="700115" y="966279"/>
                  <a:pt x="700863" y="966295"/>
                  <a:pt x="701247" y="966505"/>
                </a:cubicBezTo>
                <a:cubicBezTo>
                  <a:pt x="701632" y="966716"/>
                  <a:pt x="701831" y="967976"/>
                  <a:pt x="702490" y="968291"/>
                </a:cubicBezTo>
                <a:cubicBezTo>
                  <a:pt x="703149" y="968607"/>
                  <a:pt x="704171" y="969095"/>
                  <a:pt x="704665" y="969780"/>
                </a:cubicBezTo>
                <a:cubicBezTo>
                  <a:pt x="705159" y="970464"/>
                  <a:pt x="706254" y="971602"/>
                  <a:pt x="706529" y="970970"/>
                </a:cubicBezTo>
                <a:cubicBezTo>
                  <a:pt x="706804" y="970339"/>
                  <a:pt x="706219" y="970429"/>
                  <a:pt x="706219" y="969482"/>
                </a:cubicBezTo>
                <a:cubicBezTo>
                  <a:pt x="706219" y="969151"/>
                  <a:pt x="706475" y="969061"/>
                  <a:pt x="706529" y="968887"/>
                </a:cubicBezTo>
                <a:cubicBezTo>
                  <a:pt x="706759" y="969066"/>
                  <a:pt x="706921" y="969303"/>
                  <a:pt x="707150" y="969482"/>
                </a:cubicBezTo>
                <a:cubicBezTo>
                  <a:pt x="706656" y="970218"/>
                  <a:pt x="706876" y="971197"/>
                  <a:pt x="707150" y="971566"/>
                </a:cubicBezTo>
                <a:cubicBezTo>
                  <a:pt x="707425" y="971934"/>
                  <a:pt x="707423" y="972021"/>
                  <a:pt x="708082" y="971863"/>
                </a:cubicBezTo>
                <a:cubicBezTo>
                  <a:pt x="708741" y="971705"/>
                  <a:pt x="709251" y="971373"/>
                  <a:pt x="709636" y="971268"/>
                </a:cubicBezTo>
                <a:cubicBezTo>
                  <a:pt x="709815" y="971407"/>
                  <a:pt x="710077" y="971428"/>
                  <a:pt x="710257" y="971565"/>
                </a:cubicBezTo>
                <a:cubicBezTo>
                  <a:pt x="710237" y="971683"/>
                  <a:pt x="710247" y="971924"/>
                  <a:pt x="709947" y="972160"/>
                </a:cubicBezTo>
                <a:cubicBezTo>
                  <a:pt x="709342" y="972634"/>
                  <a:pt x="709526" y="972982"/>
                  <a:pt x="709637" y="973351"/>
                </a:cubicBezTo>
                <a:cubicBezTo>
                  <a:pt x="709747" y="973719"/>
                  <a:pt x="709706" y="973772"/>
                  <a:pt x="710258" y="973351"/>
                </a:cubicBezTo>
                <a:cubicBezTo>
                  <a:pt x="710808" y="972930"/>
                  <a:pt x="710880" y="972566"/>
                  <a:pt x="710880" y="973351"/>
                </a:cubicBezTo>
                <a:cubicBezTo>
                  <a:pt x="710880" y="974141"/>
                  <a:pt x="710697" y="974611"/>
                  <a:pt x="711190" y="975137"/>
                </a:cubicBezTo>
                <a:cubicBezTo>
                  <a:pt x="711684" y="975663"/>
                  <a:pt x="712066" y="975696"/>
                  <a:pt x="712121" y="976327"/>
                </a:cubicBezTo>
                <a:cubicBezTo>
                  <a:pt x="712181" y="976959"/>
                  <a:pt x="716469" y="980319"/>
                  <a:pt x="717403" y="980792"/>
                </a:cubicBezTo>
                <a:cubicBezTo>
                  <a:pt x="718026" y="981108"/>
                  <a:pt x="718992" y="981229"/>
                  <a:pt x="719889" y="981388"/>
                </a:cubicBezTo>
                <a:cubicBezTo>
                  <a:pt x="720102" y="983577"/>
                  <a:pt x="725713" y="984364"/>
                  <a:pt x="728278" y="984364"/>
                </a:cubicBezTo>
                <a:cubicBezTo>
                  <a:pt x="728567" y="984530"/>
                  <a:pt x="729213" y="984785"/>
                  <a:pt x="729521" y="984960"/>
                </a:cubicBezTo>
                <a:lnTo>
                  <a:pt x="728589" y="986448"/>
                </a:lnTo>
                <a:cubicBezTo>
                  <a:pt x="732544" y="987921"/>
                  <a:pt x="732023" y="988989"/>
                  <a:pt x="733560" y="987936"/>
                </a:cubicBezTo>
                <a:cubicBezTo>
                  <a:pt x="733945" y="987673"/>
                  <a:pt x="733862" y="987440"/>
                  <a:pt x="733871" y="987341"/>
                </a:cubicBezTo>
                <a:cubicBezTo>
                  <a:pt x="733733" y="987499"/>
                  <a:pt x="733791" y="988180"/>
                  <a:pt x="735113" y="989127"/>
                </a:cubicBezTo>
                <a:cubicBezTo>
                  <a:pt x="737750" y="991021"/>
                  <a:pt x="733604" y="990252"/>
                  <a:pt x="729210" y="987936"/>
                </a:cubicBezTo>
                <a:cubicBezTo>
                  <a:pt x="724816" y="985621"/>
                  <a:pt x="717752" y="984611"/>
                  <a:pt x="717093" y="983769"/>
                </a:cubicBezTo>
                <a:cubicBezTo>
                  <a:pt x="716433" y="982927"/>
                  <a:pt x="718024" y="985555"/>
                  <a:pt x="718024" y="985555"/>
                </a:cubicBezTo>
                <a:cubicBezTo>
                  <a:pt x="718024" y="985555"/>
                  <a:pt x="712817" y="984945"/>
                  <a:pt x="711499" y="983471"/>
                </a:cubicBezTo>
                <a:cubicBezTo>
                  <a:pt x="710181" y="981998"/>
                  <a:pt x="713345" y="981358"/>
                  <a:pt x="702800" y="978411"/>
                </a:cubicBezTo>
                <a:cubicBezTo>
                  <a:pt x="692254" y="975464"/>
                  <a:pt x="687513" y="976153"/>
                  <a:pt x="681361" y="975732"/>
                </a:cubicBezTo>
                <a:cubicBezTo>
                  <a:pt x="675210" y="975311"/>
                  <a:pt x="672297" y="973648"/>
                  <a:pt x="671419" y="973648"/>
                </a:cubicBezTo>
                <a:cubicBezTo>
                  <a:pt x="670540" y="973648"/>
                  <a:pt x="671109" y="978411"/>
                  <a:pt x="671109" y="978411"/>
                </a:cubicBezTo>
                <a:cubicBezTo>
                  <a:pt x="671109" y="978411"/>
                  <a:pt x="675762" y="980582"/>
                  <a:pt x="679498" y="980792"/>
                </a:cubicBezTo>
                <a:cubicBezTo>
                  <a:pt x="683232" y="981003"/>
                  <a:pt x="687061" y="979264"/>
                  <a:pt x="688819" y="979900"/>
                </a:cubicBezTo>
                <a:cubicBezTo>
                  <a:pt x="690576" y="980531"/>
                  <a:pt x="698428" y="983189"/>
                  <a:pt x="700625" y="984663"/>
                </a:cubicBezTo>
                <a:cubicBezTo>
                  <a:pt x="702822" y="986136"/>
                  <a:pt x="706158" y="984975"/>
                  <a:pt x="709014" y="986449"/>
                </a:cubicBezTo>
                <a:cubicBezTo>
                  <a:pt x="711870" y="987922"/>
                  <a:pt x="707417" y="988511"/>
                  <a:pt x="711811" y="990616"/>
                </a:cubicBezTo>
                <a:cubicBezTo>
                  <a:pt x="716205" y="992720"/>
                  <a:pt x="737342" y="997498"/>
                  <a:pt x="738221" y="996867"/>
                </a:cubicBezTo>
                <a:cubicBezTo>
                  <a:pt x="739099" y="996235"/>
                  <a:pt x="734492" y="991806"/>
                  <a:pt x="734492" y="991806"/>
                </a:cubicBezTo>
                <a:lnTo>
                  <a:pt x="742570" y="996569"/>
                </a:lnTo>
                <a:cubicBezTo>
                  <a:pt x="742570" y="996569"/>
                  <a:pt x="743496" y="993063"/>
                  <a:pt x="747231" y="995378"/>
                </a:cubicBezTo>
                <a:cubicBezTo>
                  <a:pt x="750966" y="997693"/>
                  <a:pt x="753674" y="1000084"/>
                  <a:pt x="758727" y="1002820"/>
                </a:cubicBezTo>
                <a:cubicBezTo>
                  <a:pt x="763780" y="1005556"/>
                  <a:pt x="768048" y="1006690"/>
                  <a:pt x="768048" y="1006690"/>
                </a:cubicBezTo>
                <a:cubicBezTo>
                  <a:pt x="768048" y="1006690"/>
                  <a:pt x="771761" y="1008142"/>
                  <a:pt x="770223" y="1008773"/>
                </a:cubicBezTo>
                <a:cubicBezTo>
                  <a:pt x="768685" y="1009405"/>
                  <a:pt x="769027" y="1010610"/>
                  <a:pt x="773641" y="1011452"/>
                </a:cubicBezTo>
                <a:cubicBezTo>
                  <a:pt x="778254" y="1012294"/>
                  <a:pt x="780620" y="1013361"/>
                  <a:pt x="781719" y="1012941"/>
                </a:cubicBezTo>
                <a:cubicBezTo>
                  <a:pt x="782817" y="1012519"/>
                  <a:pt x="785485" y="1013130"/>
                  <a:pt x="784826" y="1015024"/>
                </a:cubicBezTo>
                <a:cubicBezTo>
                  <a:pt x="784167" y="1016919"/>
                  <a:pt x="781744" y="1018118"/>
                  <a:pt x="788555" y="1021275"/>
                </a:cubicBezTo>
                <a:cubicBezTo>
                  <a:pt x="795365" y="1024432"/>
                  <a:pt x="804136" y="1028028"/>
                  <a:pt x="808750" y="1031396"/>
                </a:cubicBezTo>
                <a:cubicBezTo>
                  <a:pt x="813364" y="1034763"/>
                  <a:pt x="815586" y="1035861"/>
                  <a:pt x="815586" y="1035861"/>
                </a:cubicBezTo>
                <a:lnTo>
                  <a:pt x="814032" y="1031693"/>
                </a:lnTo>
                <a:lnTo>
                  <a:pt x="810614" y="1029014"/>
                </a:lnTo>
                <a:lnTo>
                  <a:pt x="808750" y="1027526"/>
                </a:lnTo>
                <a:lnTo>
                  <a:pt x="805643" y="1026038"/>
                </a:lnTo>
                <a:lnTo>
                  <a:pt x="806265" y="1023061"/>
                </a:lnTo>
                <a:lnTo>
                  <a:pt x="804400" y="1017703"/>
                </a:lnTo>
                <a:cubicBezTo>
                  <a:pt x="804951" y="1017617"/>
                  <a:pt x="805321" y="1017602"/>
                  <a:pt x="805643" y="1017406"/>
                </a:cubicBezTo>
                <a:cubicBezTo>
                  <a:pt x="806453" y="1018463"/>
                  <a:pt x="807301" y="1019572"/>
                  <a:pt x="807507" y="1020085"/>
                </a:cubicBezTo>
                <a:cubicBezTo>
                  <a:pt x="807743" y="1020672"/>
                  <a:pt x="807621" y="1021265"/>
                  <a:pt x="807507" y="1021871"/>
                </a:cubicBezTo>
                <a:cubicBezTo>
                  <a:pt x="807487" y="1021972"/>
                  <a:pt x="807527" y="1022069"/>
                  <a:pt x="807507" y="1022168"/>
                </a:cubicBezTo>
                <a:lnTo>
                  <a:pt x="808439" y="1025442"/>
                </a:lnTo>
                <a:cubicBezTo>
                  <a:pt x="808744" y="1025623"/>
                  <a:pt x="809094" y="1025886"/>
                  <a:pt x="809370" y="1026038"/>
                </a:cubicBezTo>
                <a:cubicBezTo>
                  <a:pt x="810139" y="1026459"/>
                  <a:pt x="809735" y="1028278"/>
                  <a:pt x="810613" y="1029014"/>
                </a:cubicBezTo>
                <a:lnTo>
                  <a:pt x="812800" y="1029913"/>
                </a:lnTo>
                <a:lnTo>
                  <a:pt x="813731" y="1030210"/>
                </a:lnTo>
                <a:cubicBezTo>
                  <a:pt x="815379" y="1029474"/>
                  <a:pt x="818389" y="1029174"/>
                  <a:pt x="820256" y="1029913"/>
                </a:cubicBezTo>
                <a:cubicBezTo>
                  <a:pt x="822124" y="1030650"/>
                  <a:pt x="825444" y="1030912"/>
                  <a:pt x="827091" y="1029021"/>
                </a:cubicBezTo>
                <a:cubicBezTo>
                  <a:pt x="828739" y="1027127"/>
                  <a:pt x="831190" y="1025750"/>
                  <a:pt x="828334" y="1023961"/>
                </a:cubicBezTo>
                <a:cubicBezTo>
                  <a:pt x="825478" y="1022172"/>
                  <a:pt x="829228" y="1022439"/>
                  <a:pt x="829888" y="1021282"/>
                </a:cubicBezTo>
                <a:cubicBezTo>
                  <a:pt x="829838" y="1022075"/>
                  <a:pt x="829798" y="1023799"/>
                  <a:pt x="832063" y="1023365"/>
                </a:cubicBezTo>
                <a:cubicBezTo>
                  <a:pt x="833711" y="1023050"/>
                  <a:pt x="834951" y="1022438"/>
                  <a:pt x="835791" y="1022473"/>
                </a:cubicBezTo>
                <a:cubicBezTo>
                  <a:pt x="834594" y="1020393"/>
                  <a:pt x="832633" y="1017975"/>
                  <a:pt x="828956" y="1015626"/>
                </a:cubicBezTo>
                <a:cubicBezTo>
                  <a:pt x="818092" y="1008688"/>
                  <a:pt x="810935" y="1004315"/>
                  <a:pt x="810935" y="1004315"/>
                </a:cubicBezTo>
                <a:lnTo>
                  <a:pt x="810935" y="996278"/>
                </a:lnTo>
                <a:lnTo>
                  <a:pt x="803789" y="987645"/>
                </a:lnTo>
                <a:lnTo>
                  <a:pt x="806274" y="962641"/>
                </a:lnTo>
                <a:lnTo>
                  <a:pt x="819013" y="960855"/>
                </a:lnTo>
                <a:cubicBezTo>
                  <a:pt x="819013" y="960855"/>
                  <a:pt x="814406" y="936591"/>
                  <a:pt x="816217" y="931386"/>
                </a:cubicBezTo>
                <a:cubicBezTo>
                  <a:pt x="818028" y="926183"/>
                  <a:pt x="836263" y="917566"/>
                  <a:pt x="841695" y="913229"/>
                </a:cubicBezTo>
                <a:cubicBezTo>
                  <a:pt x="847127" y="908893"/>
                  <a:pt x="839830" y="897453"/>
                  <a:pt x="839830" y="897453"/>
                </a:cubicBezTo>
                <a:cubicBezTo>
                  <a:pt x="839830" y="897453"/>
                  <a:pt x="845273" y="891500"/>
                  <a:pt x="850705" y="891500"/>
                </a:cubicBezTo>
                <a:cubicBezTo>
                  <a:pt x="856137" y="891500"/>
                  <a:pt x="860835" y="889637"/>
                  <a:pt x="867172" y="887035"/>
                </a:cubicBezTo>
                <a:cubicBezTo>
                  <a:pt x="873510" y="884433"/>
                  <a:pt x="884261" y="886234"/>
                  <a:pt x="884261" y="879295"/>
                </a:cubicBezTo>
                <a:cubicBezTo>
                  <a:pt x="884261" y="872357"/>
                  <a:pt x="877886" y="856027"/>
                  <a:pt x="872454" y="854292"/>
                </a:cubicBezTo>
                <a:cubicBezTo>
                  <a:pt x="867023" y="852558"/>
                  <a:pt x="863444" y="848041"/>
                  <a:pt x="863444" y="848041"/>
                </a:cubicBezTo>
                <a:lnTo>
                  <a:pt x="862512" y="839409"/>
                </a:lnTo>
                <a:cubicBezTo>
                  <a:pt x="862512" y="839409"/>
                  <a:pt x="879708" y="843694"/>
                  <a:pt x="883329" y="837623"/>
                </a:cubicBezTo>
                <a:cubicBezTo>
                  <a:pt x="886951" y="831552"/>
                  <a:pt x="883429" y="817628"/>
                  <a:pt x="876183" y="815894"/>
                </a:cubicBezTo>
                <a:cubicBezTo>
                  <a:pt x="868941" y="814159"/>
                  <a:pt x="853314" y="804726"/>
                  <a:pt x="846977" y="799522"/>
                </a:cubicBezTo>
                <a:cubicBezTo>
                  <a:pt x="840640" y="794318"/>
                  <a:pt x="841545" y="773420"/>
                  <a:pt x="846977" y="766482"/>
                </a:cubicBezTo>
                <a:cubicBezTo>
                  <a:pt x="852409" y="759543"/>
                  <a:pt x="856920" y="738891"/>
                  <a:pt x="856920" y="731953"/>
                </a:cubicBezTo>
                <a:cubicBezTo>
                  <a:pt x="856920" y="725015"/>
                  <a:pt x="857889" y="716254"/>
                  <a:pt x="869658" y="718856"/>
                </a:cubicBezTo>
                <a:cubicBezTo>
                  <a:pt x="881427" y="721458"/>
                  <a:pt x="893175" y="743316"/>
                  <a:pt x="900418" y="745050"/>
                </a:cubicBezTo>
                <a:cubicBezTo>
                  <a:pt x="907661" y="746785"/>
                  <a:pt x="914844" y="745841"/>
                  <a:pt x="919371" y="742371"/>
                </a:cubicBezTo>
                <a:cubicBezTo>
                  <a:pt x="923898" y="738902"/>
                  <a:pt x="932094" y="745856"/>
                  <a:pt x="942052" y="732846"/>
                </a:cubicBezTo>
                <a:cubicBezTo>
                  <a:pt x="952011" y="719836"/>
                  <a:pt x="952992" y="714427"/>
                  <a:pt x="965666" y="725702"/>
                </a:cubicBezTo>
                <a:cubicBezTo>
                  <a:pt x="978340" y="736977"/>
                  <a:pt x="976686" y="741545"/>
                  <a:pt x="992076" y="733739"/>
                </a:cubicBezTo>
                <a:cubicBezTo>
                  <a:pt x="1007466" y="725933"/>
                  <a:pt x="1020971" y="720642"/>
                  <a:pt x="1020971" y="720642"/>
                </a:cubicBezTo>
                <a:lnTo>
                  <a:pt x="1026253" y="718856"/>
                </a:lnTo>
                <a:cubicBezTo>
                  <a:pt x="1027516" y="721535"/>
                  <a:pt x="1031562" y="723872"/>
                  <a:pt x="1035264" y="726000"/>
                </a:cubicBezTo>
                <a:cubicBezTo>
                  <a:pt x="1039657" y="728525"/>
                  <a:pt x="1038904" y="720106"/>
                  <a:pt x="1047692" y="726000"/>
                </a:cubicBezTo>
                <a:cubicBezTo>
                  <a:pt x="1056480" y="731893"/>
                  <a:pt x="1060759" y="736069"/>
                  <a:pt x="1071305" y="735227"/>
                </a:cubicBezTo>
                <a:cubicBezTo>
                  <a:pt x="1075348" y="734904"/>
                  <a:pt x="1078306" y="733873"/>
                  <a:pt x="1080937" y="733441"/>
                </a:cubicBezTo>
                <a:cubicBezTo>
                  <a:pt x="1081644" y="733085"/>
                  <a:pt x="1082418" y="732919"/>
                  <a:pt x="1083112" y="732549"/>
                </a:cubicBezTo>
                <a:cubicBezTo>
                  <a:pt x="1083645" y="732722"/>
                  <a:pt x="1084170" y="732859"/>
                  <a:pt x="1084665" y="733144"/>
                </a:cubicBezTo>
                <a:cubicBezTo>
                  <a:pt x="1084782" y="733173"/>
                  <a:pt x="1084861" y="733410"/>
                  <a:pt x="1084976" y="733441"/>
                </a:cubicBezTo>
                <a:cubicBezTo>
                  <a:pt x="1086426" y="733871"/>
                  <a:pt x="1087707" y="734992"/>
                  <a:pt x="1089015" y="737013"/>
                </a:cubicBezTo>
                <a:cubicBezTo>
                  <a:pt x="1089181" y="737269"/>
                  <a:pt x="1089471" y="737320"/>
                  <a:pt x="1089636" y="737608"/>
                </a:cubicBezTo>
                <a:cubicBezTo>
                  <a:pt x="1089875" y="737949"/>
                  <a:pt x="1090024" y="738443"/>
                  <a:pt x="1090258" y="738799"/>
                </a:cubicBezTo>
                <a:cubicBezTo>
                  <a:pt x="1093773" y="744156"/>
                  <a:pt x="1096766" y="750964"/>
                  <a:pt x="1101132" y="749813"/>
                </a:cubicBezTo>
                <a:cubicBezTo>
                  <a:pt x="1105049" y="748780"/>
                  <a:pt x="1105070" y="742491"/>
                  <a:pt x="1107968" y="734632"/>
                </a:cubicBezTo>
                <a:cubicBezTo>
                  <a:pt x="1110871" y="726759"/>
                  <a:pt x="1112356" y="725467"/>
                  <a:pt x="1113871" y="724809"/>
                </a:cubicBezTo>
                <a:cubicBezTo>
                  <a:pt x="1112057" y="713240"/>
                  <a:pt x="1109832" y="700401"/>
                  <a:pt x="1109832" y="696829"/>
                </a:cubicBezTo>
                <a:cubicBezTo>
                  <a:pt x="1109832" y="690696"/>
                  <a:pt x="1116922" y="672862"/>
                  <a:pt x="1118842" y="667955"/>
                </a:cubicBezTo>
                <a:cubicBezTo>
                  <a:pt x="1120763" y="663049"/>
                  <a:pt x="1113212" y="657699"/>
                  <a:pt x="1114492" y="652179"/>
                </a:cubicBezTo>
                <a:cubicBezTo>
                  <a:pt x="1115773" y="646660"/>
                  <a:pt x="1143388" y="633129"/>
                  <a:pt x="1143388" y="633129"/>
                </a:cubicBezTo>
                <a:lnTo>
                  <a:pt x="1156127" y="634915"/>
                </a:lnTo>
                <a:lnTo>
                  <a:pt x="1178497" y="620925"/>
                </a:lnTo>
                <a:cubicBezTo>
                  <a:pt x="1178497" y="620925"/>
                  <a:pt x="1189956" y="621312"/>
                  <a:pt x="1191236" y="618246"/>
                </a:cubicBezTo>
                <a:cubicBezTo>
                  <a:pt x="1192517" y="615179"/>
                  <a:pt x="1189843" y="598005"/>
                  <a:pt x="1194965" y="598005"/>
                </a:cubicBezTo>
                <a:cubicBezTo>
                  <a:pt x="1200086" y="598005"/>
                  <a:pt x="1208467" y="608531"/>
                  <a:pt x="1214228" y="604851"/>
                </a:cubicBezTo>
                <a:cubicBezTo>
                  <a:pt x="1219990" y="601171"/>
                  <a:pt x="1261070" y="586522"/>
                  <a:pt x="1263630" y="582229"/>
                </a:cubicBezTo>
                <a:cubicBezTo>
                  <a:pt x="1266191" y="577935"/>
                  <a:pt x="1269440" y="570638"/>
                  <a:pt x="1272641" y="570024"/>
                </a:cubicBezTo>
                <a:cubicBezTo>
                  <a:pt x="1275841" y="569411"/>
                  <a:pt x="1313024" y="558867"/>
                  <a:pt x="1323907" y="563773"/>
                </a:cubicBezTo>
                <a:cubicBezTo>
                  <a:pt x="1334789" y="568680"/>
                  <a:pt x="1343058" y="582265"/>
                  <a:pt x="1346899" y="581038"/>
                </a:cubicBezTo>
                <a:cubicBezTo>
                  <a:pt x="1350740" y="579811"/>
                  <a:pt x="1351297" y="563809"/>
                  <a:pt x="1360259" y="562583"/>
                </a:cubicBezTo>
                <a:cubicBezTo>
                  <a:pt x="1369221" y="561356"/>
                  <a:pt x="1379608" y="563809"/>
                  <a:pt x="1387290" y="562583"/>
                </a:cubicBezTo>
                <a:cubicBezTo>
                  <a:pt x="1394972" y="561356"/>
                  <a:pt x="1405000" y="547700"/>
                  <a:pt x="1405000" y="547700"/>
                </a:cubicBezTo>
                <a:lnTo>
                  <a:pt x="1425507" y="537877"/>
                </a:lnTo>
                <a:lnTo>
                  <a:pt x="1417739" y="489655"/>
                </a:lnTo>
                <a:lnTo>
                  <a:pt x="1401272" y="479237"/>
                </a:lnTo>
                <a:lnTo>
                  <a:pt x="1395369" y="470605"/>
                </a:lnTo>
                <a:lnTo>
                  <a:pt x="1393505" y="458401"/>
                </a:lnTo>
                <a:lnTo>
                  <a:pt x="1368649" y="451555"/>
                </a:lnTo>
                <a:lnTo>
                  <a:pt x="1369891" y="441136"/>
                </a:lnTo>
                <a:lnTo>
                  <a:pt x="1373620" y="434885"/>
                </a:lnTo>
                <a:lnTo>
                  <a:pt x="1373620" y="426253"/>
                </a:lnTo>
                <a:lnTo>
                  <a:pt x="1359638" y="417323"/>
                </a:lnTo>
                <a:lnTo>
                  <a:pt x="1353113" y="407500"/>
                </a:lnTo>
                <a:lnTo>
                  <a:pt x="1342860" y="404821"/>
                </a:lnTo>
                <a:lnTo>
                  <a:pt x="1331986" y="394403"/>
                </a:lnTo>
                <a:cubicBezTo>
                  <a:pt x="1331986" y="394403"/>
                  <a:pt x="1300717" y="390713"/>
                  <a:pt x="1296876" y="384580"/>
                </a:cubicBezTo>
                <a:cubicBezTo>
                  <a:pt x="1293035" y="378447"/>
                  <a:pt x="1295483" y="373782"/>
                  <a:pt x="1300604" y="366423"/>
                </a:cubicBezTo>
                <a:cubicBezTo>
                  <a:pt x="1305726" y="359064"/>
                  <a:pt x="1311479" y="351540"/>
                  <a:pt x="1311479" y="351540"/>
                </a:cubicBezTo>
                <a:lnTo>
                  <a:pt x="1327014" y="359577"/>
                </a:lnTo>
                <a:lnTo>
                  <a:pt x="1334782" y="358981"/>
                </a:lnTo>
                <a:lnTo>
                  <a:pt x="1340375" y="345289"/>
                </a:lnTo>
                <a:lnTo>
                  <a:pt x="1357774" y="344694"/>
                </a:lnTo>
                <a:cubicBezTo>
                  <a:pt x="1357774" y="344694"/>
                  <a:pt x="1368574" y="332056"/>
                  <a:pt x="1371134" y="326536"/>
                </a:cubicBezTo>
                <a:cubicBezTo>
                  <a:pt x="1373695" y="321017"/>
                  <a:pt x="1372452" y="312844"/>
                  <a:pt x="1369891" y="312844"/>
                </a:cubicBezTo>
                <a:cubicBezTo>
                  <a:pt x="1367331" y="312844"/>
                  <a:pt x="1347502" y="301414"/>
                  <a:pt x="1348142" y="295282"/>
                </a:cubicBezTo>
                <a:cubicBezTo>
                  <a:pt x="1348782" y="289149"/>
                  <a:pt x="1353754" y="290960"/>
                  <a:pt x="1353113" y="286054"/>
                </a:cubicBezTo>
                <a:cubicBezTo>
                  <a:pt x="1352473" y="281148"/>
                  <a:pt x="1333501" y="263314"/>
                  <a:pt x="1334782" y="257181"/>
                </a:cubicBezTo>
                <a:cubicBezTo>
                  <a:pt x="1336062" y="251048"/>
                  <a:pt x="1348801" y="251669"/>
                  <a:pt x="1347521" y="246762"/>
                </a:cubicBezTo>
                <a:cubicBezTo>
                  <a:pt x="1346240" y="241856"/>
                  <a:pt x="1333303" y="234982"/>
                  <a:pt x="1330743" y="230689"/>
                </a:cubicBezTo>
                <a:cubicBezTo>
                  <a:pt x="1328182" y="226396"/>
                  <a:pt x="1320490" y="214913"/>
                  <a:pt x="1320490" y="214913"/>
                </a:cubicBezTo>
                <a:lnTo>
                  <a:pt x="1319558" y="206876"/>
                </a:lnTo>
                <a:cubicBezTo>
                  <a:pt x="1322732" y="202920"/>
                  <a:pt x="1323145" y="200273"/>
                  <a:pt x="1324840" y="202708"/>
                </a:cubicBezTo>
                <a:cubicBezTo>
                  <a:pt x="1326597" y="205234"/>
                  <a:pt x="1326993" y="214913"/>
                  <a:pt x="1329190" y="214913"/>
                </a:cubicBezTo>
                <a:cubicBezTo>
                  <a:pt x="1331387" y="214913"/>
                  <a:pt x="1329350" y="205141"/>
                  <a:pt x="1331986" y="205983"/>
                </a:cubicBezTo>
                <a:cubicBezTo>
                  <a:pt x="1334623" y="206825"/>
                  <a:pt x="1329390" y="212234"/>
                  <a:pt x="1340375" y="212234"/>
                </a:cubicBezTo>
                <a:cubicBezTo>
                  <a:pt x="1347129" y="212234"/>
                  <a:pt x="1351253" y="210675"/>
                  <a:pt x="1354668" y="209555"/>
                </a:cubicBezTo>
                <a:cubicBezTo>
                  <a:pt x="1354445" y="207227"/>
                  <a:pt x="1353878" y="204956"/>
                  <a:pt x="1352182" y="203601"/>
                </a:cubicBezTo>
                <a:cubicBezTo>
                  <a:pt x="1346750" y="199265"/>
                  <a:pt x="1337702" y="194246"/>
                  <a:pt x="1331365" y="189909"/>
                </a:cubicBezTo>
                <a:cubicBezTo>
                  <a:pt x="1325027" y="185572"/>
                  <a:pt x="1323206" y="166306"/>
                  <a:pt x="1320490" y="153296"/>
                </a:cubicBezTo>
                <a:cubicBezTo>
                  <a:pt x="1317774" y="140287"/>
                  <a:pt x="1321572" y="123946"/>
                  <a:pt x="1316140" y="117874"/>
                </a:cubicBezTo>
                <a:cubicBezTo>
                  <a:pt x="1310708" y="111803"/>
                  <a:pt x="1308036" y="107446"/>
                  <a:pt x="1307130" y="97038"/>
                </a:cubicBezTo>
                <a:cubicBezTo>
                  <a:pt x="1306225" y="86630"/>
                  <a:pt x="1299673" y="77095"/>
                  <a:pt x="1299673" y="77095"/>
                </a:cubicBezTo>
                <a:lnTo>
                  <a:pt x="1278856" y="80667"/>
                </a:lnTo>
                <a:cubicBezTo>
                  <a:pt x="1278856" y="80667"/>
                  <a:pt x="1261676" y="86491"/>
                  <a:pt x="1248096" y="82155"/>
                </a:cubicBezTo>
                <a:cubicBezTo>
                  <a:pt x="1234517" y="77818"/>
                  <a:pt x="1229915" y="64141"/>
                  <a:pt x="1224483" y="58937"/>
                </a:cubicBezTo>
                <a:cubicBezTo>
                  <a:pt x="1219051" y="53733"/>
                  <a:pt x="1197574" y="24059"/>
                  <a:pt x="1191237" y="22325"/>
                </a:cubicBezTo>
                <a:cubicBezTo>
                  <a:pt x="1184900" y="20590"/>
                  <a:pt x="1170206" y="21678"/>
                  <a:pt x="1162963" y="19943"/>
                </a:cubicBezTo>
                <a:cubicBezTo>
                  <a:pt x="1155721" y="18209"/>
                  <a:pt x="1143903" y="8555"/>
                  <a:pt x="1140282" y="5953"/>
                </a:cubicBezTo>
                <a:cubicBezTo>
                  <a:pt x="1136661" y="3351"/>
                  <a:pt x="1116872" y="0"/>
                  <a:pt x="1113251" y="0"/>
                </a:cubicBezTo>
                <a:close/>
                <a:moveTo>
                  <a:pt x="433120" y="733739"/>
                </a:moveTo>
                <a:cubicBezTo>
                  <a:pt x="430945" y="734577"/>
                  <a:pt x="431527" y="741255"/>
                  <a:pt x="431256" y="743859"/>
                </a:cubicBezTo>
                <a:cubicBezTo>
                  <a:pt x="430945" y="746837"/>
                  <a:pt x="431256" y="748621"/>
                  <a:pt x="429702" y="747729"/>
                </a:cubicBezTo>
                <a:cubicBezTo>
                  <a:pt x="428149" y="746837"/>
                  <a:pt x="425974" y="747432"/>
                  <a:pt x="425974" y="750110"/>
                </a:cubicBezTo>
                <a:cubicBezTo>
                  <a:pt x="425974" y="752789"/>
                  <a:pt x="422245" y="750110"/>
                  <a:pt x="423488" y="754278"/>
                </a:cubicBezTo>
                <a:cubicBezTo>
                  <a:pt x="424731" y="758445"/>
                  <a:pt x="431566" y="760826"/>
                  <a:pt x="435916" y="759338"/>
                </a:cubicBezTo>
                <a:cubicBezTo>
                  <a:pt x="440266" y="757850"/>
                  <a:pt x="440576" y="759041"/>
                  <a:pt x="440266" y="762315"/>
                </a:cubicBezTo>
                <a:cubicBezTo>
                  <a:pt x="439956" y="765589"/>
                  <a:pt x="446480" y="765886"/>
                  <a:pt x="449276" y="768268"/>
                </a:cubicBezTo>
                <a:cubicBezTo>
                  <a:pt x="452072" y="770649"/>
                  <a:pt x="452694" y="766779"/>
                  <a:pt x="451762" y="765589"/>
                </a:cubicBezTo>
                <a:cubicBezTo>
                  <a:pt x="450830" y="764398"/>
                  <a:pt x="457044" y="765291"/>
                  <a:pt x="458287" y="764398"/>
                </a:cubicBezTo>
                <a:cubicBezTo>
                  <a:pt x="459530" y="763506"/>
                  <a:pt x="453005" y="758445"/>
                  <a:pt x="450209" y="755468"/>
                </a:cubicBezTo>
                <a:cubicBezTo>
                  <a:pt x="447412" y="752492"/>
                  <a:pt x="446169" y="752492"/>
                  <a:pt x="443684" y="750706"/>
                </a:cubicBezTo>
                <a:cubicBezTo>
                  <a:pt x="441199" y="748920"/>
                  <a:pt x="444611" y="745645"/>
                  <a:pt x="442752" y="744157"/>
                </a:cubicBezTo>
                <a:cubicBezTo>
                  <a:pt x="440888" y="742669"/>
                  <a:pt x="438092" y="743860"/>
                  <a:pt x="439334" y="742669"/>
                </a:cubicBezTo>
                <a:cubicBezTo>
                  <a:pt x="440577" y="741478"/>
                  <a:pt x="440577" y="740287"/>
                  <a:pt x="434363" y="733739"/>
                </a:cubicBezTo>
                <a:cubicBezTo>
                  <a:pt x="433936" y="733590"/>
                  <a:pt x="433432" y="733619"/>
                  <a:pt x="433120" y="733739"/>
                </a:cubicBezTo>
                <a:close/>
                <a:moveTo>
                  <a:pt x="413856" y="742669"/>
                </a:moveTo>
                <a:cubicBezTo>
                  <a:pt x="413518" y="742755"/>
                  <a:pt x="413250" y="742999"/>
                  <a:pt x="412925" y="743264"/>
                </a:cubicBezTo>
                <a:cubicBezTo>
                  <a:pt x="411441" y="744471"/>
                  <a:pt x="410080" y="747250"/>
                  <a:pt x="409507" y="749813"/>
                </a:cubicBezTo>
                <a:cubicBezTo>
                  <a:pt x="408753" y="753184"/>
                  <a:pt x="412568" y="754631"/>
                  <a:pt x="415410" y="758445"/>
                </a:cubicBezTo>
                <a:cubicBezTo>
                  <a:pt x="416081" y="759345"/>
                  <a:pt x="416800" y="760171"/>
                  <a:pt x="417274" y="761422"/>
                </a:cubicBezTo>
                <a:cubicBezTo>
                  <a:pt x="419760" y="767970"/>
                  <a:pt x="422556" y="774519"/>
                  <a:pt x="419760" y="773923"/>
                </a:cubicBezTo>
                <a:cubicBezTo>
                  <a:pt x="419061" y="773775"/>
                  <a:pt x="418532" y="773221"/>
                  <a:pt x="417896" y="772733"/>
                </a:cubicBezTo>
                <a:cubicBezTo>
                  <a:pt x="417836" y="772685"/>
                  <a:pt x="417647" y="772780"/>
                  <a:pt x="417586" y="772733"/>
                </a:cubicBezTo>
                <a:cubicBezTo>
                  <a:pt x="416393" y="771778"/>
                  <a:pt x="415482" y="770502"/>
                  <a:pt x="414789" y="770351"/>
                </a:cubicBezTo>
                <a:cubicBezTo>
                  <a:pt x="414425" y="770275"/>
                  <a:pt x="414013" y="770576"/>
                  <a:pt x="413858" y="771244"/>
                </a:cubicBezTo>
                <a:cubicBezTo>
                  <a:pt x="413236" y="773923"/>
                  <a:pt x="413858" y="776006"/>
                  <a:pt x="416343" y="782555"/>
                </a:cubicBezTo>
                <a:cubicBezTo>
                  <a:pt x="417651" y="786000"/>
                  <a:pt x="419283" y="790331"/>
                  <a:pt x="421315" y="794462"/>
                </a:cubicBezTo>
                <a:cubicBezTo>
                  <a:pt x="423145" y="798183"/>
                  <a:pt x="425320" y="801745"/>
                  <a:pt x="427529" y="804284"/>
                </a:cubicBezTo>
                <a:cubicBezTo>
                  <a:pt x="432189" y="809642"/>
                  <a:pt x="432811" y="809047"/>
                  <a:pt x="435296" y="808452"/>
                </a:cubicBezTo>
                <a:cubicBezTo>
                  <a:pt x="437782" y="807856"/>
                  <a:pt x="433121" y="803094"/>
                  <a:pt x="429393" y="792080"/>
                </a:cubicBezTo>
                <a:cubicBezTo>
                  <a:pt x="425664" y="781067"/>
                  <a:pt x="426907" y="776602"/>
                  <a:pt x="426907" y="770053"/>
                </a:cubicBezTo>
                <a:cubicBezTo>
                  <a:pt x="426907" y="763505"/>
                  <a:pt x="426597" y="764398"/>
                  <a:pt x="424732" y="765886"/>
                </a:cubicBezTo>
                <a:cubicBezTo>
                  <a:pt x="422868" y="767374"/>
                  <a:pt x="421625" y="761719"/>
                  <a:pt x="417275" y="754277"/>
                </a:cubicBezTo>
                <a:cubicBezTo>
                  <a:pt x="415412" y="747728"/>
                  <a:pt x="418207" y="745942"/>
                  <a:pt x="415722" y="743264"/>
                </a:cubicBezTo>
                <a:cubicBezTo>
                  <a:pt x="415101" y="742594"/>
                  <a:pt x="414484" y="742505"/>
                  <a:pt x="413858" y="742668"/>
                </a:cubicBezTo>
                <a:close/>
                <a:moveTo>
                  <a:pt x="448966" y="779281"/>
                </a:moveTo>
                <a:cubicBezTo>
                  <a:pt x="448004" y="779644"/>
                  <a:pt x="448811" y="781067"/>
                  <a:pt x="450209" y="782853"/>
                </a:cubicBezTo>
                <a:cubicBezTo>
                  <a:pt x="452073" y="785234"/>
                  <a:pt x="450209" y="786128"/>
                  <a:pt x="448655" y="784937"/>
                </a:cubicBezTo>
                <a:cubicBezTo>
                  <a:pt x="447102" y="783746"/>
                  <a:pt x="443062" y="784342"/>
                  <a:pt x="446480" y="787616"/>
                </a:cubicBezTo>
                <a:cubicBezTo>
                  <a:pt x="449898" y="790890"/>
                  <a:pt x="450519" y="789104"/>
                  <a:pt x="456423" y="791485"/>
                </a:cubicBezTo>
                <a:cubicBezTo>
                  <a:pt x="462326" y="793867"/>
                  <a:pt x="461394" y="796546"/>
                  <a:pt x="463258" y="795355"/>
                </a:cubicBezTo>
                <a:cubicBezTo>
                  <a:pt x="465122" y="794164"/>
                  <a:pt x="461705" y="790592"/>
                  <a:pt x="454558" y="785235"/>
                </a:cubicBezTo>
                <a:cubicBezTo>
                  <a:pt x="453005" y="783746"/>
                  <a:pt x="453627" y="779877"/>
                  <a:pt x="450519" y="779281"/>
                </a:cubicBezTo>
                <a:cubicBezTo>
                  <a:pt x="449743" y="779133"/>
                  <a:pt x="449286" y="779160"/>
                  <a:pt x="448966" y="779281"/>
                </a:cubicBezTo>
                <a:close/>
                <a:moveTo>
                  <a:pt x="418827" y="798034"/>
                </a:moveTo>
                <a:cubicBezTo>
                  <a:pt x="417866" y="798160"/>
                  <a:pt x="418672" y="800267"/>
                  <a:pt x="420070" y="804285"/>
                </a:cubicBezTo>
                <a:cubicBezTo>
                  <a:pt x="421935" y="809643"/>
                  <a:pt x="421935" y="809345"/>
                  <a:pt x="421935" y="812024"/>
                </a:cubicBezTo>
                <a:cubicBezTo>
                  <a:pt x="421935" y="814703"/>
                  <a:pt x="422556" y="816489"/>
                  <a:pt x="424731" y="814406"/>
                </a:cubicBezTo>
                <a:cubicBezTo>
                  <a:pt x="426906" y="812322"/>
                  <a:pt x="427527" y="816489"/>
                  <a:pt x="431566" y="820061"/>
                </a:cubicBezTo>
                <a:cubicBezTo>
                  <a:pt x="435605" y="823632"/>
                  <a:pt x="435916" y="824228"/>
                  <a:pt x="437159" y="823335"/>
                </a:cubicBezTo>
                <a:cubicBezTo>
                  <a:pt x="438402" y="822443"/>
                  <a:pt x="436227" y="820359"/>
                  <a:pt x="430945" y="816787"/>
                </a:cubicBezTo>
                <a:cubicBezTo>
                  <a:pt x="425663" y="813215"/>
                  <a:pt x="424420" y="809048"/>
                  <a:pt x="422867" y="803987"/>
                </a:cubicBezTo>
                <a:cubicBezTo>
                  <a:pt x="422552" y="802078"/>
                  <a:pt x="422556" y="801715"/>
                  <a:pt x="422245" y="799820"/>
                </a:cubicBezTo>
                <a:cubicBezTo>
                  <a:pt x="421918" y="799405"/>
                  <a:pt x="421457" y="799145"/>
                  <a:pt x="420381" y="798629"/>
                </a:cubicBezTo>
                <a:cubicBezTo>
                  <a:pt x="419605" y="798257"/>
                  <a:pt x="419148" y="797992"/>
                  <a:pt x="418827" y="798034"/>
                </a:cubicBezTo>
                <a:close/>
                <a:moveTo>
                  <a:pt x="459530" y="828693"/>
                </a:moveTo>
                <a:cubicBezTo>
                  <a:pt x="458598" y="828805"/>
                  <a:pt x="457821" y="830851"/>
                  <a:pt x="458287" y="831968"/>
                </a:cubicBezTo>
                <a:cubicBezTo>
                  <a:pt x="458908" y="833456"/>
                  <a:pt x="454869" y="834944"/>
                  <a:pt x="458287" y="836135"/>
                </a:cubicBezTo>
                <a:cubicBezTo>
                  <a:pt x="461394" y="836730"/>
                  <a:pt x="462637" y="837921"/>
                  <a:pt x="461705" y="834944"/>
                </a:cubicBezTo>
                <a:cubicBezTo>
                  <a:pt x="460773" y="831968"/>
                  <a:pt x="461705" y="831372"/>
                  <a:pt x="460462" y="829289"/>
                </a:cubicBezTo>
                <a:cubicBezTo>
                  <a:pt x="460152" y="828768"/>
                  <a:pt x="459840" y="828656"/>
                  <a:pt x="459530" y="828693"/>
                </a:cubicBezTo>
                <a:close/>
                <a:moveTo>
                  <a:pt x="461394" y="846851"/>
                </a:moveTo>
                <a:cubicBezTo>
                  <a:pt x="460953" y="847105"/>
                  <a:pt x="461665" y="848190"/>
                  <a:pt x="463880" y="850423"/>
                </a:cubicBezTo>
                <a:cubicBezTo>
                  <a:pt x="469783" y="853697"/>
                  <a:pt x="477550" y="856081"/>
                  <a:pt x="470404" y="851315"/>
                </a:cubicBezTo>
                <a:cubicBezTo>
                  <a:pt x="465938" y="848338"/>
                  <a:pt x="462128" y="846426"/>
                  <a:pt x="461394" y="846850"/>
                </a:cubicBezTo>
                <a:close/>
                <a:moveTo>
                  <a:pt x="465744" y="856078"/>
                </a:moveTo>
                <a:cubicBezTo>
                  <a:pt x="465724" y="856372"/>
                  <a:pt x="466715" y="857492"/>
                  <a:pt x="468540" y="859948"/>
                </a:cubicBezTo>
                <a:cubicBezTo>
                  <a:pt x="475842" y="869771"/>
                  <a:pt x="482988" y="873492"/>
                  <a:pt x="485939" y="878105"/>
                </a:cubicBezTo>
                <a:cubicBezTo>
                  <a:pt x="488891" y="882719"/>
                  <a:pt x="489046" y="881380"/>
                  <a:pt x="489668" y="882868"/>
                </a:cubicBezTo>
                <a:cubicBezTo>
                  <a:pt x="497902" y="891054"/>
                  <a:pt x="501785" y="892840"/>
                  <a:pt x="510485" y="897751"/>
                </a:cubicBezTo>
                <a:cubicBezTo>
                  <a:pt x="519185" y="902663"/>
                  <a:pt x="528661" y="908318"/>
                  <a:pt x="520428" y="901918"/>
                </a:cubicBezTo>
                <a:cubicBezTo>
                  <a:pt x="512194" y="895519"/>
                  <a:pt x="507844" y="894179"/>
                  <a:pt x="504892" y="890607"/>
                </a:cubicBezTo>
                <a:cubicBezTo>
                  <a:pt x="501941" y="887035"/>
                  <a:pt x="502096" y="888226"/>
                  <a:pt x="497125" y="883761"/>
                </a:cubicBezTo>
                <a:cubicBezTo>
                  <a:pt x="492154" y="879296"/>
                  <a:pt x="490755" y="879147"/>
                  <a:pt x="486561" y="874831"/>
                </a:cubicBezTo>
                <a:cubicBezTo>
                  <a:pt x="482366" y="870515"/>
                  <a:pt x="487182" y="871557"/>
                  <a:pt x="479104" y="866199"/>
                </a:cubicBezTo>
                <a:cubicBezTo>
                  <a:pt x="473045" y="862180"/>
                  <a:pt x="465795" y="855199"/>
                  <a:pt x="465744" y="856078"/>
                </a:cubicBezTo>
                <a:close/>
                <a:moveTo>
                  <a:pt x="485939" y="858460"/>
                </a:moveTo>
                <a:cubicBezTo>
                  <a:pt x="485493" y="858869"/>
                  <a:pt x="487027" y="860915"/>
                  <a:pt x="492464" y="866199"/>
                </a:cubicBezTo>
                <a:cubicBezTo>
                  <a:pt x="497436" y="871259"/>
                  <a:pt x="504426" y="875129"/>
                  <a:pt x="511417" y="881677"/>
                </a:cubicBezTo>
                <a:cubicBezTo>
                  <a:pt x="518408" y="888226"/>
                  <a:pt x="526331" y="888672"/>
                  <a:pt x="523535" y="886738"/>
                </a:cubicBezTo>
                <a:cubicBezTo>
                  <a:pt x="520738" y="884803"/>
                  <a:pt x="512039" y="876617"/>
                  <a:pt x="507689" y="873640"/>
                </a:cubicBezTo>
                <a:cubicBezTo>
                  <a:pt x="503339" y="870664"/>
                  <a:pt x="495105" y="863966"/>
                  <a:pt x="490911" y="860841"/>
                </a:cubicBezTo>
                <a:cubicBezTo>
                  <a:pt x="488813" y="859278"/>
                  <a:pt x="486386" y="858050"/>
                  <a:pt x="485939" y="858460"/>
                </a:cubicBezTo>
                <a:close/>
                <a:moveTo>
                  <a:pt x="595929" y="937043"/>
                </a:moveTo>
                <a:cubicBezTo>
                  <a:pt x="594064" y="937043"/>
                  <a:pt x="593288" y="937638"/>
                  <a:pt x="594375" y="939424"/>
                </a:cubicBezTo>
                <a:cubicBezTo>
                  <a:pt x="595463" y="941210"/>
                  <a:pt x="596550" y="941210"/>
                  <a:pt x="598414" y="940912"/>
                </a:cubicBezTo>
                <a:cubicBezTo>
                  <a:pt x="601521" y="942549"/>
                  <a:pt x="601055" y="942252"/>
                  <a:pt x="603696" y="943294"/>
                </a:cubicBezTo>
                <a:cubicBezTo>
                  <a:pt x="606337" y="944335"/>
                  <a:pt x="610066" y="946865"/>
                  <a:pt x="611153" y="945972"/>
                </a:cubicBezTo>
                <a:cubicBezTo>
                  <a:pt x="612241" y="945080"/>
                  <a:pt x="610687" y="944038"/>
                  <a:pt x="608357" y="941508"/>
                </a:cubicBezTo>
                <a:cubicBezTo>
                  <a:pt x="606026" y="938977"/>
                  <a:pt x="606182" y="938829"/>
                  <a:pt x="602764" y="937936"/>
                </a:cubicBezTo>
                <a:cubicBezTo>
                  <a:pt x="599346" y="937043"/>
                  <a:pt x="597793" y="937043"/>
                  <a:pt x="595929" y="937043"/>
                </a:cubicBezTo>
                <a:close/>
                <a:moveTo>
                  <a:pt x="615814" y="937638"/>
                </a:moveTo>
                <a:cubicBezTo>
                  <a:pt x="614474" y="937638"/>
                  <a:pt x="614335" y="937935"/>
                  <a:pt x="614882" y="939126"/>
                </a:cubicBezTo>
                <a:cubicBezTo>
                  <a:pt x="615969" y="941508"/>
                  <a:pt x="616591" y="942103"/>
                  <a:pt x="615504" y="942996"/>
                </a:cubicBezTo>
                <a:cubicBezTo>
                  <a:pt x="614416" y="943888"/>
                  <a:pt x="615192" y="944782"/>
                  <a:pt x="615504" y="945377"/>
                </a:cubicBezTo>
                <a:cubicBezTo>
                  <a:pt x="615814" y="945972"/>
                  <a:pt x="614105" y="946270"/>
                  <a:pt x="613639" y="945674"/>
                </a:cubicBezTo>
                <a:cubicBezTo>
                  <a:pt x="613173" y="945079"/>
                  <a:pt x="611930" y="945972"/>
                  <a:pt x="614882" y="947460"/>
                </a:cubicBezTo>
                <a:cubicBezTo>
                  <a:pt x="617834" y="948949"/>
                  <a:pt x="616280" y="946124"/>
                  <a:pt x="618921" y="948353"/>
                </a:cubicBezTo>
                <a:cubicBezTo>
                  <a:pt x="621562" y="950585"/>
                  <a:pt x="626533" y="952371"/>
                  <a:pt x="635389" y="951627"/>
                </a:cubicBezTo>
                <a:cubicBezTo>
                  <a:pt x="653099" y="949544"/>
                  <a:pt x="655274" y="948502"/>
                  <a:pt x="656516" y="945079"/>
                </a:cubicBezTo>
                <a:cubicBezTo>
                  <a:pt x="657759" y="941655"/>
                  <a:pt x="656671" y="942102"/>
                  <a:pt x="649370" y="940018"/>
                </a:cubicBezTo>
                <a:cubicBezTo>
                  <a:pt x="642068" y="937935"/>
                  <a:pt x="629796" y="937637"/>
                  <a:pt x="622960" y="937935"/>
                </a:cubicBezTo>
                <a:cubicBezTo>
                  <a:pt x="619543" y="938083"/>
                  <a:pt x="617154" y="937637"/>
                  <a:pt x="615814" y="937637"/>
                </a:cubicBezTo>
                <a:close/>
                <a:moveTo>
                  <a:pt x="626999" y="955498"/>
                </a:moveTo>
                <a:cubicBezTo>
                  <a:pt x="625290" y="955795"/>
                  <a:pt x="624203" y="956837"/>
                  <a:pt x="624513" y="957581"/>
                </a:cubicBezTo>
                <a:cubicBezTo>
                  <a:pt x="624823" y="958325"/>
                  <a:pt x="627154" y="957878"/>
                  <a:pt x="628863" y="959665"/>
                </a:cubicBezTo>
                <a:cubicBezTo>
                  <a:pt x="630571" y="961451"/>
                  <a:pt x="631038" y="961005"/>
                  <a:pt x="628863" y="961749"/>
                </a:cubicBezTo>
                <a:cubicBezTo>
                  <a:pt x="626688" y="962492"/>
                  <a:pt x="626378" y="960260"/>
                  <a:pt x="624513" y="959070"/>
                </a:cubicBezTo>
                <a:cubicBezTo>
                  <a:pt x="622649" y="957878"/>
                  <a:pt x="620163" y="958773"/>
                  <a:pt x="618610" y="959367"/>
                </a:cubicBezTo>
                <a:cubicBezTo>
                  <a:pt x="617056" y="959962"/>
                  <a:pt x="615037" y="961302"/>
                  <a:pt x="613639" y="960855"/>
                </a:cubicBezTo>
                <a:cubicBezTo>
                  <a:pt x="612240" y="960409"/>
                  <a:pt x="610687" y="961302"/>
                  <a:pt x="612085" y="962046"/>
                </a:cubicBezTo>
                <a:cubicBezTo>
                  <a:pt x="613483" y="962790"/>
                  <a:pt x="615037" y="962790"/>
                  <a:pt x="617367" y="964129"/>
                </a:cubicBezTo>
                <a:cubicBezTo>
                  <a:pt x="619697" y="965469"/>
                  <a:pt x="620319" y="964576"/>
                  <a:pt x="621406" y="964725"/>
                </a:cubicBezTo>
                <a:cubicBezTo>
                  <a:pt x="622494" y="964873"/>
                  <a:pt x="624513" y="965766"/>
                  <a:pt x="632281" y="966808"/>
                </a:cubicBezTo>
                <a:cubicBezTo>
                  <a:pt x="640048" y="967850"/>
                  <a:pt x="638029" y="968448"/>
                  <a:pt x="642223" y="967701"/>
                </a:cubicBezTo>
                <a:cubicBezTo>
                  <a:pt x="646418" y="966956"/>
                  <a:pt x="647505" y="965766"/>
                  <a:pt x="654962" y="966510"/>
                </a:cubicBezTo>
                <a:cubicBezTo>
                  <a:pt x="662419" y="967254"/>
                  <a:pt x="677799" y="965618"/>
                  <a:pt x="682926" y="964129"/>
                </a:cubicBezTo>
                <a:cubicBezTo>
                  <a:pt x="688053" y="962641"/>
                  <a:pt x="685408" y="962045"/>
                  <a:pt x="681994" y="962045"/>
                </a:cubicBezTo>
                <a:cubicBezTo>
                  <a:pt x="678576" y="962045"/>
                  <a:pt x="674382" y="962342"/>
                  <a:pt x="666459" y="961748"/>
                </a:cubicBezTo>
                <a:cubicBezTo>
                  <a:pt x="658536" y="961153"/>
                  <a:pt x="657293" y="962492"/>
                  <a:pt x="644399" y="963236"/>
                </a:cubicBezTo>
                <a:cubicBezTo>
                  <a:pt x="641292" y="963088"/>
                  <a:pt x="642379" y="962641"/>
                  <a:pt x="640049" y="961748"/>
                </a:cubicBezTo>
                <a:cubicBezTo>
                  <a:pt x="637719" y="960856"/>
                  <a:pt x="642068" y="960557"/>
                  <a:pt x="639428" y="959962"/>
                </a:cubicBezTo>
                <a:cubicBezTo>
                  <a:pt x="636786" y="959367"/>
                  <a:pt x="637719" y="958325"/>
                  <a:pt x="637253" y="957283"/>
                </a:cubicBezTo>
                <a:cubicBezTo>
                  <a:pt x="636786" y="956241"/>
                  <a:pt x="634767" y="957432"/>
                  <a:pt x="633214" y="957283"/>
                </a:cubicBezTo>
                <a:cubicBezTo>
                  <a:pt x="631660" y="957135"/>
                  <a:pt x="630417" y="957580"/>
                  <a:pt x="628864" y="957283"/>
                </a:cubicBezTo>
                <a:cubicBezTo>
                  <a:pt x="627310" y="956986"/>
                  <a:pt x="628708" y="955200"/>
                  <a:pt x="627000" y="955497"/>
                </a:cubicBezTo>
                <a:close/>
                <a:moveTo>
                  <a:pt x="599036" y="976632"/>
                </a:moveTo>
                <a:cubicBezTo>
                  <a:pt x="597404" y="976743"/>
                  <a:pt x="594996" y="977079"/>
                  <a:pt x="591889" y="977227"/>
                </a:cubicBezTo>
                <a:cubicBezTo>
                  <a:pt x="585675" y="977524"/>
                  <a:pt x="582568" y="979013"/>
                  <a:pt x="584122" y="980501"/>
                </a:cubicBezTo>
                <a:cubicBezTo>
                  <a:pt x="585675" y="981990"/>
                  <a:pt x="588783" y="981990"/>
                  <a:pt x="587229" y="984073"/>
                </a:cubicBezTo>
                <a:cubicBezTo>
                  <a:pt x="585675" y="986157"/>
                  <a:pt x="585986" y="984966"/>
                  <a:pt x="592200" y="984370"/>
                </a:cubicBezTo>
                <a:cubicBezTo>
                  <a:pt x="600589" y="981691"/>
                  <a:pt x="602453" y="980203"/>
                  <a:pt x="601832" y="977822"/>
                </a:cubicBezTo>
                <a:cubicBezTo>
                  <a:pt x="601522" y="976631"/>
                  <a:pt x="600667" y="976520"/>
                  <a:pt x="599036" y="976631"/>
                </a:cubicBezTo>
                <a:close/>
                <a:moveTo>
                  <a:pt x="742891" y="981990"/>
                </a:moveTo>
                <a:cubicBezTo>
                  <a:pt x="742971" y="981914"/>
                  <a:pt x="743123" y="982047"/>
                  <a:pt x="743201" y="981990"/>
                </a:cubicBezTo>
                <a:cubicBezTo>
                  <a:pt x="742813" y="982331"/>
                  <a:pt x="742240" y="983211"/>
                  <a:pt x="741959" y="983776"/>
                </a:cubicBezTo>
                <a:cubicBezTo>
                  <a:pt x="742188" y="983156"/>
                  <a:pt x="742389" y="982490"/>
                  <a:pt x="742890" y="981990"/>
                </a:cubicBezTo>
                <a:close/>
                <a:moveTo>
                  <a:pt x="668012" y="982585"/>
                </a:moveTo>
                <a:cubicBezTo>
                  <a:pt x="665992" y="982790"/>
                  <a:pt x="664672" y="983180"/>
                  <a:pt x="663351" y="983477"/>
                </a:cubicBezTo>
                <a:cubicBezTo>
                  <a:pt x="660710" y="984073"/>
                  <a:pt x="660866" y="986752"/>
                  <a:pt x="654030" y="984966"/>
                </a:cubicBezTo>
                <a:cubicBezTo>
                  <a:pt x="647195" y="983180"/>
                  <a:pt x="645486" y="982584"/>
                  <a:pt x="641913" y="982882"/>
                </a:cubicBezTo>
                <a:cubicBezTo>
                  <a:pt x="638340" y="983179"/>
                  <a:pt x="636475" y="984519"/>
                  <a:pt x="640670" y="984966"/>
                </a:cubicBezTo>
                <a:cubicBezTo>
                  <a:pt x="644864" y="985413"/>
                  <a:pt x="645330" y="985413"/>
                  <a:pt x="643156" y="986454"/>
                </a:cubicBezTo>
                <a:cubicBezTo>
                  <a:pt x="640981" y="987496"/>
                  <a:pt x="641136" y="988687"/>
                  <a:pt x="639738" y="989431"/>
                </a:cubicBezTo>
                <a:cubicBezTo>
                  <a:pt x="638340" y="990175"/>
                  <a:pt x="639116" y="991514"/>
                  <a:pt x="640981" y="992110"/>
                </a:cubicBezTo>
                <a:cubicBezTo>
                  <a:pt x="642845" y="992705"/>
                  <a:pt x="641602" y="989428"/>
                  <a:pt x="645641" y="991217"/>
                </a:cubicBezTo>
                <a:cubicBezTo>
                  <a:pt x="649680" y="993003"/>
                  <a:pt x="647195" y="991368"/>
                  <a:pt x="649059" y="992110"/>
                </a:cubicBezTo>
                <a:cubicBezTo>
                  <a:pt x="654807" y="991961"/>
                  <a:pt x="656826" y="994193"/>
                  <a:pt x="662419" y="991514"/>
                </a:cubicBezTo>
                <a:cubicBezTo>
                  <a:pt x="668012" y="988835"/>
                  <a:pt x="668478" y="988389"/>
                  <a:pt x="676090" y="988538"/>
                </a:cubicBezTo>
                <a:cubicBezTo>
                  <a:pt x="683702" y="988687"/>
                  <a:pt x="687741" y="988241"/>
                  <a:pt x="688518" y="987049"/>
                </a:cubicBezTo>
                <a:cubicBezTo>
                  <a:pt x="689295" y="985859"/>
                  <a:pt x="686188" y="987645"/>
                  <a:pt x="684790" y="985859"/>
                </a:cubicBezTo>
                <a:cubicBezTo>
                  <a:pt x="683392" y="984073"/>
                  <a:pt x="683702" y="983031"/>
                  <a:pt x="676401" y="982584"/>
                </a:cubicBezTo>
                <a:cubicBezTo>
                  <a:pt x="672750" y="982361"/>
                  <a:pt x="670031" y="982380"/>
                  <a:pt x="668012" y="982584"/>
                </a:cubicBezTo>
                <a:close/>
                <a:moveTo>
                  <a:pt x="706539" y="998956"/>
                </a:moveTo>
                <a:cubicBezTo>
                  <a:pt x="706362" y="998918"/>
                  <a:pt x="706229" y="999291"/>
                  <a:pt x="705608" y="999552"/>
                </a:cubicBezTo>
                <a:cubicBezTo>
                  <a:pt x="703122" y="1000594"/>
                  <a:pt x="698772" y="1002380"/>
                  <a:pt x="702501" y="1002826"/>
                </a:cubicBezTo>
                <a:cubicBezTo>
                  <a:pt x="706229" y="1003273"/>
                  <a:pt x="709802" y="1003421"/>
                  <a:pt x="712443" y="1004314"/>
                </a:cubicBezTo>
                <a:cubicBezTo>
                  <a:pt x="715084" y="1005207"/>
                  <a:pt x="717880" y="1005505"/>
                  <a:pt x="719589" y="1006100"/>
                </a:cubicBezTo>
                <a:cubicBezTo>
                  <a:pt x="734969" y="1008035"/>
                  <a:pt x="737144" y="1007886"/>
                  <a:pt x="738853" y="1007886"/>
                </a:cubicBezTo>
                <a:cubicBezTo>
                  <a:pt x="740561" y="1007886"/>
                  <a:pt x="742267" y="1007291"/>
                  <a:pt x="737921" y="1005803"/>
                </a:cubicBezTo>
                <a:cubicBezTo>
                  <a:pt x="733571" y="1004314"/>
                  <a:pt x="727512" y="1002975"/>
                  <a:pt x="721143" y="1002528"/>
                </a:cubicBezTo>
                <a:cubicBezTo>
                  <a:pt x="714774" y="1002082"/>
                  <a:pt x="711667" y="1000445"/>
                  <a:pt x="708715" y="1000445"/>
                </a:cubicBezTo>
                <a:cubicBezTo>
                  <a:pt x="706501" y="1000445"/>
                  <a:pt x="707072" y="999061"/>
                  <a:pt x="706540" y="998956"/>
                </a:cubicBezTo>
                <a:close/>
                <a:moveTo>
                  <a:pt x="747552" y="1000742"/>
                </a:moveTo>
                <a:cubicBezTo>
                  <a:pt x="747338" y="1001133"/>
                  <a:pt x="748328" y="1002305"/>
                  <a:pt x="750659" y="1004017"/>
                </a:cubicBezTo>
                <a:cubicBezTo>
                  <a:pt x="754232" y="1005207"/>
                  <a:pt x="755320" y="1006401"/>
                  <a:pt x="755320" y="1004909"/>
                </a:cubicBezTo>
                <a:cubicBezTo>
                  <a:pt x="755320" y="1003421"/>
                  <a:pt x="754543" y="1002825"/>
                  <a:pt x="750970" y="1001337"/>
                </a:cubicBezTo>
                <a:cubicBezTo>
                  <a:pt x="749183" y="1000593"/>
                  <a:pt x="747766" y="1000351"/>
                  <a:pt x="747552" y="1000742"/>
                </a:cubicBezTo>
                <a:close/>
                <a:moveTo>
                  <a:pt x="659934" y="1005505"/>
                </a:moveTo>
                <a:cubicBezTo>
                  <a:pt x="657798" y="1005347"/>
                  <a:pt x="656053" y="1005766"/>
                  <a:pt x="655894" y="1007291"/>
                </a:cubicBezTo>
                <a:cubicBezTo>
                  <a:pt x="655584" y="1010268"/>
                  <a:pt x="653409" y="1008482"/>
                  <a:pt x="659312" y="1011756"/>
                </a:cubicBezTo>
                <a:cubicBezTo>
                  <a:pt x="665526" y="1011756"/>
                  <a:pt x="671119" y="1007291"/>
                  <a:pt x="666769" y="1006696"/>
                </a:cubicBezTo>
                <a:cubicBezTo>
                  <a:pt x="664594" y="1006399"/>
                  <a:pt x="662069" y="1005663"/>
                  <a:pt x="659934" y="1005505"/>
                </a:cubicBezTo>
                <a:close/>
                <a:moveTo>
                  <a:pt x="783904" y="1012054"/>
                </a:moveTo>
                <a:cubicBezTo>
                  <a:pt x="785271" y="1012617"/>
                  <a:pt x="786343" y="1013046"/>
                  <a:pt x="787633" y="1013542"/>
                </a:cubicBezTo>
                <a:cubicBezTo>
                  <a:pt x="787486" y="1013590"/>
                  <a:pt x="786701" y="1013839"/>
                  <a:pt x="786701" y="1013839"/>
                </a:cubicBezTo>
                <a:cubicBezTo>
                  <a:pt x="786701" y="1013839"/>
                  <a:pt x="785260" y="1013011"/>
                  <a:pt x="783905" y="1012053"/>
                </a:cubicBezTo>
                <a:close/>
                <a:moveTo>
                  <a:pt x="830199" y="1024853"/>
                </a:moveTo>
                <a:cubicBezTo>
                  <a:pt x="829232" y="1025680"/>
                  <a:pt x="829769" y="1028371"/>
                  <a:pt x="830509" y="1029318"/>
                </a:cubicBezTo>
                <a:cubicBezTo>
                  <a:pt x="831498" y="1030581"/>
                  <a:pt x="833764" y="1032099"/>
                  <a:pt x="832995" y="1033783"/>
                </a:cubicBezTo>
                <a:cubicBezTo>
                  <a:pt x="832226" y="1035467"/>
                  <a:pt x="829986" y="1033013"/>
                  <a:pt x="826470" y="1032592"/>
                </a:cubicBezTo>
                <a:cubicBezTo>
                  <a:pt x="822955" y="1032171"/>
                  <a:pt x="819032" y="1031083"/>
                  <a:pt x="818702" y="1033188"/>
                </a:cubicBezTo>
                <a:cubicBezTo>
                  <a:pt x="818372" y="1035293"/>
                  <a:pt x="822227" y="1037617"/>
                  <a:pt x="823984" y="1038248"/>
                </a:cubicBezTo>
                <a:cubicBezTo>
                  <a:pt x="825742" y="1038880"/>
                  <a:pt x="827876" y="1039231"/>
                  <a:pt x="828645" y="1037653"/>
                </a:cubicBezTo>
                <a:cubicBezTo>
                  <a:pt x="829414" y="1036074"/>
                  <a:pt x="830324" y="1035353"/>
                  <a:pt x="831752" y="1037356"/>
                </a:cubicBezTo>
                <a:cubicBezTo>
                  <a:pt x="833180" y="1039355"/>
                  <a:pt x="833007" y="1041763"/>
                  <a:pt x="836413" y="1044499"/>
                </a:cubicBezTo>
                <a:cubicBezTo>
                  <a:pt x="839818" y="1047236"/>
                  <a:pt x="840559" y="1049037"/>
                  <a:pt x="842316" y="1047774"/>
                </a:cubicBezTo>
                <a:cubicBezTo>
                  <a:pt x="844074" y="1046511"/>
                  <a:pt x="849148" y="1043669"/>
                  <a:pt x="851016" y="1047774"/>
                </a:cubicBezTo>
                <a:cubicBezTo>
                  <a:pt x="852883" y="1051878"/>
                  <a:pt x="858306" y="1054003"/>
                  <a:pt x="859405" y="1056108"/>
                </a:cubicBezTo>
                <a:cubicBezTo>
                  <a:pt x="860158" y="1057552"/>
                  <a:pt x="862044" y="1059784"/>
                  <a:pt x="864065" y="1060871"/>
                </a:cubicBezTo>
                <a:cubicBezTo>
                  <a:pt x="868152" y="1055022"/>
                  <a:pt x="873386" y="1047476"/>
                  <a:pt x="873386" y="1047476"/>
                </a:cubicBezTo>
                <a:lnTo>
                  <a:pt x="838588" y="1029913"/>
                </a:lnTo>
                <a:cubicBezTo>
                  <a:pt x="838930" y="1031216"/>
                  <a:pt x="838689" y="1031721"/>
                  <a:pt x="837345" y="1029616"/>
                </a:cubicBezTo>
                <a:cubicBezTo>
                  <a:pt x="837233" y="1029439"/>
                  <a:pt x="837138" y="1029478"/>
                  <a:pt x="837035" y="1029319"/>
                </a:cubicBezTo>
                <a:cubicBezTo>
                  <a:pt x="834899" y="1026032"/>
                  <a:pt x="834371" y="1025757"/>
                  <a:pt x="831753" y="1024854"/>
                </a:cubicBezTo>
                <a:cubicBezTo>
                  <a:pt x="831066" y="1024617"/>
                  <a:pt x="830522" y="1024579"/>
                  <a:pt x="830200" y="1024854"/>
                </a:cubicBezTo>
                <a:close/>
              </a:path>
            </a:pathLst>
          </a:custGeom>
          <a:solidFill>
            <a:srgbClr val="E63946"/>
          </a:solidFill>
          <a:ln w="3175" cap="flat">
            <a:solidFill>
              <a:srgbClr val="C00000"/>
            </a:solidFill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177" name="Forma libre 176">
            <a:extLst>
              <a:ext uri="{FF2B5EF4-FFF2-40B4-BE49-F238E27FC236}">
                <a16:creationId xmlns:a16="http://schemas.microsoft.com/office/drawing/2014/main" id="{9EBB73BD-CAB6-FB41-AA56-5B611EF5CBB3}"/>
              </a:ext>
            </a:extLst>
          </p:cNvPr>
          <p:cNvSpPr/>
          <p:nvPr/>
        </p:nvSpPr>
        <p:spPr>
          <a:xfrm>
            <a:off x="3797171" y="3669838"/>
            <a:ext cx="618400" cy="569899"/>
          </a:xfrm>
          <a:custGeom>
            <a:avLst/>
            <a:gdLst>
              <a:gd name="connsiteX0" fmla="*/ 288954 w 619325"/>
              <a:gd name="connsiteY0" fmla="*/ 41 h 570752"/>
              <a:gd name="connsiteX1" fmla="*/ 278701 w 619325"/>
              <a:gd name="connsiteY1" fmla="*/ 934 h 570752"/>
              <a:gd name="connsiteX2" fmla="*/ 265030 w 619325"/>
              <a:gd name="connsiteY2" fmla="*/ 10756 h 570752"/>
              <a:gd name="connsiteX3" fmla="*/ 245145 w 619325"/>
              <a:gd name="connsiteY3" fmla="*/ 14924 h 570752"/>
              <a:gd name="connsiteX4" fmla="*/ 232406 w 619325"/>
              <a:gd name="connsiteY4" fmla="*/ 13138 h 570752"/>
              <a:gd name="connsiteX5" fmla="*/ 232096 w 619325"/>
              <a:gd name="connsiteY5" fmla="*/ 13138 h 570752"/>
              <a:gd name="connsiteX6" fmla="*/ 224949 w 619325"/>
              <a:gd name="connsiteY6" fmla="*/ 18793 h 570752"/>
              <a:gd name="connsiteX7" fmla="*/ 243281 w 619325"/>
              <a:gd name="connsiteY7" fmla="*/ 47667 h 570752"/>
              <a:gd name="connsiteX8" fmla="*/ 238310 w 619325"/>
              <a:gd name="connsiteY8" fmla="*/ 56894 h 570752"/>
              <a:gd name="connsiteX9" fmla="*/ 260059 w 619325"/>
              <a:gd name="connsiteY9" fmla="*/ 74456 h 570752"/>
              <a:gd name="connsiteX10" fmla="*/ 261302 w 619325"/>
              <a:gd name="connsiteY10" fmla="*/ 88149 h 570752"/>
              <a:gd name="connsiteX11" fmla="*/ 247942 w 619325"/>
              <a:gd name="connsiteY11" fmla="*/ 106306 h 570752"/>
              <a:gd name="connsiteX12" fmla="*/ 230542 w 619325"/>
              <a:gd name="connsiteY12" fmla="*/ 106902 h 570752"/>
              <a:gd name="connsiteX13" fmla="*/ 224949 w 619325"/>
              <a:gd name="connsiteY13" fmla="*/ 120594 h 570752"/>
              <a:gd name="connsiteX14" fmla="*/ 217182 w 619325"/>
              <a:gd name="connsiteY14" fmla="*/ 121189 h 570752"/>
              <a:gd name="connsiteX15" fmla="*/ 201647 w 619325"/>
              <a:gd name="connsiteY15" fmla="*/ 113152 h 570752"/>
              <a:gd name="connsiteX16" fmla="*/ 190772 w 619325"/>
              <a:gd name="connsiteY16" fmla="*/ 128036 h 570752"/>
              <a:gd name="connsiteX17" fmla="*/ 187044 w 619325"/>
              <a:gd name="connsiteY17" fmla="*/ 146193 h 570752"/>
              <a:gd name="connsiteX18" fmla="*/ 222153 w 619325"/>
              <a:gd name="connsiteY18" fmla="*/ 156016 h 570752"/>
              <a:gd name="connsiteX19" fmla="*/ 233028 w 619325"/>
              <a:gd name="connsiteY19" fmla="*/ 166434 h 570752"/>
              <a:gd name="connsiteX20" fmla="*/ 243281 w 619325"/>
              <a:gd name="connsiteY20" fmla="*/ 169113 h 570752"/>
              <a:gd name="connsiteX21" fmla="*/ 249806 w 619325"/>
              <a:gd name="connsiteY21" fmla="*/ 178936 h 570752"/>
              <a:gd name="connsiteX22" fmla="*/ 263787 w 619325"/>
              <a:gd name="connsiteY22" fmla="*/ 187866 h 570752"/>
              <a:gd name="connsiteX23" fmla="*/ 263787 w 619325"/>
              <a:gd name="connsiteY23" fmla="*/ 196498 h 570752"/>
              <a:gd name="connsiteX24" fmla="*/ 260059 w 619325"/>
              <a:gd name="connsiteY24" fmla="*/ 202749 h 570752"/>
              <a:gd name="connsiteX25" fmla="*/ 258816 w 619325"/>
              <a:gd name="connsiteY25" fmla="*/ 213167 h 570752"/>
              <a:gd name="connsiteX26" fmla="*/ 283672 w 619325"/>
              <a:gd name="connsiteY26" fmla="*/ 220013 h 570752"/>
              <a:gd name="connsiteX27" fmla="*/ 285537 w 619325"/>
              <a:gd name="connsiteY27" fmla="*/ 232218 h 570752"/>
              <a:gd name="connsiteX28" fmla="*/ 291440 w 619325"/>
              <a:gd name="connsiteY28" fmla="*/ 240850 h 570752"/>
              <a:gd name="connsiteX29" fmla="*/ 307907 w 619325"/>
              <a:gd name="connsiteY29" fmla="*/ 251268 h 570752"/>
              <a:gd name="connsiteX30" fmla="*/ 315675 w 619325"/>
              <a:gd name="connsiteY30" fmla="*/ 299489 h 570752"/>
              <a:gd name="connsiteX31" fmla="*/ 295168 w 619325"/>
              <a:gd name="connsiteY31" fmla="*/ 309312 h 570752"/>
              <a:gd name="connsiteX32" fmla="*/ 277458 w 619325"/>
              <a:gd name="connsiteY32" fmla="*/ 324195 h 570752"/>
              <a:gd name="connsiteX33" fmla="*/ 250427 w 619325"/>
              <a:gd name="connsiteY33" fmla="*/ 324195 h 570752"/>
              <a:gd name="connsiteX34" fmla="*/ 237067 w 619325"/>
              <a:gd name="connsiteY34" fmla="*/ 342650 h 570752"/>
              <a:gd name="connsiteX35" fmla="*/ 214075 w 619325"/>
              <a:gd name="connsiteY35" fmla="*/ 325386 h 570752"/>
              <a:gd name="connsiteX36" fmla="*/ 162809 w 619325"/>
              <a:gd name="connsiteY36" fmla="*/ 331637 h 570752"/>
              <a:gd name="connsiteX37" fmla="*/ 153798 w 619325"/>
              <a:gd name="connsiteY37" fmla="*/ 343841 h 570752"/>
              <a:gd name="connsiteX38" fmla="*/ 104396 w 619325"/>
              <a:gd name="connsiteY38" fmla="*/ 366464 h 570752"/>
              <a:gd name="connsiteX39" fmla="*/ 85133 w 619325"/>
              <a:gd name="connsiteY39" fmla="*/ 359617 h 570752"/>
              <a:gd name="connsiteX40" fmla="*/ 81404 w 619325"/>
              <a:gd name="connsiteY40" fmla="*/ 379858 h 570752"/>
              <a:gd name="connsiteX41" fmla="*/ 68666 w 619325"/>
              <a:gd name="connsiteY41" fmla="*/ 382537 h 570752"/>
              <a:gd name="connsiteX42" fmla="*/ 46295 w 619325"/>
              <a:gd name="connsiteY42" fmla="*/ 396527 h 570752"/>
              <a:gd name="connsiteX43" fmla="*/ 33556 w 619325"/>
              <a:gd name="connsiteY43" fmla="*/ 394741 h 570752"/>
              <a:gd name="connsiteX44" fmla="*/ 4661 w 619325"/>
              <a:gd name="connsiteY44" fmla="*/ 413792 h 570752"/>
              <a:gd name="connsiteX45" fmla="*/ 9010 w 619325"/>
              <a:gd name="connsiteY45" fmla="*/ 429568 h 570752"/>
              <a:gd name="connsiteX46" fmla="*/ 0 w 619325"/>
              <a:gd name="connsiteY46" fmla="*/ 458441 h 570752"/>
              <a:gd name="connsiteX47" fmla="*/ 4039 w 619325"/>
              <a:gd name="connsiteY47" fmla="*/ 486422 h 570752"/>
              <a:gd name="connsiteX48" fmla="*/ 7768 w 619325"/>
              <a:gd name="connsiteY48" fmla="*/ 484040 h 570752"/>
              <a:gd name="connsiteX49" fmla="*/ 24235 w 619325"/>
              <a:gd name="connsiteY49" fmla="*/ 485826 h 570752"/>
              <a:gd name="connsiteX50" fmla="*/ 41945 w 619325"/>
              <a:gd name="connsiteY50" fmla="*/ 491184 h 570752"/>
              <a:gd name="connsiteX51" fmla="*/ 43809 w 619325"/>
              <a:gd name="connsiteY51" fmla="*/ 492673 h 570752"/>
              <a:gd name="connsiteX52" fmla="*/ 44741 w 619325"/>
              <a:gd name="connsiteY52" fmla="*/ 493863 h 570752"/>
              <a:gd name="connsiteX53" fmla="*/ 44741 w 619325"/>
              <a:gd name="connsiteY53" fmla="*/ 495054 h 570752"/>
              <a:gd name="connsiteX54" fmla="*/ 44119 w 619325"/>
              <a:gd name="connsiteY54" fmla="*/ 496245 h 570752"/>
              <a:gd name="connsiteX55" fmla="*/ 36041 w 619325"/>
              <a:gd name="connsiteY55" fmla="*/ 500114 h 570752"/>
              <a:gd name="connsiteX56" fmla="*/ 35731 w 619325"/>
              <a:gd name="connsiteY56" fmla="*/ 500114 h 570752"/>
              <a:gd name="connsiteX57" fmla="*/ 31070 w 619325"/>
              <a:gd name="connsiteY57" fmla="*/ 498923 h 570752"/>
              <a:gd name="connsiteX58" fmla="*/ 30760 w 619325"/>
              <a:gd name="connsiteY58" fmla="*/ 498923 h 570752"/>
              <a:gd name="connsiteX59" fmla="*/ 29517 w 619325"/>
              <a:gd name="connsiteY59" fmla="*/ 498923 h 570752"/>
              <a:gd name="connsiteX60" fmla="*/ 27964 w 619325"/>
              <a:gd name="connsiteY60" fmla="*/ 500412 h 570752"/>
              <a:gd name="connsiteX61" fmla="*/ 26410 w 619325"/>
              <a:gd name="connsiteY61" fmla="*/ 505770 h 570752"/>
              <a:gd name="connsiteX62" fmla="*/ 25479 w 619325"/>
              <a:gd name="connsiteY62" fmla="*/ 506365 h 570752"/>
              <a:gd name="connsiteX63" fmla="*/ 21129 w 619325"/>
              <a:gd name="connsiteY63" fmla="*/ 507556 h 570752"/>
              <a:gd name="connsiteX64" fmla="*/ 19886 w 619325"/>
              <a:gd name="connsiteY64" fmla="*/ 509044 h 570752"/>
              <a:gd name="connsiteX65" fmla="*/ 19576 w 619325"/>
              <a:gd name="connsiteY65" fmla="*/ 509341 h 570752"/>
              <a:gd name="connsiteX66" fmla="*/ 22061 w 619325"/>
              <a:gd name="connsiteY66" fmla="*/ 511425 h 570752"/>
              <a:gd name="connsiteX67" fmla="*/ 24547 w 619325"/>
              <a:gd name="connsiteY67" fmla="*/ 513806 h 570752"/>
              <a:gd name="connsiteX68" fmla="*/ 24547 w 619325"/>
              <a:gd name="connsiteY68" fmla="*/ 514103 h 570752"/>
              <a:gd name="connsiteX69" fmla="*/ 27033 w 619325"/>
              <a:gd name="connsiteY69" fmla="*/ 518866 h 570752"/>
              <a:gd name="connsiteX70" fmla="*/ 27033 w 619325"/>
              <a:gd name="connsiteY70" fmla="*/ 519163 h 570752"/>
              <a:gd name="connsiteX71" fmla="*/ 28897 w 619325"/>
              <a:gd name="connsiteY71" fmla="*/ 521842 h 570752"/>
              <a:gd name="connsiteX72" fmla="*/ 28897 w 619325"/>
              <a:gd name="connsiteY72" fmla="*/ 522139 h 570752"/>
              <a:gd name="connsiteX73" fmla="*/ 30761 w 619325"/>
              <a:gd name="connsiteY73" fmla="*/ 523925 h 570752"/>
              <a:gd name="connsiteX74" fmla="*/ 30761 w 619325"/>
              <a:gd name="connsiteY74" fmla="*/ 524222 h 570752"/>
              <a:gd name="connsiteX75" fmla="*/ 42257 w 619325"/>
              <a:gd name="connsiteY75" fmla="*/ 526604 h 570752"/>
              <a:gd name="connsiteX76" fmla="*/ 42567 w 619325"/>
              <a:gd name="connsiteY76" fmla="*/ 526604 h 570752"/>
              <a:gd name="connsiteX77" fmla="*/ 43189 w 619325"/>
              <a:gd name="connsiteY77" fmla="*/ 527496 h 570752"/>
              <a:gd name="connsiteX78" fmla="*/ 44432 w 619325"/>
              <a:gd name="connsiteY78" fmla="*/ 530473 h 570752"/>
              <a:gd name="connsiteX79" fmla="*/ 44432 w 619325"/>
              <a:gd name="connsiteY79" fmla="*/ 530770 h 570752"/>
              <a:gd name="connsiteX80" fmla="*/ 41946 w 619325"/>
              <a:gd name="connsiteY80" fmla="*/ 533747 h 570752"/>
              <a:gd name="connsiteX81" fmla="*/ 42877 w 619325"/>
              <a:gd name="connsiteY81" fmla="*/ 533450 h 570752"/>
              <a:gd name="connsiteX82" fmla="*/ 43809 w 619325"/>
              <a:gd name="connsiteY82" fmla="*/ 533747 h 570752"/>
              <a:gd name="connsiteX83" fmla="*/ 45673 w 619325"/>
              <a:gd name="connsiteY83" fmla="*/ 534342 h 570752"/>
              <a:gd name="connsiteX84" fmla="*/ 47538 w 619325"/>
              <a:gd name="connsiteY84" fmla="*/ 534937 h 570752"/>
              <a:gd name="connsiteX85" fmla="*/ 56859 w 619325"/>
              <a:gd name="connsiteY85" fmla="*/ 538807 h 570752"/>
              <a:gd name="connsiteX86" fmla="*/ 57169 w 619325"/>
              <a:gd name="connsiteY86" fmla="*/ 539104 h 570752"/>
              <a:gd name="connsiteX87" fmla="*/ 75190 w 619325"/>
              <a:gd name="connsiteY87" fmla="*/ 543867 h 570752"/>
              <a:gd name="connsiteX88" fmla="*/ 76121 w 619325"/>
              <a:gd name="connsiteY88" fmla="*/ 544164 h 570752"/>
              <a:gd name="connsiteX89" fmla="*/ 76432 w 619325"/>
              <a:gd name="connsiteY89" fmla="*/ 544461 h 570752"/>
              <a:gd name="connsiteX90" fmla="*/ 76742 w 619325"/>
              <a:gd name="connsiteY90" fmla="*/ 545057 h 570752"/>
              <a:gd name="connsiteX91" fmla="*/ 77052 w 619325"/>
              <a:gd name="connsiteY91" fmla="*/ 545057 h 570752"/>
              <a:gd name="connsiteX92" fmla="*/ 78605 w 619325"/>
              <a:gd name="connsiteY92" fmla="*/ 547140 h 570752"/>
              <a:gd name="connsiteX93" fmla="*/ 78916 w 619325"/>
              <a:gd name="connsiteY93" fmla="*/ 548629 h 570752"/>
              <a:gd name="connsiteX94" fmla="*/ 78916 w 619325"/>
              <a:gd name="connsiteY94" fmla="*/ 548926 h 570752"/>
              <a:gd name="connsiteX95" fmla="*/ 76119 w 619325"/>
              <a:gd name="connsiteY95" fmla="*/ 552498 h 570752"/>
              <a:gd name="connsiteX96" fmla="*/ 75498 w 619325"/>
              <a:gd name="connsiteY96" fmla="*/ 552795 h 570752"/>
              <a:gd name="connsiteX97" fmla="*/ 73634 w 619325"/>
              <a:gd name="connsiteY97" fmla="*/ 553687 h 570752"/>
              <a:gd name="connsiteX98" fmla="*/ 72702 w 619325"/>
              <a:gd name="connsiteY98" fmla="*/ 554283 h 570752"/>
              <a:gd name="connsiteX99" fmla="*/ 71459 w 619325"/>
              <a:gd name="connsiteY99" fmla="*/ 554878 h 570752"/>
              <a:gd name="connsiteX100" fmla="*/ 71149 w 619325"/>
              <a:gd name="connsiteY100" fmla="*/ 555175 h 570752"/>
              <a:gd name="connsiteX101" fmla="*/ 69906 w 619325"/>
              <a:gd name="connsiteY101" fmla="*/ 556068 h 570752"/>
              <a:gd name="connsiteX102" fmla="*/ 68975 w 619325"/>
              <a:gd name="connsiteY102" fmla="*/ 556960 h 570752"/>
              <a:gd name="connsiteX103" fmla="*/ 68353 w 619325"/>
              <a:gd name="connsiteY103" fmla="*/ 557556 h 570752"/>
              <a:gd name="connsiteX104" fmla="*/ 67421 w 619325"/>
              <a:gd name="connsiteY104" fmla="*/ 559044 h 570752"/>
              <a:gd name="connsiteX105" fmla="*/ 67421 w 619325"/>
              <a:gd name="connsiteY105" fmla="*/ 559341 h 570752"/>
              <a:gd name="connsiteX106" fmla="*/ 67111 w 619325"/>
              <a:gd name="connsiteY106" fmla="*/ 562318 h 570752"/>
              <a:gd name="connsiteX107" fmla="*/ 86375 w 619325"/>
              <a:gd name="connsiteY107" fmla="*/ 570652 h 570752"/>
              <a:gd name="connsiteX108" fmla="*/ 105017 w 619325"/>
              <a:gd name="connsiteY108" fmla="*/ 566485 h 570752"/>
              <a:gd name="connsiteX109" fmla="*/ 105639 w 619325"/>
              <a:gd name="connsiteY109" fmla="*/ 566188 h 570752"/>
              <a:gd name="connsiteX110" fmla="*/ 109988 w 619325"/>
              <a:gd name="connsiteY110" fmla="*/ 564997 h 570752"/>
              <a:gd name="connsiteX111" fmla="*/ 115581 w 619325"/>
              <a:gd name="connsiteY111" fmla="*/ 564105 h 570752"/>
              <a:gd name="connsiteX112" fmla="*/ 132981 w 619325"/>
              <a:gd name="connsiteY112" fmla="*/ 569463 h 570752"/>
              <a:gd name="connsiteX113" fmla="*/ 141059 w 619325"/>
              <a:gd name="connsiteY113" fmla="*/ 565295 h 570752"/>
              <a:gd name="connsiteX114" fmla="*/ 142302 w 619325"/>
              <a:gd name="connsiteY114" fmla="*/ 564700 h 570752"/>
              <a:gd name="connsiteX115" fmla="*/ 182693 w 619325"/>
              <a:gd name="connsiteY115" fmla="*/ 566784 h 570752"/>
              <a:gd name="connsiteX116" fmla="*/ 198850 w 619325"/>
              <a:gd name="connsiteY116" fmla="*/ 560830 h 570752"/>
              <a:gd name="connsiteX117" fmla="*/ 204753 w 619325"/>
              <a:gd name="connsiteY117" fmla="*/ 560533 h 570752"/>
              <a:gd name="connsiteX118" fmla="*/ 211278 w 619325"/>
              <a:gd name="connsiteY118" fmla="*/ 560236 h 570752"/>
              <a:gd name="connsiteX119" fmla="*/ 219356 w 619325"/>
              <a:gd name="connsiteY119" fmla="*/ 553687 h 570752"/>
              <a:gd name="connsiteX120" fmla="*/ 220288 w 619325"/>
              <a:gd name="connsiteY120" fmla="*/ 552795 h 570752"/>
              <a:gd name="connsiteX121" fmla="*/ 220909 w 619325"/>
              <a:gd name="connsiteY121" fmla="*/ 553390 h 570752"/>
              <a:gd name="connsiteX122" fmla="*/ 221841 w 619325"/>
              <a:gd name="connsiteY122" fmla="*/ 554581 h 570752"/>
              <a:gd name="connsiteX123" fmla="*/ 222462 w 619325"/>
              <a:gd name="connsiteY123" fmla="*/ 555176 h 570752"/>
              <a:gd name="connsiteX124" fmla="*/ 225569 w 619325"/>
              <a:gd name="connsiteY124" fmla="*/ 557260 h 570752"/>
              <a:gd name="connsiteX125" fmla="*/ 228676 w 619325"/>
              <a:gd name="connsiteY125" fmla="*/ 558152 h 570752"/>
              <a:gd name="connsiteX126" fmla="*/ 228986 w 619325"/>
              <a:gd name="connsiteY126" fmla="*/ 558152 h 570752"/>
              <a:gd name="connsiteX127" fmla="*/ 243900 w 619325"/>
              <a:gd name="connsiteY127" fmla="*/ 557557 h 570752"/>
              <a:gd name="connsiteX128" fmla="*/ 246386 w 619325"/>
              <a:gd name="connsiteY128" fmla="*/ 557260 h 570752"/>
              <a:gd name="connsiteX129" fmla="*/ 248561 w 619325"/>
              <a:gd name="connsiteY129" fmla="*/ 556069 h 570752"/>
              <a:gd name="connsiteX130" fmla="*/ 249182 w 619325"/>
              <a:gd name="connsiteY130" fmla="*/ 555772 h 570752"/>
              <a:gd name="connsiteX131" fmla="*/ 250736 w 619325"/>
              <a:gd name="connsiteY131" fmla="*/ 554284 h 570752"/>
              <a:gd name="connsiteX132" fmla="*/ 251046 w 619325"/>
              <a:gd name="connsiteY132" fmla="*/ 553986 h 570752"/>
              <a:gd name="connsiteX133" fmla="*/ 251978 w 619325"/>
              <a:gd name="connsiteY133" fmla="*/ 552796 h 570752"/>
              <a:gd name="connsiteX134" fmla="*/ 253220 w 619325"/>
              <a:gd name="connsiteY134" fmla="*/ 549522 h 570752"/>
              <a:gd name="connsiteX135" fmla="*/ 261299 w 619325"/>
              <a:gd name="connsiteY135" fmla="*/ 553689 h 570752"/>
              <a:gd name="connsiteX136" fmla="*/ 261609 w 619325"/>
              <a:gd name="connsiteY136" fmla="*/ 553689 h 570752"/>
              <a:gd name="connsiteX137" fmla="*/ 265027 w 619325"/>
              <a:gd name="connsiteY137" fmla="*/ 555475 h 570752"/>
              <a:gd name="connsiteX138" fmla="*/ 268134 w 619325"/>
              <a:gd name="connsiteY138" fmla="*/ 555772 h 570752"/>
              <a:gd name="connsiteX139" fmla="*/ 270619 w 619325"/>
              <a:gd name="connsiteY139" fmla="*/ 555177 h 570752"/>
              <a:gd name="connsiteX140" fmla="*/ 270930 w 619325"/>
              <a:gd name="connsiteY140" fmla="*/ 554879 h 570752"/>
              <a:gd name="connsiteX141" fmla="*/ 278076 w 619325"/>
              <a:gd name="connsiteY141" fmla="*/ 551307 h 570752"/>
              <a:gd name="connsiteX142" fmla="*/ 288018 w 619325"/>
              <a:gd name="connsiteY142" fmla="*/ 554582 h 570752"/>
              <a:gd name="connsiteX143" fmla="*/ 307903 w 619325"/>
              <a:gd name="connsiteY143" fmla="*/ 546843 h 570752"/>
              <a:gd name="connsiteX144" fmla="*/ 308213 w 619325"/>
              <a:gd name="connsiteY144" fmla="*/ 546545 h 570752"/>
              <a:gd name="connsiteX145" fmla="*/ 318777 w 619325"/>
              <a:gd name="connsiteY145" fmla="*/ 542081 h 570752"/>
              <a:gd name="connsiteX146" fmla="*/ 324059 w 619325"/>
              <a:gd name="connsiteY146" fmla="*/ 531662 h 570752"/>
              <a:gd name="connsiteX147" fmla="*/ 330584 w 619325"/>
              <a:gd name="connsiteY147" fmla="*/ 527793 h 570752"/>
              <a:gd name="connsiteX148" fmla="*/ 337420 w 619325"/>
              <a:gd name="connsiteY148" fmla="*/ 506063 h 570752"/>
              <a:gd name="connsiteX149" fmla="*/ 346430 w 619325"/>
              <a:gd name="connsiteY149" fmla="*/ 504277 h 570752"/>
              <a:gd name="connsiteX150" fmla="*/ 348294 w 619325"/>
              <a:gd name="connsiteY150" fmla="*/ 496538 h 570752"/>
              <a:gd name="connsiteX151" fmla="*/ 361965 w 619325"/>
              <a:gd name="connsiteY151" fmla="*/ 488799 h 570752"/>
              <a:gd name="connsiteX152" fmla="*/ 372218 w 619325"/>
              <a:gd name="connsiteY152" fmla="*/ 496240 h 570752"/>
              <a:gd name="connsiteX153" fmla="*/ 385889 w 619325"/>
              <a:gd name="connsiteY153" fmla="*/ 501301 h 570752"/>
              <a:gd name="connsiteX154" fmla="*/ 389929 w 619325"/>
              <a:gd name="connsiteY154" fmla="*/ 500408 h 570752"/>
              <a:gd name="connsiteX155" fmla="*/ 406707 w 619325"/>
              <a:gd name="connsiteY155" fmla="*/ 499516 h 570752"/>
              <a:gd name="connsiteX156" fmla="*/ 412299 w 619325"/>
              <a:gd name="connsiteY156" fmla="*/ 500706 h 570752"/>
              <a:gd name="connsiteX157" fmla="*/ 416338 w 619325"/>
              <a:gd name="connsiteY157" fmla="*/ 503088 h 570752"/>
              <a:gd name="connsiteX158" fmla="*/ 423795 w 619325"/>
              <a:gd name="connsiteY158" fmla="*/ 506957 h 570752"/>
              <a:gd name="connsiteX159" fmla="*/ 435291 w 619325"/>
              <a:gd name="connsiteY159" fmla="*/ 507254 h 570752"/>
              <a:gd name="connsiteX160" fmla="*/ 439020 w 619325"/>
              <a:gd name="connsiteY160" fmla="*/ 508445 h 570752"/>
              <a:gd name="connsiteX161" fmla="*/ 439330 w 619325"/>
              <a:gd name="connsiteY161" fmla="*/ 508445 h 570752"/>
              <a:gd name="connsiteX162" fmla="*/ 446165 w 619325"/>
              <a:gd name="connsiteY162" fmla="*/ 508742 h 570752"/>
              <a:gd name="connsiteX163" fmla="*/ 449583 w 619325"/>
              <a:gd name="connsiteY163" fmla="*/ 509039 h 570752"/>
              <a:gd name="connsiteX164" fmla="*/ 449893 w 619325"/>
              <a:gd name="connsiteY164" fmla="*/ 509039 h 570752"/>
              <a:gd name="connsiteX165" fmla="*/ 457040 w 619325"/>
              <a:gd name="connsiteY165" fmla="*/ 512909 h 570752"/>
              <a:gd name="connsiteX166" fmla="*/ 469778 w 619325"/>
              <a:gd name="connsiteY166" fmla="*/ 512612 h 570752"/>
              <a:gd name="connsiteX167" fmla="*/ 473507 w 619325"/>
              <a:gd name="connsiteY167" fmla="*/ 511421 h 570752"/>
              <a:gd name="connsiteX168" fmla="*/ 476303 w 619325"/>
              <a:gd name="connsiteY168" fmla="*/ 514398 h 570752"/>
              <a:gd name="connsiteX169" fmla="*/ 482828 w 619325"/>
              <a:gd name="connsiteY169" fmla="*/ 516482 h 570752"/>
              <a:gd name="connsiteX170" fmla="*/ 491528 w 619325"/>
              <a:gd name="connsiteY170" fmla="*/ 516482 h 570752"/>
              <a:gd name="connsiteX171" fmla="*/ 495256 w 619325"/>
              <a:gd name="connsiteY171" fmla="*/ 517672 h 570752"/>
              <a:gd name="connsiteX172" fmla="*/ 495566 w 619325"/>
              <a:gd name="connsiteY172" fmla="*/ 517672 h 570752"/>
              <a:gd name="connsiteX173" fmla="*/ 507684 w 619325"/>
              <a:gd name="connsiteY173" fmla="*/ 525114 h 570752"/>
              <a:gd name="connsiteX174" fmla="*/ 517626 w 619325"/>
              <a:gd name="connsiteY174" fmla="*/ 529876 h 570752"/>
              <a:gd name="connsiteX175" fmla="*/ 522287 w 619325"/>
              <a:gd name="connsiteY175" fmla="*/ 531662 h 570752"/>
              <a:gd name="connsiteX176" fmla="*/ 527258 w 619325"/>
              <a:gd name="connsiteY176" fmla="*/ 529579 h 570752"/>
              <a:gd name="connsiteX177" fmla="*/ 528501 w 619325"/>
              <a:gd name="connsiteY177" fmla="*/ 528983 h 570752"/>
              <a:gd name="connsiteX178" fmla="*/ 532229 w 619325"/>
              <a:gd name="connsiteY178" fmla="*/ 530174 h 570752"/>
              <a:gd name="connsiteX179" fmla="*/ 552736 w 619325"/>
              <a:gd name="connsiteY179" fmla="*/ 518863 h 570752"/>
              <a:gd name="connsiteX180" fmla="*/ 565785 w 619325"/>
              <a:gd name="connsiteY180" fmla="*/ 519458 h 570752"/>
              <a:gd name="connsiteX181" fmla="*/ 574796 w 619325"/>
              <a:gd name="connsiteY181" fmla="*/ 495050 h 570752"/>
              <a:gd name="connsiteX182" fmla="*/ 563300 w 619325"/>
              <a:gd name="connsiteY182" fmla="*/ 474213 h 570752"/>
              <a:gd name="connsiteX183" fmla="*/ 566096 w 619325"/>
              <a:gd name="connsiteY183" fmla="*/ 443554 h 570752"/>
              <a:gd name="connsiteX184" fmla="*/ 558950 w 619325"/>
              <a:gd name="connsiteY184" fmla="*/ 425992 h 570752"/>
              <a:gd name="connsiteX185" fmla="*/ 551804 w 619325"/>
              <a:gd name="connsiteY185" fmla="*/ 417360 h 570752"/>
              <a:gd name="connsiteX186" fmla="*/ 556153 w 619325"/>
              <a:gd name="connsiteY186" fmla="*/ 401584 h 570752"/>
              <a:gd name="connsiteX187" fmla="*/ 570446 w 619325"/>
              <a:gd name="connsiteY187" fmla="*/ 370627 h 570752"/>
              <a:gd name="connsiteX188" fmla="*/ 571689 w 619325"/>
              <a:gd name="connsiteY188" fmla="*/ 361399 h 570752"/>
              <a:gd name="connsiteX189" fmla="*/ 566096 w 619325"/>
              <a:gd name="connsiteY189" fmla="*/ 360804 h 570752"/>
              <a:gd name="connsiteX190" fmla="*/ 560503 w 619325"/>
              <a:gd name="connsiteY190" fmla="*/ 367055 h 570752"/>
              <a:gd name="connsiteX191" fmla="*/ 552114 w 619325"/>
              <a:gd name="connsiteY191" fmla="*/ 370329 h 570752"/>
              <a:gd name="connsiteX192" fmla="*/ 550561 w 619325"/>
              <a:gd name="connsiteY192" fmla="*/ 366757 h 570752"/>
              <a:gd name="connsiteX193" fmla="*/ 557707 w 619325"/>
              <a:gd name="connsiteY193" fmla="*/ 363185 h 570752"/>
              <a:gd name="connsiteX194" fmla="*/ 561435 w 619325"/>
              <a:gd name="connsiteY194" fmla="*/ 360804 h 570752"/>
              <a:gd name="connsiteX195" fmla="*/ 557396 w 619325"/>
              <a:gd name="connsiteY195" fmla="*/ 361696 h 570752"/>
              <a:gd name="connsiteX196" fmla="*/ 549939 w 619325"/>
              <a:gd name="connsiteY196" fmla="*/ 363780 h 570752"/>
              <a:gd name="connsiteX197" fmla="*/ 550871 w 619325"/>
              <a:gd name="connsiteY197" fmla="*/ 361399 h 570752"/>
              <a:gd name="connsiteX198" fmla="*/ 561124 w 619325"/>
              <a:gd name="connsiteY198" fmla="*/ 353064 h 570752"/>
              <a:gd name="connsiteX199" fmla="*/ 555842 w 619325"/>
              <a:gd name="connsiteY199" fmla="*/ 343241 h 570752"/>
              <a:gd name="connsiteX200" fmla="*/ 554911 w 619325"/>
              <a:gd name="connsiteY200" fmla="*/ 332228 h 570752"/>
              <a:gd name="connsiteX201" fmla="*/ 567028 w 619325"/>
              <a:gd name="connsiteY201" fmla="*/ 328656 h 570752"/>
              <a:gd name="connsiteX202" fmla="*/ 563921 w 619325"/>
              <a:gd name="connsiteY202" fmla="*/ 337288 h 570752"/>
              <a:gd name="connsiteX203" fmla="*/ 576039 w 619325"/>
              <a:gd name="connsiteY203" fmla="*/ 350087 h 570752"/>
              <a:gd name="connsiteX204" fmla="*/ 600895 w 619325"/>
              <a:gd name="connsiteY204" fmla="*/ 342051 h 570752"/>
              <a:gd name="connsiteX205" fmla="*/ 619226 w 619325"/>
              <a:gd name="connsiteY205" fmla="*/ 332228 h 570752"/>
              <a:gd name="connsiteX206" fmla="*/ 617984 w 619325"/>
              <a:gd name="connsiteY206" fmla="*/ 292341 h 570752"/>
              <a:gd name="connsiteX207" fmla="*/ 611769 w 619325"/>
              <a:gd name="connsiteY207" fmla="*/ 287578 h 570752"/>
              <a:gd name="connsiteX208" fmla="*/ 617984 w 619325"/>
              <a:gd name="connsiteY208" fmla="*/ 281327 h 570752"/>
              <a:gd name="connsiteX209" fmla="*/ 610527 w 619325"/>
              <a:gd name="connsiteY209" fmla="*/ 260789 h 570752"/>
              <a:gd name="connsiteX210" fmla="*/ 609595 w 619325"/>
              <a:gd name="connsiteY210" fmla="*/ 264361 h 570752"/>
              <a:gd name="connsiteX211" fmla="*/ 607731 w 619325"/>
              <a:gd name="connsiteY211" fmla="*/ 260789 h 570752"/>
              <a:gd name="connsiteX212" fmla="*/ 600585 w 619325"/>
              <a:gd name="connsiteY212" fmla="*/ 262277 h 570752"/>
              <a:gd name="connsiteX213" fmla="*/ 597167 w 619325"/>
              <a:gd name="connsiteY213" fmla="*/ 251859 h 570752"/>
              <a:gd name="connsiteX214" fmla="*/ 576971 w 619325"/>
              <a:gd name="connsiteY214" fmla="*/ 263765 h 570752"/>
              <a:gd name="connsiteX215" fmla="*/ 557086 w 619325"/>
              <a:gd name="connsiteY215" fmla="*/ 273886 h 570752"/>
              <a:gd name="connsiteX216" fmla="*/ 550251 w 619325"/>
              <a:gd name="connsiteY216" fmla="*/ 284304 h 570752"/>
              <a:gd name="connsiteX217" fmla="*/ 547765 w 619325"/>
              <a:gd name="connsiteY217" fmla="*/ 291745 h 570752"/>
              <a:gd name="connsiteX218" fmla="*/ 539376 w 619325"/>
              <a:gd name="connsiteY218" fmla="*/ 289960 h 570752"/>
              <a:gd name="connsiteX219" fmla="*/ 531919 w 619325"/>
              <a:gd name="connsiteY219" fmla="*/ 295020 h 570752"/>
              <a:gd name="connsiteX220" fmla="*/ 533783 w 619325"/>
              <a:gd name="connsiteY220" fmla="*/ 300378 h 570752"/>
              <a:gd name="connsiteX221" fmla="*/ 515141 w 619325"/>
              <a:gd name="connsiteY221" fmla="*/ 301568 h 570752"/>
              <a:gd name="connsiteX222" fmla="*/ 496499 w 619325"/>
              <a:gd name="connsiteY222" fmla="*/ 295913 h 570752"/>
              <a:gd name="connsiteX223" fmla="*/ 481275 w 619325"/>
              <a:gd name="connsiteY223" fmla="*/ 288174 h 570752"/>
              <a:gd name="connsiteX224" fmla="*/ 475060 w 619325"/>
              <a:gd name="connsiteY224" fmla="*/ 278946 h 570752"/>
              <a:gd name="connsiteX225" fmla="*/ 468225 w 619325"/>
              <a:gd name="connsiteY225" fmla="*/ 272397 h 570752"/>
              <a:gd name="connsiteX226" fmla="*/ 469468 w 619325"/>
              <a:gd name="connsiteY226" fmla="*/ 262575 h 570752"/>
              <a:gd name="connsiteX227" fmla="*/ 462011 w 619325"/>
              <a:gd name="connsiteY227" fmla="*/ 247096 h 570752"/>
              <a:gd name="connsiteX228" fmla="*/ 460147 w 619325"/>
              <a:gd name="connsiteY228" fmla="*/ 241440 h 570752"/>
              <a:gd name="connsiteX229" fmla="*/ 455486 w 619325"/>
              <a:gd name="connsiteY229" fmla="*/ 229534 h 570752"/>
              <a:gd name="connsiteX230" fmla="*/ 448961 w 619325"/>
              <a:gd name="connsiteY230" fmla="*/ 210781 h 570752"/>
              <a:gd name="connsiteX231" fmla="*/ 446165 w 619325"/>
              <a:gd name="connsiteY231" fmla="*/ 196493 h 570752"/>
              <a:gd name="connsiteX232" fmla="*/ 449588 w 619325"/>
              <a:gd name="connsiteY232" fmla="*/ 181913 h 570752"/>
              <a:gd name="connsiteX233" fmla="*/ 448966 w 619325"/>
              <a:gd name="connsiteY233" fmla="*/ 165839 h 570752"/>
              <a:gd name="connsiteX234" fmla="*/ 444306 w 619325"/>
              <a:gd name="connsiteY234" fmla="*/ 152445 h 570752"/>
              <a:gd name="connsiteX235" fmla="*/ 440888 w 619325"/>
              <a:gd name="connsiteY235" fmla="*/ 143217 h 570752"/>
              <a:gd name="connsiteX236" fmla="*/ 433120 w 619325"/>
              <a:gd name="connsiteY236" fmla="*/ 126250 h 570752"/>
              <a:gd name="connsiteX237" fmla="*/ 407332 w 619325"/>
              <a:gd name="connsiteY237" fmla="*/ 110474 h 570752"/>
              <a:gd name="connsiteX238" fmla="*/ 392418 w 619325"/>
              <a:gd name="connsiteY238" fmla="*/ 93507 h 570752"/>
              <a:gd name="connsiteX239" fmla="*/ 378436 w 619325"/>
              <a:gd name="connsiteY239" fmla="*/ 83387 h 570752"/>
              <a:gd name="connsiteX240" fmla="*/ 361969 w 619325"/>
              <a:gd name="connsiteY240" fmla="*/ 70587 h 570752"/>
              <a:gd name="connsiteX241" fmla="*/ 335559 w 619325"/>
              <a:gd name="connsiteY241" fmla="*/ 36951 h 570752"/>
              <a:gd name="connsiteX242" fmla="*/ 300450 w 619325"/>
              <a:gd name="connsiteY242" fmla="*/ 4804 h 570752"/>
              <a:gd name="connsiteX243" fmla="*/ 288954 w 619325"/>
              <a:gd name="connsiteY243" fmla="*/ 41 h 570752"/>
              <a:gd name="connsiteX244" fmla="*/ 577598 w 619325"/>
              <a:gd name="connsiteY244" fmla="*/ 352176 h 570752"/>
              <a:gd name="connsiteX245" fmla="*/ 567344 w 619325"/>
              <a:gd name="connsiteY245" fmla="*/ 354260 h 570752"/>
              <a:gd name="connsiteX246" fmla="*/ 572626 w 619325"/>
              <a:gd name="connsiteY246" fmla="*/ 361106 h 570752"/>
              <a:gd name="connsiteX247" fmla="*/ 574180 w 619325"/>
              <a:gd name="connsiteY247" fmla="*/ 355748 h 570752"/>
              <a:gd name="connsiteX248" fmla="*/ 577598 w 619325"/>
              <a:gd name="connsiteY248" fmla="*/ 352176 h 570752"/>
              <a:gd name="connsiteX249" fmla="*/ 568276 w 619325"/>
              <a:gd name="connsiteY249" fmla="*/ 366464 h 570752"/>
              <a:gd name="connsiteX250" fmla="*/ 556159 w 619325"/>
              <a:gd name="connsiteY250" fmla="*/ 390575 h 570752"/>
              <a:gd name="connsiteX251" fmla="*/ 552120 w 619325"/>
              <a:gd name="connsiteY251" fmla="*/ 381645 h 570752"/>
              <a:gd name="connsiteX252" fmla="*/ 557091 w 619325"/>
              <a:gd name="connsiteY252" fmla="*/ 375096 h 570752"/>
              <a:gd name="connsiteX253" fmla="*/ 568276 w 619325"/>
              <a:gd name="connsiteY253" fmla="*/ 366464 h 5707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</a:cxnLst>
            <a:rect l="l" t="t" r="r" b="b"/>
            <a:pathLst>
              <a:path w="619325" h="570752">
                <a:moveTo>
                  <a:pt x="288954" y="41"/>
                </a:moveTo>
                <a:cubicBezTo>
                  <a:pt x="284794" y="-188"/>
                  <a:pt x="280937" y="603"/>
                  <a:pt x="278701" y="934"/>
                </a:cubicBezTo>
                <a:cubicBezTo>
                  <a:pt x="274227" y="1596"/>
                  <a:pt x="270747" y="7014"/>
                  <a:pt x="265030" y="10756"/>
                </a:cubicBezTo>
                <a:cubicBezTo>
                  <a:pt x="262242" y="11061"/>
                  <a:pt x="257072" y="14880"/>
                  <a:pt x="245145" y="14924"/>
                </a:cubicBezTo>
                <a:cubicBezTo>
                  <a:pt x="241935" y="14991"/>
                  <a:pt x="236985" y="14025"/>
                  <a:pt x="232406" y="13138"/>
                </a:cubicBezTo>
                <a:cubicBezTo>
                  <a:pt x="232305" y="13119"/>
                  <a:pt x="232195" y="13157"/>
                  <a:pt x="232096" y="13138"/>
                </a:cubicBezTo>
                <a:cubicBezTo>
                  <a:pt x="228983" y="14338"/>
                  <a:pt x="225572" y="15811"/>
                  <a:pt x="224949" y="18793"/>
                </a:cubicBezTo>
                <a:cubicBezTo>
                  <a:pt x="223669" y="24926"/>
                  <a:pt x="242640" y="42760"/>
                  <a:pt x="243281" y="47667"/>
                </a:cubicBezTo>
                <a:cubicBezTo>
                  <a:pt x="243921" y="52573"/>
                  <a:pt x="238950" y="50762"/>
                  <a:pt x="238310" y="56894"/>
                </a:cubicBezTo>
                <a:cubicBezTo>
                  <a:pt x="237669" y="63027"/>
                  <a:pt x="257498" y="74456"/>
                  <a:pt x="260059" y="74456"/>
                </a:cubicBezTo>
                <a:cubicBezTo>
                  <a:pt x="262620" y="74456"/>
                  <a:pt x="263862" y="82630"/>
                  <a:pt x="261302" y="88149"/>
                </a:cubicBezTo>
                <a:cubicBezTo>
                  <a:pt x="258741" y="93668"/>
                  <a:pt x="247942" y="106306"/>
                  <a:pt x="247942" y="106306"/>
                </a:cubicBezTo>
                <a:lnTo>
                  <a:pt x="230542" y="106902"/>
                </a:lnTo>
                <a:lnTo>
                  <a:pt x="224949" y="120594"/>
                </a:lnTo>
                <a:lnTo>
                  <a:pt x="217182" y="121189"/>
                </a:lnTo>
                <a:lnTo>
                  <a:pt x="201647" y="113152"/>
                </a:lnTo>
                <a:cubicBezTo>
                  <a:pt x="201647" y="113152"/>
                  <a:pt x="195893" y="120676"/>
                  <a:pt x="190772" y="128036"/>
                </a:cubicBezTo>
                <a:cubicBezTo>
                  <a:pt x="185651" y="135395"/>
                  <a:pt x="183203" y="140060"/>
                  <a:pt x="187044" y="146193"/>
                </a:cubicBezTo>
                <a:cubicBezTo>
                  <a:pt x="190884" y="152326"/>
                  <a:pt x="222153" y="156016"/>
                  <a:pt x="222153" y="156016"/>
                </a:cubicBezTo>
                <a:lnTo>
                  <a:pt x="233028" y="166434"/>
                </a:lnTo>
                <a:lnTo>
                  <a:pt x="243281" y="169113"/>
                </a:lnTo>
                <a:lnTo>
                  <a:pt x="249806" y="178936"/>
                </a:lnTo>
                <a:lnTo>
                  <a:pt x="263787" y="187866"/>
                </a:lnTo>
                <a:lnTo>
                  <a:pt x="263787" y="196498"/>
                </a:lnTo>
                <a:lnTo>
                  <a:pt x="260059" y="202749"/>
                </a:lnTo>
                <a:lnTo>
                  <a:pt x="258816" y="213167"/>
                </a:lnTo>
                <a:lnTo>
                  <a:pt x="283672" y="220013"/>
                </a:lnTo>
                <a:lnTo>
                  <a:pt x="285537" y="232218"/>
                </a:lnTo>
                <a:lnTo>
                  <a:pt x="291440" y="240850"/>
                </a:lnTo>
                <a:lnTo>
                  <a:pt x="307907" y="251268"/>
                </a:lnTo>
                <a:lnTo>
                  <a:pt x="315675" y="299489"/>
                </a:lnTo>
                <a:lnTo>
                  <a:pt x="295168" y="309312"/>
                </a:lnTo>
                <a:cubicBezTo>
                  <a:pt x="295168" y="309312"/>
                  <a:pt x="285140" y="322969"/>
                  <a:pt x="277458" y="324195"/>
                </a:cubicBezTo>
                <a:cubicBezTo>
                  <a:pt x="269776" y="325422"/>
                  <a:pt x="259389" y="322969"/>
                  <a:pt x="250427" y="324195"/>
                </a:cubicBezTo>
                <a:cubicBezTo>
                  <a:pt x="241465" y="325422"/>
                  <a:pt x="240908" y="341424"/>
                  <a:pt x="237067" y="342650"/>
                </a:cubicBezTo>
                <a:cubicBezTo>
                  <a:pt x="233226" y="343877"/>
                  <a:pt x="224957" y="330293"/>
                  <a:pt x="214075" y="325386"/>
                </a:cubicBezTo>
                <a:cubicBezTo>
                  <a:pt x="203192" y="320480"/>
                  <a:pt x="166009" y="331024"/>
                  <a:pt x="162809" y="331637"/>
                </a:cubicBezTo>
                <a:cubicBezTo>
                  <a:pt x="159608" y="332251"/>
                  <a:pt x="156359" y="339548"/>
                  <a:pt x="153798" y="343841"/>
                </a:cubicBezTo>
                <a:cubicBezTo>
                  <a:pt x="151238" y="348134"/>
                  <a:pt x="110158" y="362784"/>
                  <a:pt x="104396" y="366464"/>
                </a:cubicBezTo>
                <a:cubicBezTo>
                  <a:pt x="98635" y="370143"/>
                  <a:pt x="90254" y="359617"/>
                  <a:pt x="85133" y="359617"/>
                </a:cubicBezTo>
                <a:cubicBezTo>
                  <a:pt x="80011" y="359617"/>
                  <a:pt x="82684" y="376792"/>
                  <a:pt x="81404" y="379858"/>
                </a:cubicBezTo>
                <a:cubicBezTo>
                  <a:pt x="80124" y="382925"/>
                  <a:pt x="68666" y="382537"/>
                  <a:pt x="68666" y="382537"/>
                </a:cubicBezTo>
                <a:lnTo>
                  <a:pt x="46295" y="396527"/>
                </a:lnTo>
                <a:lnTo>
                  <a:pt x="33556" y="394741"/>
                </a:lnTo>
                <a:cubicBezTo>
                  <a:pt x="33556" y="394741"/>
                  <a:pt x="5941" y="408273"/>
                  <a:pt x="4661" y="413792"/>
                </a:cubicBezTo>
                <a:cubicBezTo>
                  <a:pt x="3380" y="419311"/>
                  <a:pt x="10931" y="424662"/>
                  <a:pt x="9010" y="429568"/>
                </a:cubicBezTo>
                <a:cubicBezTo>
                  <a:pt x="7090" y="434475"/>
                  <a:pt x="0" y="452309"/>
                  <a:pt x="0" y="458441"/>
                </a:cubicBezTo>
                <a:cubicBezTo>
                  <a:pt x="0" y="462014"/>
                  <a:pt x="2225" y="474853"/>
                  <a:pt x="4039" y="486422"/>
                </a:cubicBezTo>
                <a:cubicBezTo>
                  <a:pt x="5121" y="485952"/>
                  <a:pt x="6254" y="485720"/>
                  <a:pt x="7768" y="484040"/>
                </a:cubicBezTo>
                <a:cubicBezTo>
                  <a:pt x="16774" y="474044"/>
                  <a:pt x="18911" y="482187"/>
                  <a:pt x="24235" y="485826"/>
                </a:cubicBezTo>
                <a:cubicBezTo>
                  <a:pt x="31354" y="490694"/>
                  <a:pt x="34493" y="485414"/>
                  <a:pt x="41945" y="491184"/>
                </a:cubicBezTo>
                <a:cubicBezTo>
                  <a:pt x="42719" y="491785"/>
                  <a:pt x="43327" y="492229"/>
                  <a:pt x="43809" y="492673"/>
                </a:cubicBezTo>
                <a:cubicBezTo>
                  <a:pt x="44291" y="493116"/>
                  <a:pt x="44575" y="493456"/>
                  <a:pt x="44741" y="493863"/>
                </a:cubicBezTo>
                <a:cubicBezTo>
                  <a:pt x="44907" y="494271"/>
                  <a:pt x="44840" y="494666"/>
                  <a:pt x="44741" y="495054"/>
                </a:cubicBezTo>
                <a:cubicBezTo>
                  <a:pt x="44641" y="495441"/>
                  <a:pt x="44428" y="495863"/>
                  <a:pt x="44119" y="496245"/>
                </a:cubicBezTo>
                <a:cubicBezTo>
                  <a:pt x="41044" y="500052"/>
                  <a:pt x="38373" y="500501"/>
                  <a:pt x="36041" y="500114"/>
                </a:cubicBezTo>
                <a:cubicBezTo>
                  <a:pt x="35941" y="500095"/>
                  <a:pt x="35826" y="500133"/>
                  <a:pt x="35731" y="500114"/>
                </a:cubicBezTo>
                <a:cubicBezTo>
                  <a:pt x="34044" y="499778"/>
                  <a:pt x="32437" y="499126"/>
                  <a:pt x="31070" y="498923"/>
                </a:cubicBezTo>
                <a:cubicBezTo>
                  <a:pt x="30971" y="498915"/>
                  <a:pt x="30856" y="498926"/>
                  <a:pt x="30760" y="498923"/>
                </a:cubicBezTo>
                <a:cubicBezTo>
                  <a:pt x="30281" y="498876"/>
                  <a:pt x="29963" y="498768"/>
                  <a:pt x="29517" y="498923"/>
                </a:cubicBezTo>
                <a:cubicBezTo>
                  <a:pt x="28628" y="499233"/>
                  <a:pt x="28261" y="499768"/>
                  <a:pt x="27964" y="500412"/>
                </a:cubicBezTo>
                <a:cubicBezTo>
                  <a:pt x="27222" y="502021"/>
                  <a:pt x="27599" y="504419"/>
                  <a:pt x="26410" y="505770"/>
                </a:cubicBezTo>
                <a:cubicBezTo>
                  <a:pt x="26173" y="506040"/>
                  <a:pt x="25876" y="506186"/>
                  <a:pt x="25479" y="506365"/>
                </a:cubicBezTo>
                <a:cubicBezTo>
                  <a:pt x="23728" y="507155"/>
                  <a:pt x="22199" y="507189"/>
                  <a:pt x="21129" y="507556"/>
                </a:cubicBezTo>
                <a:cubicBezTo>
                  <a:pt x="20468" y="507791"/>
                  <a:pt x="19975" y="508276"/>
                  <a:pt x="19886" y="509044"/>
                </a:cubicBezTo>
                <a:cubicBezTo>
                  <a:pt x="19846" y="509169"/>
                  <a:pt x="19593" y="509191"/>
                  <a:pt x="19576" y="509341"/>
                </a:cubicBezTo>
                <a:cubicBezTo>
                  <a:pt x="20249" y="510174"/>
                  <a:pt x="21196" y="510759"/>
                  <a:pt x="22061" y="511425"/>
                </a:cubicBezTo>
                <a:cubicBezTo>
                  <a:pt x="22805" y="512063"/>
                  <a:pt x="23764" y="512617"/>
                  <a:pt x="24547" y="513806"/>
                </a:cubicBezTo>
                <a:cubicBezTo>
                  <a:pt x="24597" y="513882"/>
                  <a:pt x="24497" y="514025"/>
                  <a:pt x="24547" y="514103"/>
                </a:cubicBezTo>
                <a:cubicBezTo>
                  <a:pt x="25251" y="515241"/>
                  <a:pt x="26059" y="516942"/>
                  <a:pt x="27033" y="518866"/>
                </a:cubicBezTo>
                <a:cubicBezTo>
                  <a:pt x="27082" y="518963"/>
                  <a:pt x="26983" y="519066"/>
                  <a:pt x="27033" y="519163"/>
                </a:cubicBezTo>
                <a:cubicBezTo>
                  <a:pt x="27512" y="520098"/>
                  <a:pt x="28341" y="521042"/>
                  <a:pt x="28897" y="521842"/>
                </a:cubicBezTo>
                <a:cubicBezTo>
                  <a:pt x="28937" y="521909"/>
                  <a:pt x="28857" y="522077"/>
                  <a:pt x="28897" y="522139"/>
                </a:cubicBezTo>
                <a:cubicBezTo>
                  <a:pt x="29455" y="522910"/>
                  <a:pt x="30121" y="523499"/>
                  <a:pt x="30761" y="523925"/>
                </a:cubicBezTo>
                <a:cubicBezTo>
                  <a:pt x="30821" y="523963"/>
                  <a:pt x="30701" y="524184"/>
                  <a:pt x="30761" y="524222"/>
                </a:cubicBezTo>
                <a:cubicBezTo>
                  <a:pt x="33204" y="525849"/>
                  <a:pt x="39544" y="525106"/>
                  <a:pt x="42257" y="526604"/>
                </a:cubicBezTo>
                <a:cubicBezTo>
                  <a:pt x="42327" y="526642"/>
                  <a:pt x="42500" y="526566"/>
                  <a:pt x="42567" y="526604"/>
                </a:cubicBezTo>
                <a:cubicBezTo>
                  <a:pt x="42870" y="526794"/>
                  <a:pt x="43008" y="527235"/>
                  <a:pt x="43189" y="527496"/>
                </a:cubicBezTo>
                <a:cubicBezTo>
                  <a:pt x="44057" y="528751"/>
                  <a:pt x="44430" y="529516"/>
                  <a:pt x="44432" y="530473"/>
                </a:cubicBezTo>
                <a:cubicBezTo>
                  <a:pt x="44426" y="530540"/>
                  <a:pt x="44440" y="530695"/>
                  <a:pt x="44432" y="530770"/>
                </a:cubicBezTo>
                <a:lnTo>
                  <a:pt x="41946" y="533747"/>
                </a:lnTo>
                <a:lnTo>
                  <a:pt x="42877" y="533450"/>
                </a:lnTo>
                <a:cubicBezTo>
                  <a:pt x="42877" y="533450"/>
                  <a:pt x="43657" y="533697"/>
                  <a:pt x="43809" y="533747"/>
                </a:cubicBezTo>
                <a:cubicBezTo>
                  <a:pt x="44115" y="533847"/>
                  <a:pt x="44875" y="534069"/>
                  <a:pt x="45673" y="534342"/>
                </a:cubicBezTo>
                <a:cubicBezTo>
                  <a:pt x="46472" y="534615"/>
                  <a:pt x="46406" y="534525"/>
                  <a:pt x="47538" y="534937"/>
                </a:cubicBezTo>
                <a:cubicBezTo>
                  <a:pt x="50132" y="535861"/>
                  <a:pt x="53173" y="537068"/>
                  <a:pt x="56859" y="538807"/>
                </a:cubicBezTo>
                <a:cubicBezTo>
                  <a:pt x="56983" y="538864"/>
                  <a:pt x="57046" y="539046"/>
                  <a:pt x="57169" y="539104"/>
                </a:cubicBezTo>
                <a:cubicBezTo>
                  <a:pt x="62125" y="541479"/>
                  <a:pt x="70205" y="540897"/>
                  <a:pt x="75190" y="543867"/>
                </a:cubicBezTo>
                <a:cubicBezTo>
                  <a:pt x="75489" y="543934"/>
                  <a:pt x="75849" y="544075"/>
                  <a:pt x="76121" y="544164"/>
                </a:cubicBezTo>
                <a:cubicBezTo>
                  <a:pt x="76260" y="544212"/>
                  <a:pt x="76300" y="544409"/>
                  <a:pt x="76432" y="544461"/>
                </a:cubicBezTo>
                <a:cubicBezTo>
                  <a:pt x="76584" y="544578"/>
                  <a:pt x="76588" y="544901"/>
                  <a:pt x="76742" y="545057"/>
                </a:cubicBezTo>
                <a:cubicBezTo>
                  <a:pt x="76791" y="545104"/>
                  <a:pt x="77005" y="545009"/>
                  <a:pt x="77052" y="545057"/>
                </a:cubicBezTo>
                <a:cubicBezTo>
                  <a:pt x="77725" y="545674"/>
                  <a:pt x="78153" y="546273"/>
                  <a:pt x="78605" y="547140"/>
                </a:cubicBezTo>
                <a:cubicBezTo>
                  <a:pt x="78885" y="547676"/>
                  <a:pt x="78859" y="548187"/>
                  <a:pt x="78916" y="548629"/>
                </a:cubicBezTo>
                <a:cubicBezTo>
                  <a:pt x="78926" y="548714"/>
                  <a:pt x="78913" y="548842"/>
                  <a:pt x="78916" y="548926"/>
                </a:cubicBezTo>
                <a:cubicBezTo>
                  <a:pt x="78975" y="550466"/>
                  <a:pt x="77813" y="551571"/>
                  <a:pt x="76119" y="552498"/>
                </a:cubicBezTo>
                <a:cubicBezTo>
                  <a:pt x="75933" y="552644"/>
                  <a:pt x="75697" y="552650"/>
                  <a:pt x="75498" y="552795"/>
                </a:cubicBezTo>
                <a:cubicBezTo>
                  <a:pt x="74925" y="553084"/>
                  <a:pt x="74230" y="553399"/>
                  <a:pt x="73634" y="553687"/>
                </a:cubicBezTo>
                <a:cubicBezTo>
                  <a:pt x="73305" y="553848"/>
                  <a:pt x="73032" y="554113"/>
                  <a:pt x="72702" y="554283"/>
                </a:cubicBezTo>
                <a:cubicBezTo>
                  <a:pt x="72307" y="554485"/>
                  <a:pt x="71841" y="554656"/>
                  <a:pt x="71459" y="554878"/>
                </a:cubicBezTo>
                <a:cubicBezTo>
                  <a:pt x="71337" y="554954"/>
                  <a:pt x="71269" y="555102"/>
                  <a:pt x="71149" y="555175"/>
                </a:cubicBezTo>
                <a:cubicBezTo>
                  <a:pt x="70667" y="555474"/>
                  <a:pt x="70337" y="555711"/>
                  <a:pt x="69906" y="556068"/>
                </a:cubicBezTo>
                <a:cubicBezTo>
                  <a:pt x="69565" y="556337"/>
                  <a:pt x="69268" y="556651"/>
                  <a:pt x="68975" y="556960"/>
                </a:cubicBezTo>
                <a:cubicBezTo>
                  <a:pt x="68783" y="557174"/>
                  <a:pt x="68522" y="557317"/>
                  <a:pt x="68353" y="557556"/>
                </a:cubicBezTo>
                <a:cubicBezTo>
                  <a:pt x="68021" y="558024"/>
                  <a:pt x="67614" y="558475"/>
                  <a:pt x="67421" y="559044"/>
                </a:cubicBezTo>
                <a:cubicBezTo>
                  <a:pt x="67392" y="559120"/>
                  <a:pt x="67452" y="559259"/>
                  <a:pt x="67421" y="559341"/>
                </a:cubicBezTo>
                <a:cubicBezTo>
                  <a:pt x="67114" y="560262"/>
                  <a:pt x="66941" y="561071"/>
                  <a:pt x="67111" y="562318"/>
                </a:cubicBezTo>
                <a:cubicBezTo>
                  <a:pt x="68469" y="572292"/>
                  <a:pt x="80490" y="570652"/>
                  <a:pt x="86375" y="570652"/>
                </a:cubicBezTo>
                <a:cubicBezTo>
                  <a:pt x="89919" y="570652"/>
                  <a:pt x="97983" y="568362"/>
                  <a:pt x="105017" y="566485"/>
                </a:cubicBezTo>
                <a:cubicBezTo>
                  <a:pt x="105225" y="566390"/>
                  <a:pt x="105426" y="566279"/>
                  <a:pt x="105639" y="566188"/>
                </a:cubicBezTo>
                <a:cubicBezTo>
                  <a:pt x="107118" y="565789"/>
                  <a:pt x="108701" y="565314"/>
                  <a:pt x="109988" y="564997"/>
                </a:cubicBezTo>
                <a:cubicBezTo>
                  <a:pt x="112479" y="564383"/>
                  <a:pt x="114449" y="564105"/>
                  <a:pt x="115581" y="564105"/>
                </a:cubicBezTo>
                <a:cubicBezTo>
                  <a:pt x="120108" y="564105"/>
                  <a:pt x="132981" y="569463"/>
                  <a:pt x="132981" y="569463"/>
                </a:cubicBezTo>
                <a:lnTo>
                  <a:pt x="141059" y="565295"/>
                </a:lnTo>
                <a:lnTo>
                  <a:pt x="142302" y="564700"/>
                </a:lnTo>
                <a:cubicBezTo>
                  <a:pt x="142302" y="564700"/>
                  <a:pt x="174545" y="566784"/>
                  <a:pt x="182693" y="566784"/>
                </a:cubicBezTo>
                <a:cubicBezTo>
                  <a:pt x="190841" y="566784"/>
                  <a:pt x="198850" y="560830"/>
                  <a:pt x="198850" y="560830"/>
                </a:cubicBezTo>
                <a:lnTo>
                  <a:pt x="204753" y="560533"/>
                </a:lnTo>
                <a:lnTo>
                  <a:pt x="211278" y="560236"/>
                </a:lnTo>
                <a:lnTo>
                  <a:pt x="219356" y="553687"/>
                </a:lnTo>
                <a:lnTo>
                  <a:pt x="220288" y="552795"/>
                </a:lnTo>
                <a:cubicBezTo>
                  <a:pt x="220288" y="552795"/>
                  <a:pt x="220734" y="553176"/>
                  <a:pt x="220909" y="553390"/>
                </a:cubicBezTo>
                <a:cubicBezTo>
                  <a:pt x="221166" y="553705"/>
                  <a:pt x="221206" y="553998"/>
                  <a:pt x="221841" y="554581"/>
                </a:cubicBezTo>
                <a:cubicBezTo>
                  <a:pt x="222040" y="554808"/>
                  <a:pt x="222196" y="554924"/>
                  <a:pt x="222462" y="555176"/>
                </a:cubicBezTo>
                <a:cubicBezTo>
                  <a:pt x="223308" y="555882"/>
                  <a:pt x="224223" y="556615"/>
                  <a:pt x="225569" y="557260"/>
                </a:cubicBezTo>
                <a:cubicBezTo>
                  <a:pt x="226474" y="557693"/>
                  <a:pt x="227424" y="558010"/>
                  <a:pt x="228676" y="558152"/>
                </a:cubicBezTo>
                <a:cubicBezTo>
                  <a:pt x="228778" y="558171"/>
                  <a:pt x="228883" y="558143"/>
                  <a:pt x="228986" y="558152"/>
                </a:cubicBezTo>
                <a:cubicBezTo>
                  <a:pt x="232720" y="558522"/>
                  <a:pt x="237935" y="557875"/>
                  <a:pt x="243900" y="557557"/>
                </a:cubicBezTo>
                <a:cubicBezTo>
                  <a:pt x="244919" y="557500"/>
                  <a:pt x="245569" y="557519"/>
                  <a:pt x="246386" y="557260"/>
                </a:cubicBezTo>
                <a:cubicBezTo>
                  <a:pt x="247252" y="557027"/>
                  <a:pt x="247898" y="556453"/>
                  <a:pt x="248561" y="556069"/>
                </a:cubicBezTo>
                <a:cubicBezTo>
                  <a:pt x="248765" y="555942"/>
                  <a:pt x="248995" y="555909"/>
                  <a:pt x="249182" y="555772"/>
                </a:cubicBezTo>
                <a:cubicBezTo>
                  <a:pt x="249832" y="555325"/>
                  <a:pt x="250276" y="554811"/>
                  <a:pt x="250736" y="554284"/>
                </a:cubicBezTo>
                <a:cubicBezTo>
                  <a:pt x="250825" y="554180"/>
                  <a:pt x="250963" y="554091"/>
                  <a:pt x="251046" y="553986"/>
                </a:cubicBezTo>
                <a:cubicBezTo>
                  <a:pt x="251376" y="553568"/>
                  <a:pt x="251741" y="553213"/>
                  <a:pt x="251978" y="552796"/>
                </a:cubicBezTo>
                <a:cubicBezTo>
                  <a:pt x="252984" y="551050"/>
                  <a:pt x="253220" y="549522"/>
                  <a:pt x="253220" y="549522"/>
                </a:cubicBezTo>
                <a:cubicBezTo>
                  <a:pt x="253220" y="549522"/>
                  <a:pt x="257219" y="551651"/>
                  <a:pt x="261299" y="553689"/>
                </a:cubicBezTo>
                <a:cubicBezTo>
                  <a:pt x="261400" y="553698"/>
                  <a:pt x="261508" y="553679"/>
                  <a:pt x="261609" y="553689"/>
                </a:cubicBezTo>
                <a:cubicBezTo>
                  <a:pt x="262800" y="554280"/>
                  <a:pt x="263920" y="554993"/>
                  <a:pt x="265027" y="555475"/>
                </a:cubicBezTo>
                <a:cubicBezTo>
                  <a:pt x="266041" y="555917"/>
                  <a:pt x="267141" y="555922"/>
                  <a:pt x="268134" y="555772"/>
                </a:cubicBezTo>
                <a:cubicBezTo>
                  <a:pt x="268995" y="555642"/>
                  <a:pt x="269813" y="555540"/>
                  <a:pt x="270619" y="555177"/>
                </a:cubicBezTo>
                <a:cubicBezTo>
                  <a:pt x="270745" y="555120"/>
                  <a:pt x="270806" y="554940"/>
                  <a:pt x="270930" y="554879"/>
                </a:cubicBezTo>
                <a:cubicBezTo>
                  <a:pt x="273616" y="553551"/>
                  <a:pt x="275930" y="551564"/>
                  <a:pt x="278076" y="551307"/>
                </a:cubicBezTo>
                <a:cubicBezTo>
                  <a:pt x="281697" y="550874"/>
                  <a:pt x="284850" y="554582"/>
                  <a:pt x="288018" y="554582"/>
                </a:cubicBezTo>
                <a:cubicBezTo>
                  <a:pt x="289959" y="554582"/>
                  <a:pt x="299584" y="550499"/>
                  <a:pt x="307903" y="546843"/>
                </a:cubicBezTo>
                <a:cubicBezTo>
                  <a:pt x="307983" y="546729"/>
                  <a:pt x="308129" y="546657"/>
                  <a:pt x="308213" y="546545"/>
                </a:cubicBezTo>
                <a:cubicBezTo>
                  <a:pt x="313083" y="544410"/>
                  <a:pt x="318777" y="542081"/>
                  <a:pt x="318777" y="542081"/>
                </a:cubicBezTo>
                <a:lnTo>
                  <a:pt x="324059" y="531662"/>
                </a:lnTo>
                <a:lnTo>
                  <a:pt x="330584" y="527793"/>
                </a:lnTo>
                <a:lnTo>
                  <a:pt x="337420" y="506063"/>
                </a:lnTo>
                <a:lnTo>
                  <a:pt x="346430" y="504277"/>
                </a:lnTo>
                <a:lnTo>
                  <a:pt x="348294" y="496538"/>
                </a:lnTo>
                <a:lnTo>
                  <a:pt x="361965" y="488799"/>
                </a:lnTo>
                <a:cubicBezTo>
                  <a:pt x="361965" y="488799"/>
                  <a:pt x="364976" y="491037"/>
                  <a:pt x="372218" y="496240"/>
                </a:cubicBezTo>
                <a:cubicBezTo>
                  <a:pt x="377650" y="500143"/>
                  <a:pt x="381794" y="501545"/>
                  <a:pt x="385889" y="501301"/>
                </a:cubicBezTo>
                <a:cubicBezTo>
                  <a:pt x="387169" y="501186"/>
                  <a:pt x="388558" y="500812"/>
                  <a:pt x="389929" y="500408"/>
                </a:cubicBezTo>
                <a:cubicBezTo>
                  <a:pt x="395813" y="498673"/>
                  <a:pt x="398106" y="499082"/>
                  <a:pt x="406707" y="499516"/>
                </a:cubicBezTo>
                <a:cubicBezTo>
                  <a:pt x="408857" y="499624"/>
                  <a:pt x="410718" y="500022"/>
                  <a:pt x="412299" y="500706"/>
                </a:cubicBezTo>
                <a:cubicBezTo>
                  <a:pt x="413880" y="501390"/>
                  <a:pt x="415079" y="502211"/>
                  <a:pt x="416338" y="503088"/>
                </a:cubicBezTo>
                <a:cubicBezTo>
                  <a:pt x="419026" y="504892"/>
                  <a:pt x="420966" y="506732"/>
                  <a:pt x="423795" y="506957"/>
                </a:cubicBezTo>
                <a:cubicBezTo>
                  <a:pt x="429227" y="507391"/>
                  <a:pt x="433933" y="505954"/>
                  <a:pt x="435291" y="507254"/>
                </a:cubicBezTo>
                <a:cubicBezTo>
                  <a:pt x="435970" y="507905"/>
                  <a:pt x="437152" y="508282"/>
                  <a:pt x="439020" y="508445"/>
                </a:cubicBezTo>
                <a:cubicBezTo>
                  <a:pt x="439131" y="508454"/>
                  <a:pt x="439215" y="508435"/>
                  <a:pt x="439330" y="508445"/>
                </a:cubicBezTo>
                <a:cubicBezTo>
                  <a:pt x="441158" y="508587"/>
                  <a:pt x="443567" y="508742"/>
                  <a:pt x="446165" y="508742"/>
                </a:cubicBezTo>
                <a:cubicBezTo>
                  <a:pt x="447523" y="508742"/>
                  <a:pt x="448522" y="508871"/>
                  <a:pt x="449583" y="509039"/>
                </a:cubicBezTo>
                <a:cubicBezTo>
                  <a:pt x="449673" y="509049"/>
                  <a:pt x="449806" y="509030"/>
                  <a:pt x="449893" y="509039"/>
                </a:cubicBezTo>
                <a:cubicBezTo>
                  <a:pt x="452904" y="509580"/>
                  <a:pt x="455068" y="510705"/>
                  <a:pt x="457040" y="512909"/>
                </a:cubicBezTo>
                <a:cubicBezTo>
                  <a:pt x="459756" y="515945"/>
                  <a:pt x="465252" y="514346"/>
                  <a:pt x="469778" y="512612"/>
                </a:cubicBezTo>
                <a:cubicBezTo>
                  <a:pt x="472042" y="511745"/>
                  <a:pt x="472771" y="511204"/>
                  <a:pt x="473507" y="511421"/>
                </a:cubicBezTo>
                <a:cubicBezTo>
                  <a:pt x="474242" y="511638"/>
                  <a:pt x="474719" y="512663"/>
                  <a:pt x="476303" y="514398"/>
                </a:cubicBezTo>
                <a:cubicBezTo>
                  <a:pt x="477887" y="516132"/>
                  <a:pt x="480225" y="516482"/>
                  <a:pt x="482828" y="516482"/>
                </a:cubicBezTo>
                <a:cubicBezTo>
                  <a:pt x="485431" y="516482"/>
                  <a:pt x="488585" y="516048"/>
                  <a:pt x="491528" y="516482"/>
                </a:cubicBezTo>
                <a:cubicBezTo>
                  <a:pt x="492999" y="516699"/>
                  <a:pt x="494018" y="517123"/>
                  <a:pt x="495256" y="517672"/>
                </a:cubicBezTo>
                <a:cubicBezTo>
                  <a:pt x="495346" y="517710"/>
                  <a:pt x="495481" y="517634"/>
                  <a:pt x="495566" y="517672"/>
                </a:cubicBezTo>
                <a:cubicBezTo>
                  <a:pt x="499180" y="519336"/>
                  <a:pt x="502364" y="522247"/>
                  <a:pt x="507684" y="525114"/>
                </a:cubicBezTo>
                <a:cubicBezTo>
                  <a:pt x="511305" y="527065"/>
                  <a:pt x="514910" y="528738"/>
                  <a:pt x="517626" y="529876"/>
                </a:cubicBezTo>
                <a:cubicBezTo>
                  <a:pt x="520372" y="531025"/>
                  <a:pt x="522287" y="531662"/>
                  <a:pt x="522287" y="531662"/>
                </a:cubicBezTo>
                <a:lnTo>
                  <a:pt x="527258" y="529579"/>
                </a:lnTo>
                <a:lnTo>
                  <a:pt x="528501" y="528983"/>
                </a:lnTo>
                <a:cubicBezTo>
                  <a:pt x="528501" y="528983"/>
                  <a:pt x="531589" y="529937"/>
                  <a:pt x="532229" y="530174"/>
                </a:cubicBezTo>
                <a:cubicBezTo>
                  <a:pt x="532691" y="526156"/>
                  <a:pt x="536063" y="523180"/>
                  <a:pt x="552736" y="518863"/>
                </a:cubicBezTo>
                <a:cubicBezTo>
                  <a:pt x="557399" y="517969"/>
                  <a:pt x="562055" y="521245"/>
                  <a:pt x="565785" y="519458"/>
                </a:cubicBezTo>
                <a:cubicBezTo>
                  <a:pt x="572314" y="515884"/>
                  <a:pt x="575846" y="497102"/>
                  <a:pt x="574796" y="495050"/>
                </a:cubicBezTo>
                <a:cubicBezTo>
                  <a:pt x="573746" y="492998"/>
                  <a:pt x="564671" y="485310"/>
                  <a:pt x="563300" y="474213"/>
                </a:cubicBezTo>
                <a:cubicBezTo>
                  <a:pt x="561928" y="463116"/>
                  <a:pt x="568241" y="446068"/>
                  <a:pt x="566096" y="443554"/>
                </a:cubicBezTo>
                <a:cubicBezTo>
                  <a:pt x="557121" y="433034"/>
                  <a:pt x="561158" y="430304"/>
                  <a:pt x="558950" y="425992"/>
                </a:cubicBezTo>
                <a:cubicBezTo>
                  <a:pt x="556742" y="421680"/>
                  <a:pt x="552037" y="418923"/>
                  <a:pt x="551804" y="417360"/>
                </a:cubicBezTo>
                <a:cubicBezTo>
                  <a:pt x="556670" y="410249"/>
                  <a:pt x="553838" y="407529"/>
                  <a:pt x="556153" y="401584"/>
                </a:cubicBezTo>
                <a:cubicBezTo>
                  <a:pt x="560245" y="390882"/>
                  <a:pt x="566472" y="381181"/>
                  <a:pt x="570446" y="370627"/>
                </a:cubicBezTo>
                <a:cubicBezTo>
                  <a:pt x="573242" y="365269"/>
                  <a:pt x="571689" y="361399"/>
                  <a:pt x="571689" y="361399"/>
                </a:cubicBezTo>
                <a:lnTo>
                  <a:pt x="566096" y="360804"/>
                </a:lnTo>
                <a:cubicBezTo>
                  <a:pt x="566096" y="360804"/>
                  <a:pt x="562989" y="362590"/>
                  <a:pt x="560503" y="367055"/>
                </a:cubicBezTo>
                <a:cubicBezTo>
                  <a:pt x="556808" y="372719"/>
                  <a:pt x="555330" y="366006"/>
                  <a:pt x="552114" y="370329"/>
                </a:cubicBezTo>
                <a:cubicBezTo>
                  <a:pt x="551418" y="368045"/>
                  <a:pt x="550974" y="367626"/>
                  <a:pt x="550561" y="366757"/>
                </a:cubicBezTo>
                <a:cubicBezTo>
                  <a:pt x="553700" y="365623"/>
                  <a:pt x="556953" y="364197"/>
                  <a:pt x="557707" y="363185"/>
                </a:cubicBezTo>
                <a:cubicBezTo>
                  <a:pt x="558483" y="362143"/>
                  <a:pt x="559998" y="361287"/>
                  <a:pt x="561435" y="360804"/>
                </a:cubicBezTo>
                <a:cubicBezTo>
                  <a:pt x="560216" y="361011"/>
                  <a:pt x="558731" y="361058"/>
                  <a:pt x="557396" y="361696"/>
                </a:cubicBezTo>
                <a:cubicBezTo>
                  <a:pt x="555382" y="362661"/>
                  <a:pt x="553048" y="363315"/>
                  <a:pt x="549939" y="363780"/>
                </a:cubicBezTo>
                <a:cubicBezTo>
                  <a:pt x="550029" y="363241"/>
                  <a:pt x="550253" y="362624"/>
                  <a:pt x="550871" y="361399"/>
                </a:cubicBezTo>
                <a:cubicBezTo>
                  <a:pt x="551756" y="359646"/>
                  <a:pt x="562370" y="356028"/>
                  <a:pt x="561124" y="353064"/>
                </a:cubicBezTo>
                <a:cubicBezTo>
                  <a:pt x="558245" y="346215"/>
                  <a:pt x="577738" y="353629"/>
                  <a:pt x="555842" y="343241"/>
                </a:cubicBezTo>
                <a:cubicBezTo>
                  <a:pt x="551635" y="340965"/>
                  <a:pt x="542196" y="345333"/>
                  <a:pt x="554911" y="332228"/>
                </a:cubicBezTo>
                <a:cubicBezTo>
                  <a:pt x="557768" y="329282"/>
                  <a:pt x="567028" y="328656"/>
                  <a:pt x="567028" y="328656"/>
                </a:cubicBezTo>
                <a:cubicBezTo>
                  <a:pt x="567028" y="328656"/>
                  <a:pt x="568231" y="332080"/>
                  <a:pt x="563921" y="337288"/>
                </a:cubicBezTo>
                <a:cubicBezTo>
                  <a:pt x="568689" y="358519"/>
                  <a:pt x="576180" y="331675"/>
                  <a:pt x="576039" y="350087"/>
                </a:cubicBezTo>
                <a:cubicBezTo>
                  <a:pt x="576009" y="354459"/>
                  <a:pt x="596830" y="342877"/>
                  <a:pt x="600895" y="342051"/>
                </a:cubicBezTo>
                <a:cubicBezTo>
                  <a:pt x="606608" y="337902"/>
                  <a:pt x="607930" y="336641"/>
                  <a:pt x="619226" y="332228"/>
                </a:cubicBezTo>
                <a:cubicBezTo>
                  <a:pt x="619226" y="328654"/>
                  <a:pt x="619849" y="295915"/>
                  <a:pt x="617984" y="292341"/>
                </a:cubicBezTo>
                <a:cubicBezTo>
                  <a:pt x="615509" y="293572"/>
                  <a:pt x="613374" y="291718"/>
                  <a:pt x="611769" y="287578"/>
                </a:cubicBezTo>
                <a:cubicBezTo>
                  <a:pt x="614899" y="285003"/>
                  <a:pt x="617678" y="286934"/>
                  <a:pt x="617984" y="281327"/>
                </a:cubicBezTo>
                <a:cubicBezTo>
                  <a:pt x="618290" y="275720"/>
                  <a:pt x="615501" y="264957"/>
                  <a:pt x="610527" y="260789"/>
                </a:cubicBezTo>
                <a:cubicBezTo>
                  <a:pt x="608661" y="259895"/>
                  <a:pt x="611458" y="264361"/>
                  <a:pt x="609595" y="264361"/>
                </a:cubicBezTo>
                <a:cubicBezTo>
                  <a:pt x="608662" y="265254"/>
                  <a:pt x="608663" y="261682"/>
                  <a:pt x="607731" y="260789"/>
                </a:cubicBezTo>
                <a:cubicBezTo>
                  <a:pt x="602135" y="259002"/>
                  <a:pt x="607113" y="273892"/>
                  <a:pt x="600585" y="262277"/>
                </a:cubicBezTo>
                <a:cubicBezTo>
                  <a:pt x="598736" y="259621"/>
                  <a:pt x="597847" y="255894"/>
                  <a:pt x="597167" y="251859"/>
                </a:cubicBezTo>
                <a:cubicBezTo>
                  <a:pt x="588836" y="255827"/>
                  <a:pt x="578960" y="260639"/>
                  <a:pt x="576971" y="263765"/>
                </a:cubicBezTo>
                <a:cubicBezTo>
                  <a:pt x="573829" y="268706"/>
                  <a:pt x="565997" y="269495"/>
                  <a:pt x="557086" y="273886"/>
                </a:cubicBezTo>
                <a:cubicBezTo>
                  <a:pt x="548175" y="278276"/>
                  <a:pt x="550214" y="281238"/>
                  <a:pt x="550251" y="284304"/>
                </a:cubicBezTo>
                <a:cubicBezTo>
                  <a:pt x="550290" y="287370"/>
                  <a:pt x="547765" y="291745"/>
                  <a:pt x="547765" y="291745"/>
                </a:cubicBezTo>
                <a:lnTo>
                  <a:pt x="539376" y="289960"/>
                </a:lnTo>
                <a:lnTo>
                  <a:pt x="531919" y="295020"/>
                </a:lnTo>
                <a:lnTo>
                  <a:pt x="533783" y="300378"/>
                </a:lnTo>
                <a:cubicBezTo>
                  <a:pt x="533783" y="300378"/>
                  <a:pt x="522822" y="301485"/>
                  <a:pt x="515141" y="301568"/>
                </a:cubicBezTo>
                <a:cubicBezTo>
                  <a:pt x="507460" y="301654"/>
                  <a:pt x="502289" y="298303"/>
                  <a:pt x="496499" y="295913"/>
                </a:cubicBezTo>
                <a:cubicBezTo>
                  <a:pt x="490709" y="293522"/>
                  <a:pt x="487683" y="288717"/>
                  <a:pt x="481275" y="288174"/>
                </a:cubicBezTo>
                <a:cubicBezTo>
                  <a:pt x="474866" y="287630"/>
                  <a:pt x="476392" y="283225"/>
                  <a:pt x="475060" y="278946"/>
                </a:cubicBezTo>
                <a:cubicBezTo>
                  <a:pt x="473729" y="274667"/>
                  <a:pt x="472087" y="274195"/>
                  <a:pt x="468225" y="272397"/>
                </a:cubicBezTo>
                <a:cubicBezTo>
                  <a:pt x="464362" y="270600"/>
                  <a:pt x="469518" y="266867"/>
                  <a:pt x="469468" y="262575"/>
                </a:cubicBezTo>
                <a:cubicBezTo>
                  <a:pt x="469418" y="258282"/>
                  <a:pt x="466557" y="252566"/>
                  <a:pt x="462011" y="247096"/>
                </a:cubicBezTo>
                <a:cubicBezTo>
                  <a:pt x="457464" y="241625"/>
                  <a:pt x="460147" y="241440"/>
                  <a:pt x="460147" y="241440"/>
                </a:cubicBezTo>
                <a:cubicBezTo>
                  <a:pt x="460147" y="241440"/>
                  <a:pt x="458752" y="235018"/>
                  <a:pt x="455486" y="229534"/>
                </a:cubicBezTo>
                <a:cubicBezTo>
                  <a:pt x="452220" y="224050"/>
                  <a:pt x="447739" y="215701"/>
                  <a:pt x="448961" y="210781"/>
                </a:cubicBezTo>
                <a:cubicBezTo>
                  <a:pt x="450183" y="205861"/>
                  <a:pt x="448769" y="200145"/>
                  <a:pt x="446165" y="196493"/>
                </a:cubicBezTo>
                <a:cubicBezTo>
                  <a:pt x="443566" y="192847"/>
                  <a:pt x="448998" y="186213"/>
                  <a:pt x="449588" y="181913"/>
                </a:cubicBezTo>
                <a:cubicBezTo>
                  <a:pt x="450177" y="177614"/>
                  <a:pt x="454145" y="170690"/>
                  <a:pt x="448966" y="165839"/>
                </a:cubicBezTo>
                <a:cubicBezTo>
                  <a:pt x="443787" y="160989"/>
                  <a:pt x="444364" y="157350"/>
                  <a:pt x="444306" y="152445"/>
                </a:cubicBezTo>
                <a:cubicBezTo>
                  <a:pt x="444246" y="147539"/>
                  <a:pt x="440932" y="146896"/>
                  <a:pt x="440888" y="143217"/>
                </a:cubicBezTo>
                <a:cubicBezTo>
                  <a:pt x="440848" y="139537"/>
                  <a:pt x="435753" y="132355"/>
                  <a:pt x="433120" y="126250"/>
                </a:cubicBezTo>
                <a:cubicBezTo>
                  <a:pt x="430487" y="120146"/>
                  <a:pt x="413122" y="112864"/>
                  <a:pt x="407332" y="110474"/>
                </a:cubicBezTo>
                <a:cubicBezTo>
                  <a:pt x="401542" y="108084"/>
                  <a:pt x="397539" y="93451"/>
                  <a:pt x="392418" y="93507"/>
                </a:cubicBezTo>
                <a:cubicBezTo>
                  <a:pt x="387297" y="93565"/>
                  <a:pt x="382328" y="87638"/>
                  <a:pt x="378436" y="83387"/>
                </a:cubicBezTo>
                <a:cubicBezTo>
                  <a:pt x="374545" y="79136"/>
                  <a:pt x="372924" y="76601"/>
                  <a:pt x="361969" y="70587"/>
                </a:cubicBezTo>
                <a:cubicBezTo>
                  <a:pt x="351015" y="64573"/>
                  <a:pt x="342084" y="47307"/>
                  <a:pt x="335559" y="36951"/>
                </a:cubicBezTo>
                <a:cubicBezTo>
                  <a:pt x="329035" y="26596"/>
                  <a:pt x="306291" y="11487"/>
                  <a:pt x="300450" y="4804"/>
                </a:cubicBezTo>
                <a:cubicBezTo>
                  <a:pt x="297529" y="1462"/>
                  <a:pt x="293114" y="271"/>
                  <a:pt x="288954" y="41"/>
                </a:cubicBezTo>
                <a:close/>
                <a:moveTo>
                  <a:pt x="577598" y="352176"/>
                </a:moveTo>
                <a:lnTo>
                  <a:pt x="567344" y="354260"/>
                </a:lnTo>
                <a:lnTo>
                  <a:pt x="572626" y="361106"/>
                </a:lnTo>
                <a:cubicBezTo>
                  <a:pt x="572626" y="361106"/>
                  <a:pt x="572626" y="356939"/>
                  <a:pt x="574180" y="355748"/>
                </a:cubicBezTo>
                <a:cubicBezTo>
                  <a:pt x="575733" y="354558"/>
                  <a:pt x="577598" y="352176"/>
                  <a:pt x="577598" y="352176"/>
                </a:cubicBezTo>
                <a:close/>
                <a:moveTo>
                  <a:pt x="568276" y="366464"/>
                </a:moveTo>
                <a:lnTo>
                  <a:pt x="556159" y="390575"/>
                </a:lnTo>
                <a:lnTo>
                  <a:pt x="552120" y="381645"/>
                </a:lnTo>
                <a:cubicBezTo>
                  <a:pt x="552120" y="381645"/>
                  <a:pt x="552199" y="375227"/>
                  <a:pt x="557091" y="375096"/>
                </a:cubicBezTo>
                <a:cubicBezTo>
                  <a:pt x="561979" y="374965"/>
                  <a:pt x="568276" y="366464"/>
                  <a:pt x="568276" y="366464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 w="3175" cap="flat">
            <a:solidFill>
              <a:schemeClr val="tx1"/>
            </a:solidFill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178" name="Forma libre 177">
            <a:extLst>
              <a:ext uri="{FF2B5EF4-FFF2-40B4-BE49-F238E27FC236}">
                <a16:creationId xmlns:a16="http://schemas.microsoft.com/office/drawing/2014/main" id="{3F6C6FD5-D09C-7E4E-BFF3-4BB7CCDD5A2C}"/>
              </a:ext>
            </a:extLst>
          </p:cNvPr>
          <p:cNvSpPr/>
          <p:nvPr/>
        </p:nvSpPr>
        <p:spPr>
          <a:xfrm>
            <a:off x="3806483" y="4157910"/>
            <a:ext cx="555942" cy="439092"/>
          </a:xfrm>
          <a:custGeom>
            <a:avLst/>
            <a:gdLst>
              <a:gd name="connsiteX0" fmla="*/ 352643 w 556774"/>
              <a:gd name="connsiteY0" fmla="*/ 0 h 439749"/>
              <a:gd name="connsiteX1" fmla="*/ 338972 w 556774"/>
              <a:gd name="connsiteY1" fmla="*/ 7739 h 439749"/>
              <a:gd name="connsiteX2" fmla="*/ 337108 w 556774"/>
              <a:gd name="connsiteY2" fmla="*/ 15478 h 439749"/>
              <a:gd name="connsiteX3" fmla="*/ 328098 w 556774"/>
              <a:gd name="connsiteY3" fmla="*/ 17264 h 439749"/>
              <a:gd name="connsiteX4" fmla="*/ 321262 w 556774"/>
              <a:gd name="connsiteY4" fmla="*/ 38994 h 439749"/>
              <a:gd name="connsiteX5" fmla="*/ 314737 w 556774"/>
              <a:gd name="connsiteY5" fmla="*/ 42863 h 439749"/>
              <a:gd name="connsiteX6" fmla="*/ 309455 w 556774"/>
              <a:gd name="connsiteY6" fmla="*/ 53282 h 439749"/>
              <a:gd name="connsiteX7" fmla="*/ 298891 w 556774"/>
              <a:gd name="connsiteY7" fmla="*/ 57747 h 439749"/>
              <a:gd name="connsiteX8" fmla="*/ 298581 w 556774"/>
              <a:gd name="connsiteY8" fmla="*/ 58044 h 439749"/>
              <a:gd name="connsiteX9" fmla="*/ 278696 w 556774"/>
              <a:gd name="connsiteY9" fmla="*/ 65783 h 439749"/>
              <a:gd name="connsiteX10" fmla="*/ 268754 w 556774"/>
              <a:gd name="connsiteY10" fmla="*/ 62509 h 439749"/>
              <a:gd name="connsiteX11" fmla="*/ 261608 w 556774"/>
              <a:gd name="connsiteY11" fmla="*/ 66081 h 439749"/>
              <a:gd name="connsiteX12" fmla="*/ 261297 w 556774"/>
              <a:gd name="connsiteY12" fmla="*/ 66378 h 439749"/>
              <a:gd name="connsiteX13" fmla="*/ 258812 w 556774"/>
              <a:gd name="connsiteY13" fmla="*/ 66973 h 439749"/>
              <a:gd name="connsiteX14" fmla="*/ 255705 w 556774"/>
              <a:gd name="connsiteY14" fmla="*/ 66676 h 439749"/>
              <a:gd name="connsiteX15" fmla="*/ 252287 w 556774"/>
              <a:gd name="connsiteY15" fmla="*/ 64890 h 439749"/>
              <a:gd name="connsiteX16" fmla="*/ 251977 w 556774"/>
              <a:gd name="connsiteY16" fmla="*/ 64890 h 439749"/>
              <a:gd name="connsiteX17" fmla="*/ 243898 w 556774"/>
              <a:gd name="connsiteY17" fmla="*/ 60723 h 439749"/>
              <a:gd name="connsiteX18" fmla="*/ 242656 w 556774"/>
              <a:gd name="connsiteY18" fmla="*/ 63997 h 439749"/>
              <a:gd name="connsiteX19" fmla="*/ 241724 w 556774"/>
              <a:gd name="connsiteY19" fmla="*/ 65188 h 439749"/>
              <a:gd name="connsiteX20" fmla="*/ 241414 w 556774"/>
              <a:gd name="connsiteY20" fmla="*/ 65485 h 439749"/>
              <a:gd name="connsiteX21" fmla="*/ 239860 w 556774"/>
              <a:gd name="connsiteY21" fmla="*/ 66973 h 439749"/>
              <a:gd name="connsiteX22" fmla="*/ 239239 w 556774"/>
              <a:gd name="connsiteY22" fmla="*/ 67270 h 439749"/>
              <a:gd name="connsiteX23" fmla="*/ 237064 w 556774"/>
              <a:gd name="connsiteY23" fmla="*/ 68461 h 439749"/>
              <a:gd name="connsiteX24" fmla="*/ 234578 w 556774"/>
              <a:gd name="connsiteY24" fmla="*/ 68758 h 439749"/>
              <a:gd name="connsiteX25" fmla="*/ 219664 w 556774"/>
              <a:gd name="connsiteY25" fmla="*/ 69353 h 439749"/>
              <a:gd name="connsiteX26" fmla="*/ 219354 w 556774"/>
              <a:gd name="connsiteY26" fmla="*/ 69353 h 439749"/>
              <a:gd name="connsiteX27" fmla="*/ 216247 w 556774"/>
              <a:gd name="connsiteY27" fmla="*/ 68461 h 439749"/>
              <a:gd name="connsiteX28" fmla="*/ 213140 w 556774"/>
              <a:gd name="connsiteY28" fmla="*/ 66377 h 439749"/>
              <a:gd name="connsiteX29" fmla="*/ 212519 w 556774"/>
              <a:gd name="connsiteY29" fmla="*/ 65782 h 439749"/>
              <a:gd name="connsiteX30" fmla="*/ 211587 w 556774"/>
              <a:gd name="connsiteY30" fmla="*/ 64591 h 439749"/>
              <a:gd name="connsiteX31" fmla="*/ 210966 w 556774"/>
              <a:gd name="connsiteY31" fmla="*/ 63996 h 439749"/>
              <a:gd name="connsiteX32" fmla="*/ 210034 w 556774"/>
              <a:gd name="connsiteY32" fmla="*/ 64888 h 439749"/>
              <a:gd name="connsiteX33" fmla="*/ 201956 w 556774"/>
              <a:gd name="connsiteY33" fmla="*/ 71437 h 439749"/>
              <a:gd name="connsiteX34" fmla="*/ 195431 w 556774"/>
              <a:gd name="connsiteY34" fmla="*/ 71734 h 439749"/>
              <a:gd name="connsiteX35" fmla="*/ 189528 w 556774"/>
              <a:gd name="connsiteY35" fmla="*/ 72031 h 439749"/>
              <a:gd name="connsiteX36" fmla="*/ 173371 w 556774"/>
              <a:gd name="connsiteY36" fmla="*/ 77985 h 439749"/>
              <a:gd name="connsiteX37" fmla="*/ 132980 w 556774"/>
              <a:gd name="connsiteY37" fmla="*/ 75901 h 439749"/>
              <a:gd name="connsiteX38" fmla="*/ 131737 w 556774"/>
              <a:gd name="connsiteY38" fmla="*/ 76496 h 439749"/>
              <a:gd name="connsiteX39" fmla="*/ 123659 w 556774"/>
              <a:gd name="connsiteY39" fmla="*/ 80664 h 439749"/>
              <a:gd name="connsiteX40" fmla="*/ 106259 w 556774"/>
              <a:gd name="connsiteY40" fmla="*/ 75306 h 439749"/>
              <a:gd name="connsiteX41" fmla="*/ 100666 w 556774"/>
              <a:gd name="connsiteY41" fmla="*/ 76198 h 439749"/>
              <a:gd name="connsiteX42" fmla="*/ 96317 w 556774"/>
              <a:gd name="connsiteY42" fmla="*/ 77389 h 439749"/>
              <a:gd name="connsiteX43" fmla="*/ 95695 w 556774"/>
              <a:gd name="connsiteY43" fmla="*/ 77686 h 439749"/>
              <a:gd name="connsiteX44" fmla="*/ 77053 w 556774"/>
              <a:gd name="connsiteY44" fmla="*/ 81854 h 439749"/>
              <a:gd name="connsiteX45" fmla="*/ 57789 w 556774"/>
              <a:gd name="connsiteY45" fmla="*/ 73519 h 439749"/>
              <a:gd name="connsiteX46" fmla="*/ 58099 w 556774"/>
              <a:gd name="connsiteY46" fmla="*/ 70542 h 439749"/>
              <a:gd name="connsiteX47" fmla="*/ 58099 w 556774"/>
              <a:gd name="connsiteY47" fmla="*/ 70245 h 439749"/>
              <a:gd name="connsiteX48" fmla="*/ 59031 w 556774"/>
              <a:gd name="connsiteY48" fmla="*/ 68757 h 439749"/>
              <a:gd name="connsiteX49" fmla="*/ 59653 w 556774"/>
              <a:gd name="connsiteY49" fmla="*/ 68162 h 439749"/>
              <a:gd name="connsiteX50" fmla="*/ 60584 w 556774"/>
              <a:gd name="connsiteY50" fmla="*/ 67269 h 439749"/>
              <a:gd name="connsiteX51" fmla="*/ 61827 w 556774"/>
              <a:gd name="connsiteY51" fmla="*/ 66376 h 439749"/>
              <a:gd name="connsiteX52" fmla="*/ 62137 w 556774"/>
              <a:gd name="connsiteY52" fmla="*/ 66079 h 439749"/>
              <a:gd name="connsiteX53" fmla="*/ 63380 w 556774"/>
              <a:gd name="connsiteY53" fmla="*/ 65484 h 439749"/>
              <a:gd name="connsiteX54" fmla="*/ 64312 w 556774"/>
              <a:gd name="connsiteY54" fmla="*/ 64888 h 439749"/>
              <a:gd name="connsiteX55" fmla="*/ 66176 w 556774"/>
              <a:gd name="connsiteY55" fmla="*/ 63996 h 439749"/>
              <a:gd name="connsiteX56" fmla="*/ 66797 w 556774"/>
              <a:gd name="connsiteY56" fmla="*/ 63699 h 439749"/>
              <a:gd name="connsiteX57" fmla="*/ 69594 w 556774"/>
              <a:gd name="connsiteY57" fmla="*/ 60127 h 439749"/>
              <a:gd name="connsiteX58" fmla="*/ 69594 w 556774"/>
              <a:gd name="connsiteY58" fmla="*/ 59830 h 439749"/>
              <a:gd name="connsiteX59" fmla="*/ 69284 w 556774"/>
              <a:gd name="connsiteY59" fmla="*/ 58341 h 439749"/>
              <a:gd name="connsiteX60" fmla="*/ 67730 w 556774"/>
              <a:gd name="connsiteY60" fmla="*/ 56258 h 439749"/>
              <a:gd name="connsiteX61" fmla="*/ 67420 w 556774"/>
              <a:gd name="connsiteY61" fmla="*/ 56258 h 439749"/>
              <a:gd name="connsiteX62" fmla="*/ 67110 w 556774"/>
              <a:gd name="connsiteY62" fmla="*/ 55662 h 439749"/>
              <a:gd name="connsiteX63" fmla="*/ 66799 w 556774"/>
              <a:gd name="connsiteY63" fmla="*/ 55365 h 439749"/>
              <a:gd name="connsiteX64" fmla="*/ 65868 w 556774"/>
              <a:gd name="connsiteY64" fmla="*/ 55068 h 439749"/>
              <a:gd name="connsiteX65" fmla="*/ 47847 w 556774"/>
              <a:gd name="connsiteY65" fmla="*/ 50306 h 439749"/>
              <a:gd name="connsiteX66" fmla="*/ 47537 w 556774"/>
              <a:gd name="connsiteY66" fmla="*/ 50008 h 439749"/>
              <a:gd name="connsiteX67" fmla="*/ 38216 w 556774"/>
              <a:gd name="connsiteY67" fmla="*/ 46139 h 439749"/>
              <a:gd name="connsiteX68" fmla="*/ 36351 w 556774"/>
              <a:gd name="connsiteY68" fmla="*/ 45543 h 439749"/>
              <a:gd name="connsiteX69" fmla="*/ 34487 w 556774"/>
              <a:gd name="connsiteY69" fmla="*/ 45543 h 439749"/>
              <a:gd name="connsiteX70" fmla="*/ 34487 w 556774"/>
              <a:gd name="connsiteY70" fmla="*/ 44948 h 439749"/>
              <a:gd name="connsiteX71" fmla="*/ 33555 w 556774"/>
              <a:gd name="connsiteY71" fmla="*/ 44651 h 439749"/>
              <a:gd name="connsiteX72" fmla="*/ 32624 w 556774"/>
              <a:gd name="connsiteY72" fmla="*/ 44948 h 439749"/>
              <a:gd name="connsiteX73" fmla="*/ 29517 w 556774"/>
              <a:gd name="connsiteY73" fmla="*/ 48520 h 439749"/>
              <a:gd name="connsiteX74" fmla="*/ 16778 w 556774"/>
              <a:gd name="connsiteY74" fmla="*/ 56854 h 439749"/>
              <a:gd name="connsiteX75" fmla="*/ 0 w 556774"/>
              <a:gd name="connsiteY75" fmla="*/ 68761 h 439749"/>
              <a:gd name="connsiteX76" fmla="*/ 6214 w 556774"/>
              <a:gd name="connsiteY76" fmla="*/ 88704 h 439749"/>
              <a:gd name="connsiteX77" fmla="*/ 13671 w 556774"/>
              <a:gd name="connsiteY77" fmla="*/ 93169 h 439749"/>
              <a:gd name="connsiteX78" fmla="*/ 14602 w 556774"/>
              <a:gd name="connsiteY78" fmla="*/ 98230 h 439749"/>
              <a:gd name="connsiteX79" fmla="*/ 19884 w 556774"/>
              <a:gd name="connsiteY79" fmla="*/ 107159 h 439749"/>
              <a:gd name="connsiteX80" fmla="*/ 29206 w 556774"/>
              <a:gd name="connsiteY80" fmla="*/ 116982 h 439749"/>
              <a:gd name="connsiteX81" fmla="*/ 37284 w 556774"/>
              <a:gd name="connsiteY81" fmla="*/ 133056 h 439749"/>
              <a:gd name="connsiteX82" fmla="*/ 45051 w 556774"/>
              <a:gd name="connsiteY82" fmla="*/ 135735 h 439749"/>
              <a:gd name="connsiteX83" fmla="*/ 55305 w 556774"/>
              <a:gd name="connsiteY83" fmla="*/ 140200 h 439749"/>
              <a:gd name="connsiteX84" fmla="*/ 64626 w 556774"/>
              <a:gd name="connsiteY84" fmla="*/ 147344 h 439749"/>
              <a:gd name="connsiteX85" fmla="*/ 72393 w 556774"/>
              <a:gd name="connsiteY85" fmla="*/ 155381 h 439749"/>
              <a:gd name="connsiteX86" fmla="*/ 73947 w 556774"/>
              <a:gd name="connsiteY86" fmla="*/ 156274 h 439749"/>
              <a:gd name="connsiteX87" fmla="*/ 71461 w 556774"/>
              <a:gd name="connsiteY87" fmla="*/ 161036 h 439749"/>
              <a:gd name="connsiteX88" fmla="*/ 47848 w 556774"/>
              <a:gd name="connsiteY88" fmla="*/ 178598 h 439749"/>
              <a:gd name="connsiteX89" fmla="*/ 24234 w 556774"/>
              <a:gd name="connsiteY89" fmla="*/ 193779 h 439749"/>
              <a:gd name="connsiteX90" fmla="*/ 30448 w 556774"/>
              <a:gd name="connsiteY90" fmla="*/ 210448 h 439749"/>
              <a:gd name="connsiteX91" fmla="*/ 24856 w 556774"/>
              <a:gd name="connsiteY91" fmla="*/ 222057 h 439749"/>
              <a:gd name="connsiteX92" fmla="*/ 26099 w 556774"/>
              <a:gd name="connsiteY92" fmla="*/ 262242 h 439749"/>
              <a:gd name="connsiteX93" fmla="*/ 37905 w 556774"/>
              <a:gd name="connsiteY93" fmla="*/ 274148 h 439749"/>
              <a:gd name="connsiteX94" fmla="*/ 59344 w 556774"/>
              <a:gd name="connsiteY94" fmla="*/ 289329 h 439749"/>
              <a:gd name="connsiteX95" fmla="*/ 86375 w 556774"/>
              <a:gd name="connsiteY95" fmla="*/ 296175 h 439749"/>
              <a:gd name="connsiteX96" fmla="*/ 91657 w 556774"/>
              <a:gd name="connsiteY96" fmla="*/ 296472 h 439749"/>
              <a:gd name="connsiteX97" fmla="*/ 94143 w 556774"/>
              <a:gd name="connsiteY97" fmla="*/ 296472 h 439749"/>
              <a:gd name="connsiteX98" fmla="*/ 94143 w 556774"/>
              <a:gd name="connsiteY98" fmla="*/ 296175 h 439749"/>
              <a:gd name="connsiteX99" fmla="*/ 97871 w 556774"/>
              <a:gd name="connsiteY99" fmla="*/ 300938 h 439749"/>
              <a:gd name="connsiteX100" fmla="*/ 102532 w 556774"/>
              <a:gd name="connsiteY100" fmla="*/ 313142 h 439749"/>
              <a:gd name="connsiteX101" fmla="*/ 108435 w 556774"/>
              <a:gd name="connsiteY101" fmla="*/ 321179 h 439749"/>
              <a:gd name="connsiteX102" fmla="*/ 111853 w 556774"/>
              <a:gd name="connsiteY102" fmla="*/ 326239 h 439749"/>
              <a:gd name="connsiteX103" fmla="*/ 112163 w 556774"/>
              <a:gd name="connsiteY103" fmla="*/ 326239 h 439749"/>
              <a:gd name="connsiteX104" fmla="*/ 112163 w 556774"/>
              <a:gd name="connsiteY104" fmla="*/ 326834 h 439749"/>
              <a:gd name="connsiteX105" fmla="*/ 112163 w 556774"/>
              <a:gd name="connsiteY105" fmla="*/ 327131 h 439749"/>
              <a:gd name="connsiteX106" fmla="*/ 112473 w 556774"/>
              <a:gd name="connsiteY106" fmla="*/ 327429 h 439749"/>
              <a:gd name="connsiteX107" fmla="*/ 108123 w 556774"/>
              <a:gd name="connsiteY107" fmla="*/ 339037 h 439749"/>
              <a:gd name="connsiteX108" fmla="*/ 108123 w 556774"/>
              <a:gd name="connsiteY108" fmla="*/ 342014 h 439749"/>
              <a:gd name="connsiteX109" fmla="*/ 108745 w 556774"/>
              <a:gd name="connsiteY109" fmla="*/ 345884 h 439749"/>
              <a:gd name="connsiteX110" fmla="*/ 110609 w 556774"/>
              <a:gd name="connsiteY110" fmla="*/ 352730 h 439749"/>
              <a:gd name="connsiteX111" fmla="*/ 130183 w 556774"/>
              <a:gd name="connsiteY111" fmla="*/ 389938 h 439749"/>
              <a:gd name="connsiteX112" fmla="*/ 150690 w 556774"/>
              <a:gd name="connsiteY112" fmla="*/ 383687 h 439749"/>
              <a:gd name="connsiteX113" fmla="*/ 167778 w 556774"/>
              <a:gd name="connsiteY113" fmla="*/ 369101 h 439749"/>
              <a:gd name="connsiteX114" fmla="*/ 187974 w 556774"/>
              <a:gd name="connsiteY114" fmla="*/ 362850 h 439749"/>
              <a:gd name="connsiteX115" fmla="*/ 228676 w 556774"/>
              <a:gd name="connsiteY115" fmla="*/ 359576 h 439749"/>
              <a:gd name="connsiteX116" fmla="*/ 234890 w 556774"/>
              <a:gd name="connsiteY116" fmla="*/ 374162 h 439749"/>
              <a:gd name="connsiteX117" fmla="*/ 243901 w 556774"/>
              <a:gd name="connsiteY117" fmla="*/ 374162 h 439749"/>
              <a:gd name="connsiteX118" fmla="*/ 257883 w 556774"/>
              <a:gd name="connsiteY118" fmla="*/ 393807 h 439749"/>
              <a:gd name="connsiteX119" fmla="*/ 291749 w 556774"/>
              <a:gd name="connsiteY119" fmla="*/ 397082 h 439749"/>
              <a:gd name="connsiteX120" fmla="*/ 309459 w 556774"/>
              <a:gd name="connsiteY120" fmla="*/ 381008 h 439749"/>
              <a:gd name="connsiteX121" fmla="*/ 323752 w 556774"/>
              <a:gd name="connsiteY121" fmla="*/ 380115 h 439749"/>
              <a:gd name="connsiteX122" fmla="*/ 338044 w 556774"/>
              <a:gd name="connsiteY122" fmla="*/ 378627 h 439749"/>
              <a:gd name="connsiteX123" fmla="*/ 358861 w 556774"/>
              <a:gd name="connsiteY123" fmla="*/ 382794 h 439749"/>
              <a:gd name="connsiteX124" fmla="*/ 400185 w 556774"/>
              <a:gd name="connsiteY124" fmla="*/ 380115 h 439749"/>
              <a:gd name="connsiteX125" fmla="*/ 409195 w 556774"/>
              <a:gd name="connsiteY125" fmla="*/ 396189 h 439749"/>
              <a:gd name="connsiteX126" fmla="*/ 409505 w 556774"/>
              <a:gd name="connsiteY126" fmla="*/ 395594 h 439749"/>
              <a:gd name="connsiteX127" fmla="*/ 410434 w 556774"/>
              <a:gd name="connsiteY127" fmla="*/ 386664 h 439749"/>
              <a:gd name="connsiteX128" fmla="*/ 413541 w 556774"/>
              <a:gd name="connsiteY128" fmla="*/ 384580 h 439749"/>
              <a:gd name="connsiteX129" fmla="*/ 417891 w 556774"/>
              <a:gd name="connsiteY129" fmla="*/ 373865 h 439749"/>
              <a:gd name="connsiteX130" fmla="*/ 419755 w 556774"/>
              <a:gd name="connsiteY130" fmla="*/ 369400 h 439749"/>
              <a:gd name="connsiteX131" fmla="*/ 420065 w 556774"/>
              <a:gd name="connsiteY131" fmla="*/ 368507 h 439749"/>
              <a:gd name="connsiteX132" fmla="*/ 422240 w 556774"/>
              <a:gd name="connsiteY132" fmla="*/ 362852 h 439749"/>
              <a:gd name="connsiteX133" fmla="*/ 403287 w 556774"/>
              <a:gd name="connsiteY133" fmla="*/ 327430 h 439749"/>
              <a:gd name="connsiteX134" fmla="*/ 397073 w 556774"/>
              <a:gd name="connsiteY134" fmla="*/ 294389 h 439749"/>
              <a:gd name="connsiteX135" fmla="*/ 398627 w 556774"/>
              <a:gd name="connsiteY135" fmla="*/ 277125 h 439749"/>
              <a:gd name="connsiteX136" fmla="*/ 410123 w 556774"/>
              <a:gd name="connsiteY136" fmla="*/ 268492 h 439749"/>
              <a:gd name="connsiteX137" fmla="*/ 429076 w 556774"/>
              <a:gd name="connsiteY137" fmla="*/ 250930 h 439749"/>
              <a:gd name="connsiteX138" fmla="*/ 432804 w 556774"/>
              <a:gd name="connsiteY138" fmla="*/ 232178 h 439749"/>
              <a:gd name="connsiteX139" fmla="*/ 452378 w 556774"/>
              <a:gd name="connsiteY139" fmla="*/ 229499 h 439749"/>
              <a:gd name="connsiteX140" fmla="*/ 468224 w 556774"/>
              <a:gd name="connsiteY140" fmla="*/ 212532 h 439749"/>
              <a:gd name="connsiteX141" fmla="*/ 517626 w 556774"/>
              <a:gd name="connsiteY141" fmla="*/ 222355 h 439749"/>
              <a:gd name="connsiteX142" fmla="*/ 518558 w 556774"/>
              <a:gd name="connsiteY142" fmla="*/ 218783 h 439749"/>
              <a:gd name="connsiteX143" fmla="*/ 538132 w 556774"/>
              <a:gd name="connsiteY143" fmla="*/ 205388 h 439749"/>
              <a:gd name="connsiteX144" fmla="*/ 554910 w 556774"/>
              <a:gd name="connsiteY144" fmla="*/ 203602 h 439749"/>
              <a:gd name="connsiteX145" fmla="*/ 556775 w 556774"/>
              <a:gd name="connsiteY145" fmla="*/ 203602 h 439749"/>
              <a:gd name="connsiteX146" fmla="*/ 550250 w 556774"/>
              <a:gd name="connsiteY146" fmla="*/ 194672 h 439749"/>
              <a:gd name="connsiteX147" fmla="*/ 524151 w 556774"/>
              <a:gd name="connsiteY147" fmla="*/ 178598 h 439749"/>
              <a:gd name="connsiteX148" fmla="*/ 526015 w 556774"/>
              <a:gd name="connsiteY148" fmla="*/ 172347 h 439749"/>
              <a:gd name="connsiteX149" fmla="*/ 491527 w 556774"/>
              <a:gd name="connsiteY149" fmla="*/ 158953 h 439749"/>
              <a:gd name="connsiteX150" fmla="*/ 507373 w 556774"/>
              <a:gd name="connsiteY150" fmla="*/ 146451 h 439749"/>
              <a:gd name="connsiteX151" fmla="*/ 504576 w 556774"/>
              <a:gd name="connsiteY151" fmla="*/ 139307 h 439749"/>
              <a:gd name="connsiteX152" fmla="*/ 512033 w 556774"/>
              <a:gd name="connsiteY152" fmla="*/ 131270 h 439749"/>
              <a:gd name="connsiteX153" fmla="*/ 509237 w 556774"/>
              <a:gd name="connsiteY153" fmla="*/ 128591 h 439749"/>
              <a:gd name="connsiteX154" fmla="*/ 525083 w 556774"/>
              <a:gd name="connsiteY154" fmla="*/ 124126 h 439749"/>
              <a:gd name="connsiteX155" fmla="*/ 521354 w 556774"/>
              <a:gd name="connsiteY155" fmla="*/ 107159 h 439749"/>
              <a:gd name="connsiteX156" fmla="*/ 516694 w 556774"/>
              <a:gd name="connsiteY156" fmla="*/ 69654 h 439749"/>
              <a:gd name="connsiteX157" fmla="*/ 511101 w 556774"/>
              <a:gd name="connsiteY157" fmla="*/ 66975 h 439749"/>
              <a:gd name="connsiteX158" fmla="*/ 520422 w 556774"/>
              <a:gd name="connsiteY158" fmla="*/ 60724 h 439749"/>
              <a:gd name="connsiteX159" fmla="*/ 522597 w 556774"/>
              <a:gd name="connsiteY159" fmla="*/ 55068 h 439749"/>
              <a:gd name="connsiteX160" fmla="*/ 522597 w 556774"/>
              <a:gd name="connsiteY160" fmla="*/ 44055 h 439749"/>
              <a:gd name="connsiteX161" fmla="*/ 517937 w 556774"/>
              <a:gd name="connsiteY161" fmla="*/ 40780 h 439749"/>
              <a:gd name="connsiteX162" fmla="*/ 512965 w 556774"/>
              <a:gd name="connsiteY162" fmla="*/ 42864 h 439749"/>
              <a:gd name="connsiteX163" fmla="*/ 508305 w 556774"/>
              <a:gd name="connsiteY163" fmla="*/ 41078 h 439749"/>
              <a:gd name="connsiteX164" fmla="*/ 498362 w 556774"/>
              <a:gd name="connsiteY164" fmla="*/ 36315 h 439749"/>
              <a:gd name="connsiteX165" fmla="*/ 486245 w 556774"/>
              <a:gd name="connsiteY165" fmla="*/ 28874 h 439749"/>
              <a:gd name="connsiteX166" fmla="*/ 485934 w 556774"/>
              <a:gd name="connsiteY166" fmla="*/ 28874 h 439749"/>
              <a:gd name="connsiteX167" fmla="*/ 482206 w 556774"/>
              <a:gd name="connsiteY167" fmla="*/ 27683 h 439749"/>
              <a:gd name="connsiteX168" fmla="*/ 473506 w 556774"/>
              <a:gd name="connsiteY168" fmla="*/ 27683 h 439749"/>
              <a:gd name="connsiteX169" fmla="*/ 466982 w 556774"/>
              <a:gd name="connsiteY169" fmla="*/ 25600 h 439749"/>
              <a:gd name="connsiteX170" fmla="*/ 464185 w 556774"/>
              <a:gd name="connsiteY170" fmla="*/ 22623 h 439749"/>
              <a:gd name="connsiteX171" fmla="*/ 460457 w 556774"/>
              <a:gd name="connsiteY171" fmla="*/ 23814 h 439749"/>
              <a:gd name="connsiteX172" fmla="*/ 447718 w 556774"/>
              <a:gd name="connsiteY172" fmla="*/ 24111 h 439749"/>
              <a:gd name="connsiteX173" fmla="*/ 440572 w 556774"/>
              <a:gd name="connsiteY173" fmla="*/ 20241 h 439749"/>
              <a:gd name="connsiteX174" fmla="*/ 440262 w 556774"/>
              <a:gd name="connsiteY174" fmla="*/ 20241 h 439749"/>
              <a:gd name="connsiteX175" fmla="*/ 436844 w 556774"/>
              <a:gd name="connsiteY175" fmla="*/ 19944 h 439749"/>
              <a:gd name="connsiteX176" fmla="*/ 430008 w 556774"/>
              <a:gd name="connsiteY176" fmla="*/ 19647 h 439749"/>
              <a:gd name="connsiteX177" fmla="*/ 429698 w 556774"/>
              <a:gd name="connsiteY177" fmla="*/ 19647 h 439749"/>
              <a:gd name="connsiteX178" fmla="*/ 425970 w 556774"/>
              <a:gd name="connsiteY178" fmla="*/ 18456 h 439749"/>
              <a:gd name="connsiteX179" fmla="*/ 414474 w 556774"/>
              <a:gd name="connsiteY179" fmla="*/ 18159 h 439749"/>
              <a:gd name="connsiteX180" fmla="*/ 407017 w 556774"/>
              <a:gd name="connsiteY180" fmla="*/ 14289 h 439749"/>
              <a:gd name="connsiteX181" fmla="*/ 402978 w 556774"/>
              <a:gd name="connsiteY181" fmla="*/ 11908 h 439749"/>
              <a:gd name="connsiteX182" fmla="*/ 397385 w 556774"/>
              <a:gd name="connsiteY182" fmla="*/ 10717 h 439749"/>
              <a:gd name="connsiteX183" fmla="*/ 380607 w 556774"/>
              <a:gd name="connsiteY183" fmla="*/ 11610 h 439749"/>
              <a:gd name="connsiteX184" fmla="*/ 376568 w 556774"/>
              <a:gd name="connsiteY184" fmla="*/ 12502 h 439749"/>
              <a:gd name="connsiteX185" fmla="*/ 362897 w 556774"/>
              <a:gd name="connsiteY185" fmla="*/ 7442 h 439749"/>
              <a:gd name="connsiteX186" fmla="*/ 352644 w 556774"/>
              <a:gd name="connsiteY186" fmla="*/ 1 h 439749"/>
              <a:gd name="connsiteX187" fmla="*/ 284288 w 556774"/>
              <a:gd name="connsiteY187" fmla="*/ 405119 h 439749"/>
              <a:gd name="connsiteX188" fmla="*/ 271239 w 556774"/>
              <a:gd name="connsiteY188" fmla="*/ 415835 h 439749"/>
              <a:gd name="connsiteX189" fmla="*/ 269064 w 556774"/>
              <a:gd name="connsiteY189" fmla="*/ 421491 h 439749"/>
              <a:gd name="connsiteX190" fmla="*/ 269995 w 556774"/>
              <a:gd name="connsiteY190" fmla="*/ 424170 h 439749"/>
              <a:gd name="connsiteX191" fmla="*/ 280559 w 556774"/>
              <a:gd name="connsiteY191" fmla="*/ 431313 h 439749"/>
              <a:gd name="connsiteX192" fmla="*/ 294852 w 556774"/>
              <a:gd name="connsiteY192" fmla="*/ 425360 h 439749"/>
              <a:gd name="connsiteX193" fmla="*/ 284288 w 556774"/>
              <a:gd name="connsiteY193" fmla="*/ 405119 h 439749"/>
              <a:gd name="connsiteX194" fmla="*/ 375635 w 556774"/>
              <a:gd name="connsiteY194" fmla="*/ 422979 h 439749"/>
              <a:gd name="connsiteX195" fmla="*/ 366314 w 556774"/>
              <a:gd name="connsiteY195" fmla="*/ 436076 h 439749"/>
              <a:gd name="connsiteX196" fmla="*/ 378121 w 556774"/>
              <a:gd name="connsiteY196" fmla="*/ 434290 h 439749"/>
              <a:gd name="connsiteX197" fmla="*/ 375635 w 556774"/>
              <a:gd name="connsiteY197" fmla="*/ 422979 h 4397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</a:cxnLst>
            <a:rect l="l" t="t" r="r" b="b"/>
            <a:pathLst>
              <a:path w="556774" h="439749">
                <a:moveTo>
                  <a:pt x="352643" y="0"/>
                </a:moveTo>
                <a:lnTo>
                  <a:pt x="338972" y="7739"/>
                </a:lnTo>
                <a:lnTo>
                  <a:pt x="337108" y="15478"/>
                </a:lnTo>
                <a:lnTo>
                  <a:pt x="328098" y="17264"/>
                </a:lnTo>
                <a:lnTo>
                  <a:pt x="321262" y="38994"/>
                </a:lnTo>
                <a:lnTo>
                  <a:pt x="314737" y="42863"/>
                </a:lnTo>
                <a:lnTo>
                  <a:pt x="309455" y="53282"/>
                </a:lnTo>
                <a:cubicBezTo>
                  <a:pt x="309455" y="53282"/>
                  <a:pt x="303761" y="55611"/>
                  <a:pt x="298891" y="57747"/>
                </a:cubicBezTo>
                <a:cubicBezTo>
                  <a:pt x="298802" y="57859"/>
                  <a:pt x="298664" y="57930"/>
                  <a:pt x="298581" y="58044"/>
                </a:cubicBezTo>
                <a:cubicBezTo>
                  <a:pt x="290262" y="61700"/>
                  <a:pt x="280637" y="65783"/>
                  <a:pt x="278696" y="65783"/>
                </a:cubicBezTo>
                <a:cubicBezTo>
                  <a:pt x="275528" y="65783"/>
                  <a:pt x="272375" y="62075"/>
                  <a:pt x="268754" y="62509"/>
                </a:cubicBezTo>
                <a:cubicBezTo>
                  <a:pt x="266608" y="62766"/>
                  <a:pt x="264294" y="64752"/>
                  <a:pt x="261608" y="66081"/>
                </a:cubicBezTo>
                <a:cubicBezTo>
                  <a:pt x="261483" y="66138"/>
                  <a:pt x="261422" y="66321"/>
                  <a:pt x="261297" y="66378"/>
                </a:cubicBezTo>
                <a:cubicBezTo>
                  <a:pt x="260491" y="66741"/>
                  <a:pt x="259672" y="66844"/>
                  <a:pt x="258812" y="66973"/>
                </a:cubicBezTo>
                <a:cubicBezTo>
                  <a:pt x="257818" y="67123"/>
                  <a:pt x="256719" y="67117"/>
                  <a:pt x="255705" y="66676"/>
                </a:cubicBezTo>
                <a:cubicBezTo>
                  <a:pt x="254598" y="66194"/>
                  <a:pt x="253478" y="65481"/>
                  <a:pt x="252287" y="64890"/>
                </a:cubicBezTo>
                <a:cubicBezTo>
                  <a:pt x="252185" y="64881"/>
                  <a:pt x="252077" y="64900"/>
                  <a:pt x="251977" y="64890"/>
                </a:cubicBezTo>
                <a:cubicBezTo>
                  <a:pt x="247897" y="62852"/>
                  <a:pt x="243898" y="60723"/>
                  <a:pt x="243898" y="60723"/>
                </a:cubicBezTo>
                <a:cubicBezTo>
                  <a:pt x="243898" y="60723"/>
                  <a:pt x="243663" y="62251"/>
                  <a:pt x="242656" y="63997"/>
                </a:cubicBezTo>
                <a:cubicBezTo>
                  <a:pt x="242419" y="64414"/>
                  <a:pt x="242053" y="64770"/>
                  <a:pt x="241724" y="65188"/>
                </a:cubicBezTo>
                <a:cubicBezTo>
                  <a:pt x="241644" y="65293"/>
                  <a:pt x="241502" y="65382"/>
                  <a:pt x="241414" y="65485"/>
                </a:cubicBezTo>
                <a:cubicBezTo>
                  <a:pt x="240954" y="66013"/>
                  <a:pt x="240511" y="66526"/>
                  <a:pt x="239860" y="66973"/>
                </a:cubicBezTo>
                <a:cubicBezTo>
                  <a:pt x="239673" y="67110"/>
                  <a:pt x="239443" y="67144"/>
                  <a:pt x="239239" y="67270"/>
                </a:cubicBezTo>
                <a:cubicBezTo>
                  <a:pt x="238576" y="67654"/>
                  <a:pt x="237930" y="68229"/>
                  <a:pt x="237064" y="68461"/>
                </a:cubicBezTo>
                <a:cubicBezTo>
                  <a:pt x="236247" y="68716"/>
                  <a:pt x="235597" y="68705"/>
                  <a:pt x="234578" y="68758"/>
                </a:cubicBezTo>
                <a:cubicBezTo>
                  <a:pt x="228613" y="69076"/>
                  <a:pt x="223398" y="69723"/>
                  <a:pt x="219664" y="69353"/>
                </a:cubicBezTo>
                <a:cubicBezTo>
                  <a:pt x="219560" y="69344"/>
                  <a:pt x="219456" y="69373"/>
                  <a:pt x="219354" y="69353"/>
                </a:cubicBezTo>
                <a:cubicBezTo>
                  <a:pt x="218102" y="69211"/>
                  <a:pt x="217152" y="68894"/>
                  <a:pt x="216247" y="68461"/>
                </a:cubicBezTo>
                <a:cubicBezTo>
                  <a:pt x="214901" y="67816"/>
                  <a:pt x="213986" y="67084"/>
                  <a:pt x="213140" y="66377"/>
                </a:cubicBezTo>
                <a:cubicBezTo>
                  <a:pt x="212874" y="66125"/>
                  <a:pt x="212718" y="66009"/>
                  <a:pt x="212519" y="65782"/>
                </a:cubicBezTo>
                <a:cubicBezTo>
                  <a:pt x="211884" y="65199"/>
                  <a:pt x="211844" y="64907"/>
                  <a:pt x="211587" y="64591"/>
                </a:cubicBezTo>
                <a:cubicBezTo>
                  <a:pt x="211412" y="64377"/>
                  <a:pt x="210966" y="63996"/>
                  <a:pt x="210966" y="63996"/>
                </a:cubicBezTo>
                <a:lnTo>
                  <a:pt x="210034" y="64888"/>
                </a:lnTo>
                <a:lnTo>
                  <a:pt x="201956" y="71437"/>
                </a:lnTo>
                <a:lnTo>
                  <a:pt x="195431" y="71734"/>
                </a:lnTo>
                <a:lnTo>
                  <a:pt x="189528" y="72031"/>
                </a:lnTo>
                <a:cubicBezTo>
                  <a:pt x="189528" y="72031"/>
                  <a:pt x="181519" y="77985"/>
                  <a:pt x="173371" y="77985"/>
                </a:cubicBezTo>
                <a:cubicBezTo>
                  <a:pt x="165223" y="77985"/>
                  <a:pt x="132980" y="75901"/>
                  <a:pt x="132980" y="75901"/>
                </a:cubicBezTo>
                <a:lnTo>
                  <a:pt x="131737" y="76496"/>
                </a:lnTo>
                <a:lnTo>
                  <a:pt x="123659" y="80664"/>
                </a:lnTo>
                <a:cubicBezTo>
                  <a:pt x="123659" y="80664"/>
                  <a:pt x="110786" y="75306"/>
                  <a:pt x="106259" y="75306"/>
                </a:cubicBezTo>
                <a:cubicBezTo>
                  <a:pt x="105127" y="75306"/>
                  <a:pt x="103157" y="75585"/>
                  <a:pt x="100666" y="76198"/>
                </a:cubicBezTo>
                <a:cubicBezTo>
                  <a:pt x="99379" y="76516"/>
                  <a:pt x="97795" y="76991"/>
                  <a:pt x="96317" y="77389"/>
                </a:cubicBezTo>
                <a:cubicBezTo>
                  <a:pt x="96104" y="77484"/>
                  <a:pt x="95903" y="77591"/>
                  <a:pt x="95695" y="77686"/>
                </a:cubicBezTo>
                <a:cubicBezTo>
                  <a:pt x="88661" y="79563"/>
                  <a:pt x="80597" y="81854"/>
                  <a:pt x="77053" y="81854"/>
                </a:cubicBezTo>
                <a:cubicBezTo>
                  <a:pt x="71168" y="81854"/>
                  <a:pt x="59147" y="83493"/>
                  <a:pt x="57789" y="73519"/>
                </a:cubicBezTo>
                <a:cubicBezTo>
                  <a:pt x="57619" y="72272"/>
                  <a:pt x="57791" y="71463"/>
                  <a:pt x="58099" y="70542"/>
                </a:cubicBezTo>
                <a:cubicBezTo>
                  <a:pt x="58129" y="70457"/>
                  <a:pt x="58070" y="70325"/>
                  <a:pt x="58099" y="70245"/>
                </a:cubicBezTo>
                <a:cubicBezTo>
                  <a:pt x="58293" y="69676"/>
                  <a:pt x="58699" y="69226"/>
                  <a:pt x="59031" y="68757"/>
                </a:cubicBezTo>
                <a:cubicBezTo>
                  <a:pt x="59200" y="68519"/>
                  <a:pt x="59461" y="68375"/>
                  <a:pt x="59653" y="68162"/>
                </a:cubicBezTo>
                <a:cubicBezTo>
                  <a:pt x="59946" y="67852"/>
                  <a:pt x="60244" y="67539"/>
                  <a:pt x="60584" y="67269"/>
                </a:cubicBezTo>
                <a:cubicBezTo>
                  <a:pt x="61015" y="66911"/>
                  <a:pt x="61345" y="66676"/>
                  <a:pt x="61827" y="66376"/>
                </a:cubicBezTo>
                <a:cubicBezTo>
                  <a:pt x="61947" y="66300"/>
                  <a:pt x="62015" y="66151"/>
                  <a:pt x="62137" y="66079"/>
                </a:cubicBezTo>
                <a:cubicBezTo>
                  <a:pt x="62519" y="65857"/>
                  <a:pt x="62985" y="65686"/>
                  <a:pt x="63380" y="65484"/>
                </a:cubicBezTo>
                <a:cubicBezTo>
                  <a:pt x="63711" y="65314"/>
                  <a:pt x="63983" y="65049"/>
                  <a:pt x="64312" y="64888"/>
                </a:cubicBezTo>
                <a:cubicBezTo>
                  <a:pt x="64908" y="64599"/>
                  <a:pt x="65603" y="64285"/>
                  <a:pt x="66176" y="63996"/>
                </a:cubicBezTo>
                <a:cubicBezTo>
                  <a:pt x="66375" y="63850"/>
                  <a:pt x="66611" y="63845"/>
                  <a:pt x="66797" y="63699"/>
                </a:cubicBezTo>
                <a:cubicBezTo>
                  <a:pt x="68491" y="62772"/>
                  <a:pt x="69650" y="61667"/>
                  <a:pt x="69594" y="60127"/>
                </a:cubicBezTo>
                <a:cubicBezTo>
                  <a:pt x="69591" y="60041"/>
                  <a:pt x="69604" y="59917"/>
                  <a:pt x="69594" y="59830"/>
                </a:cubicBezTo>
                <a:cubicBezTo>
                  <a:pt x="69534" y="59388"/>
                  <a:pt x="69564" y="58877"/>
                  <a:pt x="69284" y="58341"/>
                </a:cubicBezTo>
                <a:cubicBezTo>
                  <a:pt x="68831" y="57475"/>
                  <a:pt x="68402" y="56875"/>
                  <a:pt x="67730" y="56258"/>
                </a:cubicBezTo>
                <a:cubicBezTo>
                  <a:pt x="67680" y="56210"/>
                  <a:pt x="67470" y="56305"/>
                  <a:pt x="67420" y="56258"/>
                </a:cubicBezTo>
                <a:cubicBezTo>
                  <a:pt x="67267" y="56102"/>
                  <a:pt x="67262" y="55780"/>
                  <a:pt x="67110" y="55662"/>
                </a:cubicBezTo>
                <a:cubicBezTo>
                  <a:pt x="66977" y="55605"/>
                  <a:pt x="66938" y="55411"/>
                  <a:pt x="66799" y="55365"/>
                </a:cubicBezTo>
                <a:cubicBezTo>
                  <a:pt x="66527" y="55280"/>
                  <a:pt x="66166" y="55133"/>
                  <a:pt x="65868" y="55068"/>
                </a:cubicBezTo>
                <a:cubicBezTo>
                  <a:pt x="60883" y="52099"/>
                  <a:pt x="52803" y="52680"/>
                  <a:pt x="47847" y="50306"/>
                </a:cubicBezTo>
                <a:cubicBezTo>
                  <a:pt x="47724" y="50248"/>
                  <a:pt x="47661" y="50066"/>
                  <a:pt x="47537" y="50008"/>
                </a:cubicBezTo>
                <a:cubicBezTo>
                  <a:pt x="43851" y="48269"/>
                  <a:pt x="40810" y="47062"/>
                  <a:pt x="38216" y="46139"/>
                </a:cubicBezTo>
                <a:cubicBezTo>
                  <a:pt x="37084" y="45726"/>
                  <a:pt x="37150" y="45817"/>
                  <a:pt x="36351" y="45543"/>
                </a:cubicBezTo>
                <a:cubicBezTo>
                  <a:pt x="35724" y="45486"/>
                  <a:pt x="35177" y="45540"/>
                  <a:pt x="34487" y="45543"/>
                </a:cubicBezTo>
                <a:cubicBezTo>
                  <a:pt x="34527" y="45278"/>
                  <a:pt x="34447" y="45183"/>
                  <a:pt x="34487" y="44948"/>
                </a:cubicBezTo>
                <a:cubicBezTo>
                  <a:pt x="34334" y="44900"/>
                  <a:pt x="33555" y="44651"/>
                  <a:pt x="33555" y="44651"/>
                </a:cubicBezTo>
                <a:lnTo>
                  <a:pt x="32624" y="44948"/>
                </a:lnTo>
                <a:lnTo>
                  <a:pt x="29517" y="48520"/>
                </a:lnTo>
                <a:cubicBezTo>
                  <a:pt x="29517" y="48520"/>
                  <a:pt x="28621" y="53481"/>
                  <a:pt x="16778" y="56854"/>
                </a:cubicBezTo>
                <a:cubicBezTo>
                  <a:pt x="4935" y="60228"/>
                  <a:pt x="0" y="61095"/>
                  <a:pt x="0" y="68761"/>
                </a:cubicBezTo>
                <a:cubicBezTo>
                  <a:pt x="0" y="76427"/>
                  <a:pt x="452" y="84412"/>
                  <a:pt x="6214" y="88704"/>
                </a:cubicBezTo>
                <a:cubicBezTo>
                  <a:pt x="8045" y="90069"/>
                  <a:pt x="10873" y="91605"/>
                  <a:pt x="13671" y="93169"/>
                </a:cubicBezTo>
                <a:cubicBezTo>
                  <a:pt x="13441" y="95763"/>
                  <a:pt x="13674" y="97346"/>
                  <a:pt x="14602" y="98230"/>
                </a:cubicBezTo>
                <a:cubicBezTo>
                  <a:pt x="15985" y="99541"/>
                  <a:pt x="18303" y="100856"/>
                  <a:pt x="19884" y="107159"/>
                </a:cubicBezTo>
                <a:cubicBezTo>
                  <a:pt x="21480" y="113517"/>
                  <a:pt x="28687" y="108760"/>
                  <a:pt x="29206" y="116982"/>
                </a:cubicBezTo>
                <a:cubicBezTo>
                  <a:pt x="29846" y="127125"/>
                  <a:pt x="34486" y="130823"/>
                  <a:pt x="37284" y="133056"/>
                </a:cubicBezTo>
                <a:cubicBezTo>
                  <a:pt x="44012" y="132872"/>
                  <a:pt x="40611" y="137130"/>
                  <a:pt x="45051" y="135735"/>
                </a:cubicBezTo>
                <a:cubicBezTo>
                  <a:pt x="49194" y="134434"/>
                  <a:pt x="46964" y="141607"/>
                  <a:pt x="55305" y="140200"/>
                </a:cubicBezTo>
                <a:cubicBezTo>
                  <a:pt x="59061" y="139567"/>
                  <a:pt x="59532" y="146348"/>
                  <a:pt x="64626" y="147344"/>
                </a:cubicBezTo>
                <a:cubicBezTo>
                  <a:pt x="67855" y="147976"/>
                  <a:pt x="66479" y="151154"/>
                  <a:pt x="72393" y="155381"/>
                </a:cubicBezTo>
                <a:cubicBezTo>
                  <a:pt x="72975" y="155797"/>
                  <a:pt x="73405" y="155961"/>
                  <a:pt x="73947" y="156274"/>
                </a:cubicBezTo>
                <a:cubicBezTo>
                  <a:pt x="72980" y="158389"/>
                  <a:pt x="71973" y="160362"/>
                  <a:pt x="71461" y="161036"/>
                </a:cubicBezTo>
                <a:cubicBezTo>
                  <a:pt x="68901" y="164409"/>
                  <a:pt x="52329" y="174918"/>
                  <a:pt x="47848" y="178598"/>
                </a:cubicBezTo>
                <a:cubicBezTo>
                  <a:pt x="43367" y="182278"/>
                  <a:pt x="28075" y="189486"/>
                  <a:pt x="24234" y="193779"/>
                </a:cubicBezTo>
                <a:cubicBezTo>
                  <a:pt x="20394" y="198072"/>
                  <a:pt x="30128" y="207995"/>
                  <a:pt x="30448" y="210448"/>
                </a:cubicBezTo>
                <a:cubicBezTo>
                  <a:pt x="30769" y="212901"/>
                  <a:pt x="25176" y="218684"/>
                  <a:pt x="24856" y="222057"/>
                </a:cubicBezTo>
                <a:cubicBezTo>
                  <a:pt x="24536" y="225430"/>
                  <a:pt x="25138" y="251815"/>
                  <a:pt x="26099" y="262242"/>
                </a:cubicBezTo>
                <a:cubicBezTo>
                  <a:pt x="27059" y="272667"/>
                  <a:pt x="32144" y="269855"/>
                  <a:pt x="37905" y="274148"/>
                </a:cubicBezTo>
                <a:cubicBezTo>
                  <a:pt x="43667" y="278441"/>
                  <a:pt x="50062" y="282583"/>
                  <a:pt x="59344" y="289329"/>
                </a:cubicBezTo>
                <a:cubicBezTo>
                  <a:pt x="65436" y="293757"/>
                  <a:pt x="78074" y="295561"/>
                  <a:pt x="86375" y="296175"/>
                </a:cubicBezTo>
                <a:cubicBezTo>
                  <a:pt x="89066" y="296648"/>
                  <a:pt x="89900" y="296156"/>
                  <a:pt x="91657" y="296472"/>
                </a:cubicBezTo>
                <a:cubicBezTo>
                  <a:pt x="92717" y="296510"/>
                  <a:pt x="94143" y="296472"/>
                  <a:pt x="94143" y="296472"/>
                </a:cubicBezTo>
                <a:lnTo>
                  <a:pt x="94143" y="296175"/>
                </a:lnTo>
                <a:cubicBezTo>
                  <a:pt x="95663" y="296063"/>
                  <a:pt x="97139" y="296659"/>
                  <a:pt x="97871" y="300938"/>
                </a:cubicBezTo>
                <a:cubicBezTo>
                  <a:pt x="99025" y="307673"/>
                  <a:pt x="101323" y="311300"/>
                  <a:pt x="102532" y="313142"/>
                </a:cubicBezTo>
                <a:cubicBezTo>
                  <a:pt x="103740" y="314983"/>
                  <a:pt x="105835" y="314571"/>
                  <a:pt x="108435" y="321179"/>
                </a:cubicBezTo>
                <a:cubicBezTo>
                  <a:pt x="109446" y="323746"/>
                  <a:pt x="111095" y="325490"/>
                  <a:pt x="111853" y="326239"/>
                </a:cubicBezTo>
                <a:cubicBezTo>
                  <a:pt x="111952" y="326231"/>
                  <a:pt x="112067" y="326246"/>
                  <a:pt x="112163" y="326239"/>
                </a:cubicBezTo>
                <a:cubicBezTo>
                  <a:pt x="112233" y="326315"/>
                  <a:pt x="112133" y="326809"/>
                  <a:pt x="112163" y="326834"/>
                </a:cubicBezTo>
                <a:cubicBezTo>
                  <a:pt x="112167" y="326939"/>
                  <a:pt x="112162" y="327031"/>
                  <a:pt x="112163" y="327131"/>
                </a:cubicBezTo>
                <a:cubicBezTo>
                  <a:pt x="112265" y="327208"/>
                  <a:pt x="112373" y="327349"/>
                  <a:pt x="112473" y="327429"/>
                </a:cubicBezTo>
                <a:cubicBezTo>
                  <a:pt x="113057" y="332997"/>
                  <a:pt x="108887" y="333911"/>
                  <a:pt x="108123" y="339037"/>
                </a:cubicBezTo>
                <a:cubicBezTo>
                  <a:pt x="108024" y="339931"/>
                  <a:pt x="108016" y="340892"/>
                  <a:pt x="108123" y="342014"/>
                </a:cubicBezTo>
                <a:cubicBezTo>
                  <a:pt x="108223" y="343132"/>
                  <a:pt x="108352" y="344423"/>
                  <a:pt x="108745" y="345884"/>
                </a:cubicBezTo>
                <a:cubicBezTo>
                  <a:pt x="109311" y="347987"/>
                  <a:pt x="110030" y="350394"/>
                  <a:pt x="110609" y="352730"/>
                </a:cubicBezTo>
                <a:lnTo>
                  <a:pt x="130183" y="389938"/>
                </a:lnTo>
                <a:cubicBezTo>
                  <a:pt x="139590" y="387782"/>
                  <a:pt x="145894" y="385984"/>
                  <a:pt x="150690" y="383687"/>
                </a:cubicBezTo>
                <a:cubicBezTo>
                  <a:pt x="159743" y="379350"/>
                  <a:pt x="161441" y="373438"/>
                  <a:pt x="167778" y="369101"/>
                </a:cubicBezTo>
                <a:cubicBezTo>
                  <a:pt x="174116" y="364765"/>
                  <a:pt x="173489" y="365452"/>
                  <a:pt x="187974" y="362850"/>
                </a:cubicBezTo>
                <a:cubicBezTo>
                  <a:pt x="202459" y="360248"/>
                  <a:pt x="228676" y="359576"/>
                  <a:pt x="228676" y="359576"/>
                </a:cubicBezTo>
                <a:lnTo>
                  <a:pt x="234890" y="374162"/>
                </a:lnTo>
                <a:lnTo>
                  <a:pt x="243901" y="374162"/>
                </a:lnTo>
                <a:lnTo>
                  <a:pt x="257883" y="393807"/>
                </a:lnTo>
                <a:cubicBezTo>
                  <a:pt x="276154" y="385678"/>
                  <a:pt x="263396" y="405759"/>
                  <a:pt x="291749" y="397082"/>
                </a:cubicBezTo>
                <a:cubicBezTo>
                  <a:pt x="296413" y="389192"/>
                  <a:pt x="302621" y="385625"/>
                  <a:pt x="309459" y="381008"/>
                </a:cubicBezTo>
                <a:cubicBezTo>
                  <a:pt x="321582" y="366714"/>
                  <a:pt x="313557" y="381114"/>
                  <a:pt x="323752" y="380115"/>
                </a:cubicBezTo>
                <a:cubicBezTo>
                  <a:pt x="327906" y="379706"/>
                  <a:pt x="331578" y="378059"/>
                  <a:pt x="338044" y="378627"/>
                </a:cubicBezTo>
                <a:cubicBezTo>
                  <a:pt x="344511" y="379196"/>
                  <a:pt x="351400" y="382348"/>
                  <a:pt x="358861" y="382794"/>
                </a:cubicBezTo>
                <a:cubicBezTo>
                  <a:pt x="368187" y="383688"/>
                  <a:pt x="392724" y="374755"/>
                  <a:pt x="400185" y="380115"/>
                </a:cubicBezTo>
                <a:cubicBezTo>
                  <a:pt x="414834" y="392395"/>
                  <a:pt x="404144" y="389401"/>
                  <a:pt x="409195" y="396189"/>
                </a:cubicBezTo>
                <a:cubicBezTo>
                  <a:pt x="409275" y="395976"/>
                  <a:pt x="409430" y="395807"/>
                  <a:pt x="409505" y="395594"/>
                </a:cubicBezTo>
                <a:lnTo>
                  <a:pt x="410434" y="386664"/>
                </a:lnTo>
                <a:cubicBezTo>
                  <a:pt x="411826" y="386276"/>
                  <a:pt x="412711" y="385464"/>
                  <a:pt x="413541" y="384580"/>
                </a:cubicBezTo>
                <a:cubicBezTo>
                  <a:pt x="415167" y="380260"/>
                  <a:pt x="416505" y="377347"/>
                  <a:pt x="417891" y="373865"/>
                </a:cubicBezTo>
                <a:cubicBezTo>
                  <a:pt x="418332" y="372344"/>
                  <a:pt x="418992" y="370770"/>
                  <a:pt x="419755" y="369400"/>
                </a:cubicBezTo>
                <a:cubicBezTo>
                  <a:pt x="419869" y="369128"/>
                  <a:pt x="419956" y="368765"/>
                  <a:pt x="420065" y="368507"/>
                </a:cubicBezTo>
                <a:cubicBezTo>
                  <a:pt x="420769" y="366847"/>
                  <a:pt x="421715" y="363929"/>
                  <a:pt x="422240" y="362852"/>
                </a:cubicBezTo>
                <a:cubicBezTo>
                  <a:pt x="428577" y="349842"/>
                  <a:pt x="414151" y="336970"/>
                  <a:pt x="403287" y="327430"/>
                </a:cubicBezTo>
                <a:cubicBezTo>
                  <a:pt x="392424" y="317889"/>
                  <a:pt x="395263" y="301328"/>
                  <a:pt x="397073" y="294389"/>
                </a:cubicBezTo>
                <a:cubicBezTo>
                  <a:pt x="398884" y="287450"/>
                  <a:pt x="389574" y="280594"/>
                  <a:pt x="398627" y="277125"/>
                </a:cubicBezTo>
                <a:cubicBezTo>
                  <a:pt x="405548" y="274472"/>
                  <a:pt x="407872" y="271383"/>
                  <a:pt x="410123" y="268492"/>
                </a:cubicBezTo>
                <a:cubicBezTo>
                  <a:pt x="403777" y="256369"/>
                  <a:pt x="423657" y="256987"/>
                  <a:pt x="429076" y="250930"/>
                </a:cubicBezTo>
                <a:cubicBezTo>
                  <a:pt x="432806" y="245570"/>
                  <a:pt x="427209" y="236645"/>
                  <a:pt x="432804" y="232178"/>
                </a:cubicBezTo>
                <a:cubicBezTo>
                  <a:pt x="437467" y="227710"/>
                  <a:pt x="445850" y="232179"/>
                  <a:pt x="452378" y="229499"/>
                </a:cubicBezTo>
                <a:lnTo>
                  <a:pt x="468224" y="212532"/>
                </a:lnTo>
                <a:cubicBezTo>
                  <a:pt x="489675" y="201810"/>
                  <a:pt x="496176" y="217887"/>
                  <a:pt x="517626" y="222355"/>
                </a:cubicBezTo>
                <a:cubicBezTo>
                  <a:pt x="517586" y="221685"/>
                  <a:pt x="517160" y="219453"/>
                  <a:pt x="518558" y="218783"/>
                </a:cubicBezTo>
                <a:cubicBezTo>
                  <a:pt x="525086" y="214315"/>
                  <a:pt x="530672" y="208068"/>
                  <a:pt x="538132" y="205388"/>
                </a:cubicBezTo>
                <a:cubicBezTo>
                  <a:pt x="543728" y="203601"/>
                  <a:pt x="549315" y="204495"/>
                  <a:pt x="554910" y="203602"/>
                </a:cubicBezTo>
                <a:lnTo>
                  <a:pt x="556775" y="203602"/>
                </a:lnTo>
                <a:cubicBezTo>
                  <a:pt x="555842" y="200922"/>
                  <a:pt x="553048" y="198246"/>
                  <a:pt x="550250" y="194672"/>
                </a:cubicBezTo>
                <a:cubicBezTo>
                  <a:pt x="545587" y="191098"/>
                  <a:pt x="525083" y="179492"/>
                  <a:pt x="524151" y="178598"/>
                </a:cubicBezTo>
                <a:cubicBezTo>
                  <a:pt x="524151" y="176811"/>
                  <a:pt x="526947" y="174134"/>
                  <a:pt x="526015" y="172347"/>
                </a:cubicBezTo>
                <a:cubicBezTo>
                  <a:pt x="515756" y="148223"/>
                  <a:pt x="474740" y="180396"/>
                  <a:pt x="491527" y="158953"/>
                </a:cubicBezTo>
                <a:cubicBezTo>
                  <a:pt x="495257" y="153592"/>
                  <a:pt x="503642" y="151811"/>
                  <a:pt x="507373" y="146451"/>
                </a:cubicBezTo>
                <a:cubicBezTo>
                  <a:pt x="509238" y="144664"/>
                  <a:pt x="503644" y="141987"/>
                  <a:pt x="504576" y="139307"/>
                </a:cubicBezTo>
                <a:cubicBezTo>
                  <a:pt x="505509" y="135733"/>
                  <a:pt x="510168" y="134844"/>
                  <a:pt x="512033" y="131270"/>
                </a:cubicBezTo>
                <a:cubicBezTo>
                  <a:pt x="512033" y="130376"/>
                  <a:pt x="508304" y="128591"/>
                  <a:pt x="509237" y="128591"/>
                </a:cubicBezTo>
                <a:cubicBezTo>
                  <a:pt x="513900" y="125911"/>
                  <a:pt x="522285" y="128593"/>
                  <a:pt x="525083" y="124126"/>
                </a:cubicBezTo>
                <a:cubicBezTo>
                  <a:pt x="527881" y="119658"/>
                  <a:pt x="522287" y="112520"/>
                  <a:pt x="521354" y="107159"/>
                </a:cubicBezTo>
                <a:cubicBezTo>
                  <a:pt x="517624" y="92864"/>
                  <a:pt x="518559" y="83949"/>
                  <a:pt x="516694" y="69654"/>
                </a:cubicBezTo>
                <a:cubicBezTo>
                  <a:pt x="516694" y="67867"/>
                  <a:pt x="511101" y="68762"/>
                  <a:pt x="511101" y="66975"/>
                </a:cubicBezTo>
                <a:cubicBezTo>
                  <a:pt x="512966" y="64294"/>
                  <a:pt x="519490" y="64297"/>
                  <a:pt x="520422" y="60724"/>
                </a:cubicBezTo>
                <a:cubicBezTo>
                  <a:pt x="521578" y="58510"/>
                  <a:pt x="522142" y="56804"/>
                  <a:pt x="522597" y="55068"/>
                </a:cubicBezTo>
                <a:cubicBezTo>
                  <a:pt x="523820" y="50403"/>
                  <a:pt x="522903" y="46916"/>
                  <a:pt x="522597" y="44055"/>
                </a:cubicBezTo>
                <a:cubicBezTo>
                  <a:pt x="521126" y="42997"/>
                  <a:pt x="519479" y="41854"/>
                  <a:pt x="517937" y="40780"/>
                </a:cubicBezTo>
                <a:lnTo>
                  <a:pt x="512965" y="42864"/>
                </a:lnTo>
                <a:cubicBezTo>
                  <a:pt x="512965" y="42864"/>
                  <a:pt x="511050" y="42228"/>
                  <a:pt x="508305" y="41078"/>
                </a:cubicBezTo>
                <a:cubicBezTo>
                  <a:pt x="505589" y="39940"/>
                  <a:pt x="501983" y="38267"/>
                  <a:pt x="498362" y="36315"/>
                </a:cubicBezTo>
                <a:cubicBezTo>
                  <a:pt x="493043" y="33449"/>
                  <a:pt x="489859" y="30538"/>
                  <a:pt x="486245" y="28874"/>
                </a:cubicBezTo>
                <a:cubicBezTo>
                  <a:pt x="486155" y="28836"/>
                  <a:pt x="486021" y="28912"/>
                  <a:pt x="485934" y="28874"/>
                </a:cubicBezTo>
                <a:cubicBezTo>
                  <a:pt x="484697" y="28325"/>
                  <a:pt x="483677" y="27900"/>
                  <a:pt x="482206" y="27683"/>
                </a:cubicBezTo>
                <a:cubicBezTo>
                  <a:pt x="479264" y="27250"/>
                  <a:pt x="476109" y="27683"/>
                  <a:pt x="473506" y="27683"/>
                </a:cubicBezTo>
                <a:cubicBezTo>
                  <a:pt x="470904" y="27683"/>
                  <a:pt x="468566" y="27334"/>
                  <a:pt x="466982" y="25600"/>
                </a:cubicBezTo>
                <a:cubicBezTo>
                  <a:pt x="465397" y="23865"/>
                  <a:pt x="464921" y="22840"/>
                  <a:pt x="464185" y="22623"/>
                </a:cubicBezTo>
                <a:cubicBezTo>
                  <a:pt x="463450" y="22406"/>
                  <a:pt x="462720" y="22947"/>
                  <a:pt x="460457" y="23814"/>
                </a:cubicBezTo>
                <a:cubicBezTo>
                  <a:pt x="455930" y="25548"/>
                  <a:pt x="450434" y="27147"/>
                  <a:pt x="447718" y="24111"/>
                </a:cubicBezTo>
                <a:cubicBezTo>
                  <a:pt x="445746" y="21907"/>
                  <a:pt x="443583" y="20782"/>
                  <a:pt x="440572" y="20241"/>
                </a:cubicBezTo>
                <a:cubicBezTo>
                  <a:pt x="440482" y="20231"/>
                  <a:pt x="440351" y="20251"/>
                  <a:pt x="440262" y="20241"/>
                </a:cubicBezTo>
                <a:cubicBezTo>
                  <a:pt x="439201" y="20072"/>
                  <a:pt x="438202" y="19944"/>
                  <a:pt x="436844" y="19944"/>
                </a:cubicBezTo>
                <a:cubicBezTo>
                  <a:pt x="434246" y="19944"/>
                  <a:pt x="431837" y="19789"/>
                  <a:pt x="430008" y="19647"/>
                </a:cubicBezTo>
                <a:cubicBezTo>
                  <a:pt x="429893" y="19637"/>
                  <a:pt x="429808" y="19656"/>
                  <a:pt x="429698" y="19647"/>
                </a:cubicBezTo>
                <a:cubicBezTo>
                  <a:pt x="427831" y="19484"/>
                  <a:pt x="426649" y="19107"/>
                  <a:pt x="425970" y="18456"/>
                </a:cubicBezTo>
                <a:cubicBezTo>
                  <a:pt x="424612" y="17155"/>
                  <a:pt x="419905" y="18592"/>
                  <a:pt x="414474" y="18159"/>
                </a:cubicBezTo>
                <a:cubicBezTo>
                  <a:pt x="411645" y="17933"/>
                  <a:pt x="409705" y="16093"/>
                  <a:pt x="407017" y="14289"/>
                </a:cubicBezTo>
                <a:cubicBezTo>
                  <a:pt x="405758" y="13413"/>
                  <a:pt x="404559" y="12592"/>
                  <a:pt x="402978" y="11908"/>
                </a:cubicBezTo>
                <a:cubicBezTo>
                  <a:pt x="401397" y="11224"/>
                  <a:pt x="399535" y="10825"/>
                  <a:pt x="397385" y="10717"/>
                </a:cubicBezTo>
                <a:cubicBezTo>
                  <a:pt x="388785" y="10284"/>
                  <a:pt x="386491" y="9876"/>
                  <a:pt x="380607" y="11610"/>
                </a:cubicBezTo>
                <a:cubicBezTo>
                  <a:pt x="379236" y="12014"/>
                  <a:pt x="377848" y="12389"/>
                  <a:pt x="376568" y="12502"/>
                </a:cubicBezTo>
                <a:cubicBezTo>
                  <a:pt x="372473" y="12746"/>
                  <a:pt x="368329" y="11345"/>
                  <a:pt x="362897" y="7442"/>
                </a:cubicBezTo>
                <a:cubicBezTo>
                  <a:pt x="355654" y="2238"/>
                  <a:pt x="352644" y="1"/>
                  <a:pt x="352644" y="1"/>
                </a:cubicBezTo>
                <a:close/>
                <a:moveTo>
                  <a:pt x="284288" y="405119"/>
                </a:moveTo>
                <a:cubicBezTo>
                  <a:pt x="277453" y="405714"/>
                  <a:pt x="278696" y="405714"/>
                  <a:pt x="271239" y="415835"/>
                </a:cubicBezTo>
                <a:cubicBezTo>
                  <a:pt x="269579" y="418088"/>
                  <a:pt x="269021" y="419952"/>
                  <a:pt x="269064" y="421491"/>
                </a:cubicBezTo>
                <a:lnTo>
                  <a:pt x="269995" y="424170"/>
                </a:lnTo>
                <a:cubicBezTo>
                  <a:pt x="272326" y="427478"/>
                  <a:pt x="278229" y="429081"/>
                  <a:pt x="280559" y="431313"/>
                </a:cubicBezTo>
                <a:cubicBezTo>
                  <a:pt x="284288" y="434885"/>
                  <a:pt x="291745" y="429527"/>
                  <a:pt x="294852" y="425360"/>
                </a:cubicBezTo>
                <a:cubicBezTo>
                  <a:pt x="297959" y="421193"/>
                  <a:pt x="294852" y="408096"/>
                  <a:pt x="284288" y="405119"/>
                </a:cubicBezTo>
                <a:close/>
                <a:moveTo>
                  <a:pt x="375635" y="422979"/>
                </a:moveTo>
                <a:cubicBezTo>
                  <a:pt x="360122" y="423761"/>
                  <a:pt x="358857" y="431313"/>
                  <a:pt x="366314" y="436076"/>
                </a:cubicBezTo>
                <a:cubicBezTo>
                  <a:pt x="373771" y="443220"/>
                  <a:pt x="371907" y="438457"/>
                  <a:pt x="378121" y="434290"/>
                </a:cubicBezTo>
                <a:cubicBezTo>
                  <a:pt x="384335" y="430123"/>
                  <a:pt x="387442" y="422384"/>
                  <a:pt x="375635" y="422979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 w="3175" cap="flat">
            <a:solidFill>
              <a:schemeClr val="tx1"/>
            </a:solidFill>
            <a:prstDash val="solid"/>
            <a:miter/>
          </a:ln>
        </p:spPr>
        <p:txBody>
          <a:bodyPr rtlCol="0" anchor="ctr"/>
          <a:lstStyle/>
          <a:p>
            <a:endParaRPr lang="es-ES" dirty="0"/>
          </a:p>
        </p:txBody>
      </p:sp>
      <p:sp>
        <p:nvSpPr>
          <p:cNvPr id="179" name="Forma libre 178">
            <a:extLst>
              <a:ext uri="{FF2B5EF4-FFF2-40B4-BE49-F238E27FC236}">
                <a16:creationId xmlns:a16="http://schemas.microsoft.com/office/drawing/2014/main" id="{73B5F417-8147-1142-AB21-E65D52828B0D}"/>
              </a:ext>
            </a:extLst>
          </p:cNvPr>
          <p:cNvSpPr/>
          <p:nvPr/>
        </p:nvSpPr>
        <p:spPr>
          <a:xfrm>
            <a:off x="3584232" y="4409515"/>
            <a:ext cx="175918" cy="351687"/>
          </a:xfrm>
          <a:custGeom>
            <a:avLst/>
            <a:gdLst>
              <a:gd name="connsiteX0" fmla="*/ 29163 w 176182"/>
              <a:gd name="connsiteY0" fmla="*/ 22 h 352214"/>
              <a:gd name="connsiteX1" fmla="*/ 26677 w 176182"/>
              <a:gd name="connsiteY1" fmla="*/ 2106 h 352214"/>
              <a:gd name="connsiteX2" fmla="*/ 21706 w 176182"/>
              <a:gd name="connsiteY2" fmla="*/ 6571 h 352214"/>
              <a:gd name="connsiteX3" fmla="*/ 19220 w 176182"/>
              <a:gd name="connsiteY3" fmla="*/ 12227 h 352214"/>
              <a:gd name="connsiteX4" fmla="*/ 18599 w 176182"/>
              <a:gd name="connsiteY4" fmla="*/ 16989 h 352214"/>
              <a:gd name="connsiteX5" fmla="*/ 16113 w 176182"/>
              <a:gd name="connsiteY5" fmla="*/ 20263 h 352214"/>
              <a:gd name="connsiteX6" fmla="*/ 13628 w 176182"/>
              <a:gd name="connsiteY6" fmla="*/ 25621 h 352214"/>
              <a:gd name="connsiteX7" fmla="*/ 12074 w 176182"/>
              <a:gd name="connsiteY7" fmla="*/ 29491 h 352214"/>
              <a:gd name="connsiteX8" fmla="*/ 10210 w 176182"/>
              <a:gd name="connsiteY8" fmla="*/ 33658 h 352214"/>
              <a:gd name="connsiteX9" fmla="*/ 5549 w 176182"/>
              <a:gd name="connsiteY9" fmla="*/ 37230 h 352214"/>
              <a:gd name="connsiteX10" fmla="*/ 5859 w 176182"/>
              <a:gd name="connsiteY10" fmla="*/ 45862 h 352214"/>
              <a:gd name="connsiteX11" fmla="*/ 1199 w 176182"/>
              <a:gd name="connsiteY11" fmla="*/ 58364 h 352214"/>
              <a:gd name="connsiteX12" fmla="*/ 908 w 176182"/>
              <a:gd name="connsiteY12" fmla="*/ 88664 h 352214"/>
              <a:gd name="connsiteX13" fmla="*/ 4015 w 176182"/>
              <a:gd name="connsiteY13" fmla="*/ 98189 h 352214"/>
              <a:gd name="connsiteX14" fmla="*/ 908 w 176182"/>
              <a:gd name="connsiteY14" fmla="*/ 99677 h 352214"/>
              <a:gd name="connsiteX15" fmla="*/ 2772 w 176182"/>
              <a:gd name="connsiteY15" fmla="*/ 102952 h 352214"/>
              <a:gd name="connsiteX16" fmla="*/ 1218 w 176182"/>
              <a:gd name="connsiteY16" fmla="*/ 105333 h 352214"/>
              <a:gd name="connsiteX17" fmla="*/ 2150 w 176182"/>
              <a:gd name="connsiteY17" fmla="*/ 106821 h 352214"/>
              <a:gd name="connsiteX18" fmla="*/ 4325 w 176182"/>
              <a:gd name="connsiteY18" fmla="*/ 108012 h 352214"/>
              <a:gd name="connsiteX19" fmla="*/ 4635 w 176182"/>
              <a:gd name="connsiteY19" fmla="*/ 112179 h 352214"/>
              <a:gd name="connsiteX20" fmla="*/ 22035 w 176182"/>
              <a:gd name="connsiteY20" fmla="*/ 113668 h 352214"/>
              <a:gd name="connsiteX21" fmla="*/ 24831 w 176182"/>
              <a:gd name="connsiteY21" fmla="*/ 118430 h 352214"/>
              <a:gd name="connsiteX22" fmla="*/ 20170 w 176182"/>
              <a:gd name="connsiteY22" fmla="*/ 126765 h 352214"/>
              <a:gd name="connsiteX23" fmla="*/ 24209 w 176182"/>
              <a:gd name="connsiteY23" fmla="*/ 134802 h 352214"/>
              <a:gd name="connsiteX24" fmla="*/ 12092 w 176182"/>
              <a:gd name="connsiteY24" fmla="*/ 138969 h 352214"/>
              <a:gd name="connsiteX25" fmla="*/ 17995 w 176182"/>
              <a:gd name="connsiteY25" fmla="*/ 147304 h 352214"/>
              <a:gd name="connsiteX26" fmla="*/ 11471 w 176182"/>
              <a:gd name="connsiteY26" fmla="*/ 166354 h 352214"/>
              <a:gd name="connsiteX27" fmla="*/ 23899 w 176182"/>
              <a:gd name="connsiteY27" fmla="*/ 177665 h 352214"/>
              <a:gd name="connsiteX28" fmla="*/ 20170 w 176182"/>
              <a:gd name="connsiteY28" fmla="*/ 197311 h 352214"/>
              <a:gd name="connsiteX29" fmla="*/ 22035 w 176182"/>
              <a:gd name="connsiteY29" fmla="*/ 209813 h 352214"/>
              <a:gd name="connsiteX30" fmla="*/ 17374 w 176182"/>
              <a:gd name="connsiteY30" fmla="*/ 219636 h 352214"/>
              <a:gd name="connsiteX31" fmla="*/ 17374 w 176182"/>
              <a:gd name="connsiteY31" fmla="*/ 231244 h 352214"/>
              <a:gd name="connsiteX32" fmla="*/ 16442 w 176182"/>
              <a:gd name="connsiteY32" fmla="*/ 242853 h 352214"/>
              <a:gd name="connsiteX33" fmla="*/ 12714 w 176182"/>
              <a:gd name="connsiteY33" fmla="*/ 249104 h 352214"/>
              <a:gd name="connsiteX34" fmla="*/ 31045 w 176182"/>
              <a:gd name="connsiteY34" fmla="*/ 269643 h 352214"/>
              <a:gd name="connsiteX35" fmla="*/ 32288 w 176182"/>
              <a:gd name="connsiteY35" fmla="*/ 282740 h 352214"/>
              <a:gd name="connsiteX36" fmla="*/ 16753 w 176182"/>
              <a:gd name="connsiteY36" fmla="*/ 275001 h 352214"/>
              <a:gd name="connsiteX37" fmla="*/ 74233 w 176182"/>
              <a:gd name="connsiteY37" fmla="*/ 314590 h 352214"/>
              <a:gd name="connsiteX38" fmla="*/ 81690 w 176182"/>
              <a:gd name="connsiteY38" fmla="*/ 328878 h 352214"/>
              <a:gd name="connsiteX39" fmla="*/ 91011 w 176182"/>
              <a:gd name="connsiteY39" fmla="*/ 331557 h 352214"/>
              <a:gd name="connsiteX40" fmla="*/ 90390 w 176182"/>
              <a:gd name="connsiteY40" fmla="*/ 344952 h 352214"/>
              <a:gd name="connsiteX41" fmla="*/ 93807 w 176182"/>
              <a:gd name="connsiteY41" fmla="*/ 351203 h 352214"/>
              <a:gd name="connsiteX42" fmla="*/ 118974 w 176182"/>
              <a:gd name="connsiteY42" fmla="*/ 337808 h 352214"/>
              <a:gd name="connsiteX43" fmla="*/ 129228 w 176182"/>
              <a:gd name="connsiteY43" fmla="*/ 332450 h 352214"/>
              <a:gd name="connsiteX44" fmla="*/ 118664 w 176182"/>
              <a:gd name="connsiteY44" fmla="*/ 314590 h 352214"/>
              <a:gd name="connsiteX45" fmla="*/ 127363 w 176182"/>
              <a:gd name="connsiteY45" fmla="*/ 304470 h 352214"/>
              <a:gd name="connsiteX46" fmla="*/ 148802 w 176182"/>
              <a:gd name="connsiteY46" fmla="*/ 296433 h 352214"/>
              <a:gd name="connsiteX47" fmla="*/ 148802 w 176182"/>
              <a:gd name="connsiteY47" fmla="*/ 286610 h 352214"/>
              <a:gd name="connsiteX48" fmla="*/ 150666 w 176182"/>
              <a:gd name="connsiteY48" fmla="*/ 274703 h 352214"/>
              <a:gd name="connsiteX49" fmla="*/ 154395 w 176182"/>
              <a:gd name="connsiteY49" fmla="*/ 266964 h 352214"/>
              <a:gd name="connsiteX50" fmla="*/ 154395 w 176182"/>
              <a:gd name="connsiteY50" fmla="*/ 259820 h 352214"/>
              <a:gd name="connsiteX51" fmla="*/ 175833 w 176182"/>
              <a:gd name="connsiteY51" fmla="*/ 231244 h 352214"/>
              <a:gd name="connsiteX52" fmla="*/ 163716 w 176182"/>
              <a:gd name="connsiteY52" fmla="*/ 209515 h 352214"/>
              <a:gd name="connsiteX53" fmla="*/ 164648 w 176182"/>
              <a:gd name="connsiteY53" fmla="*/ 199097 h 352214"/>
              <a:gd name="connsiteX54" fmla="*/ 153462 w 176182"/>
              <a:gd name="connsiteY54" fmla="*/ 197311 h 352214"/>
              <a:gd name="connsiteX55" fmla="*/ 141345 w 176182"/>
              <a:gd name="connsiteY55" fmla="*/ 200883 h 352214"/>
              <a:gd name="connsiteX56" fmla="*/ 113381 w 176182"/>
              <a:gd name="connsiteY56" fmla="*/ 155340 h 352214"/>
              <a:gd name="connsiteX57" fmla="*/ 123926 w 176182"/>
              <a:gd name="connsiteY57" fmla="*/ 135161 h 352214"/>
              <a:gd name="connsiteX58" fmla="*/ 112741 w 176182"/>
              <a:gd name="connsiteY58" fmla="*/ 119087 h 352214"/>
              <a:gd name="connsiteX59" fmla="*/ 120198 w 176182"/>
              <a:gd name="connsiteY59" fmla="*/ 113730 h 352214"/>
              <a:gd name="connsiteX60" fmla="*/ 118597 w 176182"/>
              <a:gd name="connsiteY60" fmla="*/ 93557 h 352214"/>
              <a:gd name="connsiteX61" fmla="*/ 118023 w 176182"/>
              <a:gd name="connsiteY61" fmla="*/ 83963 h 352214"/>
              <a:gd name="connsiteX62" fmla="*/ 119265 w 176182"/>
              <a:gd name="connsiteY62" fmla="*/ 80094 h 352214"/>
              <a:gd name="connsiteX63" fmla="*/ 121440 w 176182"/>
              <a:gd name="connsiteY63" fmla="*/ 73843 h 352214"/>
              <a:gd name="connsiteX64" fmla="*/ 116469 w 176182"/>
              <a:gd name="connsiteY64" fmla="*/ 61936 h 352214"/>
              <a:gd name="connsiteX65" fmla="*/ 113362 w 176182"/>
              <a:gd name="connsiteY65" fmla="*/ 55388 h 352214"/>
              <a:gd name="connsiteX66" fmla="*/ 109634 w 176182"/>
              <a:gd name="connsiteY66" fmla="*/ 47946 h 352214"/>
              <a:gd name="connsiteX67" fmla="*/ 99691 w 176182"/>
              <a:gd name="connsiteY67" fmla="*/ 37230 h 352214"/>
              <a:gd name="connsiteX68" fmla="*/ 88816 w 176182"/>
              <a:gd name="connsiteY68" fmla="*/ 32765 h 352214"/>
              <a:gd name="connsiteX69" fmla="*/ 82292 w 176182"/>
              <a:gd name="connsiteY69" fmla="*/ 33658 h 352214"/>
              <a:gd name="connsiteX70" fmla="*/ 80117 w 176182"/>
              <a:gd name="connsiteY70" fmla="*/ 30979 h 352214"/>
              <a:gd name="connsiteX71" fmla="*/ 76699 w 176182"/>
              <a:gd name="connsiteY71" fmla="*/ 24430 h 352214"/>
              <a:gd name="connsiteX72" fmla="*/ 74524 w 176182"/>
              <a:gd name="connsiteY72" fmla="*/ 20263 h 352214"/>
              <a:gd name="connsiteX73" fmla="*/ 71106 w 176182"/>
              <a:gd name="connsiteY73" fmla="*/ 15500 h 352214"/>
              <a:gd name="connsiteX74" fmla="*/ 66135 w 176182"/>
              <a:gd name="connsiteY74" fmla="*/ 12226 h 352214"/>
              <a:gd name="connsiteX75" fmla="*/ 62096 w 176182"/>
              <a:gd name="connsiteY75" fmla="*/ 9845 h 352214"/>
              <a:gd name="connsiteX76" fmla="*/ 60853 w 176182"/>
              <a:gd name="connsiteY76" fmla="*/ 8356 h 352214"/>
              <a:gd name="connsiteX77" fmla="*/ 60853 w 176182"/>
              <a:gd name="connsiteY77" fmla="*/ 8653 h 352214"/>
              <a:gd name="connsiteX78" fmla="*/ 60543 w 176182"/>
              <a:gd name="connsiteY78" fmla="*/ 8951 h 352214"/>
              <a:gd name="connsiteX79" fmla="*/ 57436 w 176182"/>
              <a:gd name="connsiteY79" fmla="*/ 10141 h 352214"/>
              <a:gd name="connsiteX80" fmla="*/ 57126 w 176182"/>
              <a:gd name="connsiteY80" fmla="*/ 14011 h 352214"/>
              <a:gd name="connsiteX81" fmla="*/ 49669 w 176182"/>
              <a:gd name="connsiteY81" fmla="*/ 14903 h 352214"/>
              <a:gd name="connsiteX82" fmla="*/ 47183 w 176182"/>
              <a:gd name="connsiteY82" fmla="*/ 17880 h 352214"/>
              <a:gd name="connsiteX83" fmla="*/ 43144 w 176182"/>
              <a:gd name="connsiteY83" fmla="*/ 19666 h 352214"/>
              <a:gd name="connsiteX84" fmla="*/ 38173 w 176182"/>
              <a:gd name="connsiteY84" fmla="*/ 21452 h 352214"/>
              <a:gd name="connsiteX85" fmla="*/ 32580 w 176182"/>
              <a:gd name="connsiteY85" fmla="*/ 15499 h 352214"/>
              <a:gd name="connsiteX86" fmla="*/ 32890 w 176182"/>
              <a:gd name="connsiteY86" fmla="*/ 10439 h 352214"/>
              <a:gd name="connsiteX87" fmla="*/ 32269 w 176182"/>
              <a:gd name="connsiteY87" fmla="*/ 5378 h 352214"/>
              <a:gd name="connsiteX88" fmla="*/ 30094 w 176182"/>
              <a:gd name="connsiteY88" fmla="*/ 913 h 352214"/>
              <a:gd name="connsiteX89" fmla="*/ 29162 w 176182"/>
              <a:gd name="connsiteY89" fmla="*/ 21 h 352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</a:cxnLst>
            <a:rect l="l" t="t" r="r" b="b"/>
            <a:pathLst>
              <a:path w="176182" h="352214">
                <a:moveTo>
                  <a:pt x="29163" y="22"/>
                </a:moveTo>
                <a:cubicBezTo>
                  <a:pt x="28196" y="-190"/>
                  <a:pt x="27253" y="1159"/>
                  <a:pt x="26677" y="2106"/>
                </a:cubicBezTo>
                <a:cubicBezTo>
                  <a:pt x="25909" y="3369"/>
                  <a:pt x="24013" y="3519"/>
                  <a:pt x="21706" y="6571"/>
                </a:cubicBezTo>
                <a:cubicBezTo>
                  <a:pt x="19399" y="9623"/>
                  <a:pt x="18781" y="10016"/>
                  <a:pt x="19220" y="12227"/>
                </a:cubicBezTo>
                <a:cubicBezTo>
                  <a:pt x="19660" y="14436"/>
                  <a:pt x="19917" y="16253"/>
                  <a:pt x="18599" y="16989"/>
                </a:cubicBezTo>
                <a:cubicBezTo>
                  <a:pt x="17281" y="17725"/>
                  <a:pt x="16113" y="19106"/>
                  <a:pt x="16113" y="20263"/>
                </a:cubicBezTo>
                <a:cubicBezTo>
                  <a:pt x="16113" y="21421"/>
                  <a:pt x="14396" y="24043"/>
                  <a:pt x="13628" y="25621"/>
                </a:cubicBezTo>
                <a:cubicBezTo>
                  <a:pt x="12859" y="27200"/>
                  <a:pt x="13172" y="28228"/>
                  <a:pt x="12074" y="29491"/>
                </a:cubicBezTo>
                <a:cubicBezTo>
                  <a:pt x="10976" y="30754"/>
                  <a:pt x="10759" y="31659"/>
                  <a:pt x="10210" y="33658"/>
                </a:cubicBezTo>
                <a:cubicBezTo>
                  <a:pt x="9660" y="35658"/>
                  <a:pt x="7087" y="36283"/>
                  <a:pt x="5549" y="37230"/>
                </a:cubicBezTo>
                <a:cubicBezTo>
                  <a:pt x="4012" y="38177"/>
                  <a:pt x="5421" y="42810"/>
                  <a:pt x="5859" y="45862"/>
                </a:cubicBezTo>
                <a:cubicBezTo>
                  <a:pt x="6299" y="48914"/>
                  <a:pt x="3835" y="50892"/>
                  <a:pt x="1199" y="58364"/>
                </a:cubicBezTo>
                <a:cubicBezTo>
                  <a:pt x="-1438" y="65836"/>
                  <a:pt x="1129" y="86138"/>
                  <a:pt x="908" y="88664"/>
                </a:cubicBezTo>
                <a:cubicBezTo>
                  <a:pt x="688" y="91190"/>
                  <a:pt x="3466" y="97347"/>
                  <a:pt x="4015" y="98189"/>
                </a:cubicBezTo>
                <a:cubicBezTo>
                  <a:pt x="4564" y="99031"/>
                  <a:pt x="2116" y="98836"/>
                  <a:pt x="908" y="99677"/>
                </a:cubicBezTo>
                <a:cubicBezTo>
                  <a:pt x="-301" y="100520"/>
                  <a:pt x="2113" y="102110"/>
                  <a:pt x="2772" y="102952"/>
                </a:cubicBezTo>
                <a:cubicBezTo>
                  <a:pt x="3431" y="103794"/>
                  <a:pt x="1768" y="104175"/>
                  <a:pt x="1218" y="105333"/>
                </a:cubicBezTo>
                <a:cubicBezTo>
                  <a:pt x="1455" y="105860"/>
                  <a:pt x="1905" y="106291"/>
                  <a:pt x="2150" y="106821"/>
                </a:cubicBezTo>
                <a:cubicBezTo>
                  <a:pt x="2886" y="107267"/>
                  <a:pt x="3885" y="107697"/>
                  <a:pt x="4325" y="108012"/>
                </a:cubicBezTo>
                <a:cubicBezTo>
                  <a:pt x="5142" y="108600"/>
                  <a:pt x="4701" y="111712"/>
                  <a:pt x="4635" y="112179"/>
                </a:cubicBezTo>
                <a:cubicBezTo>
                  <a:pt x="7527" y="113297"/>
                  <a:pt x="6578" y="105865"/>
                  <a:pt x="22035" y="113668"/>
                </a:cubicBezTo>
                <a:cubicBezTo>
                  <a:pt x="24952" y="115140"/>
                  <a:pt x="27544" y="112542"/>
                  <a:pt x="24831" y="118430"/>
                </a:cubicBezTo>
                <a:cubicBezTo>
                  <a:pt x="23774" y="120724"/>
                  <a:pt x="19704" y="123638"/>
                  <a:pt x="20170" y="126765"/>
                </a:cubicBezTo>
                <a:cubicBezTo>
                  <a:pt x="21103" y="129445"/>
                  <a:pt x="26075" y="133015"/>
                  <a:pt x="24209" y="134802"/>
                </a:cubicBezTo>
                <a:cubicBezTo>
                  <a:pt x="20479" y="138376"/>
                  <a:pt x="14890" y="135395"/>
                  <a:pt x="12092" y="138969"/>
                </a:cubicBezTo>
                <a:cubicBezTo>
                  <a:pt x="9761" y="142096"/>
                  <a:pt x="18752" y="142562"/>
                  <a:pt x="17995" y="147304"/>
                </a:cubicBezTo>
                <a:cubicBezTo>
                  <a:pt x="16053" y="159467"/>
                  <a:pt x="2902" y="155598"/>
                  <a:pt x="11471" y="166354"/>
                </a:cubicBezTo>
                <a:cubicBezTo>
                  <a:pt x="18260" y="174877"/>
                  <a:pt x="25764" y="166943"/>
                  <a:pt x="23899" y="177665"/>
                </a:cubicBezTo>
                <a:cubicBezTo>
                  <a:pt x="12777" y="193077"/>
                  <a:pt x="20396" y="190901"/>
                  <a:pt x="20170" y="197311"/>
                </a:cubicBezTo>
                <a:cubicBezTo>
                  <a:pt x="19945" y="203721"/>
                  <a:pt x="17754" y="201870"/>
                  <a:pt x="22035" y="209813"/>
                </a:cubicBezTo>
                <a:cubicBezTo>
                  <a:pt x="23462" y="212462"/>
                  <a:pt x="17374" y="219636"/>
                  <a:pt x="17374" y="219636"/>
                </a:cubicBezTo>
                <a:cubicBezTo>
                  <a:pt x="14576" y="222316"/>
                  <a:pt x="17374" y="226777"/>
                  <a:pt x="17374" y="231244"/>
                </a:cubicBezTo>
                <a:cubicBezTo>
                  <a:pt x="16441" y="234818"/>
                  <a:pt x="17374" y="239279"/>
                  <a:pt x="16442" y="242853"/>
                </a:cubicBezTo>
                <a:cubicBezTo>
                  <a:pt x="16442" y="245534"/>
                  <a:pt x="11781" y="246424"/>
                  <a:pt x="12714" y="249104"/>
                </a:cubicBezTo>
                <a:cubicBezTo>
                  <a:pt x="14113" y="254018"/>
                  <a:pt x="23897" y="263551"/>
                  <a:pt x="31045" y="269643"/>
                </a:cubicBezTo>
                <a:cubicBezTo>
                  <a:pt x="37506" y="275149"/>
                  <a:pt x="32754" y="281847"/>
                  <a:pt x="32288" y="282740"/>
                </a:cubicBezTo>
                <a:cubicBezTo>
                  <a:pt x="29490" y="288101"/>
                  <a:pt x="22187" y="264748"/>
                  <a:pt x="16753" y="275001"/>
                </a:cubicBezTo>
                <a:cubicBezTo>
                  <a:pt x="31974" y="304775"/>
                  <a:pt x="67705" y="306549"/>
                  <a:pt x="74233" y="314590"/>
                </a:cubicBezTo>
                <a:cubicBezTo>
                  <a:pt x="88509" y="325320"/>
                  <a:pt x="77027" y="325304"/>
                  <a:pt x="81690" y="328878"/>
                </a:cubicBezTo>
                <a:cubicBezTo>
                  <a:pt x="83555" y="331558"/>
                  <a:pt x="89146" y="328876"/>
                  <a:pt x="91011" y="331557"/>
                </a:cubicBezTo>
                <a:cubicBezTo>
                  <a:pt x="92877" y="336024"/>
                  <a:pt x="90390" y="339591"/>
                  <a:pt x="90390" y="344952"/>
                </a:cubicBezTo>
                <a:cubicBezTo>
                  <a:pt x="91026" y="348334"/>
                  <a:pt x="92132" y="351413"/>
                  <a:pt x="93807" y="351203"/>
                </a:cubicBezTo>
                <a:cubicBezTo>
                  <a:pt x="109662" y="348522"/>
                  <a:pt x="119907" y="361038"/>
                  <a:pt x="118974" y="337808"/>
                </a:cubicBezTo>
                <a:cubicBezTo>
                  <a:pt x="118974" y="332447"/>
                  <a:pt x="132025" y="340491"/>
                  <a:pt x="129228" y="332450"/>
                </a:cubicBezTo>
                <a:lnTo>
                  <a:pt x="118664" y="314590"/>
                </a:lnTo>
                <a:cubicBezTo>
                  <a:pt x="125282" y="312095"/>
                  <a:pt x="124619" y="309714"/>
                  <a:pt x="127363" y="304470"/>
                </a:cubicBezTo>
                <a:cubicBezTo>
                  <a:pt x="130925" y="297662"/>
                  <a:pt x="142816" y="303877"/>
                  <a:pt x="148802" y="296433"/>
                </a:cubicBezTo>
                <a:cubicBezTo>
                  <a:pt x="148802" y="296209"/>
                  <a:pt x="147464" y="289880"/>
                  <a:pt x="148802" y="286610"/>
                </a:cubicBezTo>
                <a:cubicBezTo>
                  <a:pt x="150160" y="283293"/>
                  <a:pt x="151958" y="279608"/>
                  <a:pt x="150666" y="274703"/>
                </a:cubicBezTo>
                <a:cubicBezTo>
                  <a:pt x="149499" y="270269"/>
                  <a:pt x="153870" y="270328"/>
                  <a:pt x="154395" y="266964"/>
                </a:cubicBezTo>
                <a:cubicBezTo>
                  <a:pt x="154918" y="263600"/>
                  <a:pt x="154395" y="259820"/>
                  <a:pt x="154395" y="259820"/>
                </a:cubicBezTo>
                <a:cubicBezTo>
                  <a:pt x="160923" y="235696"/>
                  <a:pt x="166507" y="265196"/>
                  <a:pt x="175833" y="231244"/>
                </a:cubicBezTo>
                <a:cubicBezTo>
                  <a:pt x="178631" y="220523"/>
                  <a:pt x="163716" y="221130"/>
                  <a:pt x="163716" y="209515"/>
                </a:cubicBezTo>
                <a:cubicBezTo>
                  <a:pt x="161851" y="209515"/>
                  <a:pt x="166514" y="200884"/>
                  <a:pt x="164648" y="199097"/>
                </a:cubicBezTo>
                <a:cubicBezTo>
                  <a:pt x="161850" y="197310"/>
                  <a:pt x="157193" y="196418"/>
                  <a:pt x="153462" y="197311"/>
                </a:cubicBezTo>
                <a:cubicBezTo>
                  <a:pt x="150664" y="197311"/>
                  <a:pt x="146940" y="207137"/>
                  <a:pt x="141345" y="200883"/>
                </a:cubicBezTo>
                <a:cubicBezTo>
                  <a:pt x="137614" y="195522"/>
                  <a:pt x="113381" y="162488"/>
                  <a:pt x="113381" y="155340"/>
                </a:cubicBezTo>
                <a:cubicBezTo>
                  <a:pt x="113381" y="152660"/>
                  <a:pt x="124859" y="137842"/>
                  <a:pt x="123926" y="135161"/>
                </a:cubicBezTo>
                <a:cubicBezTo>
                  <a:pt x="122994" y="128907"/>
                  <a:pt x="113674" y="125342"/>
                  <a:pt x="112741" y="119087"/>
                </a:cubicBezTo>
                <a:cubicBezTo>
                  <a:pt x="111808" y="116407"/>
                  <a:pt x="119265" y="116410"/>
                  <a:pt x="120198" y="113730"/>
                </a:cubicBezTo>
                <a:cubicBezTo>
                  <a:pt x="120198" y="108369"/>
                  <a:pt x="119266" y="99147"/>
                  <a:pt x="118597" y="93557"/>
                </a:cubicBezTo>
                <a:cubicBezTo>
                  <a:pt x="117929" y="87966"/>
                  <a:pt x="117694" y="84700"/>
                  <a:pt x="118023" y="83963"/>
                </a:cubicBezTo>
                <a:cubicBezTo>
                  <a:pt x="118353" y="83227"/>
                  <a:pt x="120364" y="82461"/>
                  <a:pt x="119265" y="80094"/>
                </a:cubicBezTo>
                <a:cubicBezTo>
                  <a:pt x="118167" y="77726"/>
                  <a:pt x="121221" y="76316"/>
                  <a:pt x="121440" y="73843"/>
                </a:cubicBezTo>
                <a:cubicBezTo>
                  <a:pt x="121660" y="71370"/>
                  <a:pt x="119343" y="64169"/>
                  <a:pt x="116469" y="61936"/>
                </a:cubicBezTo>
                <a:cubicBezTo>
                  <a:pt x="113595" y="59704"/>
                  <a:pt x="113207" y="61415"/>
                  <a:pt x="113362" y="55388"/>
                </a:cubicBezTo>
                <a:cubicBezTo>
                  <a:pt x="113517" y="49360"/>
                  <a:pt x="111342" y="52411"/>
                  <a:pt x="109634" y="47946"/>
                </a:cubicBezTo>
                <a:cubicBezTo>
                  <a:pt x="107925" y="43481"/>
                  <a:pt x="103886" y="37900"/>
                  <a:pt x="99691" y="37230"/>
                </a:cubicBezTo>
                <a:cubicBezTo>
                  <a:pt x="95497" y="36560"/>
                  <a:pt x="91224" y="33361"/>
                  <a:pt x="88816" y="32765"/>
                </a:cubicBezTo>
                <a:cubicBezTo>
                  <a:pt x="86408" y="32170"/>
                  <a:pt x="83690" y="32914"/>
                  <a:pt x="82292" y="33658"/>
                </a:cubicBezTo>
                <a:cubicBezTo>
                  <a:pt x="80893" y="34402"/>
                  <a:pt x="80272" y="35146"/>
                  <a:pt x="80117" y="30979"/>
                </a:cubicBezTo>
                <a:cubicBezTo>
                  <a:pt x="79962" y="26811"/>
                  <a:pt x="75534" y="27332"/>
                  <a:pt x="76699" y="24430"/>
                </a:cubicBezTo>
                <a:cubicBezTo>
                  <a:pt x="77864" y="21528"/>
                  <a:pt x="76466" y="21974"/>
                  <a:pt x="74524" y="20263"/>
                </a:cubicBezTo>
                <a:cubicBezTo>
                  <a:pt x="72582" y="18551"/>
                  <a:pt x="73980" y="17361"/>
                  <a:pt x="71106" y="15500"/>
                </a:cubicBezTo>
                <a:cubicBezTo>
                  <a:pt x="68232" y="13640"/>
                  <a:pt x="69009" y="13491"/>
                  <a:pt x="66135" y="12226"/>
                </a:cubicBezTo>
                <a:cubicBezTo>
                  <a:pt x="63261" y="10961"/>
                  <a:pt x="62329" y="10961"/>
                  <a:pt x="62096" y="9845"/>
                </a:cubicBezTo>
                <a:cubicBezTo>
                  <a:pt x="61863" y="8728"/>
                  <a:pt x="61707" y="8207"/>
                  <a:pt x="60853" y="8356"/>
                </a:cubicBezTo>
                <a:cubicBezTo>
                  <a:pt x="60843" y="8358"/>
                  <a:pt x="60863" y="8647"/>
                  <a:pt x="60853" y="8653"/>
                </a:cubicBezTo>
                <a:cubicBezTo>
                  <a:pt x="60833" y="8663"/>
                  <a:pt x="60571" y="8927"/>
                  <a:pt x="60543" y="8951"/>
                </a:cubicBezTo>
                <a:cubicBezTo>
                  <a:pt x="59784" y="9539"/>
                  <a:pt x="58420" y="9592"/>
                  <a:pt x="57436" y="10141"/>
                </a:cubicBezTo>
                <a:cubicBezTo>
                  <a:pt x="56118" y="10878"/>
                  <a:pt x="57235" y="12538"/>
                  <a:pt x="57126" y="14011"/>
                </a:cubicBezTo>
                <a:cubicBezTo>
                  <a:pt x="57015" y="15484"/>
                  <a:pt x="51426" y="14903"/>
                  <a:pt x="49669" y="14903"/>
                </a:cubicBezTo>
                <a:cubicBezTo>
                  <a:pt x="47911" y="14903"/>
                  <a:pt x="47952" y="16407"/>
                  <a:pt x="47183" y="17880"/>
                </a:cubicBezTo>
                <a:cubicBezTo>
                  <a:pt x="46414" y="19354"/>
                  <a:pt x="44132" y="18613"/>
                  <a:pt x="43144" y="19666"/>
                </a:cubicBezTo>
                <a:cubicBezTo>
                  <a:pt x="42156" y="20718"/>
                  <a:pt x="40040" y="22188"/>
                  <a:pt x="38173" y="21452"/>
                </a:cubicBezTo>
                <a:cubicBezTo>
                  <a:pt x="36305" y="20716"/>
                  <a:pt x="34118" y="16867"/>
                  <a:pt x="32580" y="15499"/>
                </a:cubicBezTo>
                <a:cubicBezTo>
                  <a:pt x="31042" y="14131"/>
                  <a:pt x="31902" y="11385"/>
                  <a:pt x="32890" y="10439"/>
                </a:cubicBezTo>
                <a:cubicBezTo>
                  <a:pt x="33880" y="9492"/>
                  <a:pt x="33807" y="6641"/>
                  <a:pt x="32269" y="5378"/>
                </a:cubicBezTo>
                <a:cubicBezTo>
                  <a:pt x="30731" y="4115"/>
                  <a:pt x="31412" y="2702"/>
                  <a:pt x="30094" y="913"/>
                </a:cubicBezTo>
                <a:cubicBezTo>
                  <a:pt x="29765" y="466"/>
                  <a:pt x="29484" y="91"/>
                  <a:pt x="29162" y="21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 w="3175" cap="flat">
            <a:solidFill>
              <a:schemeClr val="tx1"/>
            </a:solidFill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180" name="Forma libre 179">
            <a:extLst>
              <a:ext uri="{FF2B5EF4-FFF2-40B4-BE49-F238E27FC236}">
                <a16:creationId xmlns:a16="http://schemas.microsoft.com/office/drawing/2014/main" id="{C9500B6F-AD5C-994C-B7D3-500A7602A8A1}"/>
              </a:ext>
            </a:extLst>
          </p:cNvPr>
          <p:cNvSpPr/>
          <p:nvPr/>
        </p:nvSpPr>
        <p:spPr>
          <a:xfrm>
            <a:off x="1956244" y="4433362"/>
            <a:ext cx="30073" cy="24064"/>
          </a:xfrm>
          <a:custGeom>
            <a:avLst/>
            <a:gdLst>
              <a:gd name="connsiteX0" fmla="*/ 24918 w 30118"/>
              <a:gd name="connsiteY0" fmla="*/ 21626 h 24100"/>
              <a:gd name="connsiteX1" fmla="*/ 8131 w 30118"/>
              <a:gd name="connsiteY1" fmla="*/ 183 h 24100"/>
              <a:gd name="connsiteX2" fmla="*/ 24918 w 30118"/>
              <a:gd name="connsiteY2" fmla="*/ 21626 h 24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0118" h="24100">
                <a:moveTo>
                  <a:pt x="24918" y="21626"/>
                </a:moveTo>
                <a:cubicBezTo>
                  <a:pt x="-17050" y="33241"/>
                  <a:pt x="6266" y="183"/>
                  <a:pt x="8131" y="183"/>
                </a:cubicBezTo>
                <a:cubicBezTo>
                  <a:pt x="32379" y="-1604"/>
                  <a:pt x="34244" y="10011"/>
                  <a:pt x="24918" y="21626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 w="3175" cap="flat">
            <a:solidFill>
              <a:schemeClr val="tx1"/>
            </a:solidFill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181" name="Forma libre 180">
            <a:extLst>
              <a:ext uri="{FF2B5EF4-FFF2-40B4-BE49-F238E27FC236}">
                <a16:creationId xmlns:a16="http://schemas.microsoft.com/office/drawing/2014/main" id="{C5CF0CF6-847E-3A46-99A5-05446557A739}"/>
              </a:ext>
            </a:extLst>
          </p:cNvPr>
          <p:cNvSpPr/>
          <p:nvPr/>
        </p:nvSpPr>
        <p:spPr>
          <a:xfrm>
            <a:off x="2936446" y="4319807"/>
            <a:ext cx="18725" cy="16983"/>
          </a:xfrm>
          <a:custGeom>
            <a:avLst/>
            <a:gdLst>
              <a:gd name="connsiteX0" fmla="*/ 0 w 18753"/>
              <a:gd name="connsiteY0" fmla="*/ 12542 h 17008"/>
              <a:gd name="connsiteX1" fmla="*/ 9504 w 18753"/>
              <a:gd name="connsiteY1" fmla="*/ 1626 h 17008"/>
              <a:gd name="connsiteX2" fmla="*/ 0 w 18753"/>
              <a:gd name="connsiteY2" fmla="*/ 12542 h 170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8753" h="17008">
                <a:moveTo>
                  <a:pt x="0" y="12542"/>
                </a:moveTo>
                <a:cubicBezTo>
                  <a:pt x="3802" y="8904"/>
                  <a:pt x="3802" y="4052"/>
                  <a:pt x="9504" y="1626"/>
                </a:cubicBezTo>
                <a:cubicBezTo>
                  <a:pt x="24711" y="-8077"/>
                  <a:pt x="20909" y="29522"/>
                  <a:pt x="0" y="12542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 w="3175" cap="flat">
            <a:solidFill>
              <a:schemeClr val="tx1"/>
            </a:solidFill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182" name="Forma libre 181">
            <a:extLst>
              <a:ext uri="{FF2B5EF4-FFF2-40B4-BE49-F238E27FC236}">
                <a16:creationId xmlns:a16="http://schemas.microsoft.com/office/drawing/2014/main" id="{BAE098B3-B25D-D546-8A88-48FC5C029670}"/>
              </a:ext>
            </a:extLst>
          </p:cNvPr>
          <p:cNvSpPr/>
          <p:nvPr/>
        </p:nvSpPr>
        <p:spPr>
          <a:xfrm>
            <a:off x="2448599" y="4336302"/>
            <a:ext cx="27936" cy="24087"/>
          </a:xfrm>
          <a:custGeom>
            <a:avLst/>
            <a:gdLst>
              <a:gd name="connsiteX0" fmla="*/ 13989 w 27978"/>
              <a:gd name="connsiteY0" fmla="*/ 24124 h 24123"/>
              <a:gd name="connsiteX1" fmla="*/ 27978 w 27978"/>
              <a:gd name="connsiteY1" fmla="*/ 11615 h 24123"/>
              <a:gd name="connsiteX2" fmla="*/ 13989 w 27978"/>
              <a:gd name="connsiteY2" fmla="*/ 0 h 24123"/>
              <a:gd name="connsiteX3" fmla="*/ 0 w 27978"/>
              <a:gd name="connsiteY3" fmla="*/ 11615 h 24123"/>
              <a:gd name="connsiteX4" fmla="*/ 13989 w 27978"/>
              <a:gd name="connsiteY4" fmla="*/ 24124 h 24123"/>
              <a:gd name="connsiteX5" fmla="*/ 13989 w 27978"/>
              <a:gd name="connsiteY5" fmla="*/ 24124 h 241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7978" h="24123">
                <a:moveTo>
                  <a:pt x="13989" y="24124"/>
                </a:moveTo>
                <a:cubicBezTo>
                  <a:pt x="21450" y="24124"/>
                  <a:pt x="27978" y="17870"/>
                  <a:pt x="27978" y="11615"/>
                </a:cubicBezTo>
                <a:cubicBezTo>
                  <a:pt x="27978" y="5361"/>
                  <a:pt x="21450" y="0"/>
                  <a:pt x="13989" y="0"/>
                </a:cubicBezTo>
                <a:cubicBezTo>
                  <a:pt x="6528" y="0"/>
                  <a:pt x="0" y="5361"/>
                  <a:pt x="0" y="11615"/>
                </a:cubicBezTo>
                <a:cubicBezTo>
                  <a:pt x="0" y="17870"/>
                  <a:pt x="6528" y="24124"/>
                  <a:pt x="13989" y="24124"/>
                </a:cubicBezTo>
                <a:cubicBezTo>
                  <a:pt x="21450" y="24124"/>
                  <a:pt x="6528" y="24124"/>
                  <a:pt x="13989" y="24124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 w="3175" cap="flat">
            <a:solidFill>
              <a:schemeClr val="tx1"/>
            </a:solidFill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183" name="Forma libre 182">
            <a:extLst>
              <a:ext uri="{FF2B5EF4-FFF2-40B4-BE49-F238E27FC236}">
                <a16:creationId xmlns:a16="http://schemas.microsoft.com/office/drawing/2014/main" id="{94019FEB-D7A9-4E45-BEA0-1931FEC0F627}"/>
              </a:ext>
            </a:extLst>
          </p:cNvPr>
          <p:cNvSpPr/>
          <p:nvPr/>
        </p:nvSpPr>
        <p:spPr>
          <a:xfrm>
            <a:off x="2391595" y="3590177"/>
            <a:ext cx="64462" cy="84301"/>
          </a:xfrm>
          <a:custGeom>
            <a:avLst/>
            <a:gdLst>
              <a:gd name="connsiteX0" fmla="*/ 47762 w 64558"/>
              <a:gd name="connsiteY0" fmla="*/ 84287 h 84428"/>
              <a:gd name="connsiteX1" fmla="*/ 31908 w 64558"/>
              <a:gd name="connsiteY1" fmla="*/ 79819 h 84428"/>
              <a:gd name="connsiteX2" fmla="*/ 16986 w 64558"/>
              <a:gd name="connsiteY2" fmla="*/ 84287 h 84428"/>
              <a:gd name="connsiteX3" fmla="*/ 16053 w 64558"/>
              <a:gd name="connsiteY3" fmla="*/ 80713 h 84428"/>
              <a:gd name="connsiteX4" fmla="*/ 3929 w 64558"/>
              <a:gd name="connsiteY4" fmla="*/ 75352 h 84428"/>
              <a:gd name="connsiteX5" fmla="*/ 4862 w 64558"/>
              <a:gd name="connsiteY5" fmla="*/ 71778 h 84428"/>
              <a:gd name="connsiteX6" fmla="*/ 199 w 64558"/>
              <a:gd name="connsiteY6" fmla="*/ 30678 h 84428"/>
              <a:gd name="connsiteX7" fmla="*/ 32840 w 64558"/>
              <a:gd name="connsiteY7" fmla="*/ 4768 h 84428"/>
              <a:gd name="connsiteX8" fmla="*/ 32840 w 64558"/>
              <a:gd name="connsiteY8" fmla="*/ 20850 h 84428"/>
              <a:gd name="connsiteX9" fmla="*/ 61751 w 64558"/>
              <a:gd name="connsiteY9" fmla="*/ 44080 h 84428"/>
              <a:gd name="connsiteX10" fmla="*/ 47762 w 64558"/>
              <a:gd name="connsiteY10" fmla="*/ 84287 h 844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64558" h="84428">
                <a:moveTo>
                  <a:pt x="47762" y="84287"/>
                </a:moveTo>
                <a:cubicBezTo>
                  <a:pt x="43099" y="82500"/>
                  <a:pt x="37504" y="79819"/>
                  <a:pt x="31908" y="79819"/>
                </a:cubicBezTo>
                <a:cubicBezTo>
                  <a:pt x="27245" y="79819"/>
                  <a:pt x="22582" y="84287"/>
                  <a:pt x="16986" y="84287"/>
                </a:cubicBezTo>
                <a:cubicBezTo>
                  <a:pt x="16053" y="85180"/>
                  <a:pt x="16986" y="81606"/>
                  <a:pt x="16053" y="80713"/>
                </a:cubicBezTo>
                <a:cubicBezTo>
                  <a:pt x="12323" y="78926"/>
                  <a:pt x="8592" y="77139"/>
                  <a:pt x="3929" y="75352"/>
                </a:cubicBezTo>
                <a:lnTo>
                  <a:pt x="4862" y="71778"/>
                </a:lnTo>
                <a:cubicBezTo>
                  <a:pt x="25379" y="73565"/>
                  <a:pt x="-2599" y="38720"/>
                  <a:pt x="199" y="30678"/>
                </a:cubicBezTo>
                <a:cubicBezTo>
                  <a:pt x="3929" y="20850"/>
                  <a:pt x="22582" y="-12208"/>
                  <a:pt x="32840" y="4768"/>
                </a:cubicBezTo>
                <a:cubicBezTo>
                  <a:pt x="31908" y="9235"/>
                  <a:pt x="30975" y="13703"/>
                  <a:pt x="32840" y="20850"/>
                </a:cubicBezTo>
                <a:cubicBezTo>
                  <a:pt x="37504" y="39613"/>
                  <a:pt x="59886" y="41400"/>
                  <a:pt x="61751" y="44080"/>
                </a:cubicBezTo>
                <a:cubicBezTo>
                  <a:pt x="74808" y="59269"/>
                  <a:pt x="37504" y="66417"/>
                  <a:pt x="47762" y="84287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 w="3175" cap="flat">
            <a:solidFill>
              <a:schemeClr val="tx1"/>
            </a:solidFill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184" name="Forma libre 183">
            <a:extLst>
              <a:ext uri="{FF2B5EF4-FFF2-40B4-BE49-F238E27FC236}">
                <a16:creationId xmlns:a16="http://schemas.microsoft.com/office/drawing/2014/main" id="{41155C98-8262-594B-913C-178C8E0B8594}"/>
              </a:ext>
            </a:extLst>
          </p:cNvPr>
          <p:cNvSpPr/>
          <p:nvPr/>
        </p:nvSpPr>
        <p:spPr>
          <a:xfrm>
            <a:off x="1529447" y="3463906"/>
            <a:ext cx="1159588" cy="1167605"/>
          </a:xfrm>
          <a:custGeom>
            <a:avLst/>
            <a:gdLst>
              <a:gd name="connsiteX0" fmla="*/ 626875 w 1161324"/>
              <a:gd name="connsiteY0" fmla="*/ 1 h 1169352"/>
              <a:gd name="connsiteX1" fmla="*/ 594251 w 1161324"/>
              <a:gd name="connsiteY1" fmla="*/ 3573 h 1169352"/>
              <a:gd name="connsiteX2" fmla="*/ 551063 w 1161324"/>
              <a:gd name="connsiteY2" fmla="*/ 16968 h 1169352"/>
              <a:gd name="connsiteX3" fmla="*/ 541742 w 1161324"/>
              <a:gd name="connsiteY3" fmla="*/ 70547 h 1169352"/>
              <a:gd name="connsiteX4" fmla="*/ 546402 w 1161324"/>
              <a:gd name="connsiteY4" fmla="*/ 75012 h 1169352"/>
              <a:gd name="connsiteX5" fmla="*/ 540810 w 1161324"/>
              <a:gd name="connsiteY5" fmla="*/ 75012 h 1169352"/>
              <a:gd name="connsiteX6" fmla="*/ 538946 w 1161324"/>
              <a:gd name="connsiteY6" fmla="*/ 83942 h 1169352"/>
              <a:gd name="connsiteX7" fmla="*/ 547335 w 1161324"/>
              <a:gd name="connsiteY7" fmla="*/ 97337 h 1169352"/>
              <a:gd name="connsiteX8" fmla="*/ 528692 w 1161324"/>
              <a:gd name="connsiteY8" fmla="*/ 104481 h 1169352"/>
              <a:gd name="connsiteX9" fmla="*/ 510982 w 1161324"/>
              <a:gd name="connsiteY9" fmla="*/ 116089 h 1169352"/>
              <a:gd name="connsiteX10" fmla="*/ 422432 w 1161324"/>
              <a:gd name="connsiteY10" fmla="*/ 141093 h 1169352"/>
              <a:gd name="connsiteX11" fmla="*/ 428956 w 1161324"/>
              <a:gd name="connsiteY11" fmla="*/ 170562 h 1169352"/>
              <a:gd name="connsiteX12" fmla="*/ 416839 w 1161324"/>
              <a:gd name="connsiteY12" fmla="*/ 171454 h 1169352"/>
              <a:gd name="connsiteX13" fmla="*/ 384215 w 1161324"/>
              <a:gd name="connsiteY13" fmla="*/ 184849 h 1169352"/>
              <a:gd name="connsiteX14" fmla="*/ 372098 w 1161324"/>
              <a:gd name="connsiteY14" fmla="*/ 175026 h 1169352"/>
              <a:gd name="connsiteX15" fmla="*/ 327356 w 1161324"/>
              <a:gd name="connsiteY15" fmla="*/ 160738 h 1169352"/>
              <a:gd name="connsiteX16" fmla="*/ 314307 w 1161324"/>
              <a:gd name="connsiteY16" fmla="*/ 166989 h 1169352"/>
              <a:gd name="connsiteX17" fmla="*/ 305918 w 1161324"/>
              <a:gd name="connsiteY17" fmla="*/ 135735 h 1169352"/>
              <a:gd name="connsiteX18" fmla="*/ 311510 w 1161324"/>
              <a:gd name="connsiteY18" fmla="*/ 133056 h 1169352"/>
              <a:gd name="connsiteX19" fmla="*/ 311510 w 1161324"/>
              <a:gd name="connsiteY19" fmla="*/ 123233 h 1169352"/>
              <a:gd name="connsiteX20" fmla="*/ 290072 w 1161324"/>
              <a:gd name="connsiteY20" fmla="*/ 123233 h 1169352"/>
              <a:gd name="connsiteX21" fmla="*/ 283547 w 1161324"/>
              <a:gd name="connsiteY21" fmla="*/ 124125 h 1169352"/>
              <a:gd name="connsiteX22" fmla="*/ 262109 w 1161324"/>
              <a:gd name="connsiteY22" fmla="*/ 115196 h 1169352"/>
              <a:gd name="connsiteX23" fmla="*/ 259312 w 1161324"/>
              <a:gd name="connsiteY23" fmla="*/ 110731 h 1169352"/>
              <a:gd name="connsiteX24" fmla="*/ 263973 w 1161324"/>
              <a:gd name="connsiteY24" fmla="*/ 129483 h 1169352"/>
              <a:gd name="connsiteX25" fmla="*/ 259312 w 1161324"/>
              <a:gd name="connsiteY25" fmla="*/ 134841 h 1169352"/>
              <a:gd name="connsiteX26" fmla="*/ 261176 w 1161324"/>
              <a:gd name="connsiteY26" fmla="*/ 152701 h 1169352"/>
              <a:gd name="connsiteX27" fmla="*/ 269565 w 1161324"/>
              <a:gd name="connsiteY27" fmla="*/ 158059 h 1169352"/>
              <a:gd name="connsiteX28" fmla="*/ 272362 w 1161324"/>
              <a:gd name="connsiteY28" fmla="*/ 174133 h 1169352"/>
              <a:gd name="connsiteX29" fmla="*/ 278887 w 1161324"/>
              <a:gd name="connsiteY29" fmla="*/ 175025 h 1169352"/>
              <a:gd name="connsiteX30" fmla="*/ 271430 w 1161324"/>
              <a:gd name="connsiteY30" fmla="*/ 195564 h 1169352"/>
              <a:gd name="connsiteX31" fmla="*/ 274226 w 1161324"/>
              <a:gd name="connsiteY31" fmla="*/ 200029 h 1169352"/>
              <a:gd name="connsiteX32" fmla="*/ 267701 w 1161324"/>
              <a:gd name="connsiteY32" fmla="*/ 218782 h 1169352"/>
              <a:gd name="connsiteX33" fmla="*/ 284479 w 1161324"/>
              <a:gd name="connsiteY33" fmla="*/ 245571 h 1169352"/>
              <a:gd name="connsiteX34" fmla="*/ 265837 w 1161324"/>
              <a:gd name="connsiteY34" fmla="*/ 242892 h 1169352"/>
              <a:gd name="connsiteX35" fmla="*/ 249991 w 1161324"/>
              <a:gd name="connsiteY35" fmla="*/ 243785 h 1169352"/>
              <a:gd name="connsiteX36" fmla="*/ 238806 w 1161324"/>
              <a:gd name="connsiteY36" fmla="*/ 230390 h 1169352"/>
              <a:gd name="connsiteX37" fmla="*/ 231349 w 1161324"/>
              <a:gd name="connsiteY37" fmla="*/ 250929 h 1169352"/>
              <a:gd name="connsiteX38" fmla="*/ 208046 w 1161324"/>
              <a:gd name="connsiteY38" fmla="*/ 225032 h 1169352"/>
              <a:gd name="connsiteX39" fmla="*/ 194997 w 1161324"/>
              <a:gd name="connsiteY39" fmla="*/ 233069 h 1169352"/>
              <a:gd name="connsiteX40" fmla="*/ 177286 w 1161324"/>
              <a:gd name="connsiteY40" fmla="*/ 240213 h 1169352"/>
              <a:gd name="connsiteX41" fmla="*/ 174490 w 1161324"/>
              <a:gd name="connsiteY41" fmla="*/ 243785 h 1169352"/>
              <a:gd name="connsiteX42" fmla="*/ 151187 w 1161324"/>
              <a:gd name="connsiteY42" fmla="*/ 201814 h 1169352"/>
              <a:gd name="connsiteX43" fmla="*/ 145595 w 1161324"/>
              <a:gd name="connsiteY43" fmla="*/ 208065 h 1169352"/>
              <a:gd name="connsiteX44" fmla="*/ 140002 w 1161324"/>
              <a:gd name="connsiteY44" fmla="*/ 193777 h 1169352"/>
              <a:gd name="connsiteX45" fmla="*/ 123224 w 1161324"/>
              <a:gd name="connsiteY45" fmla="*/ 196456 h 1169352"/>
              <a:gd name="connsiteX46" fmla="*/ 114835 w 1161324"/>
              <a:gd name="connsiteY46" fmla="*/ 192884 h 1169352"/>
              <a:gd name="connsiteX47" fmla="*/ 107378 w 1161324"/>
              <a:gd name="connsiteY47" fmla="*/ 209851 h 1169352"/>
              <a:gd name="connsiteX48" fmla="*/ 89668 w 1161324"/>
              <a:gd name="connsiteY48" fmla="*/ 200028 h 1169352"/>
              <a:gd name="connsiteX49" fmla="*/ 85007 w 1161324"/>
              <a:gd name="connsiteY49" fmla="*/ 211637 h 1169352"/>
              <a:gd name="connsiteX50" fmla="*/ 76618 w 1161324"/>
              <a:gd name="connsiteY50" fmla="*/ 197349 h 1169352"/>
              <a:gd name="connsiteX51" fmla="*/ 57044 w 1161324"/>
              <a:gd name="connsiteY51" fmla="*/ 203600 h 1169352"/>
              <a:gd name="connsiteX52" fmla="*/ 47723 w 1161324"/>
              <a:gd name="connsiteY52" fmla="*/ 198242 h 1169352"/>
              <a:gd name="connsiteX53" fmla="*/ 7642 w 1161324"/>
              <a:gd name="connsiteY53" fmla="*/ 209851 h 1169352"/>
              <a:gd name="connsiteX54" fmla="*/ 43995 w 1161324"/>
              <a:gd name="connsiteY54" fmla="*/ 227711 h 1169352"/>
              <a:gd name="connsiteX55" fmla="*/ 30013 w 1161324"/>
              <a:gd name="connsiteY55" fmla="*/ 236641 h 1169352"/>
              <a:gd name="connsiteX56" fmla="*/ 50519 w 1161324"/>
              <a:gd name="connsiteY56" fmla="*/ 244678 h 1169352"/>
              <a:gd name="connsiteX57" fmla="*/ 41198 w 1161324"/>
              <a:gd name="connsiteY57" fmla="*/ 242892 h 1169352"/>
              <a:gd name="connsiteX58" fmla="*/ 25352 w 1161324"/>
              <a:gd name="connsiteY58" fmla="*/ 241999 h 1169352"/>
              <a:gd name="connsiteX59" fmla="*/ 24420 w 1161324"/>
              <a:gd name="connsiteY59" fmla="*/ 241107 h 1169352"/>
              <a:gd name="connsiteX60" fmla="*/ 38402 w 1161324"/>
              <a:gd name="connsiteY60" fmla="*/ 264325 h 1169352"/>
              <a:gd name="connsiteX61" fmla="*/ 31877 w 1161324"/>
              <a:gd name="connsiteY61" fmla="*/ 262539 h 1169352"/>
              <a:gd name="connsiteX62" fmla="*/ 3914 w 1161324"/>
              <a:gd name="connsiteY62" fmla="*/ 263431 h 1169352"/>
              <a:gd name="connsiteX63" fmla="*/ 185 w 1161324"/>
              <a:gd name="connsiteY63" fmla="*/ 267003 h 1169352"/>
              <a:gd name="connsiteX64" fmla="*/ 22556 w 1161324"/>
              <a:gd name="connsiteY64" fmla="*/ 279505 h 1169352"/>
              <a:gd name="connsiteX65" fmla="*/ 24420 w 1161324"/>
              <a:gd name="connsiteY65" fmla="*/ 299151 h 1169352"/>
              <a:gd name="connsiteX66" fmla="*/ 45859 w 1161324"/>
              <a:gd name="connsiteY66" fmla="*/ 295579 h 1169352"/>
              <a:gd name="connsiteX67" fmla="*/ 45859 w 1161324"/>
              <a:gd name="connsiteY67" fmla="*/ 289328 h 1169352"/>
              <a:gd name="connsiteX68" fmla="*/ 66365 w 1161324"/>
              <a:gd name="connsiteY68" fmla="*/ 307187 h 1169352"/>
              <a:gd name="connsiteX69" fmla="*/ 77551 w 1161324"/>
              <a:gd name="connsiteY69" fmla="*/ 307187 h 1169352"/>
              <a:gd name="connsiteX70" fmla="*/ 96193 w 1161324"/>
              <a:gd name="connsiteY70" fmla="*/ 325047 h 1169352"/>
              <a:gd name="connsiteX71" fmla="*/ 111107 w 1161324"/>
              <a:gd name="connsiteY71" fmla="*/ 317903 h 1169352"/>
              <a:gd name="connsiteX72" fmla="*/ 119496 w 1161324"/>
              <a:gd name="connsiteY72" fmla="*/ 342907 h 1169352"/>
              <a:gd name="connsiteX73" fmla="*/ 119496 w 1161324"/>
              <a:gd name="connsiteY73" fmla="*/ 343799 h 1169352"/>
              <a:gd name="connsiteX74" fmla="*/ 121360 w 1161324"/>
              <a:gd name="connsiteY74" fmla="*/ 341120 h 1169352"/>
              <a:gd name="connsiteX75" fmla="*/ 142798 w 1161324"/>
              <a:gd name="connsiteY75" fmla="*/ 343799 h 1169352"/>
              <a:gd name="connsiteX76" fmla="*/ 149323 w 1161324"/>
              <a:gd name="connsiteY76" fmla="*/ 340227 h 1169352"/>
              <a:gd name="connsiteX77" fmla="*/ 150255 w 1161324"/>
              <a:gd name="connsiteY77" fmla="*/ 344692 h 1169352"/>
              <a:gd name="connsiteX78" fmla="*/ 155537 w 1161324"/>
              <a:gd name="connsiteY78" fmla="*/ 343800 h 1169352"/>
              <a:gd name="connsiteX79" fmla="*/ 140934 w 1161324"/>
              <a:gd name="connsiteY79" fmla="*/ 357195 h 1169352"/>
              <a:gd name="connsiteX80" fmla="*/ 180083 w 1161324"/>
              <a:gd name="connsiteY80" fmla="*/ 363446 h 1169352"/>
              <a:gd name="connsiteX81" fmla="*/ 181947 w 1161324"/>
              <a:gd name="connsiteY81" fmla="*/ 395593 h 1169352"/>
              <a:gd name="connsiteX82" fmla="*/ 182879 w 1161324"/>
              <a:gd name="connsiteY82" fmla="*/ 395593 h 1169352"/>
              <a:gd name="connsiteX83" fmla="*/ 183811 w 1161324"/>
              <a:gd name="connsiteY83" fmla="*/ 408095 h 1169352"/>
              <a:gd name="connsiteX84" fmla="*/ 202453 w 1161324"/>
              <a:gd name="connsiteY84" fmla="*/ 422383 h 1169352"/>
              <a:gd name="connsiteX85" fmla="*/ 185675 w 1161324"/>
              <a:gd name="connsiteY85" fmla="*/ 443815 h 1169352"/>
              <a:gd name="connsiteX86" fmla="*/ 196861 w 1161324"/>
              <a:gd name="connsiteY86" fmla="*/ 461674 h 1169352"/>
              <a:gd name="connsiteX87" fmla="*/ 201521 w 1161324"/>
              <a:gd name="connsiteY87" fmla="*/ 462567 h 1169352"/>
              <a:gd name="connsiteX88" fmla="*/ 207114 w 1161324"/>
              <a:gd name="connsiteY88" fmla="*/ 489654 h 1169352"/>
              <a:gd name="connsiteX89" fmla="*/ 230417 w 1161324"/>
              <a:gd name="connsiteY89" fmla="*/ 501263 h 1169352"/>
              <a:gd name="connsiteX90" fmla="*/ 233213 w 1161324"/>
              <a:gd name="connsiteY90" fmla="*/ 511086 h 1169352"/>
              <a:gd name="connsiteX91" fmla="*/ 242534 w 1161324"/>
              <a:gd name="connsiteY91" fmla="*/ 510194 h 1169352"/>
              <a:gd name="connsiteX92" fmla="*/ 251855 w 1161324"/>
              <a:gd name="connsiteY92" fmla="*/ 521802 h 1169352"/>
              <a:gd name="connsiteX93" fmla="*/ 253720 w 1161324"/>
              <a:gd name="connsiteY93" fmla="*/ 516444 h 1169352"/>
              <a:gd name="connsiteX94" fmla="*/ 261176 w 1161324"/>
              <a:gd name="connsiteY94" fmla="*/ 517337 h 1169352"/>
              <a:gd name="connsiteX95" fmla="*/ 255584 w 1161324"/>
              <a:gd name="connsiteY95" fmla="*/ 536090 h 1169352"/>
              <a:gd name="connsiteX96" fmla="*/ 261176 w 1161324"/>
              <a:gd name="connsiteY96" fmla="*/ 551270 h 1169352"/>
              <a:gd name="connsiteX97" fmla="*/ 249991 w 1161324"/>
              <a:gd name="connsiteY97" fmla="*/ 569130 h 1169352"/>
              <a:gd name="connsiteX98" fmla="*/ 262109 w 1161324"/>
              <a:gd name="connsiteY98" fmla="*/ 588776 h 1169352"/>
              <a:gd name="connsiteX99" fmla="*/ 244398 w 1161324"/>
              <a:gd name="connsiteY99" fmla="*/ 587884 h 1169352"/>
              <a:gd name="connsiteX100" fmla="*/ 258380 w 1161324"/>
              <a:gd name="connsiteY100" fmla="*/ 600385 h 1169352"/>
              <a:gd name="connsiteX101" fmla="*/ 274226 w 1161324"/>
              <a:gd name="connsiteY101" fmla="*/ 620031 h 1169352"/>
              <a:gd name="connsiteX102" fmla="*/ 278887 w 1161324"/>
              <a:gd name="connsiteY102" fmla="*/ 666467 h 1169352"/>
              <a:gd name="connsiteX103" fmla="*/ 291004 w 1161324"/>
              <a:gd name="connsiteY103" fmla="*/ 678075 h 1169352"/>
              <a:gd name="connsiteX104" fmla="*/ 284479 w 1161324"/>
              <a:gd name="connsiteY104" fmla="*/ 688791 h 1169352"/>
              <a:gd name="connsiteX105" fmla="*/ 284479 w 1161324"/>
              <a:gd name="connsiteY105" fmla="*/ 678968 h 1169352"/>
              <a:gd name="connsiteX106" fmla="*/ 275158 w 1161324"/>
              <a:gd name="connsiteY106" fmla="*/ 663788 h 1169352"/>
              <a:gd name="connsiteX107" fmla="*/ 270498 w 1161324"/>
              <a:gd name="connsiteY107" fmla="*/ 633426 h 1169352"/>
              <a:gd name="connsiteX108" fmla="*/ 249991 w 1161324"/>
              <a:gd name="connsiteY108" fmla="*/ 606636 h 1169352"/>
              <a:gd name="connsiteX109" fmla="*/ 225756 w 1161324"/>
              <a:gd name="connsiteY109" fmla="*/ 680754 h 1169352"/>
              <a:gd name="connsiteX110" fmla="*/ 219231 w 1161324"/>
              <a:gd name="connsiteY110" fmla="*/ 706651 h 1169352"/>
              <a:gd name="connsiteX111" fmla="*/ 229485 w 1161324"/>
              <a:gd name="connsiteY111" fmla="*/ 696828 h 1169352"/>
              <a:gd name="connsiteX112" fmla="*/ 238806 w 1161324"/>
              <a:gd name="connsiteY112" fmla="*/ 709330 h 1169352"/>
              <a:gd name="connsiteX113" fmla="*/ 224824 w 1161324"/>
              <a:gd name="connsiteY113" fmla="*/ 707544 h 1169352"/>
              <a:gd name="connsiteX114" fmla="*/ 216435 w 1161324"/>
              <a:gd name="connsiteY114" fmla="*/ 720046 h 1169352"/>
              <a:gd name="connsiteX115" fmla="*/ 167965 w 1161324"/>
              <a:gd name="connsiteY115" fmla="*/ 845064 h 1169352"/>
              <a:gd name="connsiteX116" fmla="*/ 154916 w 1161324"/>
              <a:gd name="connsiteY116" fmla="*/ 848636 h 1169352"/>
              <a:gd name="connsiteX117" fmla="*/ 170762 w 1161324"/>
              <a:gd name="connsiteY117" fmla="*/ 862924 h 1169352"/>
              <a:gd name="connsiteX118" fmla="*/ 172626 w 1161324"/>
              <a:gd name="connsiteY118" fmla="*/ 859352 h 1169352"/>
              <a:gd name="connsiteX119" fmla="*/ 185675 w 1161324"/>
              <a:gd name="connsiteY119" fmla="*/ 865603 h 1169352"/>
              <a:gd name="connsiteX120" fmla="*/ 179151 w 1161324"/>
              <a:gd name="connsiteY120" fmla="*/ 890607 h 1169352"/>
              <a:gd name="connsiteX121" fmla="*/ 192200 w 1161324"/>
              <a:gd name="connsiteY121" fmla="*/ 884356 h 1169352"/>
              <a:gd name="connsiteX122" fmla="*/ 192200 w 1161324"/>
              <a:gd name="connsiteY122" fmla="*/ 892393 h 1169352"/>
              <a:gd name="connsiteX123" fmla="*/ 237874 w 1161324"/>
              <a:gd name="connsiteY123" fmla="*/ 908466 h 1169352"/>
              <a:gd name="connsiteX124" fmla="*/ 249059 w 1161324"/>
              <a:gd name="connsiteY124" fmla="*/ 929898 h 1169352"/>
              <a:gd name="connsiteX125" fmla="*/ 286343 w 1161324"/>
              <a:gd name="connsiteY125" fmla="*/ 933470 h 1169352"/>
              <a:gd name="connsiteX126" fmla="*/ 300325 w 1161324"/>
              <a:gd name="connsiteY126" fmla="*/ 950437 h 1169352"/>
              <a:gd name="connsiteX127" fmla="*/ 315239 w 1161324"/>
              <a:gd name="connsiteY127" fmla="*/ 946865 h 1169352"/>
              <a:gd name="connsiteX128" fmla="*/ 329221 w 1161324"/>
              <a:gd name="connsiteY128" fmla="*/ 954902 h 1169352"/>
              <a:gd name="connsiteX129" fmla="*/ 334813 w 1161324"/>
              <a:gd name="connsiteY129" fmla="*/ 949544 h 1169352"/>
              <a:gd name="connsiteX130" fmla="*/ 362777 w 1161324"/>
              <a:gd name="connsiteY130" fmla="*/ 956688 h 1169352"/>
              <a:gd name="connsiteX131" fmla="*/ 369301 w 1161324"/>
              <a:gd name="connsiteY131" fmla="*/ 937935 h 1169352"/>
              <a:gd name="connsiteX132" fmla="*/ 404722 w 1161324"/>
              <a:gd name="connsiteY132" fmla="*/ 960260 h 1169352"/>
              <a:gd name="connsiteX133" fmla="*/ 410314 w 1161324"/>
              <a:gd name="connsiteY133" fmla="*/ 960260 h 1169352"/>
              <a:gd name="connsiteX134" fmla="*/ 423364 w 1161324"/>
              <a:gd name="connsiteY134" fmla="*/ 963832 h 1169352"/>
              <a:gd name="connsiteX135" fmla="*/ 429889 w 1161324"/>
              <a:gd name="connsiteY135" fmla="*/ 978119 h 1169352"/>
              <a:gd name="connsiteX136" fmla="*/ 429889 w 1161324"/>
              <a:gd name="connsiteY136" fmla="*/ 979012 h 1169352"/>
              <a:gd name="connsiteX137" fmla="*/ 435481 w 1161324"/>
              <a:gd name="connsiteY137" fmla="*/ 970975 h 1169352"/>
              <a:gd name="connsiteX138" fmla="*/ 452259 w 1161324"/>
              <a:gd name="connsiteY138" fmla="*/ 992407 h 1169352"/>
              <a:gd name="connsiteX139" fmla="*/ 470901 w 1161324"/>
              <a:gd name="connsiteY139" fmla="*/ 1000444 h 1169352"/>
              <a:gd name="connsiteX140" fmla="*/ 479290 w 1161324"/>
              <a:gd name="connsiteY140" fmla="*/ 1011159 h 1169352"/>
              <a:gd name="connsiteX141" fmla="*/ 501661 w 1161324"/>
              <a:gd name="connsiteY141" fmla="*/ 1005802 h 1169352"/>
              <a:gd name="connsiteX142" fmla="*/ 536149 w 1161324"/>
              <a:gd name="connsiteY142" fmla="*/ 1020982 h 1169352"/>
              <a:gd name="connsiteX143" fmla="*/ 538946 w 1161324"/>
              <a:gd name="connsiteY143" fmla="*/ 1011159 h 1169352"/>
              <a:gd name="connsiteX144" fmla="*/ 584930 w 1161324"/>
              <a:gd name="connsiteY144" fmla="*/ 1013838 h 1169352"/>
              <a:gd name="connsiteX145" fmla="*/ 588658 w 1161324"/>
              <a:gd name="connsiteY145" fmla="*/ 1013838 h 1169352"/>
              <a:gd name="connsiteX146" fmla="*/ 575609 w 1161324"/>
              <a:gd name="connsiteY146" fmla="*/ 999551 h 1169352"/>
              <a:gd name="connsiteX147" fmla="*/ 576540 w 1161324"/>
              <a:gd name="connsiteY147" fmla="*/ 970082 h 1169352"/>
              <a:gd name="connsiteX148" fmla="*/ 569083 w 1161324"/>
              <a:gd name="connsiteY148" fmla="*/ 965617 h 1169352"/>
              <a:gd name="connsiteX149" fmla="*/ 583997 w 1161324"/>
              <a:gd name="connsiteY149" fmla="*/ 941506 h 1169352"/>
              <a:gd name="connsiteX150" fmla="*/ 581201 w 1161324"/>
              <a:gd name="connsiteY150" fmla="*/ 933469 h 1169352"/>
              <a:gd name="connsiteX151" fmla="*/ 620349 w 1161324"/>
              <a:gd name="connsiteY151" fmla="*/ 917396 h 1169352"/>
              <a:gd name="connsiteX152" fmla="*/ 655770 w 1161324"/>
              <a:gd name="connsiteY152" fmla="*/ 888820 h 1169352"/>
              <a:gd name="connsiteX153" fmla="*/ 681869 w 1161324"/>
              <a:gd name="connsiteY153" fmla="*/ 898643 h 1169352"/>
              <a:gd name="connsiteX154" fmla="*/ 718221 w 1161324"/>
              <a:gd name="connsiteY154" fmla="*/ 907573 h 1169352"/>
              <a:gd name="connsiteX155" fmla="*/ 735931 w 1161324"/>
              <a:gd name="connsiteY155" fmla="*/ 918289 h 1169352"/>
              <a:gd name="connsiteX156" fmla="*/ 736863 w 1161324"/>
              <a:gd name="connsiteY156" fmla="*/ 915312 h 1169352"/>
              <a:gd name="connsiteX157" fmla="*/ 741523 w 1161324"/>
              <a:gd name="connsiteY157" fmla="*/ 916503 h 1169352"/>
              <a:gd name="connsiteX158" fmla="*/ 760165 w 1161324"/>
              <a:gd name="connsiteY158" fmla="*/ 910252 h 1169352"/>
              <a:gd name="connsiteX159" fmla="*/ 758301 w 1161324"/>
              <a:gd name="connsiteY159" fmla="*/ 895964 h 1169352"/>
              <a:gd name="connsiteX160" fmla="*/ 775079 w 1161324"/>
              <a:gd name="connsiteY160" fmla="*/ 907573 h 1169352"/>
              <a:gd name="connsiteX161" fmla="*/ 756437 w 1161324"/>
              <a:gd name="connsiteY161" fmla="*/ 919182 h 1169352"/>
              <a:gd name="connsiteX162" fmla="*/ 772283 w 1161324"/>
              <a:gd name="connsiteY162" fmla="*/ 922754 h 1169352"/>
              <a:gd name="connsiteX163" fmla="*/ 781604 w 1161324"/>
              <a:gd name="connsiteY163" fmla="*/ 919182 h 1169352"/>
              <a:gd name="connsiteX164" fmla="*/ 785332 w 1161324"/>
              <a:gd name="connsiteY164" fmla="*/ 937041 h 1169352"/>
              <a:gd name="connsiteX165" fmla="*/ 803975 w 1161324"/>
              <a:gd name="connsiteY165" fmla="*/ 942399 h 1169352"/>
              <a:gd name="connsiteX166" fmla="*/ 813296 w 1161324"/>
              <a:gd name="connsiteY166" fmla="*/ 942399 h 1169352"/>
              <a:gd name="connsiteX167" fmla="*/ 819821 w 1161324"/>
              <a:gd name="connsiteY167" fmla="*/ 954901 h 1169352"/>
              <a:gd name="connsiteX168" fmla="*/ 826345 w 1161324"/>
              <a:gd name="connsiteY168" fmla="*/ 956687 h 1169352"/>
              <a:gd name="connsiteX169" fmla="*/ 834734 w 1161324"/>
              <a:gd name="connsiteY169" fmla="*/ 955795 h 1169352"/>
              <a:gd name="connsiteX170" fmla="*/ 835666 w 1161324"/>
              <a:gd name="connsiteY170" fmla="*/ 949544 h 1169352"/>
              <a:gd name="connsiteX171" fmla="*/ 856172 w 1161324"/>
              <a:gd name="connsiteY171" fmla="*/ 960260 h 1169352"/>
              <a:gd name="connsiteX172" fmla="*/ 877611 w 1161324"/>
              <a:gd name="connsiteY172" fmla="*/ 947758 h 1169352"/>
              <a:gd name="connsiteX173" fmla="*/ 898117 w 1161324"/>
              <a:gd name="connsiteY173" fmla="*/ 946865 h 1169352"/>
              <a:gd name="connsiteX174" fmla="*/ 894389 w 1161324"/>
              <a:gd name="connsiteY174" fmla="*/ 935257 h 1169352"/>
              <a:gd name="connsiteX175" fmla="*/ 906506 w 1161324"/>
              <a:gd name="connsiteY175" fmla="*/ 926327 h 1169352"/>
              <a:gd name="connsiteX176" fmla="*/ 910235 w 1161324"/>
              <a:gd name="connsiteY176" fmla="*/ 918290 h 1169352"/>
              <a:gd name="connsiteX177" fmla="*/ 922352 w 1161324"/>
              <a:gd name="connsiteY177" fmla="*/ 919182 h 1169352"/>
              <a:gd name="connsiteX178" fmla="*/ 929809 w 1161324"/>
              <a:gd name="connsiteY178" fmla="*/ 905787 h 1169352"/>
              <a:gd name="connsiteX179" fmla="*/ 944723 w 1161324"/>
              <a:gd name="connsiteY179" fmla="*/ 904001 h 1169352"/>
              <a:gd name="connsiteX180" fmla="*/ 946587 w 1161324"/>
              <a:gd name="connsiteY180" fmla="*/ 892393 h 1169352"/>
              <a:gd name="connsiteX181" fmla="*/ 962433 w 1161324"/>
              <a:gd name="connsiteY181" fmla="*/ 887035 h 1169352"/>
              <a:gd name="connsiteX182" fmla="*/ 963365 w 1161324"/>
              <a:gd name="connsiteY182" fmla="*/ 891500 h 1169352"/>
              <a:gd name="connsiteX183" fmla="*/ 963365 w 1161324"/>
              <a:gd name="connsiteY183" fmla="*/ 887035 h 1169352"/>
              <a:gd name="connsiteX184" fmla="*/ 982007 w 1161324"/>
              <a:gd name="connsiteY184" fmla="*/ 879891 h 1169352"/>
              <a:gd name="connsiteX185" fmla="*/ 995057 w 1161324"/>
              <a:gd name="connsiteY185" fmla="*/ 833455 h 1169352"/>
              <a:gd name="connsiteX186" fmla="*/ 978279 w 1161324"/>
              <a:gd name="connsiteY186" fmla="*/ 835241 h 1169352"/>
              <a:gd name="connsiteX187" fmla="*/ 960568 w 1161324"/>
              <a:gd name="connsiteY187" fmla="*/ 836134 h 1169352"/>
              <a:gd name="connsiteX188" fmla="*/ 927012 w 1161324"/>
              <a:gd name="connsiteY188" fmla="*/ 803986 h 1169352"/>
              <a:gd name="connsiteX189" fmla="*/ 931673 w 1161324"/>
              <a:gd name="connsiteY189" fmla="*/ 800414 h 1169352"/>
              <a:gd name="connsiteX190" fmla="*/ 924216 w 1161324"/>
              <a:gd name="connsiteY190" fmla="*/ 789698 h 1169352"/>
              <a:gd name="connsiteX191" fmla="*/ 935401 w 1161324"/>
              <a:gd name="connsiteY191" fmla="*/ 778982 h 1169352"/>
              <a:gd name="connsiteX192" fmla="*/ 934470 w 1161324"/>
              <a:gd name="connsiteY192" fmla="*/ 774518 h 1169352"/>
              <a:gd name="connsiteX193" fmla="*/ 944723 w 1161324"/>
              <a:gd name="connsiteY193" fmla="*/ 773625 h 1169352"/>
              <a:gd name="connsiteX194" fmla="*/ 940995 w 1161324"/>
              <a:gd name="connsiteY194" fmla="*/ 753979 h 1169352"/>
              <a:gd name="connsiteX195" fmla="*/ 907439 w 1161324"/>
              <a:gd name="connsiteY195" fmla="*/ 720939 h 1169352"/>
              <a:gd name="connsiteX196" fmla="*/ 920488 w 1161324"/>
              <a:gd name="connsiteY196" fmla="*/ 715581 h 1169352"/>
              <a:gd name="connsiteX197" fmla="*/ 927945 w 1161324"/>
              <a:gd name="connsiteY197" fmla="*/ 720046 h 1169352"/>
              <a:gd name="connsiteX198" fmla="*/ 957773 w 1161324"/>
              <a:gd name="connsiteY198" fmla="*/ 687898 h 1169352"/>
              <a:gd name="connsiteX199" fmla="*/ 942859 w 1161324"/>
              <a:gd name="connsiteY199" fmla="*/ 675396 h 1169352"/>
              <a:gd name="connsiteX200" fmla="*/ 941927 w 1161324"/>
              <a:gd name="connsiteY200" fmla="*/ 662002 h 1169352"/>
              <a:gd name="connsiteX201" fmla="*/ 947520 w 1161324"/>
              <a:gd name="connsiteY201" fmla="*/ 627175 h 1169352"/>
              <a:gd name="connsiteX202" fmla="*/ 939131 w 1161324"/>
              <a:gd name="connsiteY202" fmla="*/ 611101 h 1169352"/>
              <a:gd name="connsiteX203" fmla="*/ 933538 w 1161324"/>
              <a:gd name="connsiteY203" fmla="*/ 612887 h 1169352"/>
              <a:gd name="connsiteX204" fmla="*/ 935402 w 1161324"/>
              <a:gd name="connsiteY204" fmla="*/ 603064 h 1169352"/>
              <a:gd name="connsiteX205" fmla="*/ 927013 w 1161324"/>
              <a:gd name="connsiteY205" fmla="*/ 601278 h 1169352"/>
              <a:gd name="connsiteX206" fmla="*/ 933538 w 1161324"/>
              <a:gd name="connsiteY206" fmla="*/ 587884 h 1169352"/>
              <a:gd name="connsiteX207" fmla="*/ 927013 w 1161324"/>
              <a:gd name="connsiteY207" fmla="*/ 577168 h 1169352"/>
              <a:gd name="connsiteX208" fmla="*/ 929810 w 1161324"/>
              <a:gd name="connsiteY208" fmla="*/ 568238 h 1169352"/>
              <a:gd name="connsiteX209" fmla="*/ 883204 w 1161324"/>
              <a:gd name="connsiteY209" fmla="*/ 575382 h 1169352"/>
              <a:gd name="connsiteX210" fmla="*/ 882273 w 1161324"/>
              <a:gd name="connsiteY210" fmla="*/ 581633 h 1169352"/>
              <a:gd name="connsiteX211" fmla="*/ 886933 w 1161324"/>
              <a:gd name="connsiteY211" fmla="*/ 586991 h 1169352"/>
              <a:gd name="connsiteX212" fmla="*/ 857106 w 1161324"/>
              <a:gd name="connsiteY212" fmla="*/ 599492 h 1169352"/>
              <a:gd name="connsiteX213" fmla="*/ 860834 w 1161324"/>
              <a:gd name="connsiteY213" fmla="*/ 595920 h 1169352"/>
              <a:gd name="connsiteX214" fmla="*/ 871087 w 1161324"/>
              <a:gd name="connsiteY214" fmla="*/ 586098 h 1169352"/>
              <a:gd name="connsiteX215" fmla="*/ 874816 w 1161324"/>
              <a:gd name="connsiteY215" fmla="*/ 545913 h 1169352"/>
              <a:gd name="connsiteX216" fmla="*/ 901847 w 1161324"/>
              <a:gd name="connsiteY216" fmla="*/ 527160 h 1169352"/>
              <a:gd name="connsiteX217" fmla="*/ 901847 w 1161324"/>
              <a:gd name="connsiteY217" fmla="*/ 507515 h 1169352"/>
              <a:gd name="connsiteX218" fmla="*/ 924218 w 1161324"/>
              <a:gd name="connsiteY218" fmla="*/ 496799 h 1169352"/>
              <a:gd name="connsiteX219" fmla="*/ 946588 w 1161324"/>
              <a:gd name="connsiteY219" fmla="*/ 467032 h 1169352"/>
              <a:gd name="connsiteX220" fmla="*/ 956841 w 1161324"/>
              <a:gd name="connsiteY220" fmla="*/ 460781 h 1169352"/>
              <a:gd name="connsiteX221" fmla="*/ 941928 w 1161324"/>
              <a:gd name="connsiteY221" fmla="*/ 460781 h 1169352"/>
              <a:gd name="connsiteX222" fmla="*/ 950317 w 1161324"/>
              <a:gd name="connsiteY222" fmla="*/ 449173 h 1169352"/>
              <a:gd name="connsiteX223" fmla="*/ 952181 w 1161324"/>
              <a:gd name="connsiteY223" fmla="*/ 449173 h 1169352"/>
              <a:gd name="connsiteX224" fmla="*/ 950317 w 1161324"/>
              <a:gd name="connsiteY224" fmla="*/ 442922 h 1169352"/>
              <a:gd name="connsiteX225" fmla="*/ 962434 w 1161324"/>
              <a:gd name="connsiteY225" fmla="*/ 442922 h 1169352"/>
              <a:gd name="connsiteX226" fmla="*/ 961502 w 1161324"/>
              <a:gd name="connsiteY226" fmla="*/ 437861 h 1169352"/>
              <a:gd name="connsiteX227" fmla="*/ 953735 w 1161324"/>
              <a:gd name="connsiteY227" fmla="*/ 433992 h 1169352"/>
              <a:gd name="connsiteX228" fmla="*/ 951871 w 1161324"/>
              <a:gd name="connsiteY228" fmla="*/ 428634 h 1169352"/>
              <a:gd name="connsiteX229" fmla="*/ 954356 w 1161324"/>
              <a:gd name="connsiteY229" fmla="*/ 420597 h 1169352"/>
              <a:gd name="connsiteX230" fmla="*/ 949385 w 1161324"/>
              <a:gd name="connsiteY230" fmla="*/ 408393 h 1169352"/>
              <a:gd name="connsiteX231" fmla="*/ 941617 w 1161324"/>
              <a:gd name="connsiteY231" fmla="*/ 402737 h 1169352"/>
              <a:gd name="connsiteX232" fmla="*/ 947521 w 1161324"/>
              <a:gd name="connsiteY232" fmla="*/ 386366 h 1169352"/>
              <a:gd name="connsiteX233" fmla="*/ 959638 w 1161324"/>
              <a:gd name="connsiteY233" fmla="*/ 366720 h 1169352"/>
              <a:gd name="connsiteX234" fmla="*/ 959638 w 1161324"/>
              <a:gd name="connsiteY234" fmla="*/ 356897 h 1169352"/>
              <a:gd name="connsiteX235" fmla="*/ 969270 w 1161324"/>
              <a:gd name="connsiteY235" fmla="*/ 346479 h 1169352"/>
              <a:gd name="connsiteX236" fmla="*/ 965231 w 1161324"/>
              <a:gd name="connsiteY236" fmla="*/ 334275 h 1169352"/>
              <a:gd name="connsiteX237" fmla="*/ 958395 w 1161324"/>
              <a:gd name="connsiteY237" fmla="*/ 322368 h 1169352"/>
              <a:gd name="connsiteX238" fmla="*/ 937268 w 1161324"/>
              <a:gd name="connsiteY238" fmla="*/ 313141 h 1169352"/>
              <a:gd name="connsiteX239" fmla="*/ 916140 w 1161324"/>
              <a:gd name="connsiteY239" fmla="*/ 295579 h 1169352"/>
              <a:gd name="connsiteX240" fmla="*/ 899983 w 1161324"/>
              <a:gd name="connsiteY240" fmla="*/ 286351 h 1169352"/>
              <a:gd name="connsiteX241" fmla="*/ 895012 w 1161324"/>
              <a:gd name="connsiteY241" fmla="*/ 277124 h 1169352"/>
              <a:gd name="connsiteX242" fmla="*/ 887866 w 1161324"/>
              <a:gd name="connsiteY242" fmla="*/ 273552 h 1169352"/>
              <a:gd name="connsiteX243" fmla="*/ 870466 w 1161324"/>
              <a:gd name="connsiteY243" fmla="*/ 256287 h 1169352"/>
              <a:gd name="connsiteX244" fmla="*/ 875127 w 1161324"/>
              <a:gd name="connsiteY244" fmla="*/ 233069 h 1169352"/>
              <a:gd name="connsiteX245" fmla="*/ 867981 w 1161324"/>
              <a:gd name="connsiteY245" fmla="*/ 211340 h 1169352"/>
              <a:gd name="connsiteX246" fmla="*/ 871088 w 1161324"/>
              <a:gd name="connsiteY246" fmla="*/ 203303 h 1169352"/>
              <a:gd name="connsiteX247" fmla="*/ 867359 w 1161324"/>
              <a:gd name="connsiteY247" fmla="*/ 201815 h 1169352"/>
              <a:gd name="connsiteX248" fmla="*/ 858970 w 1161324"/>
              <a:gd name="connsiteY248" fmla="*/ 200029 h 1169352"/>
              <a:gd name="connsiteX249" fmla="*/ 840328 w 1161324"/>
              <a:gd name="connsiteY249" fmla="*/ 202708 h 1169352"/>
              <a:gd name="connsiteX250" fmla="*/ 836600 w 1161324"/>
              <a:gd name="connsiteY250" fmla="*/ 189313 h 1169352"/>
              <a:gd name="connsiteX251" fmla="*/ 827279 w 1161324"/>
              <a:gd name="connsiteY251" fmla="*/ 186634 h 1169352"/>
              <a:gd name="connsiteX252" fmla="*/ 831007 w 1161324"/>
              <a:gd name="connsiteY252" fmla="*/ 183062 h 1169352"/>
              <a:gd name="connsiteX253" fmla="*/ 827279 w 1161324"/>
              <a:gd name="connsiteY253" fmla="*/ 178597 h 1169352"/>
              <a:gd name="connsiteX254" fmla="*/ 821686 w 1161324"/>
              <a:gd name="connsiteY254" fmla="*/ 180383 h 1169352"/>
              <a:gd name="connsiteX255" fmla="*/ 813297 w 1161324"/>
              <a:gd name="connsiteY255" fmla="*/ 169667 h 1169352"/>
              <a:gd name="connsiteX256" fmla="*/ 793723 w 1161324"/>
              <a:gd name="connsiteY256" fmla="*/ 164309 h 1169352"/>
              <a:gd name="connsiteX257" fmla="*/ 797451 w 1161324"/>
              <a:gd name="connsiteY257" fmla="*/ 150914 h 1169352"/>
              <a:gd name="connsiteX258" fmla="*/ 790926 w 1161324"/>
              <a:gd name="connsiteY258" fmla="*/ 142878 h 1169352"/>
              <a:gd name="connsiteX259" fmla="*/ 795587 w 1161324"/>
              <a:gd name="connsiteY259" fmla="*/ 131269 h 1169352"/>
              <a:gd name="connsiteX260" fmla="*/ 799315 w 1161324"/>
              <a:gd name="connsiteY260" fmla="*/ 124125 h 1169352"/>
              <a:gd name="connsiteX261" fmla="*/ 780673 w 1161324"/>
              <a:gd name="connsiteY261" fmla="*/ 140199 h 1169352"/>
              <a:gd name="connsiteX262" fmla="*/ 739660 w 1161324"/>
              <a:gd name="connsiteY262" fmla="*/ 139306 h 1169352"/>
              <a:gd name="connsiteX263" fmla="*/ 747117 w 1161324"/>
              <a:gd name="connsiteY263" fmla="*/ 127697 h 1169352"/>
              <a:gd name="connsiteX264" fmla="*/ 740592 w 1161324"/>
              <a:gd name="connsiteY264" fmla="*/ 121446 h 1169352"/>
              <a:gd name="connsiteX265" fmla="*/ 748049 w 1161324"/>
              <a:gd name="connsiteY265" fmla="*/ 106266 h 1169352"/>
              <a:gd name="connsiteX266" fmla="*/ 706104 w 1161324"/>
              <a:gd name="connsiteY266" fmla="*/ 92871 h 1169352"/>
              <a:gd name="connsiteX267" fmla="*/ 707036 w 1161324"/>
              <a:gd name="connsiteY267" fmla="*/ 81262 h 1169352"/>
              <a:gd name="connsiteX268" fmla="*/ 678140 w 1161324"/>
              <a:gd name="connsiteY268" fmla="*/ 68760 h 1169352"/>
              <a:gd name="connsiteX269" fmla="*/ 667887 w 1161324"/>
              <a:gd name="connsiteY269" fmla="*/ 36613 h 1169352"/>
              <a:gd name="connsiteX270" fmla="*/ 650177 w 1161324"/>
              <a:gd name="connsiteY270" fmla="*/ 46435 h 1169352"/>
              <a:gd name="connsiteX271" fmla="*/ 626874 w 1161324"/>
              <a:gd name="connsiteY271" fmla="*/ 0 h 1169352"/>
              <a:gd name="connsiteX272" fmla="*/ 934471 w 1161324"/>
              <a:gd name="connsiteY272" fmla="*/ 873641 h 1169352"/>
              <a:gd name="connsiteX273" fmla="*/ 948453 w 1161324"/>
              <a:gd name="connsiteY273" fmla="*/ 885250 h 1169352"/>
              <a:gd name="connsiteX274" fmla="*/ 934471 w 1161324"/>
              <a:gd name="connsiteY274" fmla="*/ 897752 h 1169352"/>
              <a:gd name="connsiteX275" fmla="*/ 920490 w 1161324"/>
              <a:gd name="connsiteY275" fmla="*/ 885250 h 1169352"/>
              <a:gd name="connsiteX276" fmla="*/ 934471 w 1161324"/>
              <a:gd name="connsiteY276" fmla="*/ 873641 h 1169352"/>
              <a:gd name="connsiteX277" fmla="*/ 728785 w 1161324"/>
              <a:gd name="connsiteY277" fmla="*/ 893882 h 1169352"/>
              <a:gd name="connsiteX278" fmla="*/ 735000 w 1161324"/>
              <a:gd name="connsiteY278" fmla="*/ 913826 h 1169352"/>
              <a:gd name="connsiteX279" fmla="*/ 728475 w 1161324"/>
              <a:gd name="connsiteY279" fmla="*/ 894180 h 1169352"/>
              <a:gd name="connsiteX280" fmla="*/ 728785 w 1161324"/>
              <a:gd name="connsiteY280" fmla="*/ 893883 h 1169352"/>
              <a:gd name="connsiteX281" fmla="*/ 1150100 w 1161324"/>
              <a:gd name="connsiteY281" fmla="*/ 974549 h 1169352"/>
              <a:gd name="connsiteX282" fmla="*/ 1137982 w 1161324"/>
              <a:gd name="connsiteY282" fmla="*/ 994195 h 1169352"/>
              <a:gd name="connsiteX283" fmla="*/ 1137982 w 1161324"/>
              <a:gd name="connsiteY283" fmla="*/ 1012054 h 1169352"/>
              <a:gd name="connsiteX284" fmla="*/ 1120893 w 1161324"/>
              <a:gd name="connsiteY284" fmla="*/ 1005804 h 1169352"/>
              <a:gd name="connsiteX285" fmla="*/ 1111572 w 1161324"/>
              <a:gd name="connsiteY285" fmla="*/ 1017412 h 1169352"/>
              <a:gd name="connsiteX286" fmla="*/ 1099455 w 1161324"/>
              <a:gd name="connsiteY286" fmla="*/ 1017412 h 1169352"/>
              <a:gd name="connsiteX287" fmla="*/ 1089202 w 1161324"/>
              <a:gd name="connsiteY287" fmla="*/ 1026342 h 1169352"/>
              <a:gd name="connsiteX288" fmla="*/ 1084541 w 1161324"/>
              <a:gd name="connsiteY288" fmla="*/ 1022770 h 1169352"/>
              <a:gd name="connsiteX289" fmla="*/ 1079881 w 1161324"/>
              <a:gd name="connsiteY289" fmla="*/ 1042714 h 1169352"/>
              <a:gd name="connsiteX290" fmla="*/ 1068695 w 1161324"/>
              <a:gd name="connsiteY290" fmla="*/ 1046286 h 1169352"/>
              <a:gd name="connsiteX291" fmla="*/ 1080813 w 1161324"/>
              <a:gd name="connsiteY291" fmla="*/ 1059681 h 1169352"/>
              <a:gd name="connsiteX292" fmla="*/ 1069627 w 1161324"/>
              <a:gd name="connsiteY292" fmla="*/ 1073075 h 1169352"/>
              <a:gd name="connsiteX293" fmla="*/ 1086405 w 1161324"/>
              <a:gd name="connsiteY293" fmla="*/ 1085577 h 1169352"/>
              <a:gd name="connsiteX294" fmla="*/ 1074288 w 1161324"/>
              <a:gd name="connsiteY294" fmla="*/ 1102544 h 1169352"/>
              <a:gd name="connsiteX295" fmla="*/ 1091066 w 1161324"/>
              <a:gd name="connsiteY295" fmla="*/ 1102544 h 1169352"/>
              <a:gd name="connsiteX296" fmla="*/ 1077084 w 1161324"/>
              <a:gd name="connsiteY296" fmla="*/ 1120404 h 1169352"/>
              <a:gd name="connsiteX297" fmla="*/ 1090134 w 1161324"/>
              <a:gd name="connsiteY297" fmla="*/ 1133799 h 1169352"/>
              <a:gd name="connsiteX298" fmla="*/ 1088270 w 1161324"/>
              <a:gd name="connsiteY298" fmla="*/ 1143621 h 1169352"/>
              <a:gd name="connsiteX299" fmla="*/ 1116233 w 1161324"/>
              <a:gd name="connsiteY299" fmla="*/ 1151658 h 1169352"/>
              <a:gd name="connsiteX300" fmla="*/ 1128350 w 1161324"/>
              <a:gd name="connsiteY300" fmla="*/ 1165946 h 1169352"/>
              <a:gd name="connsiteX301" fmla="*/ 1133011 w 1161324"/>
              <a:gd name="connsiteY301" fmla="*/ 1146300 h 1169352"/>
              <a:gd name="connsiteX302" fmla="*/ 1140779 w 1161324"/>
              <a:gd name="connsiteY302" fmla="*/ 1140050 h 1169352"/>
              <a:gd name="connsiteX303" fmla="*/ 1134875 w 1161324"/>
              <a:gd name="connsiteY303" fmla="*/ 1138264 h 1169352"/>
              <a:gd name="connsiteX304" fmla="*/ 1140779 w 1161324"/>
              <a:gd name="connsiteY304" fmla="*/ 1136478 h 1169352"/>
              <a:gd name="connsiteX305" fmla="*/ 1146371 w 1161324"/>
              <a:gd name="connsiteY305" fmla="*/ 1098079 h 1169352"/>
              <a:gd name="connsiteX306" fmla="*/ 1161285 w 1161324"/>
              <a:gd name="connsiteY306" fmla="*/ 1060574 h 1169352"/>
              <a:gd name="connsiteX307" fmla="*/ 1158489 w 1161324"/>
              <a:gd name="connsiteY307" fmla="*/ 1029021 h 1169352"/>
              <a:gd name="connsiteX308" fmla="*/ 1156935 w 1161324"/>
              <a:gd name="connsiteY308" fmla="*/ 1026342 h 1169352"/>
              <a:gd name="connsiteX309" fmla="*/ 1150100 w 1161324"/>
              <a:gd name="connsiteY309" fmla="*/ 1017412 h 1169352"/>
              <a:gd name="connsiteX310" fmla="*/ 1150100 w 1161324"/>
              <a:gd name="connsiteY310" fmla="*/ 974549 h 1169352"/>
              <a:gd name="connsiteX311" fmla="*/ 1156935 w 1161324"/>
              <a:gd name="connsiteY311" fmla="*/ 1026342 h 1169352"/>
              <a:gd name="connsiteX312" fmla="*/ 1157557 w 1161324"/>
              <a:gd name="connsiteY312" fmla="*/ 1025450 h 1169352"/>
              <a:gd name="connsiteX313" fmla="*/ 1151032 w 1161324"/>
              <a:gd name="connsiteY313" fmla="*/ 1015627 h 1169352"/>
              <a:gd name="connsiteX314" fmla="*/ 1156935 w 1161324"/>
              <a:gd name="connsiteY314" fmla="*/ 1026343 h 11693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</a:cxnLst>
            <a:rect l="l" t="t" r="r" b="b"/>
            <a:pathLst>
              <a:path w="1161324" h="1169352">
                <a:moveTo>
                  <a:pt x="626875" y="1"/>
                </a:moveTo>
                <a:cubicBezTo>
                  <a:pt x="616616" y="1788"/>
                  <a:pt x="605442" y="2679"/>
                  <a:pt x="594251" y="3573"/>
                </a:cubicBezTo>
                <a:cubicBezTo>
                  <a:pt x="585857" y="4466"/>
                  <a:pt x="554794" y="6246"/>
                  <a:pt x="551063" y="16968"/>
                </a:cubicBezTo>
                <a:cubicBezTo>
                  <a:pt x="549198" y="21435"/>
                  <a:pt x="541742" y="64293"/>
                  <a:pt x="541742" y="70547"/>
                </a:cubicBezTo>
                <a:cubicBezTo>
                  <a:pt x="541742" y="73227"/>
                  <a:pt x="546402" y="73225"/>
                  <a:pt x="546402" y="75012"/>
                </a:cubicBezTo>
                <a:cubicBezTo>
                  <a:pt x="546402" y="76799"/>
                  <a:pt x="542675" y="73225"/>
                  <a:pt x="540810" y="75012"/>
                </a:cubicBezTo>
                <a:cubicBezTo>
                  <a:pt x="538944" y="76799"/>
                  <a:pt x="538013" y="81261"/>
                  <a:pt x="538946" y="83942"/>
                </a:cubicBezTo>
                <a:cubicBezTo>
                  <a:pt x="539878" y="89303"/>
                  <a:pt x="550132" y="91976"/>
                  <a:pt x="547335" y="97337"/>
                </a:cubicBezTo>
                <a:cubicBezTo>
                  <a:pt x="544537" y="102697"/>
                  <a:pt x="534288" y="101800"/>
                  <a:pt x="528692" y="104481"/>
                </a:cubicBezTo>
                <a:cubicBezTo>
                  <a:pt x="522164" y="108055"/>
                  <a:pt x="517510" y="113409"/>
                  <a:pt x="510982" y="116089"/>
                </a:cubicBezTo>
                <a:cubicBezTo>
                  <a:pt x="494195" y="125024"/>
                  <a:pt x="431758" y="126797"/>
                  <a:pt x="422432" y="141093"/>
                </a:cubicBezTo>
                <a:cubicBezTo>
                  <a:pt x="409375" y="162536"/>
                  <a:pt x="418698" y="168775"/>
                  <a:pt x="428956" y="170562"/>
                </a:cubicBezTo>
                <a:cubicBezTo>
                  <a:pt x="424293" y="170562"/>
                  <a:pt x="420570" y="170562"/>
                  <a:pt x="416839" y="171454"/>
                </a:cubicBezTo>
                <a:cubicBezTo>
                  <a:pt x="400984" y="175921"/>
                  <a:pt x="405665" y="187529"/>
                  <a:pt x="384215" y="184849"/>
                </a:cubicBezTo>
                <a:cubicBezTo>
                  <a:pt x="379552" y="183956"/>
                  <a:pt x="376761" y="177706"/>
                  <a:pt x="372098" y="175026"/>
                </a:cubicBezTo>
                <a:cubicBezTo>
                  <a:pt x="359041" y="168772"/>
                  <a:pt x="341346" y="166099"/>
                  <a:pt x="327356" y="160738"/>
                </a:cubicBezTo>
                <a:cubicBezTo>
                  <a:pt x="297513" y="150017"/>
                  <a:pt x="352544" y="172350"/>
                  <a:pt x="314307" y="166989"/>
                </a:cubicBezTo>
                <a:cubicBezTo>
                  <a:pt x="313374" y="166989"/>
                  <a:pt x="303120" y="138415"/>
                  <a:pt x="305918" y="135735"/>
                </a:cubicBezTo>
                <a:cubicBezTo>
                  <a:pt x="307783" y="133948"/>
                  <a:pt x="310578" y="134842"/>
                  <a:pt x="311510" y="133056"/>
                </a:cubicBezTo>
                <a:cubicBezTo>
                  <a:pt x="313376" y="129482"/>
                  <a:pt x="315241" y="124126"/>
                  <a:pt x="311510" y="123233"/>
                </a:cubicBezTo>
                <a:cubicBezTo>
                  <a:pt x="304982" y="119659"/>
                  <a:pt x="297533" y="123233"/>
                  <a:pt x="290072" y="123233"/>
                </a:cubicBezTo>
                <a:cubicBezTo>
                  <a:pt x="288207" y="123233"/>
                  <a:pt x="285412" y="125020"/>
                  <a:pt x="283547" y="124125"/>
                </a:cubicBezTo>
                <a:cubicBezTo>
                  <a:pt x="276086" y="122338"/>
                  <a:pt x="269570" y="118770"/>
                  <a:pt x="262109" y="115196"/>
                </a:cubicBezTo>
                <a:cubicBezTo>
                  <a:pt x="261176" y="114302"/>
                  <a:pt x="259312" y="108943"/>
                  <a:pt x="259312" y="110731"/>
                </a:cubicBezTo>
                <a:cubicBezTo>
                  <a:pt x="260245" y="116985"/>
                  <a:pt x="263973" y="123229"/>
                  <a:pt x="263973" y="129483"/>
                </a:cubicBezTo>
                <a:cubicBezTo>
                  <a:pt x="263973" y="131270"/>
                  <a:pt x="259312" y="132161"/>
                  <a:pt x="259312" y="134841"/>
                </a:cubicBezTo>
                <a:cubicBezTo>
                  <a:pt x="258380" y="140202"/>
                  <a:pt x="259311" y="147340"/>
                  <a:pt x="261176" y="152701"/>
                </a:cubicBezTo>
                <a:cubicBezTo>
                  <a:pt x="263042" y="155381"/>
                  <a:pt x="268633" y="155379"/>
                  <a:pt x="269565" y="158059"/>
                </a:cubicBezTo>
                <a:cubicBezTo>
                  <a:pt x="272363" y="162526"/>
                  <a:pt x="270496" y="169665"/>
                  <a:pt x="272362" y="174133"/>
                </a:cubicBezTo>
                <a:cubicBezTo>
                  <a:pt x="273294" y="175920"/>
                  <a:pt x="278887" y="173239"/>
                  <a:pt x="278887" y="175025"/>
                </a:cubicBezTo>
                <a:cubicBezTo>
                  <a:pt x="278887" y="182173"/>
                  <a:pt x="273295" y="189309"/>
                  <a:pt x="271430" y="195564"/>
                </a:cubicBezTo>
                <a:cubicBezTo>
                  <a:pt x="270497" y="199138"/>
                  <a:pt x="272360" y="200029"/>
                  <a:pt x="274226" y="200029"/>
                </a:cubicBezTo>
                <a:cubicBezTo>
                  <a:pt x="271428" y="206283"/>
                  <a:pt x="269567" y="212527"/>
                  <a:pt x="267701" y="218782"/>
                </a:cubicBezTo>
                <a:cubicBezTo>
                  <a:pt x="264903" y="228610"/>
                  <a:pt x="286344" y="235743"/>
                  <a:pt x="284479" y="245571"/>
                </a:cubicBezTo>
                <a:cubicBezTo>
                  <a:pt x="282614" y="250932"/>
                  <a:pt x="271433" y="242892"/>
                  <a:pt x="265837" y="242892"/>
                </a:cubicBezTo>
                <a:cubicBezTo>
                  <a:pt x="260241" y="241999"/>
                  <a:pt x="255587" y="244679"/>
                  <a:pt x="249991" y="243785"/>
                </a:cubicBezTo>
                <a:cubicBezTo>
                  <a:pt x="244395" y="242891"/>
                  <a:pt x="243469" y="224136"/>
                  <a:pt x="238806" y="230390"/>
                </a:cubicBezTo>
                <a:cubicBezTo>
                  <a:pt x="234143" y="236644"/>
                  <a:pt x="237877" y="248248"/>
                  <a:pt x="231349" y="250929"/>
                </a:cubicBezTo>
                <a:cubicBezTo>
                  <a:pt x="208966" y="259863"/>
                  <a:pt x="216440" y="228606"/>
                  <a:pt x="208046" y="225032"/>
                </a:cubicBezTo>
                <a:cubicBezTo>
                  <a:pt x="203383" y="223245"/>
                  <a:pt x="199660" y="230389"/>
                  <a:pt x="194997" y="233069"/>
                </a:cubicBezTo>
                <a:cubicBezTo>
                  <a:pt x="188468" y="235749"/>
                  <a:pt x="182882" y="236639"/>
                  <a:pt x="177286" y="240213"/>
                </a:cubicBezTo>
                <a:cubicBezTo>
                  <a:pt x="175421" y="240213"/>
                  <a:pt x="175423" y="244678"/>
                  <a:pt x="174490" y="243785"/>
                </a:cubicBezTo>
                <a:cubicBezTo>
                  <a:pt x="170760" y="236637"/>
                  <a:pt x="155850" y="198241"/>
                  <a:pt x="151187" y="201814"/>
                </a:cubicBezTo>
                <a:cubicBezTo>
                  <a:pt x="148389" y="203601"/>
                  <a:pt x="148393" y="209852"/>
                  <a:pt x="145595" y="208065"/>
                </a:cubicBezTo>
                <a:cubicBezTo>
                  <a:pt x="140932" y="205385"/>
                  <a:pt x="144665" y="196458"/>
                  <a:pt x="140002" y="193777"/>
                </a:cubicBezTo>
                <a:cubicBezTo>
                  <a:pt x="135339" y="191097"/>
                  <a:pt x="128820" y="196456"/>
                  <a:pt x="123224" y="196456"/>
                </a:cubicBezTo>
                <a:cubicBezTo>
                  <a:pt x="120426" y="196456"/>
                  <a:pt x="116700" y="191098"/>
                  <a:pt x="114835" y="192884"/>
                </a:cubicBezTo>
                <a:cubicBezTo>
                  <a:pt x="109239" y="196458"/>
                  <a:pt x="112974" y="208064"/>
                  <a:pt x="107378" y="209851"/>
                </a:cubicBezTo>
                <a:cubicBezTo>
                  <a:pt x="100850" y="211638"/>
                  <a:pt x="96196" y="200028"/>
                  <a:pt x="89668" y="200028"/>
                </a:cubicBezTo>
                <a:cubicBezTo>
                  <a:pt x="85938" y="200922"/>
                  <a:pt x="88738" y="211637"/>
                  <a:pt x="85007" y="211637"/>
                </a:cubicBezTo>
                <a:cubicBezTo>
                  <a:pt x="79412" y="209850"/>
                  <a:pt x="82214" y="199136"/>
                  <a:pt x="76618" y="197349"/>
                </a:cubicBezTo>
                <a:cubicBezTo>
                  <a:pt x="70090" y="195562"/>
                  <a:pt x="63572" y="202707"/>
                  <a:pt x="57044" y="203600"/>
                </a:cubicBezTo>
                <a:cubicBezTo>
                  <a:pt x="34661" y="209855"/>
                  <a:pt x="57982" y="198242"/>
                  <a:pt x="47723" y="198242"/>
                </a:cubicBezTo>
                <a:cubicBezTo>
                  <a:pt x="39330" y="198242"/>
                  <a:pt x="8575" y="209851"/>
                  <a:pt x="7642" y="209851"/>
                </a:cubicBezTo>
                <a:cubicBezTo>
                  <a:pt x="-11943" y="258099"/>
                  <a:pt x="46792" y="216990"/>
                  <a:pt x="43995" y="227711"/>
                </a:cubicBezTo>
                <a:cubicBezTo>
                  <a:pt x="43062" y="233072"/>
                  <a:pt x="28148" y="231280"/>
                  <a:pt x="30013" y="236641"/>
                </a:cubicBezTo>
                <a:cubicBezTo>
                  <a:pt x="32811" y="242895"/>
                  <a:pt x="43991" y="241104"/>
                  <a:pt x="50519" y="244678"/>
                </a:cubicBezTo>
                <a:cubicBezTo>
                  <a:pt x="53317" y="246465"/>
                  <a:pt x="44929" y="242892"/>
                  <a:pt x="41198" y="242892"/>
                </a:cubicBezTo>
                <a:cubicBezTo>
                  <a:pt x="35603" y="241998"/>
                  <a:pt x="30015" y="243784"/>
                  <a:pt x="25352" y="241999"/>
                </a:cubicBezTo>
                <a:lnTo>
                  <a:pt x="24420" y="241107"/>
                </a:lnTo>
                <a:cubicBezTo>
                  <a:pt x="30016" y="250041"/>
                  <a:pt x="38402" y="262537"/>
                  <a:pt x="38402" y="264325"/>
                </a:cubicBezTo>
                <a:cubicBezTo>
                  <a:pt x="38402" y="266111"/>
                  <a:pt x="33742" y="262539"/>
                  <a:pt x="31877" y="262539"/>
                </a:cubicBezTo>
                <a:cubicBezTo>
                  <a:pt x="22551" y="262539"/>
                  <a:pt x="13240" y="261646"/>
                  <a:pt x="3914" y="263431"/>
                </a:cubicBezTo>
                <a:cubicBezTo>
                  <a:pt x="2049" y="263431"/>
                  <a:pt x="-747" y="266109"/>
                  <a:pt x="185" y="267003"/>
                </a:cubicBezTo>
                <a:cubicBezTo>
                  <a:pt x="7646" y="271470"/>
                  <a:pt x="19758" y="268783"/>
                  <a:pt x="22556" y="279505"/>
                </a:cubicBezTo>
                <a:cubicBezTo>
                  <a:pt x="24421" y="285759"/>
                  <a:pt x="18825" y="295577"/>
                  <a:pt x="24420" y="299151"/>
                </a:cubicBezTo>
                <a:cubicBezTo>
                  <a:pt x="30016" y="303618"/>
                  <a:pt x="39331" y="298259"/>
                  <a:pt x="45859" y="295579"/>
                </a:cubicBezTo>
                <a:cubicBezTo>
                  <a:pt x="47724" y="294685"/>
                  <a:pt x="43994" y="290221"/>
                  <a:pt x="45859" y="289328"/>
                </a:cubicBezTo>
                <a:cubicBezTo>
                  <a:pt x="69174" y="287541"/>
                  <a:pt x="54241" y="298253"/>
                  <a:pt x="66365" y="307187"/>
                </a:cubicBezTo>
                <a:cubicBezTo>
                  <a:pt x="69163" y="309868"/>
                  <a:pt x="73820" y="306294"/>
                  <a:pt x="77551" y="307187"/>
                </a:cubicBezTo>
                <a:cubicBezTo>
                  <a:pt x="83146" y="309868"/>
                  <a:pt x="90597" y="321473"/>
                  <a:pt x="96193" y="325047"/>
                </a:cubicBezTo>
                <a:cubicBezTo>
                  <a:pt x="103654" y="329515"/>
                  <a:pt x="100848" y="317010"/>
                  <a:pt x="111107" y="317903"/>
                </a:cubicBezTo>
                <a:cubicBezTo>
                  <a:pt x="130691" y="319690"/>
                  <a:pt x="121361" y="331292"/>
                  <a:pt x="119496" y="342907"/>
                </a:cubicBezTo>
                <a:lnTo>
                  <a:pt x="119496" y="343799"/>
                </a:lnTo>
                <a:cubicBezTo>
                  <a:pt x="119496" y="342906"/>
                  <a:pt x="120427" y="342014"/>
                  <a:pt x="121360" y="341120"/>
                </a:cubicBezTo>
                <a:cubicBezTo>
                  <a:pt x="127888" y="338440"/>
                  <a:pt x="135337" y="343799"/>
                  <a:pt x="142798" y="343799"/>
                </a:cubicBezTo>
                <a:cubicBezTo>
                  <a:pt x="145596" y="342906"/>
                  <a:pt x="146525" y="340227"/>
                  <a:pt x="149323" y="340227"/>
                </a:cubicBezTo>
                <a:cubicBezTo>
                  <a:pt x="150256" y="341121"/>
                  <a:pt x="149323" y="343799"/>
                  <a:pt x="150255" y="344692"/>
                </a:cubicBezTo>
                <a:cubicBezTo>
                  <a:pt x="150955" y="345363"/>
                  <a:pt x="154313" y="344133"/>
                  <a:pt x="155537" y="343800"/>
                </a:cubicBezTo>
                <a:cubicBezTo>
                  <a:pt x="149880" y="347312"/>
                  <a:pt x="139091" y="350131"/>
                  <a:pt x="140934" y="357195"/>
                </a:cubicBezTo>
                <a:cubicBezTo>
                  <a:pt x="141867" y="361662"/>
                  <a:pt x="181015" y="351830"/>
                  <a:pt x="180083" y="363446"/>
                </a:cubicBezTo>
                <a:cubicBezTo>
                  <a:pt x="179150" y="383102"/>
                  <a:pt x="143710" y="392019"/>
                  <a:pt x="181947" y="395593"/>
                </a:cubicBezTo>
                <a:lnTo>
                  <a:pt x="182879" y="395593"/>
                </a:lnTo>
                <a:cubicBezTo>
                  <a:pt x="181946" y="398274"/>
                  <a:pt x="181946" y="401841"/>
                  <a:pt x="183811" y="408095"/>
                </a:cubicBezTo>
                <a:cubicBezTo>
                  <a:pt x="183811" y="408989"/>
                  <a:pt x="206184" y="414342"/>
                  <a:pt x="202453" y="422383"/>
                </a:cubicBezTo>
                <a:cubicBezTo>
                  <a:pt x="200588" y="425957"/>
                  <a:pt x="181945" y="434880"/>
                  <a:pt x="185675" y="443815"/>
                </a:cubicBezTo>
                <a:cubicBezTo>
                  <a:pt x="188473" y="450069"/>
                  <a:pt x="193130" y="456314"/>
                  <a:pt x="196861" y="461674"/>
                </a:cubicBezTo>
                <a:cubicBezTo>
                  <a:pt x="197793" y="462568"/>
                  <a:pt x="200589" y="461674"/>
                  <a:pt x="201521" y="462567"/>
                </a:cubicBezTo>
                <a:cubicBezTo>
                  <a:pt x="205252" y="467034"/>
                  <a:pt x="206181" y="486974"/>
                  <a:pt x="207114" y="489654"/>
                </a:cubicBezTo>
                <a:cubicBezTo>
                  <a:pt x="222969" y="519139"/>
                  <a:pt x="213630" y="486074"/>
                  <a:pt x="230417" y="501263"/>
                </a:cubicBezTo>
                <a:cubicBezTo>
                  <a:pt x="233215" y="503050"/>
                  <a:pt x="230415" y="509299"/>
                  <a:pt x="233213" y="511086"/>
                </a:cubicBezTo>
                <a:cubicBezTo>
                  <a:pt x="236011" y="512873"/>
                  <a:pt x="239736" y="509299"/>
                  <a:pt x="242534" y="510194"/>
                </a:cubicBezTo>
                <a:cubicBezTo>
                  <a:pt x="246265" y="512874"/>
                  <a:pt x="247192" y="520016"/>
                  <a:pt x="251855" y="521802"/>
                </a:cubicBezTo>
                <a:cubicBezTo>
                  <a:pt x="253721" y="522696"/>
                  <a:pt x="251854" y="517338"/>
                  <a:pt x="253720" y="516444"/>
                </a:cubicBezTo>
                <a:cubicBezTo>
                  <a:pt x="256517" y="515551"/>
                  <a:pt x="261176" y="515552"/>
                  <a:pt x="261176" y="517337"/>
                </a:cubicBezTo>
                <a:cubicBezTo>
                  <a:pt x="261176" y="523591"/>
                  <a:pt x="255584" y="529835"/>
                  <a:pt x="255584" y="536090"/>
                </a:cubicBezTo>
                <a:cubicBezTo>
                  <a:pt x="255584" y="541450"/>
                  <a:pt x="262109" y="545910"/>
                  <a:pt x="261176" y="551270"/>
                </a:cubicBezTo>
                <a:cubicBezTo>
                  <a:pt x="260244" y="558418"/>
                  <a:pt x="251856" y="561982"/>
                  <a:pt x="249991" y="569130"/>
                </a:cubicBezTo>
                <a:cubicBezTo>
                  <a:pt x="248126" y="576278"/>
                  <a:pt x="268637" y="585202"/>
                  <a:pt x="262109" y="588776"/>
                </a:cubicBezTo>
                <a:cubicBezTo>
                  <a:pt x="256513" y="591456"/>
                  <a:pt x="249994" y="589669"/>
                  <a:pt x="244398" y="587884"/>
                </a:cubicBezTo>
                <a:cubicBezTo>
                  <a:pt x="249994" y="591458"/>
                  <a:pt x="254650" y="595918"/>
                  <a:pt x="258380" y="600385"/>
                </a:cubicBezTo>
                <a:cubicBezTo>
                  <a:pt x="263976" y="606640"/>
                  <a:pt x="270495" y="612883"/>
                  <a:pt x="274226" y="620031"/>
                </a:cubicBezTo>
                <a:cubicBezTo>
                  <a:pt x="281687" y="633433"/>
                  <a:pt x="271426" y="654851"/>
                  <a:pt x="278887" y="666467"/>
                </a:cubicBezTo>
                <a:cubicBezTo>
                  <a:pt x="282617" y="670934"/>
                  <a:pt x="289139" y="672715"/>
                  <a:pt x="291004" y="678075"/>
                </a:cubicBezTo>
                <a:cubicBezTo>
                  <a:pt x="291937" y="681649"/>
                  <a:pt x="289142" y="687898"/>
                  <a:pt x="284479" y="688791"/>
                </a:cubicBezTo>
                <a:cubicBezTo>
                  <a:pt x="281681" y="689685"/>
                  <a:pt x="285412" y="681649"/>
                  <a:pt x="284479" y="678968"/>
                </a:cubicBezTo>
                <a:cubicBezTo>
                  <a:pt x="282614" y="673608"/>
                  <a:pt x="277023" y="669148"/>
                  <a:pt x="275158" y="663788"/>
                </a:cubicBezTo>
                <a:cubicBezTo>
                  <a:pt x="265832" y="635197"/>
                  <a:pt x="283554" y="660230"/>
                  <a:pt x="270498" y="633426"/>
                </a:cubicBezTo>
                <a:cubicBezTo>
                  <a:pt x="266767" y="624491"/>
                  <a:pt x="253722" y="604849"/>
                  <a:pt x="249991" y="606636"/>
                </a:cubicBezTo>
                <a:cubicBezTo>
                  <a:pt x="239732" y="613784"/>
                  <a:pt x="229487" y="666459"/>
                  <a:pt x="225756" y="680754"/>
                </a:cubicBezTo>
                <a:cubicBezTo>
                  <a:pt x="223891" y="689689"/>
                  <a:pt x="209905" y="703971"/>
                  <a:pt x="219231" y="706651"/>
                </a:cubicBezTo>
                <a:cubicBezTo>
                  <a:pt x="223894" y="708438"/>
                  <a:pt x="224822" y="695935"/>
                  <a:pt x="229485" y="696828"/>
                </a:cubicBezTo>
                <a:cubicBezTo>
                  <a:pt x="235080" y="697722"/>
                  <a:pt x="241604" y="704863"/>
                  <a:pt x="238806" y="709330"/>
                </a:cubicBezTo>
                <a:cubicBezTo>
                  <a:pt x="236941" y="713798"/>
                  <a:pt x="228555" y="705757"/>
                  <a:pt x="224824" y="707544"/>
                </a:cubicBezTo>
                <a:cubicBezTo>
                  <a:pt x="220161" y="709331"/>
                  <a:pt x="218300" y="715579"/>
                  <a:pt x="216435" y="720046"/>
                </a:cubicBezTo>
                <a:cubicBezTo>
                  <a:pt x="206176" y="746850"/>
                  <a:pt x="195011" y="832556"/>
                  <a:pt x="167965" y="845064"/>
                </a:cubicBezTo>
                <a:cubicBezTo>
                  <a:pt x="164235" y="846851"/>
                  <a:pt x="160511" y="847743"/>
                  <a:pt x="154916" y="848636"/>
                </a:cubicBezTo>
                <a:cubicBezTo>
                  <a:pt x="160511" y="853997"/>
                  <a:pt x="170762" y="862924"/>
                  <a:pt x="170762" y="862924"/>
                </a:cubicBezTo>
                <a:cubicBezTo>
                  <a:pt x="172627" y="863818"/>
                  <a:pt x="171693" y="859352"/>
                  <a:pt x="172626" y="859352"/>
                </a:cubicBezTo>
                <a:cubicBezTo>
                  <a:pt x="177289" y="860246"/>
                  <a:pt x="182878" y="862029"/>
                  <a:pt x="185675" y="865603"/>
                </a:cubicBezTo>
                <a:cubicBezTo>
                  <a:pt x="194069" y="874537"/>
                  <a:pt x="167027" y="885246"/>
                  <a:pt x="179151" y="890607"/>
                </a:cubicBezTo>
                <a:cubicBezTo>
                  <a:pt x="184746" y="892394"/>
                  <a:pt x="190335" y="882569"/>
                  <a:pt x="192200" y="884356"/>
                </a:cubicBezTo>
                <a:cubicBezTo>
                  <a:pt x="193133" y="886143"/>
                  <a:pt x="190335" y="890605"/>
                  <a:pt x="192200" y="892393"/>
                </a:cubicBezTo>
                <a:cubicBezTo>
                  <a:pt x="205257" y="904008"/>
                  <a:pt x="225750" y="899532"/>
                  <a:pt x="237874" y="908466"/>
                </a:cubicBezTo>
                <a:cubicBezTo>
                  <a:pt x="238806" y="909360"/>
                  <a:pt x="248126" y="929898"/>
                  <a:pt x="249059" y="929898"/>
                </a:cubicBezTo>
                <a:cubicBezTo>
                  <a:pt x="261183" y="938833"/>
                  <a:pt x="273287" y="922748"/>
                  <a:pt x="286343" y="933470"/>
                </a:cubicBezTo>
                <a:cubicBezTo>
                  <a:pt x="292872" y="938831"/>
                  <a:pt x="288201" y="950437"/>
                  <a:pt x="300325" y="950437"/>
                </a:cubicBezTo>
                <a:cubicBezTo>
                  <a:pt x="305921" y="951330"/>
                  <a:pt x="309643" y="945971"/>
                  <a:pt x="315239" y="946865"/>
                </a:cubicBezTo>
                <a:cubicBezTo>
                  <a:pt x="320834" y="947758"/>
                  <a:pt x="323625" y="954008"/>
                  <a:pt x="329221" y="954902"/>
                </a:cubicBezTo>
                <a:cubicBezTo>
                  <a:pt x="332018" y="954902"/>
                  <a:pt x="332015" y="949544"/>
                  <a:pt x="334813" y="949544"/>
                </a:cubicBezTo>
                <a:cubicBezTo>
                  <a:pt x="344139" y="948650"/>
                  <a:pt x="352518" y="955794"/>
                  <a:pt x="362777" y="956688"/>
                </a:cubicBezTo>
                <a:cubicBezTo>
                  <a:pt x="362777" y="956688"/>
                  <a:pt x="358110" y="936148"/>
                  <a:pt x="369301" y="937935"/>
                </a:cubicBezTo>
                <a:cubicBezTo>
                  <a:pt x="385156" y="940615"/>
                  <a:pt x="394463" y="951325"/>
                  <a:pt x="404722" y="960260"/>
                </a:cubicBezTo>
                <a:cubicBezTo>
                  <a:pt x="405654" y="961153"/>
                  <a:pt x="408449" y="960260"/>
                  <a:pt x="410314" y="960260"/>
                </a:cubicBezTo>
                <a:cubicBezTo>
                  <a:pt x="414977" y="961153"/>
                  <a:pt x="420566" y="961151"/>
                  <a:pt x="423364" y="963832"/>
                </a:cubicBezTo>
                <a:cubicBezTo>
                  <a:pt x="428027" y="967406"/>
                  <a:pt x="425225" y="975439"/>
                  <a:pt x="429889" y="978119"/>
                </a:cubicBezTo>
                <a:lnTo>
                  <a:pt x="429889" y="979012"/>
                </a:lnTo>
                <a:cubicBezTo>
                  <a:pt x="431754" y="974545"/>
                  <a:pt x="434549" y="970975"/>
                  <a:pt x="435481" y="970975"/>
                </a:cubicBezTo>
                <a:cubicBezTo>
                  <a:pt x="459729" y="969188"/>
                  <a:pt x="461585" y="980792"/>
                  <a:pt x="452259" y="992407"/>
                </a:cubicBezTo>
                <a:cubicBezTo>
                  <a:pt x="458788" y="995087"/>
                  <a:pt x="466238" y="996870"/>
                  <a:pt x="470901" y="1000444"/>
                </a:cubicBezTo>
                <a:cubicBezTo>
                  <a:pt x="472767" y="1002231"/>
                  <a:pt x="473695" y="1012053"/>
                  <a:pt x="479290" y="1011159"/>
                </a:cubicBezTo>
                <a:cubicBezTo>
                  <a:pt x="486751" y="1010266"/>
                  <a:pt x="493268" y="1005802"/>
                  <a:pt x="501661" y="1005802"/>
                </a:cubicBezTo>
                <a:cubicBezTo>
                  <a:pt x="510987" y="1005802"/>
                  <a:pt x="526823" y="1023663"/>
                  <a:pt x="536149" y="1020982"/>
                </a:cubicBezTo>
                <a:cubicBezTo>
                  <a:pt x="539880" y="1020089"/>
                  <a:pt x="536148" y="1012947"/>
                  <a:pt x="538946" y="1011159"/>
                </a:cubicBezTo>
                <a:cubicBezTo>
                  <a:pt x="552935" y="1002225"/>
                  <a:pt x="570008" y="1010264"/>
                  <a:pt x="584930" y="1013838"/>
                </a:cubicBezTo>
                <a:lnTo>
                  <a:pt x="588658" y="1013838"/>
                </a:lnTo>
                <a:cubicBezTo>
                  <a:pt x="583062" y="1009371"/>
                  <a:pt x="577474" y="1004911"/>
                  <a:pt x="575609" y="999551"/>
                </a:cubicBezTo>
                <a:cubicBezTo>
                  <a:pt x="569080" y="981681"/>
                  <a:pt x="581204" y="986165"/>
                  <a:pt x="576540" y="970082"/>
                </a:cubicBezTo>
                <a:cubicBezTo>
                  <a:pt x="575607" y="967402"/>
                  <a:pt x="569083" y="968297"/>
                  <a:pt x="569083" y="965617"/>
                </a:cubicBezTo>
                <a:cubicBezTo>
                  <a:pt x="570016" y="955789"/>
                  <a:pt x="582132" y="950441"/>
                  <a:pt x="583997" y="941506"/>
                </a:cubicBezTo>
                <a:cubicBezTo>
                  <a:pt x="583997" y="938826"/>
                  <a:pt x="579335" y="935257"/>
                  <a:pt x="581201" y="933469"/>
                </a:cubicBezTo>
                <a:cubicBezTo>
                  <a:pt x="592392" y="918281"/>
                  <a:pt x="611023" y="921863"/>
                  <a:pt x="620349" y="917396"/>
                </a:cubicBezTo>
                <a:cubicBezTo>
                  <a:pt x="630608" y="912035"/>
                  <a:pt x="645511" y="894181"/>
                  <a:pt x="655770" y="888820"/>
                </a:cubicBezTo>
                <a:cubicBezTo>
                  <a:pt x="665096" y="883460"/>
                  <a:pt x="674408" y="895069"/>
                  <a:pt x="681869" y="898643"/>
                </a:cubicBezTo>
                <a:cubicBezTo>
                  <a:pt x="684667" y="900430"/>
                  <a:pt x="717288" y="903999"/>
                  <a:pt x="718221" y="907573"/>
                </a:cubicBezTo>
                <a:cubicBezTo>
                  <a:pt x="719154" y="911147"/>
                  <a:pt x="706088" y="929904"/>
                  <a:pt x="735931" y="918289"/>
                </a:cubicBezTo>
                <a:cubicBezTo>
                  <a:pt x="737820" y="917485"/>
                  <a:pt x="737849" y="916449"/>
                  <a:pt x="736863" y="915312"/>
                </a:cubicBezTo>
                <a:cubicBezTo>
                  <a:pt x="738169" y="916075"/>
                  <a:pt x="739658" y="916391"/>
                  <a:pt x="741523" y="916503"/>
                </a:cubicBezTo>
                <a:cubicBezTo>
                  <a:pt x="748052" y="917396"/>
                  <a:pt x="755503" y="914719"/>
                  <a:pt x="760165" y="910252"/>
                </a:cubicBezTo>
                <a:cubicBezTo>
                  <a:pt x="762963" y="906678"/>
                  <a:pt x="752706" y="896858"/>
                  <a:pt x="758301" y="895964"/>
                </a:cubicBezTo>
                <a:cubicBezTo>
                  <a:pt x="764830" y="895071"/>
                  <a:pt x="775079" y="900425"/>
                  <a:pt x="775079" y="907573"/>
                </a:cubicBezTo>
                <a:cubicBezTo>
                  <a:pt x="774147" y="914721"/>
                  <a:pt x="757370" y="912034"/>
                  <a:pt x="756437" y="919182"/>
                </a:cubicBezTo>
                <a:cubicBezTo>
                  <a:pt x="755504" y="924542"/>
                  <a:pt x="766687" y="922754"/>
                  <a:pt x="772283" y="922754"/>
                </a:cubicBezTo>
                <a:cubicBezTo>
                  <a:pt x="776013" y="922754"/>
                  <a:pt x="779739" y="916502"/>
                  <a:pt x="781604" y="919182"/>
                </a:cubicBezTo>
                <a:cubicBezTo>
                  <a:pt x="785335" y="923649"/>
                  <a:pt x="780669" y="932574"/>
                  <a:pt x="785332" y="937041"/>
                </a:cubicBezTo>
                <a:cubicBezTo>
                  <a:pt x="789996" y="941509"/>
                  <a:pt x="797446" y="940613"/>
                  <a:pt x="803975" y="942399"/>
                </a:cubicBezTo>
                <a:cubicBezTo>
                  <a:pt x="807705" y="942399"/>
                  <a:pt x="810498" y="941506"/>
                  <a:pt x="813296" y="942399"/>
                </a:cubicBezTo>
                <a:cubicBezTo>
                  <a:pt x="826352" y="948654"/>
                  <a:pt x="819821" y="953114"/>
                  <a:pt x="819821" y="954901"/>
                </a:cubicBezTo>
                <a:cubicBezTo>
                  <a:pt x="820753" y="956688"/>
                  <a:pt x="823548" y="956687"/>
                  <a:pt x="826345" y="956687"/>
                </a:cubicBezTo>
                <a:cubicBezTo>
                  <a:pt x="829143" y="957581"/>
                  <a:pt x="832869" y="957580"/>
                  <a:pt x="834734" y="955795"/>
                </a:cubicBezTo>
                <a:cubicBezTo>
                  <a:pt x="836600" y="954008"/>
                  <a:pt x="823543" y="948650"/>
                  <a:pt x="835666" y="949544"/>
                </a:cubicBezTo>
                <a:cubicBezTo>
                  <a:pt x="854318" y="950437"/>
                  <a:pt x="847779" y="962940"/>
                  <a:pt x="856172" y="960260"/>
                </a:cubicBezTo>
                <a:cubicBezTo>
                  <a:pt x="863633" y="957579"/>
                  <a:pt x="869217" y="949545"/>
                  <a:pt x="877611" y="947758"/>
                </a:cubicBezTo>
                <a:cubicBezTo>
                  <a:pt x="884139" y="946864"/>
                  <a:pt x="893454" y="951332"/>
                  <a:pt x="898117" y="946865"/>
                </a:cubicBezTo>
                <a:cubicBezTo>
                  <a:pt x="901848" y="944185"/>
                  <a:pt x="893456" y="938831"/>
                  <a:pt x="894389" y="935257"/>
                </a:cubicBezTo>
                <a:cubicBezTo>
                  <a:pt x="896254" y="930789"/>
                  <a:pt x="903709" y="929901"/>
                  <a:pt x="906506" y="926327"/>
                </a:cubicBezTo>
                <a:cubicBezTo>
                  <a:pt x="909304" y="923646"/>
                  <a:pt x="907437" y="919183"/>
                  <a:pt x="910235" y="918290"/>
                </a:cubicBezTo>
                <a:cubicBezTo>
                  <a:pt x="913965" y="916503"/>
                  <a:pt x="918622" y="920970"/>
                  <a:pt x="922352" y="919182"/>
                </a:cubicBezTo>
                <a:cubicBezTo>
                  <a:pt x="927015" y="915608"/>
                  <a:pt x="926079" y="908468"/>
                  <a:pt x="929809" y="905787"/>
                </a:cubicBezTo>
                <a:cubicBezTo>
                  <a:pt x="934472" y="903107"/>
                  <a:pt x="940992" y="906682"/>
                  <a:pt x="944723" y="904001"/>
                </a:cubicBezTo>
                <a:cubicBezTo>
                  <a:pt x="948454" y="901321"/>
                  <a:pt x="943789" y="895073"/>
                  <a:pt x="946587" y="892393"/>
                </a:cubicBezTo>
                <a:cubicBezTo>
                  <a:pt x="950318" y="888819"/>
                  <a:pt x="956838" y="887928"/>
                  <a:pt x="962433" y="887035"/>
                </a:cubicBezTo>
                <a:cubicBezTo>
                  <a:pt x="963366" y="887035"/>
                  <a:pt x="962433" y="890606"/>
                  <a:pt x="963365" y="891500"/>
                </a:cubicBezTo>
                <a:cubicBezTo>
                  <a:pt x="965230" y="891500"/>
                  <a:pt x="962432" y="887928"/>
                  <a:pt x="963365" y="887035"/>
                </a:cubicBezTo>
                <a:cubicBezTo>
                  <a:pt x="965230" y="885248"/>
                  <a:pt x="981074" y="879891"/>
                  <a:pt x="982007" y="879891"/>
                </a:cubicBezTo>
                <a:cubicBezTo>
                  <a:pt x="977344" y="863808"/>
                  <a:pt x="1009046" y="843283"/>
                  <a:pt x="995057" y="833455"/>
                </a:cubicBezTo>
                <a:cubicBezTo>
                  <a:pt x="990393" y="830775"/>
                  <a:pt x="983874" y="834348"/>
                  <a:pt x="978279" y="835241"/>
                </a:cubicBezTo>
                <a:cubicBezTo>
                  <a:pt x="972683" y="835241"/>
                  <a:pt x="966164" y="837922"/>
                  <a:pt x="960568" y="836134"/>
                </a:cubicBezTo>
                <a:cubicBezTo>
                  <a:pt x="950310" y="833454"/>
                  <a:pt x="926080" y="816495"/>
                  <a:pt x="927012" y="803986"/>
                </a:cubicBezTo>
                <a:cubicBezTo>
                  <a:pt x="927012" y="802199"/>
                  <a:pt x="931673" y="802201"/>
                  <a:pt x="931673" y="800414"/>
                </a:cubicBezTo>
                <a:cubicBezTo>
                  <a:pt x="930740" y="797734"/>
                  <a:pt x="921418" y="795059"/>
                  <a:pt x="924216" y="789698"/>
                </a:cubicBezTo>
                <a:cubicBezTo>
                  <a:pt x="927947" y="786125"/>
                  <a:pt x="932604" y="783450"/>
                  <a:pt x="935401" y="778982"/>
                </a:cubicBezTo>
                <a:cubicBezTo>
                  <a:pt x="936334" y="778089"/>
                  <a:pt x="933536" y="776305"/>
                  <a:pt x="934470" y="774518"/>
                </a:cubicBezTo>
                <a:cubicBezTo>
                  <a:pt x="935402" y="771837"/>
                  <a:pt x="943790" y="776305"/>
                  <a:pt x="944723" y="773625"/>
                </a:cubicBezTo>
                <a:cubicBezTo>
                  <a:pt x="944723" y="766477"/>
                  <a:pt x="943792" y="759340"/>
                  <a:pt x="940995" y="753979"/>
                </a:cubicBezTo>
                <a:cubicBezTo>
                  <a:pt x="936332" y="746832"/>
                  <a:pt x="905573" y="735234"/>
                  <a:pt x="907439" y="720939"/>
                </a:cubicBezTo>
                <a:cubicBezTo>
                  <a:pt x="907439" y="716472"/>
                  <a:pt x="915825" y="716474"/>
                  <a:pt x="920488" y="715581"/>
                </a:cubicBezTo>
                <a:cubicBezTo>
                  <a:pt x="923286" y="715581"/>
                  <a:pt x="925147" y="720939"/>
                  <a:pt x="927945" y="720046"/>
                </a:cubicBezTo>
                <a:cubicBezTo>
                  <a:pt x="932608" y="719152"/>
                  <a:pt x="962436" y="695939"/>
                  <a:pt x="957773" y="687898"/>
                </a:cubicBezTo>
                <a:cubicBezTo>
                  <a:pt x="954975" y="682537"/>
                  <a:pt x="945657" y="681651"/>
                  <a:pt x="942859" y="675396"/>
                </a:cubicBezTo>
                <a:cubicBezTo>
                  <a:pt x="940061" y="671823"/>
                  <a:pt x="943792" y="665576"/>
                  <a:pt x="941927" y="662002"/>
                </a:cubicBezTo>
                <a:cubicBezTo>
                  <a:pt x="928871" y="640558"/>
                  <a:pt x="904620" y="651299"/>
                  <a:pt x="947520" y="627175"/>
                </a:cubicBezTo>
                <a:cubicBezTo>
                  <a:pt x="943789" y="621814"/>
                  <a:pt x="943794" y="615569"/>
                  <a:pt x="939131" y="611101"/>
                </a:cubicBezTo>
                <a:cubicBezTo>
                  <a:pt x="938198" y="609314"/>
                  <a:pt x="934471" y="614674"/>
                  <a:pt x="933538" y="612887"/>
                </a:cubicBezTo>
                <a:cubicBezTo>
                  <a:pt x="932606" y="610207"/>
                  <a:pt x="937268" y="605745"/>
                  <a:pt x="935402" y="603064"/>
                </a:cubicBezTo>
                <a:cubicBezTo>
                  <a:pt x="934470" y="600384"/>
                  <a:pt x="928879" y="603065"/>
                  <a:pt x="927013" y="601278"/>
                </a:cubicBezTo>
                <a:cubicBezTo>
                  <a:pt x="921418" y="592344"/>
                  <a:pt x="934471" y="593244"/>
                  <a:pt x="933538" y="587884"/>
                </a:cubicBezTo>
                <a:cubicBezTo>
                  <a:pt x="932606" y="583416"/>
                  <a:pt x="927013" y="581635"/>
                  <a:pt x="927013" y="577168"/>
                </a:cubicBezTo>
                <a:cubicBezTo>
                  <a:pt x="926081" y="574487"/>
                  <a:pt x="933540" y="569131"/>
                  <a:pt x="929810" y="568238"/>
                </a:cubicBezTo>
                <a:cubicBezTo>
                  <a:pt x="917686" y="562877"/>
                  <a:pt x="891598" y="562873"/>
                  <a:pt x="883204" y="575382"/>
                </a:cubicBezTo>
                <a:cubicBezTo>
                  <a:pt x="881339" y="577169"/>
                  <a:pt x="882273" y="578952"/>
                  <a:pt x="882273" y="581633"/>
                </a:cubicBezTo>
                <a:cubicBezTo>
                  <a:pt x="883205" y="583419"/>
                  <a:pt x="887866" y="585204"/>
                  <a:pt x="886933" y="586991"/>
                </a:cubicBezTo>
                <a:cubicBezTo>
                  <a:pt x="881337" y="597712"/>
                  <a:pt x="868297" y="602173"/>
                  <a:pt x="857106" y="599492"/>
                </a:cubicBezTo>
                <a:cubicBezTo>
                  <a:pt x="856173" y="599492"/>
                  <a:pt x="860834" y="597707"/>
                  <a:pt x="860834" y="595920"/>
                </a:cubicBezTo>
                <a:cubicBezTo>
                  <a:pt x="860834" y="584305"/>
                  <a:pt x="870155" y="588778"/>
                  <a:pt x="871087" y="586098"/>
                </a:cubicBezTo>
                <a:cubicBezTo>
                  <a:pt x="875750" y="571802"/>
                  <a:pt x="863624" y="559315"/>
                  <a:pt x="874816" y="545913"/>
                </a:cubicBezTo>
                <a:cubicBezTo>
                  <a:pt x="881344" y="536978"/>
                  <a:pt x="898116" y="536988"/>
                  <a:pt x="901847" y="527160"/>
                </a:cubicBezTo>
                <a:cubicBezTo>
                  <a:pt x="904645" y="521799"/>
                  <a:pt x="899049" y="513769"/>
                  <a:pt x="901847" y="507515"/>
                </a:cubicBezTo>
                <a:cubicBezTo>
                  <a:pt x="905577" y="500367"/>
                  <a:pt x="918622" y="503053"/>
                  <a:pt x="924218" y="496799"/>
                </a:cubicBezTo>
                <a:cubicBezTo>
                  <a:pt x="930746" y="491438"/>
                  <a:pt x="938195" y="473287"/>
                  <a:pt x="946588" y="467032"/>
                </a:cubicBezTo>
                <a:cubicBezTo>
                  <a:pt x="951251" y="463458"/>
                  <a:pt x="955909" y="473290"/>
                  <a:pt x="956841" y="460781"/>
                </a:cubicBezTo>
                <a:cubicBezTo>
                  <a:pt x="956841" y="456314"/>
                  <a:pt x="942860" y="465249"/>
                  <a:pt x="941928" y="460781"/>
                </a:cubicBezTo>
                <a:cubicBezTo>
                  <a:pt x="940062" y="456314"/>
                  <a:pt x="947519" y="452747"/>
                  <a:pt x="950317" y="449173"/>
                </a:cubicBezTo>
                <a:cubicBezTo>
                  <a:pt x="950317" y="449173"/>
                  <a:pt x="952181" y="450066"/>
                  <a:pt x="952181" y="449173"/>
                </a:cubicBezTo>
                <a:cubicBezTo>
                  <a:pt x="952181" y="447386"/>
                  <a:pt x="948451" y="443815"/>
                  <a:pt x="950317" y="442922"/>
                </a:cubicBezTo>
                <a:cubicBezTo>
                  <a:pt x="955757" y="441433"/>
                  <a:pt x="959509" y="441804"/>
                  <a:pt x="962434" y="442922"/>
                </a:cubicBezTo>
                <a:lnTo>
                  <a:pt x="961502" y="437861"/>
                </a:lnTo>
                <a:lnTo>
                  <a:pt x="953735" y="433992"/>
                </a:lnTo>
                <a:lnTo>
                  <a:pt x="951871" y="428634"/>
                </a:lnTo>
                <a:lnTo>
                  <a:pt x="954356" y="420597"/>
                </a:lnTo>
                <a:lnTo>
                  <a:pt x="949385" y="408393"/>
                </a:lnTo>
                <a:lnTo>
                  <a:pt x="941617" y="402737"/>
                </a:lnTo>
                <a:cubicBezTo>
                  <a:pt x="941617" y="402737"/>
                  <a:pt x="943680" y="396178"/>
                  <a:pt x="947521" y="386366"/>
                </a:cubicBezTo>
                <a:cubicBezTo>
                  <a:pt x="951362" y="376553"/>
                  <a:pt x="959638" y="366720"/>
                  <a:pt x="959638" y="366720"/>
                </a:cubicBezTo>
                <a:lnTo>
                  <a:pt x="959638" y="356897"/>
                </a:lnTo>
                <a:lnTo>
                  <a:pt x="969270" y="346479"/>
                </a:lnTo>
                <a:lnTo>
                  <a:pt x="965231" y="334275"/>
                </a:lnTo>
                <a:lnTo>
                  <a:pt x="958395" y="322368"/>
                </a:lnTo>
                <a:lnTo>
                  <a:pt x="937268" y="313141"/>
                </a:lnTo>
                <a:lnTo>
                  <a:pt x="916140" y="295579"/>
                </a:lnTo>
                <a:lnTo>
                  <a:pt x="899983" y="286351"/>
                </a:lnTo>
                <a:lnTo>
                  <a:pt x="895012" y="277124"/>
                </a:lnTo>
                <a:lnTo>
                  <a:pt x="887866" y="273552"/>
                </a:lnTo>
                <a:lnTo>
                  <a:pt x="870466" y="256287"/>
                </a:lnTo>
                <a:cubicBezTo>
                  <a:pt x="870466" y="256287"/>
                  <a:pt x="875767" y="239202"/>
                  <a:pt x="875127" y="233069"/>
                </a:cubicBezTo>
                <a:cubicBezTo>
                  <a:pt x="874486" y="226937"/>
                  <a:pt x="867981" y="216246"/>
                  <a:pt x="867981" y="211340"/>
                </a:cubicBezTo>
                <a:cubicBezTo>
                  <a:pt x="867981" y="209576"/>
                  <a:pt x="869497" y="206566"/>
                  <a:pt x="871088" y="203303"/>
                </a:cubicBezTo>
                <a:cubicBezTo>
                  <a:pt x="869823" y="202763"/>
                  <a:pt x="868770" y="202355"/>
                  <a:pt x="867359" y="201815"/>
                </a:cubicBezTo>
                <a:cubicBezTo>
                  <a:pt x="864561" y="200921"/>
                  <a:pt x="861768" y="200029"/>
                  <a:pt x="858970" y="200029"/>
                </a:cubicBezTo>
                <a:cubicBezTo>
                  <a:pt x="852442" y="199135"/>
                  <a:pt x="845924" y="205388"/>
                  <a:pt x="840328" y="202708"/>
                </a:cubicBezTo>
                <a:cubicBezTo>
                  <a:pt x="835665" y="200921"/>
                  <a:pt x="839397" y="192887"/>
                  <a:pt x="836600" y="189313"/>
                </a:cubicBezTo>
                <a:cubicBezTo>
                  <a:pt x="834734" y="186633"/>
                  <a:pt x="830076" y="188421"/>
                  <a:pt x="827279" y="186634"/>
                </a:cubicBezTo>
                <a:cubicBezTo>
                  <a:pt x="826346" y="185740"/>
                  <a:pt x="831007" y="183955"/>
                  <a:pt x="831007" y="183062"/>
                </a:cubicBezTo>
                <a:cubicBezTo>
                  <a:pt x="830074" y="181275"/>
                  <a:pt x="829144" y="179491"/>
                  <a:pt x="827279" y="178597"/>
                </a:cubicBezTo>
                <a:cubicBezTo>
                  <a:pt x="825413" y="177704"/>
                  <a:pt x="822618" y="181276"/>
                  <a:pt x="821686" y="180383"/>
                </a:cubicBezTo>
                <a:cubicBezTo>
                  <a:pt x="817955" y="177703"/>
                  <a:pt x="817027" y="172348"/>
                  <a:pt x="813297" y="169667"/>
                </a:cubicBezTo>
                <a:cubicBezTo>
                  <a:pt x="806768" y="166987"/>
                  <a:pt x="797453" y="169670"/>
                  <a:pt x="793723" y="164309"/>
                </a:cubicBezTo>
                <a:cubicBezTo>
                  <a:pt x="789992" y="160736"/>
                  <a:pt x="797451" y="155382"/>
                  <a:pt x="797451" y="150914"/>
                </a:cubicBezTo>
                <a:cubicBezTo>
                  <a:pt x="796518" y="147341"/>
                  <a:pt x="790926" y="146452"/>
                  <a:pt x="790926" y="142878"/>
                </a:cubicBezTo>
                <a:cubicBezTo>
                  <a:pt x="790926" y="138410"/>
                  <a:pt x="794654" y="134843"/>
                  <a:pt x="795587" y="131269"/>
                </a:cubicBezTo>
                <a:cubicBezTo>
                  <a:pt x="796519" y="128588"/>
                  <a:pt x="801180" y="125912"/>
                  <a:pt x="799315" y="124125"/>
                </a:cubicBezTo>
                <a:cubicBezTo>
                  <a:pt x="792787" y="118764"/>
                  <a:pt x="787201" y="134838"/>
                  <a:pt x="780673" y="140199"/>
                </a:cubicBezTo>
                <a:cubicBezTo>
                  <a:pt x="767616" y="151814"/>
                  <a:pt x="736862" y="144666"/>
                  <a:pt x="739660" y="139306"/>
                </a:cubicBezTo>
                <a:cubicBezTo>
                  <a:pt x="742458" y="134839"/>
                  <a:pt x="747117" y="132165"/>
                  <a:pt x="747117" y="127697"/>
                </a:cubicBezTo>
                <a:cubicBezTo>
                  <a:pt x="747117" y="125017"/>
                  <a:pt x="739660" y="125020"/>
                  <a:pt x="740592" y="121446"/>
                </a:cubicBezTo>
                <a:cubicBezTo>
                  <a:pt x="740592" y="116086"/>
                  <a:pt x="748049" y="111626"/>
                  <a:pt x="748049" y="106266"/>
                </a:cubicBezTo>
                <a:cubicBezTo>
                  <a:pt x="746184" y="91077"/>
                  <a:pt x="707969" y="100018"/>
                  <a:pt x="706104" y="92871"/>
                </a:cubicBezTo>
                <a:cubicBezTo>
                  <a:pt x="705172" y="89297"/>
                  <a:pt x="707969" y="84836"/>
                  <a:pt x="707036" y="81262"/>
                </a:cubicBezTo>
                <a:cubicBezTo>
                  <a:pt x="704238" y="66966"/>
                  <a:pt x="683736" y="81269"/>
                  <a:pt x="678140" y="68760"/>
                </a:cubicBezTo>
                <a:cubicBezTo>
                  <a:pt x="674410" y="61612"/>
                  <a:pt x="680011" y="41080"/>
                  <a:pt x="667887" y="36613"/>
                </a:cubicBezTo>
                <a:cubicBezTo>
                  <a:pt x="662291" y="33932"/>
                  <a:pt x="657638" y="46435"/>
                  <a:pt x="650177" y="46435"/>
                </a:cubicBezTo>
                <a:cubicBezTo>
                  <a:pt x="629659" y="46435"/>
                  <a:pt x="628739" y="12509"/>
                  <a:pt x="626874" y="0"/>
                </a:cubicBezTo>
                <a:close/>
                <a:moveTo>
                  <a:pt x="934471" y="873641"/>
                </a:moveTo>
                <a:cubicBezTo>
                  <a:pt x="941932" y="873641"/>
                  <a:pt x="948453" y="878996"/>
                  <a:pt x="948453" y="885250"/>
                </a:cubicBezTo>
                <a:cubicBezTo>
                  <a:pt x="948453" y="891505"/>
                  <a:pt x="941932" y="897752"/>
                  <a:pt x="934471" y="897752"/>
                </a:cubicBezTo>
                <a:cubicBezTo>
                  <a:pt x="927010" y="897752"/>
                  <a:pt x="920490" y="891505"/>
                  <a:pt x="920490" y="885250"/>
                </a:cubicBezTo>
                <a:cubicBezTo>
                  <a:pt x="920490" y="878996"/>
                  <a:pt x="927010" y="873641"/>
                  <a:pt x="934471" y="873641"/>
                </a:cubicBezTo>
                <a:close/>
                <a:moveTo>
                  <a:pt x="728785" y="893882"/>
                </a:moveTo>
                <a:cubicBezTo>
                  <a:pt x="730264" y="893728"/>
                  <a:pt x="728604" y="907761"/>
                  <a:pt x="735000" y="913826"/>
                </a:cubicBezTo>
                <a:cubicBezTo>
                  <a:pt x="730063" y="909857"/>
                  <a:pt x="719498" y="904008"/>
                  <a:pt x="728475" y="894180"/>
                </a:cubicBezTo>
                <a:cubicBezTo>
                  <a:pt x="728650" y="893956"/>
                  <a:pt x="728663" y="893895"/>
                  <a:pt x="728785" y="893883"/>
                </a:cubicBezTo>
                <a:close/>
                <a:moveTo>
                  <a:pt x="1150100" y="974549"/>
                </a:moveTo>
                <a:cubicBezTo>
                  <a:pt x="1146369" y="981697"/>
                  <a:pt x="1138915" y="987047"/>
                  <a:pt x="1137982" y="994195"/>
                </a:cubicBezTo>
                <a:cubicBezTo>
                  <a:pt x="1137050" y="1000449"/>
                  <a:pt x="1143578" y="1012054"/>
                  <a:pt x="1137982" y="1012054"/>
                </a:cubicBezTo>
                <a:cubicBezTo>
                  <a:pt x="1131454" y="1012054"/>
                  <a:pt x="1126489" y="1004910"/>
                  <a:pt x="1120893" y="1005804"/>
                </a:cubicBezTo>
                <a:cubicBezTo>
                  <a:pt x="1116231" y="1006697"/>
                  <a:pt x="1116235" y="1014732"/>
                  <a:pt x="1111572" y="1017412"/>
                </a:cubicBezTo>
                <a:cubicBezTo>
                  <a:pt x="1107842" y="1019199"/>
                  <a:pt x="1103185" y="1015625"/>
                  <a:pt x="1099455" y="1017412"/>
                </a:cubicBezTo>
                <a:cubicBezTo>
                  <a:pt x="1094792" y="1019199"/>
                  <a:pt x="1093865" y="1025449"/>
                  <a:pt x="1089202" y="1026342"/>
                </a:cubicBezTo>
                <a:cubicBezTo>
                  <a:pt x="1087337" y="1027236"/>
                  <a:pt x="1085474" y="1020984"/>
                  <a:pt x="1084541" y="1022770"/>
                </a:cubicBezTo>
                <a:cubicBezTo>
                  <a:pt x="1080811" y="1028131"/>
                  <a:pt x="1081746" y="1036459"/>
                  <a:pt x="1079881" y="1042714"/>
                </a:cubicBezTo>
                <a:cubicBezTo>
                  <a:pt x="1078015" y="1045394"/>
                  <a:pt x="1067763" y="1042712"/>
                  <a:pt x="1068695" y="1046286"/>
                </a:cubicBezTo>
                <a:cubicBezTo>
                  <a:pt x="1071493" y="1051647"/>
                  <a:pt x="1080813" y="1054320"/>
                  <a:pt x="1080813" y="1059681"/>
                </a:cubicBezTo>
                <a:cubicBezTo>
                  <a:pt x="1080813" y="1065935"/>
                  <a:pt x="1068695" y="1067715"/>
                  <a:pt x="1069627" y="1073075"/>
                </a:cubicBezTo>
                <a:cubicBezTo>
                  <a:pt x="1071493" y="1080223"/>
                  <a:pt x="1085473" y="1078430"/>
                  <a:pt x="1086405" y="1085577"/>
                </a:cubicBezTo>
                <a:cubicBezTo>
                  <a:pt x="1087338" y="1091831"/>
                  <a:pt x="1072423" y="1095396"/>
                  <a:pt x="1074288" y="1102544"/>
                </a:cubicBezTo>
                <a:cubicBezTo>
                  <a:pt x="1075221" y="1107905"/>
                  <a:pt x="1090133" y="1097183"/>
                  <a:pt x="1091066" y="1102544"/>
                </a:cubicBezTo>
                <a:cubicBezTo>
                  <a:pt x="1091999" y="1109692"/>
                  <a:pt x="1077084" y="1113256"/>
                  <a:pt x="1077084" y="1120404"/>
                </a:cubicBezTo>
                <a:cubicBezTo>
                  <a:pt x="1076152" y="1126658"/>
                  <a:pt x="1087336" y="1128438"/>
                  <a:pt x="1090134" y="1133799"/>
                </a:cubicBezTo>
                <a:cubicBezTo>
                  <a:pt x="1091999" y="1137373"/>
                  <a:pt x="1086404" y="1140941"/>
                  <a:pt x="1088270" y="1143621"/>
                </a:cubicBezTo>
                <a:cubicBezTo>
                  <a:pt x="1096663" y="1157024"/>
                  <a:pt x="1104109" y="1148084"/>
                  <a:pt x="1116233" y="1151658"/>
                </a:cubicBezTo>
                <a:cubicBezTo>
                  <a:pt x="1119031" y="1152552"/>
                  <a:pt x="1115293" y="1178455"/>
                  <a:pt x="1128350" y="1165946"/>
                </a:cubicBezTo>
                <a:cubicBezTo>
                  <a:pt x="1133013" y="1160585"/>
                  <a:pt x="1130213" y="1152555"/>
                  <a:pt x="1133011" y="1146300"/>
                </a:cubicBezTo>
                <a:cubicBezTo>
                  <a:pt x="1134876" y="1143620"/>
                  <a:pt x="1140779" y="1143624"/>
                  <a:pt x="1140779" y="1140050"/>
                </a:cubicBezTo>
                <a:cubicBezTo>
                  <a:pt x="1141711" y="1138263"/>
                  <a:pt x="1134875" y="1140944"/>
                  <a:pt x="1134875" y="1138264"/>
                </a:cubicBezTo>
                <a:cubicBezTo>
                  <a:pt x="1134875" y="1136476"/>
                  <a:pt x="1139846" y="1138265"/>
                  <a:pt x="1140779" y="1136478"/>
                </a:cubicBezTo>
                <a:cubicBezTo>
                  <a:pt x="1151037" y="1125756"/>
                  <a:pt x="1146371" y="1109694"/>
                  <a:pt x="1146371" y="1098079"/>
                </a:cubicBezTo>
                <a:cubicBezTo>
                  <a:pt x="1146371" y="1087357"/>
                  <a:pt x="1162218" y="1075763"/>
                  <a:pt x="1161285" y="1060574"/>
                </a:cubicBezTo>
                <a:cubicBezTo>
                  <a:pt x="1161285" y="1055213"/>
                  <a:pt x="1161286" y="1035275"/>
                  <a:pt x="1158489" y="1029021"/>
                </a:cubicBezTo>
                <a:cubicBezTo>
                  <a:pt x="1158092" y="1028071"/>
                  <a:pt x="1157465" y="1027238"/>
                  <a:pt x="1156935" y="1026342"/>
                </a:cubicBezTo>
                <a:cubicBezTo>
                  <a:pt x="1155357" y="1026166"/>
                  <a:pt x="1150100" y="1020316"/>
                  <a:pt x="1150100" y="1017412"/>
                </a:cubicBezTo>
                <a:cubicBezTo>
                  <a:pt x="1150100" y="1007584"/>
                  <a:pt x="1163156" y="983484"/>
                  <a:pt x="1150100" y="974549"/>
                </a:cubicBezTo>
                <a:close/>
                <a:moveTo>
                  <a:pt x="1156935" y="1026342"/>
                </a:moveTo>
                <a:cubicBezTo>
                  <a:pt x="1157299" y="1026380"/>
                  <a:pt x="1157731" y="1026118"/>
                  <a:pt x="1157557" y="1025450"/>
                </a:cubicBezTo>
                <a:cubicBezTo>
                  <a:pt x="1155691" y="1021876"/>
                  <a:pt x="1150099" y="1012053"/>
                  <a:pt x="1151032" y="1015627"/>
                </a:cubicBezTo>
                <a:cubicBezTo>
                  <a:pt x="1152500" y="1019847"/>
                  <a:pt x="1154975" y="1023030"/>
                  <a:pt x="1156935" y="1026343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 w="3175" cap="flat">
            <a:solidFill>
              <a:schemeClr val="tx1"/>
            </a:solidFill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185" name="Forma libre 184">
            <a:extLst>
              <a:ext uri="{FF2B5EF4-FFF2-40B4-BE49-F238E27FC236}">
                <a16:creationId xmlns:a16="http://schemas.microsoft.com/office/drawing/2014/main" id="{8BC99E98-BCD3-9C40-A208-7DCBD3F571D6}"/>
              </a:ext>
            </a:extLst>
          </p:cNvPr>
          <p:cNvSpPr/>
          <p:nvPr/>
        </p:nvSpPr>
        <p:spPr>
          <a:xfrm>
            <a:off x="2686442" y="3935203"/>
            <a:ext cx="15310" cy="28534"/>
          </a:xfrm>
          <a:custGeom>
            <a:avLst/>
            <a:gdLst>
              <a:gd name="connsiteX0" fmla="*/ 6998 w 15332"/>
              <a:gd name="connsiteY0" fmla="*/ 0 h 28577"/>
              <a:gd name="connsiteX1" fmla="*/ 15332 w 15332"/>
              <a:gd name="connsiteY1" fmla="*/ 13667 h 28577"/>
              <a:gd name="connsiteX2" fmla="*/ 15332 w 15332"/>
              <a:gd name="connsiteY2" fmla="*/ 28577 h 28577"/>
              <a:gd name="connsiteX3" fmla="*/ 331 w 15332"/>
              <a:gd name="connsiteY3" fmla="*/ 27335 h 28577"/>
              <a:gd name="connsiteX4" fmla="*/ 6998 w 15332"/>
              <a:gd name="connsiteY4" fmla="*/ 0 h 285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332" h="28577">
                <a:moveTo>
                  <a:pt x="6998" y="0"/>
                </a:moveTo>
                <a:lnTo>
                  <a:pt x="15332" y="13667"/>
                </a:lnTo>
                <a:lnTo>
                  <a:pt x="15332" y="28577"/>
                </a:lnTo>
                <a:cubicBezTo>
                  <a:pt x="6998" y="28577"/>
                  <a:pt x="1998" y="27335"/>
                  <a:pt x="331" y="27335"/>
                </a:cubicBezTo>
                <a:cubicBezTo>
                  <a:pt x="-1336" y="26092"/>
                  <a:pt x="3665" y="13667"/>
                  <a:pt x="6998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 w="3175" cap="flat">
            <a:solidFill>
              <a:schemeClr val="tx1"/>
            </a:solidFill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186" name="Forma libre 185">
            <a:extLst>
              <a:ext uri="{FF2B5EF4-FFF2-40B4-BE49-F238E27FC236}">
                <a16:creationId xmlns:a16="http://schemas.microsoft.com/office/drawing/2014/main" id="{6766A2A7-EB48-954E-A10A-34741558DE02}"/>
              </a:ext>
            </a:extLst>
          </p:cNvPr>
          <p:cNvSpPr/>
          <p:nvPr/>
        </p:nvSpPr>
        <p:spPr>
          <a:xfrm>
            <a:off x="2220534" y="3201460"/>
            <a:ext cx="307573" cy="321271"/>
          </a:xfrm>
          <a:custGeom>
            <a:avLst/>
            <a:gdLst>
              <a:gd name="connsiteX0" fmla="*/ 242349 w 308034"/>
              <a:gd name="connsiteY0" fmla="*/ 3 h 321752"/>
              <a:gd name="connsiteX1" fmla="*/ 238310 w 308034"/>
              <a:gd name="connsiteY1" fmla="*/ 300 h 321752"/>
              <a:gd name="connsiteX2" fmla="*/ 229299 w 308034"/>
              <a:gd name="connsiteY2" fmla="*/ 895 h 321752"/>
              <a:gd name="connsiteX3" fmla="*/ 228368 w 308034"/>
              <a:gd name="connsiteY3" fmla="*/ 1491 h 321752"/>
              <a:gd name="connsiteX4" fmla="*/ 227125 w 308034"/>
              <a:gd name="connsiteY4" fmla="*/ 4765 h 321752"/>
              <a:gd name="connsiteX5" fmla="*/ 226815 w 308034"/>
              <a:gd name="connsiteY5" fmla="*/ 6551 h 321752"/>
              <a:gd name="connsiteX6" fmla="*/ 227746 w 308034"/>
              <a:gd name="connsiteY6" fmla="*/ 6848 h 321752"/>
              <a:gd name="connsiteX7" fmla="*/ 230232 w 308034"/>
              <a:gd name="connsiteY7" fmla="*/ 4764 h 321752"/>
              <a:gd name="connsiteX8" fmla="*/ 239553 w 308034"/>
              <a:gd name="connsiteY8" fmla="*/ 2681 h 321752"/>
              <a:gd name="connsiteX9" fmla="*/ 243903 w 308034"/>
              <a:gd name="connsiteY9" fmla="*/ 895 h 321752"/>
              <a:gd name="connsiteX10" fmla="*/ 244213 w 308034"/>
              <a:gd name="connsiteY10" fmla="*/ 299 h 321752"/>
              <a:gd name="connsiteX11" fmla="*/ 242349 w 308034"/>
              <a:gd name="connsiteY11" fmla="*/ 2 h 321752"/>
              <a:gd name="connsiteX12" fmla="*/ 193568 w 308034"/>
              <a:gd name="connsiteY12" fmla="*/ 2384 h 321752"/>
              <a:gd name="connsiteX13" fmla="*/ 191393 w 308034"/>
              <a:gd name="connsiteY13" fmla="*/ 2681 h 321752"/>
              <a:gd name="connsiteX14" fmla="*/ 190151 w 308034"/>
              <a:gd name="connsiteY14" fmla="*/ 3574 h 321752"/>
              <a:gd name="connsiteX15" fmla="*/ 189529 w 308034"/>
              <a:gd name="connsiteY15" fmla="*/ 4466 h 321752"/>
              <a:gd name="connsiteX16" fmla="*/ 189839 w 308034"/>
              <a:gd name="connsiteY16" fmla="*/ 6252 h 321752"/>
              <a:gd name="connsiteX17" fmla="*/ 191393 w 308034"/>
              <a:gd name="connsiteY17" fmla="*/ 7740 h 321752"/>
              <a:gd name="connsiteX18" fmla="*/ 191703 w 308034"/>
              <a:gd name="connsiteY18" fmla="*/ 7740 h 321752"/>
              <a:gd name="connsiteX19" fmla="*/ 193878 w 308034"/>
              <a:gd name="connsiteY19" fmla="*/ 8038 h 321752"/>
              <a:gd name="connsiteX20" fmla="*/ 196364 w 308034"/>
              <a:gd name="connsiteY20" fmla="*/ 6847 h 321752"/>
              <a:gd name="connsiteX21" fmla="*/ 198539 w 308034"/>
              <a:gd name="connsiteY21" fmla="*/ 5954 h 321752"/>
              <a:gd name="connsiteX22" fmla="*/ 201024 w 308034"/>
              <a:gd name="connsiteY22" fmla="*/ 6847 h 321752"/>
              <a:gd name="connsiteX23" fmla="*/ 203199 w 308034"/>
              <a:gd name="connsiteY23" fmla="*/ 7144 h 321752"/>
              <a:gd name="connsiteX24" fmla="*/ 206617 w 308034"/>
              <a:gd name="connsiteY24" fmla="*/ 6549 h 321752"/>
              <a:gd name="connsiteX25" fmla="*/ 215938 w 308034"/>
              <a:gd name="connsiteY25" fmla="*/ 5061 h 321752"/>
              <a:gd name="connsiteX26" fmla="*/ 215938 w 308034"/>
              <a:gd name="connsiteY26" fmla="*/ 4763 h 321752"/>
              <a:gd name="connsiteX27" fmla="*/ 210656 w 308034"/>
              <a:gd name="connsiteY27" fmla="*/ 3871 h 321752"/>
              <a:gd name="connsiteX28" fmla="*/ 197917 w 308034"/>
              <a:gd name="connsiteY28" fmla="*/ 3871 h 321752"/>
              <a:gd name="connsiteX29" fmla="*/ 197607 w 308034"/>
              <a:gd name="connsiteY29" fmla="*/ 3871 h 321752"/>
              <a:gd name="connsiteX30" fmla="*/ 194189 w 308034"/>
              <a:gd name="connsiteY30" fmla="*/ 3275 h 321752"/>
              <a:gd name="connsiteX31" fmla="*/ 193568 w 308034"/>
              <a:gd name="connsiteY31" fmla="*/ 2383 h 321752"/>
              <a:gd name="connsiteX32" fmla="*/ 183004 w 308034"/>
              <a:gd name="connsiteY32" fmla="*/ 4468 h 321752"/>
              <a:gd name="connsiteX33" fmla="*/ 174926 w 308034"/>
              <a:gd name="connsiteY33" fmla="*/ 5956 h 321752"/>
              <a:gd name="connsiteX34" fmla="*/ 158770 w 308034"/>
              <a:gd name="connsiteY34" fmla="*/ 9230 h 321752"/>
              <a:gd name="connsiteX35" fmla="*/ 156595 w 308034"/>
              <a:gd name="connsiteY35" fmla="*/ 11314 h 321752"/>
              <a:gd name="connsiteX36" fmla="*/ 155041 w 308034"/>
              <a:gd name="connsiteY36" fmla="*/ 13397 h 321752"/>
              <a:gd name="connsiteX37" fmla="*/ 155351 w 308034"/>
              <a:gd name="connsiteY37" fmla="*/ 13993 h 321752"/>
              <a:gd name="connsiteX38" fmla="*/ 158458 w 308034"/>
              <a:gd name="connsiteY38" fmla="*/ 14290 h 321752"/>
              <a:gd name="connsiteX39" fmla="*/ 162808 w 308034"/>
              <a:gd name="connsiteY39" fmla="*/ 12206 h 321752"/>
              <a:gd name="connsiteX40" fmla="*/ 169022 w 308034"/>
              <a:gd name="connsiteY40" fmla="*/ 11314 h 321752"/>
              <a:gd name="connsiteX41" fmla="*/ 170887 w 308034"/>
              <a:gd name="connsiteY41" fmla="*/ 10421 h 321752"/>
              <a:gd name="connsiteX42" fmla="*/ 176479 w 308034"/>
              <a:gd name="connsiteY42" fmla="*/ 9231 h 321752"/>
              <a:gd name="connsiteX43" fmla="*/ 178654 w 308034"/>
              <a:gd name="connsiteY43" fmla="*/ 8934 h 321752"/>
              <a:gd name="connsiteX44" fmla="*/ 183315 w 308034"/>
              <a:gd name="connsiteY44" fmla="*/ 6850 h 321752"/>
              <a:gd name="connsiteX45" fmla="*/ 185490 w 308034"/>
              <a:gd name="connsiteY45" fmla="*/ 5957 h 321752"/>
              <a:gd name="connsiteX46" fmla="*/ 185490 w 308034"/>
              <a:gd name="connsiteY46" fmla="*/ 5660 h 321752"/>
              <a:gd name="connsiteX47" fmla="*/ 184868 w 308034"/>
              <a:gd name="connsiteY47" fmla="*/ 4768 h 321752"/>
              <a:gd name="connsiteX48" fmla="*/ 183004 w 308034"/>
              <a:gd name="connsiteY48" fmla="*/ 4470 h 321752"/>
              <a:gd name="connsiteX49" fmla="*/ 263787 w 308034"/>
              <a:gd name="connsiteY49" fmla="*/ 5063 h 321752"/>
              <a:gd name="connsiteX50" fmla="*/ 242970 w 308034"/>
              <a:gd name="connsiteY50" fmla="*/ 7742 h 321752"/>
              <a:gd name="connsiteX51" fmla="*/ 223707 w 308034"/>
              <a:gd name="connsiteY51" fmla="*/ 11611 h 321752"/>
              <a:gd name="connsiteX52" fmla="*/ 204132 w 308034"/>
              <a:gd name="connsiteY52" fmla="*/ 16672 h 321752"/>
              <a:gd name="connsiteX53" fmla="*/ 175237 w 308034"/>
              <a:gd name="connsiteY53" fmla="*/ 30364 h 321752"/>
              <a:gd name="connsiteX54" fmla="*/ 171508 w 308034"/>
              <a:gd name="connsiteY54" fmla="*/ 35127 h 321752"/>
              <a:gd name="connsiteX55" fmla="*/ 169955 w 308034"/>
              <a:gd name="connsiteY55" fmla="*/ 37806 h 321752"/>
              <a:gd name="connsiteX56" fmla="*/ 169333 w 308034"/>
              <a:gd name="connsiteY56" fmla="*/ 38996 h 321752"/>
              <a:gd name="connsiteX57" fmla="*/ 169333 w 308034"/>
              <a:gd name="connsiteY57" fmla="*/ 39889 h 321752"/>
              <a:gd name="connsiteX58" fmla="*/ 167469 w 308034"/>
              <a:gd name="connsiteY58" fmla="*/ 41675 h 321752"/>
              <a:gd name="connsiteX59" fmla="*/ 166848 w 308034"/>
              <a:gd name="connsiteY59" fmla="*/ 41972 h 321752"/>
              <a:gd name="connsiteX60" fmla="*/ 166226 w 308034"/>
              <a:gd name="connsiteY60" fmla="*/ 42567 h 321752"/>
              <a:gd name="connsiteX61" fmla="*/ 169023 w 308034"/>
              <a:gd name="connsiteY61" fmla="*/ 50307 h 321752"/>
              <a:gd name="connsiteX62" fmla="*/ 169644 w 308034"/>
              <a:gd name="connsiteY62" fmla="*/ 55069 h 321752"/>
              <a:gd name="connsiteX63" fmla="*/ 170576 w 308034"/>
              <a:gd name="connsiteY63" fmla="*/ 59534 h 321752"/>
              <a:gd name="connsiteX64" fmla="*/ 169644 w 308034"/>
              <a:gd name="connsiteY64" fmla="*/ 62808 h 321752"/>
              <a:gd name="connsiteX65" fmla="*/ 166226 w 308034"/>
              <a:gd name="connsiteY65" fmla="*/ 69952 h 321752"/>
              <a:gd name="connsiteX66" fmla="*/ 166848 w 308034"/>
              <a:gd name="connsiteY66" fmla="*/ 72036 h 321752"/>
              <a:gd name="connsiteX67" fmla="*/ 177412 w 308034"/>
              <a:gd name="connsiteY67" fmla="*/ 74715 h 321752"/>
              <a:gd name="connsiteX68" fmla="*/ 179897 w 308034"/>
              <a:gd name="connsiteY68" fmla="*/ 74715 h 321752"/>
              <a:gd name="connsiteX69" fmla="*/ 180519 w 308034"/>
              <a:gd name="connsiteY69" fmla="*/ 74715 h 321752"/>
              <a:gd name="connsiteX70" fmla="*/ 183004 w 308034"/>
              <a:gd name="connsiteY70" fmla="*/ 74418 h 321752"/>
              <a:gd name="connsiteX71" fmla="*/ 183936 w 308034"/>
              <a:gd name="connsiteY71" fmla="*/ 74121 h 321752"/>
              <a:gd name="connsiteX72" fmla="*/ 186111 w 308034"/>
              <a:gd name="connsiteY72" fmla="*/ 73228 h 321752"/>
              <a:gd name="connsiteX73" fmla="*/ 196054 w 308034"/>
              <a:gd name="connsiteY73" fmla="*/ 76502 h 321752"/>
              <a:gd name="connsiteX74" fmla="*/ 201957 w 308034"/>
              <a:gd name="connsiteY74" fmla="*/ 81265 h 321752"/>
              <a:gd name="connsiteX75" fmla="*/ 208171 w 308034"/>
              <a:gd name="connsiteY75" fmla="*/ 86028 h 321752"/>
              <a:gd name="connsiteX76" fmla="*/ 209414 w 308034"/>
              <a:gd name="connsiteY76" fmla="*/ 95850 h 321752"/>
              <a:gd name="connsiteX77" fmla="*/ 212832 w 308034"/>
              <a:gd name="connsiteY77" fmla="*/ 99422 h 321752"/>
              <a:gd name="connsiteX78" fmla="*/ 207550 w 308034"/>
              <a:gd name="connsiteY78" fmla="*/ 103292 h 321752"/>
              <a:gd name="connsiteX79" fmla="*/ 199782 w 308034"/>
              <a:gd name="connsiteY79" fmla="*/ 107757 h 321752"/>
              <a:gd name="connsiteX80" fmla="*/ 201025 w 308034"/>
              <a:gd name="connsiteY80" fmla="*/ 108948 h 321752"/>
              <a:gd name="connsiteX81" fmla="*/ 201335 w 308034"/>
              <a:gd name="connsiteY81" fmla="*/ 110436 h 321752"/>
              <a:gd name="connsiteX82" fmla="*/ 201335 w 308034"/>
              <a:gd name="connsiteY82" fmla="*/ 113115 h 321752"/>
              <a:gd name="connsiteX83" fmla="*/ 200714 w 308034"/>
              <a:gd name="connsiteY83" fmla="*/ 116389 h 321752"/>
              <a:gd name="connsiteX84" fmla="*/ 198849 w 308034"/>
              <a:gd name="connsiteY84" fmla="*/ 120259 h 321752"/>
              <a:gd name="connsiteX85" fmla="*/ 193878 w 308034"/>
              <a:gd name="connsiteY85" fmla="*/ 125021 h 321752"/>
              <a:gd name="connsiteX86" fmla="*/ 182071 w 308034"/>
              <a:gd name="connsiteY86" fmla="*/ 132165 h 321752"/>
              <a:gd name="connsiteX87" fmla="*/ 178032 w 308034"/>
              <a:gd name="connsiteY87" fmla="*/ 136035 h 321752"/>
              <a:gd name="connsiteX88" fmla="*/ 176168 w 308034"/>
              <a:gd name="connsiteY88" fmla="*/ 139309 h 321752"/>
              <a:gd name="connsiteX89" fmla="*/ 174925 w 308034"/>
              <a:gd name="connsiteY89" fmla="*/ 141393 h 321752"/>
              <a:gd name="connsiteX90" fmla="*/ 173372 w 308034"/>
              <a:gd name="connsiteY90" fmla="*/ 142584 h 321752"/>
              <a:gd name="connsiteX91" fmla="*/ 167468 w 308034"/>
              <a:gd name="connsiteY91" fmla="*/ 143774 h 321752"/>
              <a:gd name="connsiteX92" fmla="*/ 164050 w 308034"/>
              <a:gd name="connsiteY92" fmla="*/ 143774 h 321752"/>
              <a:gd name="connsiteX93" fmla="*/ 162808 w 308034"/>
              <a:gd name="connsiteY93" fmla="*/ 143179 h 321752"/>
              <a:gd name="connsiteX94" fmla="*/ 161876 w 308034"/>
              <a:gd name="connsiteY94" fmla="*/ 142286 h 321752"/>
              <a:gd name="connsiteX95" fmla="*/ 158458 w 308034"/>
              <a:gd name="connsiteY95" fmla="*/ 139608 h 321752"/>
              <a:gd name="connsiteX96" fmla="*/ 158148 w 308034"/>
              <a:gd name="connsiteY96" fmla="*/ 139608 h 321752"/>
              <a:gd name="connsiteX97" fmla="*/ 155663 w 308034"/>
              <a:gd name="connsiteY97" fmla="*/ 138119 h 321752"/>
              <a:gd name="connsiteX98" fmla="*/ 147584 w 308034"/>
              <a:gd name="connsiteY98" fmla="*/ 136036 h 321752"/>
              <a:gd name="connsiteX99" fmla="*/ 145720 w 308034"/>
              <a:gd name="connsiteY99" fmla="*/ 133654 h 321752"/>
              <a:gd name="connsiteX100" fmla="*/ 133603 w 308034"/>
              <a:gd name="connsiteY100" fmla="*/ 128594 h 321752"/>
              <a:gd name="connsiteX101" fmla="*/ 133292 w 308034"/>
              <a:gd name="connsiteY101" fmla="*/ 127999 h 321752"/>
              <a:gd name="connsiteX102" fmla="*/ 143235 w 308034"/>
              <a:gd name="connsiteY102" fmla="*/ 119366 h 321752"/>
              <a:gd name="connsiteX103" fmla="*/ 144788 w 308034"/>
              <a:gd name="connsiteY103" fmla="*/ 117283 h 321752"/>
              <a:gd name="connsiteX104" fmla="*/ 145099 w 308034"/>
              <a:gd name="connsiteY104" fmla="*/ 115199 h 321752"/>
              <a:gd name="connsiteX105" fmla="*/ 140127 w 308034"/>
              <a:gd name="connsiteY105" fmla="*/ 106865 h 321752"/>
              <a:gd name="connsiteX106" fmla="*/ 140127 w 308034"/>
              <a:gd name="connsiteY106" fmla="*/ 106567 h 321752"/>
              <a:gd name="connsiteX107" fmla="*/ 138885 w 308034"/>
              <a:gd name="connsiteY107" fmla="*/ 104186 h 321752"/>
              <a:gd name="connsiteX108" fmla="*/ 138263 w 308034"/>
              <a:gd name="connsiteY108" fmla="*/ 99126 h 321752"/>
              <a:gd name="connsiteX109" fmla="*/ 139506 w 308034"/>
              <a:gd name="connsiteY109" fmla="*/ 96745 h 321752"/>
              <a:gd name="connsiteX110" fmla="*/ 142613 w 308034"/>
              <a:gd name="connsiteY110" fmla="*/ 95852 h 321752"/>
              <a:gd name="connsiteX111" fmla="*/ 142923 w 308034"/>
              <a:gd name="connsiteY111" fmla="*/ 95852 h 321752"/>
              <a:gd name="connsiteX112" fmla="*/ 144477 w 308034"/>
              <a:gd name="connsiteY112" fmla="*/ 97043 h 321752"/>
              <a:gd name="connsiteX113" fmla="*/ 146652 w 308034"/>
              <a:gd name="connsiteY113" fmla="*/ 99126 h 321752"/>
              <a:gd name="connsiteX114" fmla="*/ 147894 w 308034"/>
              <a:gd name="connsiteY114" fmla="*/ 99126 h 321752"/>
              <a:gd name="connsiteX115" fmla="*/ 154419 w 308034"/>
              <a:gd name="connsiteY115" fmla="*/ 95257 h 321752"/>
              <a:gd name="connsiteX116" fmla="*/ 155041 w 308034"/>
              <a:gd name="connsiteY116" fmla="*/ 94661 h 321752"/>
              <a:gd name="connsiteX117" fmla="*/ 155351 w 308034"/>
              <a:gd name="connsiteY117" fmla="*/ 94364 h 321752"/>
              <a:gd name="connsiteX118" fmla="*/ 158458 w 308034"/>
              <a:gd name="connsiteY118" fmla="*/ 91090 h 321752"/>
              <a:gd name="connsiteX119" fmla="*/ 158458 w 308034"/>
              <a:gd name="connsiteY119" fmla="*/ 90793 h 321752"/>
              <a:gd name="connsiteX120" fmla="*/ 158768 w 308034"/>
              <a:gd name="connsiteY120" fmla="*/ 90197 h 321752"/>
              <a:gd name="connsiteX121" fmla="*/ 159078 w 308034"/>
              <a:gd name="connsiteY121" fmla="*/ 89305 h 321752"/>
              <a:gd name="connsiteX122" fmla="*/ 159389 w 308034"/>
              <a:gd name="connsiteY122" fmla="*/ 87519 h 321752"/>
              <a:gd name="connsiteX123" fmla="*/ 156282 w 308034"/>
              <a:gd name="connsiteY123" fmla="*/ 85138 h 321752"/>
              <a:gd name="connsiteX124" fmla="*/ 154107 w 308034"/>
              <a:gd name="connsiteY124" fmla="*/ 84840 h 321752"/>
              <a:gd name="connsiteX125" fmla="*/ 149757 w 308034"/>
              <a:gd name="connsiteY125" fmla="*/ 83650 h 321752"/>
              <a:gd name="connsiteX126" fmla="*/ 147893 w 308034"/>
              <a:gd name="connsiteY126" fmla="*/ 80971 h 321752"/>
              <a:gd name="connsiteX127" fmla="*/ 147893 w 308034"/>
              <a:gd name="connsiteY127" fmla="*/ 80673 h 321752"/>
              <a:gd name="connsiteX128" fmla="*/ 143853 w 308034"/>
              <a:gd name="connsiteY128" fmla="*/ 81864 h 321752"/>
              <a:gd name="connsiteX129" fmla="*/ 135464 w 308034"/>
              <a:gd name="connsiteY129" fmla="*/ 81567 h 321752"/>
              <a:gd name="connsiteX130" fmla="*/ 132668 w 308034"/>
              <a:gd name="connsiteY130" fmla="*/ 74423 h 321752"/>
              <a:gd name="connsiteX131" fmla="*/ 131736 w 308034"/>
              <a:gd name="connsiteY131" fmla="*/ 69958 h 321752"/>
              <a:gd name="connsiteX132" fmla="*/ 130805 w 308034"/>
              <a:gd name="connsiteY132" fmla="*/ 65791 h 321752"/>
              <a:gd name="connsiteX133" fmla="*/ 128630 w 308034"/>
              <a:gd name="connsiteY133" fmla="*/ 65196 h 321752"/>
              <a:gd name="connsiteX134" fmla="*/ 124901 w 308034"/>
              <a:gd name="connsiteY134" fmla="*/ 60135 h 321752"/>
              <a:gd name="connsiteX135" fmla="*/ 125833 w 308034"/>
              <a:gd name="connsiteY135" fmla="*/ 57159 h 321752"/>
              <a:gd name="connsiteX136" fmla="*/ 122415 w 308034"/>
              <a:gd name="connsiteY136" fmla="*/ 55968 h 321752"/>
              <a:gd name="connsiteX137" fmla="*/ 122105 w 308034"/>
              <a:gd name="connsiteY137" fmla="*/ 55968 h 321752"/>
              <a:gd name="connsiteX138" fmla="*/ 121173 w 308034"/>
              <a:gd name="connsiteY138" fmla="*/ 55373 h 321752"/>
              <a:gd name="connsiteX139" fmla="*/ 120863 w 308034"/>
              <a:gd name="connsiteY139" fmla="*/ 55373 h 321752"/>
              <a:gd name="connsiteX140" fmla="*/ 120242 w 308034"/>
              <a:gd name="connsiteY140" fmla="*/ 55373 h 321752"/>
              <a:gd name="connsiteX141" fmla="*/ 113717 w 308034"/>
              <a:gd name="connsiteY141" fmla="*/ 68470 h 321752"/>
              <a:gd name="connsiteX142" fmla="*/ 111853 w 308034"/>
              <a:gd name="connsiteY142" fmla="*/ 75911 h 321752"/>
              <a:gd name="connsiteX143" fmla="*/ 111853 w 308034"/>
              <a:gd name="connsiteY143" fmla="*/ 76209 h 321752"/>
              <a:gd name="connsiteX144" fmla="*/ 111853 w 308034"/>
              <a:gd name="connsiteY144" fmla="*/ 77101 h 321752"/>
              <a:gd name="connsiteX145" fmla="*/ 109057 w 308034"/>
              <a:gd name="connsiteY145" fmla="*/ 100021 h 321752"/>
              <a:gd name="connsiteX146" fmla="*/ 106260 w 308034"/>
              <a:gd name="connsiteY146" fmla="*/ 113416 h 321752"/>
              <a:gd name="connsiteX147" fmla="*/ 100978 w 308034"/>
              <a:gd name="connsiteY147" fmla="*/ 123834 h 321752"/>
              <a:gd name="connsiteX148" fmla="*/ 94453 w 308034"/>
              <a:gd name="connsiteY148" fmla="*/ 133955 h 321752"/>
              <a:gd name="connsiteX149" fmla="*/ 79229 w 308034"/>
              <a:gd name="connsiteY149" fmla="*/ 152707 h 321752"/>
              <a:gd name="connsiteX150" fmla="*/ 73947 w 308034"/>
              <a:gd name="connsiteY150" fmla="*/ 159554 h 321752"/>
              <a:gd name="connsiteX151" fmla="*/ 68044 w 308034"/>
              <a:gd name="connsiteY151" fmla="*/ 165209 h 321752"/>
              <a:gd name="connsiteX152" fmla="*/ 65558 w 308034"/>
              <a:gd name="connsiteY152" fmla="*/ 165805 h 321752"/>
              <a:gd name="connsiteX153" fmla="*/ 59965 w 308034"/>
              <a:gd name="connsiteY153" fmla="*/ 166400 h 321752"/>
              <a:gd name="connsiteX154" fmla="*/ 59034 w 308034"/>
              <a:gd name="connsiteY154" fmla="*/ 166995 h 321752"/>
              <a:gd name="connsiteX155" fmla="*/ 58723 w 308034"/>
              <a:gd name="connsiteY155" fmla="*/ 167888 h 321752"/>
              <a:gd name="connsiteX156" fmla="*/ 57792 w 308034"/>
              <a:gd name="connsiteY156" fmla="*/ 169376 h 321752"/>
              <a:gd name="connsiteX157" fmla="*/ 57792 w 308034"/>
              <a:gd name="connsiteY157" fmla="*/ 169673 h 321752"/>
              <a:gd name="connsiteX158" fmla="*/ 57792 w 308034"/>
              <a:gd name="connsiteY158" fmla="*/ 169970 h 321752"/>
              <a:gd name="connsiteX159" fmla="*/ 57482 w 308034"/>
              <a:gd name="connsiteY159" fmla="*/ 173840 h 321752"/>
              <a:gd name="connsiteX160" fmla="*/ 63074 w 308034"/>
              <a:gd name="connsiteY160" fmla="*/ 183068 h 321752"/>
              <a:gd name="connsiteX161" fmla="*/ 67114 w 308034"/>
              <a:gd name="connsiteY161" fmla="*/ 186937 h 321752"/>
              <a:gd name="connsiteX162" fmla="*/ 67424 w 308034"/>
              <a:gd name="connsiteY162" fmla="*/ 186937 h 321752"/>
              <a:gd name="connsiteX163" fmla="*/ 73016 w 308034"/>
              <a:gd name="connsiteY163" fmla="*/ 191104 h 321752"/>
              <a:gd name="connsiteX164" fmla="*/ 82027 w 308034"/>
              <a:gd name="connsiteY164" fmla="*/ 197355 h 321752"/>
              <a:gd name="connsiteX165" fmla="*/ 82337 w 308034"/>
              <a:gd name="connsiteY165" fmla="*/ 197355 h 321752"/>
              <a:gd name="connsiteX166" fmla="*/ 87619 w 308034"/>
              <a:gd name="connsiteY166" fmla="*/ 200034 h 321752"/>
              <a:gd name="connsiteX167" fmla="*/ 87929 w 308034"/>
              <a:gd name="connsiteY167" fmla="*/ 200034 h 321752"/>
              <a:gd name="connsiteX168" fmla="*/ 93522 w 308034"/>
              <a:gd name="connsiteY168" fmla="*/ 201523 h 321752"/>
              <a:gd name="connsiteX169" fmla="*/ 96629 w 308034"/>
              <a:gd name="connsiteY169" fmla="*/ 201523 h 321752"/>
              <a:gd name="connsiteX170" fmla="*/ 102843 w 308034"/>
              <a:gd name="connsiteY170" fmla="*/ 200332 h 321752"/>
              <a:gd name="connsiteX171" fmla="*/ 103153 w 308034"/>
              <a:gd name="connsiteY171" fmla="*/ 200927 h 321752"/>
              <a:gd name="connsiteX172" fmla="*/ 103153 w 308034"/>
              <a:gd name="connsiteY172" fmla="*/ 201820 h 321752"/>
              <a:gd name="connsiteX173" fmla="*/ 103153 w 308034"/>
              <a:gd name="connsiteY173" fmla="*/ 202117 h 321752"/>
              <a:gd name="connsiteX174" fmla="*/ 102532 w 308034"/>
              <a:gd name="connsiteY174" fmla="*/ 202712 h 321752"/>
              <a:gd name="connsiteX175" fmla="*/ 97560 w 308034"/>
              <a:gd name="connsiteY175" fmla="*/ 204201 h 321752"/>
              <a:gd name="connsiteX176" fmla="*/ 86686 w 308034"/>
              <a:gd name="connsiteY176" fmla="*/ 202712 h 321752"/>
              <a:gd name="connsiteX177" fmla="*/ 84511 w 308034"/>
              <a:gd name="connsiteY177" fmla="*/ 203903 h 321752"/>
              <a:gd name="connsiteX178" fmla="*/ 80472 w 308034"/>
              <a:gd name="connsiteY178" fmla="*/ 206880 h 321752"/>
              <a:gd name="connsiteX179" fmla="*/ 79229 w 308034"/>
              <a:gd name="connsiteY179" fmla="*/ 207475 h 321752"/>
              <a:gd name="connsiteX180" fmla="*/ 72393 w 308034"/>
              <a:gd name="connsiteY180" fmla="*/ 209261 h 321752"/>
              <a:gd name="connsiteX181" fmla="*/ 70219 w 308034"/>
              <a:gd name="connsiteY181" fmla="*/ 208964 h 321752"/>
              <a:gd name="connsiteX182" fmla="*/ 68044 w 308034"/>
              <a:gd name="connsiteY182" fmla="*/ 207476 h 321752"/>
              <a:gd name="connsiteX183" fmla="*/ 63072 w 308034"/>
              <a:gd name="connsiteY183" fmla="*/ 205690 h 321752"/>
              <a:gd name="connsiteX184" fmla="*/ 61830 w 308034"/>
              <a:gd name="connsiteY184" fmla="*/ 206285 h 321752"/>
              <a:gd name="connsiteX185" fmla="*/ 62140 w 308034"/>
              <a:gd name="connsiteY185" fmla="*/ 208964 h 321752"/>
              <a:gd name="connsiteX186" fmla="*/ 64936 w 308034"/>
              <a:gd name="connsiteY186" fmla="*/ 211047 h 321752"/>
              <a:gd name="connsiteX187" fmla="*/ 59343 w 308034"/>
              <a:gd name="connsiteY187" fmla="*/ 209857 h 321752"/>
              <a:gd name="connsiteX188" fmla="*/ 54372 w 308034"/>
              <a:gd name="connsiteY188" fmla="*/ 210452 h 321752"/>
              <a:gd name="connsiteX189" fmla="*/ 53129 w 308034"/>
              <a:gd name="connsiteY189" fmla="*/ 211047 h 321752"/>
              <a:gd name="connsiteX190" fmla="*/ 51886 w 308034"/>
              <a:gd name="connsiteY190" fmla="*/ 212238 h 321752"/>
              <a:gd name="connsiteX191" fmla="*/ 51576 w 308034"/>
              <a:gd name="connsiteY191" fmla="*/ 213429 h 321752"/>
              <a:gd name="connsiteX192" fmla="*/ 51886 w 308034"/>
              <a:gd name="connsiteY192" fmla="*/ 214321 h 321752"/>
              <a:gd name="connsiteX193" fmla="*/ 59965 w 308034"/>
              <a:gd name="connsiteY193" fmla="*/ 219679 h 321752"/>
              <a:gd name="connsiteX194" fmla="*/ 63072 w 308034"/>
              <a:gd name="connsiteY194" fmla="*/ 221168 h 321752"/>
              <a:gd name="connsiteX195" fmla="*/ 63382 w 308034"/>
              <a:gd name="connsiteY195" fmla="*/ 221168 h 321752"/>
              <a:gd name="connsiteX196" fmla="*/ 65868 w 308034"/>
              <a:gd name="connsiteY196" fmla="*/ 222954 h 321752"/>
              <a:gd name="connsiteX197" fmla="*/ 66178 w 308034"/>
              <a:gd name="connsiteY197" fmla="*/ 222954 h 321752"/>
              <a:gd name="connsiteX198" fmla="*/ 68042 w 308034"/>
              <a:gd name="connsiteY198" fmla="*/ 225037 h 321752"/>
              <a:gd name="connsiteX199" fmla="*/ 69596 w 308034"/>
              <a:gd name="connsiteY199" fmla="*/ 228311 h 321752"/>
              <a:gd name="connsiteX200" fmla="*/ 64624 w 308034"/>
              <a:gd name="connsiteY200" fmla="*/ 229204 h 321752"/>
              <a:gd name="connsiteX201" fmla="*/ 64314 w 308034"/>
              <a:gd name="connsiteY201" fmla="*/ 229204 h 321752"/>
              <a:gd name="connsiteX202" fmla="*/ 58721 w 308034"/>
              <a:gd name="connsiteY202" fmla="*/ 228013 h 321752"/>
              <a:gd name="connsiteX203" fmla="*/ 57479 w 308034"/>
              <a:gd name="connsiteY203" fmla="*/ 226823 h 321752"/>
              <a:gd name="connsiteX204" fmla="*/ 45672 w 308034"/>
              <a:gd name="connsiteY204" fmla="*/ 212237 h 321752"/>
              <a:gd name="connsiteX205" fmla="*/ 43808 w 308034"/>
              <a:gd name="connsiteY205" fmla="*/ 210749 h 321752"/>
              <a:gd name="connsiteX206" fmla="*/ 42565 w 308034"/>
              <a:gd name="connsiteY206" fmla="*/ 209856 h 321752"/>
              <a:gd name="connsiteX207" fmla="*/ 30758 w 308034"/>
              <a:gd name="connsiteY207" fmla="*/ 210154 h 321752"/>
              <a:gd name="connsiteX208" fmla="*/ 30448 w 308034"/>
              <a:gd name="connsiteY208" fmla="*/ 210154 h 321752"/>
              <a:gd name="connsiteX209" fmla="*/ 21437 w 308034"/>
              <a:gd name="connsiteY209" fmla="*/ 208963 h 321752"/>
              <a:gd name="connsiteX210" fmla="*/ 14602 w 308034"/>
              <a:gd name="connsiteY210" fmla="*/ 210154 h 321752"/>
              <a:gd name="connsiteX211" fmla="*/ 12116 w 308034"/>
              <a:gd name="connsiteY211" fmla="*/ 211940 h 321752"/>
              <a:gd name="connsiteX212" fmla="*/ 9941 w 308034"/>
              <a:gd name="connsiteY212" fmla="*/ 214916 h 321752"/>
              <a:gd name="connsiteX213" fmla="*/ 9941 w 308034"/>
              <a:gd name="connsiteY213" fmla="*/ 217595 h 321752"/>
              <a:gd name="connsiteX214" fmla="*/ 17398 w 308034"/>
              <a:gd name="connsiteY214" fmla="*/ 225334 h 321752"/>
              <a:gd name="connsiteX215" fmla="*/ 29205 w 308034"/>
              <a:gd name="connsiteY215" fmla="*/ 229204 h 321752"/>
              <a:gd name="connsiteX216" fmla="*/ 31380 w 308034"/>
              <a:gd name="connsiteY216" fmla="*/ 230395 h 321752"/>
              <a:gd name="connsiteX217" fmla="*/ 33866 w 308034"/>
              <a:gd name="connsiteY217" fmla="*/ 233073 h 321752"/>
              <a:gd name="connsiteX218" fmla="*/ 40701 w 308034"/>
              <a:gd name="connsiteY218" fmla="*/ 234562 h 321752"/>
              <a:gd name="connsiteX219" fmla="*/ 43187 w 308034"/>
              <a:gd name="connsiteY219" fmla="*/ 234265 h 321752"/>
              <a:gd name="connsiteX220" fmla="*/ 43808 w 308034"/>
              <a:gd name="connsiteY220" fmla="*/ 233669 h 321752"/>
              <a:gd name="connsiteX221" fmla="*/ 44430 w 308034"/>
              <a:gd name="connsiteY221" fmla="*/ 232181 h 321752"/>
              <a:gd name="connsiteX222" fmla="*/ 44740 w 308034"/>
              <a:gd name="connsiteY222" fmla="*/ 230395 h 321752"/>
              <a:gd name="connsiteX223" fmla="*/ 45671 w 308034"/>
              <a:gd name="connsiteY223" fmla="*/ 228609 h 321752"/>
              <a:gd name="connsiteX224" fmla="*/ 47225 w 308034"/>
              <a:gd name="connsiteY224" fmla="*/ 228014 h 321752"/>
              <a:gd name="connsiteX225" fmla="*/ 51264 w 308034"/>
              <a:gd name="connsiteY225" fmla="*/ 229502 h 321752"/>
              <a:gd name="connsiteX226" fmla="*/ 56857 w 308034"/>
              <a:gd name="connsiteY226" fmla="*/ 233074 h 321752"/>
              <a:gd name="connsiteX227" fmla="*/ 60585 w 308034"/>
              <a:gd name="connsiteY227" fmla="*/ 233371 h 321752"/>
              <a:gd name="connsiteX228" fmla="*/ 60895 w 308034"/>
              <a:gd name="connsiteY228" fmla="*/ 233371 h 321752"/>
              <a:gd name="connsiteX229" fmla="*/ 67731 w 308034"/>
              <a:gd name="connsiteY229" fmla="*/ 236645 h 321752"/>
              <a:gd name="connsiteX230" fmla="*/ 71770 w 308034"/>
              <a:gd name="connsiteY230" fmla="*/ 238134 h 321752"/>
              <a:gd name="connsiteX231" fmla="*/ 72080 w 308034"/>
              <a:gd name="connsiteY231" fmla="*/ 238134 h 321752"/>
              <a:gd name="connsiteX232" fmla="*/ 76741 w 308034"/>
              <a:gd name="connsiteY232" fmla="*/ 239324 h 321752"/>
              <a:gd name="connsiteX233" fmla="*/ 77362 w 308034"/>
              <a:gd name="connsiteY233" fmla="*/ 241408 h 321752"/>
              <a:gd name="connsiteX234" fmla="*/ 78605 w 308034"/>
              <a:gd name="connsiteY234" fmla="*/ 242599 h 321752"/>
              <a:gd name="connsiteX235" fmla="*/ 79848 w 308034"/>
              <a:gd name="connsiteY235" fmla="*/ 243194 h 321752"/>
              <a:gd name="connsiteX236" fmla="*/ 80158 w 308034"/>
              <a:gd name="connsiteY236" fmla="*/ 243194 h 321752"/>
              <a:gd name="connsiteX237" fmla="*/ 82022 w 308034"/>
              <a:gd name="connsiteY237" fmla="*/ 242897 h 321752"/>
              <a:gd name="connsiteX238" fmla="*/ 82954 w 308034"/>
              <a:gd name="connsiteY238" fmla="*/ 242600 h 321752"/>
              <a:gd name="connsiteX239" fmla="*/ 83264 w 308034"/>
              <a:gd name="connsiteY239" fmla="*/ 242005 h 321752"/>
              <a:gd name="connsiteX240" fmla="*/ 83264 w 308034"/>
              <a:gd name="connsiteY240" fmla="*/ 239921 h 321752"/>
              <a:gd name="connsiteX241" fmla="*/ 81400 w 308034"/>
              <a:gd name="connsiteY241" fmla="*/ 230396 h 321752"/>
              <a:gd name="connsiteX242" fmla="*/ 93207 w 308034"/>
              <a:gd name="connsiteY242" fmla="*/ 228610 h 321752"/>
              <a:gd name="connsiteX243" fmla="*/ 93517 w 308034"/>
              <a:gd name="connsiteY243" fmla="*/ 228907 h 321752"/>
              <a:gd name="connsiteX244" fmla="*/ 93517 w 308034"/>
              <a:gd name="connsiteY244" fmla="*/ 229502 h 321752"/>
              <a:gd name="connsiteX245" fmla="*/ 92274 w 308034"/>
              <a:gd name="connsiteY245" fmla="*/ 232776 h 321752"/>
              <a:gd name="connsiteX246" fmla="*/ 92274 w 308034"/>
              <a:gd name="connsiteY246" fmla="*/ 233967 h 321752"/>
              <a:gd name="connsiteX247" fmla="*/ 96002 w 308034"/>
              <a:gd name="connsiteY247" fmla="*/ 236051 h 321752"/>
              <a:gd name="connsiteX248" fmla="*/ 99420 w 308034"/>
              <a:gd name="connsiteY248" fmla="*/ 235754 h 321752"/>
              <a:gd name="connsiteX249" fmla="*/ 101906 w 308034"/>
              <a:gd name="connsiteY249" fmla="*/ 234265 h 321752"/>
              <a:gd name="connsiteX250" fmla="*/ 106566 w 308034"/>
              <a:gd name="connsiteY250" fmla="*/ 229503 h 321752"/>
              <a:gd name="connsiteX251" fmla="*/ 111538 w 308034"/>
              <a:gd name="connsiteY251" fmla="*/ 226824 h 321752"/>
              <a:gd name="connsiteX252" fmla="*/ 114645 w 308034"/>
              <a:gd name="connsiteY252" fmla="*/ 227716 h 321752"/>
              <a:gd name="connsiteX253" fmla="*/ 114645 w 308034"/>
              <a:gd name="connsiteY253" fmla="*/ 229800 h 321752"/>
              <a:gd name="connsiteX254" fmla="*/ 114645 w 308034"/>
              <a:gd name="connsiteY254" fmla="*/ 230097 h 321752"/>
              <a:gd name="connsiteX255" fmla="*/ 112159 w 308034"/>
              <a:gd name="connsiteY255" fmla="*/ 233073 h 321752"/>
              <a:gd name="connsiteX256" fmla="*/ 109363 w 308034"/>
              <a:gd name="connsiteY256" fmla="*/ 236348 h 321752"/>
              <a:gd name="connsiteX257" fmla="*/ 109363 w 308034"/>
              <a:gd name="connsiteY257" fmla="*/ 236645 h 321752"/>
              <a:gd name="connsiteX258" fmla="*/ 109984 w 308034"/>
              <a:gd name="connsiteY258" fmla="*/ 237538 h 321752"/>
              <a:gd name="connsiteX259" fmla="*/ 119616 w 308034"/>
              <a:gd name="connsiteY259" fmla="*/ 241705 h 321752"/>
              <a:gd name="connsiteX260" fmla="*/ 121169 w 308034"/>
              <a:gd name="connsiteY260" fmla="*/ 241110 h 321752"/>
              <a:gd name="connsiteX261" fmla="*/ 121480 w 308034"/>
              <a:gd name="connsiteY261" fmla="*/ 239919 h 321752"/>
              <a:gd name="connsiteX262" fmla="*/ 121790 w 308034"/>
              <a:gd name="connsiteY262" fmla="*/ 237538 h 321752"/>
              <a:gd name="connsiteX263" fmla="*/ 122100 w 308034"/>
              <a:gd name="connsiteY263" fmla="*/ 236049 h 321752"/>
              <a:gd name="connsiteX264" fmla="*/ 122410 w 308034"/>
              <a:gd name="connsiteY264" fmla="*/ 235454 h 321752"/>
              <a:gd name="connsiteX265" fmla="*/ 122410 w 308034"/>
              <a:gd name="connsiteY265" fmla="*/ 235157 h 321752"/>
              <a:gd name="connsiteX266" fmla="*/ 123653 w 308034"/>
              <a:gd name="connsiteY266" fmla="*/ 234264 h 321752"/>
              <a:gd name="connsiteX267" fmla="*/ 129556 w 308034"/>
              <a:gd name="connsiteY267" fmla="*/ 231288 h 321752"/>
              <a:gd name="connsiteX268" fmla="*/ 130488 w 308034"/>
              <a:gd name="connsiteY268" fmla="*/ 232180 h 321752"/>
              <a:gd name="connsiteX269" fmla="*/ 135149 w 308034"/>
              <a:gd name="connsiteY269" fmla="*/ 243491 h 321752"/>
              <a:gd name="connsiteX270" fmla="*/ 138877 w 308034"/>
              <a:gd name="connsiteY270" fmla="*/ 252719 h 321752"/>
              <a:gd name="connsiteX271" fmla="*/ 141052 w 308034"/>
              <a:gd name="connsiteY271" fmla="*/ 255696 h 321752"/>
              <a:gd name="connsiteX272" fmla="*/ 143538 w 308034"/>
              <a:gd name="connsiteY272" fmla="*/ 257184 h 321752"/>
              <a:gd name="connsiteX273" fmla="*/ 179579 w 308034"/>
              <a:gd name="connsiteY273" fmla="*/ 265518 h 321752"/>
              <a:gd name="connsiteX274" fmla="*/ 179890 w 308034"/>
              <a:gd name="connsiteY274" fmla="*/ 265518 h 321752"/>
              <a:gd name="connsiteX275" fmla="*/ 185171 w 308034"/>
              <a:gd name="connsiteY275" fmla="*/ 269388 h 321752"/>
              <a:gd name="connsiteX276" fmla="*/ 190143 w 308034"/>
              <a:gd name="connsiteY276" fmla="*/ 274151 h 321752"/>
              <a:gd name="connsiteX277" fmla="*/ 187657 w 308034"/>
              <a:gd name="connsiteY277" fmla="*/ 277425 h 321752"/>
              <a:gd name="connsiteX278" fmla="*/ 186725 w 308034"/>
              <a:gd name="connsiteY278" fmla="*/ 278020 h 321752"/>
              <a:gd name="connsiteX279" fmla="*/ 185483 w 308034"/>
              <a:gd name="connsiteY279" fmla="*/ 279509 h 321752"/>
              <a:gd name="connsiteX280" fmla="*/ 183618 w 308034"/>
              <a:gd name="connsiteY280" fmla="*/ 283378 h 321752"/>
              <a:gd name="connsiteX281" fmla="*/ 181444 w 308034"/>
              <a:gd name="connsiteY281" fmla="*/ 286950 h 321752"/>
              <a:gd name="connsiteX282" fmla="*/ 178026 w 308034"/>
              <a:gd name="connsiteY282" fmla="*/ 294689 h 321752"/>
              <a:gd name="connsiteX283" fmla="*/ 178647 w 308034"/>
              <a:gd name="connsiteY283" fmla="*/ 295582 h 321752"/>
              <a:gd name="connsiteX284" fmla="*/ 181444 w 308034"/>
              <a:gd name="connsiteY284" fmla="*/ 296474 h 321752"/>
              <a:gd name="connsiteX285" fmla="*/ 181754 w 308034"/>
              <a:gd name="connsiteY285" fmla="*/ 297367 h 321752"/>
              <a:gd name="connsiteX286" fmla="*/ 180200 w 308034"/>
              <a:gd name="connsiteY286" fmla="*/ 299153 h 321752"/>
              <a:gd name="connsiteX287" fmla="*/ 178336 w 308034"/>
              <a:gd name="connsiteY287" fmla="*/ 300641 h 321752"/>
              <a:gd name="connsiteX288" fmla="*/ 176472 w 308034"/>
              <a:gd name="connsiteY288" fmla="*/ 302130 h 321752"/>
              <a:gd name="connsiteX289" fmla="*/ 175229 w 308034"/>
              <a:gd name="connsiteY289" fmla="*/ 304511 h 321752"/>
              <a:gd name="connsiteX290" fmla="*/ 173675 w 308034"/>
              <a:gd name="connsiteY290" fmla="*/ 311655 h 321752"/>
              <a:gd name="connsiteX291" fmla="*/ 174918 w 308034"/>
              <a:gd name="connsiteY291" fmla="*/ 318203 h 321752"/>
              <a:gd name="connsiteX292" fmla="*/ 176161 w 308034"/>
              <a:gd name="connsiteY292" fmla="*/ 319394 h 321752"/>
              <a:gd name="connsiteX293" fmla="*/ 179268 w 308034"/>
              <a:gd name="connsiteY293" fmla="*/ 321180 h 321752"/>
              <a:gd name="connsiteX294" fmla="*/ 179578 w 308034"/>
              <a:gd name="connsiteY294" fmla="*/ 321180 h 321752"/>
              <a:gd name="connsiteX295" fmla="*/ 199774 w 308034"/>
              <a:gd name="connsiteY295" fmla="*/ 321477 h 321752"/>
              <a:gd name="connsiteX296" fmla="*/ 200706 w 308034"/>
              <a:gd name="connsiteY296" fmla="*/ 321477 h 321752"/>
              <a:gd name="connsiteX297" fmla="*/ 198531 w 308034"/>
              <a:gd name="connsiteY297" fmla="*/ 317607 h 321752"/>
              <a:gd name="connsiteX298" fmla="*/ 197909 w 308034"/>
              <a:gd name="connsiteY298" fmla="*/ 315226 h 321752"/>
              <a:gd name="connsiteX299" fmla="*/ 198531 w 308034"/>
              <a:gd name="connsiteY299" fmla="*/ 314035 h 321752"/>
              <a:gd name="connsiteX300" fmla="*/ 201948 w 308034"/>
              <a:gd name="connsiteY300" fmla="*/ 311654 h 321752"/>
              <a:gd name="connsiteX301" fmla="*/ 204434 w 308034"/>
              <a:gd name="connsiteY301" fmla="*/ 310464 h 321752"/>
              <a:gd name="connsiteX302" fmla="*/ 204744 w 308034"/>
              <a:gd name="connsiteY302" fmla="*/ 310166 h 321752"/>
              <a:gd name="connsiteX303" fmla="*/ 205676 w 308034"/>
              <a:gd name="connsiteY303" fmla="*/ 309274 h 321752"/>
              <a:gd name="connsiteX304" fmla="*/ 206297 w 308034"/>
              <a:gd name="connsiteY304" fmla="*/ 308083 h 321752"/>
              <a:gd name="connsiteX305" fmla="*/ 206297 w 308034"/>
              <a:gd name="connsiteY305" fmla="*/ 302427 h 321752"/>
              <a:gd name="connsiteX306" fmla="*/ 204744 w 308034"/>
              <a:gd name="connsiteY306" fmla="*/ 298856 h 321752"/>
              <a:gd name="connsiteX307" fmla="*/ 201947 w 308034"/>
              <a:gd name="connsiteY307" fmla="*/ 296474 h 321752"/>
              <a:gd name="connsiteX308" fmla="*/ 196044 w 308034"/>
              <a:gd name="connsiteY308" fmla="*/ 294093 h 321752"/>
              <a:gd name="connsiteX309" fmla="*/ 193869 w 308034"/>
              <a:gd name="connsiteY309" fmla="*/ 292307 h 321752"/>
              <a:gd name="connsiteX310" fmla="*/ 193248 w 308034"/>
              <a:gd name="connsiteY310" fmla="*/ 291415 h 321752"/>
              <a:gd name="connsiteX311" fmla="*/ 193248 w 308034"/>
              <a:gd name="connsiteY311" fmla="*/ 291117 h 321752"/>
              <a:gd name="connsiteX312" fmla="*/ 194179 w 308034"/>
              <a:gd name="connsiteY312" fmla="*/ 285462 h 321752"/>
              <a:gd name="connsiteX313" fmla="*/ 195422 w 308034"/>
              <a:gd name="connsiteY313" fmla="*/ 285759 h 321752"/>
              <a:gd name="connsiteX314" fmla="*/ 196044 w 308034"/>
              <a:gd name="connsiteY314" fmla="*/ 287843 h 321752"/>
              <a:gd name="connsiteX315" fmla="*/ 196975 w 308034"/>
              <a:gd name="connsiteY315" fmla="*/ 288438 h 321752"/>
              <a:gd name="connsiteX316" fmla="*/ 214685 w 308034"/>
              <a:gd name="connsiteY316" fmla="*/ 273257 h 321752"/>
              <a:gd name="connsiteX317" fmla="*/ 213442 w 308034"/>
              <a:gd name="connsiteY317" fmla="*/ 271471 h 321752"/>
              <a:gd name="connsiteX318" fmla="*/ 213132 w 308034"/>
              <a:gd name="connsiteY318" fmla="*/ 271471 h 321752"/>
              <a:gd name="connsiteX319" fmla="*/ 210025 w 308034"/>
              <a:gd name="connsiteY319" fmla="*/ 271174 h 321752"/>
              <a:gd name="connsiteX320" fmla="*/ 209715 w 308034"/>
              <a:gd name="connsiteY320" fmla="*/ 271174 h 321752"/>
              <a:gd name="connsiteX321" fmla="*/ 206919 w 308034"/>
              <a:gd name="connsiteY321" fmla="*/ 270281 h 321752"/>
              <a:gd name="connsiteX322" fmla="*/ 206609 w 308034"/>
              <a:gd name="connsiteY322" fmla="*/ 269091 h 321752"/>
              <a:gd name="connsiteX323" fmla="*/ 207230 w 308034"/>
              <a:gd name="connsiteY323" fmla="*/ 267007 h 321752"/>
              <a:gd name="connsiteX324" fmla="*/ 210026 w 308034"/>
              <a:gd name="connsiteY324" fmla="*/ 262542 h 321752"/>
              <a:gd name="connsiteX325" fmla="*/ 213133 w 308034"/>
              <a:gd name="connsiteY325" fmla="*/ 258673 h 321752"/>
              <a:gd name="connsiteX326" fmla="*/ 213133 w 308034"/>
              <a:gd name="connsiteY326" fmla="*/ 258375 h 321752"/>
              <a:gd name="connsiteX327" fmla="*/ 216551 w 308034"/>
              <a:gd name="connsiteY327" fmla="*/ 254506 h 321752"/>
              <a:gd name="connsiteX328" fmla="*/ 219347 w 308034"/>
              <a:gd name="connsiteY328" fmla="*/ 250041 h 321752"/>
              <a:gd name="connsiteX329" fmla="*/ 220901 w 308034"/>
              <a:gd name="connsiteY329" fmla="*/ 236348 h 321752"/>
              <a:gd name="connsiteX330" fmla="*/ 215619 w 308034"/>
              <a:gd name="connsiteY330" fmla="*/ 224740 h 321752"/>
              <a:gd name="connsiteX331" fmla="*/ 215619 w 308034"/>
              <a:gd name="connsiteY331" fmla="*/ 224442 h 321752"/>
              <a:gd name="connsiteX332" fmla="*/ 211890 w 308034"/>
              <a:gd name="connsiteY332" fmla="*/ 219382 h 321752"/>
              <a:gd name="connsiteX333" fmla="*/ 207851 w 308034"/>
              <a:gd name="connsiteY333" fmla="*/ 214619 h 321752"/>
              <a:gd name="connsiteX334" fmla="*/ 201637 w 308034"/>
              <a:gd name="connsiteY334" fmla="*/ 206285 h 321752"/>
              <a:gd name="connsiteX335" fmla="*/ 201327 w 308034"/>
              <a:gd name="connsiteY335" fmla="*/ 204797 h 321752"/>
              <a:gd name="connsiteX336" fmla="*/ 201948 w 308034"/>
              <a:gd name="connsiteY336" fmla="*/ 203011 h 321752"/>
              <a:gd name="connsiteX337" fmla="*/ 203502 w 308034"/>
              <a:gd name="connsiteY337" fmla="*/ 200034 h 321752"/>
              <a:gd name="connsiteX338" fmla="*/ 202570 w 308034"/>
              <a:gd name="connsiteY338" fmla="*/ 195867 h 321752"/>
              <a:gd name="connsiteX339" fmla="*/ 203502 w 308034"/>
              <a:gd name="connsiteY339" fmla="*/ 194676 h 321752"/>
              <a:gd name="connsiteX340" fmla="*/ 206920 w 308034"/>
              <a:gd name="connsiteY340" fmla="*/ 193783 h 321752"/>
              <a:gd name="connsiteX341" fmla="*/ 210959 w 308034"/>
              <a:gd name="connsiteY341" fmla="*/ 193486 h 321752"/>
              <a:gd name="connsiteX342" fmla="*/ 219348 w 308034"/>
              <a:gd name="connsiteY342" fmla="*/ 192891 h 321752"/>
              <a:gd name="connsiteX343" fmla="*/ 219658 w 308034"/>
              <a:gd name="connsiteY343" fmla="*/ 192296 h 321752"/>
              <a:gd name="connsiteX344" fmla="*/ 219658 w 308034"/>
              <a:gd name="connsiteY344" fmla="*/ 191700 h 321752"/>
              <a:gd name="connsiteX345" fmla="*/ 219348 w 308034"/>
              <a:gd name="connsiteY345" fmla="*/ 189617 h 321752"/>
              <a:gd name="connsiteX346" fmla="*/ 218726 w 308034"/>
              <a:gd name="connsiteY346" fmla="*/ 187831 h 321752"/>
              <a:gd name="connsiteX347" fmla="*/ 218726 w 308034"/>
              <a:gd name="connsiteY347" fmla="*/ 187534 h 321752"/>
              <a:gd name="connsiteX348" fmla="*/ 219348 w 308034"/>
              <a:gd name="connsiteY348" fmla="*/ 187534 h 321752"/>
              <a:gd name="connsiteX349" fmla="*/ 223076 w 308034"/>
              <a:gd name="connsiteY349" fmla="*/ 189617 h 321752"/>
              <a:gd name="connsiteX350" fmla="*/ 223387 w 308034"/>
              <a:gd name="connsiteY350" fmla="*/ 189617 h 321752"/>
              <a:gd name="connsiteX351" fmla="*/ 232708 w 308034"/>
              <a:gd name="connsiteY351" fmla="*/ 195273 h 321752"/>
              <a:gd name="connsiteX352" fmla="*/ 233018 w 308034"/>
              <a:gd name="connsiteY352" fmla="*/ 195273 h 321752"/>
              <a:gd name="connsiteX353" fmla="*/ 235193 w 308034"/>
              <a:gd name="connsiteY353" fmla="*/ 195570 h 321752"/>
              <a:gd name="connsiteX354" fmla="*/ 238300 w 308034"/>
              <a:gd name="connsiteY354" fmla="*/ 195570 h 321752"/>
              <a:gd name="connsiteX355" fmla="*/ 253835 w 308034"/>
              <a:gd name="connsiteY355" fmla="*/ 191700 h 321752"/>
              <a:gd name="connsiteX356" fmla="*/ 263777 w 308034"/>
              <a:gd name="connsiteY356" fmla="*/ 187235 h 321752"/>
              <a:gd name="connsiteX357" fmla="*/ 264088 w 308034"/>
              <a:gd name="connsiteY357" fmla="*/ 186938 h 321752"/>
              <a:gd name="connsiteX358" fmla="*/ 265019 w 308034"/>
              <a:gd name="connsiteY358" fmla="*/ 186343 h 321752"/>
              <a:gd name="connsiteX359" fmla="*/ 267505 w 308034"/>
              <a:gd name="connsiteY359" fmla="*/ 184557 h 321752"/>
              <a:gd name="connsiteX360" fmla="*/ 269680 w 308034"/>
              <a:gd name="connsiteY360" fmla="*/ 182176 h 321752"/>
              <a:gd name="connsiteX361" fmla="*/ 268126 w 308034"/>
              <a:gd name="connsiteY361" fmla="*/ 178604 h 321752"/>
              <a:gd name="connsiteX362" fmla="*/ 262844 w 308034"/>
              <a:gd name="connsiteY362" fmla="*/ 175627 h 321752"/>
              <a:gd name="connsiteX363" fmla="*/ 260359 w 308034"/>
              <a:gd name="connsiteY363" fmla="*/ 174436 h 321752"/>
              <a:gd name="connsiteX364" fmla="*/ 258495 w 308034"/>
              <a:gd name="connsiteY364" fmla="*/ 171460 h 321752"/>
              <a:gd name="connsiteX365" fmla="*/ 260359 w 308034"/>
              <a:gd name="connsiteY365" fmla="*/ 169674 h 321752"/>
              <a:gd name="connsiteX366" fmla="*/ 271544 w 308034"/>
              <a:gd name="connsiteY366" fmla="*/ 163125 h 321752"/>
              <a:gd name="connsiteX367" fmla="*/ 277137 w 308034"/>
              <a:gd name="connsiteY367" fmla="*/ 159851 h 321752"/>
              <a:gd name="connsiteX368" fmla="*/ 281797 w 308034"/>
              <a:gd name="connsiteY368" fmla="*/ 156577 h 321752"/>
              <a:gd name="connsiteX369" fmla="*/ 285836 w 308034"/>
              <a:gd name="connsiteY369" fmla="*/ 152409 h 321752"/>
              <a:gd name="connsiteX370" fmla="*/ 288322 w 308034"/>
              <a:gd name="connsiteY370" fmla="*/ 147647 h 321752"/>
              <a:gd name="connsiteX371" fmla="*/ 289254 w 308034"/>
              <a:gd name="connsiteY371" fmla="*/ 133954 h 321752"/>
              <a:gd name="connsiteX372" fmla="*/ 285836 w 308034"/>
              <a:gd name="connsiteY372" fmla="*/ 128596 h 321752"/>
              <a:gd name="connsiteX373" fmla="*/ 285526 w 308034"/>
              <a:gd name="connsiteY373" fmla="*/ 128596 h 321752"/>
              <a:gd name="connsiteX374" fmla="*/ 266884 w 308034"/>
              <a:gd name="connsiteY374" fmla="*/ 122643 h 321752"/>
              <a:gd name="connsiteX375" fmla="*/ 266573 w 308034"/>
              <a:gd name="connsiteY375" fmla="*/ 122643 h 321752"/>
              <a:gd name="connsiteX376" fmla="*/ 262845 w 308034"/>
              <a:gd name="connsiteY376" fmla="*/ 120559 h 321752"/>
              <a:gd name="connsiteX377" fmla="*/ 260981 w 308034"/>
              <a:gd name="connsiteY377" fmla="*/ 115797 h 321752"/>
              <a:gd name="connsiteX378" fmla="*/ 262223 w 308034"/>
              <a:gd name="connsiteY378" fmla="*/ 113416 h 321752"/>
              <a:gd name="connsiteX379" fmla="*/ 262534 w 308034"/>
              <a:gd name="connsiteY379" fmla="*/ 112820 h 321752"/>
              <a:gd name="connsiteX380" fmla="*/ 262844 w 308034"/>
              <a:gd name="connsiteY380" fmla="*/ 112523 h 321752"/>
              <a:gd name="connsiteX381" fmla="*/ 265330 w 308034"/>
              <a:gd name="connsiteY381" fmla="*/ 112226 h 321752"/>
              <a:gd name="connsiteX382" fmla="*/ 267194 w 308034"/>
              <a:gd name="connsiteY382" fmla="*/ 112226 h 321752"/>
              <a:gd name="connsiteX383" fmla="*/ 267815 w 308034"/>
              <a:gd name="connsiteY383" fmla="*/ 111630 h 321752"/>
              <a:gd name="connsiteX384" fmla="*/ 267505 w 308034"/>
              <a:gd name="connsiteY384" fmla="*/ 109547 h 321752"/>
              <a:gd name="connsiteX385" fmla="*/ 266262 w 308034"/>
              <a:gd name="connsiteY385" fmla="*/ 107761 h 321752"/>
              <a:gd name="connsiteX386" fmla="*/ 266262 w 308034"/>
              <a:gd name="connsiteY386" fmla="*/ 107464 h 321752"/>
              <a:gd name="connsiteX387" fmla="*/ 265019 w 308034"/>
              <a:gd name="connsiteY387" fmla="*/ 103594 h 321752"/>
              <a:gd name="connsiteX388" fmla="*/ 269680 w 308034"/>
              <a:gd name="connsiteY388" fmla="*/ 101808 h 321752"/>
              <a:gd name="connsiteX389" fmla="*/ 283351 w 308034"/>
              <a:gd name="connsiteY389" fmla="*/ 104189 h 321752"/>
              <a:gd name="connsiteX390" fmla="*/ 288322 w 308034"/>
              <a:gd name="connsiteY390" fmla="*/ 104486 h 321752"/>
              <a:gd name="connsiteX391" fmla="*/ 291429 w 308034"/>
              <a:gd name="connsiteY391" fmla="*/ 102403 h 321752"/>
              <a:gd name="connsiteX392" fmla="*/ 292051 w 308034"/>
              <a:gd name="connsiteY392" fmla="*/ 99724 h 321752"/>
              <a:gd name="connsiteX393" fmla="*/ 292051 w 308034"/>
              <a:gd name="connsiteY393" fmla="*/ 83055 h 321752"/>
              <a:gd name="connsiteX394" fmla="*/ 295468 w 308034"/>
              <a:gd name="connsiteY394" fmla="*/ 74720 h 321752"/>
              <a:gd name="connsiteX395" fmla="*/ 301372 w 308034"/>
              <a:gd name="connsiteY395" fmla="*/ 61325 h 321752"/>
              <a:gd name="connsiteX396" fmla="*/ 304168 w 308034"/>
              <a:gd name="connsiteY396" fmla="*/ 53884 h 321752"/>
              <a:gd name="connsiteX397" fmla="*/ 306343 w 308034"/>
              <a:gd name="connsiteY397" fmla="*/ 46442 h 321752"/>
              <a:gd name="connsiteX398" fmla="*/ 307896 w 308034"/>
              <a:gd name="connsiteY398" fmla="*/ 33047 h 321752"/>
              <a:gd name="connsiteX399" fmla="*/ 304479 w 308034"/>
              <a:gd name="connsiteY399" fmla="*/ 34238 h 321752"/>
              <a:gd name="connsiteX400" fmla="*/ 298886 w 308034"/>
              <a:gd name="connsiteY400" fmla="*/ 34238 h 321752"/>
              <a:gd name="connsiteX401" fmla="*/ 296711 w 308034"/>
              <a:gd name="connsiteY401" fmla="*/ 33047 h 321752"/>
              <a:gd name="connsiteX402" fmla="*/ 296401 w 308034"/>
              <a:gd name="connsiteY402" fmla="*/ 33047 h 321752"/>
              <a:gd name="connsiteX403" fmla="*/ 292362 w 308034"/>
              <a:gd name="connsiteY403" fmla="*/ 29178 h 321752"/>
              <a:gd name="connsiteX404" fmla="*/ 288633 w 308034"/>
              <a:gd name="connsiteY404" fmla="*/ 23820 h 321752"/>
              <a:gd name="connsiteX405" fmla="*/ 281176 w 308034"/>
              <a:gd name="connsiteY405" fmla="*/ 12509 h 321752"/>
              <a:gd name="connsiteX406" fmla="*/ 276826 w 308034"/>
              <a:gd name="connsiteY406" fmla="*/ 8044 h 321752"/>
              <a:gd name="connsiteX407" fmla="*/ 271545 w 308034"/>
              <a:gd name="connsiteY407" fmla="*/ 5365 h 321752"/>
              <a:gd name="connsiteX408" fmla="*/ 263777 w 308034"/>
              <a:gd name="connsiteY408" fmla="*/ 5068 h 321752"/>
              <a:gd name="connsiteX409" fmla="*/ 148827 w 308034"/>
              <a:gd name="connsiteY409" fmla="*/ 18458 h 321752"/>
              <a:gd name="connsiteX410" fmla="*/ 139817 w 308034"/>
              <a:gd name="connsiteY410" fmla="*/ 22327 h 321752"/>
              <a:gd name="connsiteX411" fmla="*/ 132049 w 308034"/>
              <a:gd name="connsiteY411" fmla="*/ 27685 h 321752"/>
              <a:gd name="connsiteX412" fmla="*/ 132359 w 308034"/>
              <a:gd name="connsiteY412" fmla="*/ 29471 h 321752"/>
              <a:gd name="connsiteX413" fmla="*/ 132669 w 308034"/>
              <a:gd name="connsiteY413" fmla="*/ 29768 h 321752"/>
              <a:gd name="connsiteX414" fmla="*/ 133601 w 308034"/>
              <a:gd name="connsiteY414" fmla="*/ 29471 h 321752"/>
              <a:gd name="connsiteX415" fmla="*/ 134533 w 308034"/>
              <a:gd name="connsiteY415" fmla="*/ 28876 h 321752"/>
              <a:gd name="connsiteX416" fmla="*/ 134843 w 308034"/>
              <a:gd name="connsiteY416" fmla="*/ 28579 h 321752"/>
              <a:gd name="connsiteX417" fmla="*/ 136086 w 308034"/>
              <a:gd name="connsiteY417" fmla="*/ 28282 h 321752"/>
              <a:gd name="connsiteX418" fmla="*/ 141368 w 308034"/>
              <a:gd name="connsiteY418" fmla="*/ 24114 h 321752"/>
              <a:gd name="connsiteX419" fmla="*/ 145407 w 308034"/>
              <a:gd name="connsiteY419" fmla="*/ 21733 h 321752"/>
              <a:gd name="connsiteX420" fmla="*/ 147893 w 308034"/>
              <a:gd name="connsiteY420" fmla="*/ 20840 h 321752"/>
              <a:gd name="connsiteX421" fmla="*/ 150378 w 308034"/>
              <a:gd name="connsiteY421" fmla="*/ 20245 h 321752"/>
              <a:gd name="connsiteX422" fmla="*/ 151000 w 308034"/>
              <a:gd name="connsiteY422" fmla="*/ 20245 h 321752"/>
              <a:gd name="connsiteX423" fmla="*/ 151000 w 308034"/>
              <a:gd name="connsiteY423" fmla="*/ 19650 h 321752"/>
              <a:gd name="connsiteX424" fmla="*/ 148825 w 308034"/>
              <a:gd name="connsiteY424" fmla="*/ 18459 h 321752"/>
              <a:gd name="connsiteX425" fmla="*/ 131738 w 308034"/>
              <a:gd name="connsiteY425" fmla="*/ 31853 h 321752"/>
              <a:gd name="connsiteX426" fmla="*/ 130185 w 308034"/>
              <a:gd name="connsiteY426" fmla="*/ 32745 h 321752"/>
              <a:gd name="connsiteX427" fmla="*/ 128010 w 308034"/>
              <a:gd name="connsiteY427" fmla="*/ 35126 h 321752"/>
              <a:gd name="connsiteX428" fmla="*/ 122417 w 308034"/>
              <a:gd name="connsiteY428" fmla="*/ 43759 h 321752"/>
              <a:gd name="connsiteX429" fmla="*/ 119621 w 308034"/>
              <a:gd name="connsiteY429" fmla="*/ 51200 h 321752"/>
              <a:gd name="connsiteX430" fmla="*/ 119931 w 308034"/>
              <a:gd name="connsiteY430" fmla="*/ 53582 h 321752"/>
              <a:gd name="connsiteX431" fmla="*/ 121174 w 308034"/>
              <a:gd name="connsiteY431" fmla="*/ 54177 h 321752"/>
              <a:gd name="connsiteX432" fmla="*/ 125524 w 308034"/>
              <a:gd name="connsiteY432" fmla="*/ 52689 h 321752"/>
              <a:gd name="connsiteX433" fmla="*/ 127388 w 308034"/>
              <a:gd name="connsiteY433" fmla="*/ 51796 h 321752"/>
              <a:gd name="connsiteX434" fmla="*/ 130495 w 308034"/>
              <a:gd name="connsiteY434" fmla="*/ 49117 h 321752"/>
              <a:gd name="connsiteX435" fmla="*/ 134534 w 308034"/>
              <a:gd name="connsiteY435" fmla="*/ 43461 h 321752"/>
              <a:gd name="connsiteX436" fmla="*/ 135156 w 308034"/>
              <a:gd name="connsiteY436" fmla="*/ 36615 h 321752"/>
              <a:gd name="connsiteX437" fmla="*/ 133602 w 308034"/>
              <a:gd name="connsiteY437" fmla="*/ 33639 h 321752"/>
              <a:gd name="connsiteX438" fmla="*/ 131738 w 308034"/>
              <a:gd name="connsiteY438" fmla="*/ 31853 h 321752"/>
              <a:gd name="connsiteX439" fmla="*/ 140127 w 308034"/>
              <a:gd name="connsiteY439" fmla="*/ 61619 h 321752"/>
              <a:gd name="connsiteX440" fmla="*/ 139817 w 308034"/>
              <a:gd name="connsiteY440" fmla="*/ 61916 h 321752"/>
              <a:gd name="connsiteX441" fmla="*/ 138574 w 308034"/>
              <a:gd name="connsiteY441" fmla="*/ 62511 h 321752"/>
              <a:gd name="connsiteX442" fmla="*/ 138264 w 308034"/>
              <a:gd name="connsiteY442" fmla="*/ 62511 h 321752"/>
              <a:gd name="connsiteX443" fmla="*/ 136400 w 308034"/>
              <a:gd name="connsiteY443" fmla="*/ 64595 h 321752"/>
              <a:gd name="connsiteX444" fmla="*/ 135157 w 308034"/>
              <a:gd name="connsiteY444" fmla="*/ 65487 h 321752"/>
              <a:gd name="connsiteX445" fmla="*/ 134536 w 308034"/>
              <a:gd name="connsiteY445" fmla="*/ 65487 h 321752"/>
              <a:gd name="connsiteX446" fmla="*/ 134226 w 308034"/>
              <a:gd name="connsiteY446" fmla="*/ 65785 h 321752"/>
              <a:gd name="connsiteX447" fmla="*/ 134226 w 308034"/>
              <a:gd name="connsiteY447" fmla="*/ 66380 h 321752"/>
              <a:gd name="connsiteX448" fmla="*/ 141682 w 308034"/>
              <a:gd name="connsiteY448" fmla="*/ 63701 h 321752"/>
              <a:gd name="connsiteX449" fmla="*/ 143236 w 308034"/>
              <a:gd name="connsiteY449" fmla="*/ 62213 h 321752"/>
              <a:gd name="connsiteX450" fmla="*/ 54062 w 308034"/>
              <a:gd name="connsiteY450" fmla="*/ 182470 h 321752"/>
              <a:gd name="connsiteX451" fmla="*/ 50023 w 308034"/>
              <a:gd name="connsiteY451" fmla="*/ 183661 h 321752"/>
              <a:gd name="connsiteX452" fmla="*/ 44120 w 308034"/>
              <a:gd name="connsiteY452" fmla="*/ 185744 h 321752"/>
              <a:gd name="connsiteX453" fmla="*/ 45363 w 308034"/>
              <a:gd name="connsiteY453" fmla="*/ 189316 h 321752"/>
              <a:gd name="connsiteX454" fmla="*/ 46916 w 308034"/>
              <a:gd name="connsiteY454" fmla="*/ 188424 h 321752"/>
              <a:gd name="connsiteX455" fmla="*/ 51577 w 308034"/>
              <a:gd name="connsiteY455" fmla="*/ 186935 h 321752"/>
              <a:gd name="connsiteX456" fmla="*/ 54373 w 308034"/>
              <a:gd name="connsiteY456" fmla="*/ 187828 h 321752"/>
              <a:gd name="connsiteX457" fmla="*/ 56237 w 308034"/>
              <a:gd name="connsiteY457" fmla="*/ 190209 h 321752"/>
              <a:gd name="connsiteX458" fmla="*/ 56548 w 308034"/>
              <a:gd name="connsiteY458" fmla="*/ 191697 h 321752"/>
              <a:gd name="connsiteX459" fmla="*/ 56548 w 308034"/>
              <a:gd name="connsiteY459" fmla="*/ 192293 h 321752"/>
              <a:gd name="connsiteX460" fmla="*/ 56237 w 308034"/>
              <a:gd name="connsiteY460" fmla="*/ 194376 h 321752"/>
              <a:gd name="connsiteX461" fmla="*/ 58102 w 308034"/>
              <a:gd name="connsiteY461" fmla="*/ 198246 h 321752"/>
              <a:gd name="connsiteX462" fmla="*/ 59033 w 308034"/>
              <a:gd name="connsiteY462" fmla="*/ 198841 h 321752"/>
              <a:gd name="connsiteX463" fmla="*/ 63072 w 308034"/>
              <a:gd name="connsiteY463" fmla="*/ 199437 h 321752"/>
              <a:gd name="connsiteX464" fmla="*/ 64937 w 308034"/>
              <a:gd name="connsiteY464" fmla="*/ 200627 h 321752"/>
              <a:gd name="connsiteX465" fmla="*/ 65868 w 308034"/>
              <a:gd name="connsiteY465" fmla="*/ 201818 h 321752"/>
              <a:gd name="connsiteX466" fmla="*/ 65247 w 308034"/>
              <a:gd name="connsiteY466" fmla="*/ 202413 h 321752"/>
              <a:gd name="connsiteX467" fmla="*/ 68043 w 308034"/>
              <a:gd name="connsiteY467" fmla="*/ 203009 h 321752"/>
              <a:gd name="connsiteX468" fmla="*/ 70218 w 308034"/>
              <a:gd name="connsiteY468" fmla="*/ 204497 h 321752"/>
              <a:gd name="connsiteX469" fmla="*/ 72704 w 308034"/>
              <a:gd name="connsiteY469" fmla="*/ 205985 h 321752"/>
              <a:gd name="connsiteX470" fmla="*/ 77364 w 308034"/>
              <a:gd name="connsiteY470" fmla="*/ 205985 h 321752"/>
              <a:gd name="connsiteX471" fmla="*/ 81093 w 308034"/>
              <a:gd name="connsiteY471" fmla="*/ 204795 h 321752"/>
              <a:gd name="connsiteX472" fmla="*/ 81403 w 308034"/>
              <a:gd name="connsiteY472" fmla="*/ 204199 h 321752"/>
              <a:gd name="connsiteX473" fmla="*/ 81713 w 308034"/>
              <a:gd name="connsiteY473" fmla="*/ 203307 h 321752"/>
              <a:gd name="connsiteX474" fmla="*/ 81403 w 308034"/>
              <a:gd name="connsiteY474" fmla="*/ 202116 h 321752"/>
              <a:gd name="connsiteX475" fmla="*/ 84199 w 308034"/>
              <a:gd name="connsiteY475" fmla="*/ 202413 h 321752"/>
              <a:gd name="connsiteX476" fmla="*/ 84199 w 308034"/>
              <a:gd name="connsiteY476" fmla="*/ 200925 h 321752"/>
              <a:gd name="connsiteX477" fmla="*/ 77985 w 308034"/>
              <a:gd name="connsiteY477" fmla="*/ 200032 h 321752"/>
              <a:gd name="connsiteX478" fmla="*/ 76432 w 308034"/>
              <a:gd name="connsiteY478" fmla="*/ 199140 h 321752"/>
              <a:gd name="connsiteX479" fmla="*/ 76121 w 308034"/>
              <a:gd name="connsiteY479" fmla="*/ 199140 h 321752"/>
              <a:gd name="connsiteX480" fmla="*/ 74879 w 308034"/>
              <a:gd name="connsiteY480" fmla="*/ 198545 h 321752"/>
              <a:gd name="connsiteX481" fmla="*/ 69286 w 308034"/>
              <a:gd name="connsiteY481" fmla="*/ 192294 h 321752"/>
              <a:gd name="connsiteX482" fmla="*/ 67732 w 308034"/>
              <a:gd name="connsiteY482" fmla="*/ 191401 h 321752"/>
              <a:gd name="connsiteX483" fmla="*/ 65557 w 308034"/>
              <a:gd name="connsiteY483" fmla="*/ 189913 h 321752"/>
              <a:gd name="connsiteX484" fmla="*/ 65247 w 308034"/>
              <a:gd name="connsiteY484" fmla="*/ 189913 h 321752"/>
              <a:gd name="connsiteX485" fmla="*/ 61519 w 308034"/>
              <a:gd name="connsiteY485" fmla="*/ 187234 h 321752"/>
              <a:gd name="connsiteX486" fmla="*/ 58101 w 308034"/>
              <a:gd name="connsiteY486" fmla="*/ 184853 h 321752"/>
              <a:gd name="connsiteX487" fmla="*/ 57791 w 308034"/>
              <a:gd name="connsiteY487" fmla="*/ 184853 h 321752"/>
              <a:gd name="connsiteX488" fmla="*/ 55927 w 308034"/>
              <a:gd name="connsiteY488" fmla="*/ 182769 h 321752"/>
              <a:gd name="connsiteX489" fmla="*/ 54995 w 308034"/>
              <a:gd name="connsiteY489" fmla="*/ 182472 h 321752"/>
              <a:gd name="connsiteX490" fmla="*/ 54685 w 308034"/>
              <a:gd name="connsiteY490" fmla="*/ 182472 h 321752"/>
              <a:gd name="connsiteX491" fmla="*/ 54063 w 308034"/>
              <a:gd name="connsiteY491" fmla="*/ 182472 h 321752"/>
              <a:gd name="connsiteX492" fmla="*/ 37595 w 308034"/>
              <a:gd name="connsiteY492" fmla="*/ 192888 h 321752"/>
              <a:gd name="connsiteX493" fmla="*/ 33556 w 308034"/>
              <a:gd name="connsiteY493" fmla="*/ 193483 h 321752"/>
              <a:gd name="connsiteX494" fmla="*/ 32313 w 308034"/>
              <a:gd name="connsiteY494" fmla="*/ 193781 h 321752"/>
              <a:gd name="connsiteX495" fmla="*/ 29828 w 308034"/>
              <a:gd name="connsiteY495" fmla="*/ 196757 h 321752"/>
              <a:gd name="connsiteX496" fmla="*/ 29517 w 308034"/>
              <a:gd name="connsiteY496" fmla="*/ 198246 h 321752"/>
              <a:gd name="connsiteX497" fmla="*/ 29517 w 308034"/>
              <a:gd name="connsiteY497" fmla="*/ 198543 h 321752"/>
              <a:gd name="connsiteX498" fmla="*/ 31692 w 308034"/>
              <a:gd name="connsiteY498" fmla="*/ 200924 h 321752"/>
              <a:gd name="connsiteX499" fmla="*/ 33246 w 308034"/>
              <a:gd name="connsiteY499" fmla="*/ 201519 h 321752"/>
              <a:gd name="connsiteX500" fmla="*/ 35731 w 308034"/>
              <a:gd name="connsiteY500" fmla="*/ 200924 h 321752"/>
              <a:gd name="connsiteX501" fmla="*/ 38838 w 308034"/>
              <a:gd name="connsiteY501" fmla="*/ 198543 h 321752"/>
              <a:gd name="connsiteX502" fmla="*/ 40392 w 308034"/>
              <a:gd name="connsiteY502" fmla="*/ 200329 h 321752"/>
              <a:gd name="connsiteX503" fmla="*/ 43499 w 308034"/>
              <a:gd name="connsiteY503" fmla="*/ 201221 h 321752"/>
              <a:gd name="connsiteX504" fmla="*/ 44431 w 308034"/>
              <a:gd name="connsiteY504" fmla="*/ 202412 h 321752"/>
              <a:gd name="connsiteX505" fmla="*/ 45362 w 308034"/>
              <a:gd name="connsiteY505" fmla="*/ 206282 h 321752"/>
              <a:gd name="connsiteX506" fmla="*/ 45672 w 308034"/>
              <a:gd name="connsiteY506" fmla="*/ 206877 h 321752"/>
              <a:gd name="connsiteX507" fmla="*/ 45983 w 308034"/>
              <a:gd name="connsiteY507" fmla="*/ 206877 h 321752"/>
              <a:gd name="connsiteX508" fmla="*/ 48779 w 308034"/>
              <a:gd name="connsiteY508" fmla="*/ 206580 h 321752"/>
              <a:gd name="connsiteX509" fmla="*/ 50022 w 308034"/>
              <a:gd name="connsiteY509" fmla="*/ 208663 h 321752"/>
              <a:gd name="connsiteX510" fmla="*/ 52197 w 308034"/>
              <a:gd name="connsiteY510" fmla="*/ 208960 h 321752"/>
              <a:gd name="connsiteX511" fmla="*/ 56857 w 308034"/>
              <a:gd name="connsiteY511" fmla="*/ 208365 h 321752"/>
              <a:gd name="connsiteX512" fmla="*/ 60896 w 308034"/>
              <a:gd name="connsiteY512" fmla="*/ 205984 h 321752"/>
              <a:gd name="connsiteX513" fmla="*/ 61518 w 308034"/>
              <a:gd name="connsiteY513" fmla="*/ 205091 h 321752"/>
              <a:gd name="connsiteX514" fmla="*/ 61208 w 308034"/>
              <a:gd name="connsiteY514" fmla="*/ 203901 h 321752"/>
              <a:gd name="connsiteX515" fmla="*/ 61518 w 308034"/>
              <a:gd name="connsiteY515" fmla="*/ 203305 h 321752"/>
              <a:gd name="connsiteX516" fmla="*/ 64314 w 308034"/>
              <a:gd name="connsiteY516" fmla="*/ 202413 h 321752"/>
              <a:gd name="connsiteX517" fmla="*/ 62450 w 308034"/>
              <a:gd name="connsiteY517" fmla="*/ 202413 h 321752"/>
              <a:gd name="connsiteX518" fmla="*/ 60586 w 308034"/>
              <a:gd name="connsiteY518" fmla="*/ 203604 h 321752"/>
              <a:gd name="connsiteX519" fmla="*/ 59654 w 308034"/>
              <a:gd name="connsiteY519" fmla="*/ 203306 h 321752"/>
              <a:gd name="connsiteX520" fmla="*/ 58411 w 308034"/>
              <a:gd name="connsiteY520" fmla="*/ 202711 h 321752"/>
              <a:gd name="connsiteX521" fmla="*/ 56858 w 308034"/>
              <a:gd name="connsiteY521" fmla="*/ 201520 h 321752"/>
              <a:gd name="connsiteX522" fmla="*/ 54993 w 308034"/>
              <a:gd name="connsiteY522" fmla="*/ 200628 h 321752"/>
              <a:gd name="connsiteX523" fmla="*/ 54372 w 308034"/>
              <a:gd name="connsiteY523" fmla="*/ 198842 h 321752"/>
              <a:gd name="connsiteX524" fmla="*/ 51265 w 308034"/>
              <a:gd name="connsiteY524" fmla="*/ 194972 h 321752"/>
              <a:gd name="connsiteX525" fmla="*/ 47847 w 308034"/>
              <a:gd name="connsiteY525" fmla="*/ 194972 h 321752"/>
              <a:gd name="connsiteX526" fmla="*/ 47537 w 308034"/>
              <a:gd name="connsiteY526" fmla="*/ 194972 h 321752"/>
              <a:gd name="connsiteX527" fmla="*/ 46916 w 308034"/>
              <a:gd name="connsiteY527" fmla="*/ 194377 h 321752"/>
              <a:gd name="connsiteX528" fmla="*/ 43498 w 308034"/>
              <a:gd name="connsiteY528" fmla="*/ 193782 h 321752"/>
              <a:gd name="connsiteX529" fmla="*/ 41945 w 308034"/>
              <a:gd name="connsiteY529" fmla="*/ 193484 h 321752"/>
              <a:gd name="connsiteX530" fmla="*/ 41634 w 308034"/>
              <a:gd name="connsiteY530" fmla="*/ 193484 h 321752"/>
              <a:gd name="connsiteX531" fmla="*/ 37595 w 308034"/>
              <a:gd name="connsiteY531" fmla="*/ 192889 h 321752"/>
              <a:gd name="connsiteX532" fmla="*/ 7768 w 308034"/>
              <a:gd name="connsiteY532" fmla="*/ 229798 h 321752"/>
              <a:gd name="connsiteX533" fmla="*/ 0 w 308034"/>
              <a:gd name="connsiteY533" fmla="*/ 231287 h 321752"/>
              <a:gd name="connsiteX534" fmla="*/ 1864 w 308034"/>
              <a:gd name="connsiteY534" fmla="*/ 234859 h 321752"/>
              <a:gd name="connsiteX535" fmla="*/ 2796 w 308034"/>
              <a:gd name="connsiteY535" fmla="*/ 244384 h 321752"/>
              <a:gd name="connsiteX536" fmla="*/ 4039 w 308034"/>
              <a:gd name="connsiteY536" fmla="*/ 245872 h 321752"/>
              <a:gd name="connsiteX537" fmla="*/ 7146 w 308034"/>
              <a:gd name="connsiteY537" fmla="*/ 247956 h 321752"/>
              <a:gd name="connsiteX538" fmla="*/ 7456 w 308034"/>
              <a:gd name="connsiteY538" fmla="*/ 247956 h 321752"/>
              <a:gd name="connsiteX539" fmla="*/ 22370 w 308034"/>
              <a:gd name="connsiteY539" fmla="*/ 247659 h 321752"/>
              <a:gd name="connsiteX540" fmla="*/ 33555 w 308034"/>
              <a:gd name="connsiteY540" fmla="*/ 249147 h 321752"/>
              <a:gd name="connsiteX541" fmla="*/ 33555 w 308034"/>
              <a:gd name="connsiteY541" fmla="*/ 251528 h 321752"/>
              <a:gd name="connsiteX542" fmla="*/ 33555 w 308034"/>
              <a:gd name="connsiteY542" fmla="*/ 251825 h 321752"/>
              <a:gd name="connsiteX543" fmla="*/ 33555 w 308034"/>
              <a:gd name="connsiteY543" fmla="*/ 255397 h 321752"/>
              <a:gd name="connsiteX544" fmla="*/ 37594 w 308034"/>
              <a:gd name="connsiteY544" fmla="*/ 257183 h 321752"/>
              <a:gd name="connsiteX545" fmla="*/ 41633 w 308034"/>
              <a:gd name="connsiteY545" fmla="*/ 257480 h 321752"/>
              <a:gd name="connsiteX546" fmla="*/ 49090 w 308034"/>
              <a:gd name="connsiteY546" fmla="*/ 254504 h 321752"/>
              <a:gd name="connsiteX547" fmla="*/ 55304 w 308034"/>
              <a:gd name="connsiteY547" fmla="*/ 249444 h 321752"/>
              <a:gd name="connsiteX548" fmla="*/ 55614 w 308034"/>
              <a:gd name="connsiteY548" fmla="*/ 249146 h 321752"/>
              <a:gd name="connsiteX549" fmla="*/ 61518 w 308034"/>
              <a:gd name="connsiteY549" fmla="*/ 243788 h 321752"/>
              <a:gd name="connsiteX550" fmla="*/ 63382 w 308034"/>
              <a:gd name="connsiteY550" fmla="*/ 242598 h 321752"/>
              <a:gd name="connsiteX551" fmla="*/ 64314 w 308034"/>
              <a:gd name="connsiteY551" fmla="*/ 241705 h 321752"/>
              <a:gd name="connsiteX552" fmla="*/ 64624 w 308034"/>
              <a:gd name="connsiteY552" fmla="*/ 241408 h 321752"/>
              <a:gd name="connsiteX553" fmla="*/ 64934 w 308034"/>
              <a:gd name="connsiteY553" fmla="*/ 240516 h 321752"/>
              <a:gd name="connsiteX554" fmla="*/ 64934 w 308034"/>
              <a:gd name="connsiteY554" fmla="*/ 239325 h 321752"/>
              <a:gd name="connsiteX555" fmla="*/ 62759 w 308034"/>
              <a:gd name="connsiteY555" fmla="*/ 238134 h 321752"/>
              <a:gd name="connsiteX556" fmla="*/ 58409 w 308034"/>
              <a:gd name="connsiteY556" fmla="*/ 238134 h 321752"/>
              <a:gd name="connsiteX557" fmla="*/ 55613 w 308034"/>
              <a:gd name="connsiteY557" fmla="*/ 238134 h 321752"/>
              <a:gd name="connsiteX558" fmla="*/ 53438 w 308034"/>
              <a:gd name="connsiteY558" fmla="*/ 236944 h 321752"/>
              <a:gd name="connsiteX559" fmla="*/ 50952 w 308034"/>
              <a:gd name="connsiteY559" fmla="*/ 234860 h 321752"/>
              <a:gd name="connsiteX560" fmla="*/ 48777 w 308034"/>
              <a:gd name="connsiteY560" fmla="*/ 234563 h 321752"/>
              <a:gd name="connsiteX561" fmla="*/ 47846 w 308034"/>
              <a:gd name="connsiteY561" fmla="*/ 234860 h 321752"/>
              <a:gd name="connsiteX562" fmla="*/ 47536 w 308034"/>
              <a:gd name="connsiteY562" fmla="*/ 235157 h 321752"/>
              <a:gd name="connsiteX563" fmla="*/ 42875 w 308034"/>
              <a:gd name="connsiteY563" fmla="*/ 238431 h 321752"/>
              <a:gd name="connsiteX564" fmla="*/ 38215 w 308034"/>
              <a:gd name="connsiteY564" fmla="*/ 240813 h 321752"/>
              <a:gd name="connsiteX565" fmla="*/ 31690 w 308034"/>
              <a:gd name="connsiteY565" fmla="*/ 239324 h 321752"/>
              <a:gd name="connsiteX566" fmla="*/ 29204 w 308034"/>
              <a:gd name="connsiteY566" fmla="*/ 237836 h 321752"/>
              <a:gd name="connsiteX567" fmla="*/ 28894 w 308034"/>
              <a:gd name="connsiteY567" fmla="*/ 237836 h 321752"/>
              <a:gd name="connsiteX568" fmla="*/ 22680 w 308034"/>
              <a:gd name="connsiteY568" fmla="*/ 234264 h 321752"/>
              <a:gd name="connsiteX569" fmla="*/ 13359 w 308034"/>
              <a:gd name="connsiteY569" fmla="*/ 231288 h 321752"/>
              <a:gd name="connsiteX570" fmla="*/ 7766 w 308034"/>
              <a:gd name="connsiteY570" fmla="*/ 229799 h 3217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</a:cxnLst>
            <a:rect l="l" t="t" r="r" b="b"/>
            <a:pathLst>
              <a:path w="308034" h="321752">
                <a:moveTo>
                  <a:pt x="242349" y="3"/>
                </a:moveTo>
                <a:cubicBezTo>
                  <a:pt x="241294" y="22"/>
                  <a:pt x="239834" y="209"/>
                  <a:pt x="238310" y="300"/>
                </a:cubicBezTo>
                <a:cubicBezTo>
                  <a:pt x="235261" y="483"/>
                  <a:pt x="231513" y="895"/>
                  <a:pt x="229299" y="895"/>
                </a:cubicBezTo>
                <a:cubicBezTo>
                  <a:pt x="228959" y="867"/>
                  <a:pt x="228631" y="1090"/>
                  <a:pt x="228368" y="1491"/>
                </a:cubicBezTo>
                <a:cubicBezTo>
                  <a:pt x="227821" y="2323"/>
                  <a:pt x="227451" y="3828"/>
                  <a:pt x="227125" y="4765"/>
                </a:cubicBezTo>
                <a:cubicBezTo>
                  <a:pt x="226884" y="5459"/>
                  <a:pt x="226699" y="6117"/>
                  <a:pt x="226815" y="6551"/>
                </a:cubicBezTo>
                <a:cubicBezTo>
                  <a:pt x="226894" y="7123"/>
                  <a:pt x="227288" y="7244"/>
                  <a:pt x="227746" y="6848"/>
                </a:cubicBezTo>
                <a:cubicBezTo>
                  <a:pt x="228552" y="6154"/>
                  <a:pt x="228944" y="4764"/>
                  <a:pt x="230232" y="4764"/>
                </a:cubicBezTo>
                <a:cubicBezTo>
                  <a:pt x="231520" y="4764"/>
                  <a:pt x="236736" y="3683"/>
                  <a:pt x="239553" y="2681"/>
                </a:cubicBezTo>
                <a:cubicBezTo>
                  <a:pt x="241666" y="1929"/>
                  <a:pt x="243343" y="1427"/>
                  <a:pt x="243903" y="895"/>
                </a:cubicBezTo>
                <a:cubicBezTo>
                  <a:pt x="244090" y="717"/>
                  <a:pt x="244374" y="473"/>
                  <a:pt x="244213" y="299"/>
                </a:cubicBezTo>
                <a:cubicBezTo>
                  <a:pt x="244052" y="126"/>
                  <a:pt x="243404" y="-20"/>
                  <a:pt x="242349" y="2"/>
                </a:cubicBezTo>
                <a:close/>
                <a:moveTo>
                  <a:pt x="193568" y="2384"/>
                </a:moveTo>
                <a:cubicBezTo>
                  <a:pt x="193095" y="2201"/>
                  <a:pt x="192359" y="2298"/>
                  <a:pt x="191393" y="2681"/>
                </a:cubicBezTo>
                <a:cubicBezTo>
                  <a:pt x="190910" y="2874"/>
                  <a:pt x="190463" y="3294"/>
                  <a:pt x="190151" y="3574"/>
                </a:cubicBezTo>
                <a:cubicBezTo>
                  <a:pt x="189929" y="3808"/>
                  <a:pt x="189637" y="4206"/>
                  <a:pt x="189529" y="4466"/>
                </a:cubicBezTo>
                <a:cubicBezTo>
                  <a:pt x="189262" y="5118"/>
                  <a:pt x="189357" y="5674"/>
                  <a:pt x="189839" y="6252"/>
                </a:cubicBezTo>
                <a:cubicBezTo>
                  <a:pt x="190323" y="6830"/>
                  <a:pt x="190715" y="7410"/>
                  <a:pt x="191393" y="7740"/>
                </a:cubicBezTo>
                <a:cubicBezTo>
                  <a:pt x="191462" y="7778"/>
                  <a:pt x="191638" y="7712"/>
                  <a:pt x="191703" y="7740"/>
                </a:cubicBezTo>
                <a:cubicBezTo>
                  <a:pt x="192317" y="7992"/>
                  <a:pt x="193137" y="8140"/>
                  <a:pt x="193878" y="8038"/>
                </a:cubicBezTo>
                <a:cubicBezTo>
                  <a:pt x="194850" y="7904"/>
                  <a:pt x="195478" y="7398"/>
                  <a:pt x="196364" y="6847"/>
                </a:cubicBezTo>
                <a:cubicBezTo>
                  <a:pt x="197146" y="6346"/>
                  <a:pt x="197854" y="5916"/>
                  <a:pt x="198539" y="5954"/>
                </a:cubicBezTo>
                <a:cubicBezTo>
                  <a:pt x="199223" y="5993"/>
                  <a:pt x="199850" y="6525"/>
                  <a:pt x="201024" y="6847"/>
                </a:cubicBezTo>
                <a:cubicBezTo>
                  <a:pt x="201612" y="7008"/>
                  <a:pt x="202296" y="7163"/>
                  <a:pt x="203199" y="7144"/>
                </a:cubicBezTo>
                <a:cubicBezTo>
                  <a:pt x="204102" y="7125"/>
                  <a:pt x="205268" y="6916"/>
                  <a:pt x="206617" y="6549"/>
                </a:cubicBezTo>
                <a:cubicBezTo>
                  <a:pt x="212010" y="5084"/>
                  <a:pt x="215133" y="5523"/>
                  <a:pt x="215938" y="5061"/>
                </a:cubicBezTo>
                <a:cubicBezTo>
                  <a:pt x="216140" y="4945"/>
                  <a:pt x="216056" y="4908"/>
                  <a:pt x="215938" y="4763"/>
                </a:cubicBezTo>
                <a:cubicBezTo>
                  <a:pt x="215585" y="4327"/>
                  <a:pt x="213917" y="3755"/>
                  <a:pt x="210656" y="3871"/>
                </a:cubicBezTo>
                <a:cubicBezTo>
                  <a:pt x="207473" y="3984"/>
                  <a:pt x="202033" y="4183"/>
                  <a:pt x="197917" y="3871"/>
                </a:cubicBezTo>
                <a:cubicBezTo>
                  <a:pt x="197805" y="3861"/>
                  <a:pt x="197716" y="3880"/>
                  <a:pt x="197607" y="3871"/>
                </a:cubicBezTo>
                <a:cubicBezTo>
                  <a:pt x="196222" y="3756"/>
                  <a:pt x="195155" y="3526"/>
                  <a:pt x="194189" y="3275"/>
                </a:cubicBezTo>
                <a:cubicBezTo>
                  <a:pt x="194150" y="3083"/>
                  <a:pt x="194041" y="2566"/>
                  <a:pt x="193568" y="2383"/>
                </a:cubicBezTo>
                <a:close/>
                <a:moveTo>
                  <a:pt x="183004" y="4468"/>
                </a:moveTo>
                <a:cubicBezTo>
                  <a:pt x="180718" y="4553"/>
                  <a:pt x="177281" y="5435"/>
                  <a:pt x="174926" y="5956"/>
                </a:cubicBezTo>
                <a:cubicBezTo>
                  <a:pt x="171787" y="6650"/>
                  <a:pt x="160621" y="8382"/>
                  <a:pt x="158770" y="9230"/>
                </a:cubicBezTo>
                <a:cubicBezTo>
                  <a:pt x="158096" y="9553"/>
                  <a:pt x="157262" y="10520"/>
                  <a:pt x="156595" y="11314"/>
                </a:cubicBezTo>
                <a:cubicBezTo>
                  <a:pt x="155894" y="12172"/>
                  <a:pt x="155242" y="13012"/>
                  <a:pt x="155041" y="13397"/>
                </a:cubicBezTo>
                <a:cubicBezTo>
                  <a:pt x="154941" y="13590"/>
                  <a:pt x="155145" y="13831"/>
                  <a:pt x="155351" y="13993"/>
                </a:cubicBezTo>
                <a:cubicBezTo>
                  <a:pt x="155973" y="14480"/>
                  <a:pt x="157553" y="14697"/>
                  <a:pt x="158458" y="14290"/>
                </a:cubicBezTo>
                <a:cubicBezTo>
                  <a:pt x="159666" y="13750"/>
                  <a:pt x="160152" y="12669"/>
                  <a:pt x="162808" y="12206"/>
                </a:cubicBezTo>
                <a:cubicBezTo>
                  <a:pt x="164801" y="11859"/>
                  <a:pt x="167067" y="11924"/>
                  <a:pt x="169022" y="11314"/>
                </a:cubicBezTo>
                <a:cubicBezTo>
                  <a:pt x="169673" y="11110"/>
                  <a:pt x="170343" y="10806"/>
                  <a:pt x="170887" y="10421"/>
                </a:cubicBezTo>
                <a:cubicBezTo>
                  <a:pt x="173060" y="8879"/>
                  <a:pt x="173018" y="9154"/>
                  <a:pt x="176479" y="9231"/>
                </a:cubicBezTo>
                <a:cubicBezTo>
                  <a:pt x="177344" y="9250"/>
                  <a:pt x="177996" y="9129"/>
                  <a:pt x="178654" y="8934"/>
                </a:cubicBezTo>
                <a:cubicBezTo>
                  <a:pt x="180629" y="8347"/>
                  <a:pt x="181926" y="7081"/>
                  <a:pt x="183315" y="6850"/>
                </a:cubicBezTo>
                <a:cubicBezTo>
                  <a:pt x="184240" y="6696"/>
                  <a:pt x="185081" y="6334"/>
                  <a:pt x="185490" y="5957"/>
                </a:cubicBezTo>
                <a:cubicBezTo>
                  <a:pt x="185519" y="5856"/>
                  <a:pt x="185539" y="5765"/>
                  <a:pt x="185490" y="5660"/>
                </a:cubicBezTo>
                <a:cubicBezTo>
                  <a:pt x="185400" y="5449"/>
                  <a:pt x="185371" y="4979"/>
                  <a:pt x="184868" y="4768"/>
                </a:cubicBezTo>
                <a:cubicBezTo>
                  <a:pt x="184365" y="4555"/>
                  <a:pt x="183766" y="4440"/>
                  <a:pt x="183004" y="4470"/>
                </a:cubicBezTo>
                <a:close/>
                <a:moveTo>
                  <a:pt x="263787" y="5063"/>
                </a:moveTo>
                <a:cubicBezTo>
                  <a:pt x="258406" y="5355"/>
                  <a:pt x="250893" y="6387"/>
                  <a:pt x="242970" y="7742"/>
                </a:cubicBezTo>
                <a:cubicBezTo>
                  <a:pt x="236808" y="8796"/>
                  <a:pt x="230330" y="10093"/>
                  <a:pt x="223707" y="11611"/>
                </a:cubicBezTo>
                <a:cubicBezTo>
                  <a:pt x="216970" y="13156"/>
                  <a:pt x="210362" y="14809"/>
                  <a:pt x="204132" y="16672"/>
                </a:cubicBezTo>
                <a:cubicBezTo>
                  <a:pt x="189844" y="20944"/>
                  <a:pt x="178277" y="25834"/>
                  <a:pt x="175237" y="30364"/>
                </a:cubicBezTo>
                <a:cubicBezTo>
                  <a:pt x="173858" y="31950"/>
                  <a:pt x="172525" y="33564"/>
                  <a:pt x="171508" y="35127"/>
                </a:cubicBezTo>
                <a:cubicBezTo>
                  <a:pt x="170936" y="36037"/>
                  <a:pt x="170470" y="36916"/>
                  <a:pt x="169955" y="37806"/>
                </a:cubicBezTo>
                <a:cubicBezTo>
                  <a:pt x="169724" y="38196"/>
                  <a:pt x="169557" y="38610"/>
                  <a:pt x="169333" y="38996"/>
                </a:cubicBezTo>
                <a:cubicBezTo>
                  <a:pt x="169344" y="39284"/>
                  <a:pt x="169294" y="39565"/>
                  <a:pt x="169333" y="39889"/>
                </a:cubicBezTo>
                <a:cubicBezTo>
                  <a:pt x="169571" y="41821"/>
                  <a:pt x="168461" y="41820"/>
                  <a:pt x="167469" y="41675"/>
                </a:cubicBezTo>
                <a:lnTo>
                  <a:pt x="166848" y="41972"/>
                </a:lnTo>
                <a:lnTo>
                  <a:pt x="166226" y="42567"/>
                </a:lnTo>
                <a:cubicBezTo>
                  <a:pt x="167614" y="48745"/>
                  <a:pt x="167319" y="45934"/>
                  <a:pt x="169023" y="50307"/>
                </a:cubicBezTo>
                <a:cubicBezTo>
                  <a:pt x="168874" y="51495"/>
                  <a:pt x="169193" y="53282"/>
                  <a:pt x="169644" y="55069"/>
                </a:cubicBezTo>
                <a:cubicBezTo>
                  <a:pt x="170118" y="56967"/>
                  <a:pt x="170685" y="58595"/>
                  <a:pt x="170576" y="59534"/>
                </a:cubicBezTo>
                <a:cubicBezTo>
                  <a:pt x="170394" y="61104"/>
                  <a:pt x="170013" y="62026"/>
                  <a:pt x="169644" y="62808"/>
                </a:cubicBezTo>
                <a:cubicBezTo>
                  <a:pt x="168540" y="65349"/>
                  <a:pt x="166944" y="65139"/>
                  <a:pt x="166226" y="69952"/>
                </a:cubicBezTo>
                <a:cubicBezTo>
                  <a:pt x="166226" y="70839"/>
                  <a:pt x="166503" y="71542"/>
                  <a:pt x="166848" y="72036"/>
                </a:cubicBezTo>
                <a:cubicBezTo>
                  <a:pt x="168181" y="73579"/>
                  <a:pt x="171611" y="73558"/>
                  <a:pt x="177412" y="74715"/>
                </a:cubicBezTo>
                <a:cubicBezTo>
                  <a:pt x="178111" y="74854"/>
                  <a:pt x="178996" y="74835"/>
                  <a:pt x="179897" y="74715"/>
                </a:cubicBezTo>
                <a:cubicBezTo>
                  <a:pt x="180084" y="74706"/>
                  <a:pt x="180326" y="74734"/>
                  <a:pt x="180519" y="74715"/>
                </a:cubicBezTo>
                <a:cubicBezTo>
                  <a:pt x="181360" y="74573"/>
                  <a:pt x="182111" y="74600"/>
                  <a:pt x="183004" y="74418"/>
                </a:cubicBezTo>
                <a:cubicBezTo>
                  <a:pt x="183286" y="74262"/>
                  <a:pt x="183633" y="74262"/>
                  <a:pt x="183936" y="74121"/>
                </a:cubicBezTo>
                <a:cubicBezTo>
                  <a:pt x="184670" y="73779"/>
                  <a:pt x="185241" y="73477"/>
                  <a:pt x="186111" y="73228"/>
                </a:cubicBezTo>
                <a:cubicBezTo>
                  <a:pt x="192222" y="73445"/>
                  <a:pt x="195374" y="73901"/>
                  <a:pt x="196054" y="76502"/>
                </a:cubicBezTo>
                <a:cubicBezTo>
                  <a:pt x="196733" y="79104"/>
                  <a:pt x="200373" y="79097"/>
                  <a:pt x="201957" y="81265"/>
                </a:cubicBezTo>
                <a:cubicBezTo>
                  <a:pt x="203541" y="83433"/>
                  <a:pt x="205681" y="82125"/>
                  <a:pt x="208171" y="86028"/>
                </a:cubicBezTo>
                <a:cubicBezTo>
                  <a:pt x="210661" y="89931"/>
                  <a:pt x="211224" y="94333"/>
                  <a:pt x="209414" y="95850"/>
                </a:cubicBezTo>
                <a:cubicBezTo>
                  <a:pt x="207603" y="97368"/>
                  <a:pt x="210795" y="99206"/>
                  <a:pt x="212832" y="99422"/>
                </a:cubicBezTo>
                <a:cubicBezTo>
                  <a:pt x="214869" y="99640"/>
                  <a:pt x="213434" y="101991"/>
                  <a:pt x="207550" y="103292"/>
                </a:cubicBezTo>
                <a:cubicBezTo>
                  <a:pt x="204105" y="104053"/>
                  <a:pt x="202280" y="106111"/>
                  <a:pt x="199782" y="107757"/>
                </a:cubicBezTo>
                <a:cubicBezTo>
                  <a:pt x="200206" y="108192"/>
                  <a:pt x="200833" y="108501"/>
                  <a:pt x="201025" y="108948"/>
                </a:cubicBezTo>
                <a:cubicBezTo>
                  <a:pt x="201172" y="109289"/>
                  <a:pt x="201238" y="109727"/>
                  <a:pt x="201335" y="110436"/>
                </a:cubicBezTo>
                <a:cubicBezTo>
                  <a:pt x="201469" y="111197"/>
                  <a:pt x="201438" y="111957"/>
                  <a:pt x="201335" y="113115"/>
                </a:cubicBezTo>
                <a:cubicBezTo>
                  <a:pt x="201246" y="114111"/>
                  <a:pt x="201128" y="115186"/>
                  <a:pt x="200714" y="116389"/>
                </a:cubicBezTo>
                <a:cubicBezTo>
                  <a:pt x="200300" y="117675"/>
                  <a:pt x="199799" y="118822"/>
                  <a:pt x="198849" y="120259"/>
                </a:cubicBezTo>
                <a:cubicBezTo>
                  <a:pt x="197925" y="121658"/>
                  <a:pt x="196582" y="122877"/>
                  <a:pt x="193878" y="125021"/>
                </a:cubicBezTo>
                <a:cubicBezTo>
                  <a:pt x="188461" y="128694"/>
                  <a:pt x="184200" y="130487"/>
                  <a:pt x="182071" y="132165"/>
                </a:cubicBezTo>
                <a:cubicBezTo>
                  <a:pt x="180284" y="133575"/>
                  <a:pt x="178945" y="134930"/>
                  <a:pt x="178032" y="136035"/>
                </a:cubicBezTo>
                <a:cubicBezTo>
                  <a:pt x="177112" y="137178"/>
                  <a:pt x="176531" y="138201"/>
                  <a:pt x="176168" y="139309"/>
                </a:cubicBezTo>
                <a:cubicBezTo>
                  <a:pt x="175879" y="140193"/>
                  <a:pt x="175401" y="140858"/>
                  <a:pt x="174925" y="141393"/>
                </a:cubicBezTo>
                <a:cubicBezTo>
                  <a:pt x="174449" y="141928"/>
                  <a:pt x="174072" y="142286"/>
                  <a:pt x="173372" y="142584"/>
                </a:cubicBezTo>
                <a:cubicBezTo>
                  <a:pt x="171939" y="143308"/>
                  <a:pt x="170214" y="143428"/>
                  <a:pt x="167468" y="143774"/>
                </a:cubicBezTo>
                <a:cubicBezTo>
                  <a:pt x="166128" y="143943"/>
                  <a:pt x="164978" y="143988"/>
                  <a:pt x="164050" y="143774"/>
                </a:cubicBezTo>
                <a:cubicBezTo>
                  <a:pt x="163513" y="143650"/>
                  <a:pt x="163214" y="143487"/>
                  <a:pt x="162808" y="143179"/>
                </a:cubicBezTo>
                <a:cubicBezTo>
                  <a:pt x="162442" y="142938"/>
                  <a:pt x="162147" y="142687"/>
                  <a:pt x="161876" y="142286"/>
                </a:cubicBezTo>
                <a:cubicBezTo>
                  <a:pt x="160976" y="140952"/>
                  <a:pt x="159593" y="140143"/>
                  <a:pt x="158458" y="139608"/>
                </a:cubicBezTo>
                <a:cubicBezTo>
                  <a:pt x="158357" y="139560"/>
                  <a:pt x="158247" y="139655"/>
                  <a:pt x="158148" y="139608"/>
                </a:cubicBezTo>
                <a:cubicBezTo>
                  <a:pt x="156956" y="139065"/>
                  <a:pt x="156153" y="138698"/>
                  <a:pt x="155663" y="138119"/>
                </a:cubicBezTo>
                <a:cubicBezTo>
                  <a:pt x="153962" y="136112"/>
                  <a:pt x="148673" y="136196"/>
                  <a:pt x="147584" y="136036"/>
                </a:cubicBezTo>
                <a:cubicBezTo>
                  <a:pt x="146065" y="135812"/>
                  <a:pt x="146667" y="134734"/>
                  <a:pt x="145720" y="133654"/>
                </a:cubicBezTo>
                <a:lnTo>
                  <a:pt x="133603" y="128594"/>
                </a:lnTo>
                <a:cubicBezTo>
                  <a:pt x="133312" y="128475"/>
                  <a:pt x="133279" y="128208"/>
                  <a:pt x="133292" y="127999"/>
                </a:cubicBezTo>
                <a:cubicBezTo>
                  <a:pt x="134218" y="126368"/>
                  <a:pt x="140161" y="122799"/>
                  <a:pt x="143235" y="119366"/>
                </a:cubicBezTo>
                <a:cubicBezTo>
                  <a:pt x="143865" y="118662"/>
                  <a:pt x="144481" y="117984"/>
                  <a:pt x="144788" y="117283"/>
                </a:cubicBezTo>
                <a:cubicBezTo>
                  <a:pt x="145097" y="116582"/>
                  <a:pt x="145255" y="115870"/>
                  <a:pt x="145099" y="115199"/>
                </a:cubicBezTo>
                <a:cubicBezTo>
                  <a:pt x="144603" y="113056"/>
                  <a:pt x="141984" y="110161"/>
                  <a:pt x="140127" y="106865"/>
                </a:cubicBezTo>
                <a:cubicBezTo>
                  <a:pt x="140088" y="106788"/>
                  <a:pt x="140167" y="106644"/>
                  <a:pt x="140127" y="106567"/>
                </a:cubicBezTo>
                <a:cubicBezTo>
                  <a:pt x="139663" y="105743"/>
                  <a:pt x="139217" y="105031"/>
                  <a:pt x="138885" y="104186"/>
                </a:cubicBezTo>
                <a:cubicBezTo>
                  <a:pt x="138188" y="102419"/>
                  <a:pt x="137795" y="100843"/>
                  <a:pt x="138263" y="99126"/>
                </a:cubicBezTo>
                <a:cubicBezTo>
                  <a:pt x="138454" y="98303"/>
                  <a:pt x="138923" y="97526"/>
                  <a:pt x="139506" y="96745"/>
                </a:cubicBezTo>
                <a:cubicBezTo>
                  <a:pt x="140968" y="95854"/>
                  <a:pt x="141816" y="95733"/>
                  <a:pt x="142613" y="95852"/>
                </a:cubicBezTo>
                <a:cubicBezTo>
                  <a:pt x="142702" y="95856"/>
                  <a:pt x="142844" y="95843"/>
                  <a:pt x="142923" y="95852"/>
                </a:cubicBezTo>
                <a:cubicBezTo>
                  <a:pt x="143577" y="96029"/>
                  <a:pt x="144060" y="96540"/>
                  <a:pt x="144477" y="97043"/>
                </a:cubicBezTo>
                <a:cubicBezTo>
                  <a:pt x="145185" y="97898"/>
                  <a:pt x="145717" y="98823"/>
                  <a:pt x="146652" y="99126"/>
                </a:cubicBezTo>
                <a:cubicBezTo>
                  <a:pt x="146963" y="99227"/>
                  <a:pt x="147473" y="99226"/>
                  <a:pt x="147894" y="99126"/>
                </a:cubicBezTo>
                <a:cubicBezTo>
                  <a:pt x="149437" y="98761"/>
                  <a:pt x="152004" y="97317"/>
                  <a:pt x="154419" y="95257"/>
                </a:cubicBezTo>
                <a:cubicBezTo>
                  <a:pt x="154640" y="95074"/>
                  <a:pt x="154825" y="94851"/>
                  <a:pt x="155041" y="94661"/>
                </a:cubicBezTo>
                <a:cubicBezTo>
                  <a:pt x="155152" y="94560"/>
                  <a:pt x="155242" y="94466"/>
                  <a:pt x="155351" y="94364"/>
                </a:cubicBezTo>
                <a:cubicBezTo>
                  <a:pt x="156570" y="93258"/>
                  <a:pt x="157689" y="92240"/>
                  <a:pt x="158458" y="91090"/>
                </a:cubicBezTo>
                <a:cubicBezTo>
                  <a:pt x="158518" y="91004"/>
                  <a:pt x="158408" y="90882"/>
                  <a:pt x="158458" y="90793"/>
                </a:cubicBezTo>
                <a:cubicBezTo>
                  <a:pt x="158586" y="90592"/>
                  <a:pt x="158662" y="90394"/>
                  <a:pt x="158768" y="90197"/>
                </a:cubicBezTo>
                <a:cubicBezTo>
                  <a:pt x="158910" y="89905"/>
                  <a:pt x="158995" y="89583"/>
                  <a:pt x="159078" y="89305"/>
                </a:cubicBezTo>
                <a:cubicBezTo>
                  <a:pt x="159246" y="88747"/>
                  <a:pt x="159501" y="87996"/>
                  <a:pt x="159389" y="87519"/>
                </a:cubicBezTo>
                <a:cubicBezTo>
                  <a:pt x="158792" y="86963"/>
                  <a:pt x="158076" y="85678"/>
                  <a:pt x="156282" y="85138"/>
                </a:cubicBezTo>
                <a:cubicBezTo>
                  <a:pt x="155683" y="84957"/>
                  <a:pt x="154988" y="84769"/>
                  <a:pt x="154107" y="84840"/>
                </a:cubicBezTo>
                <a:cubicBezTo>
                  <a:pt x="151921" y="85016"/>
                  <a:pt x="150581" y="84400"/>
                  <a:pt x="149757" y="83650"/>
                </a:cubicBezTo>
                <a:cubicBezTo>
                  <a:pt x="148832" y="82807"/>
                  <a:pt x="148530" y="81767"/>
                  <a:pt x="147893" y="80971"/>
                </a:cubicBezTo>
                <a:cubicBezTo>
                  <a:pt x="147823" y="80885"/>
                  <a:pt x="147952" y="80757"/>
                  <a:pt x="147893" y="80673"/>
                </a:cubicBezTo>
                <a:cubicBezTo>
                  <a:pt x="147105" y="80645"/>
                  <a:pt x="145984" y="80878"/>
                  <a:pt x="143853" y="81864"/>
                </a:cubicBezTo>
                <a:cubicBezTo>
                  <a:pt x="137698" y="84711"/>
                  <a:pt x="138648" y="83397"/>
                  <a:pt x="135464" y="81567"/>
                </a:cubicBezTo>
                <a:cubicBezTo>
                  <a:pt x="132280" y="79737"/>
                  <a:pt x="134366" y="76863"/>
                  <a:pt x="132668" y="74423"/>
                </a:cubicBezTo>
                <a:cubicBezTo>
                  <a:pt x="130969" y="71983"/>
                  <a:pt x="130675" y="71992"/>
                  <a:pt x="131736" y="69958"/>
                </a:cubicBezTo>
                <a:cubicBezTo>
                  <a:pt x="132634" y="68239"/>
                  <a:pt x="132335" y="66728"/>
                  <a:pt x="130805" y="65791"/>
                </a:cubicBezTo>
                <a:cubicBezTo>
                  <a:pt x="130059" y="65668"/>
                  <a:pt x="129599" y="65508"/>
                  <a:pt x="128630" y="65196"/>
                </a:cubicBezTo>
                <a:cubicBezTo>
                  <a:pt x="125413" y="64159"/>
                  <a:pt x="124360" y="62875"/>
                  <a:pt x="124901" y="60135"/>
                </a:cubicBezTo>
                <a:cubicBezTo>
                  <a:pt x="125050" y="59270"/>
                  <a:pt x="125383" y="58318"/>
                  <a:pt x="125833" y="57159"/>
                </a:cubicBezTo>
                <a:cubicBezTo>
                  <a:pt x="124539" y="57092"/>
                  <a:pt x="123311" y="56482"/>
                  <a:pt x="122415" y="55968"/>
                </a:cubicBezTo>
                <a:cubicBezTo>
                  <a:pt x="122326" y="55911"/>
                  <a:pt x="122193" y="56016"/>
                  <a:pt x="122105" y="55968"/>
                </a:cubicBezTo>
                <a:cubicBezTo>
                  <a:pt x="121732" y="55752"/>
                  <a:pt x="121472" y="55500"/>
                  <a:pt x="121173" y="55373"/>
                </a:cubicBezTo>
                <a:cubicBezTo>
                  <a:pt x="121057" y="55335"/>
                  <a:pt x="120967" y="55380"/>
                  <a:pt x="120863" y="55373"/>
                </a:cubicBezTo>
                <a:cubicBezTo>
                  <a:pt x="120513" y="55258"/>
                  <a:pt x="120474" y="55149"/>
                  <a:pt x="120242" y="55373"/>
                </a:cubicBezTo>
                <a:cubicBezTo>
                  <a:pt x="117211" y="58947"/>
                  <a:pt x="115159" y="63545"/>
                  <a:pt x="113717" y="68470"/>
                </a:cubicBezTo>
                <a:cubicBezTo>
                  <a:pt x="112996" y="70932"/>
                  <a:pt x="112324" y="73273"/>
                  <a:pt x="111853" y="75911"/>
                </a:cubicBezTo>
                <a:cubicBezTo>
                  <a:pt x="111833" y="76008"/>
                  <a:pt x="111873" y="76112"/>
                  <a:pt x="111853" y="76209"/>
                </a:cubicBezTo>
                <a:cubicBezTo>
                  <a:pt x="111803" y="76499"/>
                  <a:pt x="111902" y="76811"/>
                  <a:pt x="111853" y="77101"/>
                </a:cubicBezTo>
                <a:cubicBezTo>
                  <a:pt x="110589" y="84678"/>
                  <a:pt x="109949" y="92834"/>
                  <a:pt x="109057" y="100021"/>
                </a:cubicBezTo>
                <a:cubicBezTo>
                  <a:pt x="108430" y="105058"/>
                  <a:pt x="107659" y="109619"/>
                  <a:pt x="106260" y="113416"/>
                </a:cubicBezTo>
                <a:cubicBezTo>
                  <a:pt x="104861" y="116767"/>
                  <a:pt x="102973" y="120360"/>
                  <a:pt x="100978" y="123834"/>
                </a:cubicBezTo>
                <a:cubicBezTo>
                  <a:pt x="98983" y="127308"/>
                  <a:pt x="96841" y="130551"/>
                  <a:pt x="94453" y="133955"/>
                </a:cubicBezTo>
                <a:cubicBezTo>
                  <a:pt x="89640" y="140841"/>
                  <a:pt x="84412" y="147290"/>
                  <a:pt x="79229" y="152707"/>
                </a:cubicBezTo>
                <a:cubicBezTo>
                  <a:pt x="77364" y="154941"/>
                  <a:pt x="75694" y="157322"/>
                  <a:pt x="73947" y="159554"/>
                </a:cubicBezTo>
                <a:cubicBezTo>
                  <a:pt x="72158" y="161860"/>
                  <a:pt x="70440" y="163832"/>
                  <a:pt x="68044" y="165209"/>
                </a:cubicBezTo>
                <a:cubicBezTo>
                  <a:pt x="67345" y="165656"/>
                  <a:pt x="66490" y="165749"/>
                  <a:pt x="65558" y="165805"/>
                </a:cubicBezTo>
                <a:cubicBezTo>
                  <a:pt x="63607" y="165993"/>
                  <a:pt x="61457" y="165805"/>
                  <a:pt x="59965" y="166400"/>
                </a:cubicBezTo>
                <a:cubicBezTo>
                  <a:pt x="59678" y="166570"/>
                  <a:pt x="59227" y="166702"/>
                  <a:pt x="59034" y="166995"/>
                </a:cubicBezTo>
                <a:cubicBezTo>
                  <a:pt x="58786" y="167268"/>
                  <a:pt x="58840" y="167442"/>
                  <a:pt x="58723" y="167888"/>
                </a:cubicBezTo>
                <a:cubicBezTo>
                  <a:pt x="58405" y="168348"/>
                  <a:pt x="58017" y="168786"/>
                  <a:pt x="57792" y="169376"/>
                </a:cubicBezTo>
                <a:cubicBezTo>
                  <a:pt x="57762" y="169452"/>
                  <a:pt x="57822" y="169595"/>
                  <a:pt x="57792" y="169673"/>
                </a:cubicBezTo>
                <a:cubicBezTo>
                  <a:pt x="57762" y="169759"/>
                  <a:pt x="57822" y="169883"/>
                  <a:pt x="57792" y="169970"/>
                </a:cubicBezTo>
                <a:cubicBezTo>
                  <a:pt x="57469" y="171048"/>
                  <a:pt x="57226" y="172385"/>
                  <a:pt x="57482" y="173840"/>
                </a:cubicBezTo>
                <a:cubicBezTo>
                  <a:pt x="57926" y="176378"/>
                  <a:pt x="59543" y="179414"/>
                  <a:pt x="63074" y="183068"/>
                </a:cubicBezTo>
                <a:cubicBezTo>
                  <a:pt x="64252" y="184285"/>
                  <a:pt x="65468" y="185599"/>
                  <a:pt x="67114" y="186937"/>
                </a:cubicBezTo>
                <a:cubicBezTo>
                  <a:pt x="67173" y="186985"/>
                  <a:pt x="67361" y="186890"/>
                  <a:pt x="67424" y="186937"/>
                </a:cubicBezTo>
                <a:cubicBezTo>
                  <a:pt x="69029" y="188234"/>
                  <a:pt x="70915" y="189696"/>
                  <a:pt x="73016" y="191104"/>
                </a:cubicBezTo>
                <a:cubicBezTo>
                  <a:pt x="75335" y="192658"/>
                  <a:pt x="78389" y="195223"/>
                  <a:pt x="82027" y="197355"/>
                </a:cubicBezTo>
                <a:cubicBezTo>
                  <a:pt x="82106" y="197403"/>
                  <a:pt x="82256" y="197308"/>
                  <a:pt x="82337" y="197355"/>
                </a:cubicBezTo>
                <a:cubicBezTo>
                  <a:pt x="84082" y="198368"/>
                  <a:pt x="85802" y="199303"/>
                  <a:pt x="87619" y="200034"/>
                </a:cubicBezTo>
                <a:cubicBezTo>
                  <a:pt x="87699" y="200073"/>
                  <a:pt x="87846" y="199996"/>
                  <a:pt x="87929" y="200034"/>
                </a:cubicBezTo>
                <a:cubicBezTo>
                  <a:pt x="89736" y="200740"/>
                  <a:pt x="91793" y="201364"/>
                  <a:pt x="93522" y="201523"/>
                </a:cubicBezTo>
                <a:cubicBezTo>
                  <a:pt x="94532" y="201618"/>
                  <a:pt x="95566" y="201618"/>
                  <a:pt x="96629" y="201523"/>
                </a:cubicBezTo>
                <a:cubicBezTo>
                  <a:pt x="99819" y="201240"/>
                  <a:pt x="102843" y="200332"/>
                  <a:pt x="102843" y="200332"/>
                </a:cubicBezTo>
                <a:cubicBezTo>
                  <a:pt x="102843" y="200332"/>
                  <a:pt x="103002" y="200635"/>
                  <a:pt x="103153" y="200927"/>
                </a:cubicBezTo>
                <a:cubicBezTo>
                  <a:pt x="103305" y="201220"/>
                  <a:pt x="103296" y="201393"/>
                  <a:pt x="103153" y="201820"/>
                </a:cubicBezTo>
                <a:cubicBezTo>
                  <a:pt x="103146" y="201922"/>
                  <a:pt x="103193" y="202010"/>
                  <a:pt x="103153" y="202117"/>
                </a:cubicBezTo>
                <a:cubicBezTo>
                  <a:pt x="103064" y="202308"/>
                  <a:pt x="102752" y="202522"/>
                  <a:pt x="102532" y="202712"/>
                </a:cubicBezTo>
                <a:cubicBezTo>
                  <a:pt x="101887" y="203394"/>
                  <a:pt x="100791" y="203849"/>
                  <a:pt x="97560" y="204201"/>
                </a:cubicBezTo>
                <a:cubicBezTo>
                  <a:pt x="91512" y="204860"/>
                  <a:pt x="88886" y="202515"/>
                  <a:pt x="86686" y="202712"/>
                </a:cubicBezTo>
                <a:cubicBezTo>
                  <a:pt x="85952" y="202779"/>
                  <a:pt x="85258" y="203037"/>
                  <a:pt x="84511" y="203903"/>
                </a:cubicBezTo>
                <a:cubicBezTo>
                  <a:pt x="83329" y="205274"/>
                  <a:pt x="81814" y="206222"/>
                  <a:pt x="80472" y="206880"/>
                </a:cubicBezTo>
                <a:cubicBezTo>
                  <a:pt x="80042" y="207076"/>
                  <a:pt x="79679" y="207318"/>
                  <a:pt x="79229" y="207475"/>
                </a:cubicBezTo>
                <a:cubicBezTo>
                  <a:pt x="77140" y="208261"/>
                  <a:pt x="75078" y="208545"/>
                  <a:pt x="72393" y="209261"/>
                </a:cubicBezTo>
                <a:cubicBezTo>
                  <a:pt x="71615" y="209469"/>
                  <a:pt x="70846" y="209280"/>
                  <a:pt x="70219" y="208964"/>
                </a:cubicBezTo>
                <a:cubicBezTo>
                  <a:pt x="69452" y="208580"/>
                  <a:pt x="68780" y="208118"/>
                  <a:pt x="68044" y="207476"/>
                </a:cubicBezTo>
                <a:cubicBezTo>
                  <a:pt x="66705" y="206307"/>
                  <a:pt x="65309" y="205049"/>
                  <a:pt x="63072" y="205690"/>
                </a:cubicBezTo>
                <a:cubicBezTo>
                  <a:pt x="62499" y="205853"/>
                  <a:pt x="62092" y="206049"/>
                  <a:pt x="61830" y="206285"/>
                </a:cubicBezTo>
                <a:cubicBezTo>
                  <a:pt x="61041" y="206994"/>
                  <a:pt x="61360" y="208082"/>
                  <a:pt x="62140" y="208964"/>
                </a:cubicBezTo>
                <a:cubicBezTo>
                  <a:pt x="63179" y="210139"/>
                  <a:pt x="64936" y="211047"/>
                  <a:pt x="64936" y="211047"/>
                </a:cubicBezTo>
                <a:cubicBezTo>
                  <a:pt x="64936" y="211047"/>
                  <a:pt x="62295" y="210160"/>
                  <a:pt x="59343" y="209857"/>
                </a:cubicBezTo>
                <a:cubicBezTo>
                  <a:pt x="57694" y="209687"/>
                  <a:pt x="55809" y="209984"/>
                  <a:pt x="54372" y="210452"/>
                </a:cubicBezTo>
                <a:cubicBezTo>
                  <a:pt x="53881" y="210612"/>
                  <a:pt x="53532" y="210771"/>
                  <a:pt x="53129" y="211047"/>
                </a:cubicBezTo>
                <a:cubicBezTo>
                  <a:pt x="52687" y="211388"/>
                  <a:pt x="52159" y="211710"/>
                  <a:pt x="51886" y="212238"/>
                </a:cubicBezTo>
                <a:cubicBezTo>
                  <a:pt x="51682" y="212635"/>
                  <a:pt x="51514" y="213025"/>
                  <a:pt x="51576" y="213429"/>
                </a:cubicBezTo>
                <a:cubicBezTo>
                  <a:pt x="51586" y="213756"/>
                  <a:pt x="51722" y="213994"/>
                  <a:pt x="51886" y="214321"/>
                </a:cubicBezTo>
                <a:cubicBezTo>
                  <a:pt x="52878" y="216289"/>
                  <a:pt x="56466" y="218120"/>
                  <a:pt x="59965" y="219679"/>
                </a:cubicBezTo>
                <a:cubicBezTo>
                  <a:pt x="61131" y="220199"/>
                  <a:pt x="62032" y="220666"/>
                  <a:pt x="63072" y="221168"/>
                </a:cubicBezTo>
                <a:cubicBezTo>
                  <a:pt x="63151" y="221206"/>
                  <a:pt x="63305" y="221129"/>
                  <a:pt x="63382" y="221168"/>
                </a:cubicBezTo>
                <a:cubicBezTo>
                  <a:pt x="64331" y="221634"/>
                  <a:pt x="65086" y="222377"/>
                  <a:pt x="65868" y="222954"/>
                </a:cubicBezTo>
                <a:cubicBezTo>
                  <a:pt x="65937" y="223001"/>
                  <a:pt x="66113" y="222906"/>
                  <a:pt x="66178" y="222954"/>
                </a:cubicBezTo>
                <a:cubicBezTo>
                  <a:pt x="66949" y="223547"/>
                  <a:pt x="67497" y="224211"/>
                  <a:pt x="68042" y="225037"/>
                </a:cubicBezTo>
                <a:cubicBezTo>
                  <a:pt x="68693" y="225966"/>
                  <a:pt x="69316" y="226921"/>
                  <a:pt x="69596" y="228311"/>
                </a:cubicBezTo>
                <a:cubicBezTo>
                  <a:pt x="69675" y="228689"/>
                  <a:pt x="67209" y="229181"/>
                  <a:pt x="64624" y="229204"/>
                </a:cubicBezTo>
                <a:cubicBezTo>
                  <a:pt x="64522" y="229203"/>
                  <a:pt x="64417" y="229206"/>
                  <a:pt x="64314" y="229204"/>
                </a:cubicBezTo>
                <a:cubicBezTo>
                  <a:pt x="62268" y="229185"/>
                  <a:pt x="60255" y="228935"/>
                  <a:pt x="58721" y="228013"/>
                </a:cubicBezTo>
                <a:cubicBezTo>
                  <a:pt x="58211" y="227706"/>
                  <a:pt x="57800" y="227273"/>
                  <a:pt x="57479" y="226823"/>
                </a:cubicBezTo>
                <a:cubicBezTo>
                  <a:pt x="55330" y="223808"/>
                  <a:pt x="49588" y="216130"/>
                  <a:pt x="45672" y="212237"/>
                </a:cubicBezTo>
                <a:cubicBezTo>
                  <a:pt x="45019" y="211589"/>
                  <a:pt x="44334" y="211141"/>
                  <a:pt x="43808" y="210749"/>
                </a:cubicBezTo>
                <a:cubicBezTo>
                  <a:pt x="43282" y="210356"/>
                  <a:pt x="42915" y="209912"/>
                  <a:pt x="42565" y="209856"/>
                </a:cubicBezTo>
                <a:cubicBezTo>
                  <a:pt x="38022" y="210758"/>
                  <a:pt x="34063" y="210570"/>
                  <a:pt x="30758" y="210154"/>
                </a:cubicBezTo>
                <a:cubicBezTo>
                  <a:pt x="30669" y="210144"/>
                  <a:pt x="30540" y="210163"/>
                  <a:pt x="30448" y="210154"/>
                </a:cubicBezTo>
                <a:cubicBezTo>
                  <a:pt x="27073" y="209712"/>
                  <a:pt x="24396" y="209017"/>
                  <a:pt x="21437" y="208963"/>
                </a:cubicBezTo>
                <a:cubicBezTo>
                  <a:pt x="18939" y="208915"/>
                  <a:pt x="16575" y="209238"/>
                  <a:pt x="14602" y="210154"/>
                </a:cubicBezTo>
                <a:cubicBezTo>
                  <a:pt x="13616" y="210612"/>
                  <a:pt x="12908" y="211155"/>
                  <a:pt x="12116" y="211940"/>
                </a:cubicBezTo>
                <a:cubicBezTo>
                  <a:pt x="11199" y="212772"/>
                  <a:pt x="10563" y="213603"/>
                  <a:pt x="9941" y="214916"/>
                </a:cubicBezTo>
                <a:cubicBezTo>
                  <a:pt x="9562" y="215719"/>
                  <a:pt x="9573" y="216577"/>
                  <a:pt x="9941" y="217595"/>
                </a:cubicBezTo>
                <a:cubicBezTo>
                  <a:pt x="10901" y="220714"/>
                  <a:pt x="14833" y="224256"/>
                  <a:pt x="17398" y="225334"/>
                </a:cubicBezTo>
                <a:cubicBezTo>
                  <a:pt x="20011" y="226433"/>
                  <a:pt x="25937" y="227879"/>
                  <a:pt x="29205" y="229204"/>
                </a:cubicBezTo>
                <a:cubicBezTo>
                  <a:pt x="30294" y="229646"/>
                  <a:pt x="31110" y="229958"/>
                  <a:pt x="31380" y="230395"/>
                </a:cubicBezTo>
                <a:cubicBezTo>
                  <a:pt x="32078" y="231524"/>
                  <a:pt x="32846" y="232464"/>
                  <a:pt x="33866" y="233073"/>
                </a:cubicBezTo>
                <a:cubicBezTo>
                  <a:pt x="35904" y="234293"/>
                  <a:pt x="38662" y="234584"/>
                  <a:pt x="40701" y="234562"/>
                </a:cubicBezTo>
                <a:cubicBezTo>
                  <a:pt x="41587" y="234533"/>
                  <a:pt x="42564" y="234364"/>
                  <a:pt x="43187" y="234265"/>
                </a:cubicBezTo>
                <a:cubicBezTo>
                  <a:pt x="43653" y="234265"/>
                  <a:pt x="43633" y="234060"/>
                  <a:pt x="43808" y="233669"/>
                </a:cubicBezTo>
                <a:cubicBezTo>
                  <a:pt x="43983" y="233279"/>
                  <a:pt x="44352" y="232776"/>
                  <a:pt x="44430" y="232181"/>
                </a:cubicBezTo>
                <a:cubicBezTo>
                  <a:pt x="44509" y="231586"/>
                  <a:pt x="44566" y="231009"/>
                  <a:pt x="44740" y="230395"/>
                </a:cubicBezTo>
                <a:cubicBezTo>
                  <a:pt x="44915" y="229781"/>
                  <a:pt x="45206" y="229056"/>
                  <a:pt x="45671" y="228609"/>
                </a:cubicBezTo>
                <a:cubicBezTo>
                  <a:pt x="46227" y="228210"/>
                  <a:pt x="46669" y="228063"/>
                  <a:pt x="47225" y="228014"/>
                </a:cubicBezTo>
                <a:cubicBezTo>
                  <a:pt x="48623" y="227762"/>
                  <a:pt x="49866" y="228498"/>
                  <a:pt x="51264" y="229502"/>
                </a:cubicBezTo>
                <a:cubicBezTo>
                  <a:pt x="53128" y="230842"/>
                  <a:pt x="54992" y="232627"/>
                  <a:pt x="56857" y="233074"/>
                </a:cubicBezTo>
                <a:cubicBezTo>
                  <a:pt x="58258" y="233714"/>
                  <a:pt x="59280" y="233392"/>
                  <a:pt x="60585" y="233371"/>
                </a:cubicBezTo>
                <a:cubicBezTo>
                  <a:pt x="60686" y="233370"/>
                  <a:pt x="60791" y="233368"/>
                  <a:pt x="60895" y="233371"/>
                </a:cubicBezTo>
                <a:cubicBezTo>
                  <a:pt x="62340" y="233467"/>
                  <a:pt x="64432" y="234072"/>
                  <a:pt x="67731" y="236645"/>
                </a:cubicBezTo>
                <a:cubicBezTo>
                  <a:pt x="68609" y="237487"/>
                  <a:pt x="70180" y="237897"/>
                  <a:pt x="71770" y="238134"/>
                </a:cubicBezTo>
                <a:cubicBezTo>
                  <a:pt x="71871" y="238153"/>
                  <a:pt x="71980" y="238115"/>
                  <a:pt x="72080" y="238134"/>
                </a:cubicBezTo>
                <a:cubicBezTo>
                  <a:pt x="73782" y="238380"/>
                  <a:pt x="75470" y="238524"/>
                  <a:pt x="76741" y="239324"/>
                </a:cubicBezTo>
                <a:cubicBezTo>
                  <a:pt x="76917" y="240165"/>
                  <a:pt x="77053" y="240846"/>
                  <a:pt x="77362" y="241408"/>
                </a:cubicBezTo>
                <a:cubicBezTo>
                  <a:pt x="77672" y="241970"/>
                  <a:pt x="78164" y="242306"/>
                  <a:pt x="78605" y="242599"/>
                </a:cubicBezTo>
                <a:cubicBezTo>
                  <a:pt x="78970" y="242841"/>
                  <a:pt x="79393" y="243132"/>
                  <a:pt x="79848" y="243194"/>
                </a:cubicBezTo>
                <a:cubicBezTo>
                  <a:pt x="79947" y="243204"/>
                  <a:pt x="80060" y="243189"/>
                  <a:pt x="80158" y="243194"/>
                </a:cubicBezTo>
                <a:cubicBezTo>
                  <a:pt x="80665" y="243189"/>
                  <a:pt x="81421" y="243089"/>
                  <a:pt x="82022" y="242897"/>
                </a:cubicBezTo>
                <a:cubicBezTo>
                  <a:pt x="82430" y="242897"/>
                  <a:pt x="82720" y="242748"/>
                  <a:pt x="82954" y="242600"/>
                </a:cubicBezTo>
                <a:cubicBezTo>
                  <a:pt x="83085" y="242467"/>
                  <a:pt x="83200" y="242197"/>
                  <a:pt x="83264" y="242005"/>
                </a:cubicBezTo>
                <a:cubicBezTo>
                  <a:pt x="83448" y="241455"/>
                  <a:pt x="83461" y="240835"/>
                  <a:pt x="83264" y="239921"/>
                </a:cubicBezTo>
                <a:cubicBezTo>
                  <a:pt x="82674" y="237179"/>
                  <a:pt x="80893" y="233090"/>
                  <a:pt x="81400" y="230396"/>
                </a:cubicBezTo>
                <a:cubicBezTo>
                  <a:pt x="81907" y="227701"/>
                  <a:pt x="84813" y="226264"/>
                  <a:pt x="93207" y="228610"/>
                </a:cubicBezTo>
                <a:cubicBezTo>
                  <a:pt x="93439" y="228610"/>
                  <a:pt x="93439" y="228783"/>
                  <a:pt x="93517" y="228907"/>
                </a:cubicBezTo>
                <a:cubicBezTo>
                  <a:pt x="93626" y="229080"/>
                  <a:pt x="93616" y="229160"/>
                  <a:pt x="93517" y="229502"/>
                </a:cubicBezTo>
                <a:cubicBezTo>
                  <a:pt x="93260" y="230382"/>
                  <a:pt x="92615" y="231797"/>
                  <a:pt x="92274" y="232776"/>
                </a:cubicBezTo>
                <a:cubicBezTo>
                  <a:pt x="92085" y="233320"/>
                  <a:pt x="92040" y="233744"/>
                  <a:pt x="92274" y="233967"/>
                </a:cubicBezTo>
                <a:cubicBezTo>
                  <a:pt x="93673" y="235084"/>
                  <a:pt x="94839" y="235770"/>
                  <a:pt x="96002" y="236051"/>
                </a:cubicBezTo>
                <a:cubicBezTo>
                  <a:pt x="97166" y="236332"/>
                  <a:pt x="98437" y="236079"/>
                  <a:pt x="99420" y="235754"/>
                </a:cubicBezTo>
                <a:cubicBezTo>
                  <a:pt x="100404" y="235426"/>
                  <a:pt x="101049" y="234975"/>
                  <a:pt x="101906" y="234265"/>
                </a:cubicBezTo>
                <a:cubicBezTo>
                  <a:pt x="103620" y="232845"/>
                  <a:pt x="105027" y="231090"/>
                  <a:pt x="106566" y="229503"/>
                </a:cubicBezTo>
                <a:cubicBezTo>
                  <a:pt x="108092" y="227888"/>
                  <a:pt x="109780" y="226930"/>
                  <a:pt x="111538" y="226824"/>
                </a:cubicBezTo>
                <a:cubicBezTo>
                  <a:pt x="112541" y="226766"/>
                  <a:pt x="113456" y="226831"/>
                  <a:pt x="114645" y="227716"/>
                </a:cubicBezTo>
                <a:cubicBezTo>
                  <a:pt x="115274" y="228319"/>
                  <a:pt x="115039" y="228997"/>
                  <a:pt x="114645" y="229800"/>
                </a:cubicBezTo>
                <a:cubicBezTo>
                  <a:pt x="114605" y="229886"/>
                  <a:pt x="114694" y="230006"/>
                  <a:pt x="114645" y="230097"/>
                </a:cubicBezTo>
                <a:cubicBezTo>
                  <a:pt x="114159" y="231075"/>
                  <a:pt x="113181" y="232034"/>
                  <a:pt x="112159" y="233073"/>
                </a:cubicBezTo>
                <a:cubicBezTo>
                  <a:pt x="110868" y="234387"/>
                  <a:pt x="109571" y="235400"/>
                  <a:pt x="109363" y="236348"/>
                </a:cubicBezTo>
                <a:cubicBezTo>
                  <a:pt x="109343" y="236424"/>
                  <a:pt x="109364" y="236571"/>
                  <a:pt x="109363" y="236645"/>
                </a:cubicBezTo>
                <a:cubicBezTo>
                  <a:pt x="109273" y="237068"/>
                  <a:pt x="109552" y="237262"/>
                  <a:pt x="109984" y="237538"/>
                </a:cubicBezTo>
                <a:cubicBezTo>
                  <a:pt x="115347" y="240218"/>
                  <a:pt x="118087" y="241509"/>
                  <a:pt x="119616" y="241705"/>
                </a:cubicBezTo>
                <a:cubicBezTo>
                  <a:pt x="120381" y="241803"/>
                  <a:pt x="120920" y="241434"/>
                  <a:pt x="121169" y="241110"/>
                </a:cubicBezTo>
                <a:cubicBezTo>
                  <a:pt x="121418" y="240785"/>
                  <a:pt x="121452" y="240533"/>
                  <a:pt x="121480" y="239919"/>
                </a:cubicBezTo>
                <a:cubicBezTo>
                  <a:pt x="121510" y="239212"/>
                  <a:pt x="121629" y="238439"/>
                  <a:pt x="121790" y="237538"/>
                </a:cubicBezTo>
                <a:cubicBezTo>
                  <a:pt x="121869" y="237077"/>
                  <a:pt x="121895" y="236522"/>
                  <a:pt x="122100" y="236049"/>
                </a:cubicBezTo>
                <a:cubicBezTo>
                  <a:pt x="122180" y="235837"/>
                  <a:pt x="122301" y="235665"/>
                  <a:pt x="122410" y="235454"/>
                </a:cubicBezTo>
                <a:cubicBezTo>
                  <a:pt x="122440" y="235397"/>
                  <a:pt x="122371" y="235212"/>
                  <a:pt x="122410" y="235157"/>
                </a:cubicBezTo>
                <a:cubicBezTo>
                  <a:pt x="122632" y="234783"/>
                  <a:pt x="123302" y="234621"/>
                  <a:pt x="123653" y="234264"/>
                </a:cubicBezTo>
                <a:cubicBezTo>
                  <a:pt x="124813" y="233155"/>
                  <a:pt x="126474" y="231944"/>
                  <a:pt x="129556" y="231288"/>
                </a:cubicBezTo>
                <a:cubicBezTo>
                  <a:pt x="129906" y="231176"/>
                  <a:pt x="130080" y="231556"/>
                  <a:pt x="130488" y="232180"/>
                </a:cubicBezTo>
                <a:cubicBezTo>
                  <a:pt x="131747" y="233824"/>
                  <a:pt x="133308" y="238377"/>
                  <a:pt x="135149" y="243491"/>
                </a:cubicBezTo>
                <a:cubicBezTo>
                  <a:pt x="136341" y="246819"/>
                  <a:pt x="137438" y="250105"/>
                  <a:pt x="138877" y="252719"/>
                </a:cubicBezTo>
                <a:cubicBezTo>
                  <a:pt x="139576" y="253989"/>
                  <a:pt x="140295" y="254904"/>
                  <a:pt x="141052" y="255696"/>
                </a:cubicBezTo>
                <a:cubicBezTo>
                  <a:pt x="141810" y="256487"/>
                  <a:pt x="142722" y="257072"/>
                  <a:pt x="143538" y="257184"/>
                </a:cubicBezTo>
                <a:cubicBezTo>
                  <a:pt x="154729" y="259194"/>
                  <a:pt x="168264" y="259239"/>
                  <a:pt x="179579" y="265518"/>
                </a:cubicBezTo>
                <a:cubicBezTo>
                  <a:pt x="179659" y="265566"/>
                  <a:pt x="179809" y="265471"/>
                  <a:pt x="179890" y="265518"/>
                </a:cubicBezTo>
                <a:cubicBezTo>
                  <a:pt x="181834" y="266597"/>
                  <a:pt x="183399" y="267895"/>
                  <a:pt x="185171" y="269388"/>
                </a:cubicBezTo>
                <a:cubicBezTo>
                  <a:pt x="186896" y="270822"/>
                  <a:pt x="188627" y="272252"/>
                  <a:pt x="190143" y="274151"/>
                </a:cubicBezTo>
                <a:cubicBezTo>
                  <a:pt x="190702" y="275223"/>
                  <a:pt x="189111" y="276354"/>
                  <a:pt x="187657" y="277425"/>
                </a:cubicBezTo>
                <a:cubicBezTo>
                  <a:pt x="187355" y="277648"/>
                  <a:pt x="187002" y="277797"/>
                  <a:pt x="186725" y="278020"/>
                </a:cubicBezTo>
                <a:cubicBezTo>
                  <a:pt x="186099" y="278512"/>
                  <a:pt x="185739" y="279017"/>
                  <a:pt x="185483" y="279509"/>
                </a:cubicBezTo>
                <a:cubicBezTo>
                  <a:pt x="185016" y="280849"/>
                  <a:pt x="184332" y="282122"/>
                  <a:pt x="183618" y="283378"/>
                </a:cubicBezTo>
                <a:cubicBezTo>
                  <a:pt x="182904" y="284634"/>
                  <a:pt x="182201" y="285723"/>
                  <a:pt x="181444" y="286950"/>
                </a:cubicBezTo>
                <a:cubicBezTo>
                  <a:pt x="179851" y="289516"/>
                  <a:pt x="178513" y="291888"/>
                  <a:pt x="178026" y="294689"/>
                </a:cubicBezTo>
                <a:cubicBezTo>
                  <a:pt x="178026" y="295136"/>
                  <a:pt x="178225" y="295386"/>
                  <a:pt x="178647" y="295582"/>
                </a:cubicBezTo>
                <a:cubicBezTo>
                  <a:pt x="179492" y="295972"/>
                  <a:pt x="180832" y="296084"/>
                  <a:pt x="181444" y="296474"/>
                </a:cubicBezTo>
                <a:cubicBezTo>
                  <a:pt x="181750" y="296670"/>
                  <a:pt x="181987" y="296920"/>
                  <a:pt x="181754" y="297367"/>
                </a:cubicBezTo>
                <a:cubicBezTo>
                  <a:pt x="181498" y="298100"/>
                  <a:pt x="180861" y="298596"/>
                  <a:pt x="180200" y="299153"/>
                </a:cubicBezTo>
                <a:cubicBezTo>
                  <a:pt x="179618" y="299669"/>
                  <a:pt x="179035" y="300139"/>
                  <a:pt x="178336" y="300641"/>
                </a:cubicBezTo>
                <a:cubicBezTo>
                  <a:pt x="177637" y="301143"/>
                  <a:pt x="177054" y="301501"/>
                  <a:pt x="176472" y="302130"/>
                </a:cubicBezTo>
                <a:cubicBezTo>
                  <a:pt x="175820" y="302792"/>
                  <a:pt x="175481" y="303543"/>
                  <a:pt x="175229" y="304511"/>
                </a:cubicBezTo>
                <a:cubicBezTo>
                  <a:pt x="174413" y="307303"/>
                  <a:pt x="173829" y="309687"/>
                  <a:pt x="173675" y="311655"/>
                </a:cubicBezTo>
                <a:cubicBezTo>
                  <a:pt x="173445" y="314607"/>
                  <a:pt x="173922" y="316712"/>
                  <a:pt x="174918" y="318203"/>
                </a:cubicBezTo>
                <a:cubicBezTo>
                  <a:pt x="175250" y="318700"/>
                  <a:pt x="175717" y="319024"/>
                  <a:pt x="176161" y="319394"/>
                </a:cubicBezTo>
                <a:cubicBezTo>
                  <a:pt x="176988" y="320082"/>
                  <a:pt x="178107" y="320847"/>
                  <a:pt x="179268" y="321180"/>
                </a:cubicBezTo>
                <a:cubicBezTo>
                  <a:pt x="179357" y="321208"/>
                  <a:pt x="179490" y="321161"/>
                  <a:pt x="179578" y="321180"/>
                </a:cubicBezTo>
                <a:cubicBezTo>
                  <a:pt x="184665" y="322518"/>
                  <a:pt x="192313" y="321031"/>
                  <a:pt x="199774" y="321477"/>
                </a:cubicBezTo>
                <a:lnTo>
                  <a:pt x="200706" y="321477"/>
                </a:lnTo>
                <a:cubicBezTo>
                  <a:pt x="199674" y="319995"/>
                  <a:pt x="198991" y="318786"/>
                  <a:pt x="198531" y="317607"/>
                </a:cubicBezTo>
                <a:cubicBezTo>
                  <a:pt x="198064" y="316491"/>
                  <a:pt x="197909" y="315673"/>
                  <a:pt x="197909" y="315226"/>
                </a:cubicBezTo>
                <a:cubicBezTo>
                  <a:pt x="198044" y="314708"/>
                  <a:pt x="198195" y="314425"/>
                  <a:pt x="198531" y="314035"/>
                </a:cubicBezTo>
                <a:cubicBezTo>
                  <a:pt x="199354" y="313082"/>
                  <a:pt x="200625" y="312288"/>
                  <a:pt x="201948" y="311654"/>
                </a:cubicBezTo>
                <a:cubicBezTo>
                  <a:pt x="202758" y="311266"/>
                  <a:pt x="203739" y="310924"/>
                  <a:pt x="204434" y="310464"/>
                </a:cubicBezTo>
                <a:cubicBezTo>
                  <a:pt x="204533" y="310397"/>
                  <a:pt x="204656" y="310240"/>
                  <a:pt x="204744" y="310166"/>
                </a:cubicBezTo>
                <a:cubicBezTo>
                  <a:pt x="205123" y="309887"/>
                  <a:pt x="205407" y="309623"/>
                  <a:pt x="205676" y="309274"/>
                </a:cubicBezTo>
                <a:cubicBezTo>
                  <a:pt x="205945" y="308925"/>
                  <a:pt x="206181" y="308530"/>
                  <a:pt x="206297" y="308083"/>
                </a:cubicBezTo>
                <a:cubicBezTo>
                  <a:pt x="206647" y="305737"/>
                  <a:pt x="206592" y="303966"/>
                  <a:pt x="206297" y="302427"/>
                </a:cubicBezTo>
                <a:cubicBezTo>
                  <a:pt x="206003" y="300889"/>
                  <a:pt x="205484" y="299797"/>
                  <a:pt x="204744" y="298856"/>
                </a:cubicBezTo>
                <a:cubicBezTo>
                  <a:pt x="204003" y="297915"/>
                  <a:pt x="202934" y="297030"/>
                  <a:pt x="201947" y="296474"/>
                </a:cubicBezTo>
                <a:cubicBezTo>
                  <a:pt x="199973" y="295364"/>
                  <a:pt x="197812" y="294925"/>
                  <a:pt x="196044" y="294093"/>
                </a:cubicBezTo>
                <a:cubicBezTo>
                  <a:pt x="195072" y="293636"/>
                  <a:pt x="194407" y="293076"/>
                  <a:pt x="193869" y="292307"/>
                </a:cubicBezTo>
                <a:cubicBezTo>
                  <a:pt x="193655" y="292042"/>
                  <a:pt x="193383" y="291742"/>
                  <a:pt x="193248" y="291415"/>
                </a:cubicBezTo>
                <a:cubicBezTo>
                  <a:pt x="193218" y="291329"/>
                  <a:pt x="193268" y="291204"/>
                  <a:pt x="193248" y="291117"/>
                </a:cubicBezTo>
                <a:cubicBezTo>
                  <a:pt x="192820" y="289820"/>
                  <a:pt x="193039" y="288145"/>
                  <a:pt x="194179" y="285462"/>
                </a:cubicBezTo>
                <a:cubicBezTo>
                  <a:pt x="195018" y="285194"/>
                  <a:pt x="195196" y="285405"/>
                  <a:pt x="195422" y="285759"/>
                </a:cubicBezTo>
                <a:cubicBezTo>
                  <a:pt x="195762" y="286293"/>
                  <a:pt x="195808" y="287215"/>
                  <a:pt x="196044" y="287843"/>
                </a:cubicBezTo>
                <a:cubicBezTo>
                  <a:pt x="196175" y="288191"/>
                  <a:pt x="196510" y="288438"/>
                  <a:pt x="196975" y="288438"/>
                </a:cubicBezTo>
                <a:lnTo>
                  <a:pt x="214685" y="273257"/>
                </a:lnTo>
                <a:cubicBezTo>
                  <a:pt x="214895" y="272252"/>
                  <a:pt x="214225" y="271735"/>
                  <a:pt x="213442" y="271471"/>
                </a:cubicBezTo>
                <a:cubicBezTo>
                  <a:pt x="213353" y="271452"/>
                  <a:pt x="213223" y="271490"/>
                  <a:pt x="213132" y="271471"/>
                </a:cubicBezTo>
                <a:cubicBezTo>
                  <a:pt x="212271" y="271256"/>
                  <a:pt x="211149" y="271213"/>
                  <a:pt x="210025" y="271174"/>
                </a:cubicBezTo>
                <a:cubicBezTo>
                  <a:pt x="209926" y="271169"/>
                  <a:pt x="209813" y="271180"/>
                  <a:pt x="209715" y="271174"/>
                </a:cubicBezTo>
                <a:cubicBezTo>
                  <a:pt x="208369" y="271117"/>
                  <a:pt x="207452" y="271009"/>
                  <a:pt x="206919" y="270281"/>
                </a:cubicBezTo>
                <a:cubicBezTo>
                  <a:pt x="206688" y="269967"/>
                  <a:pt x="206526" y="269655"/>
                  <a:pt x="206609" y="269091"/>
                </a:cubicBezTo>
                <a:cubicBezTo>
                  <a:pt x="206678" y="268587"/>
                  <a:pt x="206834" y="267766"/>
                  <a:pt x="207230" y="267007"/>
                </a:cubicBezTo>
                <a:cubicBezTo>
                  <a:pt x="207985" y="265320"/>
                  <a:pt x="208876" y="264038"/>
                  <a:pt x="210026" y="262542"/>
                </a:cubicBezTo>
                <a:cubicBezTo>
                  <a:pt x="211025" y="261213"/>
                  <a:pt x="212024" y="259948"/>
                  <a:pt x="213133" y="258673"/>
                </a:cubicBezTo>
                <a:cubicBezTo>
                  <a:pt x="213183" y="258616"/>
                  <a:pt x="213084" y="258434"/>
                  <a:pt x="213133" y="258375"/>
                </a:cubicBezTo>
                <a:cubicBezTo>
                  <a:pt x="214298" y="257036"/>
                  <a:pt x="215502" y="255901"/>
                  <a:pt x="216551" y="254506"/>
                </a:cubicBezTo>
                <a:cubicBezTo>
                  <a:pt x="217600" y="253111"/>
                  <a:pt x="218648" y="251604"/>
                  <a:pt x="219347" y="250041"/>
                </a:cubicBezTo>
                <a:cubicBezTo>
                  <a:pt x="221446" y="245127"/>
                  <a:pt x="221731" y="240604"/>
                  <a:pt x="220901" y="236348"/>
                </a:cubicBezTo>
                <a:cubicBezTo>
                  <a:pt x="220072" y="232093"/>
                  <a:pt x="218007" y="228366"/>
                  <a:pt x="215619" y="224740"/>
                </a:cubicBezTo>
                <a:cubicBezTo>
                  <a:pt x="215569" y="224673"/>
                  <a:pt x="215669" y="224511"/>
                  <a:pt x="215619" y="224442"/>
                </a:cubicBezTo>
                <a:cubicBezTo>
                  <a:pt x="214425" y="222629"/>
                  <a:pt x="213218" y="221044"/>
                  <a:pt x="211890" y="219382"/>
                </a:cubicBezTo>
                <a:cubicBezTo>
                  <a:pt x="210563" y="217720"/>
                  <a:pt x="209140" y="216133"/>
                  <a:pt x="207851" y="214619"/>
                </a:cubicBezTo>
                <a:cubicBezTo>
                  <a:pt x="205273" y="211592"/>
                  <a:pt x="203036" y="208742"/>
                  <a:pt x="201637" y="206285"/>
                </a:cubicBezTo>
                <a:cubicBezTo>
                  <a:pt x="201405" y="205838"/>
                  <a:pt x="201268" y="205327"/>
                  <a:pt x="201327" y="204797"/>
                </a:cubicBezTo>
                <a:cubicBezTo>
                  <a:pt x="201397" y="204152"/>
                  <a:pt x="201637" y="203688"/>
                  <a:pt x="201948" y="203011"/>
                </a:cubicBezTo>
                <a:cubicBezTo>
                  <a:pt x="202415" y="201895"/>
                  <a:pt x="203036" y="200927"/>
                  <a:pt x="203502" y="200034"/>
                </a:cubicBezTo>
                <a:cubicBezTo>
                  <a:pt x="203502" y="198694"/>
                  <a:pt x="202308" y="197080"/>
                  <a:pt x="202570" y="195867"/>
                </a:cubicBezTo>
                <a:cubicBezTo>
                  <a:pt x="202610" y="195354"/>
                  <a:pt x="202946" y="194943"/>
                  <a:pt x="203502" y="194676"/>
                </a:cubicBezTo>
                <a:cubicBezTo>
                  <a:pt x="204668" y="194006"/>
                  <a:pt x="205653" y="193937"/>
                  <a:pt x="206920" y="193783"/>
                </a:cubicBezTo>
                <a:cubicBezTo>
                  <a:pt x="208304" y="193573"/>
                  <a:pt x="209485" y="193424"/>
                  <a:pt x="210959" y="193486"/>
                </a:cubicBezTo>
                <a:cubicBezTo>
                  <a:pt x="213638" y="193599"/>
                  <a:pt x="216550" y="193784"/>
                  <a:pt x="219348" y="192891"/>
                </a:cubicBezTo>
                <a:cubicBezTo>
                  <a:pt x="219659" y="192742"/>
                  <a:pt x="219606" y="192643"/>
                  <a:pt x="219658" y="192296"/>
                </a:cubicBezTo>
                <a:cubicBezTo>
                  <a:pt x="219708" y="192158"/>
                  <a:pt x="219652" y="191869"/>
                  <a:pt x="219658" y="191700"/>
                </a:cubicBezTo>
                <a:cubicBezTo>
                  <a:pt x="219598" y="191086"/>
                  <a:pt x="219578" y="190286"/>
                  <a:pt x="219348" y="189617"/>
                </a:cubicBezTo>
                <a:cubicBezTo>
                  <a:pt x="219057" y="188779"/>
                  <a:pt x="218677" y="188166"/>
                  <a:pt x="218726" y="187831"/>
                </a:cubicBezTo>
                <a:cubicBezTo>
                  <a:pt x="218716" y="187733"/>
                  <a:pt x="218716" y="187600"/>
                  <a:pt x="218726" y="187534"/>
                </a:cubicBezTo>
                <a:cubicBezTo>
                  <a:pt x="218806" y="187467"/>
                  <a:pt x="219115" y="187422"/>
                  <a:pt x="219348" y="187534"/>
                </a:cubicBezTo>
                <a:cubicBezTo>
                  <a:pt x="220747" y="187980"/>
                  <a:pt x="221838" y="188780"/>
                  <a:pt x="223076" y="189617"/>
                </a:cubicBezTo>
                <a:cubicBezTo>
                  <a:pt x="223146" y="189665"/>
                  <a:pt x="223313" y="189570"/>
                  <a:pt x="223387" y="189617"/>
                </a:cubicBezTo>
                <a:cubicBezTo>
                  <a:pt x="226404" y="191694"/>
                  <a:pt x="229099" y="194419"/>
                  <a:pt x="232708" y="195273"/>
                </a:cubicBezTo>
                <a:cubicBezTo>
                  <a:pt x="232807" y="195301"/>
                  <a:pt x="232920" y="195254"/>
                  <a:pt x="233018" y="195273"/>
                </a:cubicBezTo>
                <a:cubicBezTo>
                  <a:pt x="233672" y="195409"/>
                  <a:pt x="234477" y="195570"/>
                  <a:pt x="235193" y="195570"/>
                </a:cubicBezTo>
                <a:cubicBezTo>
                  <a:pt x="236009" y="195681"/>
                  <a:pt x="236981" y="195717"/>
                  <a:pt x="238300" y="195570"/>
                </a:cubicBezTo>
                <a:cubicBezTo>
                  <a:pt x="242255" y="195131"/>
                  <a:pt x="248243" y="193709"/>
                  <a:pt x="253835" y="191700"/>
                </a:cubicBezTo>
                <a:cubicBezTo>
                  <a:pt x="257423" y="190411"/>
                  <a:pt x="260976" y="188789"/>
                  <a:pt x="263777" y="187235"/>
                </a:cubicBezTo>
                <a:cubicBezTo>
                  <a:pt x="263911" y="187159"/>
                  <a:pt x="263958" y="187014"/>
                  <a:pt x="264088" y="186938"/>
                </a:cubicBezTo>
                <a:cubicBezTo>
                  <a:pt x="264445" y="186736"/>
                  <a:pt x="264688" y="186547"/>
                  <a:pt x="265019" y="186343"/>
                </a:cubicBezTo>
                <a:cubicBezTo>
                  <a:pt x="265880" y="185799"/>
                  <a:pt x="266859" y="185101"/>
                  <a:pt x="267505" y="184557"/>
                </a:cubicBezTo>
                <a:cubicBezTo>
                  <a:pt x="268473" y="183741"/>
                  <a:pt x="269330" y="182957"/>
                  <a:pt x="269680" y="182176"/>
                </a:cubicBezTo>
                <a:cubicBezTo>
                  <a:pt x="270379" y="180612"/>
                  <a:pt x="269525" y="179650"/>
                  <a:pt x="268126" y="178604"/>
                </a:cubicBezTo>
                <a:cubicBezTo>
                  <a:pt x="266728" y="177557"/>
                  <a:pt x="264709" y="176464"/>
                  <a:pt x="262844" y="175627"/>
                </a:cubicBezTo>
                <a:cubicBezTo>
                  <a:pt x="261912" y="175209"/>
                  <a:pt x="261102" y="174860"/>
                  <a:pt x="260359" y="174436"/>
                </a:cubicBezTo>
                <a:cubicBezTo>
                  <a:pt x="258767" y="173529"/>
                  <a:pt x="257745" y="172669"/>
                  <a:pt x="258495" y="171460"/>
                </a:cubicBezTo>
                <a:cubicBezTo>
                  <a:pt x="258742" y="170910"/>
                  <a:pt x="259310" y="170344"/>
                  <a:pt x="260359" y="169674"/>
                </a:cubicBezTo>
                <a:cubicBezTo>
                  <a:pt x="264089" y="167217"/>
                  <a:pt x="267844" y="165190"/>
                  <a:pt x="271544" y="163125"/>
                </a:cubicBezTo>
                <a:cubicBezTo>
                  <a:pt x="273523" y="162021"/>
                  <a:pt x="275332" y="161015"/>
                  <a:pt x="277137" y="159851"/>
                </a:cubicBezTo>
                <a:cubicBezTo>
                  <a:pt x="278837" y="158770"/>
                  <a:pt x="280341" y="157804"/>
                  <a:pt x="281797" y="156577"/>
                </a:cubicBezTo>
                <a:cubicBezTo>
                  <a:pt x="283356" y="155263"/>
                  <a:pt x="284670" y="154007"/>
                  <a:pt x="285836" y="152409"/>
                </a:cubicBezTo>
                <a:cubicBezTo>
                  <a:pt x="286954" y="150938"/>
                  <a:pt x="287638" y="149461"/>
                  <a:pt x="288322" y="147647"/>
                </a:cubicBezTo>
                <a:cubicBezTo>
                  <a:pt x="289690" y="144019"/>
                  <a:pt x="290187" y="139538"/>
                  <a:pt x="289254" y="133954"/>
                </a:cubicBezTo>
                <a:cubicBezTo>
                  <a:pt x="289085" y="131686"/>
                  <a:pt x="287757" y="129907"/>
                  <a:pt x="285836" y="128596"/>
                </a:cubicBezTo>
                <a:cubicBezTo>
                  <a:pt x="285766" y="128549"/>
                  <a:pt x="285594" y="128644"/>
                  <a:pt x="285526" y="128596"/>
                </a:cubicBezTo>
                <a:cubicBezTo>
                  <a:pt x="280857" y="125539"/>
                  <a:pt x="272574" y="124545"/>
                  <a:pt x="266884" y="122643"/>
                </a:cubicBezTo>
                <a:cubicBezTo>
                  <a:pt x="266784" y="122605"/>
                  <a:pt x="266669" y="122681"/>
                  <a:pt x="266573" y="122643"/>
                </a:cubicBezTo>
                <a:cubicBezTo>
                  <a:pt x="265043" y="122117"/>
                  <a:pt x="263858" y="121284"/>
                  <a:pt x="262845" y="120559"/>
                </a:cubicBezTo>
                <a:cubicBezTo>
                  <a:pt x="261164" y="119358"/>
                  <a:pt x="260331" y="117980"/>
                  <a:pt x="260981" y="115797"/>
                </a:cubicBezTo>
                <a:cubicBezTo>
                  <a:pt x="261188" y="115097"/>
                  <a:pt x="261699" y="114253"/>
                  <a:pt x="262223" y="113416"/>
                </a:cubicBezTo>
                <a:cubicBezTo>
                  <a:pt x="262340" y="113080"/>
                  <a:pt x="262313" y="113007"/>
                  <a:pt x="262534" y="112820"/>
                </a:cubicBezTo>
                <a:cubicBezTo>
                  <a:pt x="262603" y="112725"/>
                  <a:pt x="262761" y="112594"/>
                  <a:pt x="262844" y="112523"/>
                </a:cubicBezTo>
                <a:cubicBezTo>
                  <a:pt x="263494" y="111963"/>
                  <a:pt x="264368" y="112141"/>
                  <a:pt x="265330" y="112226"/>
                </a:cubicBezTo>
                <a:cubicBezTo>
                  <a:pt x="265970" y="112283"/>
                  <a:pt x="266742" y="112264"/>
                  <a:pt x="267194" y="112226"/>
                </a:cubicBezTo>
                <a:cubicBezTo>
                  <a:pt x="267434" y="112131"/>
                  <a:pt x="267815" y="111943"/>
                  <a:pt x="267815" y="111630"/>
                </a:cubicBezTo>
                <a:cubicBezTo>
                  <a:pt x="268074" y="110888"/>
                  <a:pt x="267865" y="110289"/>
                  <a:pt x="267505" y="109547"/>
                </a:cubicBezTo>
                <a:cubicBezTo>
                  <a:pt x="267245" y="108950"/>
                  <a:pt x="266677" y="108358"/>
                  <a:pt x="266262" y="107761"/>
                </a:cubicBezTo>
                <a:cubicBezTo>
                  <a:pt x="266212" y="107685"/>
                  <a:pt x="266312" y="107535"/>
                  <a:pt x="266262" y="107464"/>
                </a:cubicBezTo>
                <a:cubicBezTo>
                  <a:pt x="265384" y="106197"/>
                  <a:pt x="264578" y="104862"/>
                  <a:pt x="265019" y="103594"/>
                </a:cubicBezTo>
                <a:cubicBezTo>
                  <a:pt x="265019" y="101807"/>
                  <a:pt x="267815" y="101808"/>
                  <a:pt x="269680" y="101808"/>
                </a:cubicBezTo>
                <a:cubicBezTo>
                  <a:pt x="274474" y="101808"/>
                  <a:pt x="278826" y="103422"/>
                  <a:pt x="283351" y="104189"/>
                </a:cubicBezTo>
                <a:cubicBezTo>
                  <a:pt x="284987" y="104467"/>
                  <a:pt x="286588" y="104486"/>
                  <a:pt x="288322" y="104486"/>
                </a:cubicBezTo>
                <a:cubicBezTo>
                  <a:pt x="290187" y="104486"/>
                  <a:pt x="290948" y="103854"/>
                  <a:pt x="291429" y="102403"/>
                </a:cubicBezTo>
                <a:cubicBezTo>
                  <a:pt x="291670" y="101677"/>
                  <a:pt x="292020" y="100687"/>
                  <a:pt x="292051" y="99724"/>
                </a:cubicBezTo>
                <a:cubicBezTo>
                  <a:pt x="292205" y="94911"/>
                  <a:pt x="290302" y="87522"/>
                  <a:pt x="292051" y="83055"/>
                </a:cubicBezTo>
                <a:cubicBezTo>
                  <a:pt x="292517" y="81491"/>
                  <a:pt x="293750" y="78515"/>
                  <a:pt x="295468" y="74720"/>
                </a:cubicBezTo>
                <a:cubicBezTo>
                  <a:pt x="297216" y="70860"/>
                  <a:pt x="299361" y="66330"/>
                  <a:pt x="301372" y="61325"/>
                </a:cubicBezTo>
                <a:cubicBezTo>
                  <a:pt x="302362" y="58870"/>
                  <a:pt x="303298" y="56409"/>
                  <a:pt x="304168" y="53884"/>
                </a:cubicBezTo>
                <a:cubicBezTo>
                  <a:pt x="305038" y="51359"/>
                  <a:pt x="305717" y="48898"/>
                  <a:pt x="306343" y="46442"/>
                </a:cubicBezTo>
                <a:cubicBezTo>
                  <a:pt x="307595" y="41531"/>
                  <a:pt x="308363" y="36845"/>
                  <a:pt x="307896" y="33047"/>
                </a:cubicBezTo>
                <a:cubicBezTo>
                  <a:pt x="306731" y="33606"/>
                  <a:pt x="305521" y="33991"/>
                  <a:pt x="304479" y="34238"/>
                </a:cubicBezTo>
                <a:cubicBezTo>
                  <a:pt x="302395" y="34734"/>
                  <a:pt x="300565" y="34775"/>
                  <a:pt x="298886" y="34238"/>
                </a:cubicBezTo>
                <a:cubicBezTo>
                  <a:pt x="298130" y="33996"/>
                  <a:pt x="297402" y="33457"/>
                  <a:pt x="296711" y="33047"/>
                </a:cubicBezTo>
                <a:cubicBezTo>
                  <a:pt x="296651" y="33009"/>
                  <a:pt x="296463" y="33086"/>
                  <a:pt x="296401" y="33047"/>
                </a:cubicBezTo>
                <a:cubicBezTo>
                  <a:pt x="294879" y="32099"/>
                  <a:pt x="293659" y="30741"/>
                  <a:pt x="292362" y="29178"/>
                </a:cubicBezTo>
                <a:cubicBezTo>
                  <a:pt x="291016" y="27558"/>
                  <a:pt x="289869" y="25795"/>
                  <a:pt x="288633" y="23820"/>
                </a:cubicBezTo>
                <a:cubicBezTo>
                  <a:pt x="286293" y="20081"/>
                  <a:pt x="283821" y="15906"/>
                  <a:pt x="281176" y="12509"/>
                </a:cubicBezTo>
                <a:cubicBezTo>
                  <a:pt x="279829" y="10778"/>
                  <a:pt x="278431" y="9272"/>
                  <a:pt x="276826" y="8044"/>
                </a:cubicBezTo>
                <a:cubicBezTo>
                  <a:pt x="275222" y="6816"/>
                  <a:pt x="273526" y="5812"/>
                  <a:pt x="271545" y="5365"/>
                </a:cubicBezTo>
                <a:cubicBezTo>
                  <a:pt x="269796" y="5030"/>
                  <a:pt x="267147" y="4884"/>
                  <a:pt x="263777" y="5068"/>
                </a:cubicBezTo>
                <a:close/>
                <a:moveTo>
                  <a:pt x="148827" y="18458"/>
                </a:moveTo>
                <a:cubicBezTo>
                  <a:pt x="147418" y="18188"/>
                  <a:pt x="143468" y="20146"/>
                  <a:pt x="139817" y="22327"/>
                </a:cubicBezTo>
                <a:cubicBezTo>
                  <a:pt x="136166" y="24509"/>
                  <a:pt x="132814" y="26914"/>
                  <a:pt x="132049" y="27685"/>
                </a:cubicBezTo>
                <a:cubicBezTo>
                  <a:pt x="131485" y="28533"/>
                  <a:pt x="132119" y="28238"/>
                  <a:pt x="132359" y="29471"/>
                </a:cubicBezTo>
                <a:cubicBezTo>
                  <a:pt x="132419" y="29780"/>
                  <a:pt x="132460" y="29823"/>
                  <a:pt x="132669" y="29768"/>
                </a:cubicBezTo>
                <a:cubicBezTo>
                  <a:pt x="132879" y="29711"/>
                  <a:pt x="133271" y="29692"/>
                  <a:pt x="133601" y="29471"/>
                </a:cubicBezTo>
                <a:cubicBezTo>
                  <a:pt x="133839" y="29308"/>
                  <a:pt x="134246" y="29043"/>
                  <a:pt x="134533" y="28876"/>
                </a:cubicBezTo>
                <a:cubicBezTo>
                  <a:pt x="134634" y="28828"/>
                  <a:pt x="134738" y="28621"/>
                  <a:pt x="134843" y="28579"/>
                </a:cubicBezTo>
                <a:cubicBezTo>
                  <a:pt x="135264" y="28371"/>
                  <a:pt x="135603" y="28282"/>
                  <a:pt x="136086" y="28282"/>
                </a:cubicBezTo>
                <a:cubicBezTo>
                  <a:pt x="138018" y="28282"/>
                  <a:pt x="140643" y="25734"/>
                  <a:pt x="141368" y="24114"/>
                </a:cubicBezTo>
                <a:cubicBezTo>
                  <a:pt x="142092" y="22495"/>
                  <a:pt x="143072" y="22273"/>
                  <a:pt x="145407" y="21733"/>
                </a:cubicBezTo>
                <a:cubicBezTo>
                  <a:pt x="146574" y="21463"/>
                  <a:pt x="147143" y="21183"/>
                  <a:pt x="147893" y="20840"/>
                </a:cubicBezTo>
                <a:cubicBezTo>
                  <a:pt x="148775" y="20425"/>
                  <a:pt x="149465" y="20070"/>
                  <a:pt x="150378" y="20245"/>
                </a:cubicBezTo>
                <a:cubicBezTo>
                  <a:pt x="150781" y="20321"/>
                  <a:pt x="150849" y="20356"/>
                  <a:pt x="151000" y="20245"/>
                </a:cubicBezTo>
                <a:cubicBezTo>
                  <a:pt x="151150" y="20135"/>
                  <a:pt x="151118" y="19858"/>
                  <a:pt x="151000" y="19650"/>
                </a:cubicBezTo>
                <a:cubicBezTo>
                  <a:pt x="150762" y="19233"/>
                  <a:pt x="150233" y="18729"/>
                  <a:pt x="148825" y="18459"/>
                </a:cubicBezTo>
                <a:close/>
                <a:moveTo>
                  <a:pt x="131738" y="31853"/>
                </a:moveTo>
                <a:cubicBezTo>
                  <a:pt x="131376" y="31814"/>
                  <a:pt x="130787" y="32154"/>
                  <a:pt x="130185" y="32745"/>
                </a:cubicBezTo>
                <a:cubicBezTo>
                  <a:pt x="129582" y="33336"/>
                  <a:pt x="128813" y="34043"/>
                  <a:pt x="128010" y="35126"/>
                </a:cubicBezTo>
                <a:cubicBezTo>
                  <a:pt x="126375" y="37307"/>
                  <a:pt x="124666" y="40328"/>
                  <a:pt x="122417" y="43759"/>
                </a:cubicBezTo>
                <a:cubicBezTo>
                  <a:pt x="121129" y="45764"/>
                  <a:pt x="119782" y="46264"/>
                  <a:pt x="119621" y="51200"/>
                </a:cubicBezTo>
                <a:cubicBezTo>
                  <a:pt x="119581" y="52434"/>
                  <a:pt x="119651" y="53126"/>
                  <a:pt x="119931" y="53582"/>
                </a:cubicBezTo>
                <a:cubicBezTo>
                  <a:pt x="120212" y="54037"/>
                  <a:pt x="120637" y="54232"/>
                  <a:pt x="121174" y="54177"/>
                </a:cubicBezTo>
                <a:cubicBezTo>
                  <a:pt x="122247" y="54067"/>
                  <a:pt x="123833" y="53228"/>
                  <a:pt x="125524" y="52689"/>
                </a:cubicBezTo>
                <a:cubicBezTo>
                  <a:pt x="126369" y="52419"/>
                  <a:pt x="126952" y="52072"/>
                  <a:pt x="127388" y="51796"/>
                </a:cubicBezTo>
                <a:cubicBezTo>
                  <a:pt x="128696" y="50964"/>
                  <a:pt x="128684" y="50158"/>
                  <a:pt x="130495" y="49117"/>
                </a:cubicBezTo>
                <a:cubicBezTo>
                  <a:pt x="132910" y="47729"/>
                  <a:pt x="134373" y="45312"/>
                  <a:pt x="134534" y="43461"/>
                </a:cubicBezTo>
                <a:cubicBezTo>
                  <a:pt x="134695" y="41610"/>
                  <a:pt x="135639" y="38466"/>
                  <a:pt x="135156" y="36615"/>
                </a:cubicBezTo>
                <a:cubicBezTo>
                  <a:pt x="134914" y="35689"/>
                  <a:pt x="134215" y="34578"/>
                  <a:pt x="133602" y="33639"/>
                </a:cubicBezTo>
                <a:cubicBezTo>
                  <a:pt x="132990" y="32698"/>
                  <a:pt x="132462" y="31930"/>
                  <a:pt x="131738" y="31853"/>
                </a:cubicBezTo>
                <a:close/>
                <a:moveTo>
                  <a:pt x="140127" y="61619"/>
                </a:moveTo>
                <a:cubicBezTo>
                  <a:pt x="140009" y="61686"/>
                  <a:pt x="139933" y="61835"/>
                  <a:pt x="139817" y="61916"/>
                </a:cubicBezTo>
                <a:cubicBezTo>
                  <a:pt x="139334" y="62252"/>
                  <a:pt x="138984" y="62440"/>
                  <a:pt x="138574" y="62511"/>
                </a:cubicBezTo>
                <a:cubicBezTo>
                  <a:pt x="138535" y="62559"/>
                  <a:pt x="138307" y="62464"/>
                  <a:pt x="138264" y="62511"/>
                </a:cubicBezTo>
                <a:cubicBezTo>
                  <a:pt x="137608" y="63219"/>
                  <a:pt x="137054" y="64017"/>
                  <a:pt x="136400" y="64595"/>
                </a:cubicBezTo>
                <a:cubicBezTo>
                  <a:pt x="135999" y="64958"/>
                  <a:pt x="135612" y="65243"/>
                  <a:pt x="135157" y="65487"/>
                </a:cubicBezTo>
                <a:cubicBezTo>
                  <a:pt x="135004" y="65573"/>
                  <a:pt x="134695" y="65421"/>
                  <a:pt x="134536" y="65487"/>
                </a:cubicBezTo>
                <a:cubicBezTo>
                  <a:pt x="134436" y="65526"/>
                  <a:pt x="134329" y="65751"/>
                  <a:pt x="134226" y="65785"/>
                </a:cubicBezTo>
                <a:cubicBezTo>
                  <a:pt x="134235" y="66026"/>
                  <a:pt x="134166" y="66067"/>
                  <a:pt x="134226" y="66380"/>
                </a:cubicBezTo>
                <a:cubicBezTo>
                  <a:pt x="134650" y="68617"/>
                  <a:pt x="138499" y="65938"/>
                  <a:pt x="141682" y="63701"/>
                </a:cubicBezTo>
                <a:cubicBezTo>
                  <a:pt x="142478" y="63142"/>
                  <a:pt x="143083" y="62616"/>
                  <a:pt x="143236" y="62213"/>
                </a:cubicBezTo>
                <a:close/>
                <a:moveTo>
                  <a:pt x="54062" y="182470"/>
                </a:moveTo>
                <a:cubicBezTo>
                  <a:pt x="53157" y="182673"/>
                  <a:pt x="51875" y="183082"/>
                  <a:pt x="50023" y="183661"/>
                </a:cubicBezTo>
                <a:cubicBezTo>
                  <a:pt x="46320" y="184817"/>
                  <a:pt x="44764" y="184896"/>
                  <a:pt x="44120" y="185744"/>
                </a:cubicBezTo>
                <a:cubicBezTo>
                  <a:pt x="43476" y="186593"/>
                  <a:pt x="44396" y="188545"/>
                  <a:pt x="45363" y="189316"/>
                </a:cubicBezTo>
                <a:cubicBezTo>
                  <a:pt x="46328" y="190088"/>
                  <a:pt x="46675" y="189425"/>
                  <a:pt x="46916" y="188424"/>
                </a:cubicBezTo>
                <a:cubicBezTo>
                  <a:pt x="47158" y="187421"/>
                  <a:pt x="48840" y="187398"/>
                  <a:pt x="51577" y="186935"/>
                </a:cubicBezTo>
                <a:cubicBezTo>
                  <a:pt x="52945" y="186704"/>
                  <a:pt x="53721" y="187183"/>
                  <a:pt x="54373" y="187828"/>
                </a:cubicBezTo>
                <a:cubicBezTo>
                  <a:pt x="55025" y="188473"/>
                  <a:pt x="55553" y="189284"/>
                  <a:pt x="56237" y="190209"/>
                </a:cubicBezTo>
                <a:cubicBezTo>
                  <a:pt x="56716" y="190857"/>
                  <a:pt x="56648" y="191225"/>
                  <a:pt x="56548" y="191697"/>
                </a:cubicBezTo>
                <a:cubicBezTo>
                  <a:pt x="56508" y="191899"/>
                  <a:pt x="56627" y="192104"/>
                  <a:pt x="56548" y="192293"/>
                </a:cubicBezTo>
                <a:cubicBezTo>
                  <a:pt x="56286" y="192921"/>
                  <a:pt x="55874" y="193644"/>
                  <a:pt x="56237" y="194376"/>
                </a:cubicBezTo>
                <a:cubicBezTo>
                  <a:pt x="56962" y="195842"/>
                  <a:pt x="56974" y="196858"/>
                  <a:pt x="58102" y="198246"/>
                </a:cubicBezTo>
                <a:cubicBezTo>
                  <a:pt x="58336" y="198536"/>
                  <a:pt x="58699" y="198692"/>
                  <a:pt x="59033" y="198841"/>
                </a:cubicBezTo>
                <a:cubicBezTo>
                  <a:pt x="60288" y="199300"/>
                  <a:pt x="62106" y="199205"/>
                  <a:pt x="63072" y="199437"/>
                </a:cubicBezTo>
                <a:cubicBezTo>
                  <a:pt x="63811" y="199614"/>
                  <a:pt x="64364" y="200092"/>
                  <a:pt x="64937" y="200627"/>
                </a:cubicBezTo>
                <a:cubicBezTo>
                  <a:pt x="65494" y="201078"/>
                  <a:pt x="65949" y="201394"/>
                  <a:pt x="65868" y="201818"/>
                </a:cubicBezTo>
                <a:cubicBezTo>
                  <a:pt x="65828" y="202030"/>
                  <a:pt x="65540" y="202324"/>
                  <a:pt x="65247" y="202413"/>
                </a:cubicBezTo>
                <a:cubicBezTo>
                  <a:pt x="66226" y="202470"/>
                  <a:pt x="67221" y="202716"/>
                  <a:pt x="68043" y="203009"/>
                </a:cubicBezTo>
                <a:cubicBezTo>
                  <a:pt x="69130" y="203394"/>
                  <a:pt x="69616" y="203994"/>
                  <a:pt x="70218" y="204497"/>
                </a:cubicBezTo>
                <a:cubicBezTo>
                  <a:pt x="70820" y="205000"/>
                  <a:pt x="71536" y="205407"/>
                  <a:pt x="72704" y="205985"/>
                </a:cubicBezTo>
                <a:cubicBezTo>
                  <a:pt x="73871" y="206563"/>
                  <a:pt x="75710" y="206350"/>
                  <a:pt x="77364" y="205985"/>
                </a:cubicBezTo>
                <a:cubicBezTo>
                  <a:pt x="79019" y="205620"/>
                  <a:pt x="80489" y="205103"/>
                  <a:pt x="81093" y="204795"/>
                </a:cubicBezTo>
                <a:cubicBezTo>
                  <a:pt x="81395" y="204640"/>
                  <a:pt x="81317" y="204479"/>
                  <a:pt x="81403" y="204199"/>
                </a:cubicBezTo>
                <a:cubicBezTo>
                  <a:pt x="81492" y="203919"/>
                  <a:pt x="81750" y="203603"/>
                  <a:pt x="81713" y="203307"/>
                </a:cubicBezTo>
                <a:cubicBezTo>
                  <a:pt x="81643" y="202714"/>
                  <a:pt x="81403" y="202116"/>
                  <a:pt x="81403" y="202116"/>
                </a:cubicBezTo>
                <a:lnTo>
                  <a:pt x="84199" y="202413"/>
                </a:lnTo>
                <a:lnTo>
                  <a:pt x="84199" y="200925"/>
                </a:lnTo>
                <a:cubicBezTo>
                  <a:pt x="84199" y="200925"/>
                  <a:pt x="79193" y="201419"/>
                  <a:pt x="77985" y="200032"/>
                </a:cubicBezTo>
                <a:cubicBezTo>
                  <a:pt x="77462" y="199430"/>
                  <a:pt x="76877" y="199243"/>
                  <a:pt x="76432" y="199140"/>
                </a:cubicBezTo>
                <a:cubicBezTo>
                  <a:pt x="76342" y="199121"/>
                  <a:pt x="76207" y="199159"/>
                  <a:pt x="76121" y="199140"/>
                </a:cubicBezTo>
                <a:cubicBezTo>
                  <a:pt x="75616" y="199045"/>
                  <a:pt x="75362" y="198969"/>
                  <a:pt x="74879" y="198545"/>
                </a:cubicBezTo>
                <a:cubicBezTo>
                  <a:pt x="73912" y="197696"/>
                  <a:pt x="69286" y="192294"/>
                  <a:pt x="69286" y="192294"/>
                </a:cubicBezTo>
                <a:cubicBezTo>
                  <a:pt x="68642" y="191677"/>
                  <a:pt x="68618" y="191554"/>
                  <a:pt x="67732" y="191401"/>
                </a:cubicBezTo>
                <a:cubicBezTo>
                  <a:pt x="67330" y="191335"/>
                  <a:pt x="66467" y="190606"/>
                  <a:pt x="65557" y="189913"/>
                </a:cubicBezTo>
                <a:cubicBezTo>
                  <a:pt x="65508" y="189875"/>
                  <a:pt x="65303" y="189951"/>
                  <a:pt x="65247" y="189913"/>
                </a:cubicBezTo>
                <a:cubicBezTo>
                  <a:pt x="64197" y="189112"/>
                  <a:pt x="63089" y="188121"/>
                  <a:pt x="61519" y="187234"/>
                </a:cubicBezTo>
                <a:cubicBezTo>
                  <a:pt x="60040" y="186399"/>
                  <a:pt x="58944" y="185578"/>
                  <a:pt x="58101" y="184853"/>
                </a:cubicBezTo>
                <a:cubicBezTo>
                  <a:pt x="58042" y="184796"/>
                  <a:pt x="57850" y="184910"/>
                  <a:pt x="57791" y="184853"/>
                </a:cubicBezTo>
                <a:cubicBezTo>
                  <a:pt x="56926" y="184094"/>
                  <a:pt x="56490" y="183309"/>
                  <a:pt x="55927" y="182769"/>
                </a:cubicBezTo>
                <a:cubicBezTo>
                  <a:pt x="55704" y="182512"/>
                  <a:pt x="55255" y="182493"/>
                  <a:pt x="54995" y="182472"/>
                </a:cubicBezTo>
                <a:cubicBezTo>
                  <a:pt x="54883" y="182478"/>
                  <a:pt x="54790" y="182453"/>
                  <a:pt x="54685" y="182472"/>
                </a:cubicBezTo>
                <a:cubicBezTo>
                  <a:pt x="54348" y="182491"/>
                  <a:pt x="54287" y="182510"/>
                  <a:pt x="54063" y="182472"/>
                </a:cubicBezTo>
                <a:close/>
                <a:moveTo>
                  <a:pt x="37595" y="192888"/>
                </a:moveTo>
                <a:cubicBezTo>
                  <a:pt x="36008" y="192788"/>
                  <a:pt x="34566" y="193171"/>
                  <a:pt x="33556" y="193483"/>
                </a:cubicBezTo>
                <a:cubicBezTo>
                  <a:pt x="33137" y="193636"/>
                  <a:pt x="32649" y="193569"/>
                  <a:pt x="32313" y="193781"/>
                </a:cubicBezTo>
                <a:cubicBezTo>
                  <a:pt x="30932" y="194520"/>
                  <a:pt x="30440" y="195584"/>
                  <a:pt x="29828" y="196757"/>
                </a:cubicBezTo>
                <a:cubicBezTo>
                  <a:pt x="29546" y="197297"/>
                  <a:pt x="29407" y="197722"/>
                  <a:pt x="29517" y="198246"/>
                </a:cubicBezTo>
                <a:cubicBezTo>
                  <a:pt x="29526" y="198331"/>
                  <a:pt x="29497" y="198458"/>
                  <a:pt x="29517" y="198543"/>
                </a:cubicBezTo>
                <a:cubicBezTo>
                  <a:pt x="29809" y="199498"/>
                  <a:pt x="30761" y="200383"/>
                  <a:pt x="31692" y="200924"/>
                </a:cubicBezTo>
                <a:cubicBezTo>
                  <a:pt x="32195" y="201216"/>
                  <a:pt x="32743" y="201442"/>
                  <a:pt x="33246" y="201519"/>
                </a:cubicBezTo>
                <a:cubicBezTo>
                  <a:pt x="34044" y="201641"/>
                  <a:pt x="34925" y="201376"/>
                  <a:pt x="35731" y="200924"/>
                </a:cubicBezTo>
                <a:cubicBezTo>
                  <a:pt x="36880" y="200238"/>
                  <a:pt x="38104" y="199114"/>
                  <a:pt x="38838" y="198543"/>
                </a:cubicBezTo>
                <a:cubicBezTo>
                  <a:pt x="40126" y="197540"/>
                  <a:pt x="40312" y="199326"/>
                  <a:pt x="40392" y="200329"/>
                </a:cubicBezTo>
                <a:cubicBezTo>
                  <a:pt x="40472" y="201331"/>
                  <a:pt x="41808" y="200143"/>
                  <a:pt x="43499" y="201221"/>
                </a:cubicBezTo>
                <a:cubicBezTo>
                  <a:pt x="43922" y="201491"/>
                  <a:pt x="44202" y="201983"/>
                  <a:pt x="44431" y="202412"/>
                </a:cubicBezTo>
                <a:cubicBezTo>
                  <a:pt x="45118" y="203698"/>
                  <a:pt x="45121" y="205356"/>
                  <a:pt x="45362" y="206282"/>
                </a:cubicBezTo>
                <a:cubicBezTo>
                  <a:pt x="45442" y="206590"/>
                  <a:pt x="45382" y="206804"/>
                  <a:pt x="45672" y="206877"/>
                </a:cubicBezTo>
                <a:cubicBezTo>
                  <a:pt x="45732" y="206905"/>
                  <a:pt x="45910" y="206858"/>
                  <a:pt x="45983" y="206877"/>
                </a:cubicBezTo>
                <a:cubicBezTo>
                  <a:pt x="46873" y="206963"/>
                  <a:pt x="48391" y="206473"/>
                  <a:pt x="48779" y="206580"/>
                </a:cubicBezTo>
                <a:cubicBezTo>
                  <a:pt x="49201" y="206695"/>
                  <a:pt x="48638" y="208019"/>
                  <a:pt x="50022" y="208663"/>
                </a:cubicBezTo>
                <a:cubicBezTo>
                  <a:pt x="50483" y="208878"/>
                  <a:pt x="51211" y="208941"/>
                  <a:pt x="52197" y="208960"/>
                </a:cubicBezTo>
                <a:cubicBezTo>
                  <a:pt x="53908" y="208989"/>
                  <a:pt x="55518" y="208833"/>
                  <a:pt x="56857" y="208365"/>
                </a:cubicBezTo>
                <a:cubicBezTo>
                  <a:pt x="58507" y="207759"/>
                  <a:pt x="59978" y="206696"/>
                  <a:pt x="60896" y="205984"/>
                </a:cubicBezTo>
                <a:cubicBezTo>
                  <a:pt x="61446" y="205558"/>
                  <a:pt x="61525" y="205380"/>
                  <a:pt x="61518" y="205091"/>
                </a:cubicBezTo>
                <a:cubicBezTo>
                  <a:pt x="61509" y="204713"/>
                  <a:pt x="61255" y="204227"/>
                  <a:pt x="61208" y="203901"/>
                </a:cubicBezTo>
                <a:cubicBezTo>
                  <a:pt x="61178" y="203708"/>
                  <a:pt x="61277" y="203537"/>
                  <a:pt x="61518" y="203305"/>
                </a:cubicBezTo>
                <a:cubicBezTo>
                  <a:pt x="62001" y="202842"/>
                  <a:pt x="63056" y="202508"/>
                  <a:pt x="64314" y="202413"/>
                </a:cubicBezTo>
                <a:cubicBezTo>
                  <a:pt x="63630" y="202460"/>
                  <a:pt x="62853" y="202413"/>
                  <a:pt x="62450" y="202413"/>
                </a:cubicBezTo>
                <a:cubicBezTo>
                  <a:pt x="61645" y="202413"/>
                  <a:pt x="60586" y="203604"/>
                  <a:pt x="60586" y="203604"/>
                </a:cubicBezTo>
                <a:cubicBezTo>
                  <a:pt x="60566" y="203479"/>
                  <a:pt x="60375" y="203267"/>
                  <a:pt x="59654" y="203306"/>
                </a:cubicBezTo>
                <a:cubicBezTo>
                  <a:pt x="58929" y="203344"/>
                  <a:pt x="58627" y="203109"/>
                  <a:pt x="58411" y="202711"/>
                </a:cubicBezTo>
                <a:cubicBezTo>
                  <a:pt x="58195" y="202313"/>
                  <a:pt x="58065" y="201752"/>
                  <a:pt x="56858" y="201520"/>
                </a:cubicBezTo>
                <a:cubicBezTo>
                  <a:pt x="55650" y="201289"/>
                  <a:pt x="55202" y="201104"/>
                  <a:pt x="54993" y="200628"/>
                </a:cubicBezTo>
                <a:cubicBezTo>
                  <a:pt x="54785" y="200151"/>
                  <a:pt x="54815" y="199382"/>
                  <a:pt x="54372" y="198842"/>
                </a:cubicBezTo>
                <a:cubicBezTo>
                  <a:pt x="53486" y="197762"/>
                  <a:pt x="52392" y="195358"/>
                  <a:pt x="51265" y="194972"/>
                </a:cubicBezTo>
                <a:cubicBezTo>
                  <a:pt x="50491" y="194707"/>
                  <a:pt x="48894" y="195094"/>
                  <a:pt x="47847" y="194972"/>
                </a:cubicBezTo>
                <a:cubicBezTo>
                  <a:pt x="47768" y="194953"/>
                  <a:pt x="47610" y="195001"/>
                  <a:pt x="47537" y="194972"/>
                </a:cubicBezTo>
                <a:cubicBezTo>
                  <a:pt x="47187" y="194896"/>
                  <a:pt x="47077" y="194666"/>
                  <a:pt x="46916" y="194377"/>
                </a:cubicBezTo>
                <a:cubicBezTo>
                  <a:pt x="46271" y="193220"/>
                  <a:pt x="44867" y="193858"/>
                  <a:pt x="43498" y="193782"/>
                </a:cubicBezTo>
                <a:cubicBezTo>
                  <a:pt x="42924" y="193753"/>
                  <a:pt x="42423" y="193621"/>
                  <a:pt x="41945" y="193484"/>
                </a:cubicBezTo>
                <a:cubicBezTo>
                  <a:pt x="41895" y="193475"/>
                  <a:pt x="41687" y="193494"/>
                  <a:pt x="41634" y="193484"/>
                </a:cubicBezTo>
                <a:cubicBezTo>
                  <a:pt x="40943" y="193309"/>
                  <a:pt x="40050" y="193043"/>
                  <a:pt x="37595" y="192889"/>
                </a:cubicBezTo>
                <a:close/>
                <a:moveTo>
                  <a:pt x="7768" y="229798"/>
                </a:moveTo>
                <a:cubicBezTo>
                  <a:pt x="5319" y="229910"/>
                  <a:pt x="2798" y="230394"/>
                  <a:pt x="0" y="231287"/>
                </a:cubicBezTo>
                <a:lnTo>
                  <a:pt x="1864" y="234859"/>
                </a:lnTo>
                <a:cubicBezTo>
                  <a:pt x="1514" y="239214"/>
                  <a:pt x="1814" y="242335"/>
                  <a:pt x="2796" y="244384"/>
                </a:cubicBezTo>
                <a:cubicBezTo>
                  <a:pt x="3122" y="245067"/>
                  <a:pt x="3591" y="245387"/>
                  <a:pt x="4039" y="245872"/>
                </a:cubicBezTo>
                <a:cubicBezTo>
                  <a:pt x="4874" y="246777"/>
                  <a:pt x="5953" y="247594"/>
                  <a:pt x="7146" y="247956"/>
                </a:cubicBezTo>
                <a:cubicBezTo>
                  <a:pt x="7235" y="247984"/>
                  <a:pt x="7369" y="247937"/>
                  <a:pt x="7456" y="247956"/>
                </a:cubicBezTo>
                <a:cubicBezTo>
                  <a:pt x="11360" y="249017"/>
                  <a:pt x="16711" y="247927"/>
                  <a:pt x="22370" y="247659"/>
                </a:cubicBezTo>
                <a:cubicBezTo>
                  <a:pt x="26142" y="247477"/>
                  <a:pt x="30058" y="247582"/>
                  <a:pt x="33555" y="249147"/>
                </a:cubicBezTo>
                <a:cubicBezTo>
                  <a:pt x="34407" y="249555"/>
                  <a:pt x="33972" y="250428"/>
                  <a:pt x="33555" y="251528"/>
                </a:cubicBezTo>
                <a:cubicBezTo>
                  <a:pt x="33515" y="251632"/>
                  <a:pt x="33595" y="251720"/>
                  <a:pt x="33555" y="251825"/>
                </a:cubicBezTo>
                <a:cubicBezTo>
                  <a:pt x="33061" y="253129"/>
                  <a:pt x="32547" y="254431"/>
                  <a:pt x="33555" y="255397"/>
                </a:cubicBezTo>
                <a:cubicBezTo>
                  <a:pt x="34954" y="256291"/>
                  <a:pt x="36254" y="256853"/>
                  <a:pt x="37594" y="257183"/>
                </a:cubicBezTo>
                <a:cubicBezTo>
                  <a:pt x="38934" y="257513"/>
                  <a:pt x="40352" y="257613"/>
                  <a:pt x="41633" y="257480"/>
                </a:cubicBezTo>
                <a:cubicBezTo>
                  <a:pt x="44225" y="257152"/>
                  <a:pt x="46739" y="256075"/>
                  <a:pt x="49090" y="254504"/>
                </a:cubicBezTo>
                <a:cubicBezTo>
                  <a:pt x="51301" y="253074"/>
                  <a:pt x="53303" y="251282"/>
                  <a:pt x="55304" y="249444"/>
                </a:cubicBezTo>
                <a:cubicBezTo>
                  <a:pt x="55412" y="249345"/>
                  <a:pt x="55508" y="249246"/>
                  <a:pt x="55614" y="249146"/>
                </a:cubicBezTo>
                <a:cubicBezTo>
                  <a:pt x="57711" y="247206"/>
                  <a:pt x="59653" y="245352"/>
                  <a:pt x="61518" y="243788"/>
                </a:cubicBezTo>
                <a:cubicBezTo>
                  <a:pt x="62263" y="243442"/>
                  <a:pt x="62874" y="242980"/>
                  <a:pt x="63382" y="242598"/>
                </a:cubicBezTo>
                <a:cubicBezTo>
                  <a:pt x="63763" y="242311"/>
                  <a:pt x="64062" y="241998"/>
                  <a:pt x="64314" y="241705"/>
                </a:cubicBezTo>
                <a:cubicBezTo>
                  <a:pt x="64393" y="241589"/>
                  <a:pt x="64560" y="241523"/>
                  <a:pt x="64624" y="241408"/>
                </a:cubicBezTo>
                <a:cubicBezTo>
                  <a:pt x="64903" y="241019"/>
                  <a:pt x="64875" y="240881"/>
                  <a:pt x="64934" y="240516"/>
                </a:cubicBezTo>
                <a:cubicBezTo>
                  <a:pt x="65004" y="240089"/>
                  <a:pt x="65152" y="239677"/>
                  <a:pt x="64934" y="239325"/>
                </a:cubicBezTo>
                <a:cubicBezTo>
                  <a:pt x="64592" y="238771"/>
                  <a:pt x="63767" y="238357"/>
                  <a:pt x="62759" y="238134"/>
                </a:cubicBezTo>
                <a:cubicBezTo>
                  <a:pt x="61660" y="237891"/>
                  <a:pt x="60236" y="237759"/>
                  <a:pt x="58409" y="238134"/>
                </a:cubicBezTo>
                <a:cubicBezTo>
                  <a:pt x="57383" y="238346"/>
                  <a:pt x="56432" y="238367"/>
                  <a:pt x="55613" y="238134"/>
                </a:cubicBezTo>
                <a:cubicBezTo>
                  <a:pt x="54692" y="237872"/>
                  <a:pt x="54105" y="237441"/>
                  <a:pt x="53438" y="236944"/>
                </a:cubicBezTo>
                <a:cubicBezTo>
                  <a:pt x="52203" y="236075"/>
                  <a:pt x="51419" y="235083"/>
                  <a:pt x="50952" y="234860"/>
                </a:cubicBezTo>
                <a:cubicBezTo>
                  <a:pt x="50329" y="234562"/>
                  <a:pt x="49386" y="234487"/>
                  <a:pt x="48777" y="234563"/>
                </a:cubicBezTo>
                <a:cubicBezTo>
                  <a:pt x="48459" y="234630"/>
                  <a:pt x="48162" y="234718"/>
                  <a:pt x="47846" y="234860"/>
                </a:cubicBezTo>
                <a:cubicBezTo>
                  <a:pt x="47722" y="234908"/>
                  <a:pt x="47659" y="235102"/>
                  <a:pt x="47536" y="235157"/>
                </a:cubicBezTo>
                <a:cubicBezTo>
                  <a:pt x="45961" y="235865"/>
                  <a:pt x="44488" y="237116"/>
                  <a:pt x="42875" y="238431"/>
                </a:cubicBezTo>
                <a:cubicBezTo>
                  <a:pt x="41325" y="239696"/>
                  <a:pt x="39929" y="240813"/>
                  <a:pt x="38215" y="240813"/>
                </a:cubicBezTo>
                <a:cubicBezTo>
                  <a:pt x="34919" y="240269"/>
                  <a:pt x="33059" y="239868"/>
                  <a:pt x="31690" y="239324"/>
                </a:cubicBezTo>
                <a:cubicBezTo>
                  <a:pt x="30445" y="238867"/>
                  <a:pt x="29820" y="238315"/>
                  <a:pt x="29204" y="237836"/>
                </a:cubicBezTo>
                <a:cubicBezTo>
                  <a:pt x="29154" y="237788"/>
                  <a:pt x="28946" y="237884"/>
                  <a:pt x="28894" y="237836"/>
                </a:cubicBezTo>
                <a:cubicBezTo>
                  <a:pt x="27594" y="236783"/>
                  <a:pt x="26940" y="235597"/>
                  <a:pt x="22680" y="234264"/>
                </a:cubicBezTo>
                <a:cubicBezTo>
                  <a:pt x="19116" y="233149"/>
                  <a:pt x="15890" y="232139"/>
                  <a:pt x="13359" y="231288"/>
                </a:cubicBezTo>
                <a:cubicBezTo>
                  <a:pt x="10827" y="230436"/>
                  <a:pt x="8990" y="229744"/>
                  <a:pt x="7766" y="229799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 w="3175" cap="flat">
            <a:solidFill>
              <a:schemeClr val="tx1"/>
            </a:solidFill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187" name="Forma libre 186">
            <a:extLst>
              <a:ext uri="{FF2B5EF4-FFF2-40B4-BE49-F238E27FC236}">
                <a16:creationId xmlns:a16="http://schemas.microsoft.com/office/drawing/2014/main" id="{3EA9B4F3-3C85-5E41-839D-084B5885A7B7}"/>
              </a:ext>
            </a:extLst>
          </p:cNvPr>
          <p:cNvSpPr/>
          <p:nvPr/>
        </p:nvSpPr>
        <p:spPr>
          <a:xfrm>
            <a:off x="3530296" y="4148392"/>
            <a:ext cx="406172" cy="466044"/>
          </a:xfrm>
          <a:custGeom>
            <a:avLst/>
            <a:gdLst>
              <a:gd name="connsiteX0" fmla="*/ 282809 w 406780"/>
              <a:gd name="connsiteY0" fmla="*/ 7 h 466741"/>
              <a:gd name="connsiteX1" fmla="*/ 275042 w 406780"/>
              <a:gd name="connsiteY1" fmla="*/ 4769 h 466741"/>
              <a:gd name="connsiteX2" fmla="*/ 265721 w 406780"/>
              <a:gd name="connsiteY2" fmla="*/ 16676 h 466741"/>
              <a:gd name="connsiteX3" fmla="*/ 258885 w 406780"/>
              <a:gd name="connsiteY3" fmla="*/ 31857 h 466741"/>
              <a:gd name="connsiteX4" fmla="*/ 247389 w 406780"/>
              <a:gd name="connsiteY4" fmla="*/ 20843 h 466741"/>
              <a:gd name="connsiteX5" fmla="*/ 247079 w 406780"/>
              <a:gd name="connsiteY5" fmla="*/ 19951 h 466741"/>
              <a:gd name="connsiteX6" fmla="*/ 246458 w 406780"/>
              <a:gd name="connsiteY6" fmla="*/ 19356 h 466741"/>
              <a:gd name="connsiteX7" fmla="*/ 244593 w 406780"/>
              <a:gd name="connsiteY7" fmla="*/ 16974 h 466741"/>
              <a:gd name="connsiteX8" fmla="*/ 242419 w 406780"/>
              <a:gd name="connsiteY8" fmla="*/ 15784 h 466741"/>
              <a:gd name="connsiteX9" fmla="*/ 242108 w 406780"/>
              <a:gd name="connsiteY9" fmla="*/ 15486 h 466741"/>
              <a:gd name="connsiteX10" fmla="*/ 240555 w 406780"/>
              <a:gd name="connsiteY10" fmla="*/ 14891 h 466741"/>
              <a:gd name="connsiteX11" fmla="*/ 238380 w 406780"/>
              <a:gd name="connsiteY11" fmla="*/ 15784 h 466741"/>
              <a:gd name="connsiteX12" fmla="*/ 228748 w 406780"/>
              <a:gd name="connsiteY12" fmla="*/ 17570 h 466741"/>
              <a:gd name="connsiteX13" fmla="*/ 205134 w 406780"/>
              <a:gd name="connsiteY13" fmla="*/ 8342 h 466741"/>
              <a:gd name="connsiteX14" fmla="*/ 192706 w 406780"/>
              <a:gd name="connsiteY14" fmla="*/ 8342 h 466741"/>
              <a:gd name="connsiteX15" fmla="*/ 183696 w 406780"/>
              <a:gd name="connsiteY15" fmla="*/ 1198 h 466741"/>
              <a:gd name="connsiteX16" fmla="*/ 178414 w 406780"/>
              <a:gd name="connsiteY16" fmla="*/ 2984 h 466741"/>
              <a:gd name="connsiteX17" fmla="*/ 149518 w 406780"/>
              <a:gd name="connsiteY17" fmla="*/ 16081 h 466741"/>
              <a:gd name="connsiteX18" fmla="*/ 123109 w 406780"/>
              <a:gd name="connsiteY18" fmla="*/ 8044 h 466741"/>
              <a:gd name="connsiteX19" fmla="*/ 99495 w 406780"/>
              <a:gd name="connsiteY19" fmla="*/ 15188 h 466741"/>
              <a:gd name="connsiteX20" fmla="*/ 76814 w 406780"/>
              <a:gd name="connsiteY20" fmla="*/ 24713 h 466741"/>
              <a:gd name="connsiteX21" fmla="*/ 57861 w 406780"/>
              <a:gd name="connsiteY21" fmla="*/ 27392 h 466741"/>
              <a:gd name="connsiteX22" fmla="*/ 27101 w 406780"/>
              <a:gd name="connsiteY22" fmla="*/ 1198 h 466741"/>
              <a:gd name="connsiteX23" fmla="*/ 14362 w 406780"/>
              <a:gd name="connsiteY23" fmla="*/ 14295 h 466741"/>
              <a:gd name="connsiteX24" fmla="*/ 4420 w 406780"/>
              <a:gd name="connsiteY24" fmla="*/ 48824 h 466741"/>
              <a:gd name="connsiteX25" fmla="*/ 4420 w 406780"/>
              <a:gd name="connsiteY25" fmla="*/ 81865 h 466741"/>
              <a:gd name="connsiteX26" fmla="*/ 33626 w 406780"/>
              <a:gd name="connsiteY26" fmla="*/ 98236 h 466741"/>
              <a:gd name="connsiteX27" fmla="*/ 40772 w 406780"/>
              <a:gd name="connsiteY27" fmla="*/ 119966 h 466741"/>
              <a:gd name="connsiteX28" fmla="*/ 19955 w 406780"/>
              <a:gd name="connsiteY28" fmla="*/ 121752 h 466741"/>
              <a:gd name="connsiteX29" fmla="*/ 20887 w 406780"/>
              <a:gd name="connsiteY29" fmla="*/ 130383 h 466741"/>
              <a:gd name="connsiteX30" fmla="*/ 29897 w 406780"/>
              <a:gd name="connsiteY30" fmla="*/ 136634 h 466741"/>
              <a:gd name="connsiteX31" fmla="*/ 41704 w 406780"/>
              <a:gd name="connsiteY31" fmla="*/ 161638 h 466741"/>
              <a:gd name="connsiteX32" fmla="*/ 24615 w 406780"/>
              <a:gd name="connsiteY32" fmla="*/ 169377 h 466741"/>
              <a:gd name="connsiteX33" fmla="*/ 19644 w 406780"/>
              <a:gd name="connsiteY33" fmla="*/ 171163 h 466741"/>
              <a:gd name="connsiteX34" fmla="*/ 23062 w 406780"/>
              <a:gd name="connsiteY34" fmla="*/ 176819 h 466741"/>
              <a:gd name="connsiteX35" fmla="*/ 41083 w 406780"/>
              <a:gd name="connsiteY35" fmla="*/ 186046 h 466741"/>
              <a:gd name="connsiteX36" fmla="*/ 71221 w 406780"/>
              <a:gd name="connsiteY36" fmla="*/ 191702 h 466741"/>
              <a:gd name="connsiteX37" fmla="*/ 90174 w 406780"/>
              <a:gd name="connsiteY37" fmla="*/ 202120 h 466741"/>
              <a:gd name="connsiteX38" fmla="*/ 103534 w 406780"/>
              <a:gd name="connsiteY38" fmla="*/ 221170 h 466741"/>
              <a:gd name="connsiteX39" fmla="*/ 119380 w 406780"/>
              <a:gd name="connsiteY39" fmla="*/ 237542 h 466741"/>
              <a:gd name="connsiteX40" fmla="*/ 126215 w 406780"/>
              <a:gd name="connsiteY40" fmla="*/ 256295 h 466741"/>
              <a:gd name="connsiteX41" fmla="*/ 131187 w 406780"/>
              <a:gd name="connsiteY41" fmla="*/ 267010 h 466741"/>
              <a:gd name="connsiteX42" fmla="*/ 125905 w 406780"/>
              <a:gd name="connsiteY42" fmla="*/ 278024 h 466741"/>
              <a:gd name="connsiteX43" fmla="*/ 126526 w 406780"/>
              <a:gd name="connsiteY43" fmla="*/ 278321 h 466741"/>
              <a:gd name="connsiteX44" fmla="*/ 127458 w 406780"/>
              <a:gd name="connsiteY44" fmla="*/ 280702 h 466741"/>
              <a:gd name="connsiteX45" fmla="*/ 128389 w 406780"/>
              <a:gd name="connsiteY45" fmla="*/ 281893 h 466741"/>
              <a:gd name="connsiteX46" fmla="*/ 130875 w 406780"/>
              <a:gd name="connsiteY46" fmla="*/ 284572 h 466741"/>
              <a:gd name="connsiteX47" fmla="*/ 130565 w 406780"/>
              <a:gd name="connsiteY47" fmla="*/ 286060 h 466741"/>
              <a:gd name="connsiteX48" fmla="*/ 131807 w 406780"/>
              <a:gd name="connsiteY48" fmla="*/ 288739 h 466741"/>
              <a:gd name="connsiteX49" fmla="*/ 133982 w 406780"/>
              <a:gd name="connsiteY49" fmla="*/ 292609 h 466741"/>
              <a:gd name="connsiteX50" fmla="*/ 134604 w 406780"/>
              <a:gd name="connsiteY50" fmla="*/ 295585 h 466741"/>
              <a:gd name="connsiteX51" fmla="*/ 135535 w 406780"/>
              <a:gd name="connsiteY51" fmla="*/ 295585 h 466741"/>
              <a:gd name="connsiteX52" fmla="*/ 136157 w 406780"/>
              <a:gd name="connsiteY52" fmla="*/ 295288 h 466741"/>
              <a:gd name="connsiteX53" fmla="*/ 138953 w 406780"/>
              <a:gd name="connsiteY53" fmla="*/ 294396 h 466741"/>
              <a:gd name="connsiteX54" fmla="*/ 142681 w 406780"/>
              <a:gd name="connsiteY54" fmla="*/ 294396 h 466741"/>
              <a:gd name="connsiteX55" fmla="*/ 147653 w 406780"/>
              <a:gd name="connsiteY55" fmla="*/ 296480 h 466741"/>
              <a:gd name="connsiteX56" fmla="*/ 150449 w 406780"/>
              <a:gd name="connsiteY56" fmla="*/ 297968 h 466741"/>
              <a:gd name="connsiteX57" fmla="*/ 153556 w 406780"/>
              <a:gd name="connsiteY57" fmla="*/ 298860 h 466741"/>
              <a:gd name="connsiteX58" fmla="*/ 156663 w 406780"/>
              <a:gd name="connsiteY58" fmla="*/ 300051 h 466741"/>
              <a:gd name="connsiteX59" fmla="*/ 163499 w 406780"/>
              <a:gd name="connsiteY59" fmla="*/ 309576 h 466741"/>
              <a:gd name="connsiteX60" fmla="*/ 165052 w 406780"/>
              <a:gd name="connsiteY60" fmla="*/ 311660 h 466741"/>
              <a:gd name="connsiteX61" fmla="*/ 167227 w 406780"/>
              <a:gd name="connsiteY61" fmla="*/ 317018 h 466741"/>
              <a:gd name="connsiteX62" fmla="*/ 170334 w 406780"/>
              <a:gd name="connsiteY62" fmla="*/ 323566 h 466741"/>
              <a:gd name="connsiteX63" fmla="*/ 174062 w 406780"/>
              <a:gd name="connsiteY63" fmla="*/ 329222 h 466741"/>
              <a:gd name="connsiteX64" fmla="*/ 174062 w 406780"/>
              <a:gd name="connsiteY64" fmla="*/ 329519 h 466741"/>
              <a:gd name="connsiteX65" fmla="*/ 175305 w 406780"/>
              <a:gd name="connsiteY65" fmla="*/ 335472 h 466741"/>
              <a:gd name="connsiteX66" fmla="*/ 174995 w 406780"/>
              <a:gd name="connsiteY66" fmla="*/ 336961 h 466741"/>
              <a:gd name="connsiteX67" fmla="*/ 174374 w 406780"/>
              <a:gd name="connsiteY67" fmla="*/ 337556 h 466741"/>
              <a:gd name="connsiteX68" fmla="*/ 173752 w 406780"/>
              <a:gd name="connsiteY68" fmla="*/ 338449 h 466741"/>
              <a:gd name="connsiteX69" fmla="*/ 173752 w 406780"/>
              <a:gd name="connsiteY69" fmla="*/ 338746 h 466741"/>
              <a:gd name="connsiteX70" fmla="*/ 173131 w 406780"/>
              <a:gd name="connsiteY70" fmla="*/ 339936 h 466741"/>
              <a:gd name="connsiteX71" fmla="*/ 173131 w 406780"/>
              <a:gd name="connsiteY71" fmla="*/ 341722 h 466741"/>
              <a:gd name="connsiteX72" fmla="*/ 173131 w 406780"/>
              <a:gd name="connsiteY72" fmla="*/ 343806 h 466741"/>
              <a:gd name="connsiteX73" fmla="*/ 173131 w 406780"/>
              <a:gd name="connsiteY73" fmla="*/ 344103 h 466741"/>
              <a:gd name="connsiteX74" fmla="*/ 173131 w 406780"/>
              <a:gd name="connsiteY74" fmla="*/ 344400 h 466741"/>
              <a:gd name="connsiteX75" fmla="*/ 171888 w 406780"/>
              <a:gd name="connsiteY75" fmla="*/ 345591 h 466741"/>
              <a:gd name="connsiteX76" fmla="*/ 172510 w 406780"/>
              <a:gd name="connsiteY76" fmla="*/ 355116 h 466741"/>
              <a:gd name="connsiteX77" fmla="*/ 174063 w 406780"/>
              <a:gd name="connsiteY77" fmla="*/ 375357 h 466741"/>
              <a:gd name="connsiteX78" fmla="*/ 173442 w 406780"/>
              <a:gd name="connsiteY78" fmla="*/ 376250 h 466741"/>
              <a:gd name="connsiteX79" fmla="*/ 173132 w 406780"/>
              <a:gd name="connsiteY79" fmla="*/ 376547 h 466741"/>
              <a:gd name="connsiteX80" fmla="*/ 172510 w 406780"/>
              <a:gd name="connsiteY80" fmla="*/ 376844 h 466741"/>
              <a:gd name="connsiteX81" fmla="*/ 171267 w 406780"/>
              <a:gd name="connsiteY81" fmla="*/ 377440 h 466741"/>
              <a:gd name="connsiteX82" fmla="*/ 167850 w 406780"/>
              <a:gd name="connsiteY82" fmla="*/ 378928 h 466741"/>
              <a:gd name="connsiteX83" fmla="*/ 168160 w 406780"/>
              <a:gd name="connsiteY83" fmla="*/ 383690 h 466741"/>
              <a:gd name="connsiteX84" fmla="*/ 168160 w 406780"/>
              <a:gd name="connsiteY84" fmla="*/ 383988 h 466741"/>
              <a:gd name="connsiteX85" fmla="*/ 168470 w 406780"/>
              <a:gd name="connsiteY85" fmla="*/ 384583 h 466741"/>
              <a:gd name="connsiteX86" fmla="*/ 169091 w 406780"/>
              <a:gd name="connsiteY86" fmla="*/ 385476 h 466741"/>
              <a:gd name="connsiteX87" fmla="*/ 170645 w 406780"/>
              <a:gd name="connsiteY87" fmla="*/ 387262 h 466741"/>
              <a:gd name="connsiteX88" fmla="*/ 172198 w 406780"/>
              <a:gd name="connsiteY88" fmla="*/ 388750 h 466741"/>
              <a:gd name="connsiteX89" fmla="*/ 173752 w 406780"/>
              <a:gd name="connsiteY89" fmla="*/ 390238 h 466741"/>
              <a:gd name="connsiteX90" fmla="*/ 176237 w 406780"/>
              <a:gd name="connsiteY90" fmla="*/ 393215 h 466741"/>
              <a:gd name="connsiteX91" fmla="*/ 177791 w 406780"/>
              <a:gd name="connsiteY91" fmla="*/ 396787 h 466741"/>
              <a:gd name="connsiteX92" fmla="*/ 177481 w 406780"/>
              <a:gd name="connsiteY92" fmla="*/ 398573 h 466741"/>
              <a:gd name="connsiteX93" fmla="*/ 176549 w 406780"/>
              <a:gd name="connsiteY93" fmla="*/ 400656 h 466741"/>
              <a:gd name="connsiteX94" fmla="*/ 176239 w 406780"/>
              <a:gd name="connsiteY94" fmla="*/ 401252 h 466741"/>
              <a:gd name="connsiteX95" fmla="*/ 173132 w 406780"/>
              <a:gd name="connsiteY95" fmla="*/ 406907 h 466741"/>
              <a:gd name="connsiteX96" fmla="*/ 172200 w 406780"/>
              <a:gd name="connsiteY96" fmla="*/ 408396 h 466741"/>
              <a:gd name="connsiteX97" fmla="*/ 172200 w 406780"/>
              <a:gd name="connsiteY97" fmla="*/ 408693 h 466741"/>
              <a:gd name="connsiteX98" fmla="*/ 171890 w 406780"/>
              <a:gd name="connsiteY98" fmla="*/ 410776 h 466741"/>
              <a:gd name="connsiteX99" fmla="*/ 170337 w 406780"/>
              <a:gd name="connsiteY99" fmla="*/ 412562 h 466741"/>
              <a:gd name="connsiteX100" fmla="*/ 168473 w 406780"/>
              <a:gd name="connsiteY100" fmla="*/ 414646 h 466741"/>
              <a:gd name="connsiteX101" fmla="*/ 167541 w 406780"/>
              <a:gd name="connsiteY101" fmla="*/ 416730 h 466741"/>
              <a:gd name="connsiteX102" fmla="*/ 195504 w 406780"/>
              <a:gd name="connsiteY102" fmla="*/ 462272 h 466741"/>
              <a:gd name="connsiteX103" fmla="*/ 197368 w 406780"/>
              <a:gd name="connsiteY103" fmla="*/ 464058 h 466741"/>
              <a:gd name="connsiteX104" fmla="*/ 199233 w 406780"/>
              <a:gd name="connsiteY104" fmla="*/ 464355 h 466741"/>
              <a:gd name="connsiteX105" fmla="*/ 201407 w 406780"/>
              <a:gd name="connsiteY105" fmla="*/ 463463 h 466741"/>
              <a:gd name="connsiteX106" fmla="*/ 203893 w 406780"/>
              <a:gd name="connsiteY106" fmla="*/ 461379 h 466741"/>
              <a:gd name="connsiteX107" fmla="*/ 205136 w 406780"/>
              <a:gd name="connsiteY107" fmla="*/ 460188 h 466741"/>
              <a:gd name="connsiteX108" fmla="*/ 206068 w 406780"/>
              <a:gd name="connsiteY108" fmla="*/ 459593 h 466741"/>
              <a:gd name="connsiteX109" fmla="*/ 206378 w 406780"/>
              <a:gd name="connsiteY109" fmla="*/ 459296 h 466741"/>
              <a:gd name="connsiteX110" fmla="*/ 207621 w 406780"/>
              <a:gd name="connsiteY110" fmla="*/ 458701 h 466741"/>
              <a:gd name="connsiteX111" fmla="*/ 213524 w 406780"/>
              <a:gd name="connsiteY111" fmla="*/ 458701 h 466741"/>
              <a:gd name="connsiteX112" fmla="*/ 218806 w 406780"/>
              <a:gd name="connsiteY112" fmla="*/ 460487 h 466741"/>
              <a:gd name="connsiteX113" fmla="*/ 219116 w 406780"/>
              <a:gd name="connsiteY113" fmla="*/ 462868 h 466741"/>
              <a:gd name="connsiteX114" fmla="*/ 219737 w 406780"/>
              <a:gd name="connsiteY114" fmla="*/ 466738 h 466741"/>
              <a:gd name="connsiteX115" fmla="*/ 242108 w 406780"/>
              <a:gd name="connsiteY115" fmla="*/ 459296 h 466741"/>
              <a:gd name="connsiteX116" fmla="*/ 257333 w 406780"/>
              <a:gd name="connsiteY116" fmla="*/ 452450 h 466741"/>
              <a:gd name="connsiteX117" fmla="*/ 276907 w 406780"/>
              <a:gd name="connsiteY117" fmla="*/ 451557 h 466741"/>
              <a:gd name="connsiteX118" fmla="*/ 282500 w 406780"/>
              <a:gd name="connsiteY118" fmla="*/ 445306 h 466741"/>
              <a:gd name="connsiteX119" fmla="*/ 291821 w 406780"/>
              <a:gd name="connsiteY119" fmla="*/ 444414 h 466741"/>
              <a:gd name="connsiteX120" fmla="*/ 292442 w 406780"/>
              <a:gd name="connsiteY120" fmla="*/ 439353 h 466741"/>
              <a:gd name="connsiteX121" fmla="*/ 298656 w 406780"/>
              <a:gd name="connsiteY121" fmla="*/ 429828 h 466741"/>
              <a:gd name="connsiteX122" fmla="*/ 307667 w 406780"/>
              <a:gd name="connsiteY122" fmla="*/ 418219 h 466741"/>
              <a:gd name="connsiteX123" fmla="*/ 317298 w 406780"/>
              <a:gd name="connsiteY123" fmla="*/ 416136 h 466741"/>
              <a:gd name="connsiteX124" fmla="*/ 334698 w 406780"/>
              <a:gd name="connsiteY124" fmla="*/ 411968 h 466741"/>
              <a:gd name="connsiteX125" fmla="*/ 350233 w 406780"/>
              <a:gd name="connsiteY125" fmla="*/ 412861 h 466741"/>
              <a:gd name="connsiteX126" fmla="*/ 362040 w 406780"/>
              <a:gd name="connsiteY126" fmla="*/ 410480 h 466741"/>
              <a:gd name="connsiteX127" fmla="*/ 365768 w 406780"/>
              <a:gd name="connsiteY127" fmla="*/ 403038 h 466741"/>
              <a:gd name="connsiteX128" fmla="*/ 371361 w 406780"/>
              <a:gd name="connsiteY128" fmla="*/ 406610 h 466741"/>
              <a:gd name="connsiteX129" fmla="*/ 371671 w 406780"/>
              <a:gd name="connsiteY129" fmla="*/ 406313 h 466741"/>
              <a:gd name="connsiteX130" fmla="*/ 371981 w 406780"/>
              <a:gd name="connsiteY130" fmla="*/ 407205 h 466741"/>
              <a:gd name="connsiteX131" fmla="*/ 406780 w 406780"/>
              <a:gd name="connsiteY131" fmla="*/ 399466 h 466741"/>
              <a:gd name="connsiteX132" fmla="*/ 387206 w 406780"/>
              <a:gd name="connsiteY132" fmla="*/ 362263 h 466741"/>
              <a:gd name="connsiteX133" fmla="*/ 385342 w 406780"/>
              <a:gd name="connsiteY133" fmla="*/ 355416 h 466741"/>
              <a:gd name="connsiteX134" fmla="*/ 388760 w 406780"/>
              <a:gd name="connsiteY134" fmla="*/ 336366 h 466741"/>
              <a:gd name="connsiteX135" fmla="*/ 388760 w 406780"/>
              <a:gd name="connsiteY135" fmla="*/ 335771 h 466741"/>
              <a:gd name="connsiteX136" fmla="*/ 388450 w 406780"/>
              <a:gd name="connsiteY136" fmla="*/ 335771 h 466741"/>
              <a:gd name="connsiteX137" fmla="*/ 385032 w 406780"/>
              <a:gd name="connsiteY137" fmla="*/ 330710 h 466741"/>
              <a:gd name="connsiteX138" fmla="*/ 379128 w 406780"/>
              <a:gd name="connsiteY138" fmla="*/ 322673 h 466741"/>
              <a:gd name="connsiteX139" fmla="*/ 374468 w 406780"/>
              <a:gd name="connsiteY139" fmla="*/ 310469 h 466741"/>
              <a:gd name="connsiteX140" fmla="*/ 370739 w 406780"/>
              <a:gd name="connsiteY140" fmla="*/ 305707 h 466741"/>
              <a:gd name="connsiteX141" fmla="*/ 370739 w 406780"/>
              <a:gd name="connsiteY141" fmla="*/ 306004 h 466741"/>
              <a:gd name="connsiteX142" fmla="*/ 369497 w 406780"/>
              <a:gd name="connsiteY142" fmla="*/ 306004 h 466741"/>
              <a:gd name="connsiteX143" fmla="*/ 368254 w 406780"/>
              <a:gd name="connsiteY143" fmla="*/ 306004 h 466741"/>
              <a:gd name="connsiteX144" fmla="*/ 362972 w 406780"/>
              <a:gd name="connsiteY144" fmla="*/ 305707 h 466741"/>
              <a:gd name="connsiteX145" fmla="*/ 361729 w 406780"/>
              <a:gd name="connsiteY145" fmla="*/ 305111 h 466741"/>
              <a:gd name="connsiteX146" fmla="*/ 335941 w 406780"/>
              <a:gd name="connsiteY146" fmla="*/ 298860 h 466741"/>
              <a:gd name="connsiteX147" fmla="*/ 314502 w 406780"/>
              <a:gd name="connsiteY147" fmla="*/ 283680 h 466741"/>
              <a:gd name="connsiteX148" fmla="*/ 302695 w 406780"/>
              <a:gd name="connsiteY148" fmla="*/ 271773 h 466741"/>
              <a:gd name="connsiteX149" fmla="*/ 301453 w 406780"/>
              <a:gd name="connsiteY149" fmla="*/ 231589 h 466741"/>
              <a:gd name="connsiteX150" fmla="*/ 307045 w 406780"/>
              <a:gd name="connsiteY150" fmla="*/ 219980 h 466741"/>
              <a:gd name="connsiteX151" fmla="*/ 300831 w 406780"/>
              <a:gd name="connsiteY151" fmla="*/ 203311 h 466741"/>
              <a:gd name="connsiteX152" fmla="*/ 324445 w 406780"/>
              <a:gd name="connsiteY152" fmla="*/ 188130 h 466741"/>
              <a:gd name="connsiteX153" fmla="*/ 348058 w 406780"/>
              <a:gd name="connsiteY153" fmla="*/ 170568 h 466741"/>
              <a:gd name="connsiteX154" fmla="*/ 350544 w 406780"/>
              <a:gd name="connsiteY154" fmla="*/ 165507 h 466741"/>
              <a:gd name="connsiteX155" fmla="*/ 349301 w 406780"/>
              <a:gd name="connsiteY155" fmla="*/ 164912 h 466741"/>
              <a:gd name="connsiteX156" fmla="*/ 341533 w 406780"/>
              <a:gd name="connsiteY156" fmla="*/ 156577 h 466741"/>
              <a:gd name="connsiteX157" fmla="*/ 332212 w 406780"/>
              <a:gd name="connsiteY157" fmla="*/ 149434 h 466741"/>
              <a:gd name="connsiteX158" fmla="*/ 321648 w 406780"/>
              <a:gd name="connsiteY158" fmla="*/ 145266 h 466741"/>
              <a:gd name="connsiteX159" fmla="*/ 313881 w 406780"/>
              <a:gd name="connsiteY159" fmla="*/ 142587 h 466741"/>
              <a:gd name="connsiteX160" fmla="*/ 306113 w 406780"/>
              <a:gd name="connsiteY160" fmla="*/ 126514 h 466741"/>
              <a:gd name="connsiteX161" fmla="*/ 296481 w 406780"/>
              <a:gd name="connsiteY161" fmla="*/ 116393 h 466741"/>
              <a:gd name="connsiteX162" fmla="*/ 291510 w 406780"/>
              <a:gd name="connsiteY162" fmla="*/ 107761 h 466741"/>
              <a:gd name="connsiteX163" fmla="*/ 290578 w 406780"/>
              <a:gd name="connsiteY163" fmla="*/ 102998 h 466741"/>
              <a:gd name="connsiteX164" fmla="*/ 282811 w 406780"/>
              <a:gd name="connsiteY164" fmla="*/ 98236 h 466741"/>
              <a:gd name="connsiteX165" fmla="*/ 276597 w 406780"/>
              <a:gd name="connsiteY165" fmla="*/ 78292 h 466741"/>
              <a:gd name="connsiteX166" fmla="*/ 293375 w 406780"/>
              <a:gd name="connsiteY166" fmla="*/ 66386 h 466741"/>
              <a:gd name="connsiteX167" fmla="*/ 306114 w 406780"/>
              <a:gd name="connsiteY167" fmla="*/ 58051 h 466741"/>
              <a:gd name="connsiteX168" fmla="*/ 311706 w 406780"/>
              <a:gd name="connsiteY168" fmla="*/ 51503 h 466741"/>
              <a:gd name="connsiteX169" fmla="*/ 311706 w 406780"/>
              <a:gd name="connsiteY169" fmla="*/ 51205 h 466741"/>
              <a:gd name="connsiteX170" fmla="*/ 310775 w 406780"/>
              <a:gd name="connsiteY170" fmla="*/ 48229 h 466741"/>
              <a:gd name="connsiteX171" fmla="*/ 298036 w 406780"/>
              <a:gd name="connsiteY171" fmla="*/ 44657 h 466741"/>
              <a:gd name="connsiteX172" fmla="*/ 291822 w 406780"/>
              <a:gd name="connsiteY172" fmla="*/ 34536 h 466741"/>
              <a:gd name="connsiteX173" fmla="*/ 287161 w 406780"/>
              <a:gd name="connsiteY173" fmla="*/ 29774 h 466741"/>
              <a:gd name="connsiteX174" fmla="*/ 293065 w 406780"/>
              <a:gd name="connsiteY174" fmla="*/ 27095 h 466741"/>
              <a:gd name="connsiteX175" fmla="*/ 296793 w 406780"/>
              <a:gd name="connsiteY175" fmla="*/ 19653 h 466741"/>
              <a:gd name="connsiteX176" fmla="*/ 311707 w 406780"/>
              <a:gd name="connsiteY176" fmla="*/ 16974 h 466741"/>
              <a:gd name="connsiteX177" fmla="*/ 312328 w 406780"/>
              <a:gd name="connsiteY177" fmla="*/ 15784 h 466741"/>
              <a:gd name="connsiteX178" fmla="*/ 312018 w 406780"/>
              <a:gd name="connsiteY178" fmla="*/ 14593 h 466741"/>
              <a:gd name="connsiteX179" fmla="*/ 311086 w 406780"/>
              <a:gd name="connsiteY179" fmla="*/ 13402 h 466741"/>
              <a:gd name="connsiteX180" fmla="*/ 309222 w 406780"/>
              <a:gd name="connsiteY180" fmla="*/ 11914 h 466741"/>
              <a:gd name="connsiteX181" fmla="*/ 291512 w 406780"/>
              <a:gd name="connsiteY181" fmla="*/ 6258 h 466741"/>
              <a:gd name="connsiteX182" fmla="*/ 282812 w 406780"/>
              <a:gd name="connsiteY182" fmla="*/ 7 h 4667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</a:cxnLst>
            <a:rect l="l" t="t" r="r" b="b"/>
            <a:pathLst>
              <a:path w="406780" h="466741">
                <a:moveTo>
                  <a:pt x="282809" y="7"/>
                </a:moveTo>
                <a:cubicBezTo>
                  <a:pt x="280834" y="-100"/>
                  <a:pt x="278419" y="1021"/>
                  <a:pt x="275042" y="4769"/>
                </a:cubicBezTo>
                <a:cubicBezTo>
                  <a:pt x="271410" y="8800"/>
                  <a:pt x="270697" y="3179"/>
                  <a:pt x="265721" y="16676"/>
                </a:cubicBezTo>
                <a:cubicBezTo>
                  <a:pt x="262822" y="24536"/>
                  <a:pt x="262801" y="30824"/>
                  <a:pt x="258885" y="31857"/>
                </a:cubicBezTo>
                <a:cubicBezTo>
                  <a:pt x="254442" y="33028"/>
                  <a:pt x="251076" y="26151"/>
                  <a:pt x="247389" y="20843"/>
                </a:cubicBezTo>
                <a:cubicBezTo>
                  <a:pt x="247217" y="20596"/>
                  <a:pt x="247252" y="20190"/>
                  <a:pt x="247079" y="19951"/>
                </a:cubicBezTo>
                <a:cubicBezTo>
                  <a:pt x="246914" y="19662"/>
                  <a:pt x="246624" y="19612"/>
                  <a:pt x="246458" y="19356"/>
                </a:cubicBezTo>
                <a:cubicBezTo>
                  <a:pt x="245811" y="18356"/>
                  <a:pt x="245261" y="17536"/>
                  <a:pt x="244593" y="16974"/>
                </a:cubicBezTo>
                <a:cubicBezTo>
                  <a:pt x="243911" y="16400"/>
                  <a:pt x="243152" y="16000"/>
                  <a:pt x="242419" y="15784"/>
                </a:cubicBezTo>
                <a:cubicBezTo>
                  <a:pt x="242304" y="15745"/>
                  <a:pt x="242225" y="15512"/>
                  <a:pt x="242108" y="15486"/>
                </a:cubicBezTo>
                <a:cubicBezTo>
                  <a:pt x="241613" y="15202"/>
                  <a:pt x="241088" y="15064"/>
                  <a:pt x="240555" y="14891"/>
                </a:cubicBezTo>
                <a:cubicBezTo>
                  <a:pt x="239861" y="15261"/>
                  <a:pt x="239087" y="15428"/>
                  <a:pt x="238380" y="15784"/>
                </a:cubicBezTo>
                <a:cubicBezTo>
                  <a:pt x="235749" y="16215"/>
                  <a:pt x="232791" y="17247"/>
                  <a:pt x="228748" y="17570"/>
                </a:cubicBezTo>
                <a:cubicBezTo>
                  <a:pt x="218202" y="18411"/>
                  <a:pt x="213922" y="14235"/>
                  <a:pt x="205134" y="8342"/>
                </a:cubicBezTo>
                <a:cubicBezTo>
                  <a:pt x="196346" y="2448"/>
                  <a:pt x="197100" y="10867"/>
                  <a:pt x="192706" y="8342"/>
                </a:cubicBezTo>
                <a:cubicBezTo>
                  <a:pt x="189004" y="6214"/>
                  <a:pt x="184959" y="3877"/>
                  <a:pt x="183696" y="1198"/>
                </a:cubicBezTo>
                <a:lnTo>
                  <a:pt x="178414" y="2984"/>
                </a:lnTo>
                <a:cubicBezTo>
                  <a:pt x="178414" y="2984"/>
                  <a:pt x="164909" y="8275"/>
                  <a:pt x="149518" y="16081"/>
                </a:cubicBezTo>
                <a:cubicBezTo>
                  <a:pt x="134128" y="23887"/>
                  <a:pt x="135783" y="19319"/>
                  <a:pt x="123109" y="8044"/>
                </a:cubicBezTo>
                <a:cubicBezTo>
                  <a:pt x="110434" y="-3231"/>
                  <a:pt x="109454" y="2179"/>
                  <a:pt x="99495" y="15188"/>
                </a:cubicBezTo>
                <a:cubicBezTo>
                  <a:pt x="89537" y="28198"/>
                  <a:pt x="81341" y="21244"/>
                  <a:pt x="76814" y="24713"/>
                </a:cubicBezTo>
                <a:cubicBezTo>
                  <a:pt x="72287" y="28183"/>
                  <a:pt x="65103" y="29127"/>
                  <a:pt x="57861" y="27392"/>
                </a:cubicBezTo>
                <a:cubicBezTo>
                  <a:pt x="50618" y="25658"/>
                  <a:pt x="38870" y="3800"/>
                  <a:pt x="27101" y="1198"/>
                </a:cubicBezTo>
                <a:cubicBezTo>
                  <a:pt x="15332" y="-1404"/>
                  <a:pt x="14362" y="7357"/>
                  <a:pt x="14362" y="14295"/>
                </a:cubicBezTo>
                <a:cubicBezTo>
                  <a:pt x="14362" y="21234"/>
                  <a:pt x="9852" y="41885"/>
                  <a:pt x="4420" y="48824"/>
                </a:cubicBezTo>
                <a:cubicBezTo>
                  <a:pt x="-1012" y="55763"/>
                  <a:pt x="-1917" y="76661"/>
                  <a:pt x="4420" y="81865"/>
                </a:cubicBezTo>
                <a:cubicBezTo>
                  <a:pt x="10757" y="87068"/>
                  <a:pt x="26384" y="96501"/>
                  <a:pt x="33626" y="98236"/>
                </a:cubicBezTo>
                <a:cubicBezTo>
                  <a:pt x="40868" y="99971"/>
                  <a:pt x="44393" y="113894"/>
                  <a:pt x="40772" y="119966"/>
                </a:cubicBezTo>
                <a:cubicBezTo>
                  <a:pt x="37151" y="126037"/>
                  <a:pt x="19955" y="121752"/>
                  <a:pt x="19955" y="121752"/>
                </a:cubicBezTo>
                <a:lnTo>
                  <a:pt x="20887" y="130383"/>
                </a:lnTo>
                <a:cubicBezTo>
                  <a:pt x="20887" y="130383"/>
                  <a:pt x="24465" y="134900"/>
                  <a:pt x="29897" y="136634"/>
                </a:cubicBezTo>
                <a:cubicBezTo>
                  <a:pt x="35329" y="138369"/>
                  <a:pt x="41704" y="154699"/>
                  <a:pt x="41704" y="161638"/>
                </a:cubicBezTo>
                <a:cubicBezTo>
                  <a:pt x="41704" y="168576"/>
                  <a:pt x="30952" y="166775"/>
                  <a:pt x="24615" y="169377"/>
                </a:cubicBezTo>
                <a:cubicBezTo>
                  <a:pt x="22816" y="170116"/>
                  <a:pt x="21234" y="170569"/>
                  <a:pt x="19644" y="171163"/>
                </a:cubicBezTo>
                <a:lnTo>
                  <a:pt x="23062" y="176819"/>
                </a:lnTo>
                <a:cubicBezTo>
                  <a:pt x="23062" y="176819"/>
                  <a:pt x="33387" y="183444"/>
                  <a:pt x="41083" y="186046"/>
                </a:cubicBezTo>
                <a:cubicBezTo>
                  <a:pt x="48778" y="188648"/>
                  <a:pt x="65336" y="191702"/>
                  <a:pt x="71221" y="191702"/>
                </a:cubicBezTo>
                <a:cubicBezTo>
                  <a:pt x="77105" y="191702"/>
                  <a:pt x="87005" y="196482"/>
                  <a:pt x="90174" y="202120"/>
                </a:cubicBezTo>
                <a:cubicBezTo>
                  <a:pt x="93342" y="207757"/>
                  <a:pt x="94481" y="216400"/>
                  <a:pt x="103534" y="221170"/>
                </a:cubicBezTo>
                <a:cubicBezTo>
                  <a:pt x="112587" y="225940"/>
                  <a:pt x="117569" y="229736"/>
                  <a:pt x="119380" y="237542"/>
                </a:cubicBezTo>
                <a:cubicBezTo>
                  <a:pt x="121190" y="245348"/>
                  <a:pt x="122141" y="251091"/>
                  <a:pt x="126215" y="256295"/>
                </a:cubicBezTo>
                <a:cubicBezTo>
                  <a:pt x="130289" y="261498"/>
                  <a:pt x="134355" y="260939"/>
                  <a:pt x="131187" y="267010"/>
                </a:cubicBezTo>
                <a:cubicBezTo>
                  <a:pt x="129990" y="269303"/>
                  <a:pt x="128296" y="273057"/>
                  <a:pt x="125905" y="278024"/>
                </a:cubicBezTo>
                <a:cubicBezTo>
                  <a:pt x="126060" y="278152"/>
                  <a:pt x="126423" y="278185"/>
                  <a:pt x="126526" y="278321"/>
                </a:cubicBezTo>
                <a:cubicBezTo>
                  <a:pt x="127132" y="279121"/>
                  <a:pt x="127085" y="279940"/>
                  <a:pt x="127458" y="280702"/>
                </a:cubicBezTo>
                <a:cubicBezTo>
                  <a:pt x="127644" y="281083"/>
                  <a:pt x="127904" y="281465"/>
                  <a:pt x="128389" y="281893"/>
                </a:cubicBezTo>
                <a:cubicBezTo>
                  <a:pt x="129943" y="283262"/>
                  <a:pt x="131051" y="283146"/>
                  <a:pt x="130875" y="284572"/>
                </a:cubicBezTo>
                <a:cubicBezTo>
                  <a:pt x="130835" y="284928"/>
                  <a:pt x="130795" y="285480"/>
                  <a:pt x="130565" y="286060"/>
                </a:cubicBezTo>
                <a:cubicBezTo>
                  <a:pt x="129982" y="287511"/>
                  <a:pt x="130827" y="287986"/>
                  <a:pt x="131807" y="288739"/>
                </a:cubicBezTo>
                <a:cubicBezTo>
                  <a:pt x="132788" y="289493"/>
                  <a:pt x="133905" y="290525"/>
                  <a:pt x="133982" y="292609"/>
                </a:cubicBezTo>
                <a:cubicBezTo>
                  <a:pt x="134062" y="294692"/>
                  <a:pt x="134254" y="295344"/>
                  <a:pt x="134604" y="295585"/>
                </a:cubicBezTo>
                <a:cubicBezTo>
                  <a:pt x="134779" y="295707"/>
                  <a:pt x="135279" y="295695"/>
                  <a:pt x="135535" y="295585"/>
                </a:cubicBezTo>
                <a:cubicBezTo>
                  <a:pt x="135793" y="295476"/>
                  <a:pt x="135808" y="295474"/>
                  <a:pt x="136157" y="295288"/>
                </a:cubicBezTo>
                <a:cubicBezTo>
                  <a:pt x="136771" y="294962"/>
                  <a:pt x="137967" y="294608"/>
                  <a:pt x="138953" y="294396"/>
                </a:cubicBezTo>
                <a:cubicBezTo>
                  <a:pt x="140211" y="294124"/>
                  <a:pt x="141332" y="294063"/>
                  <a:pt x="142681" y="294396"/>
                </a:cubicBezTo>
                <a:cubicBezTo>
                  <a:pt x="143934" y="294706"/>
                  <a:pt x="145666" y="295483"/>
                  <a:pt x="147653" y="296480"/>
                </a:cubicBezTo>
                <a:cubicBezTo>
                  <a:pt x="148599" y="296959"/>
                  <a:pt x="149421" y="297564"/>
                  <a:pt x="150449" y="297968"/>
                </a:cubicBezTo>
                <a:cubicBezTo>
                  <a:pt x="151477" y="298372"/>
                  <a:pt x="152507" y="298694"/>
                  <a:pt x="153556" y="298860"/>
                </a:cubicBezTo>
                <a:cubicBezTo>
                  <a:pt x="154605" y="299028"/>
                  <a:pt x="155668" y="299364"/>
                  <a:pt x="156663" y="300051"/>
                </a:cubicBezTo>
                <a:cubicBezTo>
                  <a:pt x="159649" y="302113"/>
                  <a:pt x="162217" y="306227"/>
                  <a:pt x="163499" y="309576"/>
                </a:cubicBezTo>
                <a:cubicBezTo>
                  <a:pt x="163926" y="310692"/>
                  <a:pt x="164610" y="311224"/>
                  <a:pt x="165052" y="311660"/>
                </a:cubicBezTo>
                <a:cubicBezTo>
                  <a:pt x="166377" y="312968"/>
                  <a:pt x="167344" y="312497"/>
                  <a:pt x="167227" y="317018"/>
                </a:cubicBezTo>
                <a:cubicBezTo>
                  <a:pt x="167072" y="323045"/>
                  <a:pt x="167460" y="321334"/>
                  <a:pt x="170334" y="323566"/>
                </a:cubicBezTo>
                <a:cubicBezTo>
                  <a:pt x="171771" y="324683"/>
                  <a:pt x="173152" y="326833"/>
                  <a:pt x="174062" y="329222"/>
                </a:cubicBezTo>
                <a:cubicBezTo>
                  <a:pt x="174093" y="329298"/>
                  <a:pt x="174033" y="329440"/>
                  <a:pt x="174062" y="329519"/>
                </a:cubicBezTo>
                <a:cubicBezTo>
                  <a:pt x="174912" y="331819"/>
                  <a:pt x="175411" y="334282"/>
                  <a:pt x="175305" y="335472"/>
                </a:cubicBezTo>
                <a:cubicBezTo>
                  <a:pt x="175246" y="336091"/>
                  <a:pt x="175296" y="336444"/>
                  <a:pt x="174995" y="336961"/>
                </a:cubicBezTo>
                <a:cubicBezTo>
                  <a:pt x="174878" y="337192"/>
                  <a:pt x="174516" y="337338"/>
                  <a:pt x="174374" y="337556"/>
                </a:cubicBezTo>
                <a:cubicBezTo>
                  <a:pt x="174184" y="337832"/>
                  <a:pt x="173935" y="338180"/>
                  <a:pt x="173752" y="338449"/>
                </a:cubicBezTo>
                <a:cubicBezTo>
                  <a:pt x="173703" y="338515"/>
                  <a:pt x="173802" y="338676"/>
                  <a:pt x="173752" y="338746"/>
                </a:cubicBezTo>
                <a:cubicBezTo>
                  <a:pt x="173496" y="339142"/>
                  <a:pt x="173243" y="339519"/>
                  <a:pt x="173131" y="339936"/>
                </a:cubicBezTo>
                <a:cubicBezTo>
                  <a:pt x="172996" y="340440"/>
                  <a:pt x="172857" y="341130"/>
                  <a:pt x="173131" y="341722"/>
                </a:cubicBezTo>
                <a:cubicBezTo>
                  <a:pt x="173617" y="342770"/>
                  <a:pt x="173447" y="343250"/>
                  <a:pt x="173131" y="343806"/>
                </a:cubicBezTo>
                <a:cubicBezTo>
                  <a:pt x="173091" y="343882"/>
                  <a:pt x="173181" y="344036"/>
                  <a:pt x="173131" y="344103"/>
                </a:cubicBezTo>
                <a:cubicBezTo>
                  <a:pt x="173091" y="344179"/>
                  <a:pt x="173181" y="344333"/>
                  <a:pt x="173131" y="344400"/>
                </a:cubicBezTo>
                <a:cubicBezTo>
                  <a:pt x="172743" y="344868"/>
                  <a:pt x="172033" y="345268"/>
                  <a:pt x="171888" y="345591"/>
                </a:cubicBezTo>
                <a:cubicBezTo>
                  <a:pt x="171559" y="346327"/>
                  <a:pt x="171838" y="349526"/>
                  <a:pt x="172510" y="355116"/>
                </a:cubicBezTo>
                <a:cubicBezTo>
                  <a:pt x="173179" y="360707"/>
                  <a:pt x="174063" y="369997"/>
                  <a:pt x="174063" y="375357"/>
                </a:cubicBezTo>
                <a:cubicBezTo>
                  <a:pt x="173947" y="375693"/>
                  <a:pt x="173733" y="375989"/>
                  <a:pt x="173442" y="376250"/>
                </a:cubicBezTo>
                <a:cubicBezTo>
                  <a:pt x="173330" y="376354"/>
                  <a:pt x="173262" y="376454"/>
                  <a:pt x="173132" y="376547"/>
                </a:cubicBezTo>
                <a:cubicBezTo>
                  <a:pt x="172921" y="376694"/>
                  <a:pt x="172761" y="376716"/>
                  <a:pt x="172510" y="376844"/>
                </a:cubicBezTo>
                <a:cubicBezTo>
                  <a:pt x="172154" y="377045"/>
                  <a:pt x="171679" y="377270"/>
                  <a:pt x="171267" y="377440"/>
                </a:cubicBezTo>
                <a:cubicBezTo>
                  <a:pt x="169947" y="377952"/>
                  <a:pt x="168775" y="378359"/>
                  <a:pt x="167850" y="378928"/>
                </a:cubicBezTo>
                <a:cubicBezTo>
                  <a:pt x="167984" y="380570"/>
                  <a:pt x="168045" y="381850"/>
                  <a:pt x="168160" y="383690"/>
                </a:cubicBezTo>
                <a:cubicBezTo>
                  <a:pt x="168167" y="383805"/>
                  <a:pt x="168152" y="383869"/>
                  <a:pt x="168160" y="383988"/>
                </a:cubicBezTo>
                <a:cubicBezTo>
                  <a:pt x="168276" y="384165"/>
                  <a:pt x="168345" y="384409"/>
                  <a:pt x="168470" y="384583"/>
                </a:cubicBezTo>
                <a:cubicBezTo>
                  <a:pt x="168677" y="384864"/>
                  <a:pt x="168862" y="385202"/>
                  <a:pt x="169091" y="385476"/>
                </a:cubicBezTo>
                <a:cubicBezTo>
                  <a:pt x="169585" y="386075"/>
                  <a:pt x="170085" y="386682"/>
                  <a:pt x="170645" y="387262"/>
                </a:cubicBezTo>
                <a:cubicBezTo>
                  <a:pt x="171157" y="387775"/>
                  <a:pt x="171668" y="388242"/>
                  <a:pt x="172198" y="388750"/>
                </a:cubicBezTo>
                <a:cubicBezTo>
                  <a:pt x="172704" y="389251"/>
                  <a:pt x="173263" y="389732"/>
                  <a:pt x="173752" y="390238"/>
                </a:cubicBezTo>
                <a:cubicBezTo>
                  <a:pt x="174710" y="391202"/>
                  <a:pt x="175533" y="392170"/>
                  <a:pt x="176237" y="393215"/>
                </a:cubicBezTo>
                <a:cubicBezTo>
                  <a:pt x="176971" y="394303"/>
                  <a:pt x="177603" y="395524"/>
                  <a:pt x="177791" y="396787"/>
                </a:cubicBezTo>
                <a:cubicBezTo>
                  <a:pt x="177925" y="397172"/>
                  <a:pt x="177788" y="397758"/>
                  <a:pt x="177481" y="398573"/>
                </a:cubicBezTo>
                <a:cubicBezTo>
                  <a:pt x="177253" y="399175"/>
                  <a:pt x="176950" y="399888"/>
                  <a:pt x="176549" y="400656"/>
                </a:cubicBezTo>
                <a:cubicBezTo>
                  <a:pt x="176439" y="400884"/>
                  <a:pt x="176361" y="401012"/>
                  <a:pt x="176239" y="401252"/>
                </a:cubicBezTo>
                <a:cubicBezTo>
                  <a:pt x="175317" y="402951"/>
                  <a:pt x="174379" y="404926"/>
                  <a:pt x="173132" y="406907"/>
                </a:cubicBezTo>
                <a:cubicBezTo>
                  <a:pt x="172809" y="407429"/>
                  <a:pt x="172527" y="407877"/>
                  <a:pt x="172200" y="408396"/>
                </a:cubicBezTo>
                <a:cubicBezTo>
                  <a:pt x="172220" y="408493"/>
                  <a:pt x="172180" y="408590"/>
                  <a:pt x="172200" y="408693"/>
                </a:cubicBezTo>
                <a:cubicBezTo>
                  <a:pt x="172434" y="409363"/>
                  <a:pt x="172280" y="410107"/>
                  <a:pt x="171890" y="410776"/>
                </a:cubicBezTo>
                <a:cubicBezTo>
                  <a:pt x="171496" y="411446"/>
                  <a:pt x="170977" y="411893"/>
                  <a:pt x="170337" y="412562"/>
                </a:cubicBezTo>
                <a:cubicBezTo>
                  <a:pt x="169695" y="413232"/>
                  <a:pt x="169011" y="413939"/>
                  <a:pt x="168473" y="414646"/>
                </a:cubicBezTo>
                <a:cubicBezTo>
                  <a:pt x="168105" y="415403"/>
                  <a:pt x="167541" y="416363"/>
                  <a:pt x="167541" y="416730"/>
                </a:cubicBezTo>
                <a:cubicBezTo>
                  <a:pt x="167541" y="423877"/>
                  <a:pt x="191774" y="456911"/>
                  <a:pt x="195504" y="462272"/>
                </a:cubicBezTo>
                <a:cubicBezTo>
                  <a:pt x="196204" y="463054"/>
                  <a:pt x="196726" y="463728"/>
                  <a:pt x="197368" y="464058"/>
                </a:cubicBezTo>
                <a:cubicBezTo>
                  <a:pt x="198011" y="464388"/>
                  <a:pt x="198643" y="464377"/>
                  <a:pt x="199233" y="464355"/>
                </a:cubicBezTo>
                <a:cubicBezTo>
                  <a:pt x="200020" y="464327"/>
                  <a:pt x="200696" y="463904"/>
                  <a:pt x="201407" y="463463"/>
                </a:cubicBezTo>
                <a:cubicBezTo>
                  <a:pt x="202277" y="462881"/>
                  <a:pt x="203143" y="462156"/>
                  <a:pt x="203893" y="461379"/>
                </a:cubicBezTo>
                <a:cubicBezTo>
                  <a:pt x="204319" y="460951"/>
                  <a:pt x="204743" y="460574"/>
                  <a:pt x="205136" y="460188"/>
                </a:cubicBezTo>
                <a:cubicBezTo>
                  <a:pt x="205435" y="459892"/>
                  <a:pt x="205787" y="459816"/>
                  <a:pt x="206068" y="459593"/>
                </a:cubicBezTo>
                <a:cubicBezTo>
                  <a:pt x="206211" y="459470"/>
                  <a:pt x="206241" y="459395"/>
                  <a:pt x="206378" y="459296"/>
                </a:cubicBezTo>
                <a:cubicBezTo>
                  <a:pt x="206759" y="459040"/>
                  <a:pt x="207270" y="458701"/>
                  <a:pt x="207621" y="458701"/>
                </a:cubicBezTo>
                <a:cubicBezTo>
                  <a:pt x="209486" y="458254"/>
                  <a:pt x="211544" y="458366"/>
                  <a:pt x="213524" y="458701"/>
                </a:cubicBezTo>
                <a:cubicBezTo>
                  <a:pt x="215504" y="459035"/>
                  <a:pt x="217407" y="459593"/>
                  <a:pt x="218806" y="460487"/>
                </a:cubicBezTo>
                <a:cubicBezTo>
                  <a:pt x="219272" y="460933"/>
                  <a:pt x="219262" y="461807"/>
                  <a:pt x="219116" y="462868"/>
                </a:cubicBezTo>
                <a:cubicBezTo>
                  <a:pt x="219086" y="464726"/>
                  <a:pt x="218457" y="466738"/>
                  <a:pt x="219737" y="466738"/>
                </a:cubicBezTo>
                <a:cubicBezTo>
                  <a:pt x="221370" y="466961"/>
                  <a:pt x="234610" y="458420"/>
                  <a:pt x="242108" y="459296"/>
                </a:cubicBezTo>
                <a:cubicBezTo>
                  <a:pt x="250744" y="460305"/>
                  <a:pt x="249150" y="455069"/>
                  <a:pt x="257333" y="452450"/>
                </a:cubicBezTo>
                <a:cubicBezTo>
                  <a:pt x="271156" y="448024"/>
                  <a:pt x="269729" y="457709"/>
                  <a:pt x="276907" y="451557"/>
                </a:cubicBezTo>
                <a:cubicBezTo>
                  <a:pt x="280398" y="448563"/>
                  <a:pt x="279345" y="445867"/>
                  <a:pt x="282500" y="445306"/>
                </a:cubicBezTo>
                <a:cubicBezTo>
                  <a:pt x="288809" y="444185"/>
                  <a:pt x="290888" y="445084"/>
                  <a:pt x="291821" y="444414"/>
                </a:cubicBezTo>
                <a:cubicBezTo>
                  <a:pt x="294386" y="441733"/>
                  <a:pt x="291429" y="441824"/>
                  <a:pt x="292442" y="439353"/>
                </a:cubicBezTo>
                <a:cubicBezTo>
                  <a:pt x="293455" y="436883"/>
                  <a:pt x="298470" y="432042"/>
                  <a:pt x="298656" y="429828"/>
                </a:cubicBezTo>
                <a:cubicBezTo>
                  <a:pt x="299029" y="425399"/>
                  <a:pt x="298340" y="421347"/>
                  <a:pt x="307667" y="418219"/>
                </a:cubicBezTo>
                <a:cubicBezTo>
                  <a:pt x="312930" y="413386"/>
                  <a:pt x="313281" y="418296"/>
                  <a:pt x="317298" y="416136"/>
                </a:cubicBezTo>
                <a:cubicBezTo>
                  <a:pt x="322065" y="413577"/>
                  <a:pt x="328752" y="409845"/>
                  <a:pt x="334698" y="411968"/>
                </a:cubicBezTo>
                <a:cubicBezTo>
                  <a:pt x="340278" y="413961"/>
                  <a:pt x="345676" y="414455"/>
                  <a:pt x="350233" y="412861"/>
                </a:cubicBezTo>
                <a:cubicBezTo>
                  <a:pt x="355721" y="410947"/>
                  <a:pt x="360641" y="411373"/>
                  <a:pt x="362040" y="410480"/>
                </a:cubicBezTo>
                <a:cubicBezTo>
                  <a:pt x="364837" y="408693"/>
                  <a:pt x="362970" y="404825"/>
                  <a:pt x="365768" y="403038"/>
                </a:cubicBezTo>
                <a:cubicBezTo>
                  <a:pt x="367634" y="402145"/>
                  <a:pt x="369496" y="408397"/>
                  <a:pt x="371361" y="406610"/>
                </a:cubicBezTo>
                <a:cubicBezTo>
                  <a:pt x="371501" y="406524"/>
                  <a:pt x="371544" y="406404"/>
                  <a:pt x="371671" y="406313"/>
                </a:cubicBezTo>
                <a:lnTo>
                  <a:pt x="371981" y="407205"/>
                </a:lnTo>
                <a:cubicBezTo>
                  <a:pt x="387733" y="403534"/>
                  <a:pt x="398430" y="401380"/>
                  <a:pt x="406780" y="399466"/>
                </a:cubicBezTo>
                <a:lnTo>
                  <a:pt x="387206" y="362263"/>
                </a:lnTo>
                <a:cubicBezTo>
                  <a:pt x="386586" y="359941"/>
                  <a:pt x="385907" y="357520"/>
                  <a:pt x="385342" y="355416"/>
                </a:cubicBezTo>
                <a:cubicBezTo>
                  <a:pt x="382299" y="344095"/>
                  <a:pt x="389041" y="343157"/>
                  <a:pt x="388760" y="336366"/>
                </a:cubicBezTo>
                <a:cubicBezTo>
                  <a:pt x="388730" y="336337"/>
                  <a:pt x="388829" y="335842"/>
                  <a:pt x="388760" y="335771"/>
                </a:cubicBezTo>
                <a:cubicBezTo>
                  <a:pt x="388660" y="335778"/>
                  <a:pt x="388546" y="335763"/>
                  <a:pt x="388450" y="335771"/>
                </a:cubicBezTo>
                <a:cubicBezTo>
                  <a:pt x="387692" y="335021"/>
                  <a:pt x="386042" y="333278"/>
                  <a:pt x="385032" y="330710"/>
                </a:cubicBezTo>
                <a:cubicBezTo>
                  <a:pt x="382431" y="324103"/>
                  <a:pt x="380337" y="324515"/>
                  <a:pt x="379128" y="322673"/>
                </a:cubicBezTo>
                <a:cubicBezTo>
                  <a:pt x="377920" y="320832"/>
                  <a:pt x="375621" y="317205"/>
                  <a:pt x="374468" y="310469"/>
                </a:cubicBezTo>
                <a:cubicBezTo>
                  <a:pt x="373735" y="306191"/>
                  <a:pt x="372260" y="305596"/>
                  <a:pt x="370739" y="305707"/>
                </a:cubicBezTo>
                <a:lnTo>
                  <a:pt x="370739" y="306004"/>
                </a:lnTo>
                <a:cubicBezTo>
                  <a:pt x="370739" y="306004"/>
                  <a:pt x="369776" y="306011"/>
                  <a:pt x="369497" y="306004"/>
                </a:cubicBezTo>
                <a:cubicBezTo>
                  <a:pt x="369101" y="306061"/>
                  <a:pt x="368571" y="306061"/>
                  <a:pt x="368254" y="306004"/>
                </a:cubicBezTo>
                <a:cubicBezTo>
                  <a:pt x="366496" y="305684"/>
                  <a:pt x="365663" y="306178"/>
                  <a:pt x="362972" y="305707"/>
                </a:cubicBezTo>
                <a:cubicBezTo>
                  <a:pt x="362461" y="305621"/>
                  <a:pt x="362173" y="305274"/>
                  <a:pt x="361729" y="305111"/>
                </a:cubicBezTo>
                <a:cubicBezTo>
                  <a:pt x="353438" y="304401"/>
                  <a:pt x="341739" y="303074"/>
                  <a:pt x="335941" y="298860"/>
                </a:cubicBezTo>
                <a:cubicBezTo>
                  <a:pt x="326658" y="292114"/>
                  <a:pt x="320263" y="287973"/>
                  <a:pt x="314502" y="283680"/>
                </a:cubicBezTo>
                <a:cubicBezTo>
                  <a:pt x="308741" y="279387"/>
                  <a:pt x="303656" y="282199"/>
                  <a:pt x="302695" y="271773"/>
                </a:cubicBezTo>
                <a:cubicBezTo>
                  <a:pt x="301735" y="261347"/>
                  <a:pt x="301132" y="234961"/>
                  <a:pt x="301453" y="231589"/>
                </a:cubicBezTo>
                <a:cubicBezTo>
                  <a:pt x="301773" y="228215"/>
                  <a:pt x="307365" y="222433"/>
                  <a:pt x="307045" y="219980"/>
                </a:cubicBezTo>
                <a:cubicBezTo>
                  <a:pt x="306725" y="217527"/>
                  <a:pt x="296990" y="207604"/>
                  <a:pt x="300831" y="203311"/>
                </a:cubicBezTo>
                <a:cubicBezTo>
                  <a:pt x="304672" y="199017"/>
                  <a:pt x="319964" y="191810"/>
                  <a:pt x="324445" y="188130"/>
                </a:cubicBezTo>
                <a:cubicBezTo>
                  <a:pt x="328926" y="184450"/>
                  <a:pt x="345497" y="173940"/>
                  <a:pt x="348058" y="170568"/>
                </a:cubicBezTo>
                <a:cubicBezTo>
                  <a:pt x="348596" y="169859"/>
                  <a:pt x="349521" y="167747"/>
                  <a:pt x="350544" y="165507"/>
                </a:cubicBezTo>
                <a:cubicBezTo>
                  <a:pt x="350122" y="165254"/>
                  <a:pt x="349746" y="165230"/>
                  <a:pt x="349301" y="164912"/>
                </a:cubicBezTo>
                <a:cubicBezTo>
                  <a:pt x="343386" y="160685"/>
                  <a:pt x="344762" y="157209"/>
                  <a:pt x="341533" y="156577"/>
                </a:cubicBezTo>
                <a:cubicBezTo>
                  <a:pt x="336440" y="155582"/>
                  <a:pt x="335968" y="148800"/>
                  <a:pt x="332212" y="149434"/>
                </a:cubicBezTo>
                <a:cubicBezTo>
                  <a:pt x="323872" y="150840"/>
                  <a:pt x="325791" y="143965"/>
                  <a:pt x="321648" y="145266"/>
                </a:cubicBezTo>
                <a:cubicBezTo>
                  <a:pt x="317208" y="146661"/>
                  <a:pt x="320608" y="142402"/>
                  <a:pt x="313881" y="142587"/>
                </a:cubicBezTo>
                <a:cubicBezTo>
                  <a:pt x="311083" y="140354"/>
                  <a:pt x="306754" y="136656"/>
                  <a:pt x="306113" y="126514"/>
                </a:cubicBezTo>
                <a:cubicBezTo>
                  <a:pt x="305594" y="118291"/>
                  <a:pt x="298077" y="122751"/>
                  <a:pt x="296481" y="116393"/>
                </a:cubicBezTo>
                <a:cubicBezTo>
                  <a:pt x="294900" y="110089"/>
                  <a:pt x="292892" y="109072"/>
                  <a:pt x="291510" y="107761"/>
                </a:cubicBezTo>
                <a:cubicBezTo>
                  <a:pt x="290616" y="106913"/>
                  <a:pt x="290496" y="105446"/>
                  <a:pt x="290578" y="102998"/>
                </a:cubicBezTo>
                <a:cubicBezTo>
                  <a:pt x="287633" y="101367"/>
                  <a:pt x="284731" y="99667"/>
                  <a:pt x="282811" y="98236"/>
                </a:cubicBezTo>
                <a:cubicBezTo>
                  <a:pt x="277050" y="93943"/>
                  <a:pt x="276597" y="85958"/>
                  <a:pt x="276597" y="78292"/>
                </a:cubicBezTo>
                <a:cubicBezTo>
                  <a:pt x="276597" y="70626"/>
                  <a:pt x="281532" y="69758"/>
                  <a:pt x="293375" y="66386"/>
                </a:cubicBezTo>
                <a:cubicBezTo>
                  <a:pt x="305217" y="63013"/>
                  <a:pt x="306114" y="58051"/>
                  <a:pt x="306114" y="58051"/>
                </a:cubicBezTo>
                <a:lnTo>
                  <a:pt x="311706" y="51503"/>
                </a:lnTo>
                <a:cubicBezTo>
                  <a:pt x="311715" y="51426"/>
                  <a:pt x="311701" y="51276"/>
                  <a:pt x="311706" y="51205"/>
                </a:cubicBezTo>
                <a:cubicBezTo>
                  <a:pt x="311786" y="50248"/>
                  <a:pt x="311637" y="49483"/>
                  <a:pt x="310775" y="48229"/>
                </a:cubicBezTo>
                <a:cubicBezTo>
                  <a:pt x="309039" y="45719"/>
                  <a:pt x="300828" y="46516"/>
                  <a:pt x="298036" y="44657"/>
                </a:cubicBezTo>
                <a:cubicBezTo>
                  <a:pt x="295244" y="42798"/>
                  <a:pt x="293276" y="36745"/>
                  <a:pt x="291822" y="34536"/>
                </a:cubicBezTo>
                <a:cubicBezTo>
                  <a:pt x="290152" y="32000"/>
                  <a:pt x="288508" y="31438"/>
                  <a:pt x="287161" y="29774"/>
                </a:cubicBezTo>
                <a:cubicBezTo>
                  <a:pt x="287395" y="27764"/>
                  <a:pt x="289881" y="28530"/>
                  <a:pt x="293065" y="27095"/>
                </a:cubicBezTo>
                <a:cubicBezTo>
                  <a:pt x="296249" y="25660"/>
                  <a:pt x="293232" y="20892"/>
                  <a:pt x="296793" y="19653"/>
                </a:cubicBezTo>
                <a:cubicBezTo>
                  <a:pt x="300354" y="18414"/>
                  <a:pt x="305288" y="24921"/>
                  <a:pt x="311707" y="16974"/>
                </a:cubicBezTo>
                <a:cubicBezTo>
                  <a:pt x="312015" y="16592"/>
                  <a:pt x="312229" y="16170"/>
                  <a:pt x="312328" y="15784"/>
                </a:cubicBezTo>
                <a:cubicBezTo>
                  <a:pt x="312428" y="15396"/>
                  <a:pt x="312184" y="15000"/>
                  <a:pt x="312018" y="14593"/>
                </a:cubicBezTo>
                <a:cubicBezTo>
                  <a:pt x="311852" y="14185"/>
                  <a:pt x="311568" y="13846"/>
                  <a:pt x="311086" y="13402"/>
                </a:cubicBezTo>
                <a:cubicBezTo>
                  <a:pt x="310604" y="12958"/>
                  <a:pt x="309997" y="12513"/>
                  <a:pt x="309222" y="11914"/>
                </a:cubicBezTo>
                <a:cubicBezTo>
                  <a:pt x="301770" y="6144"/>
                  <a:pt x="298632" y="11125"/>
                  <a:pt x="291512" y="6258"/>
                </a:cubicBezTo>
                <a:cubicBezTo>
                  <a:pt x="288185" y="3983"/>
                  <a:pt x="286105" y="185"/>
                  <a:pt x="282812" y="7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 w="3175" cap="flat">
            <a:solidFill>
              <a:schemeClr val="tx1"/>
            </a:solidFill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188" name="Forma libre 187">
            <a:extLst>
              <a:ext uri="{FF2B5EF4-FFF2-40B4-BE49-F238E27FC236}">
                <a16:creationId xmlns:a16="http://schemas.microsoft.com/office/drawing/2014/main" id="{8E8F2DD1-8812-874B-A6E6-198E67DDBF74}"/>
              </a:ext>
            </a:extLst>
          </p:cNvPr>
          <p:cNvSpPr/>
          <p:nvPr/>
        </p:nvSpPr>
        <p:spPr>
          <a:xfrm>
            <a:off x="2983535" y="2223622"/>
            <a:ext cx="649" cy="622"/>
          </a:xfrm>
          <a:custGeom>
            <a:avLst/>
            <a:gdLst>
              <a:gd name="connsiteX0" fmla="*/ 0 w 650"/>
              <a:gd name="connsiteY0" fmla="*/ 0 h 623"/>
              <a:gd name="connsiteX1" fmla="*/ 0 w 650"/>
              <a:gd name="connsiteY1" fmla="*/ 0 h 623"/>
              <a:gd name="connsiteX2" fmla="*/ 0 w 650"/>
              <a:gd name="connsiteY2" fmla="*/ 0 h 6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50" h="623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 w="3175" cap="flat">
            <a:solidFill>
              <a:schemeClr val="tx1"/>
            </a:solidFill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grpSp>
        <p:nvGrpSpPr>
          <p:cNvPr id="189" name="Gráfico 3">
            <a:extLst>
              <a:ext uri="{FF2B5EF4-FFF2-40B4-BE49-F238E27FC236}">
                <a16:creationId xmlns:a16="http://schemas.microsoft.com/office/drawing/2014/main" id="{8EF7DD06-856C-0545-BC39-57C05C502685}"/>
              </a:ext>
            </a:extLst>
          </p:cNvPr>
          <p:cNvGrpSpPr/>
          <p:nvPr/>
        </p:nvGrpSpPr>
        <p:grpSpPr>
          <a:xfrm>
            <a:off x="1512431" y="2281859"/>
            <a:ext cx="609905" cy="1374717"/>
            <a:chOff x="3853960" y="-466015"/>
            <a:chExt cx="610818" cy="1376775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190" name="Forma libre 189">
              <a:extLst>
                <a:ext uri="{FF2B5EF4-FFF2-40B4-BE49-F238E27FC236}">
                  <a16:creationId xmlns:a16="http://schemas.microsoft.com/office/drawing/2014/main" id="{43E14B5B-22E3-6449-AA53-C222EE1C4DF9}"/>
                </a:ext>
              </a:extLst>
            </p:cNvPr>
            <p:cNvSpPr/>
            <p:nvPr/>
          </p:nvSpPr>
          <p:spPr>
            <a:xfrm>
              <a:off x="3853960" y="-466015"/>
              <a:ext cx="610818" cy="1214592"/>
            </a:xfrm>
            <a:custGeom>
              <a:avLst/>
              <a:gdLst>
                <a:gd name="connsiteX0" fmla="*/ 583811 w 610818"/>
                <a:gd name="connsiteY0" fmla="*/ 131 h 1214592"/>
                <a:gd name="connsiteX1" fmla="*/ 581636 w 610818"/>
                <a:gd name="connsiteY1" fmla="*/ 1917 h 1214592"/>
                <a:gd name="connsiteX2" fmla="*/ 575111 w 610818"/>
                <a:gd name="connsiteY2" fmla="*/ 15609 h 1214592"/>
                <a:gd name="connsiteX3" fmla="*/ 574490 w 610818"/>
                <a:gd name="connsiteY3" fmla="*/ 10251 h 1214592"/>
                <a:gd name="connsiteX4" fmla="*/ 567655 w 610818"/>
                <a:gd name="connsiteY4" fmla="*/ 10847 h 1214592"/>
                <a:gd name="connsiteX5" fmla="*/ 565480 w 610818"/>
                <a:gd name="connsiteY5" fmla="*/ 18883 h 1214592"/>
                <a:gd name="connsiteX6" fmla="*/ 561130 w 610818"/>
                <a:gd name="connsiteY6" fmla="*/ 24539 h 1214592"/>
                <a:gd name="connsiteX7" fmla="*/ 562994 w 610818"/>
                <a:gd name="connsiteY7" fmla="*/ 39720 h 1214592"/>
                <a:gd name="connsiteX8" fmla="*/ 570451 w 610818"/>
                <a:gd name="connsiteY8" fmla="*/ 33171 h 1214592"/>
                <a:gd name="connsiteX9" fmla="*/ 569519 w 610818"/>
                <a:gd name="connsiteY9" fmla="*/ 26027 h 1214592"/>
                <a:gd name="connsiteX10" fmla="*/ 573869 w 610818"/>
                <a:gd name="connsiteY10" fmla="*/ 20669 h 1214592"/>
                <a:gd name="connsiteX11" fmla="*/ 582258 w 610818"/>
                <a:gd name="connsiteY11" fmla="*/ 19181 h 1214592"/>
                <a:gd name="connsiteX12" fmla="*/ 591579 w 610818"/>
                <a:gd name="connsiteY12" fmla="*/ 3107 h 1214592"/>
                <a:gd name="connsiteX13" fmla="*/ 583812 w 610818"/>
                <a:gd name="connsiteY13" fmla="*/ 131 h 1214592"/>
                <a:gd name="connsiteX14" fmla="*/ 550566 w 610818"/>
                <a:gd name="connsiteY14" fmla="*/ 20967 h 1214592"/>
                <a:gd name="connsiteX15" fmla="*/ 544041 w 610818"/>
                <a:gd name="connsiteY15" fmla="*/ 28409 h 1214592"/>
                <a:gd name="connsiteX16" fmla="*/ 537206 w 610818"/>
                <a:gd name="connsiteY16" fmla="*/ 27218 h 1214592"/>
                <a:gd name="connsiteX17" fmla="*/ 536895 w 610818"/>
                <a:gd name="connsiteY17" fmla="*/ 37041 h 1214592"/>
                <a:gd name="connsiteX18" fmla="*/ 540934 w 610818"/>
                <a:gd name="connsiteY18" fmla="*/ 37041 h 1214592"/>
                <a:gd name="connsiteX19" fmla="*/ 541866 w 610818"/>
                <a:gd name="connsiteY19" fmla="*/ 42399 h 1214592"/>
                <a:gd name="connsiteX20" fmla="*/ 539070 w 610818"/>
                <a:gd name="connsiteY20" fmla="*/ 53115 h 1214592"/>
                <a:gd name="connsiteX21" fmla="*/ 544352 w 610818"/>
                <a:gd name="connsiteY21" fmla="*/ 51924 h 1214592"/>
                <a:gd name="connsiteX22" fmla="*/ 543109 w 610818"/>
                <a:gd name="connsiteY22" fmla="*/ 57282 h 1214592"/>
                <a:gd name="connsiteX23" fmla="*/ 525710 w 610818"/>
                <a:gd name="connsiteY23" fmla="*/ 55794 h 1214592"/>
                <a:gd name="connsiteX24" fmla="*/ 523224 w 610818"/>
                <a:gd name="connsiteY24" fmla="*/ 65319 h 1214592"/>
                <a:gd name="connsiteX25" fmla="*/ 532856 w 610818"/>
                <a:gd name="connsiteY25" fmla="*/ 67105 h 1214592"/>
                <a:gd name="connsiteX26" fmla="*/ 535963 w 610818"/>
                <a:gd name="connsiteY26" fmla="*/ 72165 h 1214592"/>
                <a:gd name="connsiteX27" fmla="*/ 539691 w 610818"/>
                <a:gd name="connsiteY27" fmla="*/ 72760 h 1214592"/>
                <a:gd name="connsiteX28" fmla="*/ 544352 w 610818"/>
                <a:gd name="connsiteY28" fmla="*/ 81095 h 1214592"/>
                <a:gd name="connsiteX29" fmla="*/ 536895 w 610818"/>
                <a:gd name="connsiteY29" fmla="*/ 101038 h 1214592"/>
                <a:gd name="connsiteX30" fmla="*/ 533788 w 610818"/>
                <a:gd name="connsiteY30" fmla="*/ 108480 h 1214592"/>
                <a:gd name="connsiteX31" fmla="*/ 545284 w 610818"/>
                <a:gd name="connsiteY31" fmla="*/ 99848 h 1214592"/>
                <a:gd name="connsiteX32" fmla="*/ 553673 w 610818"/>
                <a:gd name="connsiteY32" fmla="*/ 81095 h 1214592"/>
                <a:gd name="connsiteX33" fmla="*/ 553363 w 610818"/>
                <a:gd name="connsiteY33" fmla="*/ 69784 h 1214592"/>
                <a:gd name="connsiteX34" fmla="*/ 560820 w 610818"/>
                <a:gd name="connsiteY34" fmla="*/ 62342 h 1214592"/>
                <a:gd name="connsiteX35" fmla="*/ 563616 w 610818"/>
                <a:gd name="connsiteY35" fmla="*/ 50138 h 1214592"/>
                <a:gd name="connsiteX36" fmla="*/ 558955 w 610818"/>
                <a:gd name="connsiteY36" fmla="*/ 42399 h 1214592"/>
                <a:gd name="connsiteX37" fmla="*/ 553052 w 610818"/>
                <a:gd name="connsiteY37" fmla="*/ 40613 h 1214592"/>
                <a:gd name="connsiteX38" fmla="*/ 551809 w 610818"/>
                <a:gd name="connsiteY38" fmla="*/ 31088 h 1214592"/>
                <a:gd name="connsiteX39" fmla="*/ 550566 w 610818"/>
                <a:gd name="connsiteY39" fmla="*/ 20967 h 1214592"/>
                <a:gd name="connsiteX40" fmla="*/ 415410 w 610818"/>
                <a:gd name="connsiteY40" fmla="*/ 156404 h 1214592"/>
                <a:gd name="connsiteX41" fmla="*/ 413546 w 610818"/>
                <a:gd name="connsiteY41" fmla="*/ 158785 h 1214592"/>
                <a:gd name="connsiteX42" fmla="*/ 416653 w 610818"/>
                <a:gd name="connsiteY42" fmla="*/ 165036 h 1214592"/>
                <a:gd name="connsiteX43" fmla="*/ 422556 w 610818"/>
                <a:gd name="connsiteY43" fmla="*/ 167417 h 1214592"/>
                <a:gd name="connsiteX44" fmla="*/ 425663 w 610818"/>
                <a:gd name="connsiteY44" fmla="*/ 168310 h 1214592"/>
                <a:gd name="connsiteX45" fmla="*/ 419138 w 610818"/>
                <a:gd name="connsiteY45" fmla="*/ 158189 h 1214592"/>
                <a:gd name="connsiteX46" fmla="*/ 415410 w 610818"/>
                <a:gd name="connsiteY46" fmla="*/ 156403 h 1214592"/>
                <a:gd name="connsiteX47" fmla="*/ 444927 w 610818"/>
                <a:gd name="connsiteY47" fmla="*/ 164738 h 1214592"/>
                <a:gd name="connsiteX48" fmla="*/ 441820 w 610818"/>
                <a:gd name="connsiteY48" fmla="*/ 168608 h 1214592"/>
                <a:gd name="connsiteX49" fmla="*/ 439334 w 610818"/>
                <a:gd name="connsiteY49" fmla="*/ 170989 h 1214592"/>
                <a:gd name="connsiteX50" fmla="*/ 433741 w 610818"/>
                <a:gd name="connsiteY50" fmla="*/ 175454 h 1214592"/>
                <a:gd name="connsiteX51" fmla="*/ 437470 w 610818"/>
                <a:gd name="connsiteY51" fmla="*/ 177538 h 1214592"/>
                <a:gd name="connsiteX52" fmla="*/ 439955 w 610818"/>
                <a:gd name="connsiteY52" fmla="*/ 173370 h 1214592"/>
                <a:gd name="connsiteX53" fmla="*/ 440577 w 610818"/>
                <a:gd name="connsiteY53" fmla="*/ 175156 h 1214592"/>
                <a:gd name="connsiteX54" fmla="*/ 448034 w 610818"/>
                <a:gd name="connsiteY54" fmla="*/ 170394 h 1214592"/>
                <a:gd name="connsiteX55" fmla="*/ 444927 w 610818"/>
                <a:gd name="connsiteY55" fmla="*/ 169203 h 1214592"/>
                <a:gd name="connsiteX56" fmla="*/ 444927 w 610818"/>
                <a:gd name="connsiteY56" fmla="*/ 164738 h 1214592"/>
                <a:gd name="connsiteX57" fmla="*/ 408264 w 610818"/>
                <a:gd name="connsiteY57" fmla="*/ 172477 h 1214592"/>
                <a:gd name="connsiteX58" fmla="*/ 407332 w 610818"/>
                <a:gd name="connsiteY58" fmla="*/ 173668 h 1214592"/>
                <a:gd name="connsiteX59" fmla="*/ 408264 w 610818"/>
                <a:gd name="connsiteY59" fmla="*/ 179621 h 1214592"/>
                <a:gd name="connsiteX60" fmla="*/ 416031 w 610818"/>
                <a:gd name="connsiteY60" fmla="*/ 184086 h 1214592"/>
                <a:gd name="connsiteX61" fmla="*/ 419138 w 610818"/>
                <a:gd name="connsiteY61" fmla="*/ 177538 h 1214592"/>
                <a:gd name="connsiteX62" fmla="*/ 411992 w 610818"/>
                <a:gd name="connsiteY62" fmla="*/ 175156 h 1214592"/>
                <a:gd name="connsiteX63" fmla="*/ 408264 w 610818"/>
                <a:gd name="connsiteY63" fmla="*/ 172477 h 1214592"/>
                <a:gd name="connsiteX64" fmla="*/ 395525 w 610818"/>
                <a:gd name="connsiteY64" fmla="*/ 176049 h 1214592"/>
                <a:gd name="connsiteX65" fmla="*/ 386514 w 610818"/>
                <a:gd name="connsiteY65" fmla="*/ 187956 h 1214592"/>
                <a:gd name="connsiteX66" fmla="*/ 388068 w 610818"/>
                <a:gd name="connsiteY66" fmla="*/ 200458 h 1214592"/>
                <a:gd name="connsiteX67" fmla="*/ 391486 w 610818"/>
                <a:gd name="connsiteY67" fmla="*/ 201053 h 1214592"/>
                <a:gd name="connsiteX68" fmla="*/ 398632 w 610818"/>
                <a:gd name="connsiteY68" fmla="*/ 206113 h 1214592"/>
                <a:gd name="connsiteX69" fmla="*/ 409506 w 610818"/>
                <a:gd name="connsiteY69" fmla="*/ 203434 h 1214592"/>
                <a:gd name="connsiteX70" fmla="*/ 411371 w 610818"/>
                <a:gd name="connsiteY70" fmla="*/ 211174 h 1214592"/>
                <a:gd name="connsiteX71" fmla="*/ 420692 w 610818"/>
                <a:gd name="connsiteY71" fmla="*/ 212364 h 1214592"/>
                <a:gd name="connsiteX72" fmla="*/ 428149 w 610818"/>
                <a:gd name="connsiteY72" fmla="*/ 205220 h 1214592"/>
                <a:gd name="connsiteX73" fmla="*/ 418517 w 610818"/>
                <a:gd name="connsiteY73" fmla="*/ 207899 h 1214592"/>
                <a:gd name="connsiteX74" fmla="*/ 422245 w 610818"/>
                <a:gd name="connsiteY74" fmla="*/ 201946 h 1214592"/>
                <a:gd name="connsiteX75" fmla="*/ 413856 w 610818"/>
                <a:gd name="connsiteY75" fmla="*/ 202839 h 1214592"/>
                <a:gd name="connsiteX76" fmla="*/ 416031 w 610818"/>
                <a:gd name="connsiteY76" fmla="*/ 198374 h 1214592"/>
                <a:gd name="connsiteX77" fmla="*/ 409817 w 610818"/>
                <a:gd name="connsiteY77" fmla="*/ 197481 h 1214592"/>
                <a:gd name="connsiteX78" fmla="*/ 402671 w 610818"/>
                <a:gd name="connsiteY78" fmla="*/ 195993 h 1214592"/>
                <a:gd name="connsiteX79" fmla="*/ 410438 w 610818"/>
                <a:gd name="connsiteY79" fmla="*/ 192421 h 1214592"/>
                <a:gd name="connsiteX80" fmla="*/ 403292 w 610818"/>
                <a:gd name="connsiteY80" fmla="*/ 179026 h 1214592"/>
                <a:gd name="connsiteX81" fmla="*/ 398321 w 610818"/>
                <a:gd name="connsiteY81" fmla="*/ 176049 h 1214592"/>
                <a:gd name="connsiteX82" fmla="*/ 395525 w 610818"/>
                <a:gd name="connsiteY82" fmla="*/ 176049 h 1214592"/>
                <a:gd name="connsiteX83" fmla="*/ 380922 w 610818"/>
                <a:gd name="connsiteY83" fmla="*/ 202541 h 1214592"/>
                <a:gd name="connsiteX84" fmla="*/ 378747 w 610818"/>
                <a:gd name="connsiteY84" fmla="*/ 204030 h 1214592"/>
                <a:gd name="connsiteX85" fmla="*/ 379057 w 610818"/>
                <a:gd name="connsiteY85" fmla="*/ 209090 h 1214592"/>
                <a:gd name="connsiteX86" fmla="*/ 380300 w 610818"/>
                <a:gd name="connsiteY86" fmla="*/ 213555 h 1214592"/>
                <a:gd name="connsiteX87" fmla="*/ 388378 w 610818"/>
                <a:gd name="connsiteY87" fmla="*/ 223080 h 1214592"/>
                <a:gd name="connsiteX88" fmla="*/ 393971 w 610818"/>
                <a:gd name="connsiteY88" fmla="*/ 219806 h 1214592"/>
                <a:gd name="connsiteX89" fmla="*/ 389310 w 610818"/>
                <a:gd name="connsiteY89" fmla="*/ 206709 h 1214592"/>
                <a:gd name="connsiteX90" fmla="*/ 380921 w 610818"/>
                <a:gd name="connsiteY90" fmla="*/ 202541 h 1214592"/>
                <a:gd name="connsiteX91" fmla="*/ 187353 w 610818"/>
                <a:gd name="connsiteY91" fmla="*/ 215341 h 1214592"/>
                <a:gd name="connsiteX92" fmla="*/ 178964 w 610818"/>
                <a:gd name="connsiteY92" fmla="*/ 221294 h 1214592"/>
                <a:gd name="connsiteX93" fmla="*/ 168400 w 610818"/>
                <a:gd name="connsiteY93" fmla="*/ 228140 h 1214592"/>
                <a:gd name="connsiteX94" fmla="*/ 162808 w 610818"/>
                <a:gd name="connsiteY94" fmla="*/ 230224 h 1214592"/>
                <a:gd name="connsiteX95" fmla="*/ 145408 w 610818"/>
                <a:gd name="connsiteY95" fmla="*/ 234987 h 1214592"/>
                <a:gd name="connsiteX96" fmla="*/ 144787 w 610818"/>
                <a:gd name="connsiteY96" fmla="*/ 245702 h 1214592"/>
                <a:gd name="connsiteX97" fmla="*/ 119931 w 610818"/>
                <a:gd name="connsiteY97" fmla="*/ 250167 h 1214592"/>
                <a:gd name="connsiteX98" fmla="*/ 121795 w 610818"/>
                <a:gd name="connsiteY98" fmla="*/ 260883 h 1214592"/>
                <a:gd name="connsiteX99" fmla="*/ 124591 w 610818"/>
                <a:gd name="connsiteY99" fmla="*/ 261776 h 1214592"/>
                <a:gd name="connsiteX100" fmla="*/ 116202 w 610818"/>
                <a:gd name="connsiteY100" fmla="*/ 265348 h 1214592"/>
                <a:gd name="connsiteX101" fmla="*/ 132048 w 610818"/>
                <a:gd name="connsiteY101" fmla="*/ 279636 h 1214592"/>
                <a:gd name="connsiteX102" fmla="*/ 109677 w 610818"/>
                <a:gd name="connsiteY102" fmla="*/ 282315 h 1214592"/>
                <a:gd name="connsiteX103" fmla="*/ 119309 w 610818"/>
                <a:gd name="connsiteY103" fmla="*/ 302556 h 1214592"/>
                <a:gd name="connsiteX104" fmla="*/ 133291 w 610818"/>
                <a:gd name="connsiteY104" fmla="*/ 292733 h 1214592"/>
                <a:gd name="connsiteX105" fmla="*/ 133601 w 610818"/>
                <a:gd name="connsiteY105" fmla="*/ 284696 h 1214592"/>
                <a:gd name="connsiteX106" fmla="*/ 140747 w 610818"/>
                <a:gd name="connsiteY106" fmla="*/ 290649 h 1214592"/>
                <a:gd name="connsiteX107" fmla="*/ 141057 w 610818"/>
                <a:gd name="connsiteY107" fmla="*/ 280529 h 1214592"/>
                <a:gd name="connsiteX108" fmla="*/ 155350 w 610818"/>
                <a:gd name="connsiteY108" fmla="*/ 282910 h 1214592"/>
                <a:gd name="connsiteX109" fmla="*/ 169331 w 610818"/>
                <a:gd name="connsiteY109" fmla="*/ 251953 h 1214592"/>
                <a:gd name="connsiteX110" fmla="*/ 188906 w 610818"/>
                <a:gd name="connsiteY110" fmla="*/ 232307 h 1214592"/>
                <a:gd name="connsiteX111" fmla="*/ 187352 w 610818"/>
                <a:gd name="connsiteY111" fmla="*/ 215340 h 1214592"/>
                <a:gd name="connsiteX112" fmla="*/ 411992 w 610818"/>
                <a:gd name="connsiteY112" fmla="*/ 216829 h 1214592"/>
                <a:gd name="connsiteX113" fmla="*/ 406399 w 610818"/>
                <a:gd name="connsiteY113" fmla="*/ 218913 h 1214592"/>
                <a:gd name="connsiteX114" fmla="*/ 403914 w 610818"/>
                <a:gd name="connsiteY114" fmla="*/ 223973 h 1214592"/>
                <a:gd name="connsiteX115" fmla="*/ 404535 w 610818"/>
                <a:gd name="connsiteY115" fmla="*/ 231117 h 1214592"/>
                <a:gd name="connsiteX116" fmla="*/ 408885 w 610818"/>
                <a:gd name="connsiteY116" fmla="*/ 229926 h 1214592"/>
                <a:gd name="connsiteX117" fmla="*/ 411992 w 610818"/>
                <a:gd name="connsiteY117" fmla="*/ 221889 h 1214592"/>
                <a:gd name="connsiteX118" fmla="*/ 411992 w 610818"/>
                <a:gd name="connsiteY118" fmla="*/ 216829 h 1214592"/>
                <a:gd name="connsiteX119" fmla="*/ 270000 w 610818"/>
                <a:gd name="connsiteY119" fmla="*/ 220401 h 1214592"/>
                <a:gd name="connsiteX120" fmla="*/ 258815 w 610818"/>
                <a:gd name="connsiteY120" fmla="*/ 234094 h 1214592"/>
                <a:gd name="connsiteX121" fmla="*/ 258815 w 610818"/>
                <a:gd name="connsiteY121" fmla="*/ 240642 h 1214592"/>
                <a:gd name="connsiteX122" fmla="*/ 251669 w 610818"/>
                <a:gd name="connsiteY122" fmla="*/ 251953 h 1214592"/>
                <a:gd name="connsiteX123" fmla="*/ 253533 w 610818"/>
                <a:gd name="connsiteY123" fmla="*/ 261776 h 1214592"/>
                <a:gd name="connsiteX124" fmla="*/ 242969 w 610818"/>
                <a:gd name="connsiteY124" fmla="*/ 262073 h 1214592"/>
                <a:gd name="connsiteX125" fmla="*/ 234891 w 610818"/>
                <a:gd name="connsiteY125" fmla="*/ 260585 h 1214592"/>
                <a:gd name="connsiteX126" fmla="*/ 236444 w 610818"/>
                <a:gd name="connsiteY126" fmla="*/ 283803 h 1214592"/>
                <a:gd name="connsiteX127" fmla="*/ 226813 w 610818"/>
                <a:gd name="connsiteY127" fmla="*/ 279933 h 1214592"/>
                <a:gd name="connsiteX128" fmla="*/ 235823 w 610818"/>
                <a:gd name="connsiteY128" fmla="*/ 304044 h 1214592"/>
                <a:gd name="connsiteX129" fmla="*/ 211899 w 610818"/>
                <a:gd name="connsiteY129" fmla="*/ 299877 h 1214592"/>
                <a:gd name="connsiteX130" fmla="*/ 208481 w 610818"/>
                <a:gd name="connsiteY130" fmla="*/ 316546 h 1214592"/>
                <a:gd name="connsiteX131" fmla="*/ 200092 w 610818"/>
                <a:gd name="connsiteY131" fmla="*/ 304044 h 1214592"/>
                <a:gd name="connsiteX132" fmla="*/ 197917 w 610818"/>
                <a:gd name="connsiteY132" fmla="*/ 318927 h 1214592"/>
                <a:gd name="connsiteX133" fmla="*/ 193567 w 610818"/>
                <a:gd name="connsiteY133" fmla="*/ 325178 h 1214592"/>
                <a:gd name="connsiteX134" fmla="*/ 197606 w 610818"/>
                <a:gd name="connsiteY134" fmla="*/ 338275 h 1214592"/>
                <a:gd name="connsiteX135" fmla="*/ 190771 w 610818"/>
                <a:gd name="connsiteY135" fmla="*/ 337085 h 1214592"/>
                <a:gd name="connsiteX136" fmla="*/ 184868 w 610818"/>
                <a:gd name="connsiteY136" fmla="*/ 344824 h 1214592"/>
                <a:gd name="connsiteX137" fmla="*/ 184246 w 610818"/>
                <a:gd name="connsiteY137" fmla="*/ 360302 h 1214592"/>
                <a:gd name="connsiteX138" fmla="*/ 192325 w 610818"/>
                <a:gd name="connsiteY138" fmla="*/ 362684 h 1214592"/>
                <a:gd name="connsiteX139" fmla="*/ 187975 w 610818"/>
                <a:gd name="connsiteY139" fmla="*/ 369530 h 1214592"/>
                <a:gd name="connsiteX140" fmla="*/ 176168 w 610818"/>
                <a:gd name="connsiteY140" fmla="*/ 372506 h 1214592"/>
                <a:gd name="connsiteX141" fmla="*/ 169022 w 610818"/>
                <a:gd name="connsiteY141" fmla="*/ 362981 h 1214592"/>
                <a:gd name="connsiteX142" fmla="*/ 162808 w 610818"/>
                <a:gd name="connsiteY142" fmla="*/ 351372 h 1214592"/>
                <a:gd name="connsiteX143" fmla="*/ 162497 w 610818"/>
                <a:gd name="connsiteY143" fmla="*/ 316546 h 1214592"/>
                <a:gd name="connsiteX144" fmla="*/ 152244 w 610818"/>
                <a:gd name="connsiteY144" fmla="*/ 320118 h 1214592"/>
                <a:gd name="connsiteX145" fmla="*/ 153176 w 610818"/>
                <a:gd name="connsiteY145" fmla="*/ 328452 h 1214592"/>
                <a:gd name="connsiteX146" fmla="*/ 147272 w 610818"/>
                <a:gd name="connsiteY146" fmla="*/ 335596 h 1214592"/>
                <a:gd name="connsiteX147" fmla="*/ 140748 w 610818"/>
                <a:gd name="connsiteY147" fmla="*/ 328750 h 1214592"/>
                <a:gd name="connsiteX148" fmla="*/ 135466 w 610818"/>
                <a:gd name="connsiteY148" fmla="*/ 327262 h 1214592"/>
                <a:gd name="connsiteX149" fmla="*/ 134844 w 610818"/>
                <a:gd name="connsiteY149" fmla="*/ 337085 h 1214592"/>
                <a:gd name="connsiteX150" fmla="*/ 129873 w 610818"/>
                <a:gd name="connsiteY150" fmla="*/ 333513 h 1214592"/>
                <a:gd name="connsiteX151" fmla="*/ 125523 w 610818"/>
                <a:gd name="connsiteY151" fmla="*/ 335894 h 1214592"/>
                <a:gd name="connsiteX152" fmla="*/ 130494 w 610818"/>
                <a:gd name="connsiteY152" fmla="*/ 350777 h 1214592"/>
                <a:gd name="connsiteX153" fmla="*/ 137330 w 610818"/>
                <a:gd name="connsiteY153" fmla="*/ 347205 h 1214592"/>
                <a:gd name="connsiteX154" fmla="*/ 144787 w 610818"/>
                <a:gd name="connsiteY154" fmla="*/ 354051 h 1214592"/>
                <a:gd name="connsiteX155" fmla="*/ 138573 w 610818"/>
                <a:gd name="connsiteY155" fmla="*/ 360302 h 1214592"/>
                <a:gd name="connsiteX156" fmla="*/ 149758 w 610818"/>
                <a:gd name="connsiteY156" fmla="*/ 374292 h 1214592"/>
                <a:gd name="connsiteX157" fmla="*/ 159079 w 610818"/>
                <a:gd name="connsiteY157" fmla="*/ 380841 h 1214592"/>
                <a:gd name="connsiteX158" fmla="*/ 165604 w 610818"/>
                <a:gd name="connsiteY158" fmla="*/ 376078 h 1214592"/>
                <a:gd name="connsiteX159" fmla="*/ 171818 w 610818"/>
                <a:gd name="connsiteY159" fmla="*/ 381139 h 1214592"/>
                <a:gd name="connsiteX160" fmla="*/ 164983 w 610818"/>
                <a:gd name="connsiteY160" fmla="*/ 386497 h 1214592"/>
                <a:gd name="connsiteX161" fmla="*/ 160322 w 610818"/>
                <a:gd name="connsiteY161" fmla="*/ 396022 h 1214592"/>
                <a:gd name="connsiteX162" fmla="*/ 186732 w 610818"/>
                <a:gd name="connsiteY162" fmla="*/ 384413 h 1214592"/>
                <a:gd name="connsiteX163" fmla="*/ 195742 w 610818"/>
                <a:gd name="connsiteY163" fmla="*/ 395129 h 1214592"/>
                <a:gd name="connsiteX164" fmla="*/ 183314 w 610818"/>
                <a:gd name="connsiteY164" fmla="*/ 389473 h 1214592"/>
                <a:gd name="connsiteX165" fmla="*/ 170265 w 610818"/>
                <a:gd name="connsiteY165" fmla="*/ 407333 h 1214592"/>
                <a:gd name="connsiteX166" fmla="*/ 173372 w 610818"/>
                <a:gd name="connsiteY166" fmla="*/ 422811 h 1214592"/>
                <a:gd name="connsiteX167" fmla="*/ 138262 w 610818"/>
                <a:gd name="connsiteY167" fmla="*/ 424300 h 1214592"/>
                <a:gd name="connsiteX168" fmla="*/ 184557 w 610818"/>
                <a:gd name="connsiteY168" fmla="*/ 437099 h 1214592"/>
                <a:gd name="connsiteX169" fmla="*/ 163118 w 610818"/>
                <a:gd name="connsiteY169" fmla="*/ 436207 h 1214592"/>
                <a:gd name="connsiteX170" fmla="*/ 153797 w 610818"/>
                <a:gd name="connsiteY170" fmla="*/ 436207 h 1214592"/>
                <a:gd name="connsiteX171" fmla="*/ 157526 w 610818"/>
                <a:gd name="connsiteY171" fmla="*/ 445434 h 1214592"/>
                <a:gd name="connsiteX172" fmla="*/ 165786 w 610818"/>
                <a:gd name="connsiteY172" fmla="*/ 454854 h 1214592"/>
                <a:gd name="connsiteX173" fmla="*/ 168711 w 610818"/>
                <a:gd name="connsiteY173" fmla="*/ 457638 h 1214592"/>
                <a:gd name="connsiteX174" fmla="*/ 197606 w 610818"/>
                <a:gd name="connsiteY174" fmla="*/ 441565 h 1214592"/>
                <a:gd name="connsiteX175" fmla="*/ 208792 w 610818"/>
                <a:gd name="connsiteY175" fmla="*/ 432635 h 1214592"/>
                <a:gd name="connsiteX176" fmla="*/ 217181 w 610818"/>
                <a:gd name="connsiteY176" fmla="*/ 428170 h 1214592"/>
                <a:gd name="connsiteX177" fmla="*/ 205995 w 610818"/>
                <a:gd name="connsiteY177" fmla="*/ 439779 h 1214592"/>
                <a:gd name="connsiteX178" fmla="*/ 218113 w 610818"/>
                <a:gd name="connsiteY178" fmla="*/ 442458 h 1214592"/>
                <a:gd name="connsiteX179" fmla="*/ 185489 w 610818"/>
                <a:gd name="connsiteY179" fmla="*/ 461210 h 1214592"/>
                <a:gd name="connsiteX180" fmla="*/ 198539 w 610818"/>
                <a:gd name="connsiteY180" fmla="*/ 470140 h 1214592"/>
                <a:gd name="connsiteX181" fmla="*/ 185489 w 610818"/>
                <a:gd name="connsiteY181" fmla="*/ 465675 h 1214592"/>
                <a:gd name="connsiteX182" fmla="*/ 169954 w 610818"/>
                <a:gd name="connsiteY182" fmla="*/ 479368 h 1214592"/>
                <a:gd name="connsiteX183" fmla="*/ 164050 w 610818"/>
                <a:gd name="connsiteY183" fmla="*/ 491572 h 1214592"/>
                <a:gd name="connsiteX184" fmla="*/ 166536 w 610818"/>
                <a:gd name="connsiteY184" fmla="*/ 498418 h 1214592"/>
                <a:gd name="connsiteX185" fmla="*/ 168711 w 610818"/>
                <a:gd name="connsiteY185" fmla="*/ 507050 h 1214592"/>
                <a:gd name="connsiteX186" fmla="*/ 164050 w 610818"/>
                <a:gd name="connsiteY186" fmla="*/ 507050 h 1214592"/>
                <a:gd name="connsiteX187" fmla="*/ 155040 w 610818"/>
                <a:gd name="connsiteY187" fmla="*/ 520148 h 1214592"/>
                <a:gd name="connsiteX188" fmla="*/ 164361 w 610818"/>
                <a:gd name="connsiteY188" fmla="*/ 513004 h 1214592"/>
                <a:gd name="connsiteX189" fmla="*/ 153797 w 610818"/>
                <a:gd name="connsiteY189" fmla="*/ 527292 h 1214592"/>
                <a:gd name="connsiteX190" fmla="*/ 161254 w 610818"/>
                <a:gd name="connsiteY190" fmla="*/ 525208 h 1214592"/>
                <a:gd name="connsiteX191" fmla="*/ 153797 w 610818"/>
                <a:gd name="connsiteY191" fmla="*/ 539793 h 1214592"/>
                <a:gd name="connsiteX192" fmla="*/ 164672 w 610818"/>
                <a:gd name="connsiteY192" fmla="*/ 541579 h 1214592"/>
                <a:gd name="connsiteX193" fmla="*/ 148826 w 610818"/>
                <a:gd name="connsiteY193" fmla="*/ 553784 h 1214592"/>
                <a:gd name="connsiteX194" fmla="*/ 139816 w 610818"/>
                <a:gd name="connsiteY194" fmla="*/ 578192 h 1214592"/>
                <a:gd name="connsiteX195" fmla="*/ 129562 w 610818"/>
                <a:gd name="connsiteY195" fmla="*/ 592480 h 1214592"/>
                <a:gd name="connsiteX196" fmla="*/ 151933 w 610818"/>
                <a:gd name="connsiteY196" fmla="*/ 588908 h 1214592"/>
                <a:gd name="connsiteX197" fmla="*/ 149137 w 610818"/>
                <a:gd name="connsiteY197" fmla="*/ 582657 h 1214592"/>
                <a:gd name="connsiteX198" fmla="*/ 162186 w 610818"/>
                <a:gd name="connsiteY198" fmla="*/ 564797 h 1214592"/>
                <a:gd name="connsiteX199" fmla="*/ 162186 w 610818"/>
                <a:gd name="connsiteY199" fmla="*/ 556760 h 1214592"/>
                <a:gd name="connsiteX200" fmla="*/ 165915 w 610818"/>
                <a:gd name="connsiteY200" fmla="*/ 549616 h 1214592"/>
                <a:gd name="connsiteX201" fmla="*/ 174925 w 610818"/>
                <a:gd name="connsiteY201" fmla="*/ 544854 h 1214592"/>
                <a:gd name="connsiteX202" fmla="*/ 174304 w 610818"/>
                <a:gd name="connsiteY202" fmla="*/ 516278 h 1214592"/>
                <a:gd name="connsiteX203" fmla="*/ 211588 w 610818"/>
                <a:gd name="connsiteY203" fmla="*/ 495144 h 1214592"/>
                <a:gd name="connsiteX204" fmla="*/ 176789 w 610818"/>
                <a:gd name="connsiteY204" fmla="*/ 529375 h 1214592"/>
                <a:gd name="connsiteX205" fmla="*/ 183003 w 610818"/>
                <a:gd name="connsiteY205" fmla="*/ 540984 h 1214592"/>
                <a:gd name="connsiteX206" fmla="*/ 187043 w 610818"/>
                <a:gd name="connsiteY206" fmla="*/ 546342 h 1214592"/>
                <a:gd name="connsiteX207" fmla="*/ 194499 w 610818"/>
                <a:gd name="connsiteY207" fmla="*/ 558248 h 1214592"/>
                <a:gd name="connsiteX208" fmla="*/ 198228 w 610818"/>
                <a:gd name="connsiteY208" fmla="*/ 541579 h 1214592"/>
                <a:gd name="connsiteX209" fmla="*/ 217492 w 610818"/>
                <a:gd name="connsiteY209" fmla="*/ 526101 h 1214592"/>
                <a:gd name="connsiteX210" fmla="*/ 223706 w 610818"/>
                <a:gd name="connsiteY210" fmla="*/ 537710 h 1214592"/>
                <a:gd name="connsiteX211" fmla="*/ 207549 w 610818"/>
                <a:gd name="connsiteY211" fmla="*/ 538007 h 1214592"/>
                <a:gd name="connsiteX212" fmla="*/ 206928 w 610818"/>
                <a:gd name="connsiteY212" fmla="*/ 554081 h 1214592"/>
                <a:gd name="connsiteX213" fmla="*/ 201335 w 610818"/>
                <a:gd name="connsiteY213" fmla="*/ 559439 h 1214592"/>
                <a:gd name="connsiteX214" fmla="*/ 216249 w 610818"/>
                <a:gd name="connsiteY214" fmla="*/ 588014 h 1214592"/>
                <a:gd name="connsiteX215" fmla="*/ 205063 w 610818"/>
                <a:gd name="connsiteY215" fmla="*/ 594265 h 1214592"/>
                <a:gd name="connsiteX216" fmla="*/ 192014 w 610818"/>
                <a:gd name="connsiteY216" fmla="*/ 615697 h 1214592"/>
                <a:gd name="connsiteX217" fmla="*/ 176168 w 610818"/>
                <a:gd name="connsiteY217" fmla="*/ 649035 h 1214592"/>
                <a:gd name="connsiteX218" fmla="*/ 172129 w 610818"/>
                <a:gd name="connsiteY218" fmla="*/ 647844 h 1214592"/>
                <a:gd name="connsiteX219" fmla="*/ 167779 w 610818"/>
                <a:gd name="connsiteY219" fmla="*/ 635640 h 1214592"/>
                <a:gd name="connsiteX220" fmla="*/ 164361 w 610818"/>
                <a:gd name="connsiteY220" fmla="*/ 654095 h 1214592"/>
                <a:gd name="connsiteX221" fmla="*/ 176479 w 610818"/>
                <a:gd name="connsiteY221" fmla="*/ 682076 h 1214592"/>
                <a:gd name="connsiteX222" fmla="*/ 181139 w 610818"/>
                <a:gd name="connsiteY222" fmla="*/ 657370 h 1214592"/>
                <a:gd name="connsiteX223" fmla="*/ 199471 w 610818"/>
                <a:gd name="connsiteY223" fmla="*/ 669574 h 1214592"/>
                <a:gd name="connsiteX224" fmla="*/ 211588 w 610818"/>
                <a:gd name="connsiteY224" fmla="*/ 683862 h 1214592"/>
                <a:gd name="connsiteX225" fmla="*/ 216249 w 610818"/>
                <a:gd name="connsiteY225" fmla="*/ 657072 h 1214592"/>
                <a:gd name="connsiteX226" fmla="*/ 231162 w 610818"/>
                <a:gd name="connsiteY226" fmla="*/ 677611 h 1214592"/>
                <a:gd name="connsiteX227" fmla="*/ 234891 w 610818"/>
                <a:gd name="connsiteY227" fmla="*/ 678503 h 1214592"/>
                <a:gd name="connsiteX228" fmla="*/ 238619 w 610818"/>
                <a:gd name="connsiteY228" fmla="*/ 671359 h 1214592"/>
                <a:gd name="connsiteX229" fmla="*/ 236755 w 610818"/>
                <a:gd name="connsiteY229" fmla="*/ 679396 h 1214592"/>
                <a:gd name="connsiteX230" fmla="*/ 242348 w 610818"/>
                <a:gd name="connsiteY230" fmla="*/ 680289 h 1214592"/>
                <a:gd name="connsiteX231" fmla="*/ 255397 w 610818"/>
                <a:gd name="connsiteY231" fmla="*/ 672252 h 1214592"/>
                <a:gd name="connsiteX232" fmla="*/ 270311 w 610818"/>
                <a:gd name="connsiteY232" fmla="*/ 673144 h 1214592"/>
                <a:gd name="connsiteX233" fmla="*/ 284293 w 610818"/>
                <a:gd name="connsiteY233" fmla="*/ 662428 h 1214592"/>
                <a:gd name="connsiteX234" fmla="*/ 296410 w 610818"/>
                <a:gd name="connsiteY234" fmla="*/ 666893 h 1214592"/>
                <a:gd name="connsiteX235" fmla="*/ 310081 w 610818"/>
                <a:gd name="connsiteY235" fmla="*/ 667191 h 1214592"/>
                <a:gd name="connsiteX236" fmla="*/ 302935 w 610818"/>
                <a:gd name="connsiteY236" fmla="*/ 674037 h 1214592"/>
                <a:gd name="connsiteX237" fmla="*/ 292060 w 610818"/>
                <a:gd name="connsiteY237" fmla="*/ 671358 h 1214592"/>
                <a:gd name="connsiteX238" fmla="*/ 291750 w 610818"/>
                <a:gd name="connsiteY238" fmla="*/ 677311 h 1214592"/>
                <a:gd name="connsiteX239" fmla="*/ 286157 w 610818"/>
                <a:gd name="connsiteY239" fmla="*/ 675525 h 1214592"/>
                <a:gd name="connsiteX240" fmla="*/ 258816 w 610818"/>
                <a:gd name="connsiteY240" fmla="*/ 715412 h 1214592"/>
                <a:gd name="connsiteX241" fmla="*/ 270001 w 610818"/>
                <a:gd name="connsiteY241" fmla="*/ 737737 h 1214592"/>
                <a:gd name="connsiteX242" fmla="*/ 274040 w 610818"/>
                <a:gd name="connsiteY242" fmla="*/ 754406 h 1214592"/>
                <a:gd name="connsiteX243" fmla="*/ 284293 w 610818"/>
                <a:gd name="connsiteY243" fmla="*/ 748155 h 1214592"/>
                <a:gd name="connsiteX244" fmla="*/ 279322 w 610818"/>
                <a:gd name="connsiteY244" fmla="*/ 770182 h 1214592"/>
                <a:gd name="connsiteX245" fmla="*/ 306353 w 610818"/>
                <a:gd name="connsiteY245" fmla="*/ 764824 h 1214592"/>
                <a:gd name="connsiteX246" fmla="*/ 299207 w 610818"/>
                <a:gd name="connsiteY246" fmla="*/ 778517 h 1214592"/>
                <a:gd name="connsiteX247" fmla="*/ 302935 w 610818"/>
                <a:gd name="connsiteY247" fmla="*/ 787447 h 1214592"/>
                <a:gd name="connsiteX248" fmla="*/ 284293 w 610818"/>
                <a:gd name="connsiteY248" fmla="*/ 809474 h 1214592"/>
                <a:gd name="connsiteX249" fmla="*/ 298275 w 610818"/>
                <a:gd name="connsiteY249" fmla="*/ 814236 h 1214592"/>
                <a:gd name="connsiteX250" fmla="*/ 286157 w 610818"/>
                <a:gd name="connsiteY250" fmla="*/ 818701 h 1214592"/>
                <a:gd name="connsiteX251" fmla="*/ 274972 w 610818"/>
                <a:gd name="connsiteY251" fmla="*/ 832096 h 1214592"/>
                <a:gd name="connsiteX252" fmla="*/ 279011 w 610818"/>
                <a:gd name="connsiteY252" fmla="*/ 848467 h 1214592"/>
                <a:gd name="connsiteX253" fmla="*/ 285225 w 610818"/>
                <a:gd name="connsiteY253" fmla="*/ 859779 h 1214592"/>
                <a:gd name="connsiteX254" fmla="*/ 291129 w 610818"/>
                <a:gd name="connsiteY254" fmla="*/ 862755 h 1214592"/>
                <a:gd name="connsiteX255" fmla="*/ 295789 w 610818"/>
                <a:gd name="connsiteY255" fmla="*/ 860374 h 1214592"/>
                <a:gd name="connsiteX256" fmla="*/ 297964 w 610818"/>
                <a:gd name="connsiteY256" fmla="*/ 861862 h 1214592"/>
                <a:gd name="connsiteX257" fmla="*/ 291129 w 610818"/>
                <a:gd name="connsiteY257" fmla="*/ 865732 h 1214592"/>
                <a:gd name="connsiteX258" fmla="*/ 281186 w 610818"/>
                <a:gd name="connsiteY258" fmla="*/ 862160 h 1214592"/>
                <a:gd name="connsiteX259" fmla="*/ 276215 w 610818"/>
                <a:gd name="connsiteY259" fmla="*/ 848170 h 1214592"/>
                <a:gd name="connsiteX260" fmla="*/ 266583 w 610818"/>
                <a:gd name="connsiteY260" fmla="*/ 849062 h 1214592"/>
                <a:gd name="connsiteX261" fmla="*/ 269379 w 610818"/>
                <a:gd name="connsiteY261" fmla="*/ 868708 h 1214592"/>
                <a:gd name="connsiteX262" fmla="*/ 257883 w 610818"/>
                <a:gd name="connsiteY262" fmla="*/ 857694 h 1214592"/>
                <a:gd name="connsiteX263" fmla="*/ 236756 w 610818"/>
                <a:gd name="connsiteY263" fmla="*/ 857992 h 1214592"/>
                <a:gd name="connsiteX264" fmla="*/ 219356 w 610818"/>
                <a:gd name="connsiteY264" fmla="*/ 849657 h 1214592"/>
                <a:gd name="connsiteX265" fmla="*/ 219046 w 610818"/>
                <a:gd name="connsiteY265" fmla="*/ 854717 h 1214592"/>
                <a:gd name="connsiteX266" fmla="*/ 198540 w 610818"/>
                <a:gd name="connsiteY266" fmla="*/ 858587 h 1214592"/>
                <a:gd name="connsiteX267" fmla="*/ 180519 w 610818"/>
                <a:gd name="connsiteY267" fmla="*/ 867517 h 1214592"/>
                <a:gd name="connsiteX268" fmla="*/ 178965 w 610818"/>
                <a:gd name="connsiteY268" fmla="*/ 874363 h 1214592"/>
                <a:gd name="connsiteX269" fmla="*/ 170266 w 610818"/>
                <a:gd name="connsiteY269" fmla="*/ 880614 h 1214592"/>
                <a:gd name="connsiteX270" fmla="*/ 150381 w 610818"/>
                <a:gd name="connsiteY270" fmla="*/ 889842 h 1214592"/>
                <a:gd name="connsiteX271" fmla="*/ 141681 w 610818"/>
                <a:gd name="connsiteY271" fmla="*/ 896688 h 1214592"/>
                <a:gd name="connsiteX272" fmla="*/ 143545 w 610818"/>
                <a:gd name="connsiteY272" fmla="*/ 899367 h 1214592"/>
                <a:gd name="connsiteX273" fmla="*/ 153798 w 610818"/>
                <a:gd name="connsiteY273" fmla="*/ 897283 h 1214592"/>
                <a:gd name="connsiteX274" fmla="*/ 160944 w 610818"/>
                <a:gd name="connsiteY274" fmla="*/ 901748 h 1214592"/>
                <a:gd name="connsiteX275" fmla="*/ 172751 w 610818"/>
                <a:gd name="connsiteY275" fmla="*/ 892521 h 1214592"/>
                <a:gd name="connsiteX276" fmla="*/ 186733 w 610818"/>
                <a:gd name="connsiteY276" fmla="*/ 898176 h 1214592"/>
                <a:gd name="connsiteX277" fmla="*/ 191704 w 610818"/>
                <a:gd name="connsiteY277" fmla="*/ 915738 h 1214592"/>
                <a:gd name="connsiteX278" fmla="*/ 183315 w 610818"/>
                <a:gd name="connsiteY278" fmla="*/ 930621 h 1214592"/>
                <a:gd name="connsiteX279" fmla="*/ 186422 w 610818"/>
                <a:gd name="connsiteY279" fmla="*/ 944612 h 1214592"/>
                <a:gd name="connsiteX280" fmla="*/ 151002 w 610818"/>
                <a:gd name="connsiteY280" fmla="*/ 973485 h 1214592"/>
                <a:gd name="connsiteX281" fmla="*/ 128631 w 610818"/>
                <a:gd name="connsiteY281" fmla="*/ 976759 h 1214592"/>
                <a:gd name="connsiteX282" fmla="*/ 106882 w 610818"/>
                <a:gd name="connsiteY282" fmla="*/ 984201 h 1214592"/>
                <a:gd name="connsiteX283" fmla="*/ 87618 w 610818"/>
                <a:gd name="connsiteY283" fmla="*/ 988070 h 1214592"/>
                <a:gd name="connsiteX284" fmla="*/ 75501 w 610818"/>
                <a:gd name="connsiteY284" fmla="*/ 993428 h 1214592"/>
                <a:gd name="connsiteX285" fmla="*/ 90725 w 610818"/>
                <a:gd name="connsiteY285" fmla="*/ 1004739 h 1214592"/>
                <a:gd name="connsiteX286" fmla="*/ 79540 w 610818"/>
                <a:gd name="connsiteY286" fmla="*/ 1011288 h 1214592"/>
                <a:gd name="connsiteX287" fmla="*/ 98493 w 610818"/>
                <a:gd name="connsiteY287" fmla="*/ 1018432 h 1214592"/>
                <a:gd name="connsiteX288" fmla="*/ 89483 w 610818"/>
                <a:gd name="connsiteY288" fmla="*/ 1021111 h 1214592"/>
                <a:gd name="connsiteX289" fmla="*/ 96629 w 610818"/>
                <a:gd name="connsiteY289" fmla="*/ 1029148 h 1214592"/>
                <a:gd name="connsiteX290" fmla="*/ 110300 w 610818"/>
                <a:gd name="connsiteY290" fmla="*/ 1027660 h 1214592"/>
                <a:gd name="connsiteX291" fmla="*/ 117446 w 610818"/>
                <a:gd name="connsiteY291" fmla="*/ 1022302 h 1214592"/>
                <a:gd name="connsiteX292" fmla="*/ 137952 w 610818"/>
                <a:gd name="connsiteY292" fmla="*/ 1022302 h 1214592"/>
                <a:gd name="connsiteX293" fmla="*/ 141681 w 610818"/>
                <a:gd name="connsiteY293" fmla="*/ 1018730 h 1214592"/>
                <a:gd name="connsiteX294" fmla="*/ 146341 w 610818"/>
                <a:gd name="connsiteY294" fmla="*/ 1032124 h 1214592"/>
                <a:gd name="connsiteX295" fmla="*/ 163119 w 610818"/>
                <a:gd name="connsiteY295" fmla="*/ 1035994 h 1214592"/>
                <a:gd name="connsiteX296" fmla="*/ 146341 w 610818"/>
                <a:gd name="connsiteY296" fmla="*/ 1045519 h 1214592"/>
                <a:gd name="connsiteX297" fmla="*/ 178965 w 610818"/>
                <a:gd name="connsiteY297" fmla="*/ 1046115 h 1214592"/>
                <a:gd name="connsiteX298" fmla="*/ 193568 w 610818"/>
                <a:gd name="connsiteY298" fmla="*/ 1073202 h 1214592"/>
                <a:gd name="connsiteX299" fmla="*/ 238620 w 610818"/>
                <a:gd name="connsiteY299" fmla="*/ 1065165 h 1214592"/>
                <a:gd name="connsiteX300" fmla="*/ 246388 w 610818"/>
                <a:gd name="connsiteY300" fmla="*/ 1068142 h 1214592"/>
                <a:gd name="connsiteX301" fmla="*/ 258505 w 610818"/>
                <a:gd name="connsiteY301" fmla="*/ 1064272 h 1214592"/>
                <a:gd name="connsiteX302" fmla="*/ 271555 w 610818"/>
                <a:gd name="connsiteY302" fmla="*/ 1068737 h 1214592"/>
                <a:gd name="connsiteX303" fmla="*/ 237999 w 610818"/>
                <a:gd name="connsiteY303" fmla="*/ 1085108 h 1214592"/>
                <a:gd name="connsiteX304" fmla="*/ 232406 w 610818"/>
                <a:gd name="connsiteY304" fmla="*/ 1103564 h 1214592"/>
                <a:gd name="connsiteX305" fmla="*/ 210968 w 610818"/>
                <a:gd name="connsiteY305" fmla="*/ 1103266 h 1214592"/>
                <a:gd name="connsiteX306" fmla="*/ 171508 w 610818"/>
                <a:gd name="connsiteY306" fmla="*/ 1091062 h 1214592"/>
                <a:gd name="connsiteX307" fmla="*/ 138263 w 610818"/>
                <a:gd name="connsiteY307" fmla="*/ 1097015 h 1214592"/>
                <a:gd name="connsiteX308" fmla="*/ 139506 w 610818"/>
                <a:gd name="connsiteY308" fmla="*/ 1105648 h 1214592"/>
                <a:gd name="connsiteX309" fmla="*/ 123660 w 610818"/>
                <a:gd name="connsiteY309" fmla="*/ 1111601 h 1214592"/>
                <a:gd name="connsiteX310" fmla="*/ 114650 w 610818"/>
                <a:gd name="connsiteY310" fmla="*/ 1104755 h 1214592"/>
                <a:gd name="connsiteX311" fmla="*/ 103464 w 610818"/>
                <a:gd name="connsiteY311" fmla="*/ 1131247 h 1214592"/>
                <a:gd name="connsiteX312" fmla="*/ 87929 w 610818"/>
                <a:gd name="connsiteY312" fmla="*/ 1141962 h 1214592"/>
                <a:gd name="connsiteX313" fmla="*/ 82336 w 610818"/>
                <a:gd name="connsiteY313" fmla="*/ 1149404 h 1214592"/>
                <a:gd name="connsiteX314" fmla="*/ 65248 w 610818"/>
                <a:gd name="connsiteY314" fmla="*/ 1153274 h 1214592"/>
                <a:gd name="connsiteX315" fmla="*/ 57169 w 610818"/>
                <a:gd name="connsiteY315" fmla="*/ 1165478 h 1214592"/>
                <a:gd name="connsiteX316" fmla="*/ 50645 w 610818"/>
                <a:gd name="connsiteY316" fmla="*/ 1167561 h 1214592"/>
                <a:gd name="connsiteX317" fmla="*/ 48470 w 610818"/>
                <a:gd name="connsiteY317" fmla="*/ 1172919 h 1214592"/>
                <a:gd name="connsiteX318" fmla="*/ 19574 w 610818"/>
                <a:gd name="connsiteY318" fmla="*/ 1184230 h 1214592"/>
                <a:gd name="connsiteX319" fmla="*/ 0 w 610818"/>
                <a:gd name="connsiteY319" fmla="*/ 1193458 h 1214592"/>
                <a:gd name="connsiteX320" fmla="*/ 7146 w 610818"/>
                <a:gd name="connsiteY320" fmla="*/ 1200602 h 1214592"/>
                <a:gd name="connsiteX321" fmla="*/ 18021 w 610818"/>
                <a:gd name="connsiteY321" fmla="*/ 1195839 h 1214592"/>
                <a:gd name="connsiteX322" fmla="*/ 28895 w 610818"/>
                <a:gd name="connsiteY322" fmla="*/ 1200602 h 1214592"/>
                <a:gd name="connsiteX323" fmla="*/ 36974 w 610818"/>
                <a:gd name="connsiteY323" fmla="*/ 1214592 h 1214592"/>
                <a:gd name="connsiteX324" fmla="*/ 49091 w 610818"/>
                <a:gd name="connsiteY324" fmla="*/ 1205960 h 1214592"/>
                <a:gd name="connsiteX325" fmla="*/ 48470 w 610818"/>
                <a:gd name="connsiteY325" fmla="*/ 1201495 h 1214592"/>
                <a:gd name="connsiteX326" fmla="*/ 70840 w 610818"/>
                <a:gd name="connsiteY326" fmla="*/ 1191374 h 1214592"/>
                <a:gd name="connsiteX327" fmla="*/ 77365 w 610818"/>
                <a:gd name="connsiteY327" fmla="*/ 1180361 h 1214592"/>
                <a:gd name="connsiteX328" fmla="*/ 117446 w 610818"/>
                <a:gd name="connsiteY328" fmla="*/ 1190481 h 1214592"/>
                <a:gd name="connsiteX329" fmla="*/ 119621 w 610818"/>
                <a:gd name="connsiteY329" fmla="*/ 1184826 h 1214592"/>
                <a:gd name="connsiteX330" fmla="*/ 120242 w 610818"/>
                <a:gd name="connsiteY330" fmla="*/ 1184826 h 1214592"/>
                <a:gd name="connsiteX331" fmla="*/ 158459 w 610818"/>
                <a:gd name="connsiteY331" fmla="*/ 1210127 h 1214592"/>
                <a:gd name="connsiteX332" fmla="*/ 187976 w 610818"/>
                <a:gd name="connsiteY332" fmla="*/ 1169050 h 1214592"/>
                <a:gd name="connsiteX333" fmla="*/ 247942 w 610818"/>
                <a:gd name="connsiteY333" fmla="*/ 1171729 h 1214592"/>
                <a:gd name="connsiteX334" fmla="*/ 260370 w 610818"/>
                <a:gd name="connsiteY334" fmla="*/ 1184528 h 1214592"/>
                <a:gd name="connsiteX335" fmla="*/ 262545 w 610818"/>
                <a:gd name="connsiteY335" fmla="*/ 1191374 h 1214592"/>
                <a:gd name="connsiteX336" fmla="*/ 266584 w 610818"/>
                <a:gd name="connsiteY336" fmla="*/ 1178277 h 1214592"/>
                <a:gd name="connsiteX337" fmla="*/ 287090 w 610818"/>
                <a:gd name="connsiteY337" fmla="*/ 1186016 h 1214592"/>
                <a:gd name="connsiteX338" fmla="*/ 292061 w 610818"/>
                <a:gd name="connsiteY338" fmla="*/ 1187207 h 1214592"/>
                <a:gd name="connsiteX339" fmla="*/ 302625 w 610818"/>
                <a:gd name="connsiteY339" fmla="*/ 1185123 h 1214592"/>
                <a:gd name="connsiteX340" fmla="*/ 295790 w 610818"/>
                <a:gd name="connsiteY340" fmla="*/ 1172622 h 1214592"/>
                <a:gd name="connsiteX341" fmla="*/ 350474 w 610818"/>
                <a:gd name="connsiteY341" fmla="*/ 1171431 h 1214592"/>
                <a:gd name="connsiteX342" fmla="*/ 345192 w 610818"/>
                <a:gd name="connsiteY342" fmla="*/ 1156846 h 1214592"/>
                <a:gd name="connsiteX343" fmla="*/ 364145 w 610818"/>
                <a:gd name="connsiteY343" fmla="*/ 1174705 h 1214592"/>
                <a:gd name="connsiteX344" fmla="*/ 368184 w 610818"/>
                <a:gd name="connsiteY344" fmla="*/ 1169645 h 1214592"/>
                <a:gd name="connsiteX345" fmla="*/ 370980 w 610818"/>
                <a:gd name="connsiteY345" fmla="*/ 1176194 h 1214592"/>
                <a:gd name="connsiteX346" fmla="*/ 376262 w 610818"/>
                <a:gd name="connsiteY346" fmla="*/ 1170538 h 1214592"/>
                <a:gd name="connsiteX347" fmla="*/ 375330 w 610818"/>
                <a:gd name="connsiteY347" fmla="*/ 1177384 h 1214592"/>
                <a:gd name="connsiteX348" fmla="*/ 380612 w 610818"/>
                <a:gd name="connsiteY348" fmla="*/ 1178277 h 1214592"/>
                <a:gd name="connsiteX349" fmla="*/ 386205 w 610818"/>
                <a:gd name="connsiteY349" fmla="*/ 1172026 h 1214592"/>
                <a:gd name="connsiteX350" fmla="*/ 384652 w 610818"/>
                <a:gd name="connsiteY350" fmla="*/ 1178277 h 1214592"/>
                <a:gd name="connsiteX351" fmla="*/ 435296 w 610818"/>
                <a:gd name="connsiteY351" fmla="*/ 1181254 h 1214592"/>
                <a:gd name="connsiteX352" fmla="*/ 474134 w 610818"/>
                <a:gd name="connsiteY352" fmla="*/ 1196137 h 1214592"/>
                <a:gd name="connsiteX353" fmla="*/ 483455 w 610818"/>
                <a:gd name="connsiteY353" fmla="*/ 1186314 h 1214592"/>
                <a:gd name="connsiteX354" fmla="*/ 509244 w 610818"/>
                <a:gd name="connsiteY354" fmla="*/ 1181254 h 1214592"/>
                <a:gd name="connsiteX355" fmla="*/ 530372 w 610818"/>
                <a:gd name="connsiteY355" fmla="*/ 1181551 h 1214592"/>
                <a:gd name="connsiteX356" fmla="*/ 535964 w 610818"/>
                <a:gd name="connsiteY356" fmla="*/ 1166965 h 1214592"/>
                <a:gd name="connsiteX357" fmla="*/ 567035 w 610818"/>
                <a:gd name="connsiteY357" fmla="*/ 1155654 h 1214592"/>
                <a:gd name="connsiteX358" fmla="*/ 566724 w 610818"/>
                <a:gd name="connsiteY358" fmla="*/ 1138985 h 1214592"/>
                <a:gd name="connsiteX359" fmla="*/ 570764 w 610818"/>
                <a:gd name="connsiteY359" fmla="*/ 1132139 h 1214592"/>
                <a:gd name="connsiteX360" fmla="*/ 531304 w 610818"/>
                <a:gd name="connsiteY360" fmla="*/ 1131543 h 1214592"/>
                <a:gd name="connsiteX361" fmla="*/ 518255 w 610818"/>
                <a:gd name="connsiteY361" fmla="*/ 1124995 h 1214592"/>
                <a:gd name="connsiteX362" fmla="*/ 506759 w 610818"/>
                <a:gd name="connsiteY362" fmla="*/ 1119339 h 1214592"/>
                <a:gd name="connsiteX363" fmla="*/ 512041 w 610818"/>
                <a:gd name="connsiteY363" fmla="*/ 1116660 h 1214592"/>
                <a:gd name="connsiteX364" fmla="*/ 518876 w 610818"/>
                <a:gd name="connsiteY364" fmla="*/ 1118148 h 1214592"/>
                <a:gd name="connsiteX365" fmla="*/ 517633 w 610818"/>
                <a:gd name="connsiteY365" fmla="*/ 1113684 h 1214592"/>
                <a:gd name="connsiteX366" fmla="*/ 501787 w 610818"/>
                <a:gd name="connsiteY366" fmla="*/ 1111005 h 1214592"/>
                <a:gd name="connsiteX367" fmla="*/ 498680 w 610818"/>
                <a:gd name="connsiteY367" fmla="*/ 1112493 h 1214592"/>
                <a:gd name="connsiteX368" fmla="*/ 491534 w 610818"/>
                <a:gd name="connsiteY368" fmla="*/ 1112790 h 1214592"/>
                <a:gd name="connsiteX369" fmla="*/ 500855 w 610818"/>
                <a:gd name="connsiteY369" fmla="*/ 1106837 h 1214592"/>
                <a:gd name="connsiteX370" fmla="*/ 536275 w 610818"/>
                <a:gd name="connsiteY370" fmla="*/ 1103562 h 1214592"/>
                <a:gd name="connsiteX371" fmla="*/ 539693 w 610818"/>
                <a:gd name="connsiteY371" fmla="*/ 1086000 h 1214592"/>
                <a:gd name="connsiteX372" fmla="*/ 521983 w 610818"/>
                <a:gd name="connsiteY372" fmla="*/ 1084214 h 1214592"/>
                <a:gd name="connsiteX373" fmla="*/ 544354 w 610818"/>
                <a:gd name="connsiteY373" fmla="*/ 1073796 h 1214592"/>
                <a:gd name="connsiteX374" fmla="*/ 548393 w 610818"/>
                <a:gd name="connsiteY374" fmla="*/ 1079452 h 1214592"/>
                <a:gd name="connsiteX375" fmla="*/ 554296 w 610818"/>
                <a:gd name="connsiteY375" fmla="*/ 1081238 h 1214592"/>
                <a:gd name="connsiteX376" fmla="*/ 560510 w 610818"/>
                <a:gd name="connsiteY376" fmla="*/ 1070224 h 1214592"/>
                <a:gd name="connsiteX377" fmla="*/ 565482 w 610818"/>
                <a:gd name="connsiteY377" fmla="*/ 1065759 h 1214592"/>
                <a:gd name="connsiteX378" fmla="*/ 555539 w 610818"/>
                <a:gd name="connsiteY378" fmla="*/ 1063378 h 1214592"/>
                <a:gd name="connsiteX379" fmla="*/ 556471 w 610818"/>
                <a:gd name="connsiteY379" fmla="*/ 1060104 h 1214592"/>
                <a:gd name="connsiteX380" fmla="*/ 572006 w 610818"/>
                <a:gd name="connsiteY380" fmla="*/ 1063973 h 1214592"/>
                <a:gd name="connsiteX381" fmla="*/ 585055 w 610818"/>
                <a:gd name="connsiteY381" fmla="*/ 1053257 h 1214592"/>
                <a:gd name="connsiteX382" fmla="*/ 596862 w 610818"/>
                <a:gd name="connsiteY382" fmla="*/ 1038077 h 1214592"/>
                <a:gd name="connsiteX383" fmla="*/ 609912 w 610818"/>
                <a:gd name="connsiteY383" fmla="*/ 1008013 h 1214592"/>
                <a:gd name="connsiteX384" fmla="*/ 535964 w 610818"/>
                <a:gd name="connsiteY384" fmla="*/ 940741 h 1214592"/>
                <a:gd name="connsiteX385" fmla="*/ 512661 w 610818"/>
                <a:gd name="connsiteY385" fmla="*/ 958601 h 1214592"/>
                <a:gd name="connsiteX386" fmla="*/ 502408 w 610818"/>
                <a:gd name="connsiteY386" fmla="*/ 953243 h 1214592"/>
                <a:gd name="connsiteX387" fmla="*/ 494951 w 610818"/>
                <a:gd name="connsiteY387" fmla="*/ 942527 h 1214592"/>
                <a:gd name="connsiteX388" fmla="*/ 486562 w 610818"/>
                <a:gd name="connsiteY388" fmla="*/ 941634 h 1214592"/>
                <a:gd name="connsiteX389" fmla="*/ 515769 w 610818"/>
                <a:gd name="connsiteY389" fmla="*/ 921096 h 1214592"/>
                <a:gd name="connsiteX390" fmla="*/ 498058 w 610818"/>
                <a:gd name="connsiteY390" fmla="*/ 866921 h 1214592"/>
                <a:gd name="connsiteX391" fmla="*/ 482213 w 610818"/>
                <a:gd name="connsiteY391" fmla="*/ 848764 h 1214592"/>
                <a:gd name="connsiteX392" fmla="*/ 468542 w 610818"/>
                <a:gd name="connsiteY392" fmla="*/ 844596 h 1214592"/>
                <a:gd name="connsiteX393" fmla="*/ 457667 w 610818"/>
                <a:gd name="connsiteY393" fmla="*/ 841917 h 1214592"/>
                <a:gd name="connsiteX394" fmla="*/ 449278 w 610818"/>
                <a:gd name="connsiteY394" fmla="*/ 842513 h 1214592"/>
                <a:gd name="connsiteX395" fmla="*/ 461706 w 610818"/>
                <a:gd name="connsiteY395" fmla="*/ 840131 h 1214592"/>
                <a:gd name="connsiteX396" fmla="*/ 483455 w 610818"/>
                <a:gd name="connsiteY396" fmla="*/ 841024 h 1214592"/>
                <a:gd name="connsiteX397" fmla="*/ 502408 w 610818"/>
                <a:gd name="connsiteY397" fmla="*/ 856800 h 1214592"/>
                <a:gd name="connsiteX398" fmla="*/ 508622 w 610818"/>
                <a:gd name="connsiteY398" fmla="*/ 857097 h 1214592"/>
                <a:gd name="connsiteX399" fmla="*/ 490912 w 610818"/>
                <a:gd name="connsiteY399" fmla="*/ 806792 h 1214592"/>
                <a:gd name="connsiteX400" fmla="*/ 501476 w 610818"/>
                <a:gd name="connsiteY400" fmla="*/ 799648 h 1214592"/>
                <a:gd name="connsiteX401" fmla="*/ 484077 w 610818"/>
                <a:gd name="connsiteY401" fmla="*/ 782086 h 1214592"/>
                <a:gd name="connsiteX402" fmla="*/ 475688 w 610818"/>
                <a:gd name="connsiteY402" fmla="*/ 759762 h 1214592"/>
                <a:gd name="connsiteX403" fmla="*/ 447414 w 610818"/>
                <a:gd name="connsiteY403" fmla="*/ 737437 h 1214592"/>
                <a:gd name="connsiteX404" fmla="*/ 437161 w 610818"/>
                <a:gd name="connsiteY404" fmla="*/ 730293 h 1214592"/>
                <a:gd name="connsiteX405" fmla="*/ 432500 w 610818"/>
                <a:gd name="connsiteY405" fmla="*/ 732972 h 1214592"/>
                <a:gd name="connsiteX406" fmla="*/ 417275 w 610818"/>
                <a:gd name="connsiteY406" fmla="*/ 645161 h 1214592"/>
                <a:gd name="connsiteX407" fmla="*/ 419140 w 610818"/>
                <a:gd name="connsiteY407" fmla="*/ 624027 h 1214592"/>
                <a:gd name="connsiteX408" fmla="*/ 417897 w 610818"/>
                <a:gd name="connsiteY408" fmla="*/ 614502 h 1214592"/>
                <a:gd name="connsiteX409" fmla="*/ 406401 w 610818"/>
                <a:gd name="connsiteY409" fmla="*/ 605275 h 1214592"/>
                <a:gd name="connsiteX410" fmla="*/ 392730 w 610818"/>
                <a:gd name="connsiteY410" fmla="*/ 576401 h 1214592"/>
                <a:gd name="connsiteX411" fmla="*/ 377195 w 610818"/>
                <a:gd name="connsiteY411" fmla="*/ 565685 h 1214592"/>
                <a:gd name="connsiteX412" fmla="*/ 350163 w 610818"/>
                <a:gd name="connsiteY412" fmla="*/ 546337 h 1214592"/>
                <a:gd name="connsiteX413" fmla="*/ 338357 w 610818"/>
                <a:gd name="connsiteY413" fmla="*/ 554970 h 1214592"/>
                <a:gd name="connsiteX414" fmla="*/ 318782 w 610818"/>
                <a:gd name="connsiteY414" fmla="*/ 549909 h 1214592"/>
                <a:gd name="connsiteX415" fmla="*/ 306665 w 610818"/>
                <a:gd name="connsiteY415" fmla="*/ 548719 h 1214592"/>
                <a:gd name="connsiteX416" fmla="*/ 307908 w 610818"/>
                <a:gd name="connsiteY416" fmla="*/ 542468 h 1214592"/>
                <a:gd name="connsiteX417" fmla="*/ 345192 w 610818"/>
                <a:gd name="connsiteY417" fmla="*/ 528477 h 1214592"/>
                <a:gd name="connsiteX418" fmla="*/ 367563 w 610818"/>
                <a:gd name="connsiteY418" fmla="*/ 522524 h 1214592"/>
                <a:gd name="connsiteX419" fmla="*/ 353271 w 610818"/>
                <a:gd name="connsiteY419" fmla="*/ 512106 h 1214592"/>
                <a:gd name="connsiteX420" fmla="*/ 356999 w 610818"/>
                <a:gd name="connsiteY420" fmla="*/ 502283 h 1214592"/>
                <a:gd name="connsiteX421" fmla="*/ 353890 w 610818"/>
                <a:gd name="connsiteY421" fmla="*/ 500800 h 1214592"/>
                <a:gd name="connsiteX422" fmla="*/ 333695 w 610818"/>
                <a:gd name="connsiteY422" fmla="*/ 504967 h 1214592"/>
                <a:gd name="connsiteX423" fmla="*/ 329966 w 610818"/>
                <a:gd name="connsiteY423" fmla="*/ 503776 h 1214592"/>
                <a:gd name="connsiteX424" fmla="*/ 340530 w 610818"/>
                <a:gd name="connsiteY424" fmla="*/ 497228 h 1214592"/>
                <a:gd name="connsiteX425" fmla="*/ 353269 w 610818"/>
                <a:gd name="connsiteY425" fmla="*/ 498418 h 1214592"/>
                <a:gd name="connsiteX426" fmla="*/ 358240 w 610818"/>
                <a:gd name="connsiteY426" fmla="*/ 497823 h 1214592"/>
                <a:gd name="connsiteX427" fmla="*/ 367872 w 610818"/>
                <a:gd name="connsiteY427" fmla="*/ 495739 h 1214592"/>
                <a:gd name="connsiteX428" fmla="*/ 382475 w 610818"/>
                <a:gd name="connsiteY428" fmla="*/ 486809 h 1214592"/>
                <a:gd name="connsiteX429" fmla="*/ 380611 w 610818"/>
                <a:gd name="connsiteY429" fmla="*/ 481749 h 1214592"/>
                <a:gd name="connsiteX430" fmla="*/ 385271 w 610818"/>
                <a:gd name="connsiteY430" fmla="*/ 474010 h 1214592"/>
                <a:gd name="connsiteX431" fmla="*/ 401428 w 610818"/>
                <a:gd name="connsiteY431" fmla="*/ 462699 h 1214592"/>
                <a:gd name="connsiteX432" fmla="*/ 410749 w 610818"/>
                <a:gd name="connsiteY432" fmla="*/ 444839 h 1214592"/>
                <a:gd name="connsiteX433" fmla="*/ 420070 w 610818"/>
                <a:gd name="connsiteY433" fmla="*/ 425193 h 1214592"/>
                <a:gd name="connsiteX434" fmla="*/ 427527 w 610818"/>
                <a:gd name="connsiteY434" fmla="*/ 412096 h 1214592"/>
                <a:gd name="connsiteX435" fmla="*/ 444616 w 610818"/>
                <a:gd name="connsiteY435" fmla="*/ 395427 h 1214592"/>
                <a:gd name="connsiteX436" fmla="*/ 443062 w 610818"/>
                <a:gd name="connsiteY436" fmla="*/ 379055 h 1214592"/>
                <a:gd name="connsiteX437" fmla="*/ 406710 w 610818"/>
                <a:gd name="connsiteY437" fmla="*/ 366554 h 1214592"/>
                <a:gd name="connsiteX438" fmla="*/ 379990 w 610818"/>
                <a:gd name="connsiteY438" fmla="*/ 360005 h 1214592"/>
                <a:gd name="connsiteX439" fmla="*/ 362901 w 610818"/>
                <a:gd name="connsiteY439" fmla="*/ 359112 h 1214592"/>
                <a:gd name="connsiteX440" fmla="*/ 352337 w 610818"/>
                <a:gd name="connsiteY440" fmla="*/ 351373 h 1214592"/>
                <a:gd name="connsiteX441" fmla="*/ 313499 w 610818"/>
                <a:gd name="connsiteY441" fmla="*/ 360303 h 1214592"/>
                <a:gd name="connsiteX442" fmla="*/ 300760 w 610818"/>
                <a:gd name="connsiteY442" fmla="*/ 358517 h 1214592"/>
                <a:gd name="connsiteX443" fmla="*/ 304799 w 610818"/>
                <a:gd name="connsiteY443" fmla="*/ 361494 h 1214592"/>
                <a:gd name="connsiteX444" fmla="*/ 286778 w 610818"/>
                <a:gd name="connsiteY444" fmla="*/ 367745 h 1214592"/>
                <a:gd name="connsiteX445" fmla="*/ 307906 w 610818"/>
                <a:gd name="connsiteY445" fmla="*/ 350778 h 1214592"/>
                <a:gd name="connsiteX446" fmla="*/ 298585 w 610818"/>
                <a:gd name="connsiteY446" fmla="*/ 349885 h 1214592"/>
                <a:gd name="connsiteX447" fmla="*/ 296100 w 610818"/>
                <a:gd name="connsiteY447" fmla="*/ 347802 h 1214592"/>
                <a:gd name="connsiteX448" fmla="*/ 285846 w 610818"/>
                <a:gd name="connsiteY448" fmla="*/ 351671 h 1214592"/>
                <a:gd name="connsiteX449" fmla="*/ 288021 w 610818"/>
                <a:gd name="connsiteY449" fmla="*/ 345421 h 1214592"/>
                <a:gd name="connsiteX450" fmla="*/ 299828 w 610818"/>
                <a:gd name="connsiteY450" fmla="*/ 344825 h 1214592"/>
                <a:gd name="connsiteX451" fmla="*/ 309460 w 610818"/>
                <a:gd name="connsiteY451" fmla="*/ 342444 h 1214592"/>
                <a:gd name="connsiteX452" fmla="*/ 309460 w 610818"/>
                <a:gd name="connsiteY452" fmla="*/ 346909 h 1214592"/>
                <a:gd name="connsiteX453" fmla="*/ 322509 w 610818"/>
                <a:gd name="connsiteY453" fmla="*/ 335300 h 1214592"/>
                <a:gd name="connsiteX454" fmla="*/ 331209 w 610818"/>
                <a:gd name="connsiteY454" fmla="*/ 329644 h 1214592"/>
                <a:gd name="connsiteX455" fmla="*/ 303246 w 610818"/>
                <a:gd name="connsiteY455" fmla="*/ 328156 h 1214592"/>
                <a:gd name="connsiteX456" fmla="*/ 312878 w 610818"/>
                <a:gd name="connsiteY456" fmla="*/ 326370 h 1214592"/>
                <a:gd name="connsiteX457" fmla="*/ 322509 w 610818"/>
                <a:gd name="connsiteY457" fmla="*/ 312975 h 1214592"/>
                <a:gd name="connsiteX458" fmla="*/ 344880 w 610818"/>
                <a:gd name="connsiteY458" fmla="*/ 300771 h 1214592"/>
                <a:gd name="connsiteX459" fmla="*/ 368183 w 610818"/>
                <a:gd name="connsiteY459" fmla="*/ 283507 h 1214592"/>
                <a:gd name="connsiteX460" fmla="*/ 388689 w 610818"/>
                <a:gd name="connsiteY460" fmla="*/ 273386 h 1214592"/>
                <a:gd name="connsiteX461" fmla="*/ 386825 w 610818"/>
                <a:gd name="connsiteY461" fmla="*/ 259396 h 1214592"/>
                <a:gd name="connsiteX462" fmla="*/ 397389 w 610818"/>
                <a:gd name="connsiteY462" fmla="*/ 240941 h 1214592"/>
                <a:gd name="connsiteX463" fmla="*/ 379368 w 610818"/>
                <a:gd name="connsiteY463" fmla="*/ 238262 h 1214592"/>
                <a:gd name="connsiteX464" fmla="*/ 374708 w 610818"/>
                <a:gd name="connsiteY464" fmla="*/ 245108 h 1214592"/>
                <a:gd name="connsiteX465" fmla="*/ 358551 w 610818"/>
                <a:gd name="connsiteY465" fmla="*/ 238857 h 1214592"/>
                <a:gd name="connsiteX466" fmla="*/ 341152 w 610818"/>
                <a:gd name="connsiteY466" fmla="*/ 240941 h 1214592"/>
                <a:gd name="connsiteX467" fmla="*/ 331520 w 610818"/>
                <a:gd name="connsiteY467" fmla="*/ 237071 h 1214592"/>
                <a:gd name="connsiteX468" fmla="*/ 311013 w 610818"/>
                <a:gd name="connsiteY468" fmla="*/ 239155 h 1214592"/>
                <a:gd name="connsiteX469" fmla="*/ 300449 w 610818"/>
                <a:gd name="connsiteY469" fmla="*/ 246001 h 1214592"/>
                <a:gd name="connsiteX470" fmla="*/ 301692 w 610818"/>
                <a:gd name="connsiteY470" fmla="*/ 233797 h 1214592"/>
                <a:gd name="connsiteX471" fmla="*/ 290507 w 610818"/>
                <a:gd name="connsiteY471" fmla="*/ 232309 h 1214592"/>
                <a:gd name="connsiteX472" fmla="*/ 278389 w 610818"/>
                <a:gd name="connsiteY472" fmla="*/ 224569 h 1214592"/>
                <a:gd name="connsiteX473" fmla="*/ 270000 w 610818"/>
                <a:gd name="connsiteY473" fmla="*/ 220402 h 1214592"/>
                <a:gd name="connsiteX474" fmla="*/ 85132 w 610818"/>
                <a:gd name="connsiteY474" fmla="*/ 301663 h 1214592"/>
                <a:gd name="connsiteX475" fmla="*/ 79539 w 610818"/>
                <a:gd name="connsiteY475" fmla="*/ 305830 h 1214592"/>
                <a:gd name="connsiteX476" fmla="*/ 85442 w 610818"/>
                <a:gd name="connsiteY476" fmla="*/ 315951 h 1214592"/>
                <a:gd name="connsiteX477" fmla="*/ 82957 w 610818"/>
                <a:gd name="connsiteY477" fmla="*/ 326369 h 1214592"/>
                <a:gd name="connsiteX478" fmla="*/ 75189 w 610818"/>
                <a:gd name="connsiteY478" fmla="*/ 349289 h 1214592"/>
                <a:gd name="connsiteX479" fmla="*/ 78607 w 610818"/>
                <a:gd name="connsiteY479" fmla="*/ 367744 h 1214592"/>
                <a:gd name="connsiteX480" fmla="*/ 84200 w 610818"/>
                <a:gd name="connsiteY480" fmla="*/ 366256 h 1214592"/>
                <a:gd name="connsiteX481" fmla="*/ 86064 w 610818"/>
                <a:gd name="connsiteY481" fmla="*/ 354647 h 1214592"/>
                <a:gd name="connsiteX482" fmla="*/ 91035 w 610818"/>
                <a:gd name="connsiteY482" fmla="*/ 345122 h 1214592"/>
                <a:gd name="connsiteX483" fmla="*/ 88239 w 610818"/>
                <a:gd name="connsiteY483" fmla="*/ 334704 h 1214592"/>
                <a:gd name="connsiteX484" fmla="*/ 94764 w 610818"/>
                <a:gd name="connsiteY484" fmla="*/ 336192 h 1214592"/>
                <a:gd name="connsiteX485" fmla="*/ 96938 w 610818"/>
                <a:gd name="connsiteY485" fmla="*/ 330239 h 1214592"/>
                <a:gd name="connsiteX486" fmla="*/ 104085 w 610818"/>
                <a:gd name="connsiteY486" fmla="*/ 321011 h 1214592"/>
                <a:gd name="connsiteX487" fmla="*/ 103774 w 610818"/>
                <a:gd name="connsiteY487" fmla="*/ 313570 h 1214592"/>
                <a:gd name="connsiteX488" fmla="*/ 107814 w 610818"/>
                <a:gd name="connsiteY488" fmla="*/ 313570 h 1214592"/>
                <a:gd name="connsiteX489" fmla="*/ 110610 w 610818"/>
                <a:gd name="connsiteY489" fmla="*/ 308212 h 1214592"/>
                <a:gd name="connsiteX490" fmla="*/ 105328 w 610818"/>
                <a:gd name="connsiteY490" fmla="*/ 308212 h 1214592"/>
                <a:gd name="connsiteX491" fmla="*/ 103153 w 610818"/>
                <a:gd name="connsiteY491" fmla="*/ 303747 h 1214592"/>
                <a:gd name="connsiteX492" fmla="*/ 97250 w 610818"/>
                <a:gd name="connsiteY492" fmla="*/ 304342 h 1214592"/>
                <a:gd name="connsiteX493" fmla="*/ 89482 w 610818"/>
                <a:gd name="connsiteY493" fmla="*/ 302854 h 1214592"/>
                <a:gd name="connsiteX494" fmla="*/ 85132 w 610818"/>
                <a:gd name="connsiteY494" fmla="*/ 301663 h 1214592"/>
                <a:gd name="connsiteX495" fmla="*/ 178964 w 610818"/>
                <a:gd name="connsiteY495" fmla="*/ 335894 h 1214592"/>
                <a:gd name="connsiteX496" fmla="*/ 173372 w 610818"/>
                <a:gd name="connsiteY496" fmla="*/ 342443 h 1214592"/>
                <a:gd name="connsiteX497" fmla="*/ 167158 w 610818"/>
                <a:gd name="connsiteY497" fmla="*/ 351075 h 1214592"/>
                <a:gd name="connsiteX498" fmla="*/ 167158 w 610818"/>
                <a:gd name="connsiteY498" fmla="*/ 359410 h 1214592"/>
                <a:gd name="connsiteX499" fmla="*/ 171197 w 610818"/>
                <a:gd name="connsiteY499" fmla="*/ 354647 h 1214592"/>
                <a:gd name="connsiteX500" fmla="*/ 175547 w 610818"/>
                <a:gd name="connsiteY500" fmla="*/ 346015 h 1214592"/>
                <a:gd name="connsiteX501" fmla="*/ 178964 w 610818"/>
                <a:gd name="connsiteY501" fmla="*/ 336490 h 1214592"/>
                <a:gd name="connsiteX502" fmla="*/ 178964 w 610818"/>
                <a:gd name="connsiteY502" fmla="*/ 335894 h 1214592"/>
                <a:gd name="connsiteX503" fmla="*/ 122727 w 610818"/>
                <a:gd name="connsiteY503" fmla="*/ 426979 h 1214592"/>
                <a:gd name="connsiteX504" fmla="*/ 115270 w 610818"/>
                <a:gd name="connsiteY504" fmla="*/ 428765 h 1214592"/>
                <a:gd name="connsiteX505" fmla="*/ 104085 w 610818"/>
                <a:gd name="connsiteY505" fmla="*/ 437695 h 1214592"/>
                <a:gd name="connsiteX506" fmla="*/ 118688 w 610818"/>
                <a:gd name="connsiteY506" fmla="*/ 434123 h 1214592"/>
                <a:gd name="connsiteX507" fmla="*/ 122727 w 610818"/>
                <a:gd name="connsiteY507" fmla="*/ 426979 h 1214592"/>
                <a:gd name="connsiteX508" fmla="*/ 138262 w 610818"/>
                <a:gd name="connsiteY508" fmla="*/ 434421 h 1214592"/>
                <a:gd name="connsiteX509" fmla="*/ 123348 w 610818"/>
                <a:gd name="connsiteY509" fmla="*/ 443946 h 1214592"/>
                <a:gd name="connsiteX510" fmla="*/ 137951 w 610818"/>
                <a:gd name="connsiteY510" fmla="*/ 451983 h 1214592"/>
                <a:gd name="connsiteX511" fmla="*/ 133291 w 610818"/>
                <a:gd name="connsiteY511" fmla="*/ 451686 h 1214592"/>
                <a:gd name="connsiteX512" fmla="*/ 125523 w 610818"/>
                <a:gd name="connsiteY512" fmla="*/ 449900 h 1214592"/>
                <a:gd name="connsiteX513" fmla="*/ 132048 w 610818"/>
                <a:gd name="connsiteY513" fmla="*/ 454960 h 1214592"/>
                <a:gd name="connsiteX514" fmla="*/ 146030 w 610818"/>
                <a:gd name="connsiteY514" fmla="*/ 454365 h 1214592"/>
                <a:gd name="connsiteX515" fmla="*/ 136087 w 610818"/>
                <a:gd name="connsiteY515" fmla="*/ 457937 h 1214592"/>
                <a:gd name="connsiteX516" fmla="*/ 133912 w 610818"/>
                <a:gd name="connsiteY516" fmla="*/ 460318 h 1214592"/>
                <a:gd name="connsiteX517" fmla="*/ 129562 w 610818"/>
                <a:gd name="connsiteY517" fmla="*/ 463294 h 1214592"/>
                <a:gd name="connsiteX518" fmla="*/ 128941 w 610818"/>
                <a:gd name="connsiteY518" fmla="*/ 466569 h 1214592"/>
                <a:gd name="connsiteX519" fmla="*/ 135155 w 610818"/>
                <a:gd name="connsiteY519" fmla="*/ 466866 h 1214592"/>
                <a:gd name="connsiteX520" fmla="*/ 143233 w 610818"/>
                <a:gd name="connsiteY520" fmla="*/ 466569 h 1214592"/>
                <a:gd name="connsiteX521" fmla="*/ 127387 w 610818"/>
                <a:gd name="connsiteY521" fmla="*/ 468652 h 1214592"/>
                <a:gd name="connsiteX522" fmla="*/ 125834 w 610818"/>
                <a:gd name="connsiteY522" fmla="*/ 467760 h 1214592"/>
                <a:gd name="connsiteX523" fmla="*/ 116513 w 610818"/>
                <a:gd name="connsiteY523" fmla="*/ 468355 h 1214592"/>
                <a:gd name="connsiteX524" fmla="*/ 120241 w 610818"/>
                <a:gd name="connsiteY524" fmla="*/ 475797 h 1214592"/>
                <a:gd name="connsiteX525" fmla="*/ 141680 w 610818"/>
                <a:gd name="connsiteY525" fmla="*/ 476094 h 1214592"/>
                <a:gd name="connsiteX526" fmla="*/ 155351 w 610818"/>
                <a:gd name="connsiteY526" fmla="*/ 471927 h 1214592"/>
                <a:gd name="connsiteX527" fmla="*/ 151001 w 610818"/>
                <a:gd name="connsiteY527" fmla="*/ 476987 h 1214592"/>
                <a:gd name="connsiteX528" fmla="*/ 172439 w 610818"/>
                <a:gd name="connsiteY528" fmla="*/ 462997 h 1214592"/>
                <a:gd name="connsiteX529" fmla="*/ 169719 w 610818"/>
                <a:gd name="connsiteY529" fmla="*/ 458811 h 1214592"/>
                <a:gd name="connsiteX530" fmla="*/ 151334 w 610818"/>
                <a:gd name="connsiteY530" fmla="*/ 438465 h 1214592"/>
                <a:gd name="connsiteX531" fmla="*/ 138262 w 610818"/>
                <a:gd name="connsiteY531" fmla="*/ 434421 h 1214592"/>
                <a:gd name="connsiteX532" fmla="*/ 156594 w 610818"/>
                <a:gd name="connsiteY532" fmla="*/ 499311 h 1214592"/>
                <a:gd name="connsiteX533" fmla="*/ 134844 w 610818"/>
                <a:gd name="connsiteY533" fmla="*/ 511218 h 1214592"/>
                <a:gd name="connsiteX534" fmla="*/ 135466 w 610818"/>
                <a:gd name="connsiteY534" fmla="*/ 515385 h 1214592"/>
                <a:gd name="connsiteX535" fmla="*/ 133602 w 610818"/>
                <a:gd name="connsiteY535" fmla="*/ 516873 h 1214592"/>
                <a:gd name="connsiteX536" fmla="*/ 126145 w 610818"/>
                <a:gd name="connsiteY536" fmla="*/ 521041 h 1214592"/>
                <a:gd name="connsiteX537" fmla="*/ 123970 w 610818"/>
                <a:gd name="connsiteY537" fmla="*/ 519552 h 1214592"/>
                <a:gd name="connsiteX538" fmla="*/ 118066 w 610818"/>
                <a:gd name="connsiteY538" fmla="*/ 517171 h 1214592"/>
                <a:gd name="connsiteX539" fmla="*/ 107813 w 610818"/>
                <a:gd name="connsiteY539" fmla="*/ 523422 h 1214592"/>
                <a:gd name="connsiteX540" fmla="*/ 109677 w 610818"/>
                <a:gd name="connsiteY540" fmla="*/ 519552 h 1214592"/>
                <a:gd name="connsiteX541" fmla="*/ 105638 w 610818"/>
                <a:gd name="connsiteY541" fmla="*/ 519850 h 1214592"/>
                <a:gd name="connsiteX542" fmla="*/ 97560 w 610818"/>
                <a:gd name="connsiteY542" fmla="*/ 524314 h 1214592"/>
                <a:gd name="connsiteX543" fmla="*/ 95074 w 610818"/>
                <a:gd name="connsiteY543" fmla="*/ 532351 h 1214592"/>
                <a:gd name="connsiteX544" fmla="*/ 91035 w 610818"/>
                <a:gd name="connsiteY544" fmla="*/ 540091 h 1214592"/>
                <a:gd name="connsiteX545" fmla="*/ 100046 w 610818"/>
                <a:gd name="connsiteY545" fmla="*/ 537114 h 1214592"/>
                <a:gd name="connsiteX546" fmla="*/ 105949 w 610818"/>
                <a:gd name="connsiteY546" fmla="*/ 531458 h 1214592"/>
                <a:gd name="connsiteX547" fmla="*/ 107813 w 610818"/>
                <a:gd name="connsiteY547" fmla="*/ 534733 h 1214592"/>
                <a:gd name="connsiteX548" fmla="*/ 103153 w 610818"/>
                <a:gd name="connsiteY548" fmla="*/ 538305 h 1214592"/>
                <a:gd name="connsiteX549" fmla="*/ 107192 w 610818"/>
                <a:gd name="connsiteY549" fmla="*/ 543960 h 1214592"/>
                <a:gd name="connsiteX550" fmla="*/ 100667 w 610818"/>
                <a:gd name="connsiteY550" fmla="*/ 549616 h 1214592"/>
                <a:gd name="connsiteX551" fmla="*/ 105327 w 610818"/>
                <a:gd name="connsiteY551" fmla="*/ 554676 h 1214592"/>
                <a:gd name="connsiteX552" fmla="*/ 110299 w 610818"/>
                <a:gd name="connsiteY552" fmla="*/ 550509 h 1214592"/>
                <a:gd name="connsiteX553" fmla="*/ 121484 w 610818"/>
                <a:gd name="connsiteY553" fmla="*/ 549913 h 1214592"/>
                <a:gd name="connsiteX554" fmla="*/ 125213 w 610818"/>
                <a:gd name="connsiteY554" fmla="*/ 541579 h 1214592"/>
                <a:gd name="connsiteX555" fmla="*/ 123970 w 610818"/>
                <a:gd name="connsiteY555" fmla="*/ 535626 h 1214592"/>
                <a:gd name="connsiteX556" fmla="*/ 125523 w 610818"/>
                <a:gd name="connsiteY556" fmla="*/ 532649 h 1214592"/>
                <a:gd name="connsiteX557" fmla="*/ 132669 w 610818"/>
                <a:gd name="connsiteY557" fmla="*/ 534137 h 1214592"/>
                <a:gd name="connsiteX558" fmla="*/ 135776 w 610818"/>
                <a:gd name="connsiteY558" fmla="*/ 528779 h 1214592"/>
                <a:gd name="connsiteX559" fmla="*/ 155661 w 610818"/>
                <a:gd name="connsiteY559" fmla="*/ 506752 h 1214592"/>
                <a:gd name="connsiteX560" fmla="*/ 156593 w 610818"/>
                <a:gd name="connsiteY560" fmla="*/ 499311 h 1214592"/>
                <a:gd name="connsiteX561" fmla="*/ 175547 w 610818"/>
                <a:gd name="connsiteY561" fmla="*/ 553486 h 1214592"/>
                <a:gd name="connsiteX562" fmla="*/ 168090 w 610818"/>
                <a:gd name="connsiteY562" fmla="*/ 558546 h 1214592"/>
                <a:gd name="connsiteX563" fmla="*/ 166536 w 610818"/>
                <a:gd name="connsiteY563" fmla="*/ 568964 h 1214592"/>
                <a:gd name="connsiteX564" fmla="*/ 164983 w 610818"/>
                <a:gd name="connsiteY564" fmla="*/ 574918 h 1214592"/>
                <a:gd name="connsiteX565" fmla="*/ 167158 w 610818"/>
                <a:gd name="connsiteY565" fmla="*/ 579978 h 1214592"/>
                <a:gd name="connsiteX566" fmla="*/ 176168 w 610818"/>
                <a:gd name="connsiteY566" fmla="*/ 587122 h 1214592"/>
                <a:gd name="connsiteX567" fmla="*/ 183625 w 610818"/>
                <a:gd name="connsiteY567" fmla="*/ 580573 h 1214592"/>
                <a:gd name="connsiteX568" fmla="*/ 182693 w 610818"/>
                <a:gd name="connsiteY568" fmla="*/ 568964 h 1214592"/>
                <a:gd name="connsiteX569" fmla="*/ 180208 w 610818"/>
                <a:gd name="connsiteY569" fmla="*/ 555569 h 1214592"/>
                <a:gd name="connsiteX570" fmla="*/ 175547 w 610818"/>
                <a:gd name="connsiteY570" fmla="*/ 553486 h 1214592"/>
                <a:gd name="connsiteX571" fmla="*/ 178964 w 610818"/>
                <a:gd name="connsiteY571" fmla="*/ 831801 h 1214592"/>
                <a:gd name="connsiteX572" fmla="*/ 175236 w 610818"/>
                <a:gd name="connsiteY572" fmla="*/ 832098 h 1214592"/>
                <a:gd name="connsiteX573" fmla="*/ 168090 w 610818"/>
                <a:gd name="connsiteY573" fmla="*/ 841921 h 1214592"/>
                <a:gd name="connsiteX574" fmla="*/ 178654 w 610818"/>
                <a:gd name="connsiteY574" fmla="*/ 864543 h 1214592"/>
                <a:gd name="connsiteX575" fmla="*/ 205685 w 610818"/>
                <a:gd name="connsiteY575" fmla="*/ 850553 h 1214592"/>
                <a:gd name="connsiteX576" fmla="*/ 195121 w 610818"/>
                <a:gd name="connsiteY576" fmla="*/ 849362 h 1214592"/>
                <a:gd name="connsiteX577" fmla="*/ 191703 w 610818"/>
                <a:gd name="connsiteY577" fmla="*/ 836563 h 1214592"/>
                <a:gd name="connsiteX578" fmla="*/ 178964 w 610818"/>
                <a:gd name="connsiteY578" fmla="*/ 831800 h 1214592"/>
                <a:gd name="connsiteX579" fmla="*/ 161565 w 610818"/>
                <a:gd name="connsiteY579" fmla="*/ 839837 h 1214592"/>
                <a:gd name="connsiteX580" fmla="*/ 160633 w 610818"/>
                <a:gd name="connsiteY580" fmla="*/ 840730 h 1214592"/>
                <a:gd name="connsiteX581" fmla="*/ 161876 w 610818"/>
                <a:gd name="connsiteY581" fmla="*/ 844302 h 1214592"/>
                <a:gd name="connsiteX582" fmla="*/ 164983 w 610818"/>
                <a:gd name="connsiteY582" fmla="*/ 849362 h 1214592"/>
                <a:gd name="connsiteX583" fmla="*/ 167779 w 610818"/>
                <a:gd name="connsiteY583" fmla="*/ 848767 h 1214592"/>
                <a:gd name="connsiteX584" fmla="*/ 164672 w 610818"/>
                <a:gd name="connsiteY584" fmla="*/ 841623 h 1214592"/>
                <a:gd name="connsiteX585" fmla="*/ 161565 w 610818"/>
                <a:gd name="connsiteY585" fmla="*/ 839837 h 1214592"/>
                <a:gd name="connsiteX586" fmla="*/ 523845 w 610818"/>
                <a:gd name="connsiteY586" fmla="*/ 1118450 h 1214592"/>
                <a:gd name="connsiteX587" fmla="*/ 521360 w 610818"/>
                <a:gd name="connsiteY587" fmla="*/ 1122915 h 1214592"/>
                <a:gd name="connsiteX588" fmla="*/ 528817 w 610818"/>
                <a:gd name="connsiteY588" fmla="*/ 1127082 h 1214592"/>
                <a:gd name="connsiteX589" fmla="*/ 534720 w 610818"/>
                <a:gd name="connsiteY589" fmla="*/ 1125891 h 1214592"/>
                <a:gd name="connsiteX590" fmla="*/ 523845 w 610818"/>
                <a:gd name="connsiteY590" fmla="*/ 1118450 h 1214592"/>
                <a:gd name="connsiteX591" fmla="*/ 354201 w 610818"/>
                <a:gd name="connsiteY591" fmla="*/ 1175899 h 1214592"/>
                <a:gd name="connsiteX592" fmla="*/ 349851 w 610818"/>
                <a:gd name="connsiteY592" fmla="*/ 1178280 h 1214592"/>
                <a:gd name="connsiteX593" fmla="*/ 337734 w 610818"/>
                <a:gd name="connsiteY593" fmla="*/ 1180959 h 1214592"/>
                <a:gd name="connsiteX594" fmla="*/ 331830 w 610818"/>
                <a:gd name="connsiteY594" fmla="*/ 1183936 h 1214592"/>
                <a:gd name="connsiteX595" fmla="*/ 339909 w 610818"/>
                <a:gd name="connsiteY595" fmla="*/ 1186615 h 1214592"/>
                <a:gd name="connsiteX596" fmla="*/ 350473 w 610818"/>
                <a:gd name="connsiteY596" fmla="*/ 1196735 h 1214592"/>
                <a:gd name="connsiteX597" fmla="*/ 359794 w 610818"/>
                <a:gd name="connsiteY597" fmla="*/ 1196140 h 1214592"/>
                <a:gd name="connsiteX598" fmla="*/ 368183 w 610818"/>
                <a:gd name="connsiteY598" fmla="*/ 1188698 h 1214592"/>
                <a:gd name="connsiteX599" fmla="*/ 365386 w 610818"/>
                <a:gd name="connsiteY599" fmla="*/ 1182150 h 1214592"/>
                <a:gd name="connsiteX600" fmla="*/ 357308 w 610818"/>
                <a:gd name="connsiteY600" fmla="*/ 1178280 h 1214592"/>
                <a:gd name="connsiteX601" fmla="*/ 354201 w 610818"/>
                <a:gd name="connsiteY601" fmla="*/ 1175899 h 12145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</a:cxnLst>
              <a:rect l="l" t="t" r="r" b="b"/>
              <a:pathLst>
                <a:path w="610818" h="1214592">
                  <a:moveTo>
                    <a:pt x="583811" y="131"/>
                  </a:moveTo>
                  <a:cubicBezTo>
                    <a:pt x="582776" y="353"/>
                    <a:pt x="582149" y="990"/>
                    <a:pt x="581636" y="1917"/>
                  </a:cubicBezTo>
                  <a:cubicBezTo>
                    <a:pt x="579587" y="5625"/>
                    <a:pt x="577161" y="13210"/>
                    <a:pt x="575111" y="15609"/>
                  </a:cubicBezTo>
                  <a:cubicBezTo>
                    <a:pt x="573062" y="18009"/>
                    <a:pt x="574490" y="11560"/>
                    <a:pt x="574490" y="10251"/>
                  </a:cubicBezTo>
                  <a:cubicBezTo>
                    <a:pt x="574490" y="8942"/>
                    <a:pt x="568793" y="7575"/>
                    <a:pt x="567655" y="10847"/>
                  </a:cubicBezTo>
                  <a:cubicBezTo>
                    <a:pt x="566516" y="14118"/>
                    <a:pt x="567528" y="17138"/>
                    <a:pt x="565480" y="18883"/>
                  </a:cubicBezTo>
                  <a:cubicBezTo>
                    <a:pt x="563430" y="20629"/>
                    <a:pt x="562951" y="18864"/>
                    <a:pt x="561130" y="24539"/>
                  </a:cubicBezTo>
                  <a:cubicBezTo>
                    <a:pt x="559308" y="34137"/>
                    <a:pt x="558668" y="37975"/>
                    <a:pt x="562994" y="39720"/>
                  </a:cubicBezTo>
                  <a:cubicBezTo>
                    <a:pt x="567320" y="41465"/>
                    <a:pt x="567946" y="38406"/>
                    <a:pt x="570451" y="33171"/>
                  </a:cubicBezTo>
                  <a:cubicBezTo>
                    <a:pt x="572955" y="27936"/>
                    <a:pt x="569975" y="28427"/>
                    <a:pt x="569519" y="26027"/>
                  </a:cubicBezTo>
                  <a:cubicBezTo>
                    <a:pt x="569064" y="23628"/>
                    <a:pt x="569998" y="23287"/>
                    <a:pt x="573869" y="20669"/>
                  </a:cubicBezTo>
                  <a:cubicBezTo>
                    <a:pt x="577740" y="18052"/>
                    <a:pt x="579981" y="19617"/>
                    <a:pt x="582258" y="19181"/>
                  </a:cubicBezTo>
                  <a:cubicBezTo>
                    <a:pt x="584535" y="18745"/>
                    <a:pt x="591579" y="5289"/>
                    <a:pt x="591579" y="3107"/>
                  </a:cubicBezTo>
                  <a:cubicBezTo>
                    <a:pt x="591579" y="1471"/>
                    <a:pt x="586917" y="-534"/>
                    <a:pt x="583812" y="131"/>
                  </a:cubicBezTo>
                  <a:close/>
                  <a:moveTo>
                    <a:pt x="550566" y="20967"/>
                  </a:moveTo>
                  <a:cubicBezTo>
                    <a:pt x="546467" y="20967"/>
                    <a:pt x="547912" y="27318"/>
                    <a:pt x="544041" y="28409"/>
                  </a:cubicBezTo>
                  <a:cubicBezTo>
                    <a:pt x="540170" y="29499"/>
                    <a:pt x="540849" y="20892"/>
                    <a:pt x="537206" y="27218"/>
                  </a:cubicBezTo>
                  <a:cubicBezTo>
                    <a:pt x="533562" y="33544"/>
                    <a:pt x="535297" y="32678"/>
                    <a:pt x="536895" y="37041"/>
                  </a:cubicBezTo>
                  <a:cubicBezTo>
                    <a:pt x="538489" y="41404"/>
                    <a:pt x="539568" y="38568"/>
                    <a:pt x="540934" y="37041"/>
                  </a:cubicBezTo>
                  <a:cubicBezTo>
                    <a:pt x="542301" y="35514"/>
                    <a:pt x="543009" y="36727"/>
                    <a:pt x="541866" y="42399"/>
                  </a:cubicBezTo>
                  <a:cubicBezTo>
                    <a:pt x="540728" y="48070"/>
                    <a:pt x="536110" y="51588"/>
                    <a:pt x="539070" y="53115"/>
                  </a:cubicBezTo>
                  <a:cubicBezTo>
                    <a:pt x="542030" y="54641"/>
                    <a:pt x="543441" y="54760"/>
                    <a:pt x="544352" y="51924"/>
                  </a:cubicBezTo>
                  <a:cubicBezTo>
                    <a:pt x="545262" y="49088"/>
                    <a:pt x="548346" y="55537"/>
                    <a:pt x="543109" y="57282"/>
                  </a:cubicBezTo>
                  <a:cubicBezTo>
                    <a:pt x="537872" y="59027"/>
                    <a:pt x="530946" y="54049"/>
                    <a:pt x="525710" y="55794"/>
                  </a:cubicBezTo>
                  <a:cubicBezTo>
                    <a:pt x="520473" y="57539"/>
                    <a:pt x="519581" y="62701"/>
                    <a:pt x="523224" y="65319"/>
                  </a:cubicBezTo>
                  <a:cubicBezTo>
                    <a:pt x="526867" y="67936"/>
                    <a:pt x="529896" y="69286"/>
                    <a:pt x="532856" y="67105"/>
                  </a:cubicBezTo>
                  <a:cubicBezTo>
                    <a:pt x="535816" y="64923"/>
                    <a:pt x="535052" y="69547"/>
                    <a:pt x="535963" y="72165"/>
                  </a:cubicBezTo>
                  <a:cubicBezTo>
                    <a:pt x="536873" y="74783"/>
                    <a:pt x="536959" y="77341"/>
                    <a:pt x="539691" y="72760"/>
                  </a:cubicBezTo>
                  <a:cubicBezTo>
                    <a:pt x="542423" y="68180"/>
                    <a:pt x="548678" y="69534"/>
                    <a:pt x="544352" y="81095"/>
                  </a:cubicBezTo>
                  <a:cubicBezTo>
                    <a:pt x="540026" y="92656"/>
                    <a:pt x="539172" y="96239"/>
                    <a:pt x="536895" y="101038"/>
                  </a:cubicBezTo>
                  <a:cubicBezTo>
                    <a:pt x="534618" y="105837"/>
                    <a:pt x="531739" y="105426"/>
                    <a:pt x="533788" y="108480"/>
                  </a:cubicBezTo>
                  <a:cubicBezTo>
                    <a:pt x="542440" y="113061"/>
                    <a:pt x="541641" y="105083"/>
                    <a:pt x="545284" y="99848"/>
                  </a:cubicBezTo>
                  <a:cubicBezTo>
                    <a:pt x="548927" y="94613"/>
                    <a:pt x="550485" y="86112"/>
                    <a:pt x="553673" y="81095"/>
                  </a:cubicBezTo>
                  <a:cubicBezTo>
                    <a:pt x="556860" y="76078"/>
                    <a:pt x="551081" y="75891"/>
                    <a:pt x="553363" y="69784"/>
                  </a:cubicBezTo>
                  <a:cubicBezTo>
                    <a:pt x="555640" y="63676"/>
                    <a:pt x="556949" y="69541"/>
                    <a:pt x="560820" y="62342"/>
                  </a:cubicBezTo>
                  <a:cubicBezTo>
                    <a:pt x="564690" y="55144"/>
                    <a:pt x="567714" y="50138"/>
                    <a:pt x="563616" y="50138"/>
                  </a:cubicBezTo>
                  <a:cubicBezTo>
                    <a:pt x="559518" y="50138"/>
                    <a:pt x="559183" y="47634"/>
                    <a:pt x="558955" y="42399"/>
                  </a:cubicBezTo>
                  <a:cubicBezTo>
                    <a:pt x="558728" y="37164"/>
                    <a:pt x="556695" y="36686"/>
                    <a:pt x="553052" y="40613"/>
                  </a:cubicBezTo>
                  <a:cubicBezTo>
                    <a:pt x="549409" y="44539"/>
                    <a:pt x="549305" y="39159"/>
                    <a:pt x="551809" y="31088"/>
                  </a:cubicBezTo>
                  <a:cubicBezTo>
                    <a:pt x="554314" y="23017"/>
                    <a:pt x="554665" y="20967"/>
                    <a:pt x="550566" y="20967"/>
                  </a:cubicBezTo>
                  <a:close/>
                  <a:moveTo>
                    <a:pt x="415410" y="156404"/>
                  </a:moveTo>
                  <a:cubicBezTo>
                    <a:pt x="414528" y="156649"/>
                    <a:pt x="413887" y="157585"/>
                    <a:pt x="413546" y="158785"/>
                  </a:cubicBezTo>
                  <a:cubicBezTo>
                    <a:pt x="412179" y="164020"/>
                    <a:pt x="412782" y="167217"/>
                    <a:pt x="416653" y="165036"/>
                  </a:cubicBezTo>
                  <a:cubicBezTo>
                    <a:pt x="420523" y="162855"/>
                    <a:pt x="423011" y="163709"/>
                    <a:pt x="422556" y="167417"/>
                  </a:cubicBezTo>
                  <a:cubicBezTo>
                    <a:pt x="422100" y="171125"/>
                    <a:pt x="426118" y="172023"/>
                    <a:pt x="425663" y="168310"/>
                  </a:cubicBezTo>
                  <a:cubicBezTo>
                    <a:pt x="425208" y="164601"/>
                    <a:pt x="422326" y="161243"/>
                    <a:pt x="419138" y="158189"/>
                  </a:cubicBezTo>
                  <a:cubicBezTo>
                    <a:pt x="417544" y="156662"/>
                    <a:pt x="416292" y="156158"/>
                    <a:pt x="415410" y="156403"/>
                  </a:cubicBezTo>
                  <a:close/>
                  <a:moveTo>
                    <a:pt x="444927" y="164738"/>
                  </a:moveTo>
                  <a:cubicBezTo>
                    <a:pt x="440145" y="165175"/>
                    <a:pt x="441592" y="167081"/>
                    <a:pt x="441820" y="168608"/>
                  </a:cubicBezTo>
                  <a:cubicBezTo>
                    <a:pt x="442047" y="170135"/>
                    <a:pt x="442294" y="169244"/>
                    <a:pt x="439334" y="170989"/>
                  </a:cubicBezTo>
                  <a:cubicBezTo>
                    <a:pt x="436374" y="172734"/>
                    <a:pt x="434652" y="172618"/>
                    <a:pt x="433741" y="175454"/>
                  </a:cubicBezTo>
                  <a:cubicBezTo>
                    <a:pt x="432831" y="178290"/>
                    <a:pt x="434965" y="180155"/>
                    <a:pt x="437470" y="177538"/>
                  </a:cubicBezTo>
                  <a:cubicBezTo>
                    <a:pt x="439974" y="174920"/>
                    <a:pt x="438589" y="172498"/>
                    <a:pt x="439955" y="173370"/>
                  </a:cubicBezTo>
                  <a:cubicBezTo>
                    <a:pt x="441321" y="174243"/>
                    <a:pt x="440121" y="173408"/>
                    <a:pt x="440577" y="175156"/>
                  </a:cubicBezTo>
                  <a:cubicBezTo>
                    <a:pt x="447863" y="174938"/>
                    <a:pt x="445984" y="172139"/>
                    <a:pt x="448034" y="170394"/>
                  </a:cubicBezTo>
                  <a:cubicBezTo>
                    <a:pt x="450083" y="168649"/>
                    <a:pt x="445610" y="171603"/>
                    <a:pt x="444927" y="169203"/>
                  </a:cubicBezTo>
                  <a:cubicBezTo>
                    <a:pt x="444244" y="166804"/>
                    <a:pt x="449708" y="164302"/>
                    <a:pt x="444927" y="164738"/>
                  </a:cubicBezTo>
                  <a:close/>
                  <a:moveTo>
                    <a:pt x="408264" y="172477"/>
                  </a:moveTo>
                  <a:cubicBezTo>
                    <a:pt x="407926" y="172672"/>
                    <a:pt x="407616" y="172959"/>
                    <a:pt x="407332" y="173668"/>
                  </a:cubicBezTo>
                  <a:cubicBezTo>
                    <a:pt x="406193" y="176504"/>
                    <a:pt x="406670" y="176786"/>
                    <a:pt x="408264" y="179621"/>
                  </a:cubicBezTo>
                  <a:cubicBezTo>
                    <a:pt x="411451" y="183548"/>
                    <a:pt x="413299" y="185613"/>
                    <a:pt x="416031" y="184086"/>
                  </a:cubicBezTo>
                  <a:cubicBezTo>
                    <a:pt x="418763" y="182559"/>
                    <a:pt x="421643" y="179719"/>
                    <a:pt x="419138" y="177538"/>
                  </a:cubicBezTo>
                  <a:cubicBezTo>
                    <a:pt x="416634" y="175356"/>
                    <a:pt x="413813" y="177774"/>
                    <a:pt x="411992" y="175156"/>
                  </a:cubicBezTo>
                  <a:cubicBezTo>
                    <a:pt x="410626" y="173193"/>
                    <a:pt x="409277" y="171895"/>
                    <a:pt x="408264" y="172477"/>
                  </a:cubicBezTo>
                  <a:close/>
                  <a:moveTo>
                    <a:pt x="395525" y="176049"/>
                  </a:moveTo>
                  <a:cubicBezTo>
                    <a:pt x="392611" y="176602"/>
                    <a:pt x="389588" y="179121"/>
                    <a:pt x="386514" y="187956"/>
                  </a:cubicBezTo>
                  <a:cubicBezTo>
                    <a:pt x="382416" y="199735"/>
                    <a:pt x="386247" y="200676"/>
                    <a:pt x="388068" y="200458"/>
                  </a:cubicBezTo>
                  <a:cubicBezTo>
                    <a:pt x="389889" y="200240"/>
                    <a:pt x="393535" y="198435"/>
                    <a:pt x="391486" y="201053"/>
                  </a:cubicBezTo>
                  <a:cubicBezTo>
                    <a:pt x="389436" y="203671"/>
                    <a:pt x="392939" y="206113"/>
                    <a:pt x="398632" y="206113"/>
                  </a:cubicBezTo>
                  <a:cubicBezTo>
                    <a:pt x="404324" y="206113"/>
                    <a:pt x="408368" y="201907"/>
                    <a:pt x="409506" y="203434"/>
                  </a:cubicBezTo>
                  <a:cubicBezTo>
                    <a:pt x="410645" y="204961"/>
                    <a:pt x="408866" y="206375"/>
                    <a:pt x="411371" y="211174"/>
                  </a:cubicBezTo>
                  <a:cubicBezTo>
                    <a:pt x="413875" y="215973"/>
                    <a:pt x="417959" y="214764"/>
                    <a:pt x="420692" y="212364"/>
                  </a:cubicBezTo>
                  <a:cubicBezTo>
                    <a:pt x="423424" y="209965"/>
                    <a:pt x="429742" y="208056"/>
                    <a:pt x="428149" y="205220"/>
                  </a:cubicBezTo>
                  <a:cubicBezTo>
                    <a:pt x="426555" y="202385"/>
                    <a:pt x="420566" y="210081"/>
                    <a:pt x="418517" y="207899"/>
                  </a:cubicBezTo>
                  <a:cubicBezTo>
                    <a:pt x="416467" y="205718"/>
                    <a:pt x="422245" y="201946"/>
                    <a:pt x="422245" y="201946"/>
                  </a:cubicBezTo>
                  <a:cubicBezTo>
                    <a:pt x="422245" y="201946"/>
                    <a:pt x="415222" y="204370"/>
                    <a:pt x="413856" y="202839"/>
                  </a:cubicBezTo>
                  <a:cubicBezTo>
                    <a:pt x="412490" y="201312"/>
                    <a:pt x="418080" y="200555"/>
                    <a:pt x="416031" y="198374"/>
                  </a:cubicBezTo>
                  <a:cubicBezTo>
                    <a:pt x="413982" y="196192"/>
                    <a:pt x="412094" y="199440"/>
                    <a:pt x="409817" y="197481"/>
                  </a:cubicBezTo>
                  <a:cubicBezTo>
                    <a:pt x="407540" y="195518"/>
                    <a:pt x="402671" y="195993"/>
                    <a:pt x="402671" y="195993"/>
                  </a:cubicBezTo>
                  <a:cubicBezTo>
                    <a:pt x="402671" y="195993"/>
                    <a:pt x="407023" y="193511"/>
                    <a:pt x="410438" y="192421"/>
                  </a:cubicBezTo>
                  <a:cubicBezTo>
                    <a:pt x="413854" y="191330"/>
                    <a:pt x="412172" y="186225"/>
                    <a:pt x="403292" y="179026"/>
                  </a:cubicBezTo>
                  <a:cubicBezTo>
                    <a:pt x="401699" y="176845"/>
                    <a:pt x="402192" y="176486"/>
                    <a:pt x="398321" y="176049"/>
                  </a:cubicBezTo>
                  <a:cubicBezTo>
                    <a:pt x="397354" y="175941"/>
                    <a:pt x="396496" y="175866"/>
                    <a:pt x="395525" y="176049"/>
                  </a:cubicBezTo>
                  <a:close/>
                  <a:moveTo>
                    <a:pt x="380922" y="202541"/>
                  </a:moveTo>
                  <a:cubicBezTo>
                    <a:pt x="380092" y="202715"/>
                    <a:pt x="379430" y="203321"/>
                    <a:pt x="378747" y="204030"/>
                  </a:cubicBezTo>
                  <a:cubicBezTo>
                    <a:pt x="376015" y="206865"/>
                    <a:pt x="374280" y="208654"/>
                    <a:pt x="379057" y="209090"/>
                  </a:cubicBezTo>
                  <a:cubicBezTo>
                    <a:pt x="383838" y="209526"/>
                    <a:pt x="380300" y="210719"/>
                    <a:pt x="380300" y="213555"/>
                  </a:cubicBezTo>
                  <a:cubicBezTo>
                    <a:pt x="382121" y="220535"/>
                    <a:pt x="382686" y="223080"/>
                    <a:pt x="388378" y="223080"/>
                  </a:cubicBezTo>
                  <a:cubicBezTo>
                    <a:pt x="394070" y="223080"/>
                    <a:pt x="396475" y="224387"/>
                    <a:pt x="393971" y="219806"/>
                  </a:cubicBezTo>
                  <a:cubicBezTo>
                    <a:pt x="391466" y="215225"/>
                    <a:pt x="393181" y="210635"/>
                    <a:pt x="389310" y="206709"/>
                  </a:cubicBezTo>
                  <a:cubicBezTo>
                    <a:pt x="386407" y="203764"/>
                    <a:pt x="383408" y="202020"/>
                    <a:pt x="380921" y="202541"/>
                  </a:cubicBezTo>
                  <a:close/>
                  <a:moveTo>
                    <a:pt x="187353" y="215341"/>
                  </a:moveTo>
                  <a:cubicBezTo>
                    <a:pt x="186537" y="215229"/>
                    <a:pt x="179753" y="221175"/>
                    <a:pt x="178964" y="221294"/>
                  </a:cubicBezTo>
                  <a:cubicBezTo>
                    <a:pt x="173443" y="222125"/>
                    <a:pt x="173296" y="224231"/>
                    <a:pt x="168400" y="228140"/>
                  </a:cubicBezTo>
                  <a:cubicBezTo>
                    <a:pt x="167468" y="228140"/>
                    <a:pt x="163740" y="229331"/>
                    <a:pt x="162808" y="230224"/>
                  </a:cubicBezTo>
                  <a:cubicBezTo>
                    <a:pt x="153482" y="231117"/>
                    <a:pt x="150065" y="233520"/>
                    <a:pt x="145408" y="234987"/>
                  </a:cubicBezTo>
                  <a:cubicBezTo>
                    <a:pt x="142610" y="237667"/>
                    <a:pt x="145719" y="245702"/>
                    <a:pt x="144787" y="245702"/>
                  </a:cubicBezTo>
                  <a:cubicBezTo>
                    <a:pt x="131730" y="243022"/>
                    <a:pt x="126070" y="233846"/>
                    <a:pt x="119931" y="250167"/>
                  </a:cubicBezTo>
                  <a:cubicBezTo>
                    <a:pt x="118998" y="253741"/>
                    <a:pt x="119931" y="257309"/>
                    <a:pt x="121795" y="260883"/>
                  </a:cubicBezTo>
                  <a:cubicBezTo>
                    <a:pt x="121795" y="261777"/>
                    <a:pt x="125524" y="260892"/>
                    <a:pt x="124591" y="261776"/>
                  </a:cubicBezTo>
                  <a:cubicBezTo>
                    <a:pt x="122726" y="263563"/>
                    <a:pt x="115270" y="262667"/>
                    <a:pt x="116202" y="265348"/>
                  </a:cubicBezTo>
                  <a:cubicBezTo>
                    <a:pt x="119000" y="272496"/>
                    <a:pt x="132109" y="277546"/>
                    <a:pt x="132048" y="279636"/>
                  </a:cubicBezTo>
                  <a:cubicBezTo>
                    <a:pt x="129250" y="286783"/>
                    <a:pt x="113408" y="276060"/>
                    <a:pt x="109677" y="282315"/>
                  </a:cubicBezTo>
                  <a:cubicBezTo>
                    <a:pt x="105947" y="287675"/>
                    <a:pt x="115049" y="300656"/>
                    <a:pt x="119309" y="302556"/>
                  </a:cubicBezTo>
                  <a:cubicBezTo>
                    <a:pt x="123722" y="304524"/>
                    <a:pt x="131432" y="295649"/>
                    <a:pt x="133291" y="292733"/>
                  </a:cubicBezTo>
                  <a:cubicBezTo>
                    <a:pt x="135150" y="289816"/>
                    <a:pt x="130344" y="286483"/>
                    <a:pt x="133601" y="284696"/>
                  </a:cubicBezTo>
                  <a:cubicBezTo>
                    <a:pt x="135466" y="282909"/>
                    <a:pt x="137949" y="291543"/>
                    <a:pt x="140747" y="290649"/>
                  </a:cubicBezTo>
                  <a:cubicBezTo>
                    <a:pt x="146343" y="287969"/>
                    <a:pt x="135469" y="276955"/>
                    <a:pt x="141057" y="280529"/>
                  </a:cubicBezTo>
                  <a:cubicBezTo>
                    <a:pt x="145720" y="284996"/>
                    <a:pt x="150593" y="284793"/>
                    <a:pt x="155350" y="282910"/>
                  </a:cubicBezTo>
                  <a:cubicBezTo>
                    <a:pt x="169889" y="277511"/>
                    <a:pt x="168399" y="256420"/>
                    <a:pt x="169331" y="251953"/>
                  </a:cubicBezTo>
                  <a:cubicBezTo>
                    <a:pt x="171197" y="246592"/>
                    <a:pt x="184243" y="239455"/>
                    <a:pt x="188906" y="232307"/>
                  </a:cubicBezTo>
                  <a:cubicBezTo>
                    <a:pt x="187041" y="227840"/>
                    <a:pt x="192015" y="216234"/>
                    <a:pt x="187352" y="215340"/>
                  </a:cubicBezTo>
                  <a:close/>
                  <a:moveTo>
                    <a:pt x="411992" y="216829"/>
                  </a:moveTo>
                  <a:cubicBezTo>
                    <a:pt x="408121" y="216829"/>
                    <a:pt x="408904" y="218913"/>
                    <a:pt x="406399" y="218913"/>
                  </a:cubicBezTo>
                  <a:cubicBezTo>
                    <a:pt x="403895" y="218913"/>
                    <a:pt x="401865" y="220701"/>
                    <a:pt x="403914" y="223973"/>
                  </a:cubicBezTo>
                  <a:cubicBezTo>
                    <a:pt x="405508" y="226591"/>
                    <a:pt x="401348" y="229590"/>
                    <a:pt x="404535" y="231117"/>
                  </a:cubicBezTo>
                  <a:cubicBezTo>
                    <a:pt x="407723" y="232644"/>
                    <a:pt x="408430" y="232980"/>
                    <a:pt x="408885" y="229926"/>
                  </a:cubicBezTo>
                  <a:cubicBezTo>
                    <a:pt x="409340" y="226872"/>
                    <a:pt x="409032" y="224943"/>
                    <a:pt x="411992" y="221889"/>
                  </a:cubicBezTo>
                  <a:cubicBezTo>
                    <a:pt x="414952" y="218836"/>
                    <a:pt x="415863" y="216829"/>
                    <a:pt x="411992" y="216829"/>
                  </a:cubicBezTo>
                  <a:close/>
                  <a:moveTo>
                    <a:pt x="270000" y="220401"/>
                  </a:moveTo>
                  <a:cubicBezTo>
                    <a:pt x="267345" y="221189"/>
                    <a:pt x="261408" y="231586"/>
                    <a:pt x="258815" y="234094"/>
                  </a:cubicBezTo>
                  <a:cubicBezTo>
                    <a:pt x="257883" y="236774"/>
                    <a:pt x="262127" y="237055"/>
                    <a:pt x="258815" y="240642"/>
                  </a:cubicBezTo>
                  <a:cubicBezTo>
                    <a:pt x="255503" y="244230"/>
                    <a:pt x="252569" y="241663"/>
                    <a:pt x="251669" y="251953"/>
                  </a:cubicBezTo>
                  <a:cubicBezTo>
                    <a:pt x="251485" y="257096"/>
                    <a:pt x="257263" y="257309"/>
                    <a:pt x="253533" y="261776"/>
                  </a:cubicBezTo>
                  <a:cubicBezTo>
                    <a:pt x="248870" y="267137"/>
                    <a:pt x="249498" y="264761"/>
                    <a:pt x="242969" y="262073"/>
                  </a:cubicBezTo>
                  <a:cubicBezTo>
                    <a:pt x="240171" y="262073"/>
                    <a:pt x="234891" y="257905"/>
                    <a:pt x="234891" y="260585"/>
                  </a:cubicBezTo>
                  <a:cubicBezTo>
                    <a:pt x="233958" y="266839"/>
                    <a:pt x="240175" y="277549"/>
                    <a:pt x="236444" y="283803"/>
                  </a:cubicBezTo>
                  <a:cubicBezTo>
                    <a:pt x="234579" y="288270"/>
                    <a:pt x="226813" y="275466"/>
                    <a:pt x="226813" y="279933"/>
                  </a:cubicBezTo>
                  <a:cubicBezTo>
                    <a:pt x="225880" y="291548"/>
                    <a:pt x="238621" y="292429"/>
                    <a:pt x="235823" y="304044"/>
                  </a:cubicBezTo>
                  <a:cubicBezTo>
                    <a:pt x="235823" y="304937"/>
                    <a:pt x="226820" y="307918"/>
                    <a:pt x="211899" y="299877"/>
                  </a:cubicBezTo>
                  <a:cubicBezTo>
                    <a:pt x="200707" y="293622"/>
                    <a:pt x="215942" y="314759"/>
                    <a:pt x="208481" y="316546"/>
                  </a:cubicBezTo>
                  <a:cubicBezTo>
                    <a:pt x="202885" y="318333"/>
                    <a:pt x="204755" y="301364"/>
                    <a:pt x="200092" y="304044"/>
                  </a:cubicBezTo>
                  <a:cubicBezTo>
                    <a:pt x="192793" y="307083"/>
                    <a:pt x="190773" y="312603"/>
                    <a:pt x="197917" y="318927"/>
                  </a:cubicBezTo>
                  <a:cubicBezTo>
                    <a:pt x="210929" y="330444"/>
                    <a:pt x="197447" y="322086"/>
                    <a:pt x="193567" y="325178"/>
                  </a:cubicBezTo>
                  <a:cubicBezTo>
                    <a:pt x="189640" y="328308"/>
                    <a:pt x="196121" y="335320"/>
                    <a:pt x="197606" y="338275"/>
                  </a:cubicBezTo>
                  <a:cubicBezTo>
                    <a:pt x="202182" y="343661"/>
                    <a:pt x="202241" y="350687"/>
                    <a:pt x="190771" y="337085"/>
                  </a:cubicBezTo>
                  <a:cubicBezTo>
                    <a:pt x="188208" y="334045"/>
                    <a:pt x="186348" y="339962"/>
                    <a:pt x="184868" y="344824"/>
                  </a:cubicBezTo>
                  <a:cubicBezTo>
                    <a:pt x="183823" y="348255"/>
                    <a:pt x="187565" y="351225"/>
                    <a:pt x="184246" y="360302"/>
                  </a:cubicBezTo>
                  <a:cubicBezTo>
                    <a:pt x="183555" y="362191"/>
                    <a:pt x="187445" y="363169"/>
                    <a:pt x="192325" y="362684"/>
                  </a:cubicBezTo>
                  <a:cubicBezTo>
                    <a:pt x="197069" y="362211"/>
                    <a:pt x="189140" y="368190"/>
                    <a:pt x="187975" y="369530"/>
                  </a:cubicBezTo>
                  <a:cubicBezTo>
                    <a:pt x="186809" y="370870"/>
                    <a:pt x="181516" y="374624"/>
                    <a:pt x="176168" y="372506"/>
                  </a:cubicBezTo>
                  <a:cubicBezTo>
                    <a:pt x="173976" y="371639"/>
                    <a:pt x="175095" y="364352"/>
                    <a:pt x="169022" y="362981"/>
                  </a:cubicBezTo>
                  <a:cubicBezTo>
                    <a:pt x="165228" y="362125"/>
                    <a:pt x="161761" y="355840"/>
                    <a:pt x="162808" y="351372"/>
                  </a:cubicBezTo>
                  <a:cubicBezTo>
                    <a:pt x="163606" y="347965"/>
                    <a:pt x="171543" y="325085"/>
                    <a:pt x="162497" y="316546"/>
                  </a:cubicBezTo>
                  <a:cubicBezTo>
                    <a:pt x="161551" y="315653"/>
                    <a:pt x="153865" y="317605"/>
                    <a:pt x="152244" y="320118"/>
                  </a:cubicBezTo>
                  <a:cubicBezTo>
                    <a:pt x="150624" y="322630"/>
                    <a:pt x="154966" y="325738"/>
                    <a:pt x="153176" y="328452"/>
                  </a:cubicBezTo>
                  <a:cubicBezTo>
                    <a:pt x="149610" y="333881"/>
                    <a:pt x="150405" y="333728"/>
                    <a:pt x="147272" y="335596"/>
                  </a:cubicBezTo>
                  <a:cubicBezTo>
                    <a:pt x="146005" y="336352"/>
                    <a:pt x="141127" y="332406"/>
                    <a:pt x="140748" y="328750"/>
                  </a:cubicBezTo>
                  <a:cubicBezTo>
                    <a:pt x="139925" y="320836"/>
                    <a:pt x="134714" y="322554"/>
                    <a:pt x="135466" y="327262"/>
                  </a:cubicBezTo>
                  <a:cubicBezTo>
                    <a:pt x="136615" y="334455"/>
                    <a:pt x="137536" y="336824"/>
                    <a:pt x="134844" y="337085"/>
                  </a:cubicBezTo>
                  <a:cubicBezTo>
                    <a:pt x="133499" y="337215"/>
                    <a:pt x="130074" y="336175"/>
                    <a:pt x="129873" y="333513"/>
                  </a:cubicBezTo>
                  <a:cubicBezTo>
                    <a:pt x="129590" y="329755"/>
                    <a:pt x="127142" y="333001"/>
                    <a:pt x="125523" y="335894"/>
                  </a:cubicBezTo>
                  <a:cubicBezTo>
                    <a:pt x="122900" y="340582"/>
                    <a:pt x="121123" y="342862"/>
                    <a:pt x="130494" y="350777"/>
                  </a:cubicBezTo>
                  <a:cubicBezTo>
                    <a:pt x="133355" y="353193"/>
                    <a:pt x="136591" y="347881"/>
                    <a:pt x="137330" y="347205"/>
                  </a:cubicBezTo>
                  <a:cubicBezTo>
                    <a:pt x="136173" y="355471"/>
                    <a:pt x="144515" y="352857"/>
                    <a:pt x="144787" y="354051"/>
                  </a:cubicBezTo>
                  <a:cubicBezTo>
                    <a:pt x="145703" y="358082"/>
                    <a:pt x="138224" y="355962"/>
                    <a:pt x="138573" y="360302"/>
                  </a:cubicBezTo>
                  <a:cubicBezTo>
                    <a:pt x="139271" y="368983"/>
                    <a:pt x="147901" y="374236"/>
                    <a:pt x="149758" y="374292"/>
                  </a:cubicBezTo>
                  <a:cubicBezTo>
                    <a:pt x="159739" y="374594"/>
                    <a:pt x="158202" y="378055"/>
                    <a:pt x="159079" y="380841"/>
                  </a:cubicBezTo>
                  <a:cubicBezTo>
                    <a:pt x="160910" y="386657"/>
                    <a:pt x="162032" y="374281"/>
                    <a:pt x="165604" y="376078"/>
                  </a:cubicBezTo>
                  <a:cubicBezTo>
                    <a:pt x="170650" y="378617"/>
                    <a:pt x="173131" y="379871"/>
                    <a:pt x="171818" y="381139"/>
                  </a:cubicBezTo>
                  <a:cubicBezTo>
                    <a:pt x="167978" y="384848"/>
                    <a:pt x="166061" y="384967"/>
                    <a:pt x="164983" y="386497"/>
                  </a:cubicBezTo>
                  <a:cubicBezTo>
                    <a:pt x="161942" y="390808"/>
                    <a:pt x="159787" y="395648"/>
                    <a:pt x="160322" y="396022"/>
                  </a:cubicBezTo>
                  <a:cubicBezTo>
                    <a:pt x="164622" y="399022"/>
                    <a:pt x="188131" y="381286"/>
                    <a:pt x="186732" y="384413"/>
                  </a:cubicBezTo>
                  <a:cubicBezTo>
                    <a:pt x="186732" y="384413"/>
                    <a:pt x="196968" y="392619"/>
                    <a:pt x="195742" y="395129"/>
                  </a:cubicBezTo>
                  <a:cubicBezTo>
                    <a:pt x="194517" y="397638"/>
                    <a:pt x="186683" y="387883"/>
                    <a:pt x="183314" y="389473"/>
                  </a:cubicBezTo>
                  <a:cubicBezTo>
                    <a:pt x="175853" y="391260"/>
                    <a:pt x="170265" y="407333"/>
                    <a:pt x="170265" y="407333"/>
                  </a:cubicBezTo>
                  <a:cubicBezTo>
                    <a:pt x="166921" y="413151"/>
                    <a:pt x="177102" y="413877"/>
                    <a:pt x="173372" y="422811"/>
                  </a:cubicBezTo>
                  <a:cubicBezTo>
                    <a:pt x="171506" y="426385"/>
                    <a:pt x="143858" y="417152"/>
                    <a:pt x="138262" y="424300"/>
                  </a:cubicBezTo>
                  <a:cubicBezTo>
                    <a:pt x="130801" y="435021"/>
                    <a:pt x="192950" y="433525"/>
                    <a:pt x="184557" y="437099"/>
                  </a:cubicBezTo>
                  <a:cubicBezTo>
                    <a:pt x="178028" y="439780"/>
                    <a:pt x="170579" y="436207"/>
                    <a:pt x="163118" y="436207"/>
                  </a:cubicBezTo>
                  <a:cubicBezTo>
                    <a:pt x="160321" y="436207"/>
                    <a:pt x="152865" y="433526"/>
                    <a:pt x="153797" y="436207"/>
                  </a:cubicBezTo>
                  <a:cubicBezTo>
                    <a:pt x="154582" y="439965"/>
                    <a:pt x="155977" y="442942"/>
                    <a:pt x="157526" y="445434"/>
                  </a:cubicBezTo>
                  <a:cubicBezTo>
                    <a:pt x="160721" y="449756"/>
                    <a:pt x="161643" y="450870"/>
                    <a:pt x="165786" y="454854"/>
                  </a:cubicBezTo>
                  <a:cubicBezTo>
                    <a:pt x="167745" y="456738"/>
                    <a:pt x="167658" y="456442"/>
                    <a:pt x="168711" y="457638"/>
                  </a:cubicBezTo>
                  <a:cubicBezTo>
                    <a:pt x="176763" y="459122"/>
                    <a:pt x="186240" y="447428"/>
                    <a:pt x="197606" y="441565"/>
                  </a:cubicBezTo>
                  <a:cubicBezTo>
                    <a:pt x="203202" y="438884"/>
                    <a:pt x="202264" y="437102"/>
                    <a:pt x="208792" y="432635"/>
                  </a:cubicBezTo>
                  <a:cubicBezTo>
                    <a:pt x="211590" y="429954"/>
                    <a:pt x="219046" y="425489"/>
                    <a:pt x="217181" y="428170"/>
                  </a:cubicBezTo>
                  <a:cubicBezTo>
                    <a:pt x="215316" y="433531"/>
                    <a:pt x="205995" y="434418"/>
                    <a:pt x="205995" y="439779"/>
                  </a:cubicBezTo>
                  <a:cubicBezTo>
                    <a:pt x="205995" y="443352"/>
                    <a:pt x="220911" y="439779"/>
                    <a:pt x="218113" y="442458"/>
                  </a:cubicBezTo>
                  <a:cubicBezTo>
                    <a:pt x="217180" y="442458"/>
                    <a:pt x="178961" y="448702"/>
                    <a:pt x="185489" y="461210"/>
                  </a:cubicBezTo>
                  <a:cubicBezTo>
                    <a:pt x="188287" y="465678"/>
                    <a:pt x="198539" y="465673"/>
                    <a:pt x="198539" y="470140"/>
                  </a:cubicBezTo>
                  <a:cubicBezTo>
                    <a:pt x="198539" y="474608"/>
                    <a:pt x="190152" y="464782"/>
                    <a:pt x="185489" y="465675"/>
                  </a:cubicBezTo>
                  <a:cubicBezTo>
                    <a:pt x="180826" y="466569"/>
                    <a:pt x="180927" y="473789"/>
                    <a:pt x="169954" y="479368"/>
                  </a:cubicBezTo>
                  <a:cubicBezTo>
                    <a:pt x="166733" y="481077"/>
                    <a:pt x="163597" y="486616"/>
                    <a:pt x="164050" y="491572"/>
                  </a:cubicBezTo>
                  <a:cubicBezTo>
                    <a:pt x="164277" y="494050"/>
                    <a:pt x="167942" y="496238"/>
                    <a:pt x="166536" y="498418"/>
                  </a:cubicBezTo>
                  <a:cubicBezTo>
                    <a:pt x="163786" y="502683"/>
                    <a:pt x="170227" y="504708"/>
                    <a:pt x="168711" y="507050"/>
                  </a:cubicBezTo>
                  <a:cubicBezTo>
                    <a:pt x="167200" y="509393"/>
                    <a:pt x="166536" y="504371"/>
                    <a:pt x="164050" y="507050"/>
                  </a:cubicBezTo>
                  <a:cubicBezTo>
                    <a:pt x="162128" y="510177"/>
                    <a:pt x="154751" y="518015"/>
                    <a:pt x="155040" y="520148"/>
                  </a:cubicBezTo>
                  <a:cubicBezTo>
                    <a:pt x="155313" y="522153"/>
                    <a:pt x="159042" y="516268"/>
                    <a:pt x="164361" y="513004"/>
                  </a:cubicBezTo>
                  <a:cubicBezTo>
                    <a:pt x="160842" y="517143"/>
                    <a:pt x="155738" y="524240"/>
                    <a:pt x="153797" y="527292"/>
                  </a:cubicBezTo>
                  <a:cubicBezTo>
                    <a:pt x="155975" y="528781"/>
                    <a:pt x="155658" y="523421"/>
                    <a:pt x="161254" y="525208"/>
                  </a:cubicBezTo>
                  <a:cubicBezTo>
                    <a:pt x="162243" y="528325"/>
                    <a:pt x="151021" y="534693"/>
                    <a:pt x="153797" y="539793"/>
                  </a:cubicBezTo>
                  <a:cubicBezTo>
                    <a:pt x="155663" y="544261"/>
                    <a:pt x="162807" y="537112"/>
                    <a:pt x="164672" y="541579"/>
                  </a:cubicBezTo>
                  <a:lnTo>
                    <a:pt x="148826" y="553784"/>
                  </a:lnTo>
                  <a:cubicBezTo>
                    <a:pt x="143230" y="560931"/>
                    <a:pt x="145411" y="571044"/>
                    <a:pt x="139816" y="578192"/>
                  </a:cubicBezTo>
                  <a:cubicBezTo>
                    <a:pt x="137018" y="582659"/>
                    <a:pt x="123967" y="589799"/>
                    <a:pt x="129562" y="592480"/>
                  </a:cubicBezTo>
                  <a:cubicBezTo>
                    <a:pt x="137023" y="595160"/>
                    <a:pt x="145405" y="592480"/>
                    <a:pt x="151933" y="588908"/>
                  </a:cubicBezTo>
                  <a:cubicBezTo>
                    <a:pt x="153798" y="588014"/>
                    <a:pt x="148204" y="584444"/>
                    <a:pt x="149137" y="582657"/>
                  </a:cubicBezTo>
                  <a:cubicBezTo>
                    <a:pt x="151935" y="575509"/>
                    <a:pt x="159388" y="571945"/>
                    <a:pt x="162186" y="564797"/>
                  </a:cubicBezTo>
                  <a:cubicBezTo>
                    <a:pt x="163119" y="563010"/>
                    <a:pt x="161254" y="559441"/>
                    <a:pt x="162186" y="556760"/>
                  </a:cubicBezTo>
                  <a:cubicBezTo>
                    <a:pt x="162186" y="554080"/>
                    <a:pt x="164049" y="551403"/>
                    <a:pt x="165915" y="549616"/>
                  </a:cubicBezTo>
                  <a:cubicBezTo>
                    <a:pt x="168713" y="546936"/>
                    <a:pt x="173993" y="548428"/>
                    <a:pt x="174925" y="544854"/>
                  </a:cubicBezTo>
                  <a:cubicBezTo>
                    <a:pt x="176790" y="535025"/>
                    <a:pt x="170225" y="530039"/>
                    <a:pt x="174304" y="516278"/>
                  </a:cubicBezTo>
                  <a:cubicBezTo>
                    <a:pt x="176791" y="520741"/>
                    <a:pt x="198133" y="497522"/>
                    <a:pt x="211588" y="495144"/>
                  </a:cubicBezTo>
                  <a:cubicBezTo>
                    <a:pt x="186004" y="512688"/>
                    <a:pt x="178839" y="519673"/>
                    <a:pt x="176789" y="529375"/>
                  </a:cubicBezTo>
                  <a:cubicBezTo>
                    <a:pt x="176557" y="531162"/>
                    <a:pt x="178867" y="542997"/>
                    <a:pt x="183003" y="540984"/>
                  </a:cubicBezTo>
                  <a:cubicBezTo>
                    <a:pt x="189328" y="537907"/>
                    <a:pt x="191095" y="542393"/>
                    <a:pt x="187043" y="546342"/>
                  </a:cubicBezTo>
                  <a:cubicBezTo>
                    <a:pt x="185368" y="547974"/>
                    <a:pt x="189692" y="550973"/>
                    <a:pt x="194499" y="558248"/>
                  </a:cubicBezTo>
                  <a:cubicBezTo>
                    <a:pt x="197119" y="562213"/>
                    <a:pt x="194332" y="550221"/>
                    <a:pt x="198228" y="541579"/>
                  </a:cubicBezTo>
                  <a:cubicBezTo>
                    <a:pt x="204917" y="526740"/>
                    <a:pt x="212360" y="525213"/>
                    <a:pt x="217492" y="526101"/>
                  </a:cubicBezTo>
                  <a:cubicBezTo>
                    <a:pt x="217492" y="526101"/>
                    <a:pt x="245830" y="550239"/>
                    <a:pt x="223706" y="537710"/>
                  </a:cubicBezTo>
                  <a:cubicBezTo>
                    <a:pt x="214401" y="532173"/>
                    <a:pt x="212418" y="532371"/>
                    <a:pt x="207549" y="538007"/>
                  </a:cubicBezTo>
                  <a:cubicBezTo>
                    <a:pt x="204751" y="545155"/>
                    <a:pt x="207903" y="547172"/>
                    <a:pt x="206928" y="554081"/>
                  </a:cubicBezTo>
                  <a:cubicBezTo>
                    <a:pt x="205995" y="556761"/>
                    <a:pt x="200402" y="556758"/>
                    <a:pt x="201335" y="559439"/>
                  </a:cubicBezTo>
                  <a:cubicBezTo>
                    <a:pt x="202267" y="561225"/>
                    <a:pt x="219979" y="581760"/>
                    <a:pt x="216249" y="588014"/>
                  </a:cubicBezTo>
                  <a:cubicBezTo>
                    <a:pt x="214383" y="591588"/>
                    <a:pt x="207861" y="591585"/>
                    <a:pt x="205063" y="594265"/>
                  </a:cubicBezTo>
                  <a:cubicBezTo>
                    <a:pt x="175220" y="620176"/>
                    <a:pt x="216262" y="589786"/>
                    <a:pt x="192014" y="615697"/>
                  </a:cubicBezTo>
                  <a:cubicBezTo>
                    <a:pt x="178957" y="629992"/>
                    <a:pt x="172015" y="628485"/>
                    <a:pt x="176168" y="649035"/>
                  </a:cubicBezTo>
                  <a:cubicBezTo>
                    <a:pt x="176401" y="650152"/>
                    <a:pt x="174073" y="651485"/>
                    <a:pt x="172129" y="647844"/>
                  </a:cubicBezTo>
                  <a:cubicBezTo>
                    <a:pt x="170185" y="644204"/>
                    <a:pt x="168617" y="635585"/>
                    <a:pt x="167779" y="635640"/>
                  </a:cubicBezTo>
                  <a:cubicBezTo>
                    <a:pt x="163258" y="635940"/>
                    <a:pt x="159940" y="638304"/>
                    <a:pt x="164361" y="654095"/>
                  </a:cubicBezTo>
                  <a:cubicBezTo>
                    <a:pt x="166571" y="660351"/>
                    <a:pt x="173327" y="682440"/>
                    <a:pt x="176479" y="682076"/>
                  </a:cubicBezTo>
                  <a:cubicBezTo>
                    <a:pt x="179630" y="681711"/>
                    <a:pt x="178955" y="659158"/>
                    <a:pt x="181139" y="657370"/>
                  </a:cubicBezTo>
                  <a:cubicBezTo>
                    <a:pt x="185508" y="653793"/>
                    <a:pt x="185948" y="652598"/>
                    <a:pt x="199471" y="669574"/>
                  </a:cubicBezTo>
                  <a:cubicBezTo>
                    <a:pt x="203201" y="674935"/>
                    <a:pt x="207858" y="689222"/>
                    <a:pt x="211588" y="683862"/>
                  </a:cubicBezTo>
                  <a:cubicBezTo>
                    <a:pt x="220914" y="669566"/>
                    <a:pt x="203192" y="654392"/>
                    <a:pt x="216249" y="657072"/>
                  </a:cubicBezTo>
                  <a:cubicBezTo>
                    <a:pt x="226508" y="658859"/>
                    <a:pt x="226499" y="672250"/>
                    <a:pt x="231162" y="677611"/>
                  </a:cubicBezTo>
                  <a:cubicBezTo>
                    <a:pt x="232095" y="678504"/>
                    <a:pt x="233958" y="679404"/>
                    <a:pt x="234891" y="678503"/>
                  </a:cubicBezTo>
                  <a:cubicBezTo>
                    <a:pt x="236756" y="676717"/>
                    <a:pt x="235821" y="670466"/>
                    <a:pt x="238619" y="671359"/>
                  </a:cubicBezTo>
                  <a:cubicBezTo>
                    <a:pt x="241417" y="672253"/>
                    <a:pt x="235823" y="676716"/>
                    <a:pt x="236755" y="679396"/>
                  </a:cubicBezTo>
                  <a:cubicBezTo>
                    <a:pt x="237688" y="681183"/>
                    <a:pt x="240483" y="681189"/>
                    <a:pt x="242348" y="680289"/>
                  </a:cubicBezTo>
                  <a:cubicBezTo>
                    <a:pt x="247011" y="678502"/>
                    <a:pt x="249802" y="674039"/>
                    <a:pt x="255397" y="672252"/>
                  </a:cubicBezTo>
                  <a:cubicBezTo>
                    <a:pt x="260060" y="671358"/>
                    <a:pt x="265648" y="674938"/>
                    <a:pt x="270311" y="673144"/>
                  </a:cubicBezTo>
                  <a:cubicBezTo>
                    <a:pt x="275907" y="671357"/>
                    <a:pt x="278697" y="664216"/>
                    <a:pt x="284293" y="662428"/>
                  </a:cubicBezTo>
                  <a:cubicBezTo>
                    <a:pt x="288956" y="661535"/>
                    <a:pt x="292680" y="666000"/>
                    <a:pt x="296410" y="666893"/>
                  </a:cubicBezTo>
                  <a:cubicBezTo>
                    <a:pt x="302006" y="667787"/>
                    <a:pt x="311946" y="661837"/>
                    <a:pt x="310081" y="667191"/>
                  </a:cubicBezTo>
                  <a:cubicBezTo>
                    <a:pt x="309149" y="670318"/>
                    <a:pt x="306340" y="672525"/>
                    <a:pt x="302935" y="674037"/>
                  </a:cubicBezTo>
                  <a:cubicBezTo>
                    <a:pt x="299813" y="672197"/>
                    <a:pt x="293892" y="670704"/>
                    <a:pt x="292060" y="671358"/>
                  </a:cubicBezTo>
                  <a:cubicBezTo>
                    <a:pt x="287174" y="673102"/>
                    <a:pt x="295033" y="673897"/>
                    <a:pt x="291750" y="677311"/>
                  </a:cubicBezTo>
                  <a:cubicBezTo>
                    <a:pt x="289885" y="678205"/>
                    <a:pt x="288023" y="676419"/>
                    <a:pt x="286157" y="675525"/>
                  </a:cubicBezTo>
                  <a:cubicBezTo>
                    <a:pt x="285225" y="675525"/>
                    <a:pt x="257883" y="704690"/>
                    <a:pt x="258816" y="715412"/>
                  </a:cubicBezTo>
                  <a:lnTo>
                    <a:pt x="270001" y="737737"/>
                  </a:lnTo>
                  <a:cubicBezTo>
                    <a:pt x="272456" y="742636"/>
                    <a:pt x="262849" y="750832"/>
                    <a:pt x="274040" y="754406"/>
                  </a:cubicBezTo>
                  <a:cubicBezTo>
                    <a:pt x="277771" y="755299"/>
                    <a:pt x="282428" y="744581"/>
                    <a:pt x="284293" y="748155"/>
                  </a:cubicBezTo>
                  <a:cubicBezTo>
                    <a:pt x="287091" y="755303"/>
                    <a:pt x="270928" y="770182"/>
                    <a:pt x="279322" y="770182"/>
                  </a:cubicBezTo>
                  <a:cubicBezTo>
                    <a:pt x="292379" y="769288"/>
                    <a:pt x="305421" y="751422"/>
                    <a:pt x="306353" y="764824"/>
                  </a:cubicBezTo>
                  <a:cubicBezTo>
                    <a:pt x="307286" y="771972"/>
                    <a:pt x="302005" y="772262"/>
                    <a:pt x="299207" y="778517"/>
                  </a:cubicBezTo>
                  <a:cubicBezTo>
                    <a:pt x="296409" y="784771"/>
                    <a:pt x="303868" y="782086"/>
                    <a:pt x="302935" y="787447"/>
                  </a:cubicBezTo>
                  <a:cubicBezTo>
                    <a:pt x="302935" y="798168"/>
                    <a:pt x="281203" y="777533"/>
                    <a:pt x="284293" y="809474"/>
                  </a:cubicBezTo>
                  <a:cubicBezTo>
                    <a:pt x="286159" y="814834"/>
                    <a:pt x="296410" y="808875"/>
                    <a:pt x="298275" y="814236"/>
                  </a:cubicBezTo>
                  <a:cubicBezTo>
                    <a:pt x="299208" y="818703"/>
                    <a:pt x="289888" y="816021"/>
                    <a:pt x="286157" y="818701"/>
                  </a:cubicBezTo>
                  <a:cubicBezTo>
                    <a:pt x="281494" y="822275"/>
                    <a:pt x="275905" y="826735"/>
                    <a:pt x="274972" y="832096"/>
                  </a:cubicBezTo>
                  <a:cubicBezTo>
                    <a:pt x="274498" y="834594"/>
                    <a:pt x="278810" y="845724"/>
                    <a:pt x="279011" y="848467"/>
                  </a:cubicBezTo>
                  <a:cubicBezTo>
                    <a:pt x="279061" y="849153"/>
                    <a:pt x="282876" y="857301"/>
                    <a:pt x="285225" y="859779"/>
                  </a:cubicBezTo>
                  <a:cubicBezTo>
                    <a:pt x="286029" y="860626"/>
                    <a:pt x="288799" y="862460"/>
                    <a:pt x="291129" y="862755"/>
                  </a:cubicBezTo>
                  <a:cubicBezTo>
                    <a:pt x="291805" y="862841"/>
                    <a:pt x="293653" y="860886"/>
                    <a:pt x="295789" y="860374"/>
                  </a:cubicBezTo>
                  <a:cubicBezTo>
                    <a:pt x="305682" y="858000"/>
                    <a:pt x="300272" y="860997"/>
                    <a:pt x="297964" y="861862"/>
                  </a:cubicBezTo>
                  <a:cubicBezTo>
                    <a:pt x="295501" y="862786"/>
                    <a:pt x="292688" y="865373"/>
                    <a:pt x="291129" y="865732"/>
                  </a:cubicBezTo>
                  <a:cubicBezTo>
                    <a:pt x="285125" y="867114"/>
                    <a:pt x="281391" y="862345"/>
                    <a:pt x="281186" y="862160"/>
                  </a:cubicBezTo>
                  <a:cubicBezTo>
                    <a:pt x="280365" y="861419"/>
                    <a:pt x="275760" y="846869"/>
                    <a:pt x="276215" y="848170"/>
                  </a:cubicBezTo>
                  <a:cubicBezTo>
                    <a:pt x="271050" y="846834"/>
                    <a:pt x="267013" y="847414"/>
                    <a:pt x="266583" y="849062"/>
                  </a:cubicBezTo>
                  <a:cubicBezTo>
                    <a:pt x="264718" y="855317"/>
                    <a:pt x="274975" y="865134"/>
                    <a:pt x="269379" y="868708"/>
                  </a:cubicBezTo>
                  <a:cubicBezTo>
                    <a:pt x="263784" y="872282"/>
                    <a:pt x="262547" y="862162"/>
                    <a:pt x="257883" y="857694"/>
                  </a:cubicBezTo>
                  <a:cubicBezTo>
                    <a:pt x="251777" y="852430"/>
                    <a:pt x="249812" y="859782"/>
                    <a:pt x="236756" y="857992"/>
                  </a:cubicBezTo>
                  <a:cubicBezTo>
                    <a:pt x="230227" y="857098"/>
                    <a:pt x="225885" y="850550"/>
                    <a:pt x="219356" y="849657"/>
                  </a:cubicBezTo>
                  <a:cubicBezTo>
                    <a:pt x="216558" y="848764"/>
                    <a:pt x="220911" y="853824"/>
                    <a:pt x="219046" y="854717"/>
                  </a:cubicBezTo>
                  <a:cubicBezTo>
                    <a:pt x="210149" y="857761"/>
                    <a:pt x="203125" y="859018"/>
                    <a:pt x="198540" y="858587"/>
                  </a:cubicBezTo>
                  <a:lnTo>
                    <a:pt x="180519" y="867517"/>
                  </a:lnTo>
                  <a:cubicBezTo>
                    <a:pt x="180201" y="867910"/>
                    <a:pt x="180914" y="871101"/>
                    <a:pt x="178965" y="874363"/>
                  </a:cubicBezTo>
                  <a:cubicBezTo>
                    <a:pt x="177295" y="877159"/>
                    <a:pt x="174971" y="878098"/>
                    <a:pt x="170266" y="880614"/>
                  </a:cubicBezTo>
                  <a:cubicBezTo>
                    <a:pt x="160903" y="885620"/>
                    <a:pt x="154885" y="886104"/>
                    <a:pt x="150381" y="889842"/>
                  </a:cubicBezTo>
                  <a:cubicBezTo>
                    <a:pt x="145137" y="894193"/>
                    <a:pt x="140694" y="895514"/>
                    <a:pt x="141681" y="896688"/>
                  </a:cubicBezTo>
                  <a:cubicBezTo>
                    <a:pt x="141931" y="897239"/>
                    <a:pt x="142492" y="898989"/>
                    <a:pt x="143545" y="899367"/>
                  </a:cubicBezTo>
                  <a:cubicBezTo>
                    <a:pt x="144366" y="899661"/>
                    <a:pt x="150416" y="896326"/>
                    <a:pt x="153798" y="897283"/>
                  </a:cubicBezTo>
                  <a:cubicBezTo>
                    <a:pt x="155984" y="897902"/>
                    <a:pt x="157738" y="902874"/>
                    <a:pt x="160944" y="901748"/>
                  </a:cubicBezTo>
                  <a:cubicBezTo>
                    <a:pt x="162245" y="901292"/>
                    <a:pt x="160169" y="893303"/>
                    <a:pt x="172751" y="892521"/>
                  </a:cubicBezTo>
                  <a:cubicBezTo>
                    <a:pt x="183646" y="891843"/>
                    <a:pt x="187085" y="895815"/>
                    <a:pt x="186733" y="898176"/>
                  </a:cubicBezTo>
                  <a:cubicBezTo>
                    <a:pt x="185020" y="909641"/>
                    <a:pt x="192938" y="908575"/>
                    <a:pt x="191704" y="915738"/>
                  </a:cubicBezTo>
                  <a:cubicBezTo>
                    <a:pt x="190470" y="922901"/>
                    <a:pt x="183664" y="924967"/>
                    <a:pt x="183315" y="930621"/>
                  </a:cubicBezTo>
                  <a:cubicBezTo>
                    <a:pt x="182618" y="941930"/>
                    <a:pt x="186112" y="937467"/>
                    <a:pt x="186422" y="944612"/>
                  </a:cubicBezTo>
                  <a:cubicBezTo>
                    <a:pt x="180826" y="957120"/>
                    <a:pt x="165924" y="969911"/>
                    <a:pt x="151002" y="973485"/>
                  </a:cubicBezTo>
                  <a:cubicBezTo>
                    <a:pt x="137639" y="979736"/>
                    <a:pt x="133155" y="975676"/>
                    <a:pt x="128631" y="976759"/>
                  </a:cubicBezTo>
                  <a:cubicBezTo>
                    <a:pt x="119928" y="978843"/>
                    <a:pt x="112478" y="982414"/>
                    <a:pt x="106882" y="984201"/>
                  </a:cubicBezTo>
                  <a:cubicBezTo>
                    <a:pt x="97154" y="978241"/>
                    <a:pt x="94816" y="987875"/>
                    <a:pt x="87618" y="988070"/>
                  </a:cubicBezTo>
                  <a:cubicBezTo>
                    <a:pt x="80240" y="988270"/>
                    <a:pt x="74258" y="993275"/>
                    <a:pt x="75501" y="993428"/>
                  </a:cubicBezTo>
                  <a:cubicBezTo>
                    <a:pt x="91968" y="995515"/>
                    <a:pt x="91345" y="998188"/>
                    <a:pt x="90725" y="1004739"/>
                  </a:cubicBezTo>
                  <a:cubicBezTo>
                    <a:pt x="90328" y="1007010"/>
                    <a:pt x="77919" y="1008899"/>
                    <a:pt x="79540" y="1011288"/>
                  </a:cubicBezTo>
                  <a:cubicBezTo>
                    <a:pt x="83879" y="1017684"/>
                    <a:pt x="97740" y="1015925"/>
                    <a:pt x="98493" y="1018432"/>
                  </a:cubicBezTo>
                  <a:cubicBezTo>
                    <a:pt x="92897" y="1019325"/>
                    <a:pt x="83891" y="1016941"/>
                    <a:pt x="89483" y="1021111"/>
                  </a:cubicBezTo>
                  <a:cubicBezTo>
                    <a:pt x="87617" y="1024685"/>
                    <a:pt x="91966" y="1028254"/>
                    <a:pt x="96629" y="1029148"/>
                  </a:cubicBezTo>
                  <a:cubicBezTo>
                    <a:pt x="102224" y="1030935"/>
                    <a:pt x="96937" y="1023195"/>
                    <a:pt x="110300" y="1027660"/>
                  </a:cubicBezTo>
                  <a:cubicBezTo>
                    <a:pt x="112790" y="1028491"/>
                    <a:pt x="114648" y="1022302"/>
                    <a:pt x="117446" y="1022302"/>
                  </a:cubicBezTo>
                  <a:cubicBezTo>
                    <a:pt x="139829" y="1016047"/>
                    <a:pt x="131424" y="1023195"/>
                    <a:pt x="137952" y="1022302"/>
                  </a:cubicBezTo>
                  <a:cubicBezTo>
                    <a:pt x="139818" y="1022302"/>
                    <a:pt x="140748" y="1016943"/>
                    <a:pt x="141681" y="1018730"/>
                  </a:cubicBezTo>
                  <a:cubicBezTo>
                    <a:pt x="143312" y="1021781"/>
                    <a:pt x="141312" y="1029166"/>
                    <a:pt x="146341" y="1032124"/>
                  </a:cubicBezTo>
                  <a:cubicBezTo>
                    <a:pt x="151371" y="1035082"/>
                    <a:pt x="163430" y="1033687"/>
                    <a:pt x="163119" y="1035994"/>
                  </a:cubicBezTo>
                  <a:cubicBezTo>
                    <a:pt x="162498" y="1040607"/>
                    <a:pt x="137175" y="1036440"/>
                    <a:pt x="146341" y="1045519"/>
                  </a:cubicBezTo>
                  <a:cubicBezTo>
                    <a:pt x="155668" y="1049986"/>
                    <a:pt x="171504" y="1038967"/>
                    <a:pt x="178965" y="1046115"/>
                  </a:cubicBezTo>
                  <a:cubicBezTo>
                    <a:pt x="187359" y="1054156"/>
                    <a:pt x="182918" y="1069350"/>
                    <a:pt x="193568" y="1073202"/>
                  </a:cubicBezTo>
                  <a:cubicBezTo>
                    <a:pt x="226518" y="1085117"/>
                    <a:pt x="216548" y="1070824"/>
                    <a:pt x="238620" y="1065165"/>
                  </a:cubicBezTo>
                  <a:cubicBezTo>
                    <a:pt x="241418" y="1064272"/>
                    <a:pt x="243590" y="1068142"/>
                    <a:pt x="246388" y="1068142"/>
                  </a:cubicBezTo>
                  <a:cubicBezTo>
                    <a:pt x="251051" y="1067248"/>
                    <a:pt x="253842" y="1066059"/>
                    <a:pt x="258505" y="1064272"/>
                  </a:cubicBezTo>
                  <a:cubicBezTo>
                    <a:pt x="262236" y="1061591"/>
                    <a:pt x="277151" y="1062483"/>
                    <a:pt x="271555" y="1068737"/>
                  </a:cubicBezTo>
                  <a:cubicBezTo>
                    <a:pt x="265959" y="1074991"/>
                    <a:pt x="241771" y="1082085"/>
                    <a:pt x="237999" y="1085108"/>
                  </a:cubicBezTo>
                  <a:cubicBezTo>
                    <a:pt x="233201" y="1088955"/>
                    <a:pt x="238003" y="1099096"/>
                    <a:pt x="232406" y="1103564"/>
                  </a:cubicBezTo>
                  <a:cubicBezTo>
                    <a:pt x="223546" y="1110264"/>
                    <a:pt x="227642" y="1101231"/>
                    <a:pt x="210968" y="1103266"/>
                  </a:cubicBezTo>
                  <a:cubicBezTo>
                    <a:pt x="195435" y="1105160"/>
                    <a:pt x="202564" y="1094381"/>
                    <a:pt x="171508" y="1091062"/>
                  </a:cubicBezTo>
                  <a:cubicBezTo>
                    <a:pt x="145395" y="1086595"/>
                    <a:pt x="139822" y="1090199"/>
                    <a:pt x="138263" y="1097015"/>
                  </a:cubicBezTo>
                  <a:cubicBezTo>
                    <a:pt x="137551" y="1100129"/>
                    <a:pt x="141967" y="1104510"/>
                    <a:pt x="139506" y="1105648"/>
                  </a:cubicBezTo>
                  <a:cubicBezTo>
                    <a:pt x="135509" y="1107495"/>
                    <a:pt x="131087" y="1108586"/>
                    <a:pt x="123660" y="1111601"/>
                  </a:cubicBezTo>
                  <a:cubicBezTo>
                    <a:pt x="119929" y="1110707"/>
                    <a:pt x="118380" y="1103861"/>
                    <a:pt x="114650" y="1104755"/>
                  </a:cubicBezTo>
                  <a:cubicBezTo>
                    <a:pt x="108121" y="1107435"/>
                    <a:pt x="106262" y="1127673"/>
                    <a:pt x="103464" y="1131247"/>
                  </a:cubicBezTo>
                  <a:cubicBezTo>
                    <a:pt x="98801" y="1136607"/>
                    <a:pt x="92592" y="1137495"/>
                    <a:pt x="87929" y="1141962"/>
                  </a:cubicBezTo>
                  <a:cubicBezTo>
                    <a:pt x="85131" y="1143750"/>
                    <a:pt x="85134" y="1147617"/>
                    <a:pt x="82336" y="1149404"/>
                  </a:cubicBezTo>
                  <a:cubicBezTo>
                    <a:pt x="79539" y="1150298"/>
                    <a:pt x="68045" y="1151482"/>
                    <a:pt x="65248" y="1153274"/>
                  </a:cubicBezTo>
                  <a:cubicBezTo>
                    <a:pt x="58719" y="1157741"/>
                    <a:pt x="63698" y="1160117"/>
                    <a:pt x="57169" y="1165478"/>
                  </a:cubicBezTo>
                  <a:cubicBezTo>
                    <a:pt x="55304" y="1166371"/>
                    <a:pt x="52510" y="1165775"/>
                    <a:pt x="50645" y="1167561"/>
                  </a:cubicBezTo>
                  <a:cubicBezTo>
                    <a:pt x="48779" y="1168455"/>
                    <a:pt x="50335" y="1172026"/>
                    <a:pt x="48470" y="1172919"/>
                  </a:cubicBezTo>
                  <a:cubicBezTo>
                    <a:pt x="45672" y="1176493"/>
                    <a:pt x="31564" y="1186799"/>
                    <a:pt x="19574" y="1184230"/>
                  </a:cubicBezTo>
                  <a:cubicBezTo>
                    <a:pt x="18642" y="1184230"/>
                    <a:pt x="0" y="1187204"/>
                    <a:pt x="0" y="1193458"/>
                  </a:cubicBezTo>
                  <a:cubicBezTo>
                    <a:pt x="0" y="1198372"/>
                    <a:pt x="597" y="1201169"/>
                    <a:pt x="7146" y="1200602"/>
                  </a:cubicBezTo>
                  <a:cubicBezTo>
                    <a:pt x="10421" y="1200318"/>
                    <a:pt x="13750" y="1196325"/>
                    <a:pt x="18021" y="1195839"/>
                  </a:cubicBezTo>
                  <a:cubicBezTo>
                    <a:pt x="22292" y="1195354"/>
                    <a:pt x="27497" y="1198368"/>
                    <a:pt x="28895" y="1200602"/>
                  </a:cubicBezTo>
                  <a:cubicBezTo>
                    <a:pt x="32626" y="1205070"/>
                    <a:pt x="31378" y="1213699"/>
                    <a:pt x="36974" y="1214592"/>
                  </a:cubicBezTo>
                  <a:cubicBezTo>
                    <a:pt x="40704" y="1214592"/>
                    <a:pt x="47226" y="1210427"/>
                    <a:pt x="49091" y="1205960"/>
                  </a:cubicBezTo>
                  <a:cubicBezTo>
                    <a:pt x="40216" y="1203336"/>
                    <a:pt x="43666" y="1202237"/>
                    <a:pt x="48470" y="1201495"/>
                  </a:cubicBezTo>
                  <a:cubicBezTo>
                    <a:pt x="54915" y="1200500"/>
                    <a:pt x="65245" y="1193162"/>
                    <a:pt x="70840" y="1191374"/>
                  </a:cubicBezTo>
                  <a:cubicBezTo>
                    <a:pt x="74571" y="1189588"/>
                    <a:pt x="72702" y="1181254"/>
                    <a:pt x="77365" y="1180361"/>
                  </a:cubicBezTo>
                  <a:cubicBezTo>
                    <a:pt x="90422" y="1176787"/>
                    <a:pt x="106255" y="1187801"/>
                    <a:pt x="117446" y="1190481"/>
                  </a:cubicBezTo>
                  <a:cubicBezTo>
                    <a:pt x="126539" y="1192492"/>
                    <a:pt x="121020" y="1186668"/>
                    <a:pt x="119621" y="1184826"/>
                  </a:cubicBezTo>
                  <a:cubicBezTo>
                    <a:pt x="119780" y="1184883"/>
                    <a:pt x="119892" y="1184625"/>
                    <a:pt x="120242" y="1184826"/>
                  </a:cubicBezTo>
                  <a:cubicBezTo>
                    <a:pt x="127703" y="1188400"/>
                    <a:pt x="147267" y="1214594"/>
                    <a:pt x="158459" y="1210127"/>
                  </a:cubicBezTo>
                  <a:cubicBezTo>
                    <a:pt x="172448" y="1203873"/>
                    <a:pt x="173353" y="1181561"/>
                    <a:pt x="187976" y="1169050"/>
                  </a:cubicBezTo>
                  <a:cubicBezTo>
                    <a:pt x="213622" y="1158490"/>
                    <a:pt x="235817" y="1160114"/>
                    <a:pt x="247942" y="1171729"/>
                  </a:cubicBezTo>
                  <a:cubicBezTo>
                    <a:pt x="252605" y="1175303"/>
                    <a:pt x="258504" y="1180061"/>
                    <a:pt x="260370" y="1184528"/>
                  </a:cubicBezTo>
                  <a:cubicBezTo>
                    <a:pt x="261302" y="1187209"/>
                    <a:pt x="260675" y="1193162"/>
                    <a:pt x="262545" y="1191374"/>
                  </a:cubicBezTo>
                  <a:cubicBezTo>
                    <a:pt x="265342" y="1186907"/>
                    <a:pt x="260988" y="1180958"/>
                    <a:pt x="266584" y="1178277"/>
                  </a:cubicBezTo>
                  <a:cubicBezTo>
                    <a:pt x="271247" y="1176490"/>
                    <a:pt x="282427" y="1183336"/>
                    <a:pt x="287090" y="1186016"/>
                  </a:cubicBezTo>
                  <a:lnTo>
                    <a:pt x="292061" y="1187207"/>
                  </a:lnTo>
                  <a:cubicBezTo>
                    <a:pt x="294773" y="1187869"/>
                    <a:pt x="301693" y="1187804"/>
                    <a:pt x="302625" y="1185123"/>
                  </a:cubicBezTo>
                  <a:cubicBezTo>
                    <a:pt x="305106" y="1174817"/>
                    <a:pt x="292992" y="1177089"/>
                    <a:pt x="295790" y="1172622"/>
                  </a:cubicBezTo>
                  <a:cubicBezTo>
                    <a:pt x="297655" y="1169941"/>
                    <a:pt x="349541" y="1180366"/>
                    <a:pt x="350474" y="1171431"/>
                  </a:cubicBezTo>
                  <a:cubicBezTo>
                    <a:pt x="351406" y="1166070"/>
                    <a:pt x="341461" y="1161313"/>
                    <a:pt x="345192" y="1156846"/>
                  </a:cubicBezTo>
                  <a:cubicBezTo>
                    <a:pt x="347989" y="1154165"/>
                    <a:pt x="352953" y="1171131"/>
                    <a:pt x="364145" y="1174705"/>
                  </a:cubicBezTo>
                  <a:cubicBezTo>
                    <a:pt x="366942" y="1175599"/>
                    <a:pt x="361656" y="1161604"/>
                    <a:pt x="368184" y="1169645"/>
                  </a:cubicBezTo>
                  <a:cubicBezTo>
                    <a:pt x="370049" y="1172325"/>
                    <a:pt x="368178" y="1175300"/>
                    <a:pt x="370980" y="1176194"/>
                  </a:cubicBezTo>
                  <a:cubicBezTo>
                    <a:pt x="373778" y="1177087"/>
                    <a:pt x="373464" y="1169645"/>
                    <a:pt x="376262" y="1170538"/>
                  </a:cubicBezTo>
                  <a:cubicBezTo>
                    <a:pt x="379060" y="1170538"/>
                    <a:pt x="377393" y="1172973"/>
                    <a:pt x="375330" y="1177384"/>
                  </a:cubicBezTo>
                  <a:cubicBezTo>
                    <a:pt x="376263" y="1179171"/>
                    <a:pt x="378747" y="1179173"/>
                    <a:pt x="380612" y="1178277"/>
                  </a:cubicBezTo>
                  <a:cubicBezTo>
                    <a:pt x="382478" y="1175597"/>
                    <a:pt x="380612" y="1168452"/>
                    <a:pt x="386205" y="1172026"/>
                  </a:cubicBezTo>
                  <a:cubicBezTo>
                    <a:pt x="395531" y="1178280"/>
                    <a:pt x="383719" y="1173810"/>
                    <a:pt x="384652" y="1178277"/>
                  </a:cubicBezTo>
                  <a:cubicBezTo>
                    <a:pt x="387449" y="1188105"/>
                    <a:pt x="428768" y="1180360"/>
                    <a:pt x="435296" y="1181254"/>
                  </a:cubicBezTo>
                  <a:cubicBezTo>
                    <a:pt x="443690" y="1183040"/>
                    <a:pt x="465741" y="1196137"/>
                    <a:pt x="474134" y="1196137"/>
                  </a:cubicBezTo>
                  <a:cubicBezTo>
                    <a:pt x="479730" y="1196137"/>
                    <a:pt x="478792" y="1188101"/>
                    <a:pt x="483455" y="1186314"/>
                  </a:cubicBezTo>
                  <a:cubicBezTo>
                    <a:pt x="493714" y="1181846"/>
                    <a:pt x="498985" y="1187508"/>
                    <a:pt x="509244" y="1181254"/>
                  </a:cubicBezTo>
                  <a:cubicBezTo>
                    <a:pt x="519503" y="1174999"/>
                    <a:pt x="524941" y="1183947"/>
                    <a:pt x="530372" y="1181551"/>
                  </a:cubicBezTo>
                  <a:cubicBezTo>
                    <a:pt x="535035" y="1179764"/>
                    <a:pt x="532234" y="1169646"/>
                    <a:pt x="535964" y="1166965"/>
                  </a:cubicBezTo>
                  <a:cubicBezTo>
                    <a:pt x="545290" y="1162498"/>
                    <a:pt x="564237" y="1164589"/>
                    <a:pt x="567035" y="1155654"/>
                  </a:cubicBezTo>
                  <a:cubicBezTo>
                    <a:pt x="569038" y="1148096"/>
                    <a:pt x="565325" y="1148324"/>
                    <a:pt x="566724" y="1138985"/>
                  </a:cubicBezTo>
                  <a:cubicBezTo>
                    <a:pt x="567657" y="1135411"/>
                    <a:pt x="574494" y="1133032"/>
                    <a:pt x="570764" y="1132139"/>
                  </a:cubicBezTo>
                  <a:cubicBezTo>
                    <a:pt x="556774" y="1126778"/>
                    <a:pt x="548232" y="1129127"/>
                    <a:pt x="531304" y="1131543"/>
                  </a:cubicBezTo>
                  <a:cubicBezTo>
                    <a:pt x="522583" y="1129548"/>
                    <a:pt x="521762" y="1128697"/>
                    <a:pt x="518255" y="1124995"/>
                  </a:cubicBezTo>
                  <a:cubicBezTo>
                    <a:pt x="511510" y="1124899"/>
                    <a:pt x="508753" y="1122160"/>
                    <a:pt x="506759" y="1119339"/>
                  </a:cubicBezTo>
                  <a:cubicBezTo>
                    <a:pt x="508880" y="1118287"/>
                    <a:pt x="511368" y="1117224"/>
                    <a:pt x="512041" y="1116660"/>
                  </a:cubicBezTo>
                  <a:cubicBezTo>
                    <a:pt x="514105" y="1114929"/>
                    <a:pt x="515263" y="1116912"/>
                    <a:pt x="518876" y="1118148"/>
                  </a:cubicBezTo>
                  <a:cubicBezTo>
                    <a:pt x="522489" y="1119385"/>
                    <a:pt x="519182" y="1115414"/>
                    <a:pt x="517633" y="1113684"/>
                  </a:cubicBezTo>
                  <a:cubicBezTo>
                    <a:pt x="516085" y="1111953"/>
                    <a:pt x="505659" y="1111005"/>
                    <a:pt x="501787" y="1111005"/>
                  </a:cubicBezTo>
                  <a:cubicBezTo>
                    <a:pt x="500497" y="1111005"/>
                    <a:pt x="499560" y="1111687"/>
                    <a:pt x="498680" y="1112493"/>
                  </a:cubicBezTo>
                  <a:cubicBezTo>
                    <a:pt x="496863" y="1112136"/>
                    <a:pt x="494695" y="1112131"/>
                    <a:pt x="491534" y="1112790"/>
                  </a:cubicBezTo>
                  <a:cubicBezTo>
                    <a:pt x="488736" y="1111003"/>
                    <a:pt x="498057" y="1107730"/>
                    <a:pt x="500855" y="1106837"/>
                  </a:cubicBezTo>
                  <a:cubicBezTo>
                    <a:pt x="511114" y="1103263"/>
                    <a:pt x="528815" y="1115178"/>
                    <a:pt x="536275" y="1103562"/>
                  </a:cubicBezTo>
                  <a:cubicBezTo>
                    <a:pt x="539073" y="1099095"/>
                    <a:pt x="543424" y="1089574"/>
                    <a:pt x="539693" y="1086000"/>
                  </a:cubicBezTo>
                  <a:cubicBezTo>
                    <a:pt x="535963" y="1081533"/>
                    <a:pt x="519185" y="1092790"/>
                    <a:pt x="521983" y="1084214"/>
                  </a:cubicBezTo>
                  <a:cubicBezTo>
                    <a:pt x="529295" y="1080427"/>
                    <a:pt x="536313" y="1076355"/>
                    <a:pt x="544354" y="1073796"/>
                  </a:cubicBezTo>
                  <a:cubicBezTo>
                    <a:pt x="545286" y="1073796"/>
                    <a:pt x="547460" y="1079452"/>
                    <a:pt x="548393" y="1079452"/>
                  </a:cubicBezTo>
                  <a:cubicBezTo>
                    <a:pt x="551191" y="1081239"/>
                    <a:pt x="551498" y="1082131"/>
                    <a:pt x="554296" y="1081238"/>
                  </a:cubicBezTo>
                  <a:cubicBezTo>
                    <a:pt x="579393" y="1074626"/>
                    <a:pt x="568099" y="1074429"/>
                    <a:pt x="560510" y="1070224"/>
                  </a:cubicBezTo>
                  <a:lnTo>
                    <a:pt x="565482" y="1065759"/>
                  </a:lnTo>
                  <a:lnTo>
                    <a:pt x="555539" y="1063378"/>
                  </a:lnTo>
                  <a:cubicBezTo>
                    <a:pt x="555629" y="1062359"/>
                    <a:pt x="555819" y="1061360"/>
                    <a:pt x="556471" y="1060104"/>
                  </a:cubicBezTo>
                  <a:cubicBezTo>
                    <a:pt x="558336" y="1055636"/>
                    <a:pt x="566410" y="1065760"/>
                    <a:pt x="572006" y="1063973"/>
                  </a:cubicBezTo>
                  <a:cubicBezTo>
                    <a:pt x="578809" y="1062633"/>
                    <a:pt x="580203" y="1057692"/>
                    <a:pt x="585055" y="1053257"/>
                  </a:cubicBezTo>
                  <a:cubicBezTo>
                    <a:pt x="589908" y="1048823"/>
                    <a:pt x="595354" y="1044776"/>
                    <a:pt x="596862" y="1038077"/>
                  </a:cubicBezTo>
                  <a:cubicBezTo>
                    <a:pt x="599791" y="1025060"/>
                    <a:pt x="608513" y="1015607"/>
                    <a:pt x="609912" y="1008013"/>
                  </a:cubicBezTo>
                  <a:cubicBezTo>
                    <a:pt x="618206" y="947650"/>
                    <a:pt x="567673" y="945208"/>
                    <a:pt x="535964" y="940741"/>
                  </a:cubicBezTo>
                  <a:cubicBezTo>
                    <a:pt x="516379" y="938060"/>
                    <a:pt x="531314" y="946986"/>
                    <a:pt x="512661" y="958601"/>
                  </a:cubicBezTo>
                  <a:cubicBezTo>
                    <a:pt x="509864" y="960388"/>
                    <a:pt x="510626" y="954440"/>
                    <a:pt x="502408" y="953243"/>
                  </a:cubicBezTo>
                  <a:cubicBezTo>
                    <a:pt x="498496" y="952673"/>
                    <a:pt x="498682" y="945207"/>
                    <a:pt x="494951" y="942527"/>
                  </a:cubicBezTo>
                  <a:cubicBezTo>
                    <a:pt x="493086" y="940740"/>
                    <a:pt x="485630" y="944308"/>
                    <a:pt x="486562" y="941634"/>
                  </a:cubicBezTo>
                  <a:cubicBezTo>
                    <a:pt x="502599" y="925726"/>
                    <a:pt x="502712" y="933604"/>
                    <a:pt x="515769" y="921096"/>
                  </a:cubicBezTo>
                  <a:cubicBezTo>
                    <a:pt x="525587" y="909559"/>
                    <a:pt x="515608" y="877075"/>
                    <a:pt x="498058" y="866921"/>
                  </a:cubicBezTo>
                  <a:cubicBezTo>
                    <a:pt x="493904" y="863837"/>
                    <a:pt x="485014" y="851282"/>
                    <a:pt x="482213" y="848764"/>
                  </a:cubicBezTo>
                  <a:cubicBezTo>
                    <a:pt x="481099" y="847763"/>
                    <a:pt x="475909" y="843251"/>
                    <a:pt x="468542" y="844596"/>
                  </a:cubicBezTo>
                  <a:cubicBezTo>
                    <a:pt x="463265" y="845560"/>
                    <a:pt x="459531" y="844097"/>
                    <a:pt x="457667" y="841917"/>
                  </a:cubicBezTo>
                  <a:cubicBezTo>
                    <a:pt x="457257" y="841438"/>
                    <a:pt x="449278" y="842513"/>
                    <a:pt x="449278" y="842513"/>
                  </a:cubicBezTo>
                  <a:cubicBezTo>
                    <a:pt x="449278" y="842513"/>
                    <a:pt x="455314" y="837613"/>
                    <a:pt x="461706" y="840131"/>
                  </a:cubicBezTo>
                  <a:cubicBezTo>
                    <a:pt x="466361" y="841966"/>
                    <a:pt x="477893" y="840871"/>
                    <a:pt x="483455" y="841024"/>
                  </a:cubicBezTo>
                  <a:cubicBezTo>
                    <a:pt x="492595" y="857081"/>
                    <a:pt x="501092" y="856492"/>
                    <a:pt x="502408" y="856800"/>
                  </a:cubicBezTo>
                  <a:cubicBezTo>
                    <a:pt x="507671" y="858032"/>
                    <a:pt x="510954" y="865587"/>
                    <a:pt x="508622" y="857097"/>
                  </a:cubicBezTo>
                  <a:cubicBezTo>
                    <a:pt x="504892" y="844589"/>
                    <a:pt x="487182" y="821088"/>
                    <a:pt x="490912" y="806792"/>
                  </a:cubicBezTo>
                  <a:cubicBezTo>
                    <a:pt x="491845" y="801431"/>
                    <a:pt x="501992" y="803031"/>
                    <a:pt x="501476" y="799648"/>
                  </a:cubicBezTo>
                  <a:cubicBezTo>
                    <a:pt x="501992" y="794389"/>
                    <a:pt x="491321" y="796860"/>
                    <a:pt x="484077" y="782086"/>
                  </a:cubicBezTo>
                  <a:cubicBezTo>
                    <a:pt x="479414" y="774939"/>
                    <a:pt x="481283" y="766016"/>
                    <a:pt x="475688" y="759762"/>
                  </a:cubicBezTo>
                  <a:cubicBezTo>
                    <a:pt x="459833" y="740999"/>
                    <a:pt x="464201" y="747265"/>
                    <a:pt x="447414" y="737437"/>
                  </a:cubicBezTo>
                  <a:cubicBezTo>
                    <a:pt x="443683" y="735650"/>
                    <a:pt x="440891" y="731186"/>
                    <a:pt x="437161" y="730293"/>
                  </a:cubicBezTo>
                  <a:cubicBezTo>
                    <a:pt x="435295" y="729399"/>
                    <a:pt x="433432" y="734759"/>
                    <a:pt x="432500" y="732972"/>
                  </a:cubicBezTo>
                  <a:cubicBezTo>
                    <a:pt x="426904" y="719569"/>
                    <a:pt x="418208" y="661244"/>
                    <a:pt x="417275" y="645161"/>
                  </a:cubicBezTo>
                  <a:cubicBezTo>
                    <a:pt x="417275" y="639801"/>
                    <a:pt x="418215" y="629388"/>
                    <a:pt x="419140" y="624027"/>
                  </a:cubicBezTo>
                  <a:cubicBezTo>
                    <a:pt x="419140" y="622510"/>
                    <a:pt x="418835" y="616316"/>
                    <a:pt x="417897" y="614502"/>
                  </a:cubicBezTo>
                  <a:cubicBezTo>
                    <a:pt x="415099" y="610928"/>
                    <a:pt x="410131" y="608848"/>
                    <a:pt x="406401" y="605275"/>
                  </a:cubicBezTo>
                  <a:cubicBezTo>
                    <a:pt x="403137" y="601701"/>
                    <a:pt x="398190" y="595430"/>
                    <a:pt x="392730" y="576401"/>
                  </a:cubicBezTo>
                  <a:cubicBezTo>
                    <a:pt x="389821" y="566265"/>
                    <a:pt x="380459" y="567919"/>
                    <a:pt x="377195" y="565685"/>
                  </a:cubicBezTo>
                  <a:cubicBezTo>
                    <a:pt x="373464" y="562111"/>
                    <a:pt x="361364" y="550461"/>
                    <a:pt x="350163" y="546337"/>
                  </a:cubicBezTo>
                  <a:cubicBezTo>
                    <a:pt x="346433" y="548124"/>
                    <a:pt x="342087" y="552289"/>
                    <a:pt x="338357" y="554970"/>
                  </a:cubicBezTo>
                  <a:cubicBezTo>
                    <a:pt x="329963" y="560330"/>
                    <a:pt x="326243" y="551696"/>
                    <a:pt x="318782" y="549909"/>
                  </a:cubicBezTo>
                  <a:cubicBezTo>
                    <a:pt x="312254" y="549016"/>
                    <a:pt x="313193" y="551399"/>
                    <a:pt x="306665" y="548719"/>
                  </a:cubicBezTo>
                  <a:cubicBezTo>
                    <a:pt x="265886" y="524506"/>
                    <a:pt x="292625" y="539911"/>
                    <a:pt x="307908" y="542468"/>
                  </a:cubicBezTo>
                  <a:cubicBezTo>
                    <a:pt x="335364" y="547061"/>
                    <a:pt x="321518" y="530545"/>
                    <a:pt x="345192" y="528477"/>
                  </a:cubicBezTo>
                  <a:cubicBezTo>
                    <a:pt x="349194" y="533474"/>
                    <a:pt x="358845" y="527566"/>
                    <a:pt x="367563" y="522524"/>
                  </a:cubicBezTo>
                  <a:cubicBezTo>
                    <a:pt x="361437" y="516706"/>
                    <a:pt x="356068" y="518360"/>
                    <a:pt x="353271" y="512106"/>
                  </a:cubicBezTo>
                  <a:cubicBezTo>
                    <a:pt x="352454" y="509761"/>
                    <a:pt x="356968" y="505613"/>
                    <a:pt x="356999" y="502283"/>
                  </a:cubicBezTo>
                  <a:lnTo>
                    <a:pt x="353890" y="500800"/>
                  </a:lnTo>
                  <a:cubicBezTo>
                    <a:pt x="347362" y="501693"/>
                    <a:pt x="341156" y="504073"/>
                    <a:pt x="333695" y="504967"/>
                  </a:cubicBezTo>
                  <a:cubicBezTo>
                    <a:pt x="330897" y="505860"/>
                    <a:pt x="327168" y="505563"/>
                    <a:pt x="329966" y="503776"/>
                  </a:cubicBezTo>
                  <a:cubicBezTo>
                    <a:pt x="335912" y="499421"/>
                    <a:pt x="336077" y="497453"/>
                    <a:pt x="340530" y="497228"/>
                  </a:cubicBezTo>
                  <a:cubicBezTo>
                    <a:pt x="344890" y="497008"/>
                    <a:pt x="348193" y="497808"/>
                    <a:pt x="353269" y="498418"/>
                  </a:cubicBezTo>
                  <a:lnTo>
                    <a:pt x="358240" y="497823"/>
                  </a:lnTo>
                  <a:cubicBezTo>
                    <a:pt x="360712" y="497962"/>
                    <a:pt x="364857" y="496027"/>
                    <a:pt x="367872" y="495739"/>
                  </a:cubicBezTo>
                  <a:cubicBezTo>
                    <a:pt x="369871" y="495546"/>
                    <a:pt x="380125" y="489796"/>
                    <a:pt x="382475" y="486809"/>
                  </a:cubicBezTo>
                  <a:cubicBezTo>
                    <a:pt x="384825" y="483823"/>
                    <a:pt x="379384" y="483757"/>
                    <a:pt x="380611" y="481749"/>
                  </a:cubicBezTo>
                  <a:cubicBezTo>
                    <a:pt x="383065" y="477733"/>
                    <a:pt x="381584" y="479403"/>
                    <a:pt x="385271" y="474010"/>
                  </a:cubicBezTo>
                  <a:cubicBezTo>
                    <a:pt x="388958" y="468617"/>
                    <a:pt x="396690" y="467760"/>
                    <a:pt x="401428" y="462699"/>
                  </a:cubicBezTo>
                  <a:cubicBezTo>
                    <a:pt x="406166" y="457637"/>
                    <a:pt x="408103" y="448407"/>
                    <a:pt x="410749" y="444839"/>
                  </a:cubicBezTo>
                  <a:cubicBezTo>
                    <a:pt x="415735" y="438118"/>
                    <a:pt x="420959" y="435269"/>
                    <a:pt x="420070" y="425193"/>
                  </a:cubicBezTo>
                  <a:cubicBezTo>
                    <a:pt x="421003" y="420726"/>
                    <a:pt x="424729" y="415670"/>
                    <a:pt x="427527" y="412096"/>
                  </a:cubicBezTo>
                  <a:lnTo>
                    <a:pt x="444616" y="395427"/>
                  </a:lnTo>
                  <a:cubicBezTo>
                    <a:pt x="446481" y="390066"/>
                    <a:pt x="446066" y="384416"/>
                    <a:pt x="443062" y="379055"/>
                  </a:cubicBezTo>
                  <a:cubicBezTo>
                    <a:pt x="436133" y="365976"/>
                    <a:pt x="419486" y="368519"/>
                    <a:pt x="406710" y="366554"/>
                  </a:cubicBezTo>
                  <a:cubicBezTo>
                    <a:pt x="393934" y="364588"/>
                    <a:pt x="387917" y="362239"/>
                    <a:pt x="379990" y="360005"/>
                  </a:cubicBezTo>
                  <a:cubicBezTo>
                    <a:pt x="376725" y="359112"/>
                    <a:pt x="372507" y="364724"/>
                    <a:pt x="362901" y="359112"/>
                  </a:cubicBezTo>
                  <a:cubicBezTo>
                    <a:pt x="354945" y="354461"/>
                    <a:pt x="355601" y="351820"/>
                    <a:pt x="352337" y="351373"/>
                  </a:cubicBezTo>
                  <a:cubicBezTo>
                    <a:pt x="339280" y="348693"/>
                    <a:pt x="323758" y="359410"/>
                    <a:pt x="313499" y="360303"/>
                  </a:cubicBezTo>
                  <a:cubicBezTo>
                    <a:pt x="307903" y="360303"/>
                    <a:pt x="305423" y="357624"/>
                    <a:pt x="300760" y="358517"/>
                  </a:cubicBezTo>
                  <a:cubicBezTo>
                    <a:pt x="301881" y="358986"/>
                    <a:pt x="305499" y="360154"/>
                    <a:pt x="304799" y="361494"/>
                  </a:cubicBezTo>
                  <a:cubicBezTo>
                    <a:pt x="303633" y="362834"/>
                    <a:pt x="290842" y="370137"/>
                    <a:pt x="286778" y="367745"/>
                  </a:cubicBezTo>
                  <a:cubicBezTo>
                    <a:pt x="284746" y="366549"/>
                    <a:pt x="307207" y="354646"/>
                    <a:pt x="307906" y="350778"/>
                  </a:cubicBezTo>
                  <a:cubicBezTo>
                    <a:pt x="308081" y="349811"/>
                    <a:pt x="300945" y="350452"/>
                    <a:pt x="298585" y="349885"/>
                  </a:cubicBezTo>
                  <a:cubicBezTo>
                    <a:pt x="296226" y="349315"/>
                    <a:pt x="298799" y="347467"/>
                    <a:pt x="296100" y="347802"/>
                  </a:cubicBezTo>
                  <a:cubicBezTo>
                    <a:pt x="290705" y="348472"/>
                    <a:pt x="286698" y="351304"/>
                    <a:pt x="285846" y="351671"/>
                  </a:cubicBezTo>
                  <a:cubicBezTo>
                    <a:pt x="280388" y="354026"/>
                    <a:pt x="284519" y="348663"/>
                    <a:pt x="288021" y="345421"/>
                  </a:cubicBezTo>
                  <a:cubicBezTo>
                    <a:pt x="290819" y="339166"/>
                    <a:pt x="293300" y="347505"/>
                    <a:pt x="299828" y="344825"/>
                  </a:cubicBezTo>
                  <a:cubicBezTo>
                    <a:pt x="302626" y="343932"/>
                    <a:pt x="305729" y="341550"/>
                    <a:pt x="309460" y="342444"/>
                  </a:cubicBezTo>
                  <a:cubicBezTo>
                    <a:pt x="311325" y="342444"/>
                    <a:pt x="307597" y="346909"/>
                    <a:pt x="309460" y="346909"/>
                  </a:cubicBezTo>
                  <a:cubicBezTo>
                    <a:pt x="314123" y="346015"/>
                    <a:pt x="319711" y="337980"/>
                    <a:pt x="322509" y="335300"/>
                  </a:cubicBezTo>
                  <a:cubicBezTo>
                    <a:pt x="326240" y="332620"/>
                    <a:pt x="335377" y="329494"/>
                    <a:pt x="331209" y="329644"/>
                  </a:cubicBezTo>
                  <a:cubicBezTo>
                    <a:pt x="317315" y="330146"/>
                    <a:pt x="302787" y="336005"/>
                    <a:pt x="303246" y="328156"/>
                  </a:cubicBezTo>
                  <a:cubicBezTo>
                    <a:pt x="307192" y="323662"/>
                    <a:pt x="308597" y="329295"/>
                    <a:pt x="312878" y="326370"/>
                  </a:cubicBezTo>
                  <a:cubicBezTo>
                    <a:pt x="315984" y="323844"/>
                    <a:pt x="309408" y="319317"/>
                    <a:pt x="322509" y="312975"/>
                  </a:cubicBezTo>
                  <a:cubicBezTo>
                    <a:pt x="333110" y="307844"/>
                    <a:pt x="330852" y="305680"/>
                    <a:pt x="344880" y="300771"/>
                  </a:cubicBezTo>
                  <a:cubicBezTo>
                    <a:pt x="349786" y="299054"/>
                    <a:pt x="355287" y="287956"/>
                    <a:pt x="368183" y="283507"/>
                  </a:cubicBezTo>
                  <a:cubicBezTo>
                    <a:pt x="372458" y="282031"/>
                    <a:pt x="385274" y="279044"/>
                    <a:pt x="388689" y="273386"/>
                  </a:cubicBezTo>
                  <a:cubicBezTo>
                    <a:pt x="396141" y="261040"/>
                    <a:pt x="385560" y="262947"/>
                    <a:pt x="386825" y="259396"/>
                  </a:cubicBezTo>
                  <a:cubicBezTo>
                    <a:pt x="388845" y="253723"/>
                    <a:pt x="403195" y="240721"/>
                    <a:pt x="397389" y="240941"/>
                  </a:cubicBezTo>
                  <a:cubicBezTo>
                    <a:pt x="393611" y="241084"/>
                    <a:pt x="383124" y="237145"/>
                    <a:pt x="379368" y="238262"/>
                  </a:cubicBezTo>
                  <a:cubicBezTo>
                    <a:pt x="375612" y="239379"/>
                    <a:pt x="378438" y="245555"/>
                    <a:pt x="374708" y="245108"/>
                  </a:cubicBezTo>
                  <a:cubicBezTo>
                    <a:pt x="372477" y="244310"/>
                    <a:pt x="365081" y="240792"/>
                    <a:pt x="358551" y="238857"/>
                  </a:cubicBezTo>
                  <a:cubicBezTo>
                    <a:pt x="351107" y="236652"/>
                    <a:pt x="345278" y="241678"/>
                    <a:pt x="341152" y="240941"/>
                  </a:cubicBezTo>
                  <a:cubicBezTo>
                    <a:pt x="332898" y="239467"/>
                    <a:pt x="337147" y="237627"/>
                    <a:pt x="331520" y="237071"/>
                  </a:cubicBezTo>
                  <a:cubicBezTo>
                    <a:pt x="320266" y="235959"/>
                    <a:pt x="320906" y="237368"/>
                    <a:pt x="311013" y="239155"/>
                  </a:cubicBezTo>
                  <a:cubicBezTo>
                    <a:pt x="307283" y="240048"/>
                    <a:pt x="300449" y="246001"/>
                    <a:pt x="300449" y="246001"/>
                  </a:cubicBezTo>
                  <a:cubicBezTo>
                    <a:pt x="303216" y="240069"/>
                    <a:pt x="303748" y="235638"/>
                    <a:pt x="301692" y="233797"/>
                  </a:cubicBezTo>
                  <a:cubicBezTo>
                    <a:pt x="295246" y="228026"/>
                    <a:pt x="294262" y="233901"/>
                    <a:pt x="290507" y="232309"/>
                  </a:cubicBezTo>
                  <a:cubicBezTo>
                    <a:pt x="287580" y="231068"/>
                    <a:pt x="283331" y="225591"/>
                    <a:pt x="278389" y="224569"/>
                  </a:cubicBezTo>
                  <a:cubicBezTo>
                    <a:pt x="273923" y="223645"/>
                    <a:pt x="271082" y="220081"/>
                    <a:pt x="270000" y="220402"/>
                  </a:cubicBezTo>
                  <a:close/>
                  <a:moveTo>
                    <a:pt x="85132" y="301663"/>
                  </a:moveTo>
                  <a:cubicBezTo>
                    <a:pt x="83361" y="302241"/>
                    <a:pt x="81471" y="303671"/>
                    <a:pt x="79539" y="305830"/>
                  </a:cubicBezTo>
                  <a:cubicBezTo>
                    <a:pt x="75675" y="310149"/>
                    <a:pt x="81095" y="310090"/>
                    <a:pt x="85442" y="315951"/>
                  </a:cubicBezTo>
                  <a:cubicBezTo>
                    <a:pt x="89789" y="321812"/>
                    <a:pt x="85373" y="322359"/>
                    <a:pt x="82957" y="326369"/>
                  </a:cubicBezTo>
                  <a:cubicBezTo>
                    <a:pt x="80542" y="330379"/>
                    <a:pt x="78409" y="335870"/>
                    <a:pt x="75189" y="349289"/>
                  </a:cubicBezTo>
                  <a:cubicBezTo>
                    <a:pt x="71969" y="362708"/>
                    <a:pt x="72328" y="364042"/>
                    <a:pt x="78607" y="367744"/>
                  </a:cubicBezTo>
                  <a:cubicBezTo>
                    <a:pt x="84886" y="371446"/>
                    <a:pt x="86293" y="369495"/>
                    <a:pt x="84200" y="366256"/>
                  </a:cubicBezTo>
                  <a:cubicBezTo>
                    <a:pt x="82107" y="363017"/>
                    <a:pt x="84776" y="361897"/>
                    <a:pt x="86064" y="354647"/>
                  </a:cubicBezTo>
                  <a:cubicBezTo>
                    <a:pt x="87352" y="347398"/>
                    <a:pt x="89908" y="351292"/>
                    <a:pt x="91035" y="345122"/>
                  </a:cubicBezTo>
                  <a:cubicBezTo>
                    <a:pt x="92162" y="338952"/>
                    <a:pt x="85663" y="333315"/>
                    <a:pt x="88239" y="334704"/>
                  </a:cubicBezTo>
                  <a:cubicBezTo>
                    <a:pt x="90815" y="336092"/>
                    <a:pt x="93476" y="338660"/>
                    <a:pt x="94764" y="336192"/>
                  </a:cubicBezTo>
                  <a:cubicBezTo>
                    <a:pt x="96051" y="333724"/>
                    <a:pt x="95006" y="331627"/>
                    <a:pt x="96938" y="330239"/>
                  </a:cubicBezTo>
                  <a:cubicBezTo>
                    <a:pt x="98870" y="328851"/>
                    <a:pt x="99094" y="328724"/>
                    <a:pt x="104085" y="321011"/>
                  </a:cubicBezTo>
                  <a:cubicBezTo>
                    <a:pt x="109076" y="313299"/>
                    <a:pt x="102641" y="316038"/>
                    <a:pt x="103774" y="313570"/>
                  </a:cubicBezTo>
                  <a:cubicBezTo>
                    <a:pt x="104901" y="311102"/>
                    <a:pt x="106687" y="315112"/>
                    <a:pt x="107814" y="313570"/>
                  </a:cubicBezTo>
                  <a:cubicBezTo>
                    <a:pt x="108941" y="312027"/>
                    <a:pt x="112381" y="310371"/>
                    <a:pt x="110610" y="308212"/>
                  </a:cubicBezTo>
                  <a:cubicBezTo>
                    <a:pt x="108839" y="306052"/>
                    <a:pt x="106777" y="309291"/>
                    <a:pt x="105328" y="308212"/>
                  </a:cubicBezTo>
                  <a:cubicBezTo>
                    <a:pt x="103879" y="307132"/>
                    <a:pt x="105729" y="303901"/>
                    <a:pt x="103153" y="303747"/>
                  </a:cubicBezTo>
                  <a:cubicBezTo>
                    <a:pt x="101060" y="302822"/>
                    <a:pt x="99826" y="304033"/>
                    <a:pt x="97250" y="304342"/>
                  </a:cubicBezTo>
                  <a:cubicBezTo>
                    <a:pt x="94674" y="304651"/>
                    <a:pt x="91736" y="305630"/>
                    <a:pt x="89482" y="302854"/>
                  </a:cubicBezTo>
                  <a:cubicBezTo>
                    <a:pt x="88355" y="301466"/>
                    <a:pt x="86903" y="301085"/>
                    <a:pt x="85132" y="301663"/>
                  </a:cubicBezTo>
                  <a:close/>
                  <a:moveTo>
                    <a:pt x="178964" y="335894"/>
                  </a:moveTo>
                  <a:cubicBezTo>
                    <a:pt x="178029" y="336516"/>
                    <a:pt x="174579" y="340129"/>
                    <a:pt x="173372" y="342443"/>
                  </a:cubicBezTo>
                  <a:cubicBezTo>
                    <a:pt x="171762" y="345528"/>
                    <a:pt x="168123" y="346448"/>
                    <a:pt x="167158" y="351075"/>
                  </a:cubicBezTo>
                  <a:cubicBezTo>
                    <a:pt x="166191" y="355702"/>
                    <a:pt x="165548" y="357867"/>
                    <a:pt x="167158" y="359410"/>
                  </a:cubicBezTo>
                  <a:cubicBezTo>
                    <a:pt x="169734" y="360952"/>
                    <a:pt x="171197" y="358657"/>
                    <a:pt x="171197" y="354647"/>
                  </a:cubicBezTo>
                  <a:cubicBezTo>
                    <a:pt x="171197" y="350637"/>
                    <a:pt x="172970" y="349100"/>
                    <a:pt x="175547" y="346015"/>
                  </a:cubicBezTo>
                  <a:cubicBezTo>
                    <a:pt x="178123" y="342930"/>
                    <a:pt x="177354" y="338649"/>
                    <a:pt x="178964" y="336490"/>
                  </a:cubicBezTo>
                  <a:cubicBezTo>
                    <a:pt x="179367" y="335950"/>
                    <a:pt x="179276" y="335687"/>
                    <a:pt x="178964" y="335894"/>
                  </a:cubicBezTo>
                  <a:close/>
                  <a:moveTo>
                    <a:pt x="122727" y="426979"/>
                  </a:moveTo>
                  <a:cubicBezTo>
                    <a:pt x="121446" y="426543"/>
                    <a:pt x="118344" y="427566"/>
                    <a:pt x="115270" y="428765"/>
                  </a:cubicBezTo>
                  <a:cubicBezTo>
                    <a:pt x="109122" y="431165"/>
                    <a:pt x="101352" y="438131"/>
                    <a:pt x="104085" y="437695"/>
                  </a:cubicBezTo>
                  <a:cubicBezTo>
                    <a:pt x="106817" y="437259"/>
                    <a:pt x="109125" y="438704"/>
                    <a:pt x="118688" y="434123"/>
                  </a:cubicBezTo>
                  <a:cubicBezTo>
                    <a:pt x="123241" y="429433"/>
                    <a:pt x="124008" y="427415"/>
                    <a:pt x="122727" y="426979"/>
                  </a:cubicBezTo>
                  <a:close/>
                  <a:moveTo>
                    <a:pt x="138262" y="434421"/>
                  </a:moveTo>
                  <a:cubicBezTo>
                    <a:pt x="133913" y="434354"/>
                    <a:pt x="126027" y="438255"/>
                    <a:pt x="123348" y="443946"/>
                  </a:cubicBezTo>
                  <a:cubicBezTo>
                    <a:pt x="129373" y="445626"/>
                    <a:pt x="136171" y="450562"/>
                    <a:pt x="137951" y="451983"/>
                  </a:cubicBezTo>
                  <a:cubicBezTo>
                    <a:pt x="139816" y="453471"/>
                    <a:pt x="137175" y="453913"/>
                    <a:pt x="133291" y="451686"/>
                  </a:cubicBezTo>
                  <a:cubicBezTo>
                    <a:pt x="130050" y="449823"/>
                    <a:pt x="127796" y="449572"/>
                    <a:pt x="125523" y="449900"/>
                  </a:cubicBezTo>
                  <a:cubicBezTo>
                    <a:pt x="126502" y="451408"/>
                    <a:pt x="130844" y="452746"/>
                    <a:pt x="132048" y="454960"/>
                  </a:cubicBezTo>
                  <a:cubicBezTo>
                    <a:pt x="141659" y="455333"/>
                    <a:pt x="145888" y="453281"/>
                    <a:pt x="146030" y="454365"/>
                  </a:cubicBezTo>
                  <a:cubicBezTo>
                    <a:pt x="142727" y="459511"/>
                    <a:pt x="141001" y="457741"/>
                    <a:pt x="136087" y="457937"/>
                  </a:cubicBezTo>
                  <a:cubicBezTo>
                    <a:pt x="134673" y="459135"/>
                    <a:pt x="135081" y="459729"/>
                    <a:pt x="133912" y="460318"/>
                  </a:cubicBezTo>
                  <a:cubicBezTo>
                    <a:pt x="133972" y="461541"/>
                    <a:pt x="130375" y="462664"/>
                    <a:pt x="129562" y="463294"/>
                  </a:cubicBezTo>
                  <a:cubicBezTo>
                    <a:pt x="129271" y="463604"/>
                    <a:pt x="128340" y="466014"/>
                    <a:pt x="128941" y="466569"/>
                  </a:cubicBezTo>
                  <a:cubicBezTo>
                    <a:pt x="129680" y="467059"/>
                    <a:pt x="133829" y="466454"/>
                    <a:pt x="135155" y="466866"/>
                  </a:cubicBezTo>
                  <a:cubicBezTo>
                    <a:pt x="139505" y="468205"/>
                    <a:pt x="140769" y="464020"/>
                    <a:pt x="143233" y="466569"/>
                  </a:cubicBezTo>
                  <a:cubicBezTo>
                    <a:pt x="142457" y="468801"/>
                    <a:pt x="135932" y="469843"/>
                    <a:pt x="127387" y="468652"/>
                  </a:cubicBezTo>
                  <a:cubicBezTo>
                    <a:pt x="127247" y="469369"/>
                    <a:pt x="126207" y="467973"/>
                    <a:pt x="125834" y="467760"/>
                  </a:cubicBezTo>
                  <a:cubicBezTo>
                    <a:pt x="121931" y="468270"/>
                    <a:pt x="123500" y="464873"/>
                    <a:pt x="116513" y="468355"/>
                  </a:cubicBezTo>
                  <a:cubicBezTo>
                    <a:pt x="114889" y="473960"/>
                    <a:pt x="119309" y="474903"/>
                    <a:pt x="120241" y="475797"/>
                  </a:cubicBezTo>
                  <a:cubicBezTo>
                    <a:pt x="127106" y="476147"/>
                    <a:pt x="136788" y="475544"/>
                    <a:pt x="141680" y="476094"/>
                  </a:cubicBezTo>
                  <a:cubicBezTo>
                    <a:pt x="151382" y="472419"/>
                    <a:pt x="158251" y="469016"/>
                    <a:pt x="155351" y="471927"/>
                  </a:cubicBezTo>
                  <a:cubicBezTo>
                    <a:pt x="154229" y="473053"/>
                    <a:pt x="152524" y="475115"/>
                    <a:pt x="151001" y="476987"/>
                  </a:cubicBezTo>
                  <a:cubicBezTo>
                    <a:pt x="159905" y="477138"/>
                    <a:pt x="165773" y="474522"/>
                    <a:pt x="172439" y="462997"/>
                  </a:cubicBezTo>
                  <a:cubicBezTo>
                    <a:pt x="173075" y="461424"/>
                    <a:pt x="170498" y="459558"/>
                    <a:pt x="169719" y="458811"/>
                  </a:cubicBezTo>
                  <a:cubicBezTo>
                    <a:pt x="157771" y="448887"/>
                    <a:pt x="159708" y="447374"/>
                    <a:pt x="151334" y="438465"/>
                  </a:cubicBezTo>
                  <a:cubicBezTo>
                    <a:pt x="148494" y="435444"/>
                    <a:pt x="141247" y="434471"/>
                    <a:pt x="138262" y="434421"/>
                  </a:cubicBezTo>
                  <a:close/>
                  <a:moveTo>
                    <a:pt x="156594" y="499311"/>
                  </a:moveTo>
                  <a:cubicBezTo>
                    <a:pt x="150446" y="500402"/>
                    <a:pt x="136210" y="509036"/>
                    <a:pt x="134844" y="511218"/>
                  </a:cubicBezTo>
                  <a:cubicBezTo>
                    <a:pt x="133478" y="513399"/>
                    <a:pt x="133644" y="514949"/>
                    <a:pt x="135466" y="515385"/>
                  </a:cubicBezTo>
                  <a:cubicBezTo>
                    <a:pt x="137287" y="515821"/>
                    <a:pt x="137928" y="517091"/>
                    <a:pt x="133602" y="516873"/>
                  </a:cubicBezTo>
                  <a:cubicBezTo>
                    <a:pt x="129275" y="516655"/>
                    <a:pt x="127511" y="519732"/>
                    <a:pt x="126145" y="521041"/>
                  </a:cubicBezTo>
                  <a:cubicBezTo>
                    <a:pt x="124778" y="522349"/>
                    <a:pt x="122831" y="522388"/>
                    <a:pt x="123970" y="519552"/>
                  </a:cubicBezTo>
                  <a:cubicBezTo>
                    <a:pt x="125108" y="516716"/>
                    <a:pt x="124442" y="514117"/>
                    <a:pt x="118066" y="517171"/>
                  </a:cubicBezTo>
                  <a:cubicBezTo>
                    <a:pt x="112535" y="519821"/>
                    <a:pt x="108979" y="521702"/>
                    <a:pt x="107813" y="523422"/>
                  </a:cubicBezTo>
                  <a:cubicBezTo>
                    <a:pt x="108212" y="522277"/>
                    <a:pt x="108767" y="520752"/>
                    <a:pt x="109677" y="519552"/>
                  </a:cubicBezTo>
                  <a:cubicBezTo>
                    <a:pt x="111499" y="517153"/>
                    <a:pt x="108370" y="518110"/>
                    <a:pt x="105638" y="519850"/>
                  </a:cubicBezTo>
                  <a:cubicBezTo>
                    <a:pt x="102906" y="521594"/>
                    <a:pt x="100064" y="519733"/>
                    <a:pt x="97560" y="524314"/>
                  </a:cubicBezTo>
                  <a:cubicBezTo>
                    <a:pt x="95055" y="528895"/>
                    <a:pt x="99400" y="529297"/>
                    <a:pt x="95074" y="532351"/>
                  </a:cubicBezTo>
                  <a:cubicBezTo>
                    <a:pt x="90748" y="535405"/>
                    <a:pt x="88986" y="539654"/>
                    <a:pt x="91035" y="540091"/>
                  </a:cubicBezTo>
                  <a:cubicBezTo>
                    <a:pt x="93084" y="540527"/>
                    <a:pt x="98224" y="539295"/>
                    <a:pt x="100046" y="537114"/>
                  </a:cubicBezTo>
                  <a:cubicBezTo>
                    <a:pt x="101867" y="534933"/>
                    <a:pt x="102534" y="531676"/>
                    <a:pt x="105949" y="531458"/>
                  </a:cubicBezTo>
                  <a:cubicBezTo>
                    <a:pt x="109364" y="531240"/>
                    <a:pt x="112139" y="532769"/>
                    <a:pt x="107813" y="534733"/>
                  </a:cubicBezTo>
                  <a:cubicBezTo>
                    <a:pt x="103487" y="536696"/>
                    <a:pt x="100648" y="537432"/>
                    <a:pt x="103153" y="538305"/>
                  </a:cubicBezTo>
                  <a:cubicBezTo>
                    <a:pt x="105657" y="539177"/>
                    <a:pt x="109241" y="541343"/>
                    <a:pt x="107192" y="543960"/>
                  </a:cubicBezTo>
                  <a:cubicBezTo>
                    <a:pt x="105142" y="546578"/>
                    <a:pt x="101805" y="546344"/>
                    <a:pt x="100667" y="549616"/>
                  </a:cubicBezTo>
                  <a:cubicBezTo>
                    <a:pt x="99528" y="552888"/>
                    <a:pt x="102595" y="555112"/>
                    <a:pt x="105327" y="554676"/>
                  </a:cubicBezTo>
                  <a:cubicBezTo>
                    <a:pt x="108060" y="554240"/>
                    <a:pt x="107339" y="549636"/>
                    <a:pt x="110299" y="550509"/>
                  </a:cubicBezTo>
                  <a:cubicBezTo>
                    <a:pt x="113259" y="551381"/>
                    <a:pt x="118296" y="551877"/>
                    <a:pt x="121484" y="549913"/>
                  </a:cubicBezTo>
                  <a:cubicBezTo>
                    <a:pt x="124672" y="547950"/>
                    <a:pt x="125213" y="544415"/>
                    <a:pt x="125213" y="541579"/>
                  </a:cubicBezTo>
                  <a:cubicBezTo>
                    <a:pt x="125213" y="538743"/>
                    <a:pt x="125336" y="539334"/>
                    <a:pt x="123970" y="535626"/>
                  </a:cubicBezTo>
                  <a:cubicBezTo>
                    <a:pt x="122604" y="531917"/>
                    <a:pt x="120742" y="528941"/>
                    <a:pt x="125523" y="532649"/>
                  </a:cubicBezTo>
                  <a:cubicBezTo>
                    <a:pt x="130305" y="536357"/>
                    <a:pt x="131303" y="536537"/>
                    <a:pt x="132669" y="534137"/>
                  </a:cubicBezTo>
                  <a:cubicBezTo>
                    <a:pt x="134036" y="531738"/>
                    <a:pt x="133955" y="530524"/>
                    <a:pt x="135776" y="528779"/>
                  </a:cubicBezTo>
                  <a:cubicBezTo>
                    <a:pt x="144656" y="519400"/>
                    <a:pt x="152474" y="509588"/>
                    <a:pt x="155661" y="506752"/>
                  </a:cubicBezTo>
                  <a:cubicBezTo>
                    <a:pt x="158849" y="503917"/>
                    <a:pt x="162747" y="498220"/>
                    <a:pt x="156593" y="499311"/>
                  </a:cubicBezTo>
                  <a:close/>
                  <a:moveTo>
                    <a:pt x="175547" y="553486"/>
                  </a:moveTo>
                  <a:cubicBezTo>
                    <a:pt x="172909" y="553954"/>
                    <a:pt x="170082" y="556501"/>
                    <a:pt x="168090" y="558546"/>
                  </a:cubicBezTo>
                  <a:cubicBezTo>
                    <a:pt x="164902" y="561818"/>
                    <a:pt x="164259" y="566347"/>
                    <a:pt x="166536" y="568964"/>
                  </a:cubicBezTo>
                  <a:cubicBezTo>
                    <a:pt x="168813" y="571582"/>
                    <a:pt x="164527" y="571864"/>
                    <a:pt x="164983" y="574918"/>
                  </a:cubicBezTo>
                  <a:cubicBezTo>
                    <a:pt x="165438" y="577972"/>
                    <a:pt x="165109" y="576270"/>
                    <a:pt x="167158" y="579978"/>
                  </a:cubicBezTo>
                  <a:cubicBezTo>
                    <a:pt x="171939" y="586958"/>
                    <a:pt x="171614" y="586249"/>
                    <a:pt x="176168" y="587122"/>
                  </a:cubicBezTo>
                  <a:cubicBezTo>
                    <a:pt x="180722" y="587994"/>
                    <a:pt x="183397" y="588644"/>
                    <a:pt x="183625" y="580573"/>
                  </a:cubicBezTo>
                  <a:cubicBezTo>
                    <a:pt x="183853" y="572502"/>
                    <a:pt x="181321" y="574200"/>
                    <a:pt x="182693" y="568964"/>
                  </a:cubicBezTo>
                  <a:cubicBezTo>
                    <a:pt x="184059" y="563729"/>
                    <a:pt x="183851" y="560587"/>
                    <a:pt x="180208" y="555569"/>
                  </a:cubicBezTo>
                  <a:cubicBezTo>
                    <a:pt x="178841" y="553688"/>
                    <a:pt x="177129" y="553205"/>
                    <a:pt x="175547" y="553486"/>
                  </a:cubicBezTo>
                  <a:close/>
                  <a:moveTo>
                    <a:pt x="178964" y="831801"/>
                  </a:moveTo>
                  <a:cubicBezTo>
                    <a:pt x="177431" y="831643"/>
                    <a:pt x="176040" y="831781"/>
                    <a:pt x="175236" y="832098"/>
                  </a:cubicBezTo>
                  <a:cubicBezTo>
                    <a:pt x="167627" y="835076"/>
                    <a:pt x="168061" y="837537"/>
                    <a:pt x="168090" y="841921"/>
                  </a:cubicBezTo>
                  <a:cubicBezTo>
                    <a:pt x="168169" y="853315"/>
                    <a:pt x="172826" y="857617"/>
                    <a:pt x="178654" y="864543"/>
                  </a:cubicBezTo>
                  <a:cubicBezTo>
                    <a:pt x="178654" y="864543"/>
                    <a:pt x="206376" y="852293"/>
                    <a:pt x="205685" y="850553"/>
                  </a:cubicBezTo>
                  <a:cubicBezTo>
                    <a:pt x="203930" y="846134"/>
                    <a:pt x="203442" y="846221"/>
                    <a:pt x="195121" y="849362"/>
                  </a:cubicBezTo>
                  <a:cubicBezTo>
                    <a:pt x="194116" y="849741"/>
                    <a:pt x="191670" y="844542"/>
                    <a:pt x="191703" y="836563"/>
                  </a:cubicBezTo>
                  <a:cubicBezTo>
                    <a:pt x="190209" y="834455"/>
                    <a:pt x="183563" y="832271"/>
                    <a:pt x="178964" y="831800"/>
                  </a:cubicBezTo>
                  <a:close/>
                  <a:moveTo>
                    <a:pt x="161565" y="839837"/>
                  </a:moveTo>
                  <a:cubicBezTo>
                    <a:pt x="161283" y="839944"/>
                    <a:pt x="160824" y="840323"/>
                    <a:pt x="160633" y="840730"/>
                  </a:cubicBezTo>
                  <a:cubicBezTo>
                    <a:pt x="159857" y="842367"/>
                    <a:pt x="161098" y="843409"/>
                    <a:pt x="161876" y="844302"/>
                  </a:cubicBezTo>
                  <a:cubicBezTo>
                    <a:pt x="164206" y="845939"/>
                    <a:pt x="162497" y="848618"/>
                    <a:pt x="164983" y="849362"/>
                  </a:cubicBezTo>
                  <a:cubicBezTo>
                    <a:pt x="167469" y="850106"/>
                    <a:pt x="168090" y="850702"/>
                    <a:pt x="167779" y="848767"/>
                  </a:cubicBezTo>
                  <a:cubicBezTo>
                    <a:pt x="167469" y="846832"/>
                    <a:pt x="166381" y="843260"/>
                    <a:pt x="164672" y="841623"/>
                  </a:cubicBezTo>
                  <a:cubicBezTo>
                    <a:pt x="163391" y="840395"/>
                    <a:pt x="162410" y="839516"/>
                    <a:pt x="161565" y="839837"/>
                  </a:cubicBezTo>
                  <a:close/>
                  <a:moveTo>
                    <a:pt x="523845" y="1118450"/>
                  </a:moveTo>
                  <a:cubicBezTo>
                    <a:pt x="521394" y="1119439"/>
                    <a:pt x="520327" y="1121802"/>
                    <a:pt x="521360" y="1122915"/>
                  </a:cubicBezTo>
                  <a:cubicBezTo>
                    <a:pt x="524457" y="1126748"/>
                    <a:pt x="526623" y="1125969"/>
                    <a:pt x="528817" y="1127082"/>
                  </a:cubicBezTo>
                  <a:cubicBezTo>
                    <a:pt x="531010" y="1128195"/>
                    <a:pt x="537301" y="1129353"/>
                    <a:pt x="534720" y="1125891"/>
                  </a:cubicBezTo>
                  <a:cubicBezTo>
                    <a:pt x="532139" y="1122430"/>
                    <a:pt x="526297" y="1117461"/>
                    <a:pt x="523845" y="1118450"/>
                  </a:cubicBezTo>
                  <a:close/>
                  <a:moveTo>
                    <a:pt x="354201" y="1175899"/>
                  </a:moveTo>
                  <a:cubicBezTo>
                    <a:pt x="353104" y="1175790"/>
                    <a:pt x="351981" y="1176673"/>
                    <a:pt x="349851" y="1178280"/>
                  </a:cubicBezTo>
                  <a:cubicBezTo>
                    <a:pt x="345593" y="1181494"/>
                    <a:pt x="344831" y="1179105"/>
                    <a:pt x="337734" y="1180959"/>
                  </a:cubicBezTo>
                  <a:cubicBezTo>
                    <a:pt x="336056" y="1181454"/>
                    <a:pt x="333895" y="1182452"/>
                    <a:pt x="331830" y="1183936"/>
                  </a:cubicBezTo>
                  <a:cubicBezTo>
                    <a:pt x="329766" y="1185419"/>
                    <a:pt x="336037" y="1185378"/>
                    <a:pt x="339909" y="1186615"/>
                  </a:cubicBezTo>
                  <a:cubicBezTo>
                    <a:pt x="343780" y="1187851"/>
                    <a:pt x="347117" y="1193274"/>
                    <a:pt x="350473" y="1196735"/>
                  </a:cubicBezTo>
                  <a:cubicBezTo>
                    <a:pt x="353828" y="1200197"/>
                    <a:pt x="358245" y="1198242"/>
                    <a:pt x="359794" y="1196140"/>
                  </a:cubicBezTo>
                  <a:cubicBezTo>
                    <a:pt x="361342" y="1194038"/>
                    <a:pt x="362763" y="1189193"/>
                    <a:pt x="368183" y="1188698"/>
                  </a:cubicBezTo>
                  <a:cubicBezTo>
                    <a:pt x="373603" y="1188204"/>
                    <a:pt x="368871" y="1184128"/>
                    <a:pt x="365386" y="1182150"/>
                  </a:cubicBezTo>
                  <a:cubicBezTo>
                    <a:pt x="361902" y="1180172"/>
                    <a:pt x="359502" y="1180876"/>
                    <a:pt x="357308" y="1178280"/>
                  </a:cubicBezTo>
                  <a:cubicBezTo>
                    <a:pt x="356211" y="1176982"/>
                    <a:pt x="355298" y="1176007"/>
                    <a:pt x="354201" y="1175899"/>
                  </a:cubicBezTo>
                  <a:close/>
                </a:path>
              </a:pathLst>
            </a:custGeom>
            <a:grpFill/>
            <a:ln w="3175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91" name="Forma libre 190">
              <a:extLst>
                <a:ext uri="{FF2B5EF4-FFF2-40B4-BE49-F238E27FC236}">
                  <a16:creationId xmlns:a16="http://schemas.microsoft.com/office/drawing/2014/main" id="{FE00C786-36A5-A448-B487-8F3F552DE1C4}"/>
                </a:ext>
              </a:extLst>
            </p:cNvPr>
            <p:cNvSpPr/>
            <p:nvPr/>
          </p:nvSpPr>
          <p:spPr>
            <a:xfrm>
              <a:off x="4025327" y="248993"/>
              <a:ext cx="35606" cy="37613"/>
            </a:xfrm>
            <a:custGeom>
              <a:avLst/>
              <a:gdLst>
                <a:gd name="connsiteX0" fmla="*/ 35567 w 35606"/>
                <a:gd name="connsiteY0" fmla="*/ 0 h 37613"/>
                <a:gd name="connsiteX1" fmla="*/ 21578 w 35606"/>
                <a:gd name="connsiteY1" fmla="*/ 3574 h 37613"/>
                <a:gd name="connsiteX2" fmla="*/ 13184 w 35606"/>
                <a:gd name="connsiteY2" fmla="*/ 16082 h 37613"/>
                <a:gd name="connsiteX3" fmla="*/ 35567 w 35606"/>
                <a:gd name="connsiteY3" fmla="*/ 0 h 376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5606" h="37613">
                  <a:moveTo>
                    <a:pt x="35567" y="0"/>
                  </a:moveTo>
                  <a:cubicBezTo>
                    <a:pt x="30904" y="893"/>
                    <a:pt x="26241" y="893"/>
                    <a:pt x="21578" y="3574"/>
                  </a:cubicBezTo>
                  <a:cubicBezTo>
                    <a:pt x="17847" y="6254"/>
                    <a:pt x="16915" y="12508"/>
                    <a:pt x="13184" y="16082"/>
                  </a:cubicBezTo>
                  <a:cubicBezTo>
                    <a:pt x="-26918" y="50928"/>
                    <a:pt x="37432" y="41993"/>
                    <a:pt x="35567" y="0"/>
                  </a:cubicBezTo>
                  <a:close/>
                </a:path>
              </a:pathLst>
            </a:custGeom>
            <a:grpFill/>
            <a:ln w="3175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92" name="Forma libre 191">
              <a:extLst>
                <a:ext uri="{FF2B5EF4-FFF2-40B4-BE49-F238E27FC236}">
                  <a16:creationId xmlns:a16="http://schemas.microsoft.com/office/drawing/2014/main" id="{DBC7C989-A4AF-ED4B-936B-331F889BC6E1}"/>
                </a:ext>
              </a:extLst>
            </p:cNvPr>
            <p:cNvSpPr/>
            <p:nvPr/>
          </p:nvSpPr>
          <p:spPr>
            <a:xfrm>
              <a:off x="4069095" y="873872"/>
              <a:ext cx="15192" cy="14576"/>
            </a:xfrm>
            <a:custGeom>
              <a:avLst/>
              <a:gdLst>
                <a:gd name="connsiteX0" fmla="*/ 15192 w 15192"/>
                <a:gd name="connsiteY0" fmla="*/ 7288 h 14576"/>
                <a:gd name="connsiteX1" fmla="*/ 7607 w 15192"/>
                <a:gd name="connsiteY1" fmla="*/ 14576 h 14576"/>
                <a:gd name="connsiteX2" fmla="*/ 0 w 15192"/>
                <a:gd name="connsiteY2" fmla="*/ 7310 h 14576"/>
                <a:gd name="connsiteX3" fmla="*/ 0 w 15192"/>
                <a:gd name="connsiteY3" fmla="*/ 7288 h 14576"/>
                <a:gd name="connsiteX4" fmla="*/ 7585 w 15192"/>
                <a:gd name="connsiteY4" fmla="*/ 0 h 14576"/>
                <a:gd name="connsiteX5" fmla="*/ 15192 w 15192"/>
                <a:gd name="connsiteY5" fmla="*/ 7266 h 14576"/>
                <a:gd name="connsiteX6" fmla="*/ 15192 w 15192"/>
                <a:gd name="connsiteY6" fmla="*/ 7288 h 145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192" h="14576">
                  <a:moveTo>
                    <a:pt x="15192" y="7288"/>
                  </a:moveTo>
                  <a:cubicBezTo>
                    <a:pt x="15199" y="11307"/>
                    <a:pt x="11803" y="14570"/>
                    <a:pt x="7607" y="14576"/>
                  </a:cubicBezTo>
                  <a:cubicBezTo>
                    <a:pt x="3412" y="14582"/>
                    <a:pt x="6" y="11329"/>
                    <a:pt x="0" y="7310"/>
                  </a:cubicBezTo>
                  <a:cubicBezTo>
                    <a:pt x="0" y="7302"/>
                    <a:pt x="0" y="7295"/>
                    <a:pt x="0" y="7288"/>
                  </a:cubicBezTo>
                  <a:cubicBezTo>
                    <a:pt x="-6" y="3269"/>
                    <a:pt x="3390" y="6"/>
                    <a:pt x="7585" y="0"/>
                  </a:cubicBezTo>
                  <a:cubicBezTo>
                    <a:pt x="11780" y="-6"/>
                    <a:pt x="15186" y="3247"/>
                    <a:pt x="15192" y="7266"/>
                  </a:cubicBezTo>
                  <a:cubicBezTo>
                    <a:pt x="15192" y="7274"/>
                    <a:pt x="15192" y="7281"/>
                    <a:pt x="15192" y="7288"/>
                  </a:cubicBezTo>
                  <a:close/>
                </a:path>
              </a:pathLst>
            </a:custGeom>
            <a:grpFill/>
            <a:ln w="3175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93" name="Forma libre 192">
              <a:extLst>
                <a:ext uri="{FF2B5EF4-FFF2-40B4-BE49-F238E27FC236}">
                  <a16:creationId xmlns:a16="http://schemas.microsoft.com/office/drawing/2014/main" id="{A56B9D2A-2D63-2F47-A799-147CC306EB21}"/>
                </a:ext>
              </a:extLst>
            </p:cNvPr>
            <p:cNvSpPr/>
            <p:nvPr/>
          </p:nvSpPr>
          <p:spPr>
            <a:xfrm>
              <a:off x="4091194" y="896184"/>
              <a:ext cx="15192" cy="14576"/>
            </a:xfrm>
            <a:custGeom>
              <a:avLst/>
              <a:gdLst>
                <a:gd name="connsiteX0" fmla="*/ 15192 w 15192"/>
                <a:gd name="connsiteY0" fmla="*/ 7288 h 14576"/>
                <a:gd name="connsiteX1" fmla="*/ 7607 w 15192"/>
                <a:gd name="connsiteY1" fmla="*/ 14576 h 14576"/>
                <a:gd name="connsiteX2" fmla="*/ 0 w 15192"/>
                <a:gd name="connsiteY2" fmla="*/ 7310 h 14576"/>
                <a:gd name="connsiteX3" fmla="*/ 0 w 15192"/>
                <a:gd name="connsiteY3" fmla="*/ 7288 h 14576"/>
                <a:gd name="connsiteX4" fmla="*/ 7585 w 15192"/>
                <a:gd name="connsiteY4" fmla="*/ 0 h 14576"/>
                <a:gd name="connsiteX5" fmla="*/ 15192 w 15192"/>
                <a:gd name="connsiteY5" fmla="*/ 7266 h 14576"/>
                <a:gd name="connsiteX6" fmla="*/ 15192 w 15192"/>
                <a:gd name="connsiteY6" fmla="*/ 7288 h 145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192" h="14576">
                  <a:moveTo>
                    <a:pt x="15192" y="7288"/>
                  </a:moveTo>
                  <a:cubicBezTo>
                    <a:pt x="15199" y="11307"/>
                    <a:pt x="11803" y="14570"/>
                    <a:pt x="7607" y="14576"/>
                  </a:cubicBezTo>
                  <a:cubicBezTo>
                    <a:pt x="3412" y="14582"/>
                    <a:pt x="6" y="11329"/>
                    <a:pt x="0" y="7310"/>
                  </a:cubicBezTo>
                  <a:cubicBezTo>
                    <a:pt x="0" y="7302"/>
                    <a:pt x="0" y="7295"/>
                    <a:pt x="0" y="7288"/>
                  </a:cubicBezTo>
                  <a:cubicBezTo>
                    <a:pt x="-6" y="3269"/>
                    <a:pt x="3390" y="6"/>
                    <a:pt x="7585" y="0"/>
                  </a:cubicBezTo>
                  <a:cubicBezTo>
                    <a:pt x="11780" y="-6"/>
                    <a:pt x="15186" y="3247"/>
                    <a:pt x="15192" y="7266"/>
                  </a:cubicBezTo>
                  <a:cubicBezTo>
                    <a:pt x="15192" y="7274"/>
                    <a:pt x="15192" y="7281"/>
                    <a:pt x="15192" y="7288"/>
                  </a:cubicBezTo>
                  <a:close/>
                </a:path>
              </a:pathLst>
            </a:custGeom>
            <a:grpFill/>
            <a:ln w="3175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</p:grpSp>
      <p:sp>
        <p:nvSpPr>
          <p:cNvPr id="194" name="Forma libre 193">
            <a:extLst>
              <a:ext uri="{FF2B5EF4-FFF2-40B4-BE49-F238E27FC236}">
                <a16:creationId xmlns:a16="http://schemas.microsoft.com/office/drawing/2014/main" id="{11680035-38CA-784C-86A8-DD7F5D0791AB}"/>
              </a:ext>
            </a:extLst>
          </p:cNvPr>
          <p:cNvSpPr/>
          <p:nvPr/>
        </p:nvSpPr>
        <p:spPr>
          <a:xfrm>
            <a:off x="3138663" y="5231678"/>
            <a:ext cx="39695" cy="33196"/>
          </a:xfrm>
          <a:custGeom>
            <a:avLst/>
            <a:gdLst>
              <a:gd name="connsiteX0" fmla="*/ 18373 w 39754"/>
              <a:gd name="connsiteY0" fmla="*/ 10319 h 33246"/>
              <a:gd name="connsiteX1" fmla="*/ 16509 w 39754"/>
              <a:gd name="connsiteY1" fmla="*/ 11510 h 33246"/>
              <a:gd name="connsiteX2" fmla="*/ 14023 w 39754"/>
              <a:gd name="connsiteY2" fmla="*/ 12999 h 33246"/>
              <a:gd name="connsiteX3" fmla="*/ 14645 w 39754"/>
              <a:gd name="connsiteY3" fmla="*/ 13594 h 33246"/>
              <a:gd name="connsiteX4" fmla="*/ 15888 w 39754"/>
              <a:gd name="connsiteY4" fmla="*/ 14784 h 33246"/>
              <a:gd name="connsiteX5" fmla="*/ 14956 w 39754"/>
              <a:gd name="connsiteY5" fmla="*/ 16868 h 33246"/>
              <a:gd name="connsiteX6" fmla="*/ 15577 w 39754"/>
              <a:gd name="connsiteY6" fmla="*/ 17463 h 33246"/>
              <a:gd name="connsiteX7" fmla="*/ 16198 w 39754"/>
              <a:gd name="connsiteY7" fmla="*/ 19249 h 33246"/>
              <a:gd name="connsiteX8" fmla="*/ 14956 w 39754"/>
              <a:gd name="connsiteY8" fmla="*/ 20142 h 33246"/>
              <a:gd name="connsiteX9" fmla="*/ 15266 w 39754"/>
              <a:gd name="connsiteY9" fmla="*/ 21333 h 33246"/>
              <a:gd name="connsiteX10" fmla="*/ 15577 w 39754"/>
              <a:gd name="connsiteY10" fmla="*/ 24012 h 33246"/>
              <a:gd name="connsiteX11" fmla="*/ 20238 w 39754"/>
              <a:gd name="connsiteY11" fmla="*/ 28477 h 33246"/>
              <a:gd name="connsiteX12" fmla="*/ 30802 w 39754"/>
              <a:gd name="connsiteY12" fmla="*/ 32644 h 33246"/>
              <a:gd name="connsiteX13" fmla="*/ 36394 w 39754"/>
              <a:gd name="connsiteY13" fmla="*/ 32644 h 33246"/>
              <a:gd name="connsiteX14" fmla="*/ 35462 w 39754"/>
              <a:gd name="connsiteY14" fmla="*/ 30858 h 33246"/>
              <a:gd name="connsiteX15" fmla="*/ 37637 w 39754"/>
              <a:gd name="connsiteY15" fmla="*/ 30561 h 33246"/>
              <a:gd name="connsiteX16" fmla="*/ 38258 w 39754"/>
              <a:gd name="connsiteY16" fmla="*/ 31156 h 33246"/>
              <a:gd name="connsiteX17" fmla="*/ 39191 w 39754"/>
              <a:gd name="connsiteY17" fmla="*/ 28774 h 33246"/>
              <a:gd name="connsiteX18" fmla="*/ 38880 w 39754"/>
              <a:gd name="connsiteY18" fmla="*/ 27882 h 33246"/>
              <a:gd name="connsiteX19" fmla="*/ 39191 w 39754"/>
              <a:gd name="connsiteY19" fmla="*/ 26691 h 33246"/>
              <a:gd name="connsiteX20" fmla="*/ 39501 w 39754"/>
              <a:gd name="connsiteY20" fmla="*/ 26096 h 33246"/>
              <a:gd name="connsiteX21" fmla="*/ 36705 w 39754"/>
              <a:gd name="connsiteY21" fmla="*/ 23119 h 33246"/>
              <a:gd name="connsiteX22" fmla="*/ 34530 w 39754"/>
              <a:gd name="connsiteY22" fmla="*/ 22226 h 33246"/>
              <a:gd name="connsiteX23" fmla="*/ 34219 w 39754"/>
              <a:gd name="connsiteY23" fmla="*/ 23714 h 33246"/>
              <a:gd name="connsiteX24" fmla="*/ 32044 w 39754"/>
              <a:gd name="connsiteY24" fmla="*/ 24310 h 33246"/>
              <a:gd name="connsiteX25" fmla="*/ 33908 w 39754"/>
              <a:gd name="connsiteY25" fmla="*/ 22226 h 33246"/>
              <a:gd name="connsiteX26" fmla="*/ 32044 w 39754"/>
              <a:gd name="connsiteY26" fmla="*/ 22524 h 33246"/>
              <a:gd name="connsiteX27" fmla="*/ 32666 w 39754"/>
              <a:gd name="connsiteY27" fmla="*/ 21333 h 33246"/>
              <a:gd name="connsiteX28" fmla="*/ 32355 w 39754"/>
              <a:gd name="connsiteY28" fmla="*/ 20142 h 33246"/>
              <a:gd name="connsiteX29" fmla="*/ 30802 w 39754"/>
              <a:gd name="connsiteY29" fmla="*/ 18356 h 33246"/>
              <a:gd name="connsiteX30" fmla="*/ 27384 w 39754"/>
              <a:gd name="connsiteY30" fmla="*/ 16868 h 33246"/>
              <a:gd name="connsiteX31" fmla="*/ 25830 w 39754"/>
              <a:gd name="connsiteY31" fmla="*/ 15380 h 33246"/>
              <a:gd name="connsiteX32" fmla="*/ 24587 w 39754"/>
              <a:gd name="connsiteY32" fmla="*/ 16273 h 33246"/>
              <a:gd name="connsiteX33" fmla="*/ 24587 w 39754"/>
              <a:gd name="connsiteY33" fmla="*/ 15380 h 33246"/>
              <a:gd name="connsiteX34" fmla="*/ 23656 w 39754"/>
              <a:gd name="connsiteY34" fmla="*/ 15082 h 33246"/>
              <a:gd name="connsiteX35" fmla="*/ 20238 w 39754"/>
              <a:gd name="connsiteY35" fmla="*/ 16570 h 33246"/>
              <a:gd name="connsiteX36" fmla="*/ 21791 w 39754"/>
              <a:gd name="connsiteY36" fmla="*/ 14487 h 33246"/>
              <a:gd name="connsiteX37" fmla="*/ 19616 w 39754"/>
              <a:gd name="connsiteY37" fmla="*/ 13594 h 33246"/>
              <a:gd name="connsiteX38" fmla="*/ 17131 w 39754"/>
              <a:gd name="connsiteY38" fmla="*/ 13296 h 33246"/>
              <a:gd name="connsiteX39" fmla="*/ 18995 w 39754"/>
              <a:gd name="connsiteY39" fmla="*/ 11808 h 33246"/>
              <a:gd name="connsiteX40" fmla="*/ 18684 w 39754"/>
              <a:gd name="connsiteY40" fmla="*/ 10319 h 33246"/>
              <a:gd name="connsiteX41" fmla="*/ 18373 w 39754"/>
              <a:gd name="connsiteY41" fmla="*/ 10319 h 33246"/>
              <a:gd name="connsiteX42" fmla="*/ 15422 w 39754"/>
              <a:gd name="connsiteY42" fmla="*/ 9278 h 33246"/>
              <a:gd name="connsiteX43" fmla="*/ 16703 w 39754"/>
              <a:gd name="connsiteY43" fmla="*/ 8162 h 33246"/>
              <a:gd name="connsiteX44" fmla="*/ 14723 w 39754"/>
              <a:gd name="connsiteY44" fmla="*/ 7529 h 33246"/>
              <a:gd name="connsiteX45" fmla="*/ 14606 w 39754"/>
              <a:gd name="connsiteY45" fmla="*/ 8496 h 33246"/>
              <a:gd name="connsiteX46" fmla="*/ 14490 w 39754"/>
              <a:gd name="connsiteY46" fmla="*/ 9240 h 33246"/>
              <a:gd name="connsiteX47" fmla="*/ 15422 w 39754"/>
              <a:gd name="connsiteY47" fmla="*/ 9278 h 33246"/>
              <a:gd name="connsiteX48" fmla="*/ 15538 w 39754"/>
              <a:gd name="connsiteY48" fmla="*/ 5780 h 33246"/>
              <a:gd name="connsiteX49" fmla="*/ 8625 w 39754"/>
              <a:gd name="connsiteY49" fmla="*/ 8013 h 33246"/>
              <a:gd name="connsiteX50" fmla="*/ 5207 w 39754"/>
              <a:gd name="connsiteY50" fmla="*/ 7231 h 33246"/>
              <a:gd name="connsiteX51" fmla="*/ 2256 w 39754"/>
              <a:gd name="connsiteY51" fmla="*/ 5557 h 33246"/>
              <a:gd name="connsiteX52" fmla="*/ 935 w 39754"/>
              <a:gd name="connsiteY52" fmla="*/ 2766 h 33246"/>
              <a:gd name="connsiteX53" fmla="*/ 2217 w 39754"/>
              <a:gd name="connsiteY53" fmla="*/ 348 h 33246"/>
              <a:gd name="connsiteX54" fmla="*/ 9052 w 39754"/>
              <a:gd name="connsiteY54" fmla="*/ 1278 h 33246"/>
              <a:gd name="connsiteX55" fmla="*/ 10838 w 39754"/>
              <a:gd name="connsiteY55" fmla="*/ 1913 h 33246"/>
              <a:gd name="connsiteX56" fmla="*/ 13130 w 39754"/>
              <a:gd name="connsiteY56" fmla="*/ 3064 h 33246"/>
              <a:gd name="connsiteX57" fmla="*/ 15538 w 39754"/>
              <a:gd name="connsiteY57" fmla="*/ 5780 h 332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</a:cxnLst>
            <a:rect l="l" t="t" r="r" b="b"/>
            <a:pathLst>
              <a:path w="39754" h="33246">
                <a:moveTo>
                  <a:pt x="18373" y="10319"/>
                </a:moveTo>
                <a:cubicBezTo>
                  <a:pt x="18106" y="10470"/>
                  <a:pt x="18170" y="11455"/>
                  <a:pt x="16509" y="11510"/>
                </a:cubicBezTo>
                <a:cubicBezTo>
                  <a:pt x="14295" y="11586"/>
                  <a:pt x="14373" y="12664"/>
                  <a:pt x="14023" y="12999"/>
                </a:cubicBezTo>
                <a:cubicBezTo>
                  <a:pt x="13674" y="13334"/>
                  <a:pt x="13791" y="13855"/>
                  <a:pt x="14645" y="13594"/>
                </a:cubicBezTo>
                <a:cubicBezTo>
                  <a:pt x="15499" y="13334"/>
                  <a:pt x="15888" y="13891"/>
                  <a:pt x="15888" y="14784"/>
                </a:cubicBezTo>
                <a:cubicBezTo>
                  <a:pt x="15888" y="15677"/>
                  <a:pt x="15422" y="16682"/>
                  <a:pt x="14956" y="16868"/>
                </a:cubicBezTo>
                <a:cubicBezTo>
                  <a:pt x="14490" y="17054"/>
                  <a:pt x="14995" y="17278"/>
                  <a:pt x="15577" y="17463"/>
                </a:cubicBezTo>
                <a:cubicBezTo>
                  <a:pt x="16160" y="17649"/>
                  <a:pt x="16703" y="19249"/>
                  <a:pt x="16198" y="19249"/>
                </a:cubicBezTo>
                <a:cubicBezTo>
                  <a:pt x="15694" y="19249"/>
                  <a:pt x="14567" y="19697"/>
                  <a:pt x="14956" y="20142"/>
                </a:cubicBezTo>
                <a:cubicBezTo>
                  <a:pt x="15344" y="20589"/>
                  <a:pt x="16119" y="21519"/>
                  <a:pt x="15266" y="21333"/>
                </a:cubicBezTo>
                <a:cubicBezTo>
                  <a:pt x="14412" y="21147"/>
                  <a:pt x="15073" y="22933"/>
                  <a:pt x="15577" y="24012"/>
                </a:cubicBezTo>
                <a:cubicBezTo>
                  <a:pt x="16082" y="25091"/>
                  <a:pt x="18529" y="27398"/>
                  <a:pt x="20238" y="28477"/>
                </a:cubicBezTo>
                <a:cubicBezTo>
                  <a:pt x="21946" y="29556"/>
                  <a:pt x="26568" y="31751"/>
                  <a:pt x="30802" y="32644"/>
                </a:cubicBezTo>
                <a:cubicBezTo>
                  <a:pt x="35035" y="33537"/>
                  <a:pt x="36822" y="33352"/>
                  <a:pt x="36394" y="32644"/>
                </a:cubicBezTo>
                <a:cubicBezTo>
                  <a:pt x="35967" y="31937"/>
                  <a:pt x="34452" y="31789"/>
                  <a:pt x="35462" y="30858"/>
                </a:cubicBezTo>
                <a:cubicBezTo>
                  <a:pt x="36705" y="30077"/>
                  <a:pt x="37443" y="28960"/>
                  <a:pt x="37637" y="30561"/>
                </a:cubicBezTo>
                <a:cubicBezTo>
                  <a:pt x="37831" y="32160"/>
                  <a:pt x="37948" y="32569"/>
                  <a:pt x="38258" y="31156"/>
                </a:cubicBezTo>
                <a:cubicBezTo>
                  <a:pt x="38569" y="29742"/>
                  <a:pt x="39618" y="29519"/>
                  <a:pt x="39191" y="28774"/>
                </a:cubicBezTo>
                <a:cubicBezTo>
                  <a:pt x="38763" y="28031"/>
                  <a:pt x="38181" y="28440"/>
                  <a:pt x="38880" y="27882"/>
                </a:cubicBezTo>
                <a:cubicBezTo>
                  <a:pt x="39579" y="27323"/>
                  <a:pt x="40278" y="26765"/>
                  <a:pt x="39191" y="26691"/>
                </a:cubicBezTo>
                <a:cubicBezTo>
                  <a:pt x="38103" y="26615"/>
                  <a:pt x="38686" y="26096"/>
                  <a:pt x="39501" y="26096"/>
                </a:cubicBezTo>
                <a:cubicBezTo>
                  <a:pt x="40316" y="26096"/>
                  <a:pt x="37365" y="23528"/>
                  <a:pt x="36705" y="23119"/>
                </a:cubicBezTo>
                <a:cubicBezTo>
                  <a:pt x="36045" y="22709"/>
                  <a:pt x="34530" y="22226"/>
                  <a:pt x="34530" y="22226"/>
                </a:cubicBezTo>
                <a:cubicBezTo>
                  <a:pt x="34530" y="22226"/>
                  <a:pt x="35035" y="23193"/>
                  <a:pt x="34219" y="23714"/>
                </a:cubicBezTo>
                <a:cubicBezTo>
                  <a:pt x="33404" y="24235"/>
                  <a:pt x="32200" y="24645"/>
                  <a:pt x="32044" y="24310"/>
                </a:cubicBezTo>
                <a:cubicBezTo>
                  <a:pt x="31889" y="23975"/>
                  <a:pt x="33908" y="22673"/>
                  <a:pt x="33908" y="22226"/>
                </a:cubicBezTo>
                <a:cubicBezTo>
                  <a:pt x="33908" y="21779"/>
                  <a:pt x="32510" y="22041"/>
                  <a:pt x="32044" y="22524"/>
                </a:cubicBezTo>
                <a:cubicBezTo>
                  <a:pt x="31578" y="23007"/>
                  <a:pt x="31617" y="20924"/>
                  <a:pt x="32666" y="21333"/>
                </a:cubicBezTo>
                <a:cubicBezTo>
                  <a:pt x="33714" y="21743"/>
                  <a:pt x="33520" y="21295"/>
                  <a:pt x="32355" y="20142"/>
                </a:cubicBezTo>
                <a:cubicBezTo>
                  <a:pt x="31190" y="18989"/>
                  <a:pt x="32005" y="19733"/>
                  <a:pt x="30802" y="18356"/>
                </a:cubicBezTo>
                <a:cubicBezTo>
                  <a:pt x="29598" y="16980"/>
                  <a:pt x="29403" y="18542"/>
                  <a:pt x="27384" y="16868"/>
                </a:cubicBezTo>
                <a:cubicBezTo>
                  <a:pt x="25364" y="15194"/>
                  <a:pt x="26219" y="15528"/>
                  <a:pt x="25830" y="15380"/>
                </a:cubicBezTo>
                <a:cubicBezTo>
                  <a:pt x="25442" y="15231"/>
                  <a:pt x="24976" y="16198"/>
                  <a:pt x="24587" y="16273"/>
                </a:cubicBezTo>
                <a:cubicBezTo>
                  <a:pt x="24199" y="16349"/>
                  <a:pt x="24394" y="15714"/>
                  <a:pt x="24587" y="15380"/>
                </a:cubicBezTo>
                <a:cubicBezTo>
                  <a:pt x="24781" y="15044"/>
                  <a:pt x="25480" y="14003"/>
                  <a:pt x="23656" y="15082"/>
                </a:cubicBezTo>
                <a:cubicBezTo>
                  <a:pt x="21830" y="16161"/>
                  <a:pt x="20470" y="16794"/>
                  <a:pt x="20238" y="16570"/>
                </a:cubicBezTo>
                <a:cubicBezTo>
                  <a:pt x="19772" y="16124"/>
                  <a:pt x="21830" y="15045"/>
                  <a:pt x="21791" y="14487"/>
                </a:cubicBezTo>
                <a:cubicBezTo>
                  <a:pt x="21751" y="13928"/>
                  <a:pt x="21598" y="13482"/>
                  <a:pt x="19616" y="13594"/>
                </a:cubicBezTo>
                <a:cubicBezTo>
                  <a:pt x="17636" y="13705"/>
                  <a:pt x="17597" y="14114"/>
                  <a:pt x="17131" y="13296"/>
                </a:cubicBezTo>
                <a:cubicBezTo>
                  <a:pt x="16664" y="12478"/>
                  <a:pt x="18296" y="12180"/>
                  <a:pt x="18995" y="11808"/>
                </a:cubicBezTo>
                <a:cubicBezTo>
                  <a:pt x="19694" y="11435"/>
                  <a:pt x="19538" y="11138"/>
                  <a:pt x="18684" y="10319"/>
                </a:cubicBezTo>
                <a:cubicBezTo>
                  <a:pt x="18471" y="10115"/>
                  <a:pt x="18463" y="10270"/>
                  <a:pt x="18373" y="10319"/>
                </a:cubicBezTo>
                <a:close/>
                <a:moveTo>
                  <a:pt x="15422" y="9278"/>
                </a:moveTo>
                <a:cubicBezTo>
                  <a:pt x="16820" y="9054"/>
                  <a:pt x="17791" y="8868"/>
                  <a:pt x="16703" y="8162"/>
                </a:cubicBezTo>
                <a:cubicBezTo>
                  <a:pt x="15616" y="7454"/>
                  <a:pt x="15461" y="7454"/>
                  <a:pt x="14723" y="7529"/>
                </a:cubicBezTo>
                <a:cubicBezTo>
                  <a:pt x="13985" y="7603"/>
                  <a:pt x="14412" y="8273"/>
                  <a:pt x="14606" y="8496"/>
                </a:cubicBezTo>
                <a:cubicBezTo>
                  <a:pt x="14800" y="8719"/>
                  <a:pt x="14839" y="9092"/>
                  <a:pt x="14490" y="9240"/>
                </a:cubicBezTo>
                <a:cubicBezTo>
                  <a:pt x="14140" y="9389"/>
                  <a:pt x="15422" y="9278"/>
                  <a:pt x="15422" y="9278"/>
                </a:cubicBezTo>
                <a:close/>
                <a:moveTo>
                  <a:pt x="15538" y="5780"/>
                </a:moveTo>
                <a:cubicBezTo>
                  <a:pt x="14917" y="7045"/>
                  <a:pt x="12587" y="5818"/>
                  <a:pt x="8625" y="8013"/>
                </a:cubicBezTo>
                <a:cubicBezTo>
                  <a:pt x="6977" y="8926"/>
                  <a:pt x="7809" y="7492"/>
                  <a:pt x="5207" y="7231"/>
                </a:cubicBezTo>
                <a:cubicBezTo>
                  <a:pt x="2217" y="7455"/>
                  <a:pt x="4198" y="5520"/>
                  <a:pt x="2256" y="5557"/>
                </a:cubicBezTo>
                <a:cubicBezTo>
                  <a:pt x="391" y="5669"/>
                  <a:pt x="547" y="5296"/>
                  <a:pt x="935" y="2766"/>
                </a:cubicBezTo>
                <a:cubicBezTo>
                  <a:pt x="935" y="1539"/>
                  <a:pt x="-1861" y="1129"/>
                  <a:pt x="2217" y="348"/>
                </a:cubicBezTo>
                <a:cubicBezTo>
                  <a:pt x="6295" y="-433"/>
                  <a:pt x="8237" y="199"/>
                  <a:pt x="9052" y="1278"/>
                </a:cubicBezTo>
                <a:cubicBezTo>
                  <a:pt x="10645" y="3696"/>
                  <a:pt x="10484" y="1435"/>
                  <a:pt x="10838" y="1913"/>
                </a:cubicBezTo>
                <a:cubicBezTo>
                  <a:pt x="12635" y="4332"/>
                  <a:pt x="12353" y="1541"/>
                  <a:pt x="13130" y="3064"/>
                </a:cubicBezTo>
                <a:cubicBezTo>
                  <a:pt x="13765" y="4308"/>
                  <a:pt x="15771" y="4999"/>
                  <a:pt x="15538" y="578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 w="3175" cap="flat">
            <a:solidFill>
              <a:schemeClr val="tx1"/>
            </a:solidFill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195" name="Forma libre 194">
            <a:extLst>
              <a:ext uri="{FF2B5EF4-FFF2-40B4-BE49-F238E27FC236}">
                <a16:creationId xmlns:a16="http://schemas.microsoft.com/office/drawing/2014/main" id="{E6A8EF0B-F7D5-B841-8D55-A229E269A01C}"/>
              </a:ext>
            </a:extLst>
          </p:cNvPr>
          <p:cNvSpPr/>
          <p:nvPr/>
        </p:nvSpPr>
        <p:spPr>
          <a:xfrm>
            <a:off x="1760449" y="2061003"/>
            <a:ext cx="1328590" cy="1018281"/>
          </a:xfrm>
          <a:custGeom>
            <a:avLst/>
            <a:gdLst>
              <a:gd name="connsiteX0" fmla="*/ 9321 w 1330579"/>
              <a:gd name="connsiteY0" fmla="*/ 36 h 1019805"/>
              <a:gd name="connsiteX1" fmla="*/ 13050 w 1330579"/>
              <a:gd name="connsiteY1" fmla="*/ 8966 h 1019805"/>
              <a:gd name="connsiteX2" fmla="*/ 16778 w 1330579"/>
              <a:gd name="connsiteY2" fmla="*/ 334 h 1019805"/>
              <a:gd name="connsiteX3" fmla="*/ 9321 w 1330579"/>
              <a:gd name="connsiteY3" fmla="*/ 37 h 1019805"/>
              <a:gd name="connsiteX4" fmla="*/ 20506 w 1330579"/>
              <a:gd name="connsiteY4" fmla="*/ 4501 h 1019805"/>
              <a:gd name="connsiteX5" fmla="*/ 13360 w 1330579"/>
              <a:gd name="connsiteY5" fmla="*/ 9264 h 1019805"/>
              <a:gd name="connsiteX6" fmla="*/ 20506 w 1330579"/>
              <a:gd name="connsiteY6" fmla="*/ 17301 h 1019805"/>
              <a:gd name="connsiteX7" fmla="*/ 20506 w 1330579"/>
              <a:gd name="connsiteY7" fmla="*/ 34267 h 1019805"/>
              <a:gd name="connsiteX8" fmla="*/ 28895 w 1330579"/>
              <a:gd name="connsiteY8" fmla="*/ 17301 h 1019805"/>
              <a:gd name="connsiteX9" fmla="*/ 19574 w 1330579"/>
              <a:gd name="connsiteY9" fmla="*/ 11050 h 1019805"/>
              <a:gd name="connsiteX10" fmla="*/ 24235 w 1330579"/>
              <a:gd name="connsiteY10" fmla="*/ 8371 h 1019805"/>
              <a:gd name="connsiteX11" fmla="*/ 20506 w 1330579"/>
              <a:gd name="connsiteY11" fmla="*/ 4501 h 1019805"/>
              <a:gd name="connsiteX12" fmla="*/ 2796 w 1330579"/>
              <a:gd name="connsiteY12" fmla="*/ 87847 h 1019805"/>
              <a:gd name="connsiteX13" fmla="*/ 0 w 1330579"/>
              <a:gd name="connsiteY13" fmla="*/ 110171 h 1019805"/>
              <a:gd name="connsiteX14" fmla="*/ 2796 w 1330579"/>
              <a:gd name="connsiteY14" fmla="*/ 87847 h 1019805"/>
              <a:gd name="connsiteX15" fmla="*/ 1008544 w 1330579"/>
              <a:gd name="connsiteY15" fmla="*/ 654597 h 1019805"/>
              <a:gd name="connsiteX16" fmla="*/ 987416 w 1330579"/>
              <a:gd name="connsiteY16" fmla="*/ 669182 h 1019805"/>
              <a:gd name="connsiteX17" fmla="*/ 966288 w 1330579"/>
              <a:gd name="connsiteY17" fmla="*/ 673647 h 1019805"/>
              <a:gd name="connsiteX18" fmla="*/ 949200 w 1330579"/>
              <a:gd name="connsiteY18" fmla="*/ 697758 h 1019805"/>
              <a:gd name="connsiteX19" fmla="*/ 930868 w 1330579"/>
              <a:gd name="connsiteY19" fmla="*/ 720976 h 1019805"/>
              <a:gd name="connsiteX20" fmla="*/ 904769 w 1330579"/>
              <a:gd name="connsiteY20" fmla="*/ 723059 h 1019805"/>
              <a:gd name="connsiteX21" fmla="*/ 890787 w 1330579"/>
              <a:gd name="connsiteY21" fmla="*/ 727524 h 1019805"/>
              <a:gd name="connsiteX22" fmla="*/ 878359 w 1330579"/>
              <a:gd name="connsiteY22" fmla="*/ 726036 h 1019805"/>
              <a:gd name="connsiteX23" fmla="*/ 852882 w 1330579"/>
              <a:gd name="connsiteY23" fmla="*/ 771578 h 1019805"/>
              <a:gd name="connsiteX24" fmla="*/ 855056 w 1330579"/>
              <a:gd name="connsiteY24" fmla="*/ 765923 h 1019805"/>
              <a:gd name="connsiteX25" fmla="*/ 862203 w 1330579"/>
              <a:gd name="connsiteY25" fmla="*/ 776936 h 1019805"/>
              <a:gd name="connsiteX26" fmla="*/ 872145 w 1330579"/>
              <a:gd name="connsiteY26" fmla="*/ 774853 h 1019805"/>
              <a:gd name="connsiteX27" fmla="*/ 871214 w 1330579"/>
              <a:gd name="connsiteY27" fmla="*/ 764137 h 1019805"/>
              <a:gd name="connsiteX28" fmla="*/ 886127 w 1330579"/>
              <a:gd name="connsiteY28" fmla="*/ 745384 h 1019805"/>
              <a:gd name="connsiteX29" fmla="*/ 893895 w 1330579"/>
              <a:gd name="connsiteY29" fmla="*/ 740919 h 1019805"/>
              <a:gd name="connsiteX30" fmla="*/ 913159 w 1330579"/>
              <a:gd name="connsiteY30" fmla="*/ 736156 h 1019805"/>
              <a:gd name="connsiteX31" fmla="*/ 919683 w 1330579"/>
              <a:gd name="connsiteY31" fmla="*/ 741812 h 1019805"/>
              <a:gd name="connsiteX32" fmla="*/ 941743 w 1330579"/>
              <a:gd name="connsiteY32" fmla="*/ 735561 h 1019805"/>
              <a:gd name="connsiteX33" fmla="*/ 954482 w 1330579"/>
              <a:gd name="connsiteY33" fmla="*/ 729608 h 1019805"/>
              <a:gd name="connsiteX34" fmla="*/ 964425 w 1330579"/>
              <a:gd name="connsiteY34" fmla="*/ 733180 h 1019805"/>
              <a:gd name="connsiteX35" fmla="*/ 974056 w 1330579"/>
              <a:gd name="connsiteY35" fmla="*/ 735263 h 1019805"/>
              <a:gd name="connsiteX36" fmla="*/ 988970 w 1330579"/>
              <a:gd name="connsiteY36" fmla="*/ 742705 h 1019805"/>
              <a:gd name="connsiteX37" fmla="*/ 1001709 w 1330579"/>
              <a:gd name="connsiteY37" fmla="*/ 717701 h 1019805"/>
              <a:gd name="connsiteX38" fmla="*/ 1003263 w 1330579"/>
              <a:gd name="connsiteY38" fmla="*/ 700734 h 1019805"/>
              <a:gd name="connsiteX39" fmla="*/ 1004194 w 1330579"/>
              <a:gd name="connsiteY39" fmla="*/ 686744 h 1019805"/>
              <a:gd name="connsiteX40" fmla="*/ 997048 w 1330579"/>
              <a:gd name="connsiteY40" fmla="*/ 669480 h 1019805"/>
              <a:gd name="connsiteX41" fmla="*/ 1008544 w 1330579"/>
              <a:gd name="connsiteY41" fmla="*/ 654597 h 1019805"/>
              <a:gd name="connsiteX42" fmla="*/ 1044586 w 1330579"/>
              <a:gd name="connsiteY42" fmla="*/ 702223 h 1019805"/>
              <a:gd name="connsiteX43" fmla="*/ 1033711 w 1330579"/>
              <a:gd name="connsiteY43" fmla="*/ 704902 h 1019805"/>
              <a:gd name="connsiteX44" fmla="*/ 1027497 w 1330579"/>
              <a:gd name="connsiteY44" fmla="*/ 708474 h 1019805"/>
              <a:gd name="connsiteX45" fmla="*/ 1031225 w 1330579"/>
              <a:gd name="connsiteY45" fmla="*/ 712343 h 1019805"/>
              <a:gd name="connsiteX46" fmla="*/ 1036507 w 1330579"/>
              <a:gd name="connsiteY46" fmla="*/ 715320 h 1019805"/>
              <a:gd name="connsiteX47" fmla="*/ 1039614 w 1330579"/>
              <a:gd name="connsiteY47" fmla="*/ 707878 h 1019805"/>
              <a:gd name="connsiteX48" fmla="*/ 1045518 w 1330579"/>
              <a:gd name="connsiteY48" fmla="*/ 705497 h 1019805"/>
              <a:gd name="connsiteX49" fmla="*/ 1044586 w 1330579"/>
              <a:gd name="connsiteY49" fmla="*/ 702223 h 1019805"/>
              <a:gd name="connsiteX50" fmla="*/ 968153 w 1330579"/>
              <a:gd name="connsiteY50" fmla="*/ 733775 h 1019805"/>
              <a:gd name="connsiteX51" fmla="*/ 965667 w 1330579"/>
              <a:gd name="connsiteY51" fmla="*/ 734966 h 1019805"/>
              <a:gd name="connsiteX52" fmla="*/ 949510 w 1330579"/>
              <a:gd name="connsiteY52" fmla="*/ 735561 h 1019805"/>
              <a:gd name="connsiteX53" fmla="*/ 941121 w 1330579"/>
              <a:gd name="connsiteY53" fmla="*/ 748063 h 1019805"/>
              <a:gd name="connsiteX54" fmla="*/ 942053 w 1330579"/>
              <a:gd name="connsiteY54" fmla="*/ 740026 h 1019805"/>
              <a:gd name="connsiteX55" fmla="*/ 924343 w 1330579"/>
              <a:gd name="connsiteY55" fmla="*/ 742407 h 1019805"/>
              <a:gd name="connsiteX56" fmla="*/ 915333 w 1330579"/>
              <a:gd name="connsiteY56" fmla="*/ 754314 h 1019805"/>
              <a:gd name="connsiteX57" fmla="*/ 917197 w 1330579"/>
              <a:gd name="connsiteY57" fmla="*/ 759374 h 1019805"/>
              <a:gd name="connsiteX58" fmla="*/ 914711 w 1330579"/>
              <a:gd name="connsiteY58" fmla="*/ 765327 h 1019805"/>
              <a:gd name="connsiteX59" fmla="*/ 919993 w 1330579"/>
              <a:gd name="connsiteY59" fmla="*/ 768602 h 1019805"/>
              <a:gd name="connsiteX60" fmla="*/ 914400 w 1330579"/>
              <a:gd name="connsiteY60" fmla="*/ 778722 h 1019805"/>
              <a:gd name="connsiteX61" fmla="*/ 922789 w 1330579"/>
              <a:gd name="connsiteY61" fmla="*/ 777234 h 1019805"/>
              <a:gd name="connsiteX62" fmla="*/ 922168 w 1330579"/>
              <a:gd name="connsiteY62" fmla="*/ 790926 h 1019805"/>
              <a:gd name="connsiteX63" fmla="*/ 924964 w 1330579"/>
              <a:gd name="connsiteY63" fmla="*/ 794201 h 1019805"/>
              <a:gd name="connsiteX64" fmla="*/ 915333 w 1330579"/>
              <a:gd name="connsiteY64" fmla="*/ 783485 h 1019805"/>
              <a:gd name="connsiteX65" fmla="*/ 906322 w 1330579"/>
              <a:gd name="connsiteY65" fmla="*/ 791224 h 1019805"/>
              <a:gd name="connsiteX66" fmla="*/ 912225 w 1330579"/>
              <a:gd name="connsiteY66" fmla="*/ 777234 h 1019805"/>
              <a:gd name="connsiteX67" fmla="*/ 912225 w 1330579"/>
              <a:gd name="connsiteY67" fmla="*/ 769495 h 1019805"/>
              <a:gd name="connsiteX68" fmla="*/ 900108 w 1330579"/>
              <a:gd name="connsiteY68" fmla="*/ 765625 h 1019805"/>
              <a:gd name="connsiteX69" fmla="*/ 891098 w 1330579"/>
              <a:gd name="connsiteY69" fmla="*/ 774555 h 1019805"/>
              <a:gd name="connsiteX70" fmla="*/ 882709 w 1330579"/>
              <a:gd name="connsiteY70" fmla="*/ 782889 h 1019805"/>
              <a:gd name="connsiteX71" fmla="*/ 884262 w 1330579"/>
              <a:gd name="connsiteY71" fmla="*/ 799856 h 1019805"/>
              <a:gd name="connsiteX72" fmla="*/ 877427 w 1330579"/>
              <a:gd name="connsiteY72" fmla="*/ 797475 h 1019805"/>
              <a:gd name="connsiteX73" fmla="*/ 872145 w 1330579"/>
              <a:gd name="connsiteY73" fmla="*/ 790629 h 1019805"/>
              <a:gd name="connsiteX74" fmla="*/ 856610 w 1330579"/>
              <a:gd name="connsiteY74" fmla="*/ 788545 h 1019805"/>
              <a:gd name="connsiteX75" fmla="*/ 852260 w 1330579"/>
              <a:gd name="connsiteY75" fmla="*/ 773067 h 1019805"/>
              <a:gd name="connsiteX76" fmla="*/ 844492 w 1330579"/>
              <a:gd name="connsiteY76" fmla="*/ 804321 h 1019805"/>
              <a:gd name="connsiteX77" fmla="*/ 845424 w 1330579"/>
              <a:gd name="connsiteY77" fmla="*/ 815335 h 1019805"/>
              <a:gd name="connsiteX78" fmla="*/ 843870 w 1330579"/>
              <a:gd name="connsiteY78" fmla="*/ 821288 h 1019805"/>
              <a:gd name="connsiteX79" fmla="*/ 843870 w 1330579"/>
              <a:gd name="connsiteY79" fmla="*/ 828730 h 1019805"/>
              <a:gd name="connsiteX80" fmla="*/ 841695 w 1330579"/>
              <a:gd name="connsiteY80" fmla="*/ 845994 h 1019805"/>
              <a:gd name="connsiteX81" fmla="*/ 844181 w 1330579"/>
              <a:gd name="connsiteY81" fmla="*/ 854329 h 1019805"/>
              <a:gd name="connsiteX82" fmla="*/ 850706 w 1330579"/>
              <a:gd name="connsiteY82" fmla="*/ 843017 h 1019805"/>
              <a:gd name="connsiteX83" fmla="*/ 856609 w 1330579"/>
              <a:gd name="connsiteY83" fmla="*/ 854031 h 1019805"/>
              <a:gd name="connsiteX84" fmla="*/ 851327 w 1330579"/>
              <a:gd name="connsiteY84" fmla="*/ 872486 h 1019805"/>
              <a:gd name="connsiteX85" fmla="*/ 851948 w 1330579"/>
              <a:gd name="connsiteY85" fmla="*/ 866235 h 1019805"/>
              <a:gd name="connsiteX86" fmla="*/ 848531 w 1330579"/>
              <a:gd name="connsiteY86" fmla="*/ 866830 h 1019805"/>
              <a:gd name="connsiteX87" fmla="*/ 846977 w 1330579"/>
              <a:gd name="connsiteY87" fmla="*/ 871593 h 1019805"/>
              <a:gd name="connsiteX88" fmla="*/ 838277 w 1330579"/>
              <a:gd name="connsiteY88" fmla="*/ 906717 h 1019805"/>
              <a:gd name="connsiteX89" fmla="*/ 851638 w 1330579"/>
              <a:gd name="connsiteY89" fmla="*/ 906717 h 1019805"/>
              <a:gd name="connsiteX90" fmla="*/ 861891 w 1330579"/>
              <a:gd name="connsiteY90" fmla="*/ 915945 h 1019805"/>
              <a:gd name="connsiteX91" fmla="*/ 856609 w 1330579"/>
              <a:gd name="connsiteY91" fmla="*/ 918921 h 1019805"/>
              <a:gd name="connsiteX92" fmla="*/ 857230 w 1330579"/>
              <a:gd name="connsiteY92" fmla="*/ 924279 h 1019805"/>
              <a:gd name="connsiteX93" fmla="*/ 864066 w 1330579"/>
              <a:gd name="connsiteY93" fmla="*/ 932316 h 1019805"/>
              <a:gd name="connsiteX94" fmla="*/ 862512 w 1330579"/>
              <a:gd name="connsiteY94" fmla="*/ 922791 h 1019805"/>
              <a:gd name="connsiteX95" fmla="*/ 863444 w 1330579"/>
              <a:gd name="connsiteY95" fmla="*/ 919814 h 1019805"/>
              <a:gd name="connsiteX96" fmla="*/ 865930 w 1330579"/>
              <a:gd name="connsiteY96" fmla="*/ 918624 h 1019805"/>
              <a:gd name="connsiteX97" fmla="*/ 874008 w 1330579"/>
              <a:gd name="connsiteY97" fmla="*/ 921303 h 1019805"/>
              <a:gd name="connsiteX98" fmla="*/ 875872 w 1330579"/>
              <a:gd name="connsiteY98" fmla="*/ 938269 h 1019805"/>
              <a:gd name="connsiteX99" fmla="*/ 876182 w 1330579"/>
              <a:gd name="connsiteY99" fmla="*/ 941246 h 1019805"/>
              <a:gd name="connsiteX100" fmla="*/ 887989 w 1330579"/>
              <a:gd name="connsiteY100" fmla="*/ 939460 h 1019805"/>
              <a:gd name="connsiteX101" fmla="*/ 888610 w 1330579"/>
              <a:gd name="connsiteY101" fmla="*/ 926065 h 1019805"/>
              <a:gd name="connsiteX102" fmla="*/ 893582 w 1330579"/>
              <a:gd name="connsiteY102" fmla="*/ 920112 h 1019805"/>
              <a:gd name="connsiteX103" fmla="*/ 905078 w 1330579"/>
              <a:gd name="connsiteY103" fmla="*/ 920409 h 1019805"/>
              <a:gd name="connsiteX104" fmla="*/ 906631 w 1330579"/>
              <a:gd name="connsiteY104" fmla="*/ 925767 h 1019805"/>
              <a:gd name="connsiteX105" fmla="*/ 916574 w 1330579"/>
              <a:gd name="connsiteY105" fmla="*/ 929041 h 1019805"/>
              <a:gd name="connsiteX106" fmla="*/ 923720 w 1330579"/>
              <a:gd name="connsiteY106" fmla="*/ 926065 h 1019805"/>
              <a:gd name="connsiteX107" fmla="*/ 944537 w 1330579"/>
              <a:gd name="connsiteY107" fmla="*/ 932911 h 1019805"/>
              <a:gd name="connsiteX108" fmla="*/ 941741 w 1330579"/>
              <a:gd name="connsiteY108" fmla="*/ 922791 h 1019805"/>
              <a:gd name="connsiteX109" fmla="*/ 945469 w 1330579"/>
              <a:gd name="connsiteY109" fmla="*/ 915647 h 1019805"/>
              <a:gd name="connsiteX110" fmla="*/ 935527 w 1330579"/>
              <a:gd name="connsiteY110" fmla="*/ 914158 h 1019805"/>
              <a:gd name="connsiteX111" fmla="*/ 950751 w 1330579"/>
              <a:gd name="connsiteY111" fmla="*/ 907610 h 1019805"/>
              <a:gd name="connsiteX112" fmla="*/ 960072 w 1330579"/>
              <a:gd name="connsiteY112" fmla="*/ 897787 h 1019805"/>
              <a:gd name="connsiteX113" fmla="*/ 938323 w 1330579"/>
              <a:gd name="connsiteY113" fmla="*/ 890941 h 1019805"/>
              <a:gd name="connsiteX114" fmla="*/ 957276 w 1330579"/>
              <a:gd name="connsiteY114" fmla="*/ 892727 h 1019805"/>
              <a:gd name="connsiteX115" fmla="*/ 973743 w 1330579"/>
              <a:gd name="connsiteY115" fmla="*/ 887666 h 1019805"/>
              <a:gd name="connsiteX116" fmla="*/ 973433 w 1330579"/>
              <a:gd name="connsiteY116" fmla="*/ 879629 h 1019805"/>
              <a:gd name="connsiteX117" fmla="*/ 962558 w 1330579"/>
              <a:gd name="connsiteY117" fmla="*/ 876057 h 1019805"/>
              <a:gd name="connsiteX118" fmla="*/ 973433 w 1330579"/>
              <a:gd name="connsiteY118" fmla="*/ 872486 h 1019805"/>
              <a:gd name="connsiteX119" fmla="*/ 978094 w 1330579"/>
              <a:gd name="connsiteY119" fmla="*/ 877248 h 1019805"/>
              <a:gd name="connsiteX120" fmla="*/ 980579 w 1330579"/>
              <a:gd name="connsiteY120" fmla="*/ 877843 h 1019805"/>
              <a:gd name="connsiteX121" fmla="*/ 982133 w 1330579"/>
              <a:gd name="connsiteY121" fmla="*/ 874867 h 1019805"/>
              <a:gd name="connsiteX122" fmla="*/ 991454 w 1330579"/>
              <a:gd name="connsiteY122" fmla="*/ 829027 h 1019805"/>
              <a:gd name="connsiteX123" fmla="*/ 1000775 w 1330579"/>
              <a:gd name="connsiteY123" fmla="*/ 826050 h 1019805"/>
              <a:gd name="connsiteX124" fmla="*/ 992697 w 1330579"/>
              <a:gd name="connsiteY124" fmla="*/ 833492 h 1019805"/>
              <a:gd name="connsiteX125" fmla="*/ 1002018 w 1330579"/>
              <a:gd name="connsiteY125" fmla="*/ 834980 h 1019805"/>
              <a:gd name="connsiteX126" fmla="*/ 1003571 w 1330579"/>
              <a:gd name="connsiteY126" fmla="*/ 841231 h 1019805"/>
              <a:gd name="connsiteX127" fmla="*/ 1009475 w 1330579"/>
              <a:gd name="connsiteY127" fmla="*/ 845696 h 1019805"/>
              <a:gd name="connsiteX128" fmla="*/ 1006678 w 1330579"/>
              <a:gd name="connsiteY128" fmla="*/ 837659 h 1019805"/>
              <a:gd name="connsiteX129" fmla="*/ 1010407 w 1330579"/>
              <a:gd name="connsiteY129" fmla="*/ 830515 h 1019805"/>
              <a:gd name="connsiteX130" fmla="*/ 1014446 w 1330579"/>
              <a:gd name="connsiteY130" fmla="*/ 832003 h 1019805"/>
              <a:gd name="connsiteX131" fmla="*/ 1019728 w 1330579"/>
              <a:gd name="connsiteY131" fmla="*/ 828431 h 1019805"/>
              <a:gd name="connsiteX132" fmla="*/ 1029981 w 1330579"/>
              <a:gd name="connsiteY132" fmla="*/ 814144 h 1019805"/>
              <a:gd name="connsiteX133" fmla="*/ 1032467 w 1330579"/>
              <a:gd name="connsiteY133" fmla="*/ 804023 h 1019805"/>
              <a:gd name="connsiteX134" fmla="*/ 1028428 w 1330579"/>
              <a:gd name="connsiteY134" fmla="*/ 799558 h 1019805"/>
              <a:gd name="connsiteX135" fmla="*/ 1019728 w 1330579"/>
              <a:gd name="connsiteY135" fmla="*/ 793605 h 1019805"/>
              <a:gd name="connsiteX136" fmla="*/ 1001707 w 1330579"/>
              <a:gd name="connsiteY136" fmla="*/ 796284 h 1019805"/>
              <a:gd name="connsiteX137" fmla="*/ 991143 w 1330579"/>
              <a:gd name="connsiteY137" fmla="*/ 786461 h 1019805"/>
              <a:gd name="connsiteX138" fmla="*/ 992697 w 1330579"/>
              <a:gd name="connsiteY138" fmla="*/ 780805 h 1019805"/>
              <a:gd name="connsiteX139" fmla="*/ 988658 w 1330579"/>
              <a:gd name="connsiteY139" fmla="*/ 775150 h 1019805"/>
              <a:gd name="connsiteX140" fmla="*/ 990522 w 1330579"/>
              <a:gd name="connsiteY140" fmla="*/ 773661 h 1019805"/>
              <a:gd name="connsiteX141" fmla="*/ 986793 w 1330579"/>
              <a:gd name="connsiteY141" fmla="*/ 759671 h 1019805"/>
              <a:gd name="connsiteX142" fmla="*/ 988347 w 1330579"/>
              <a:gd name="connsiteY142" fmla="*/ 744490 h 1019805"/>
              <a:gd name="connsiteX143" fmla="*/ 976851 w 1330579"/>
              <a:gd name="connsiteY143" fmla="*/ 739133 h 1019805"/>
              <a:gd name="connsiteX144" fmla="*/ 968151 w 1330579"/>
              <a:gd name="connsiteY144" fmla="*/ 733775 h 1019805"/>
              <a:gd name="connsiteX145" fmla="*/ 876184 w 1330579"/>
              <a:gd name="connsiteY145" fmla="*/ 941246 h 1019805"/>
              <a:gd name="connsiteX146" fmla="*/ 876806 w 1330579"/>
              <a:gd name="connsiteY146" fmla="*/ 947199 h 1019805"/>
              <a:gd name="connsiteX147" fmla="*/ 876184 w 1330579"/>
              <a:gd name="connsiteY147" fmla="*/ 941246 h 1019805"/>
              <a:gd name="connsiteX148" fmla="*/ 896380 w 1330579"/>
              <a:gd name="connsiteY148" fmla="*/ 745384 h 1019805"/>
              <a:gd name="connsiteX149" fmla="*/ 892341 w 1330579"/>
              <a:gd name="connsiteY149" fmla="*/ 749849 h 1019805"/>
              <a:gd name="connsiteX150" fmla="*/ 883020 w 1330579"/>
              <a:gd name="connsiteY150" fmla="*/ 753123 h 1019805"/>
              <a:gd name="connsiteX151" fmla="*/ 880223 w 1330579"/>
              <a:gd name="connsiteY151" fmla="*/ 757886 h 1019805"/>
              <a:gd name="connsiteX152" fmla="*/ 880223 w 1330579"/>
              <a:gd name="connsiteY152" fmla="*/ 761458 h 1019805"/>
              <a:gd name="connsiteX153" fmla="*/ 878049 w 1330579"/>
              <a:gd name="connsiteY153" fmla="*/ 763839 h 1019805"/>
              <a:gd name="connsiteX154" fmla="*/ 873699 w 1330579"/>
              <a:gd name="connsiteY154" fmla="*/ 764732 h 1019805"/>
              <a:gd name="connsiteX155" fmla="*/ 871834 w 1330579"/>
              <a:gd name="connsiteY155" fmla="*/ 769494 h 1019805"/>
              <a:gd name="connsiteX156" fmla="*/ 875252 w 1330579"/>
              <a:gd name="connsiteY156" fmla="*/ 770387 h 1019805"/>
              <a:gd name="connsiteX157" fmla="*/ 878981 w 1330579"/>
              <a:gd name="connsiteY157" fmla="*/ 775149 h 1019805"/>
              <a:gd name="connsiteX158" fmla="*/ 883641 w 1330579"/>
              <a:gd name="connsiteY158" fmla="*/ 777828 h 1019805"/>
              <a:gd name="connsiteX159" fmla="*/ 888612 w 1330579"/>
              <a:gd name="connsiteY159" fmla="*/ 774256 h 1019805"/>
              <a:gd name="connsiteX160" fmla="*/ 892341 w 1330579"/>
              <a:gd name="connsiteY160" fmla="*/ 768898 h 1019805"/>
              <a:gd name="connsiteX161" fmla="*/ 894516 w 1330579"/>
              <a:gd name="connsiteY161" fmla="*/ 762052 h 1019805"/>
              <a:gd name="connsiteX162" fmla="*/ 893584 w 1330579"/>
              <a:gd name="connsiteY162" fmla="*/ 754610 h 1019805"/>
              <a:gd name="connsiteX163" fmla="*/ 897002 w 1330579"/>
              <a:gd name="connsiteY163" fmla="*/ 755503 h 1019805"/>
              <a:gd name="connsiteX164" fmla="*/ 897312 w 1330579"/>
              <a:gd name="connsiteY164" fmla="*/ 746573 h 1019805"/>
              <a:gd name="connsiteX165" fmla="*/ 896381 w 1330579"/>
              <a:gd name="connsiteY165" fmla="*/ 745382 h 1019805"/>
              <a:gd name="connsiteX166" fmla="*/ 980581 w 1330579"/>
              <a:gd name="connsiteY166" fmla="*/ 774257 h 1019805"/>
              <a:gd name="connsiteX167" fmla="*/ 988038 w 1330579"/>
              <a:gd name="connsiteY167" fmla="*/ 775150 h 1019805"/>
              <a:gd name="connsiteX168" fmla="*/ 980581 w 1330579"/>
              <a:gd name="connsiteY168" fmla="*/ 774257 h 1019805"/>
              <a:gd name="connsiteX169" fmla="*/ 875874 w 1330579"/>
              <a:gd name="connsiteY169" fmla="*/ 775448 h 1019805"/>
              <a:gd name="connsiteX170" fmla="*/ 874631 w 1330579"/>
              <a:gd name="connsiteY170" fmla="*/ 776043 h 1019805"/>
              <a:gd name="connsiteX171" fmla="*/ 870902 w 1330579"/>
              <a:gd name="connsiteY171" fmla="*/ 779020 h 1019805"/>
              <a:gd name="connsiteX172" fmla="*/ 866553 w 1330579"/>
              <a:gd name="connsiteY172" fmla="*/ 777829 h 1019805"/>
              <a:gd name="connsiteX173" fmla="*/ 868727 w 1330579"/>
              <a:gd name="connsiteY173" fmla="*/ 782294 h 1019805"/>
              <a:gd name="connsiteX174" fmla="*/ 872456 w 1330579"/>
              <a:gd name="connsiteY174" fmla="*/ 788247 h 1019805"/>
              <a:gd name="connsiteX175" fmla="*/ 874320 w 1330579"/>
              <a:gd name="connsiteY175" fmla="*/ 786164 h 1019805"/>
              <a:gd name="connsiteX176" fmla="*/ 877116 w 1330579"/>
              <a:gd name="connsiteY176" fmla="*/ 781699 h 1019805"/>
              <a:gd name="connsiteX177" fmla="*/ 875874 w 1330579"/>
              <a:gd name="connsiteY177" fmla="*/ 775448 h 1019805"/>
              <a:gd name="connsiteX178" fmla="*/ 1125679 w 1330579"/>
              <a:gd name="connsiteY178" fmla="*/ 840934 h 1019805"/>
              <a:gd name="connsiteX179" fmla="*/ 1112941 w 1330579"/>
              <a:gd name="connsiteY179" fmla="*/ 846887 h 1019805"/>
              <a:gd name="connsiteX180" fmla="*/ 1097405 w 1330579"/>
              <a:gd name="connsiteY180" fmla="*/ 858496 h 1019805"/>
              <a:gd name="connsiteX181" fmla="*/ 1098648 w 1330579"/>
              <a:gd name="connsiteY181" fmla="*/ 861472 h 1019805"/>
              <a:gd name="connsiteX182" fmla="*/ 1105173 w 1330579"/>
              <a:gd name="connsiteY182" fmla="*/ 859984 h 1019805"/>
              <a:gd name="connsiteX183" fmla="*/ 1109212 w 1330579"/>
              <a:gd name="connsiteY183" fmla="*/ 864449 h 1019805"/>
              <a:gd name="connsiteX184" fmla="*/ 1106726 w 1330579"/>
              <a:gd name="connsiteY184" fmla="*/ 889750 h 1019805"/>
              <a:gd name="connsiteX185" fmla="*/ 1112630 w 1330579"/>
              <a:gd name="connsiteY185" fmla="*/ 882309 h 1019805"/>
              <a:gd name="connsiteX186" fmla="*/ 1108280 w 1330579"/>
              <a:gd name="connsiteY186" fmla="*/ 870700 h 1019805"/>
              <a:gd name="connsiteX187" fmla="*/ 1105794 w 1330579"/>
              <a:gd name="connsiteY187" fmla="*/ 863556 h 1019805"/>
              <a:gd name="connsiteX188" fmla="*/ 1101755 w 1330579"/>
              <a:gd name="connsiteY188" fmla="*/ 866533 h 1019805"/>
              <a:gd name="connsiteX189" fmla="*/ 1104862 w 1330579"/>
              <a:gd name="connsiteY189" fmla="*/ 873081 h 1019805"/>
              <a:gd name="connsiteX190" fmla="*/ 1097095 w 1330579"/>
              <a:gd name="connsiteY190" fmla="*/ 877249 h 1019805"/>
              <a:gd name="connsiteX191" fmla="*/ 1093366 w 1330579"/>
              <a:gd name="connsiteY191" fmla="*/ 881713 h 1019805"/>
              <a:gd name="connsiteX192" fmla="*/ 1097716 w 1330579"/>
              <a:gd name="connsiteY192" fmla="*/ 883797 h 1019805"/>
              <a:gd name="connsiteX193" fmla="*/ 1097095 w 1330579"/>
              <a:gd name="connsiteY193" fmla="*/ 890643 h 1019805"/>
              <a:gd name="connsiteX194" fmla="*/ 1094609 w 1330579"/>
              <a:gd name="connsiteY194" fmla="*/ 888560 h 1019805"/>
              <a:gd name="connsiteX195" fmla="*/ 1087774 w 1330579"/>
              <a:gd name="connsiteY195" fmla="*/ 887667 h 1019805"/>
              <a:gd name="connsiteX196" fmla="*/ 1088084 w 1330579"/>
              <a:gd name="connsiteY196" fmla="*/ 886179 h 1019805"/>
              <a:gd name="connsiteX197" fmla="*/ 1091191 w 1330579"/>
              <a:gd name="connsiteY197" fmla="*/ 882012 h 1019805"/>
              <a:gd name="connsiteX198" fmla="*/ 1086530 w 1330579"/>
              <a:gd name="connsiteY198" fmla="*/ 879333 h 1019805"/>
              <a:gd name="connsiteX199" fmla="*/ 1089948 w 1330579"/>
              <a:gd name="connsiteY199" fmla="*/ 876951 h 1019805"/>
              <a:gd name="connsiteX200" fmla="*/ 1085598 w 1330579"/>
              <a:gd name="connsiteY200" fmla="*/ 868617 h 1019805"/>
              <a:gd name="connsiteX201" fmla="*/ 1089016 w 1330579"/>
              <a:gd name="connsiteY201" fmla="*/ 867426 h 1019805"/>
              <a:gd name="connsiteX202" fmla="*/ 1091191 w 1330579"/>
              <a:gd name="connsiteY202" fmla="*/ 865640 h 1019805"/>
              <a:gd name="connsiteX203" fmla="*/ 1093366 w 1330579"/>
              <a:gd name="connsiteY203" fmla="*/ 860878 h 1019805"/>
              <a:gd name="connsiteX204" fmla="*/ 1093366 w 1330579"/>
              <a:gd name="connsiteY204" fmla="*/ 858496 h 1019805"/>
              <a:gd name="connsiteX205" fmla="*/ 1084355 w 1330579"/>
              <a:gd name="connsiteY205" fmla="*/ 862068 h 1019805"/>
              <a:gd name="connsiteX206" fmla="*/ 1066335 w 1330579"/>
              <a:gd name="connsiteY206" fmla="*/ 859389 h 1019805"/>
              <a:gd name="connsiteX207" fmla="*/ 1057946 w 1330579"/>
              <a:gd name="connsiteY207" fmla="*/ 857008 h 1019805"/>
              <a:gd name="connsiteX208" fmla="*/ 1074724 w 1330579"/>
              <a:gd name="connsiteY208" fmla="*/ 865045 h 1019805"/>
              <a:gd name="connsiteX209" fmla="*/ 1072238 w 1330579"/>
              <a:gd name="connsiteY209" fmla="*/ 872486 h 1019805"/>
              <a:gd name="connsiteX210" fmla="*/ 1066024 w 1330579"/>
              <a:gd name="connsiteY210" fmla="*/ 877547 h 1019805"/>
              <a:gd name="connsiteX211" fmla="*/ 1056392 w 1330579"/>
              <a:gd name="connsiteY211" fmla="*/ 884988 h 1019805"/>
              <a:gd name="connsiteX212" fmla="*/ 1044275 w 1330579"/>
              <a:gd name="connsiteY212" fmla="*/ 886774 h 1019805"/>
              <a:gd name="connsiteX213" fmla="*/ 1038682 w 1330579"/>
              <a:gd name="connsiteY213" fmla="*/ 888560 h 1019805"/>
              <a:gd name="connsiteX214" fmla="*/ 1042721 w 1330579"/>
              <a:gd name="connsiteY214" fmla="*/ 893323 h 1019805"/>
              <a:gd name="connsiteX215" fmla="*/ 1043964 w 1330579"/>
              <a:gd name="connsiteY215" fmla="*/ 896002 h 1019805"/>
              <a:gd name="connsiteX216" fmla="*/ 1056703 w 1330579"/>
              <a:gd name="connsiteY216" fmla="*/ 925470 h 1019805"/>
              <a:gd name="connsiteX217" fmla="*/ 1049867 w 1330579"/>
              <a:gd name="connsiteY217" fmla="*/ 930233 h 1019805"/>
              <a:gd name="connsiteX218" fmla="*/ 1058878 w 1330579"/>
              <a:gd name="connsiteY218" fmla="*/ 944223 h 1019805"/>
              <a:gd name="connsiteX219" fmla="*/ 1060742 w 1330579"/>
              <a:gd name="connsiteY219" fmla="*/ 947795 h 1019805"/>
              <a:gd name="connsiteX220" fmla="*/ 1073791 w 1330579"/>
              <a:gd name="connsiteY220" fmla="*/ 946009 h 1019805"/>
              <a:gd name="connsiteX221" fmla="*/ 1084977 w 1330579"/>
              <a:gd name="connsiteY221" fmla="*/ 949283 h 1019805"/>
              <a:gd name="connsiteX222" fmla="*/ 1089637 w 1330579"/>
              <a:gd name="connsiteY222" fmla="*/ 948688 h 1019805"/>
              <a:gd name="connsiteX223" fmla="*/ 1097405 w 1330579"/>
              <a:gd name="connsiteY223" fmla="*/ 963571 h 1019805"/>
              <a:gd name="connsiteX224" fmla="*/ 1084355 w 1330579"/>
              <a:gd name="connsiteY224" fmla="*/ 960595 h 1019805"/>
              <a:gd name="connsiteX225" fmla="*/ 1112940 w 1330579"/>
              <a:gd name="connsiteY225" fmla="*/ 974287 h 1019805"/>
              <a:gd name="connsiteX226" fmla="*/ 1120708 w 1330579"/>
              <a:gd name="connsiteY226" fmla="*/ 966845 h 1019805"/>
              <a:gd name="connsiteX227" fmla="*/ 1121018 w 1330579"/>
              <a:gd name="connsiteY227" fmla="*/ 959999 h 1019805"/>
              <a:gd name="connsiteX228" fmla="*/ 1117600 w 1330579"/>
              <a:gd name="connsiteY228" fmla="*/ 954344 h 1019805"/>
              <a:gd name="connsiteX229" fmla="*/ 1117910 w 1330579"/>
              <a:gd name="connsiteY229" fmla="*/ 950772 h 1019805"/>
              <a:gd name="connsiteX230" fmla="*/ 1140902 w 1330579"/>
              <a:gd name="connsiteY230" fmla="*/ 937675 h 1019805"/>
              <a:gd name="connsiteX231" fmla="*/ 1137485 w 1330579"/>
              <a:gd name="connsiteY231" fmla="*/ 924875 h 1019805"/>
              <a:gd name="connsiteX232" fmla="*/ 1123503 w 1330579"/>
              <a:gd name="connsiteY232" fmla="*/ 909992 h 1019805"/>
              <a:gd name="connsiteX233" fmla="*/ 1141524 w 1330579"/>
              <a:gd name="connsiteY233" fmla="*/ 898085 h 1019805"/>
              <a:gd name="connsiteX234" fmla="*/ 1143388 w 1330579"/>
              <a:gd name="connsiteY234" fmla="*/ 901955 h 1019805"/>
              <a:gd name="connsiteX235" fmla="*/ 1149913 w 1330579"/>
              <a:gd name="connsiteY235" fmla="*/ 904336 h 1019805"/>
              <a:gd name="connsiteX236" fmla="*/ 1153330 w 1330579"/>
              <a:gd name="connsiteY236" fmla="*/ 897490 h 1019805"/>
              <a:gd name="connsiteX237" fmla="*/ 1151156 w 1330579"/>
              <a:gd name="connsiteY237" fmla="*/ 893918 h 1019805"/>
              <a:gd name="connsiteX238" fmla="*/ 1144941 w 1330579"/>
              <a:gd name="connsiteY238" fmla="*/ 869510 h 1019805"/>
              <a:gd name="connsiteX239" fmla="*/ 1148359 w 1330579"/>
              <a:gd name="connsiteY239" fmla="*/ 851650 h 1019805"/>
              <a:gd name="connsiteX240" fmla="*/ 1143077 w 1330579"/>
              <a:gd name="connsiteY240" fmla="*/ 845994 h 1019805"/>
              <a:gd name="connsiteX241" fmla="*/ 1125678 w 1330579"/>
              <a:gd name="connsiteY241" fmla="*/ 840934 h 1019805"/>
              <a:gd name="connsiteX242" fmla="*/ 1011030 w 1330579"/>
              <a:gd name="connsiteY242" fmla="*/ 864449 h 1019805"/>
              <a:gd name="connsiteX243" fmla="*/ 1010098 w 1330579"/>
              <a:gd name="connsiteY243" fmla="*/ 866533 h 1019805"/>
              <a:gd name="connsiteX244" fmla="*/ 1007923 w 1330579"/>
              <a:gd name="connsiteY244" fmla="*/ 873081 h 1019805"/>
              <a:gd name="connsiteX245" fmla="*/ 1005437 w 1330579"/>
              <a:gd name="connsiteY245" fmla="*/ 879035 h 1019805"/>
              <a:gd name="connsiteX246" fmla="*/ 1005127 w 1330579"/>
              <a:gd name="connsiteY246" fmla="*/ 883797 h 1019805"/>
              <a:gd name="connsiteX247" fmla="*/ 1011963 w 1330579"/>
              <a:gd name="connsiteY247" fmla="*/ 884094 h 1019805"/>
              <a:gd name="connsiteX248" fmla="*/ 1013206 w 1330579"/>
              <a:gd name="connsiteY248" fmla="*/ 875164 h 1019805"/>
              <a:gd name="connsiteX249" fmla="*/ 1012895 w 1330579"/>
              <a:gd name="connsiteY249" fmla="*/ 866235 h 1019805"/>
              <a:gd name="connsiteX250" fmla="*/ 1011031 w 1330579"/>
              <a:gd name="connsiteY250" fmla="*/ 864449 h 1019805"/>
              <a:gd name="connsiteX251" fmla="*/ 1009787 w 1330579"/>
              <a:gd name="connsiteY251" fmla="*/ 897787 h 1019805"/>
              <a:gd name="connsiteX252" fmla="*/ 1008233 w 1330579"/>
              <a:gd name="connsiteY252" fmla="*/ 904634 h 1019805"/>
              <a:gd name="connsiteX253" fmla="*/ 1012273 w 1330579"/>
              <a:gd name="connsiteY253" fmla="*/ 911182 h 1019805"/>
              <a:gd name="connsiteX254" fmla="*/ 1006991 w 1330579"/>
              <a:gd name="connsiteY254" fmla="*/ 918326 h 1019805"/>
              <a:gd name="connsiteX255" fmla="*/ 999223 w 1330579"/>
              <a:gd name="connsiteY255" fmla="*/ 921005 h 1019805"/>
              <a:gd name="connsiteX256" fmla="*/ 1004505 w 1330579"/>
              <a:gd name="connsiteY256" fmla="*/ 911480 h 1019805"/>
              <a:gd name="connsiteX257" fmla="*/ 1004195 w 1330579"/>
              <a:gd name="connsiteY257" fmla="*/ 908801 h 1019805"/>
              <a:gd name="connsiteX258" fmla="*/ 989592 w 1330579"/>
              <a:gd name="connsiteY258" fmla="*/ 899276 h 1019805"/>
              <a:gd name="connsiteX259" fmla="*/ 970949 w 1330579"/>
              <a:gd name="connsiteY259" fmla="*/ 906717 h 1019805"/>
              <a:gd name="connsiteX260" fmla="*/ 962871 w 1330579"/>
              <a:gd name="connsiteY260" fmla="*/ 911182 h 1019805"/>
              <a:gd name="connsiteX261" fmla="*/ 958832 w 1330579"/>
              <a:gd name="connsiteY261" fmla="*/ 905527 h 1019805"/>
              <a:gd name="connsiteX262" fmla="*/ 951996 w 1330579"/>
              <a:gd name="connsiteY262" fmla="*/ 911182 h 1019805"/>
              <a:gd name="connsiteX263" fmla="*/ 947647 w 1330579"/>
              <a:gd name="connsiteY263" fmla="*/ 912968 h 1019805"/>
              <a:gd name="connsiteX264" fmla="*/ 955725 w 1330579"/>
              <a:gd name="connsiteY264" fmla="*/ 926363 h 1019805"/>
              <a:gd name="connsiteX265" fmla="*/ 960075 w 1330579"/>
              <a:gd name="connsiteY265" fmla="*/ 931423 h 1019805"/>
              <a:gd name="connsiteX266" fmla="*/ 963493 w 1330579"/>
              <a:gd name="connsiteY266" fmla="*/ 943627 h 1019805"/>
              <a:gd name="connsiteX267" fmla="*/ 969396 w 1330579"/>
              <a:gd name="connsiteY267" fmla="*/ 955832 h 1019805"/>
              <a:gd name="connsiteX268" fmla="*/ 975299 w 1330579"/>
              <a:gd name="connsiteY268" fmla="*/ 947795 h 1019805"/>
              <a:gd name="connsiteX269" fmla="*/ 979028 w 1330579"/>
              <a:gd name="connsiteY269" fmla="*/ 959999 h 1019805"/>
              <a:gd name="connsiteX270" fmla="*/ 985863 w 1330579"/>
              <a:gd name="connsiteY270" fmla="*/ 959403 h 1019805"/>
              <a:gd name="connsiteX271" fmla="*/ 1004505 w 1330579"/>
              <a:gd name="connsiteY271" fmla="*/ 966845 h 1019805"/>
              <a:gd name="connsiteX272" fmla="*/ 1024390 w 1330579"/>
              <a:gd name="connsiteY272" fmla="*/ 939162 h 1019805"/>
              <a:gd name="connsiteX273" fmla="*/ 1021594 w 1330579"/>
              <a:gd name="connsiteY273" fmla="*/ 927851 h 1019805"/>
              <a:gd name="connsiteX274" fmla="*/ 1016312 w 1330579"/>
              <a:gd name="connsiteY274" fmla="*/ 919219 h 1019805"/>
              <a:gd name="connsiteX275" fmla="*/ 1013516 w 1330579"/>
              <a:gd name="connsiteY275" fmla="*/ 902252 h 1019805"/>
              <a:gd name="connsiteX276" fmla="*/ 1009787 w 1330579"/>
              <a:gd name="connsiteY276" fmla="*/ 897787 h 1019805"/>
              <a:gd name="connsiteX277" fmla="*/ 1304457 w 1330579"/>
              <a:gd name="connsiteY277" fmla="*/ 918729 h 1019805"/>
              <a:gd name="connsiteX278" fmla="*/ 1302282 w 1330579"/>
              <a:gd name="connsiteY278" fmla="*/ 920515 h 1019805"/>
              <a:gd name="connsiteX279" fmla="*/ 1301661 w 1330579"/>
              <a:gd name="connsiteY279" fmla="*/ 923194 h 1019805"/>
              <a:gd name="connsiteX280" fmla="*/ 1300418 w 1330579"/>
              <a:gd name="connsiteY280" fmla="*/ 926468 h 1019805"/>
              <a:gd name="connsiteX281" fmla="*/ 1298864 w 1330579"/>
              <a:gd name="connsiteY281" fmla="*/ 930040 h 1019805"/>
              <a:gd name="connsiteX282" fmla="*/ 1299796 w 1330579"/>
              <a:gd name="connsiteY282" fmla="*/ 932422 h 1019805"/>
              <a:gd name="connsiteX283" fmla="*/ 1299796 w 1330579"/>
              <a:gd name="connsiteY283" fmla="*/ 936887 h 1019805"/>
              <a:gd name="connsiteX284" fmla="*/ 1298553 w 1330579"/>
              <a:gd name="connsiteY284" fmla="*/ 938673 h 1019805"/>
              <a:gd name="connsiteX285" fmla="*/ 1298243 w 1330579"/>
              <a:gd name="connsiteY285" fmla="*/ 942245 h 1019805"/>
              <a:gd name="connsiteX286" fmla="*/ 1299796 w 1330579"/>
              <a:gd name="connsiteY286" fmla="*/ 943137 h 1019805"/>
              <a:gd name="connsiteX287" fmla="*/ 1303214 w 1330579"/>
              <a:gd name="connsiteY287" fmla="*/ 946411 h 1019805"/>
              <a:gd name="connsiteX288" fmla="*/ 1305078 w 1330579"/>
              <a:gd name="connsiteY288" fmla="*/ 946411 h 1019805"/>
              <a:gd name="connsiteX289" fmla="*/ 1308496 w 1330579"/>
              <a:gd name="connsiteY289" fmla="*/ 947602 h 1019805"/>
              <a:gd name="connsiteX290" fmla="*/ 1311293 w 1330579"/>
              <a:gd name="connsiteY290" fmla="*/ 949388 h 1019805"/>
              <a:gd name="connsiteX291" fmla="*/ 1314089 w 1330579"/>
              <a:gd name="connsiteY291" fmla="*/ 951174 h 1019805"/>
              <a:gd name="connsiteX292" fmla="*/ 1316885 w 1330579"/>
              <a:gd name="connsiteY292" fmla="*/ 952662 h 1019805"/>
              <a:gd name="connsiteX293" fmla="*/ 1322167 w 1330579"/>
              <a:gd name="connsiteY293" fmla="*/ 952662 h 1019805"/>
              <a:gd name="connsiteX294" fmla="*/ 1324031 w 1330579"/>
              <a:gd name="connsiteY294" fmla="*/ 954746 h 1019805"/>
              <a:gd name="connsiteX295" fmla="*/ 1326206 w 1330579"/>
              <a:gd name="connsiteY295" fmla="*/ 953555 h 1019805"/>
              <a:gd name="connsiteX296" fmla="*/ 1327760 w 1330579"/>
              <a:gd name="connsiteY296" fmla="*/ 950281 h 1019805"/>
              <a:gd name="connsiteX297" fmla="*/ 1329313 w 1330579"/>
              <a:gd name="connsiteY297" fmla="*/ 947304 h 1019805"/>
              <a:gd name="connsiteX298" fmla="*/ 1329624 w 1330579"/>
              <a:gd name="connsiteY298" fmla="*/ 944923 h 1019805"/>
              <a:gd name="connsiteX299" fmla="*/ 1330555 w 1330579"/>
              <a:gd name="connsiteY299" fmla="*/ 938077 h 1019805"/>
              <a:gd name="connsiteX300" fmla="*/ 1328070 w 1330579"/>
              <a:gd name="connsiteY300" fmla="*/ 935696 h 1019805"/>
              <a:gd name="connsiteX301" fmla="*/ 1324652 w 1330579"/>
              <a:gd name="connsiteY301" fmla="*/ 935100 h 1019805"/>
              <a:gd name="connsiteX302" fmla="*/ 1322166 w 1330579"/>
              <a:gd name="connsiteY302" fmla="*/ 933017 h 1019805"/>
              <a:gd name="connsiteX303" fmla="*/ 1319370 w 1330579"/>
              <a:gd name="connsiteY303" fmla="*/ 931528 h 1019805"/>
              <a:gd name="connsiteX304" fmla="*/ 1317195 w 1330579"/>
              <a:gd name="connsiteY304" fmla="*/ 928254 h 1019805"/>
              <a:gd name="connsiteX305" fmla="*/ 1315952 w 1330579"/>
              <a:gd name="connsiteY305" fmla="*/ 929445 h 1019805"/>
              <a:gd name="connsiteX306" fmla="*/ 1313156 w 1330579"/>
              <a:gd name="connsiteY306" fmla="*/ 927956 h 1019805"/>
              <a:gd name="connsiteX307" fmla="*/ 1311913 w 1330579"/>
              <a:gd name="connsiteY307" fmla="*/ 926170 h 1019805"/>
              <a:gd name="connsiteX308" fmla="*/ 1308185 w 1330579"/>
              <a:gd name="connsiteY308" fmla="*/ 924384 h 1019805"/>
              <a:gd name="connsiteX309" fmla="*/ 1306320 w 1330579"/>
              <a:gd name="connsiteY309" fmla="*/ 921110 h 1019805"/>
              <a:gd name="connsiteX310" fmla="*/ 1304456 w 1330579"/>
              <a:gd name="connsiteY310" fmla="*/ 918729 h 1019805"/>
              <a:gd name="connsiteX311" fmla="*/ 942364 w 1330579"/>
              <a:gd name="connsiteY311" fmla="*/ 948688 h 1019805"/>
              <a:gd name="connsiteX312" fmla="*/ 940811 w 1330579"/>
              <a:gd name="connsiteY312" fmla="*/ 948985 h 1019805"/>
              <a:gd name="connsiteX313" fmla="*/ 946093 w 1330579"/>
              <a:gd name="connsiteY313" fmla="*/ 949580 h 1019805"/>
              <a:gd name="connsiteX314" fmla="*/ 942364 w 1330579"/>
              <a:gd name="connsiteY314" fmla="*/ 948688 h 1019805"/>
              <a:gd name="connsiteX315" fmla="*/ 864067 w 1330579"/>
              <a:gd name="connsiteY315" fmla="*/ 951962 h 1019805"/>
              <a:gd name="connsiteX316" fmla="*/ 864067 w 1330579"/>
              <a:gd name="connsiteY316" fmla="*/ 960594 h 1019805"/>
              <a:gd name="connsiteX317" fmla="*/ 864067 w 1330579"/>
              <a:gd name="connsiteY317" fmla="*/ 951962 h 1019805"/>
              <a:gd name="connsiteX318" fmla="*/ 1037129 w 1330579"/>
              <a:gd name="connsiteY318" fmla="*/ 953450 h 1019805"/>
              <a:gd name="connsiteX319" fmla="*/ 1032779 w 1330579"/>
              <a:gd name="connsiteY319" fmla="*/ 962082 h 1019805"/>
              <a:gd name="connsiteX320" fmla="*/ 1022526 w 1330579"/>
              <a:gd name="connsiteY320" fmla="*/ 977561 h 1019805"/>
              <a:gd name="connsiteX321" fmla="*/ 1019419 w 1330579"/>
              <a:gd name="connsiteY321" fmla="*/ 986193 h 1019805"/>
              <a:gd name="connsiteX322" fmla="*/ 1015690 w 1330579"/>
              <a:gd name="connsiteY322" fmla="*/ 989170 h 1019805"/>
              <a:gd name="connsiteX323" fmla="*/ 1016622 w 1330579"/>
              <a:gd name="connsiteY323" fmla="*/ 991551 h 1019805"/>
              <a:gd name="connsiteX324" fmla="*/ 1020040 w 1330579"/>
              <a:gd name="connsiteY324" fmla="*/ 1001374 h 1019805"/>
              <a:gd name="connsiteX325" fmla="*/ 1026875 w 1330579"/>
              <a:gd name="connsiteY325" fmla="*/ 993337 h 1019805"/>
              <a:gd name="connsiteX326" fmla="*/ 1029982 w 1330579"/>
              <a:gd name="connsiteY326" fmla="*/ 983514 h 1019805"/>
              <a:gd name="connsiteX327" fmla="*/ 1037439 w 1330579"/>
              <a:gd name="connsiteY327" fmla="*/ 962380 h 1019805"/>
              <a:gd name="connsiteX328" fmla="*/ 1037129 w 1330579"/>
              <a:gd name="connsiteY328" fmla="*/ 953450 h 1019805"/>
              <a:gd name="connsiteX329" fmla="*/ 1123194 w 1330579"/>
              <a:gd name="connsiteY329" fmla="*/ 962975 h 1019805"/>
              <a:gd name="connsiteX330" fmla="*/ 1124747 w 1330579"/>
              <a:gd name="connsiteY330" fmla="*/ 964464 h 1019805"/>
              <a:gd name="connsiteX331" fmla="*/ 1129097 w 1330579"/>
              <a:gd name="connsiteY331" fmla="*/ 969524 h 1019805"/>
              <a:gd name="connsiteX332" fmla="*/ 1123815 w 1330579"/>
              <a:gd name="connsiteY332" fmla="*/ 971608 h 1019805"/>
              <a:gd name="connsiteX333" fmla="*/ 1119776 w 1330579"/>
              <a:gd name="connsiteY333" fmla="*/ 973989 h 1019805"/>
              <a:gd name="connsiteX334" fmla="*/ 1118533 w 1330579"/>
              <a:gd name="connsiteY334" fmla="*/ 979347 h 1019805"/>
              <a:gd name="connsiteX335" fmla="*/ 1124747 w 1330579"/>
              <a:gd name="connsiteY335" fmla="*/ 982919 h 1019805"/>
              <a:gd name="connsiteX336" fmla="*/ 1130340 w 1330579"/>
              <a:gd name="connsiteY336" fmla="*/ 976073 h 1019805"/>
              <a:gd name="connsiteX337" fmla="*/ 1143389 w 1330579"/>
              <a:gd name="connsiteY337" fmla="*/ 974584 h 1019805"/>
              <a:gd name="connsiteX338" fmla="*/ 1145875 w 1330579"/>
              <a:gd name="connsiteY338" fmla="*/ 967440 h 1019805"/>
              <a:gd name="connsiteX339" fmla="*/ 1132204 w 1330579"/>
              <a:gd name="connsiteY339" fmla="*/ 965357 h 1019805"/>
              <a:gd name="connsiteX340" fmla="*/ 1125058 w 1330579"/>
              <a:gd name="connsiteY340" fmla="*/ 962975 h 1019805"/>
              <a:gd name="connsiteX341" fmla="*/ 1123194 w 1330579"/>
              <a:gd name="connsiteY341" fmla="*/ 962975 h 1019805"/>
              <a:gd name="connsiteX342" fmla="*/ 933664 w 1330579"/>
              <a:gd name="connsiteY342" fmla="*/ 964464 h 1019805"/>
              <a:gd name="connsiteX343" fmla="*/ 931800 w 1330579"/>
              <a:gd name="connsiteY343" fmla="*/ 965059 h 1019805"/>
              <a:gd name="connsiteX344" fmla="*/ 933664 w 1330579"/>
              <a:gd name="connsiteY344" fmla="*/ 964464 h 1019805"/>
              <a:gd name="connsiteX345" fmla="*/ 864688 w 1330579"/>
              <a:gd name="connsiteY345" fmla="*/ 965059 h 1019805"/>
              <a:gd name="connsiteX346" fmla="*/ 865310 w 1330579"/>
              <a:gd name="connsiteY346" fmla="*/ 965654 h 1019805"/>
              <a:gd name="connsiteX347" fmla="*/ 864688 w 1330579"/>
              <a:gd name="connsiteY347" fmla="*/ 965059 h 1019805"/>
              <a:gd name="connsiteX348" fmla="*/ 947957 w 1330579"/>
              <a:gd name="connsiteY348" fmla="*/ 968333 h 1019805"/>
              <a:gd name="connsiteX349" fmla="*/ 954171 w 1330579"/>
              <a:gd name="connsiteY349" fmla="*/ 968631 h 1019805"/>
              <a:gd name="connsiteX350" fmla="*/ 947957 w 1330579"/>
              <a:gd name="connsiteY350" fmla="*/ 968333 h 1019805"/>
              <a:gd name="connsiteX351" fmla="*/ 955103 w 1330579"/>
              <a:gd name="connsiteY351" fmla="*/ 969524 h 1019805"/>
              <a:gd name="connsiteX352" fmla="*/ 953239 w 1330579"/>
              <a:gd name="connsiteY352" fmla="*/ 977561 h 1019805"/>
              <a:gd name="connsiteX353" fmla="*/ 955103 w 1330579"/>
              <a:gd name="connsiteY353" fmla="*/ 969524 h 1019805"/>
              <a:gd name="connsiteX354" fmla="*/ 1093677 w 1330579"/>
              <a:gd name="connsiteY354" fmla="*/ 974287 h 1019805"/>
              <a:gd name="connsiteX355" fmla="*/ 1091813 w 1330579"/>
              <a:gd name="connsiteY355" fmla="*/ 976073 h 1019805"/>
              <a:gd name="connsiteX356" fmla="*/ 1093366 w 1330579"/>
              <a:gd name="connsiteY356" fmla="*/ 984109 h 1019805"/>
              <a:gd name="connsiteX357" fmla="*/ 1093676 w 1330579"/>
              <a:gd name="connsiteY357" fmla="*/ 984407 h 1019805"/>
              <a:gd name="connsiteX358" fmla="*/ 1093987 w 1330579"/>
              <a:gd name="connsiteY358" fmla="*/ 985299 h 1019805"/>
              <a:gd name="connsiteX359" fmla="*/ 1097715 w 1330579"/>
              <a:gd name="connsiteY359" fmla="*/ 988276 h 1019805"/>
              <a:gd name="connsiteX360" fmla="*/ 1098025 w 1330579"/>
              <a:gd name="connsiteY360" fmla="*/ 991550 h 1019805"/>
              <a:gd name="connsiteX361" fmla="*/ 1101443 w 1330579"/>
              <a:gd name="connsiteY361" fmla="*/ 994824 h 1019805"/>
              <a:gd name="connsiteX362" fmla="*/ 1103307 w 1330579"/>
              <a:gd name="connsiteY362" fmla="*/ 1000778 h 1019805"/>
              <a:gd name="connsiteX363" fmla="*/ 1103307 w 1330579"/>
              <a:gd name="connsiteY363" fmla="*/ 1005838 h 1019805"/>
              <a:gd name="connsiteX364" fmla="*/ 1102376 w 1330579"/>
              <a:gd name="connsiteY364" fmla="*/ 1007326 h 1019805"/>
              <a:gd name="connsiteX365" fmla="*/ 1108590 w 1330579"/>
              <a:gd name="connsiteY365" fmla="*/ 1019530 h 1019805"/>
              <a:gd name="connsiteX366" fmla="*/ 1110143 w 1330579"/>
              <a:gd name="connsiteY366" fmla="*/ 1004945 h 1019805"/>
              <a:gd name="connsiteX367" fmla="*/ 1116357 w 1330579"/>
              <a:gd name="connsiteY367" fmla="*/ 994229 h 1019805"/>
              <a:gd name="connsiteX368" fmla="*/ 1119154 w 1330579"/>
              <a:gd name="connsiteY368" fmla="*/ 982620 h 1019805"/>
              <a:gd name="connsiteX369" fmla="*/ 1106104 w 1330579"/>
              <a:gd name="connsiteY369" fmla="*/ 976667 h 1019805"/>
              <a:gd name="connsiteX370" fmla="*/ 1101443 w 1330579"/>
              <a:gd name="connsiteY370" fmla="*/ 975774 h 1019805"/>
              <a:gd name="connsiteX371" fmla="*/ 1097404 w 1330579"/>
              <a:gd name="connsiteY371" fmla="*/ 976965 h 1019805"/>
              <a:gd name="connsiteX372" fmla="*/ 1093676 w 1330579"/>
              <a:gd name="connsiteY372" fmla="*/ 974286 h 1019805"/>
              <a:gd name="connsiteX373" fmla="*/ 987727 w 1330579"/>
              <a:gd name="connsiteY373" fmla="*/ 975179 h 1019805"/>
              <a:gd name="connsiteX374" fmla="*/ 992077 w 1330579"/>
              <a:gd name="connsiteY374" fmla="*/ 982621 h 1019805"/>
              <a:gd name="connsiteX375" fmla="*/ 1002641 w 1330579"/>
              <a:gd name="connsiteY375" fmla="*/ 991848 h 1019805"/>
              <a:gd name="connsiteX376" fmla="*/ 1007301 w 1330579"/>
              <a:gd name="connsiteY376" fmla="*/ 989169 h 1019805"/>
              <a:gd name="connsiteX377" fmla="*/ 1007612 w 1330579"/>
              <a:gd name="connsiteY377" fmla="*/ 985597 h 1019805"/>
              <a:gd name="connsiteX378" fmla="*/ 1003262 w 1330579"/>
              <a:gd name="connsiteY378" fmla="*/ 985894 h 1019805"/>
              <a:gd name="connsiteX379" fmla="*/ 997048 w 1330579"/>
              <a:gd name="connsiteY379" fmla="*/ 982620 h 1019805"/>
              <a:gd name="connsiteX380" fmla="*/ 987726 w 1330579"/>
              <a:gd name="connsiteY380" fmla="*/ 975179 h 1019805"/>
              <a:gd name="connsiteX381" fmla="*/ 1053285 w 1330579"/>
              <a:gd name="connsiteY381" fmla="*/ 975179 h 1019805"/>
              <a:gd name="connsiteX382" fmla="*/ 1043343 w 1330579"/>
              <a:gd name="connsiteY382" fmla="*/ 997802 h 1019805"/>
              <a:gd name="connsiteX383" fmla="*/ 1059810 w 1330579"/>
              <a:gd name="connsiteY383" fmla="*/ 1004052 h 1019805"/>
              <a:gd name="connsiteX384" fmla="*/ 1072860 w 1330579"/>
              <a:gd name="connsiteY384" fmla="*/ 1013875 h 1019805"/>
              <a:gd name="connsiteX385" fmla="*/ 1086531 w 1330579"/>
              <a:gd name="connsiteY385" fmla="*/ 1008815 h 1019805"/>
              <a:gd name="connsiteX386" fmla="*/ 1101134 w 1330579"/>
              <a:gd name="connsiteY386" fmla="*/ 1008220 h 1019805"/>
              <a:gd name="connsiteX387" fmla="*/ 1098959 w 1330579"/>
              <a:gd name="connsiteY387" fmla="*/ 1003159 h 1019805"/>
              <a:gd name="connsiteX388" fmla="*/ 1099891 w 1330579"/>
              <a:gd name="connsiteY388" fmla="*/ 1001076 h 1019805"/>
              <a:gd name="connsiteX389" fmla="*/ 1101755 w 1330579"/>
              <a:gd name="connsiteY389" fmla="*/ 997504 h 1019805"/>
              <a:gd name="connsiteX390" fmla="*/ 1096783 w 1330579"/>
              <a:gd name="connsiteY390" fmla="*/ 992146 h 1019805"/>
              <a:gd name="connsiteX391" fmla="*/ 1093676 w 1330579"/>
              <a:gd name="connsiteY391" fmla="*/ 987383 h 1019805"/>
              <a:gd name="connsiteX392" fmla="*/ 1093055 w 1330579"/>
              <a:gd name="connsiteY392" fmla="*/ 985002 h 1019805"/>
              <a:gd name="connsiteX393" fmla="*/ 1092123 w 1330579"/>
              <a:gd name="connsiteY393" fmla="*/ 984109 h 1019805"/>
              <a:gd name="connsiteX394" fmla="*/ 1089327 w 1330579"/>
              <a:gd name="connsiteY394" fmla="*/ 983217 h 1019805"/>
              <a:gd name="connsiteX395" fmla="*/ 1085599 w 1330579"/>
              <a:gd name="connsiteY395" fmla="*/ 980240 h 1019805"/>
              <a:gd name="connsiteX396" fmla="*/ 1085288 w 1330579"/>
              <a:gd name="connsiteY396" fmla="*/ 980240 h 1019805"/>
              <a:gd name="connsiteX397" fmla="*/ 1087153 w 1330579"/>
              <a:gd name="connsiteY397" fmla="*/ 984705 h 1019805"/>
              <a:gd name="connsiteX398" fmla="*/ 1080317 w 1330579"/>
              <a:gd name="connsiteY398" fmla="*/ 987087 h 1019805"/>
              <a:gd name="connsiteX399" fmla="*/ 1082803 w 1330579"/>
              <a:gd name="connsiteY399" fmla="*/ 990361 h 1019805"/>
              <a:gd name="connsiteX400" fmla="*/ 1076899 w 1330579"/>
              <a:gd name="connsiteY400" fmla="*/ 989170 h 1019805"/>
              <a:gd name="connsiteX401" fmla="*/ 1070996 w 1330579"/>
              <a:gd name="connsiteY401" fmla="*/ 984705 h 1019805"/>
              <a:gd name="connsiteX402" fmla="*/ 1066335 w 1330579"/>
              <a:gd name="connsiteY402" fmla="*/ 978157 h 1019805"/>
              <a:gd name="connsiteX403" fmla="*/ 1062607 w 1330579"/>
              <a:gd name="connsiteY403" fmla="*/ 976966 h 1019805"/>
              <a:gd name="connsiteX404" fmla="*/ 1053286 w 1330579"/>
              <a:gd name="connsiteY404" fmla="*/ 975180 h 1019805"/>
              <a:gd name="connsiteX405" fmla="*/ 961628 w 1330579"/>
              <a:gd name="connsiteY405" fmla="*/ 980239 h 1019805"/>
              <a:gd name="connsiteX406" fmla="*/ 959142 w 1330579"/>
              <a:gd name="connsiteY406" fmla="*/ 981430 h 1019805"/>
              <a:gd name="connsiteX407" fmla="*/ 963492 w 1330579"/>
              <a:gd name="connsiteY407" fmla="*/ 980835 h 1019805"/>
              <a:gd name="connsiteX408" fmla="*/ 961628 w 1330579"/>
              <a:gd name="connsiteY408" fmla="*/ 980239 h 1019805"/>
              <a:gd name="connsiteX409" fmla="*/ 961006 w 1330579"/>
              <a:gd name="connsiteY409" fmla="*/ 982621 h 1019805"/>
              <a:gd name="connsiteX410" fmla="*/ 962249 w 1330579"/>
              <a:gd name="connsiteY410" fmla="*/ 985300 h 1019805"/>
              <a:gd name="connsiteX411" fmla="*/ 961006 w 1330579"/>
              <a:gd name="connsiteY411" fmla="*/ 982621 h 1019805"/>
              <a:gd name="connsiteX412" fmla="*/ 962249 w 1330579"/>
              <a:gd name="connsiteY412" fmla="*/ 985300 h 1019805"/>
              <a:gd name="connsiteX413" fmla="*/ 967220 w 1330579"/>
              <a:gd name="connsiteY413" fmla="*/ 986192 h 1019805"/>
              <a:gd name="connsiteX414" fmla="*/ 962249 w 1330579"/>
              <a:gd name="connsiteY414" fmla="*/ 985300 h 10198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</a:cxnLst>
            <a:rect l="l" t="t" r="r" b="b"/>
            <a:pathLst>
              <a:path w="1330579" h="1019805">
                <a:moveTo>
                  <a:pt x="9321" y="36"/>
                </a:moveTo>
                <a:cubicBezTo>
                  <a:pt x="1159" y="553"/>
                  <a:pt x="7042" y="4328"/>
                  <a:pt x="13050" y="8966"/>
                </a:cubicBezTo>
                <a:cubicBezTo>
                  <a:pt x="13089" y="8213"/>
                  <a:pt x="13980" y="5918"/>
                  <a:pt x="16778" y="334"/>
                </a:cubicBezTo>
                <a:cubicBezTo>
                  <a:pt x="13397" y="111"/>
                  <a:pt x="11139" y="-83"/>
                  <a:pt x="9321" y="37"/>
                </a:cubicBezTo>
                <a:close/>
                <a:moveTo>
                  <a:pt x="20506" y="4501"/>
                </a:moveTo>
                <a:cubicBezTo>
                  <a:pt x="17693" y="5100"/>
                  <a:pt x="14390" y="8828"/>
                  <a:pt x="13360" y="9264"/>
                </a:cubicBezTo>
                <a:cubicBezTo>
                  <a:pt x="16593" y="11782"/>
                  <a:pt x="19661" y="14600"/>
                  <a:pt x="20506" y="17301"/>
                </a:cubicBezTo>
                <a:cubicBezTo>
                  <a:pt x="21439" y="22661"/>
                  <a:pt x="14911" y="33374"/>
                  <a:pt x="20506" y="34267"/>
                </a:cubicBezTo>
                <a:cubicBezTo>
                  <a:pt x="27035" y="34267"/>
                  <a:pt x="28895" y="23555"/>
                  <a:pt x="28895" y="17301"/>
                </a:cubicBezTo>
                <a:cubicBezTo>
                  <a:pt x="28895" y="13727"/>
                  <a:pt x="21440" y="14624"/>
                  <a:pt x="19574" y="11050"/>
                </a:cubicBezTo>
                <a:cubicBezTo>
                  <a:pt x="19574" y="10156"/>
                  <a:pt x="24235" y="10158"/>
                  <a:pt x="24235" y="8371"/>
                </a:cubicBezTo>
                <a:cubicBezTo>
                  <a:pt x="23536" y="5020"/>
                  <a:pt x="22211" y="4138"/>
                  <a:pt x="20506" y="4501"/>
                </a:cubicBezTo>
                <a:close/>
                <a:moveTo>
                  <a:pt x="2796" y="87847"/>
                </a:moveTo>
                <a:cubicBezTo>
                  <a:pt x="1864" y="95888"/>
                  <a:pt x="0" y="110171"/>
                  <a:pt x="0" y="110171"/>
                </a:cubicBezTo>
                <a:cubicBezTo>
                  <a:pt x="0" y="110171"/>
                  <a:pt x="1864" y="95888"/>
                  <a:pt x="2796" y="87847"/>
                </a:cubicBezTo>
                <a:close/>
                <a:moveTo>
                  <a:pt x="1008544" y="654597"/>
                </a:moveTo>
                <a:cubicBezTo>
                  <a:pt x="1001083" y="654597"/>
                  <a:pt x="993945" y="665609"/>
                  <a:pt x="987416" y="669182"/>
                </a:cubicBezTo>
                <a:cubicBezTo>
                  <a:pt x="980888" y="671863"/>
                  <a:pt x="972817" y="670967"/>
                  <a:pt x="966288" y="673647"/>
                </a:cubicBezTo>
                <a:cubicBezTo>
                  <a:pt x="957773" y="683729"/>
                  <a:pt x="954578" y="684851"/>
                  <a:pt x="949200" y="697758"/>
                </a:cubicBezTo>
                <a:cubicBezTo>
                  <a:pt x="945367" y="706957"/>
                  <a:pt x="941593" y="716062"/>
                  <a:pt x="930868" y="720976"/>
                </a:cubicBezTo>
                <a:cubicBezTo>
                  <a:pt x="922941" y="724103"/>
                  <a:pt x="913918" y="724312"/>
                  <a:pt x="904769" y="723059"/>
                </a:cubicBezTo>
                <a:cubicBezTo>
                  <a:pt x="900237" y="722438"/>
                  <a:pt x="895219" y="727084"/>
                  <a:pt x="890787" y="727524"/>
                </a:cubicBezTo>
                <a:cubicBezTo>
                  <a:pt x="886355" y="727964"/>
                  <a:pt x="882323" y="724249"/>
                  <a:pt x="878359" y="726036"/>
                </a:cubicBezTo>
                <a:cubicBezTo>
                  <a:pt x="866115" y="735612"/>
                  <a:pt x="852400" y="757047"/>
                  <a:pt x="852882" y="771578"/>
                </a:cubicBezTo>
                <a:cubicBezTo>
                  <a:pt x="856542" y="776911"/>
                  <a:pt x="852911" y="768042"/>
                  <a:pt x="855056" y="765923"/>
                </a:cubicBezTo>
                <a:cubicBezTo>
                  <a:pt x="857192" y="763814"/>
                  <a:pt x="856718" y="771264"/>
                  <a:pt x="862203" y="776936"/>
                </a:cubicBezTo>
                <a:cubicBezTo>
                  <a:pt x="869649" y="773621"/>
                  <a:pt x="871220" y="777281"/>
                  <a:pt x="872145" y="774853"/>
                </a:cubicBezTo>
                <a:cubicBezTo>
                  <a:pt x="873071" y="772424"/>
                  <a:pt x="867086" y="770384"/>
                  <a:pt x="871214" y="764137"/>
                </a:cubicBezTo>
                <a:cubicBezTo>
                  <a:pt x="875410" y="757777"/>
                  <a:pt x="875584" y="762226"/>
                  <a:pt x="886127" y="745384"/>
                </a:cubicBezTo>
                <a:cubicBezTo>
                  <a:pt x="889108" y="746394"/>
                  <a:pt x="893470" y="744435"/>
                  <a:pt x="893895" y="740919"/>
                </a:cubicBezTo>
                <a:cubicBezTo>
                  <a:pt x="900423" y="741580"/>
                  <a:pt x="906063" y="741032"/>
                  <a:pt x="913159" y="736156"/>
                </a:cubicBezTo>
                <a:cubicBezTo>
                  <a:pt x="915956" y="736156"/>
                  <a:pt x="916885" y="741812"/>
                  <a:pt x="919683" y="741812"/>
                </a:cubicBezTo>
                <a:cubicBezTo>
                  <a:pt x="925847" y="738121"/>
                  <a:pt x="935215" y="737348"/>
                  <a:pt x="941743" y="735561"/>
                </a:cubicBezTo>
                <a:cubicBezTo>
                  <a:pt x="946021" y="733793"/>
                  <a:pt x="954519" y="732114"/>
                  <a:pt x="954482" y="729608"/>
                </a:cubicBezTo>
                <a:cubicBezTo>
                  <a:pt x="954452" y="727473"/>
                  <a:pt x="959225" y="731614"/>
                  <a:pt x="964425" y="733180"/>
                </a:cubicBezTo>
                <a:cubicBezTo>
                  <a:pt x="970080" y="730137"/>
                  <a:pt x="969798" y="731817"/>
                  <a:pt x="974056" y="735263"/>
                </a:cubicBezTo>
                <a:cubicBezTo>
                  <a:pt x="977589" y="738122"/>
                  <a:pt x="986241" y="741634"/>
                  <a:pt x="988970" y="742705"/>
                </a:cubicBezTo>
                <a:cubicBezTo>
                  <a:pt x="993349" y="744424"/>
                  <a:pt x="991662" y="727099"/>
                  <a:pt x="1001709" y="717701"/>
                </a:cubicBezTo>
                <a:cubicBezTo>
                  <a:pt x="1004798" y="714811"/>
                  <a:pt x="1005953" y="710291"/>
                  <a:pt x="1003263" y="700734"/>
                </a:cubicBezTo>
                <a:cubicBezTo>
                  <a:pt x="1001521" y="694547"/>
                  <a:pt x="1004899" y="689201"/>
                  <a:pt x="1004194" y="686744"/>
                </a:cubicBezTo>
                <a:cubicBezTo>
                  <a:pt x="999531" y="673342"/>
                  <a:pt x="995183" y="681989"/>
                  <a:pt x="997048" y="669480"/>
                </a:cubicBezTo>
                <a:cubicBezTo>
                  <a:pt x="997981" y="661439"/>
                  <a:pt x="1022533" y="654597"/>
                  <a:pt x="1008544" y="654597"/>
                </a:cubicBezTo>
                <a:close/>
                <a:moveTo>
                  <a:pt x="1044586" y="702223"/>
                </a:moveTo>
                <a:cubicBezTo>
                  <a:pt x="1042169" y="702223"/>
                  <a:pt x="1036567" y="704060"/>
                  <a:pt x="1033711" y="704902"/>
                </a:cubicBezTo>
                <a:cubicBezTo>
                  <a:pt x="1030855" y="705744"/>
                  <a:pt x="1029474" y="705737"/>
                  <a:pt x="1027497" y="708474"/>
                </a:cubicBezTo>
                <a:cubicBezTo>
                  <a:pt x="1023762" y="711420"/>
                  <a:pt x="1027711" y="712343"/>
                  <a:pt x="1031225" y="712343"/>
                </a:cubicBezTo>
                <a:cubicBezTo>
                  <a:pt x="1034741" y="712343"/>
                  <a:pt x="1034310" y="713636"/>
                  <a:pt x="1036507" y="715320"/>
                </a:cubicBezTo>
                <a:cubicBezTo>
                  <a:pt x="1038704" y="717004"/>
                  <a:pt x="1040274" y="710615"/>
                  <a:pt x="1039614" y="707878"/>
                </a:cubicBezTo>
                <a:cubicBezTo>
                  <a:pt x="1038955" y="705142"/>
                  <a:pt x="1041563" y="705918"/>
                  <a:pt x="1045518" y="705497"/>
                </a:cubicBezTo>
                <a:cubicBezTo>
                  <a:pt x="1049472" y="705076"/>
                  <a:pt x="1047002" y="702223"/>
                  <a:pt x="1044586" y="702223"/>
                </a:cubicBezTo>
                <a:close/>
                <a:moveTo>
                  <a:pt x="968153" y="733775"/>
                </a:moveTo>
                <a:cubicBezTo>
                  <a:pt x="967348" y="733832"/>
                  <a:pt x="966615" y="734077"/>
                  <a:pt x="965667" y="734966"/>
                </a:cubicBezTo>
                <a:cubicBezTo>
                  <a:pt x="960111" y="733217"/>
                  <a:pt x="953241" y="733774"/>
                  <a:pt x="949510" y="735561"/>
                </a:cubicBezTo>
                <a:cubicBezTo>
                  <a:pt x="944847" y="738241"/>
                  <a:pt x="944852" y="744489"/>
                  <a:pt x="941121" y="748063"/>
                </a:cubicBezTo>
                <a:cubicBezTo>
                  <a:pt x="939256" y="749850"/>
                  <a:pt x="943923" y="741813"/>
                  <a:pt x="942053" y="740026"/>
                </a:cubicBezTo>
                <a:cubicBezTo>
                  <a:pt x="939255" y="737346"/>
                  <a:pt x="928073" y="738834"/>
                  <a:pt x="924343" y="742407"/>
                </a:cubicBezTo>
                <a:cubicBezTo>
                  <a:pt x="918951" y="746389"/>
                  <a:pt x="914144" y="749625"/>
                  <a:pt x="915333" y="754314"/>
                </a:cubicBezTo>
                <a:cubicBezTo>
                  <a:pt x="915630" y="755486"/>
                  <a:pt x="919084" y="757680"/>
                  <a:pt x="917197" y="759374"/>
                </a:cubicBezTo>
                <a:cubicBezTo>
                  <a:pt x="914715" y="761602"/>
                  <a:pt x="914184" y="763913"/>
                  <a:pt x="914711" y="765327"/>
                </a:cubicBezTo>
                <a:cubicBezTo>
                  <a:pt x="915766" y="768157"/>
                  <a:pt x="920089" y="767966"/>
                  <a:pt x="919993" y="768602"/>
                </a:cubicBezTo>
                <a:cubicBezTo>
                  <a:pt x="919993" y="772176"/>
                  <a:pt x="912900" y="776722"/>
                  <a:pt x="914400" y="778722"/>
                </a:cubicBezTo>
                <a:cubicBezTo>
                  <a:pt x="915333" y="781403"/>
                  <a:pt x="920924" y="774553"/>
                  <a:pt x="922789" y="777234"/>
                </a:cubicBezTo>
                <a:cubicBezTo>
                  <a:pt x="925587" y="780808"/>
                  <a:pt x="923040" y="783836"/>
                  <a:pt x="922168" y="790926"/>
                </a:cubicBezTo>
                <a:cubicBezTo>
                  <a:pt x="922350" y="794442"/>
                  <a:pt x="928939" y="790703"/>
                  <a:pt x="924964" y="794201"/>
                </a:cubicBezTo>
                <a:cubicBezTo>
                  <a:pt x="909561" y="793876"/>
                  <a:pt x="931684" y="785553"/>
                  <a:pt x="915333" y="783485"/>
                </a:cubicBezTo>
                <a:cubicBezTo>
                  <a:pt x="910477" y="782870"/>
                  <a:pt x="908187" y="793458"/>
                  <a:pt x="906322" y="791224"/>
                </a:cubicBezTo>
                <a:cubicBezTo>
                  <a:pt x="907012" y="787592"/>
                  <a:pt x="907209" y="781955"/>
                  <a:pt x="912225" y="777234"/>
                </a:cubicBezTo>
                <a:cubicBezTo>
                  <a:pt x="916957" y="772780"/>
                  <a:pt x="918588" y="771752"/>
                  <a:pt x="912225" y="769495"/>
                </a:cubicBezTo>
                <a:cubicBezTo>
                  <a:pt x="909805" y="765411"/>
                  <a:pt x="907742" y="763061"/>
                  <a:pt x="900108" y="765625"/>
                </a:cubicBezTo>
                <a:cubicBezTo>
                  <a:pt x="899175" y="765625"/>
                  <a:pt x="893761" y="769964"/>
                  <a:pt x="891098" y="774555"/>
                </a:cubicBezTo>
                <a:cubicBezTo>
                  <a:pt x="889198" y="777829"/>
                  <a:pt x="890310" y="780084"/>
                  <a:pt x="882709" y="782889"/>
                </a:cubicBezTo>
                <a:cubicBezTo>
                  <a:pt x="882558" y="787177"/>
                  <a:pt x="890487" y="799421"/>
                  <a:pt x="884262" y="799856"/>
                </a:cubicBezTo>
                <a:cubicBezTo>
                  <a:pt x="881150" y="800073"/>
                  <a:pt x="878146" y="800851"/>
                  <a:pt x="877427" y="797475"/>
                </a:cubicBezTo>
                <a:cubicBezTo>
                  <a:pt x="875498" y="788430"/>
                  <a:pt x="874331" y="787318"/>
                  <a:pt x="872145" y="790629"/>
                </a:cubicBezTo>
                <a:cubicBezTo>
                  <a:pt x="869490" y="794648"/>
                  <a:pt x="867121" y="787026"/>
                  <a:pt x="856610" y="788545"/>
                </a:cubicBezTo>
                <a:cubicBezTo>
                  <a:pt x="847333" y="778395"/>
                  <a:pt x="857855" y="774854"/>
                  <a:pt x="852260" y="773067"/>
                </a:cubicBezTo>
                <a:cubicBezTo>
                  <a:pt x="848226" y="770717"/>
                  <a:pt x="845567" y="791694"/>
                  <a:pt x="844492" y="804321"/>
                </a:cubicBezTo>
                <a:cubicBezTo>
                  <a:pt x="843559" y="804321"/>
                  <a:pt x="867714" y="830177"/>
                  <a:pt x="845424" y="815335"/>
                </a:cubicBezTo>
                <a:cubicBezTo>
                  <a:pt x="844461" y="797714"/>
                  <a:pt x="843969" y="807719"/>
                  <a:pt x="843870" y="821288"/>
                </a:cubicBezTo>
                <a:cubicBezTo>
                  <a:pt x="843850" y="823494"/>
                  <a:pt x="844336" y="826049"/>
                  <a:pt x="843870" y="828730"/>
                </a:cubicBezTo>
                <a:cubicBezTo>
                  <a:pt x="843870" y="834090"/>
                  <a:pt x="842628" y="839740"/>
                  <a:pt x="841695" y="845994"/>
                </a:cubicBezTo>
                <a:cubicBezTo>
                  <a:pt x="841695" y="848674"/>
                  <a:pt x="841383" y="855222"/>
                  <a:pt x="844181" y="854329"/>
                </a:cubicBezTo>
                <a:cubicBezTo>
                  <a:pt x="846106" y="842945"/>
                  <a:pt x="846225" y="842007"/>
                  <a:pt x="850706" y="843017"/>
                </a:cubicBezTo>
                <a:cubicBezTo>
                  <a:pt x="854781" y="846476"/>
                  <a:pt x="855676" y="852244"/>
                  <a:pt x="856609" y="854031"/>
                </a:cubicBezTo>
                <a:cubicBezTo>
                  <a:pt x="858474" y="857605"/>
                  <a:pt x="864543" y="864033"/>
                  <a:pt x="851327" y="872486"/>
                </a:cubicBezTo>
                <a:cubicBezTo>
                  <a:pt x="852412" y="869766"/>
                  <a:pt x="852842" y="866918"/>
                  <a:pt x="851948" y="866235"/>
                </a:cubicBezTo>
                <a:cubicBezTo>
                  <a:pt x="851045" y="865544"/>
                  <a:pt x="848900" y="868371"/>
                  <a:pt x="848531" y="866830"/>
                </a:cubicBezTo>
                <a:cubicBezTo>
                  <a:pt x="845166" y="852799"/>
                  <a:pt x="843104" y="854551"/>
                  <a:pt x="846977" y="871593"/>
                </a:cubicBezTo>
                <a:cubicBezTo>
                  <a:pt x="846977" y="883208"/>
                  <a:pt x="838877" y="894967"/>
                  <a:pt x="838277" y="906717"/>
                </a:cubicBezTo>
                <a:cubicBezTo>
                  <a:pt x="863121" y="931648"/>
                  <a:pt x="845543" y="906191"/>
                  <a:pt x="851638" y="906717"/>
                </a:cubicBezTo>
                <a:cubicBezTo>
                  <a:pt x="855447" y="907048"/>
                  <a:pt x="857273" y="911879"/>
                  <a:pt x="861891" y="915945"/>
                </a:cubicBezTo>
                <a:cubicBezTo>
                  <a:pt x="859555" y="916895"/>
                  <a:pt x="857033" y="918211"/>
                  <a:pt x="856609" y="918921"/>
                </a:cubicBezTo>
                <a:cubicBezTo>
                  <a:pt x="855730" y="920395"/>
                  <a:pt x="855692" y="920701"/>
                  <a:pt x="857230" y="924279"/>
                </a:cubicBezTo>
                <a:cubicBezTo>
                  <a:pt x="858988" y="931436"/>
                  <a:pt x="864066" y="935473"/>
                  <a:pt x="864066" y="932316"/>
                </a:cubicBezTo>
                <a:cubicBezTo>
                  <a:pt x="864066" y="929159"/>
                  <a:pt x="865368" y="924475"/>
                  <a:pt x="862512" y="922791"/>
                </a:cubicBezTo>
                <a:cubicBezTo>
                  <a:pt x="859656" y="921107"/>
                  <a:pt x="859271" y="919393"/>
                  <a:pt x="863444" y="919814"/>
                </a:cubicBezTo>
                <a:cubicBezTo>
                  <a:pt x="864793" y="919951"/>
                  <a:pt x="865436" y="919425"/>
                  <a:pt x="865930" y="918624"/>
                </a:cubicBezTo>
                <a:cubicBezTo>
                  <a:pt x="868107" y="919806"/>
                  <a:pt x="870727" y="920923"/>
                  <a:pt x="874008" y="921303"/>
                </a:cubicBezTo>
                <a:cubicBezTo>
                  <a:pt x="877738" y="924877"/>
                  <a:pt x="874940" y="932909"/>
                  <a:pt x="875872" y="938269"/>
                </a:cubicBezTo>
                <a:cubicBezTo>
                  <a:pt x="875872" y="939249"/>
                  <a:pt x="876096" y="940302"/>
                  <a:pt x="876182" y="941246"/>
                </a:cubicBezTo>
                <a:lnTo>
                  <a:pt x="887989" y="939460"/>
                </a:lnTo>
                <a:lnTo>
                  <a:pt x="888610" y="926065"/>
                </a:lnTo>
                <a:lnTo>
                  <a:pt x="893582" y="920112"/>
                </a:lnTo>
                <a:lnTo>
                  <a:pt x="905078" y="920409"/>
                </a:lnTo>
                <a:lnTo>
                  <a:pt x="906631" y="925767"/>
                </a:lnTo>
                <a:lnTo>
                  <a:pt x="916574" y="929041"/>
                </a:lnTo>
                <a:lnTo>
                  <a:pt x="923720" y="926065"/>
                </a:lnTo>
                <a:lnTo>
                  <a:pt x="944537" y="932911"/>
                </a:lnTo>
                <a:cubicBezTo>
                  <a:pt x="943886" y="929901"/>
                  <a:pt x="943277" y="926749"/>
                  <a:pt x="941741" y="922791"/>
                </a:cubicBezTo>
                <a:cubicBezTo>
                  <a:pt x="941741" y="920110"/>
                  <a:pt x="950599" y="919026"/>
                  <a:pt x="945469" y="915647"/>
                </a:cubicBezTo>
                <a:cubicBezTo>
                  <a:pt x="943604" y="912073"/>
                  <a:pt x="933661" y="917732"/>
                  <a:pt x="935527" y="914158"/>
                </a:cubicBezTo>
                <a:cubicBezTo>
                  <a:pt x="935527" y="913265"/>
                  <a:pt x="945366" y="910571"/>
                  <a:pt x="950751" y="907610"/>
                </a:cubicBezTo>
                <a:cubicBezTo>
                  <a:pt x="956137" y="904648"/>
                  <a:pt x="961421" y="897731"/>
                  <a:pt x="960072" y="897787"/>
                </a:cubicBezTo>
                <a:cubicBezTo>
                  <a:pt x="951709" y="898130"/>
                  <a:pt x="955775" y="892034"/>
                  <a:pt x="938323" y="890941"/>
                </a:cubicBezTo>
                <a:cubicBezTo>
                  <a:pt x="936458" y="884686"/>
                  <a:pt x="950748" y="892727"/>
                  <a:pt x="957276" y="892727"/>
                </a:cubicBezTo>
                <a:cubicBezTo>
                  <a:pt x="964892" y="892727"/>
                  <a:pt x="969472" y="891743"/>
                  <a:pt x="973743" y="887666"/>
                </a:cubicBezTo>
                <a:cubicBezTo>
                  <a:pt x="968689" y="886610"/>
                  <a:pt x="974030" y="881152"/>
                  <a:pt x="973433" y="879629"/>
                </a:cubicBezTo>
                <a:cubicBezTo>
                  <a:pt x="972774" y="877945"/>
                  <a:pt x="966513" y="878373"/>
                  <a:pt x="962558" y="876057"/>
                </a:cubicBezTo>
                <a:cubicBezTo>
                  <a:pt x="958604" y="873742"/>
                  <a:pt x="969039" y="872696"/>
                  <a:pt x="973433" y="872486"/>
                </a:cubicBezTo>
                <a:cubicBezTo>
                  <a:pt x="977827" y="872275"/>
                  <a:pt x="974139" y="874933"/>
                  <a:pt x="978094" y="877248"/>
                </a:cubicBezTo>
                <a:cubicBezTo>
                  <a:pt x="978874" y="877704"/>
                  <a:pt x="979788" y="877707"/>
                  <a:pt x="980579" y="877843"/>
                </a:cubicBezTo>
                <a:cubicBezTo>
                  <a:pt x="981076" y="876827"/>
                  <a:pt x="981684" y="875984"/>
                  <a:pt x="982133" y="874867"/>
                </a:cubicBezTo>
                <a:cubicBezTo>
                  <a:pt x="990223" y="864261"/>
                  <a:pt x="983060" y="826346"/>
                  <a:pt x="991454" y="829027"/>
                </a:cubicBezTo>
                <a:cubicBezTo>
                  <a:pt x="994232" y="818900"/>
                  <a:pt x="1002399" y="820899"/>
                  <a:pt x="1000775" y="826050"/>
                </a:cubicBezTo>
                <a:cubicBezTo>
                  <a:pt x="999557" y="829914"/>
                  <a:pt x="998103" y="831346"/>
                  <a:pt x="992697" y="833492"/>
                </a:cubicBezTo>
                <a:cubicBezTo>
                  <a:pt x="994783" y="837180"/>
                  <a:pt x="998281" y="836761"/>
                  <a:pt x="1002018" y="834980"/>
                </a:cubicBezTo>
                <a:cubicBezTo>
                  <a:pt x="1003537" y="836656"/>
                  <a:pt x="1003571" y="837608"/>
                  <a:pt x="1003571" y="841231"/>
                </a:cubicBezTo>
                <a:cubicBezTo>
                  <a:pt x="1003571" y="845651"/>
                  <a:pt x="1009255" y="849274"/>
                  <a:pt x="1009475" y="845696"/>
                </a:cubicBezTo>
                <a:cubicBezTo>
                  <a:pt x="1009695" y="842118"/>
                  <a:pt x="1005360" y="841237"/>
                  <a:pt x="1006678" y="837659"/>
                </a:cubicBezTo>
                <a:cubicBezTo>
                  <a:pt x="1007667" y="834975"/>
                  <a:pt x="1010067" y="832814"/>
                  <a:pt x="1010407" y="830515"/>
                </a:cubicBezTo>
                <a:cubicBezTo>
                  <a:pt x="1012629" y="830227"/>
                  <a:pt x="1014926" y="831009"/>
                  <a:pt x="1014446" y="832003"/>
                </a:cubicBezTo>
                <a:cubicBezTo>
                  <a:pt x="1011701" y="837700"/>
                  <a:pt x="1020205" y="846838"/>
                  <a:pt x="1019728" y="828431"/>
                </a:cubicBezTo>
                <a:cubicBezTo>
                  <a:pt x="1022455" y="829869"/>
                  <a:pt x="1030000" y="820072"/>
                  <a:pt x="1029981" y="814144"/>
                </a:cubicBezTo>
                <a:cubicBezTo>
                  <a:pt x="1029951" y="806001"/>
                  <a:pt x="1033217" y="806723"/>
                  <a:pt x="1032467" y="804023"/>
                </a:cubicBezTo>
                <a:cubicBezTo>
                  <a:pt x="1031666" y="799935"/>
                  <a:pt x="1030587" y="800809"/>
                  <a:pt x="1028428" y="799558"/>
                </a:cubicBezTo>
                <a:cubicBezTo>
                  <a:pt x="1026268" y="798307"/>
                  <a:pt x="1025714" y="793923"/>
                  <a:pt x="1019728" y="793605"/>
                </a:cubicBezTo>
                <a:cubicBezTo>
                  <a:pt x="1013887" y="793294"/>
                  <a:pt x="1007303" y="797624"/>
                  <a:pt x="1001707" y="796284"/>
                </a:cubicBezTo>
                <a:cubicBezTo>
                  <a:pt x="992299" y="794866"/>
                  <a:pt x="994874" y="787354"/>
                  <a:pt x="991143" y="786461"/>
                </a:cubicBezTo>
                <a:cubicBezTo>
                  <a:pt x="991143" y="785567"/>
                  <a:pt x="992697" y="782592"/>
                  <a:pt x="992697" y="780805"/>
                </a:cubicBezTo>
                <a:cubicBezTo>
                  <a:pt x="993041" y="775944"/>
                  <a:pt x="991106" y="775067"/>
                  <a:pt x="988658" y="775150"/>
                </a:cubicBezTo>
                <a:cubicBezTo>
                  <a:pt x="989367" y="775003"/>
                  <a:pt x="990056" y="774554"/>
                  <a:pt x="990522" y="773661"/>
                </a:cubicBezTo>
                <a:cubicBezTo>
                  <a:pt x="990561" y="768145"/>
                  <a:pt x="986793" y="764139"/>
                  <a:pt x="986793" y="759671"/>
                </a:cubicBezTo>
                <a:cubicBezTo>
                  <a:pt x="985861" y="753417"/>
                  <a:pt x="990212" y="749851"/>
                  <a:pt x="988347" y="744490"/>
                </a:cubicBezTo>
                <a:cubicBezTo>
                  <a:pt x="988347" y="744490"/>
                  <a:pt x="981113" y="742163"/>
                  <a:pt x="976851" y="739133"/>
                </a:cubicBezTo>
                <a:cubicBezTo>
                  <a:pt x="972903" y="736326"/>
                  <a:pt x="970565" y="733590"/>
                  <a:pt x="968151" y="733775"/>
                </a:cubicBezTo>
                <a:close/>
                <a:moveTo>
                  <a:pt x="876184" y="941246"/>
                </a:moveTo>
                <a:cubicBezTo>
                  <a:pt x="876375" y="943315"/>
                  <a:pt x="876463" y="945203"/>
                  <a:pt x="876806" y="947199"/>
                </a:cubicBezTo>
                <a:cubicBezTo>
                  <a:pt x="876502" y="945261"/>
                  <a:pt x="876371" y="943274"/>
                  <a:pt x="876184" y="941246"/>
                </a:cubicBezTo>
                <a:close/>
                <a:moveTo>
                  <a:pt x="896380" y="745384"/>
                </a:moveTo>
                <a:cubicBezTo>
                  <a:pt x="895264" y="745175"/>
                  <a:pt x="893778" y="747685"/>
                  <a:pt x="892341" y="749849"/>
                </a:cubicBezTo>
                <a:cubicBezTo>
                  <a:pt x="890425" y="752734"/>
                  <a:pt x="886670" y="752686"/>
                  <a:pt x="883020" y="753123"/>
                </a:cubicBezTo>
                <a:cubicBezTo>
                  <a:pt x="879370" y="753560"/>
                  <a:pt x="881227" y="755788"/>
                  <a:pt x="880223" y="757886"/>
                </a:cubicBezTo>
                <a:cubicBezTo>
                  <a:pt x="879221" y="759984"/>
                  <a:pt x="877669" y="760583"/>
                  <a:pt x="880223" y="761458"/>
                </a:cubicBezTo>
                <a:cubicBezTo>
                  <a:pt x="882778" y="762332"/>
                  <a:pt x="881607" y="762702"/>
                  <a:pt x="878049" y="763839"/>
                </a:cubicBezTo>
                <a:cubicBezTo>
                  <a:pt x="877227" y="763753"/>
                  <a:pt x="875524" y="763945"/>
                  <a:pt x="873699" y="764732"/>
                </a:cubicBezTo>
                <a:cubicBezTo>
                  <a:pt x="871872" y="765518"/>
                  <a:pt x="874207" y="766872"/>
                  <a:pt x="871834" y="769494"/>
                </a:cubicBezTo>
                <a:cubicBezTo>
                  <a:pt x="869462" y="772117"/>
                  <a:pt x="873153" y="769950"/>
                  <a:pt x="875252" y="770387"/>
                </a:cubicBezTo>
                <a:cubicBezTo>
                  <a:pt x="877351" y="770824"/>
                  <a:pt x="877977" y="773226"/>
                  <a:pt x="878981" y="775149"/>
                </a:cubicBezTo>
                <a:cubicBezTo>
                  <a:pt x="879984" y="777073"/>
                  <a:pt x="881269" y="778090"/>
                  <a:pt x="883641" y="777828"/>
                </a:cubicBezTo>
                <a:cubicBezTo>
                  <a:pt x="886014" y="777566"/>
                  <a:pt x="887791" y="775568"/>
                  <a:pt x="888612" y="774256"/>
                </a:cubicBezTo>
                <a:cubicBezTo>
                  <a:pt x="889434" y="772945"/>
                  <a:pt x="890698" y="770734"/>
                  <a:pt x="892341" y="768898"/>
                </a:cubicBezTo>
                <a:cubicBezTo>
                  <a:pt x="893983" y="767063"/>
                  <a:pt x="896250" y="763888"/>
                  <a:pt x="894516" y="762052"/>
                </a:cubicBezTo>
                <a:cubicBezTo>
                  <a:pt x="892782" y="760216"/>
                  <a:pt x="892029" y="757408"/>
                  <a:pt x="893584" y="754610"/>
                </a:cubicBezTo>
                <a:cubicBezTo>
                  <a:pt x="894845" y="752338"/>
                  <a:pt x="896461" y="755201"/>
                  <a:pt x="897002" y="755503"/>
                </a:cubicBezTo>
                <a:cubicBezTo>
                  <a:pt x="897002" y="753755"/>
                  <a:pt x="898412" y="749545"/>
                  <a:pt x="897312" y="746573"/>
                </a:cubicBezTo>
                <a:cubicBezTo>
                  <a:pt x="897039" y="745830"/>
                  <a:pt x="896750" y="745452"/>
                  <a:pt x="896381" y="745382"/>
                </a:cubicBezTo>
                <a:close/>
                <a:moveTo>
                  <a:pt x="980581" y="774257"/>
                </a:moveTo>
                <a:cubicBezTo>
                  <a:pt x="983145" y="773643"/>
                  <a:pt x="985953" y="775208"/>
                  <a:pt x="988038" y="775150"/>
                </a:cubicBezTo>
                <a:cubicBezTo>
                  <a:pt x="985281" y="775397"/>
                  <a:pt x="981889" y="776448"/>
                  <a:pt x="980581" y="774257"/>
                </a:cubicBezTo>
                <a:close/>
                <a:moveTo>
                  <a:pt x="875874" y="775448"/>
                </a:moveTo>
                <a:cubicBezTo>
                  <a:pt x="875594" y="775273"/>
                  <a:pt x="875133" y="775515"/>
                  <a:pt x="874631" y="776043"/>
                </a:cubicBezTo>
                <a:cubicBezTo>
                  <a:pt x="872623" y="778141"/>
                  <a:pt x="872454" y="780418"/>
                  <a:pt x="870902" y="779020"/>
                </a:cubicBezTo>
                <a:cubicBezTo>
                  <a:pt x="869351" y="777621"/>
                  <a:pt x="868377" y="776343"/>
                  <a:pt x="866553" y="777829"/>
                </a:cubicBezTo>
                <a:cubicBezTo>
                  <a:pt x="864728" y="779315"/>
                  <a:pt x="867906" y="780371"/>
                  <a:pt x="868727" y="782294"/>
                </a:cubicBezTo>
                <a:cubicBezTo>
                  <a:pt x="870826" y="786840"/>
                  <a:pt x="870813" y="788073"/>
                  <a:pt x="872456" y="788247"/>
                </a:cubicBezTo>
                <a:cubicBezTo>
                  <a:pt x="874098" y="788423"/>
                  <a:pt x="872130" y="786426"/>
                  <a:pt x="874320" y="786164"/>
                </a:cubicBezTo>
                <a:cubicBezTo>
                  <a:pt x="876510" y="785902"/>
                  <a:pt x="877481" y="785021"/>
                  <a:pt x="877116" y="781699"/>
                </a:cubicBezTo>
                <a:cubicBezTo>
                  <a:pt x="876843" y="779207"/>
                  <a:pt x="876712" y="775972"/>
                  <a:pt x="875874" y="775448"/>
                </a:cubicBezTo>
                <a:close/>
                <a:moveTo>
                  <a:pt x="1125679" y="840934"/>
                </a:moveTo>
                <a:cubicBezTo>
                  <a:pt x="1121873" y="841309"/>
                  <a:pt x="1117677" y="842961"/>
                  <a:pt x="1112941" y="846887"/>
                </a:cubicBezTo>
                <a:cubicBezTo>
                  <a:pt x="1106904" y="850441"/>
                  <a:pt x="1101697" y="853407"/>
                  <a:pt x="1097405" y="858496"/>
                </a:cubicBezTo>
                <a:cubicBezTo>
                  <a:pt x="1095808" y="860284"/>
                  <a:pt x="1096913" y="861878"/>
                  <a:pt x="1098648" y="861472"/>
                </a:cubicBezTo>
                <a:cubicBezTo>
                  <a:pt x="1100836" y="860961"/>
                  <a:pt x="1105173" y="859984"/>
                  <a:pt x="1105173" y="859984"/>
                </a:cubicBezTo>
                <a:cubicBezTo>
                  <a:pt x="1107512" y="860211"/>
                  <a:pt x="1108727" y="861660"/>
                  <a:pt x="1109212" y="864449"/>
                </a:cubicBezTo>
                <a:cubicBezTo>
                  <a:pt x="1113282" y="878583"/>
                  <a:pt x="1121726" y="902326"/>
                  <a:pt x="1106726" y="889750"/>
                </a:cubicBezTo>
                <a:cubicBezTo>
                  <a:pt x="1102996" y="887070"/>
                  <a:pt x="1111697" y="886776"/>
                  <a:pt x="1112630" y="882309"/>
                </a:cubicBezTo>
                <a:cubicBezTo>
                  <a:pt x="1111667" y="876984"/>
                  <a:pt x="1110941" y="873410"/>
                  <a:pt x="1108280" y="870700"/>
                </a:cubicBezTo>
                <a:cubicBezTo>
                  <a:pt x="1106121" y="868501"/>
                  <a:pt x="1110480" y="867440"/>
                  <a:pt x="1105794" y="863556"/>
                </a:cubicBezTo>
                <a:cubicBezTo>
                  <a:pt x="1100629" y="858586"/>
                  <a:pt x="1099656" y="864172"/>
                  <a:pt x="1101755" y="866533"/>
                </a:cubicBezTo>
                <a:cubicBezTo>
                  <a:pt x="1103033" y="867931"/>
                  <a:pt x="1103767" y="870634"/>
                  <a:pt x="1104862" y="873081"/>
                </a:cubicBezTo>
                <a:cubicBezTo>
                  <a:pt x="1105957" y="875529"/>
                  <a:pt x="1100574" y="875779"/>
                  <a:pt x="1097095" y="877249"/>
                </a:cubicBezTo>
                <a:cubicBezTo>
                  <a:pt x="1093615" y="878718"/>
                  <a:pt x="1092271" y="880140"/>
                  <a:pt x="1093366" y="881713"/>
                </a:cubicBezTo>
                <a:cubicBezTo>
                  <a:pt x="1094461" y="883287"/>
                  <a:pt x="1095891" y="885021"/>
                  <a:pt x="1097716" y="883797"/>
                </a:cubicBezTo>
                <a:cubicBezTo>
                  <a:pt x="1099541" y="882573"/>
                  <a:pt x="1097646" y="887146"/>
                  <a:pt x="1097095" y="890643"/>
                </a:cubicBezTo>
                <a:cubicBezTo>
                  <a:pt x="1096547" y="894140"/>
                  <a:pt x="1094792" y="890662"/>
                  <a:pt x="1094609" y="888560"/>
                </a:cubicBezTo>
                <a:cubicBezTo>
                  <a:pt x="1094427" y="886462"/>
                  <a:pt x="1091971" y="887488"/>
                  <a:pt x="1087774" y="887667"/>
                </a:cubicBezTo>
                <a:cubicBezTo>
                  <a:pt x="1083576" y="887842"/>
                  <a:pt x="1085351" y="886878"/>
                  <a:pt x="1088084" y="886179"/>
                </a:cubicBezTo>
                <a:cubicBezTo>
                  <a:pt x="1090821" y="885480"/>
                  <a:pt x="1092104" y="884459"/>
                  <a:pt x="1091191" y="882012"/>
                </a:cubicBezTo>
                <a:cubicBezTo>
                  <a:pt x="1090278" y="879564"/>
                  <a:pt x="1087800" y="880278"/>
                  <a:pt x="1086530" y="879333"/>
                </a:cubicBezTo>
                <a:cubicBezTo>
                  <a:pt x="1085260" y="878388"/>
                  <a:pt x="1086845" y="877301"/>
                  <a:pt x="1089948" y="876951"/>
                </a:cubicBezTo>
                <a:cubicBezTo>
                  <a:pt x="1093050" y="876602"/>
                  <a:pt x="1088518" y="871589"/>
                  <a:pt x="1085598" y="868617"/>
                </a:cubicBezTo>
                <a:cubicBezTo>
                  <a:pt x="1082678" y="865644"/>
                  <a:pt x="1087921" y="866377"/>
                  <a:pt x="1089016" y="867426"/>
                </a:cubicBezTo>
                <a:cubicBezTo>
                  <a:pt x="1090111" y="868475"/>
                  <a:pt x="1091921" y="867739"/>
                  <a:pt x="1091191" y="865640"/>
                </a:cubicBezTo>
                <a:cubicBezTo>
                  <a:pt x="1090461" y="863542"/>
                  <a:pt x="1092089" y="862801"/>
                  <a:pt x="1093366" y="860878"/>
                </a:cubicBezTo>
                <a:cubicBezTo>
                  <a:pt x="1093781" y="860252"/>
                  <a:pt x="1093646" y="859481"/>
                  <a:pt x="1093366" y="858496"/>
                </a:cubicBezTo>
                <a:cubicBezTo>
                  <a:pt x="1090227" y="859043"/>
                  <a:pt x="1087135" y="860363"/>
                  <a:pt x="1084355" y="862068"/>
                </a:cubicBezTo>
                <a:cubicBezTo>
                  <a:pt x="1080428" y="864477"/>
                  <a:pt x="1081765" y="860302"/>
                  <a:pt x="1066335" y="859389"/>
                </a:cubicBezTo>
                <a:cubicBezTo>
                  <a:pt x="1063537" y="859389"/>
                  <a:pt x="1057703" y="853298"/>
                  <a:pt x="1057946" y="857008"/>
                </a:cubicBezTo>
                <a:cubicBezTo>
                  <a:pt x="1062629" y="862330"/>
                  <a:pt x="1074318" y="862113"/>
                  <a:pt x="1074724" y="865045"/>
                </a:cubicBezTo>
                <a:cubicBezTo>
                  <a:pt x="1074974" y="866562"/>
                  <a:pt x="1076088" y="872879"/>
                  <a:pt x="1072238" y="872486"/>
                </a:cubicBezTo>
                <a:cubicBezTo>
                  <a:pt x="1064180" y="871665"/>
                  <a:pt x="1065033" y="874725"/>
                  <a:pt x="1066024" y="877547"/>
                </a:cubicBezTo>
                <a:cubicBezTo>
                  <a:pt x="1067987" y="883135"/>
                  <a:pt x="1059831" y="886454"/>
                  <a:pt x="1056392" y="884988"/>
                </a:cubicBezTo>
                <a:cubicBezTo>
                  <a:pt x="1051907" y="883077"/>
                  <a:pt x="1049110" y="884365"/>
                  <a:pt x="1044275" y="886774"/>
                </a:cubicBezTo>
                <a:cubicBezTo>
                  <a:pt x="1032747" y="884773"/>
                  <a:pt x="1032099" y="886395"/>
                  <a:pt x="1038682" y="888560"/>
                </a:cubicBezTo>
                <a:cubicBezTo>
                  <a:pt x="1043448" y="890128"/>
                  <a:pt x="1046677" y="893276"/>
                  <a:pt x="1042721" y="893323"/>
                </a:cubicBezTo>
                <a:cubicBezTo>
                  <a:pt x="1034929" y="893418"/>
                  <a:pt x="1034327" y="895424"/>
                  <a:pt x="1043964" y="896002"/>
                </a:cubicBezTo>
                <a:cubicBezTo>
                  <a:pt x="1065091" y="910783"/>
                  <a:pt x="1047841" y="907253"/>
                  <a:pt x="1056703" y="925470"/>
                </a:cubicBezTo>
                <a:cubicBezTo>
                  <a:pt x="1055770" y="929044"/>
                  <a:pt x="1050800" y="926659"/>
                  <a:pt x="1049867" y="930233"/>
                </a:cubicBezTo>
                <a:cubicBezTo>
                  <a:pt x="1048935" y="932913"/>
                  <a:pt x="1061736" y="934299"/>
                  <a:pt x="1058878" y="944223"/>
                </a:cubicBezTo>
                <a:cubicBezTo>
                  <a:pt x="1058878" y="945117"/>
                  <a:pt x="1058878" y="947795"/>
                  <a:pt x="1060742" y="947795"/>
                </a:cubicBezTo>
                <a:cubicBezTo>
                  <a:pt x="1064472" y="948689"/>
                  <a:pt x="1069128" y="945116"/>
                  <a:pt x="1073791" y="946009"/>
                </a:cubicBezTo>
                <a:cubicBezTo>
                  <a:pt x="1078454" y="946903"/>
                  <a:pt x="1079381" y="949283"/>
                  <a:pt x="1084977" y="949283"/>
                </a:cubicBezTo>
                <a:cubicBezTo>
                  <a:pt x="1086842" y="949283"/>
                  <a:pt x="1087772" y="946901"/>
                  <a:pt x="1089637" y="948688"/>
                </a:cubicBezTo>
                <a:cubicBezTo>
                  <a:pt x="1107805" y="958770"/>
                  <a:pt x="1080838" y="951372"/>
                  <a:pt x="1097405" y="963571"/>
                </a:cubicBezTo>
                <a:cubicBezTo>
                  <a:pt x="1096472" y="966252"/>
                  <a:pt x="1092648" y="962207"/>
                  <a:pt x="1084355" y="960595"/>
                </a:cubicBezTo>
                <a:cubicBezTo>
                  <a:pt x="1091816" y="964169"/>
                  <a:pt x="1104547" y="974287"/>
                  <a:pt x="1112940" y="974287"/>
                </a:cubicBezTo>
                <a:cubicBezTo>
                  <a:pt x="1115193" y="973563"/>
                  <a:pt x="1123434" y="970127"/>
                  <a:pt x="1120708" y="966845"/>
                </a:cubicBezTo>
                <a:cubicBezTo>
                  <a:pt x="1118608" y="964318"/>
                  <a:pt x="1118814" y="961039"/>
                  <a:pt x="1121018" y="959999"/>
                </a:cubicBezTo>
                <a:cubicBezTo>
                  <a:pt x="1124992" y="958128"/>
                  <a:pt x="1119991" y="954056"/>
                  <a:pt x="1117600" y="954344"/>
                </a:cubicBezTo>
                <a:cubicBezTo>
                  <a:pt x="1111473" y="955082"/>
                  <a:pt x="1110169" y="950528"/>
                  <a:pt x="1117910" y="950772"/>
                </a:cubicBezTo>
                <a:cubicBezTo>
                  <a:pt x="1117910" y="942730"/>
                  <a:pt x="1133442" y="943929"/>
                  <a:pt x="1140902" y="937675"/>
                </a:cubicBezTo>
                <a:lnTo>
                  <a:pt x="1137485" y="924875"/>
                </a:lnTo>
                <a:cubicBezTo>
                  <a:pt x="1129091" y="920408"/>
                  <a:pt x="1115109" y="918927"/>
                  <a:pt x="1123503" y="909992"/>
                </a:cubicBezTo>
                <a:cubicBezTo>
                  <a:pt x="1127766" y="905908"/>
                  <a:pt x="1129851" y="900196"/>
                  <a:pt x="1141524" y="898085"/>
                </a:cubicBezTo>
                <a:cubicBezTo>
                  <a:pt x="1142301" y="899930"/>
                  <a:pt x="1143043" y="901542"/>
                  <a:pt x="1143388" y="901955"/>
                </a:cubicBezTo>
                <a:cubicBezTo>
                  <a:pt x="1147403" y="905452"/>
                  <a:pt x="1147540" y="906260"/>
                  <a:pt x="1149913" y="904336"/>
                </a:cubicBezTo>
                <a:cubicBezTo>
                  <a:pt x="1152285" y="902413"/>
                  <a:pt x="1155247" y="902823"/>
                  <a:pt x="1153330" y="897490"/>
                </a:cubicBezTo>
                <a:cubicBezTo>
                  <a:pt x="1152779" y="895953"/>
                  <a:pt x="1151916" y="894764"/>
                  <a:pt x="1151156" y="893918"/>
                </a:cubicBezTo>
                <a:cubicBezTo>
                  <a:pt x="1152975" y="889368"/>
                  <a:pt x="1147573" y="880942"/>
                  <a:pt x="1144941" y="869510"/>
                </a:cubicBezTo>
                <a:cubicBezTo>
                  <a:pt x="1144941" y="864149"/>
                  <a:pt x="1144324" y="857885"/>
                  <a:pt x="1148359" y="851650"/>
                </a:cubicBezTo>
                <a:cubicBezTo>
                  <a:pt x="1148359" y="849863"/>
                  <a:pt x="1144010" y="847781"/>
                  <a:pt x="1143077" y="845994"/>
                </a:cubicBezTo>
                <a:cubicBezTo>
                  <a:pt x="1137337" y="843348"/>
                  <a:pt x="1132022" y="840310"/>
                  <a:pt x="1125678" y="840934"/>
                </a:cubicBezTo>
                <a:close/>
                <a:moveTo>
                  <a:pt x="1011030" y="864449"/>
                </a:moveTo>
                <a:cubicBezTo>
                  <a:pt x="1010645" y="864633"/>
                  <a:pt x="1010536" y="865375"/>
                  <a:pt x="1010098" y="866533"/>
                </a:cubicBezTo>
                <a:cubicBezTo>
                  <a:pt x="1009219" y="868848"/>
                  <a:pt x="1010559" y="871818"/>
                  <a:pt x="1007923" y="873081"/>
                </a:cubicBezTo>
                <a:cubicBezTo>
                  <a:pt x="1005287" y="874344"/>
                  <a:pt x="1005437" y="877140"/>
                  <a:pt x="1005437" y="879035"/>
                </a:cubicBezTo>
                <a:cubicBezTo>
                  <a:pt x="1005437" y="880929"/>
                  <a:pt x="1003807" y="882113"/>
                  <a:pt x="1005127" y="883797"/>
                </a:cubicBezTo>
                <a:cubicBezTo>
                  <a:pt x="1006446" y="885902"/>
                  <a:pt x="1010425" y="885780"/>
                  <a:pt x="1011963" y="884094"/>
                </a:cubicBezTo>
                <a:cubicBezTo>
                  <a:pt x="1013501" y="882410"/>
                  <a:pt x="1011668" y="877059"/>
                  <a:pt x="1013206" y="875164"/>
                </a:cubicBezTo>
                <a:cubicBezTo>
                  <a:pt x="1014743" y="873270"/>
                  <a:pt x="1014651" y="869181"/>
                  <a:pt x="1012895" y="866235"/>
                </a:cubicBezTo>
                <a:cubicBezTo>
                  <a:pt x="1012016" y="864761"/>
                  <a:pt x="1011416" y="864264"/>
                  <a:pt x="1011031" y="864449"/>
                </a:cubicBezTo>
                <a:close/>
                <a:moveTo>
                  <a:pt x="1009787" y="897787"/>
                </a:moveTo>
                <a:cubicBezTo>
                  <a:pt x="1008545" y="897966"/>
                  <a:pt x="1008565" y="901506"/>
                  <a:pt x="1008233" y="904634"/>
                </a:cubicBezTo>
                <a:cubicBezTo>
                  <a:pt x="1009940" y="907137"/>
                  <a:pt x="1011377" y="909324"/>
                  <a:pt x="1012273" y="911182"/>
                </a:cubicBezTo>
                <a:cubicBezTo>
                  <a:pt x="1013591" y="913918"/>
                  <a:pt x="1010726" y="916642"/>
                  <a:pt x="1006991" y="918326"/>
                </a:cubicBezTo>
                <a:cubicBezTo>
                  <a:pt x="1003256" y="920010"/>
                  <a:pt x="1001640" y="923320"/>
                  <a:pt x="999223" y="921005"/>
                </a:cubicBezTo>
                <a:cubicBezTo>
                  <a:pt x="997905" y="917006"/>
                  <a:pt x="1004505" y="915479"/>
                  <a:pt x="1004505" y="911480"/>
                </a:cubicBezTo>
                <a:cubicBezTo>
                  <a:pt x="1004505" y="910835"/>
                  <a:pt x="1004266" y="909696"/>
                  <a:pt x="1004195" y="908801"/>
                </a:cubicBezTo>
                <a:cubicBezTo>
                  <a:pt x="998998" y="906784"/>
                  <a:pt x="995882" y="900418"/>
                  <a:pt x="989592" y="899276"/>
                </a:cubicBezTo>
                <a:cubicBezTo>
                  <a:pt x="980428" y="898674"/>
                  <a:pt x="983763" y="903512"/>
                  <a:pt x="970949" y="906717"/>
                </a:cubicBezTo>
                <a:cubicBezTo>
                  <a:pt x="968152" y="908640"/>
                  <a:pt x="966602" y="911182"/>
                  <a:pt x="962871" y="911182"/>
                </a:cubicBezTo>
                <a:cubicBezTo>
                  <a:pt x="962871" y="911182"/>
                  <a:pt x="959765" y="905527"/>
                  <a:pt x="958832" y="905527"/>
                </a:cubicBezTo>
                <a:cubicBezTo>
                  <a:pt x="955547" y="906731"/>
                  <a:pt x="954187" y="909803"/>
                  <a:pt x="951996" y="911182"/>
                </a:cubicBezTo>
                <a:cubicBezTo>
                  <a:pt x="951996" y="911182"/>
                  <a:pt x="947684" y="911412"/>
                  <a:pt x="947647" y="912968"/>
                </a:cubicBezTo>
                <a:cubicBezTo>
                  <a:pt x="947537" y="917545"/>
                  <a:pt x="959132" y="922188"/>
                  <a:pt x="955725" y="926363"/>
                </a:cubicBezTo>
                <a:cubicBezTo>
                  <a:pt x="952298" y="930562"/>
                  <a:pt x="956242" y="930015"/>
                  <a:pt x="960075" y="931423"/>
                </a:cubicBezTo>
                <a:cubicBezTo>
                  <a:pt x="961940" y="938571"/>
                  <a:pt x="959783" y="940345"/>
                  <a:pt x="963493" y="943627"/>
                </a:cubicBezTo>
                <a:cubicBezTo>
                  <a:pt x="972070" y="949416"/>
                  <a:pt x="964595" y="955677"/>
                  <a:pt x="969396" y="955832"/>
                </a:cubicBezTo>
                <a:cubicBezTo>
                  <a:pt x="978875" y="956137"/>
                  <a:pt x="962934" y="948943"/>
                  <a:pt x="975299" y="947795"/>
                </a:cubicBezTo>
                <a:cubicBezTo>
                  <a:pt x="985294" y="958284"/>
                  <a:pt x="971567" y="954638"/>
                  <a:pt x="979028" y="959999"/>
                </a:cubicBezTo>
                <a:cubicBezTo>
                  <a:pt x="986023" y="965302"/>
                  <a:pt x="983065" y="959403"/>
                  <a:pt x="985863" y="959403"/>
                </a:cubicBezTo>
                <a:cubicBezTo>
                  <a:pt x="991317" y="964163"/>
                  <a:pt x="997044" y="965951"/>
                  <a:pt x="1004505" y="966845"/>
                </a:cubicBezTo>
                <a:cubicBezTo>
                  <a:pt x="1027051" y="965485"/>
                  <a:pt x="1031061" y="946087"/>
                  <a:pt x="1024390" y="939162"/>
                </a:cubicBezTo>
                <a:cubicBezTo>
                  <a:pt x="1017201" y="931699"/>
                  <a:pt x="1035500" y="944343"/>
                  <a:pt x="1021594" y="927851"/>
                </a:cubicBezTo>
                <a:cubicBezTo>
                  <a:pt x="1019188" y="924998"/>
                  <a:pt x="1018122" y="921632"/>
                  <a:pt x="1016312" y="919219"/>
                </a:cubicBezTo>
                <a:cubicBezTo>
                  <a:pt x="1009784" y="906710"/>
                  <a:pt x="1030120" y="930415"/>
                  <a:pt x="1013516" y="902252"/>
                </a:cubicBezTo>
                <a:cubicBezTo>
                  <a:pt x="1011585" y="898896"/>
                  <a:pt x="1010557" y="897677"/>
                  <a:pt x="1009787" y="897787"/>
                </a:cubicBezTo>
                <a:close/>
                <a:moveTo>
                  <a:pt x="1304457" y="918729"/>
                </a:moveTo>
                <a:cubicBezTo>
                  <a:pt x="1304758" y="918633"/>
                  <a:pt x="1302684" y="920515"/>
                  <a:pt x="1302282" y="920515"/>
                </a:cubicBezTo>
                <a:cubicBezTo>
                  <a:pt x="1301881" y="920515"/>
                  <a:pt x="1301661" y="923194"/>
                  <a:pt x="1301661" y="923194"/>
                </a:cubicBezTo>
                <a:lnTo>
                  <a:pt x="1300418" y="926468"/>
                </a:lnTo>
                <a:lnTo>
                  <a:pt x="1298864" y="930040"/>
                </a:lnTo>
                <a:lnTo>
                  <a:pt x="1299796" y="932422"/>
                </a:lnTo>
                <a:lnTo>
                  <a:pt x="1299796" y="936887"/>
                </a:lnTo>
                <a:lnTo>
                  <a:pt x="1298553" y="938673"/>
                </a:lnTo>
                <a:lnTo>
                  <a:pt x="1298243" y="942245"/>
                </a:lnTo>
                <a:lnTo>
                  <a:pt x="1299796" y="943137"/>
                </a:lnTo>
                <a:lnTo>
                  <a:pt x="1303214" y="946411"/>
                </a:lnTo>
                <a:lnTo>
                  <a:pt x="1305078" y="946411"/>
                </a:lnTo>
                <a:lnTo>
                  <a:pt x="1308496" y="947602"/>
                </a:lnTo>
                <a:lnTo>
                  <a:pt x="1311293" y="949388"/>
                </a:lnTo>
                <a:lnTo>
                  <a:pt x="1314089" y="951174"/>
                </a:lnTo>
                <a:lnTo>
                  <a:pt x="1316885" y="952662"/>
                </a:lnTo>
                <a:lnTo>
                  <a:pt x="1322167" y="952662"/>
                </a:lnTo>
                <a:cubicBezTo>
                  <a:pt x="1323172" y="952662"/>
                  <a:pt x="1323027" y="954553"/>
                  <a:pt x="1324031" y="954746"/>
                </a:cubicBezTo>
                <a:cubicBezTo>
                  <a:pt x="1325036" y="954938"/>
                  <a:pt x="1326206" y="953555"/>
                  <a:pt x="1326206" y="953555"/>
                </a:cubicBezTo>
                <a:cubicBezTo>
                  <a:pt x="1326206" y="953555"/>
                  <a:pt x="1327559" y="950858"/>
                  <a:pt x="1327760" y="950281"/>
                </a:cubicBezTo>
                <a:cubicBezTo>
                  <a:pt x="1327961" y="949704"/>
                  <a:pt x="1329313" y="947304"/>
                  <a:pt x="1329313" y="947304"/>
                </a:cubicBezTo>
                <a:lnTo>
                  <a:pt x="1329624" y="944923"/>
                </a:lnTo>
                <a:cubicBezTo>
                  <a:pt x="1329624" y="944923"/>
                  <a:pt x="1330757" y="938847"/>
                  <a:pt x="1330555" y="938077"/>
                </a:cubicBezTo>
                <a:cubicBezTo>
                  <a:pt x="1330354" y="937307"/>
                  <a:pt x="1328070" y="935696"/>
                  <a:pt x="1328070" y="935696"/>
                </a:cubicBezTo>
                <a:lnTo>
                  <a:pt x="1324652" y="935100"/>
                </a:lnTo>
                <a:lnTo>
                  <a:pt x="1322166" y="933017"/>
                </a:lnTo>
                <a:cubicBezTo>
                  <a:pt x="1322166" y="933017"/>
                  <a:pt x="1319772" y="931624"/>
                  <a:pt x="1319370" y="931528"/>
                </a:cubicBezTo>
                <a:cubicBezTo>
                  <a:pt x="1318968" y="931432"/>
                  <a:pt x="1317195" y="928254"/>
                  <a:pt x="1317195" y="928254"/>
                </a:cubicBezTo>
                <a:lnTo>
                  <a:pt x="1315952" y="929445"/>
                </a:lnTo>
                <a:lnTo>
                  <a:pt x="1313156" y="927956"/>
                </a:lnTo>
                <a:lnTo>
                  <a:pt x="1311913" y="926170"/>
                </a:lnTo>
                <a:cubicBezTo>
                  <a:pt x="1311913" y="926170"/>
                  <a:pt x="1308687" y="924384"/>
                  <a:pt x="1308185" y="924384"/>
                </a:cubicBezTo>
                <a:cubicBezTo>
                  <a:pt x="1307682" y="924384"/>
                  <a:pt x="1306320" y="921110"/>
                  <a:pt x="1306320" y="921110"/>
                </a:cubicBezTo>
                <a:cubicBezTo>
                  <a:pt x="1306320" y="921110"/>
                  <a:pt x="1304858" y="918825"/>
                  <a:pt x="1304456" y="918729"/>
                </a:cubicBezTo>
                <a:close/>
                <a:moveTo>
                  <a:pt x="942364" y="948688"/>
                </a:moveTo>
                <a:cubicBezTo>
                  <a:pt x="941846" y="948611"/>
                  <a:pt x="941432" y="948822"/>
                  <a:pt x="940811" y="948985"/>
                </a:cubicBezTo>
                <a:cubicBezTo>
                  <a:pt x="943220" y="948533"/>
                  <a:pt x="944731" y="950148"/>
                  <a:pt x="946093" y="949580"/>
                </a:cubicBezTo>
                <a:cubicBezTo>
                  <a:pt x="945060" y="949858"/>
                  <a:pt x="943917" y="948923"/>
                  <a:pt x="942364" y="948688"/>
                </a:cubicBezTo>
                <a:close/>
                <a:moveTo>
                  <a:pt x="864067" y="951962"/>
                </a:moveTo>
                <a:cubicBezTo>
                  <a:pt x="863627" y="953432"/>
                  <a:pt x="863584" y="955848"/>
                  <a:pt x="864067" y="960594"/>
                </a:cubicBezTo>
                <a:cubicBezTo>
                  <a:pt x="863627" y="956279"/>
                  <a:pt x="863738" y="953514"/>
                  <a:pt x="864067" y="951962"/>
                </a:cubicBezTo>
                <a:close/>
                <a:moveTo>
                  <a:pt x="1037129" y="953450"/>
                </a:moveTo>
                <a:cubicBezTo>
                  <a:pt x="1036161" y="953682"/>
                  <a:pt x="1034586" y="956890"/>
                  <a:pt x="1032779" y="962082"/>
                </a:cubicBezTo>
                <a:cubicBezTo>
                  <a:pt x="1029166" y="972467"/>
                  <a:pt x="1026784" y="971998"/>
                  <a:pt x="1022526" y="977561"/>
                </a:cubicBezTo>
                <a:cubicBezTo>
                  <a:pt x="1018267" y="983124"/>
                  <a:pt x="1020580" y="982608"/>
                  <a:pt x="1019419" y="986193"/>
                </a:cubicBezTo>
                <a:cubicBezTo>
                  <a:pt x="1018257" y="989778"/>
                  <a:pt x="1018142" y="990035"/>
                  <a:pt x="1015690" y="989170"/>
                </a:cubicBezTo>
                <a:cubicBezTo>
                  <a:pt x="1013238" y="988305"/>
                  <a:pt x="1014561" y="989573"/>
                  <a:pt x="1016622" y="991551"/>
                </a:cubicBezTo>
                <a:cubicBezTo>
                  <a:pt x="1018687" y="993529"/>
                  <a:pt x="1019652" y="997418"/>
                  <a:pt x="1020040" y="1001374"/>
                </a:cubicBezTo>
                <a:cubicBezTo>
                  <a:pt x="1020426" y="1005330"/>
                  <a:pt x="1025585" y="1000260"/>
                  <a:pt x="1026875" y="993337"/>
                </a:cubicBezTo>
                <a:cubicBezTo>
                  <a:pt x="1028166" y="986414"/>
                  <a:pt x="1029079" y="984998"/>
                  <a:pt x="1029982" y="983514"/>
                </a:cubicBezTo>
                <a:cubicBezTo>
                  <a:pt x="1034241" y="973500"/>
                  <a:pt x="1035374" y="975114"/>
                  <a:pt x="1037439" y="962380"/>
                </a:cubicBezTo>
                <a:cubicBezTo>
                  <a:pt x="1038471" y="956013"/>
                  <a:pt x="1038095" y="953219"/>
                  <a:pt x="1037129" y="953450"/>
                </a:cubicBezTo>
                <a:close/>
                <a:moveTo>
                  <a:pt x="1123194" y="962975"/>
                </a:moveTo>
                <a:cubicBezTo>
                  <a:pt x="1123042" y="963216"/>
                  <a:pt x="1123455" y="963846"/>
                  <a:pt x="1124747" y="964464"/>
                </a:cubicBezTo>
                <a:cubicBezTo>
                  <a:pt x="1129909" y="966936"/>
                  <a:pt x="1129742" y="966433"/>
                  <a:pt x="1129097" y="969524"/>
                </a:cubicBezTo>
                <a:cubicBezTo>
                  <a:pt x="1128452" y="972615"/>
                  <a:pt x="1125235" y="973091"/>
                  <a:pt x="1123815" y="971608"/>
                </a:cubicBezTo>
                <a:cubicBezTo>
                  <a:pt x="1122396" y="970124"/>
                  <a:pt x="1121325" y="972011"/>
                  <a:pt x="1119776" y="973989"/>
                </a:cubicBezTo>
                <a:cubicBezTo>
                  <a:pt x="1118228" y="975967"/>
                  <a:pt x="1116856" y="976998"/>
                  <a:pt x="1118533" y="979347"/>
                </a:cubicBezTo>
                <a:cubicBezTo>
                  <a:pt x="1120211" y="981696"/>
                  <a:pt x="1122683" y="984650"/>
                  <a:pt x="1124747" y="982919"/>
                </a:cubicBezTo>
                <a:cubicBezTo>
                  <a:pt x="1126812" y="981188"/>
                  <a:pt x="1128791" y="977309"/>
                  <a:pt x="1130340" y="976073"/>
                </a:cubicBezTo>
                <a:cubicBezTo>
                  <a:pt x="1136276" y="971375"/>
                  <a:pt x="1138486" y="972977"/>
                  <a:pt x="1143389" y="974584"/>
                </a:cubicBezTo>
                <a:cubicBezTo>
                  <a:pt x="1148293" y="976191"/>
                  <a:pt x="1150779" y="972880"/>
                  <a:pt x="1145875" y="967440"/>
                </a:cubicBezTo>
                <a:cubicBezTo>
                  <a:pt x="1140971" y="962001"/>
                  <a:pt x="1136463" y="967830"/>
                  <a:pt x="1132204" y="965357"/>
                </a:cubicBezTo>
                <a:cubicBezTo>
                  <a:pt x="1130075" y="964120"/>
                  <a:pt x="1127042" y="963161"/>
                  <a:pt x="1125058" y="962975"/>
                </a:cubicBezTo>
                <a:cubicBezTo>
                  <a:pt x="1124066" y="962880"/>
                  <a:pt x="1123346" y="962734"/>
                  <a:pt x="1123194" y="962975"/>
                </a:cubicBezTo>
                <a:close/>
                <a:moveTo>
                  <a:pt x="933664" y="964464"/>
                </a:moveTo>
                <a:cubicBezTo>
                  <a:pt x="932914" y="964540"/>
                  <a:pt x="932250" y="964699"/>
                  <a:pt x="931800" y="965059"/>
                </a:cubicBezTo>
                <a:cubicBezTo>
                  <a:pt x="932307" y="964829"/>
                  <a:pt x="932941" y="964541"/>
                  <a:pt x="933664" y="964464"/>
                </a:cubicBezTo>
                <a:close/>
                <a:moveTo>
                  <a:pt x="864688" y="965059"/>
                </a:moveTo>
                <a:cubicBezTo>
                  <a:pt x="864905" y="965636"/>
                  <a:pt x="865045" y="965632"/>
                  <a:pt x="865310" y="965654"/>
                </a:cubicBezTo>
                <a:cubicBezTo>
                  <a:pt x="865182" y="965559"/>
                  <a:pt x="864803" y="965305"/>
                  <a:pt x="864688" y="965059"/>
                </a:cubicBezTo>
                <a:close/>
                <a:moveTo>
                  <a:pt x="947957" y="968333"/>
                </a:moveTo>
                <a:cubicBezTo>
                  <a:pt x="949825" y="968939"/>
                  <a:pt x="952135" y="968631"/>
                  <a:pt x="954171" y="968631"/>
                </a:cubicBezTo>
                <a:cubicBezTo>
                  <a:pt x="952042" y="968631"/>
                  <a:pt x="949890" y="969064"/>
                  <a:pt x="947957" y="968333"/>
                </a:cubicBezTo>
                <a:close/>
                <a:moveTo>
                  <a:pt x="955103" y="969524"/>
                </a:moveTo>
                <a:cubicBezTo>
                  <a:pt x="955217" y="971171"/>
                  <a:pt x="953198" y="974793"/>
                  <a:pt x="953239" y="977561"/>
                </a:cubicBezTo>
                <a:cubicBezTo>
                  <a:pt x="953199" y="974793"/>
                  <a:pt x="955217" y="971171"/>
                  <a:pt x="955103" y="969524"/>
                </a:cubicBezTo>
                <a:close/>
                <a:moveTo>
                  <a:pt x="1093677" y="974287"/>
                </a:moveTo>
                <a:cubicBezTo>
                  <a:pt x="1093107" y="974414"/>
                  <a:pt x="1092659" y="974946"/>
                  <a:pt x="1091813" y="976073"/>
                </a:cubicBezTo>
                <a:cubicBezTo>
                  <a:pt x="1089011" y="978042"/>
                  <a:pt x="1092736" y="978587"/>
                  <a:pt x="1093366" y="984109"/>
                </a:cubicBezTo>
                <a:cubicBezTo>
                  <a:pt x="1093406" y="984214"/>
                  <a:pt x="1093646" y="984316"/>
                  <a:pt x="1093676" y="984407"/>
                </a:cubicBezTo>
                <a:cubicBezTo>
                  <a:pt x="1093756" y="984620"/>
                  <a:pt x="1093968" y="985166"/>
                  <a:pt x="1093987" y="985299"/>
                </a:cubicBezTo>
                <a:cubicBezTo>
                  <a:pt x="1094373" y="987771"/>
                  <a:pt x="1095779" y="986669"/>
                  <a:pt x="1097715" y="988276"/>
                </a:cubicBezTo>
                <a:cubicBezTo>
                  <a:pt x="1099651" y="989883"/>
                  <a:pt x="1098025" y="990067"/>
                  <a:pt x="1098025" y="991550"/>
                </a:cubicBezTo>
                <a:cubicBezTo>
                  <a:pt x="1098025" y="993034"/>
                  <a:pt x="1099894" y="993464"/>
                  <a:pt x="1101443" y="994824"/>
                </a:cubicBezTo>
                <a:cubicBezTo>
                  <a:pt x="1102991" y="996184"/>
                  <a:pt x="1103178" y="998923"/>
                  <a:pt x="1103307" y="1000778"/>
                </a:cubicBezTo>
                <a:cubicBezTo>
                  <a:pt x="1103436" y="1002632"/>
                  <a:pt x="1104340" y="1003489"/>
                  <a:pt x="1103307" y="1005838"/>
                </a:cubicBezTo>
                <a:cubicBezTo>
                  <a:pt x="1103084" y="1006347"/>
                  <a:pt x="1102614" y="1006764"/>
                  <a:pt x="1102376" y="1007326"/>
                </a:cubicBezTo>
                <a:cubicBezTo>
                  <a:pt x="1103015" y="1008906"/>
                  <a:pt x="1103530" y="1014925"/>
                  <a:pt x="1108590" y="1019530"/>
                </a:cubicBezTo>
                <a:cubicBezTo>
                  <a:pt x="1111845" y="1021795"/>
                  <a:pt x="1109539" y="1009452"/>
                  <a:pt x="1110143" y="1004945"/>
                </a:cubicBezTo>
                <a:cubicBezTo>
                  <a:pt x="1112624" y="1001056"/>
                  <a:pt x="1114205" y="997870"/>
                  <a:pt x="1116357" y="994229"/>
                </a:cubicBezTo>
                <a:cubicBezTo>
                  <a:pt x="1119517" y="990657"/>
                  <a:pt x="1125049" y="988505"/>
                  <a:pt x="1119154" y="982620"/>
                </a:cubicBezTo>
                <a:cubicBezTo>
                  <a:pt x="1103574" y="981258"/>
                  <a:pt x="1112867" y="978930"/>
                  <a:pt x="1106104" y="976667"/>
                </a:cubicBezTo>
                <a:cubicBezTo>
                  <a:pt x="1102825" y="979349"/>
                  <a:pt x="1102614" y="977422"/>
                  <a:pt x="1101443" y="975774"/>
                </a:cubicBezTo>
                <a:cubicBezTo>
                  <a:pt x="1097822" y="972456"/>
                  <a:pt x="1099005" y="976961"/>
                  <a:pt x="1097404" y="976965"/>
                </a:cubicBezTo>
                <a:cubicBezTo>
                  <a:pt x="1096204" y="976971"/>
                  <a:pt x="1095385" y="973902"/>
                  <a:pt x="1093676" y="974286"/>
                </a:cubicBezTo>
                <a:close/>
                <a:moveTo>
                  <a:pt x="987727" y="975179"/>
                </a:moveTo>
                <a:cubicBezTo>
                  <a:pt x="986730" y="975217"/>
                  <a:pt x="990012" y="980395"/>
                  <a:pt x="992077" y="982621"/>
                </a:cubicBezTo>
                <a:cubicBezTo>
                  <a:pt x="999303" y="991028"/>
                  <a:pt x="1001092" y="992714"/>
                  <a:pt x="1002641" y="991848"/>
                </a:cubicBezTo>
                <a:cubicBezTo>
                  <a:pt x="1004189" y="990983"/>
                  <a:pt x="1004462" y="989045"/>
                  <a:pt x="1007301" y="989169"/>
                </a:cubicBezTo>
                <a:cubicBezTo>
                  <a:pt x="1010140" y="989293"/>
                  <a:pt x="1010711" y="988441"/>
                  <a:pt x="1007612" y="985597"/>
                </a:cubicBezTo>
                <a:cubicBezTo>
                  <a:pt x="1004514" y="982754"/>
                  <a:pt x="1005972" y="988741"/>
                  <a:pt x="1003262" y="985894"/>
                </a:cubicBezTo>
                <a:cubicBezTo>
                  <a:pt x="1000552" y="983051"/>
                  <a:pt x="999112" y="985093"/>
                  <a:pt x="997048" y="982620"/>
                </a:cubicBezTo>
                <a:cubicBezTo>
                  <a:pt x="994983" y="980148"/>
                  <a:pt x="988723" y="975142"/>
                  <a:pt x="987726" y="975179"/>
                </a:cubicBezTo>
                <a:close/>
                <a:moveTo>
                  <a:pt x="1053285" y="975179"/>
                </a:moveTo>
                <a:cubicBezTo>
                  <a:pt x="1041867" y="976350"/>
                  <a:pt x="1038491" y="991482"/>
                  <a:pt x="1043343" y="997802"/>
                </a:cubicBezTo>
                <a:cubicBezTo>
                  <a:pt x="1047073" y="1001375"/>
                  <a:pt x="1055147" y="1001372"/>
                  <a:pt x="1059810" y="1004052"/>
                </a:cubicBezTo>
                <a:cubicBezTo>
                  <a:pt x="1066339" y="1007626"/>
                  <a:pt x="1065399" y="1012982"/>
                  <a:pt x="1072860" y="1013875"/>
                </a:cubicBezTo>
                <a:cubicBezTo>
                  <a:pt x="1078455" y="1014769"/>
                  <a:pt x="1075673" y="1009585"/>
                  <a:pt x="1086531" y="1008815"/>
                </a:cubicBezTo>
                <a:cubicBezTo>
                  <a:pt x="1095265" y="1010889"/>
                  <a:pt x="1098377" y="1011681"/>
                  <a:pt x="1101134" y="1008220"/>
                </a:cubicBezTo>
                <a:cubicBezTo>
                  <a:pt x="1101213" y="1005931"/>
                  <a:pt x="1100541" y="1004675"/>
                  <a:pt x="1098959" y="1003159"/>
                </a:cubicBezTo>
                <a:cubicBezTo>
                  <a:pt x="1097152" y="1001429"/>
                  <a:pt x="1098474" y="1001076"/>
                  <a:pt x="1099891" y="1001076"/>
                </a:cubicBezTo>
                <a:cubicBezTo>
                  <a:pt x="1101310" y="1001076"/>
                  <a:pt x="1102141" y="999606"/>
                  <a:pt x="1101755" y="997504"/>
                </a:cubicBezTo>
                <a:cubicBezTo>
                  <a:pt x="1101368" y="995402"/>
                  <a:pt x="1098848" y="993135"/>
                  <a:pt x="1096783" y="992146"/>
                </a:cubicBezTo>
                <a:cubicBezTo>
                  <a:pt x="1094719" y="991157"/>
                  <a:pt x="1095354" y="988620"/>
                  <a:pt x="1093676" y="987383"/>
                </a:cubicBezTo>
                <a:cubicBezTo>
                  <a:pt x="1092641" y="986619"/>
                  <a:pt x="1092830" y="985691"/>
                  <a:pt x="1093055" y="985002"/>
                </a:cubicBezTo>
                <a:cubicBezTo>
                  <a:pt x="1092677" y="984665"/>
                  <a:pt x="1092483" y="984400"/>
                  <a:pt x="1092123" y="984109"/>
                </a:cubicBezTo>
                <a:cubicBezTo>
                  <a:pt x="1091365" y="983955"/>
                  <a:pt x="1090295" y="983709"/>
                  <a:pt x="1089327" y="983217"/>
                </a:cubicBezTo>
                <a:cubicBezTo>
                  <a:pt x="1087630" y="982349"/>
                  <a:pt x="1086088" y="980651"/>
                  <a:pt x="1085599" y="980240"/>
                </a:cubicBezTo>
                <a:cubicBezTo>
                  <a:pt x="1085499" y="980212"/>
                  <a:pt x="1085381" y="980259"/>
                  <a:pt x="1085288" y="980240"/>
                </a:cubicBezTo>
                <a:cubicBezTo>
                  <a:pt x="1085444" y="980556"/>
                  <a:pt x="1086198" y="982533"/>
                  <a:pt x="1087153" y="984705"/>
                </a:cubicBezTo>
                <a:cubicBezTo>
                  <a:pt x="1088185" y="987054"/>
                  <a:pt x="1081737" y="986592"/>
                  <a:pt x="1080317" y="987087"/>
                </a:cubicBezTo>
                <a:cubicBezTo>
                  <a:pt x="1078898" y="987581"/>
                  <a:pt x="1082803" y="990361"/>
                  <a:pt x="1082803" y="990361"/>
                </a:cubicBezTo>
                <a:cubicBezTo>
                  <a:pt x="1082803" y="990361"/>
                  <a:pt x="1079997" y="989418"/>
                  <a:pt x="1076899" y="989170"/>
                </a:cubicBezTo>
                <a:cubicBezTo>
                  <a:pt x="1073802" y="988923"/>
                  <a:pt x="1073577" y="986312"/>
                  <a:pt x="1070996" y="984705"/>
                </a:cubicBezTo>
                <a:cubicBezTo>
                  <a:pt x="1069135" y="983546"/>
                  <a:pt x="1067845" y="981542"/>
                  <a:pt x="1066335" y="978157"/>
                </a:cubicBezTo>
                <a:cubicBezTo>
                  <a:pt x="1065137" y="977773"/>
                  <a:pt x="1063973" y="977556"/>
                  <a:pt x="1062607" y="976966"/>
                </a:cubicBezTo>
                <a:cubicBezTo>
                  <a:pt x="1059102" y="975453"/>
                  <a:pt x="1055921" y="974910"/>
                  <a:pt x="1053286" y="975180"/>
                </a:cubicBezTo>
                <a:close/>
                <a:moveTo>
                  <a:pt x="961628" y="980239"/>
                </a:moveTo>
                <a:cubicBezTo>
                  <a:pt x="960635" y="980249"/>
                  <a:pt x="960110" y="980936"/>
                  <a:pt x="959142" y="981430"/>
                </a:cubicBezTo>
                <a:cubicBezTo>
                  <a:pt x="960594" y="980688"/>
                  <a:pt x="961141" y="979611"/>
                  <a:pt x="963492" y="980835"/>
                </a:cubicBezTo>
                <a:cubicBezTo>
                  <a:pt x="962709" y="980427"/>
                  <a:pt x="962124" y="980232"/>
                  <a:pt x="961628" y="980239"/>
                </a:cubicBezTo>
                <a:close/>
                <a:moveTo>
                  <a:pt x="961006" y="982621"/>
                </a:moveTo>
                <a:cubicBezTo>
                  <a:pt x="960656" y="982926"/>
                  <a:pt x="960846" y="983863"/>
                  <a:pt x="962249" y="985300"/>
                </a:cubicBezTo>
                <a:cubicBezTo>
                  <a:pt x="960846" y="983863"/>
                  <a:pt x="960656" y="982926"/>
                  <a:pt x="961006" y="982621"/>
                </a:cubicBezTo>
                <a:close/>
                <a:moveTo>
                  <a:pt x="962249" y="985300"/>
                </a:moveTo>
                <a:cubicBezTo>
                  <a:pt x="963927" y="986289"/>
                  <a:pt x="966036" y="986490"/>
                  <a:pt x="967220" y="986192"/>
                </a:cubicBezTo>
                <a:cubicBezTo>
                  <a:pt x="966036" y="986489"/>
                  <a:pt x="963927" y="986288"/>
                  <a:pt x="962249" y="98530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 w="3175" cap="flat">
            <a:solidFill>
              <a:schemeClr val="tx1"/>
            </a:solidFill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196" name="Forma libre 195">
            <a:extLst>
              <a:ext uri="{FF2B5EF4-FFF2-40B4-BE49-F238E27FC236}">
                <a16:creationId xmlns:a16="http://schemas.microsoft.com/office/drawing/2014/main" id="{73EC5698-5053-074A-886B-97BA0FC987A3}"/>
              </a:ext>
            </a:extLst>
          </p:cNvPr>
          <p:cNvSpPr/>
          <p:nvPr/>
        </p:nvSpPr>
        <p:spPr>
          <a:xfrm>
            <a:off x="4956483" y="4899169"/>
            <a:ext cx="203829" cy="174938"/>
          </a:xfrm>
          <a:custGeom>
            <a:avLst/>
            <a:gdLst>
              <a:gd name="connsiteX0" fmla="*/ 204135 w 204134"/>
              <a:gd name="connsiteY0" fmla="*/ 9 h 175200"/>
              <a:gd name="connsiteX1" fmla="*/ 153774 w 204134"/>
              <a:gd name="connsiteY1" fmla="*/ 65233 h 175200"/>
              <a:gd name="connsiteX2" fmla="*/ 182685 w 204134"/>
              <a:gd name="connsiteY2" fmla="*/ 94718 h 175200"/>
              <a:gd name="connsiteX3" fmla="*/ 168695 w 204134"/>
              <a:gd name="connsiteY3" fmla="*/ 95611 h 175200"/>
              <a:gd name="connsiteX4" fmla="*/ 160302 w 204134"/>
              <a:gd name="connsiteY4" fmla="*/ 103652 h 175200"/>
              <a:gd name="connsiteX5" fmla="*/ 140717 w 204134"/>
              <a:gd name="connsiteY5" fmla="*/ 108119 h 175200"/>
              <a:gd name="connsiteX6" fmla="*/ 138852 w 204134"/>
              <a:gd name="connsiteY6" fmla="*/ 125096 h 175200"/>
              <a:gd name="connsiteX7" fmla="*/ 91288 w 204134"/>
              <a:gd name="connsiteY7" fmla="*/ 156367 h 175200"/>
              <a:gd name="connsiteX8" fmla="*/ 91288 w 204134"/>
              <a:gd name="connsiteY8" fmla="*/ 170663 h 175200"/>
              <a:gd name="connsiteX9" fmla="*/ 73569 w 204134"/>
              <a:gd name="connsiteY9" fmla="*/ 163515 h 175200"/>
              <a:gd name="connsiteX10" fmla="*/ 58647 w 204134"/>
              <a:gd name="connsiteY10" fmla="*/ 172449 h 175200"/>
              <a:gd name="connsiteX11" fmla="*/ 24140 w 204134"/>
              <a:gd name="connsiteY11" fmla="*/ 168876 h 175200"/>
              <a:gd name="connsiteX12" fmla="*/ 20410 w 204134"/>
              <a:gd name="connsiteY12" fmla="*/ 159941 h 175200"/>
              <a:gd name="connsiteX13" fmla="*/ 1757 w 204134"/>
              <a:gd name="connsiteY13" fmla="*/ 133137 h 175200"/>
              <a:gd name="connsiteX14" fmla="*/ 13881 w 204134"/>
              <a:gd name="connsiteY14" fmla="*/ 137604 h 175200"/>
              <a:gd name="connsiteX15" fmla="*/ 26005 w 204134"/>
              <a:gd name="connsiteY15" fmla="*/ 117948 h 175200"/>
              <a:gd name="connsiteX16" fmla="*/ 56782 w 204134"/>
              <a:gd name="connsiteY16" fmla="*/ 109907 h 175200"/>
              <a:gd name="connsiteX17" fmla="*/ 59580 w 204134"/>
              <a:gd name="connsiteY17" fmla="*/ 94718 h 175200"/>
              <a:gd name="connsiteX18" fmla="*/ 53983 w 204134"/>
              <a:gd name="connsiteY18" fmla="*/ 80422 h 175200"/>
              <a:gd name="connsiteX19" fmla="*/ 69838 w 204134"/>
              <a:gd name="connsiteY19" fmla="*/ 81316 h 175200"/>
              <a:gd name="connsiteX20" fmla="*/ 118334 w 204134"/>
              <a:gd name="connsiteY20" fmla="*/ 68807 h 175200"/>
              <a:gd name="connsiteX21" fmla="*/ 204135 w 204134"/>
              <a:gd name="connsiteY21" fmla="*/ 9 h 175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204134" h="175200">
                <a:moveTo>
                  <a:pt x="204135" y="9"/>
                </a:moveTo>
                <a:cubicBezTo>
                  <a:pt x="203202" y="14305"/>
                  <a:pt x="161234" y="49150"/>
                  <a:pt x="153774" y="65233"/>
                </a:cubicBezTo>
                <a:cubicBezTo>
                  <a:pt x="145380" y="84889"/>
                  <a:pt x="187348" y="87570"/>
                  <a:pt x="182685" y="94718"/>
                </a:cubicBezTo>
                <a:cubicBezTo>
                  <a:pt x="179887" y="98291"/>
                  <a:pt x="172426" y="93824"/>
                  <a:pt x="168695" y="95611"/>
                </a:cubicBezTo>
                <a:cubicBezTo>
                  <a:pt x="164965" y="96505"/>
                  <a:pt x="164032" y="101865"/>
                  <a:pt x="160302" y="103652"/>
                </a:cubicBezTo>
                <a:cubicBezTo>
                  <a:pt x="154706" y="107226"/>
                  <a:pt x="145380" y="103652"/>
                  <a:pt x="140717" y="108119"/>
                </a:cubicBezTo>
                <a:cubicBezTo>
                  <a:pt x="136986" y="112587"/>
                  <a:pt x="141649" y="120628"/>
                  <a:pt x="138852" y="125096"/>
                </a:cubicBezTo>
                <a:cubicBezTo>
                  <a:pt x="131391" y="137604"/>
                  <a:pt x="98749" y="146539"/>
                  <a:pt x="91288" y="156367"/>
                </a:cubicBezTo>
                <a:cubicBezTo>
                  <a:pt x="88490" y="159941"/>
                  <a:pt x="94086" y="166195"/>
                  <a:pt x="91288" y="170663"/>
                </a:cubicBezTo>
                <a:cubicBezTo>
                  <a:pt x="83827" y="184065"/>
                  <a:pt x="76367" y="163515"/>
                  <a:pt x="73569" y="163515"/>
                </a:cubicBezTo>
                <a:cubicBezTo>
                  <a:pt x="67973" y="163515"/>
                  <a:pt x="64243" y="170663"/>
                  <a:pt x="58647" y="172449"/>
                </a:cubicBezTo>
                <a:cubicBezTo>
                  <a:pt x="55849" y="173343"/>
                  <a:pt x="25073" y="168876"/>
                  <a:pt x="24140" y="168876"/>
                </a:cubicBezTo>
                <a:cubicBezTo>
                  <a:pt x="21342" y="167089"/>
                  <a:pt x="22275" y="162621"/>
                  <a:pt x="20410" y="159941"/>
                </a:cubicBezTo>
                <a:cubicBezTo>
                  <a:pt x="17611" y="157260"/>
                  <a:pt x="-6636" y="132243"/>
                  <a:pt x="1757" y="133137"/>
                </a:cubicBezTo>
                <a:cubicBezTo>
                  <a:pt x="6421" y="133137"/>
                  <a:pt x="9218" y="137604"/>
                  <a:pt x="13881" y="137604"/>
                </a:cubicBezTo>
                <a:cubicBezTo>
                  <a:pt x="22275" y="136711"/>
                  <a:pt x="24140" y="120628"/>
                  <a:pt x="26005" y="117948"/>
                </a:cubicBezTo>
                <a:cubicBezTo>
                  <a:pt x="32533" y="108119"/>
                  <a:pt x="50253" y="115267"/>
                  <a:pt x="56782" y="109907"/>
                </a:cubicBezTo>
                <a:cubicBezTo>
                  <a:pt x="61445" y="107226"/>
                  <a:pt x="60512" y="100079"/>
                  <a:pt x="59580" y="94718"/>
                </a:cubicBezTo>
                <a:cubicBezTo>
                  <a:pt x="58647" y="90250"/>
                  <a:pt x="50253" y="84889"/>
                  <a:pt x="53983" y="80422"/>
                </a:cubicBezTo>
                <a:cubicBezTo>
                  <a:pt x="56782" y="76848"/>
                  <a:pt x="64243" y="82209"/>
                  <a:pt x="69838" y="81316"/>
                </a:cubicBezTo>
                <a:cubicBezTo>
                  <a:pt x="81030" y="80422"/>
                  <a:pt x="108075" y="74168"/>
                  <a:pt x="118334" y="68807"/>
                </a:cubicBezTo>
                <a:cubicBezTo>
                  <a:pt x="131391" y="61659"/>
                  <a:pt x="203202" y="-884"/>
                  <a:pt x="204135" y="9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 w="3175" cap="flat">
            <a:solidFill>
              <a:schemeClr val="tx1"/>
            </a:solidFill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197" name="Forma libre 196">
            <a:extLst>
              <a:ext uri="{FF2B5EF4-FFF2-40B4-BE49-F238E27FC236}">
                <a16:creationId xmlns:a16="http://schemas.microsoft.com/office/drawing/2014/main" id="{06F2F60A-CED7-ED4B-835A-6881F04B67F8}"/>
              </a:ext>
            </a:extLst>
          </p:cNvPr>
          <p:cNvSpPr/>
          <p:nvPr/>
        </p:nvSpPr>
        <p:spPr>
          <a:xfrm>
            <a:off x="1324911" y="1232346"/>
            <a:ext cx="3456142" cy="3640779"/>
          </a:xfrm>
          <a:custGeom>
            <a:avLst/>
            <a:gdLst>
              <a:gd name="connsiteX0" fmla="*/ 2209238 w 3461314"/>
              <a:gd name="connsiteY0" fmla="*/ 168 h 3646227"/>
              <a:gd name="connsiteX1" fmla="*/ 2203645 w 3461314"/>
              <a:gd name="connsiteY1" fmla="*/ 5526 h 3646227"/>
              <a:gd name="connsiteX2" fmla="*/ 2203955 w 3461314"/>
              <a:gd name="connsiteY2" fmla="*/ 15349 h 3646227"/>
              <a:gd name="connsiteX3" fmla="*/ 2200537 w 3461314"/>
              <a:gd name="connsiteY3" fmla="*/ 16540 h 3646227"/>
              <a:gd name="connsiteX4" fmla="*/ 2200848 w 3461314"/>
              <a:gd name="connsiteY4" fmla="*/ 10884 h 3646227"/>
              <a:gd name="connsiteX5" fmla="*/ 2189352 w 3461314"/>
              <a:gd name="connsiteY5" fmla="*/ 21005 h 3646227"/>
              <a:gd name="connsiteX6" fmla="*/ 2191526 w 3461314"/>
              <a:gd name="connsiteY6" fmla="*/ 27553 h 3646227"/>
              <a:gd name="connsiteX7" fmla="*/ 2185002 w 3461314"/>
              <a:gd name="connsiteY7" fmla="*/ 27553 h 3646227"/>
              <a:gd name="connsiteX8" fmla="*/ 2183138 w 3461314"/>
              <a:gd name="connsiteY8" fmla="*/ 22493 h 3646227"/>
              <a:gd name="connsiteX9" fmla="*/ 2180963 w 3461314"/>
              <a:gd name="connsiteY9" fmla="*/ 33804 h 3646227"/>
              <a:gd name="connsiteX10" fmla="*/ 2190284 w 3461314"/>
              <a:gd name="connsiteY10" fmla="*/ 34697 h 3646227"/>
              <a:gd name="connsiteX11" fmla="*/ 2190905 w 3461314"/>
              <a:gd name="connsiteY11" fmla="*/ 38269 h 3646227"/>
              <a:gd name="connsiteX12" fmla="*/ 2182516 w 3461314"/>
              <a:gd name="connsiteY12" fmla="*/ 41246 h 3646227"/>
              <a:gd name="connsiteX13" fmla="*/ 2172574 w 3461314"/>
              <a:gd name="connsiteY13" fmla="*/ 50771 h 3646227"/>
              <a:gd name="connsiteX14" fmla="*/ 2163252 w 3461314"/>
              <a:gd name="connsiteY14" fmla="*/ 69524 h 3646227"/>
              <a:gd name="connsiteX15" fmla="*/ 2154242 w 3461314"/>
              <a:gd name="connsiteY15" fmla="*/ 82621 h 3646227"/>
              <a:gd name="connsiteX16" fmla="*/ 2159835 w 3461314"/>
              <a:gd name="connsiteY16" fmla="*/ 80537 h 3646227"/>
              <a:gd name="connsiteX17" fmla="*/ 2166981 w 3461314"/>
              <a:gd name="connsiteY17" fmla="*/ 82621 h 3646227"/>
              <a:gd name="connsiteX18" fmla="*/ 2177545 w 3461314"/>
              <a:gd name="connsiteY18" fmla="*/ 89169 h 3646227"/>
              <a:gd name="connsiteX19" fmla="*/ 2168224 w 3461314"/>
              <a:gd name="connsiteY19" fmla="*/ 93634 h 3646227"/>
              <a:gd name="connsiteX20" fmla="*/ 2169777 w 3461314"/>
              <a:gd name="connsiteY20" fmla="*/ 97802 h 3646227"/>
              <a:gd name="connsiteX21" fmla="*/ 2174127 w 3461314"/>
              <a:gd name="connsiteY21" fmla="*/ 93634 h 3646227"/>
              <a:gd name="connsiteX22" fmla="*/ 2180652 w 3461314"/>
              <a:gd name="connsiteY22" fmla="*/ 94230 h 3646227"/>
              <a:gd name="connsiteX23" fmla="*/ 2183448 w 3461314"/>
              <a:gd name="connsiteY23" fmla="*/ 94230 h 3646227"/>
              <a:gd name="connsiteX24" fmla="*/ 2185002 w 3461314"/>
              <a:gd name="connsiteY24" fmla="*/ 84407 h 3646227"/>
              <a:gd name="connsiteX25" fmla="*/ 2191216 w 3461314"/>
              <a:gd name="connsiteY25" fmla="*/ 89467 h 3646227"/>
              <a:gd name="connsiteX26" fmla="*/ 2194323 w 3461314"/>
              <a:gd name="connsiteY26" fmla="*/ 90955 h 3646227"/>
              <a:gd name="connsiteX27" fmla="*/ 2197740 w 3461314"/>
              <a:gd name="connsiteY27" fmla="*/ 82025 h 3646227"/>
              <a:gd name="connsiteX28" fmla="*/ 2195565 w 3461314"/>
              <a:gd name="connsiteY28" fmla="*/ 82621 h 3646227"/>
              <a:gd name="connsiteX29" fmla="*/ 2189352 w 3461314"/>
              <a:gd name="connsiteY29" fmla="*/ 75477 h 3646227"/>
              <a:gd name="connsiteX30" fmla="*/ 2200226 w 3461314"/>
              <a:gd name="connsiteY30" fmla="*/ 74882 h 3646227"/>
              <a:gd name="connsiteX31" fmla="*/ 2210479 w 3461314"/>
              <a:gd name="connsiteY31" fmla="*/ 72798 h 3646227"/>
              <a:gd name="connsiteX32" fmla="*/ 2206751 w 3461314"/>
              <a:gd name="connsiteY32" fmla="*/ 68333 h 3646227"/>
              <a:gd name="connsiteX33" fmla="*/ 2203333 w 3461314"/>
              <a:gd name="connsiteY33" fmla="*/ 65356 h 3646227"/>
              <a:gd name="connsiteX34" fmla="*/ 2192459 w 3461314"/>
              <a:gd name="connsiteY34" fmla="*/ 58808 h 3646227"/>
              <a:gd name="connsiteX35" fmla="*/ 2195876 w 3461314"/>
              <a:gd name="connsiteY35" fmla="*/ 53450 h 3646227"/>
              <a:gd name="connsiteX36" fmla="*/ 2197740 w 3461314"/>
              <a:gd name="connsiteY36" fmla="*/ 49580 h 3646227"/>
              <a:gd name="connsiteX37" fmla="*/ 2200848 w 3461314"/>
              <a:gd name="connsiteY37" fmla="*/ 47794 h 3646227"/>
              <a:gd name="connsiteX38" fmla="*/ 2206440 w 3461314"/>
              <a:gd name="connsiteY38" fmla="*/ 45711 h 3646227"/>
              <a:gd name="connsiteX39" fmla="*/ 2202712 w 3461314"/>
              <a:gd name="connsiteY39" fmla="*/ 39460 h 3646227"/>
              <a:gd name="connsiteX40" fmla="*/ 2207994 w 3461314"/>
              <a:gd name="connsiteY40" fmla="*/ 32018 h 3646227"/>
              <a:gd name="connsiteX41" fmla="*/ 2200848 w 3461314"/>
              <a:gd name="connsiteY41" fmla="*/ 28149 h 3646227"/>
              <a:gd name="connsiteX42" fmla="*/ 2205198 w 3461314"/>
              <a:gd name="connsiteY42" fmla="*/ 17433 h 3646227"/>
              <a:gd name="connsiteX43" fmla="*/ 2209547 w 3461314"/>
              <a:gd name="connsiteY43" fmla="*/ 2550 h 3646227"/>
              <a:gd name="connsiteX44" fmla="*/ 2210169 w 3461314"/>
              <a:gd name="connsiteY44" fmla="*/ 168 h 3646227"/>
              <a:gd name="connsiteX45" fmla="*/ 2209237 w 3461314"/>
              <a:gd name="connsiteY45" fmla="*/ 168 h 3646227"/>
              <a:gd name="connsiteX46" fmla="*/ 2225083 w 3461314"/>
              <a:gd name="connsiteY46" fmla="*/ 166264 h 3646227"/>
              <a:gd name="connsiteX47" fmla="*/ 2225394 w 3461314"/>
              <a:gd name="connsiteY47" fmla="*/ 168645 h 3646227"/>
              <a:gd name="connsiteX48" fmla="*/ 2220112 w 3461314"/>
              <a:gd name="connsiteY48" fmla="*/ 175492 h 3646227"/>
              <a:gd name="connsiteX49" fmla="*/ 2213587 w 3461314"/>
              <a:gd name="connsiteY49" fmla="*/ 173110 h 3646227"/>
              <a:gd name="connsiteX50" fmla="*/ 2211412 w 3461314"/>
              <a:gd name="connsiteY50" fmla="*/ 168943 h 3646227"/>
              <a:gd name="connsiteX51" fmla="*/ 2204887 w 3461314"/>
              <a:gd name="connsiteY51" fmla="*/ 172515 h 3646227"/>
              <a:gd name="connsiteX52" fmla="*/ 2208305 w 3461314"/>
              <a:gd name="connsiteY52" fmla="*/ 177278 h 3646227"/>
              <a:gd name="connsiteX53" fmla="*/ 2197741 w 3461314"/>
              <a:gd name="connsiteY53" fmla="*/ 178766 h 3646227"/>
              <a:gd name="connsiteX54" fmla="*/ 2195255 w 3461314"/>
              <a:gd name="connsiteY54" fmla="*/ 169241 h 3646227"/>
              <a:gd name="connsiteX55" fmla="*/ 2180652 w 3461314"/>
              <a:gd name="connsiteY55" fmla="*/ 169836 h 3646227"/>
              <a:gd name="connsiteX56" fmla="*/ 2173817 w 3461314"/>
              <a:gd name="connsiteY56" fmla="*/ 173706 h 3646227"/>
              <a:gd name="connsiteX57" fmla="*/ 2164185 w 3461314"/>
              <a:gd name="connsiteY57" fmla="*/ 176385 h 3646227"/>
              <a:gd name="connsiteX58" fmla="*/ 2150204 w 3461314"/>
              <a:gd name="connsiteY58" fmla="*/ 172217 h 3646227"/>
              <a:gd name="connsiteX59" fmla="*/ 2143989 w 3461314"/>
              <a:gd name="connsiteY59" fmla="*/ 176980 h 3646227"/>
              <a:gd name="connsiteX60" fmla="*/ 2140261 w 3461314"/>
              <a:gd name="connsiteY60" fmla="*/ 179064 h 3646227"/>
              <a:gd name="connsiteX61" fmla="*/ 2139640 w 3461314"/>
              <a:gd name="connsiteY61" fmla="*/ 181445 h 3646227"/>
              <a:gd name="connsiteX62" fmla="*/ 2143368 w 3461314"/>
              <a:gd name="connsiteY62" fmla="*/ 187100 h 3646227"/>
              <a:gd name="connsiteX63" fmla="*/ 2153000 w 3461314"/>
              <a:gd name="connsiteY63" fmla="*/ 181743 h 3646227"/>
              <a:gd name="connsiteX64" fmla="*/ 2166049 w 3461314"/>
              <a:gd name="connsiteY64" fmla="*/ 189184 h 3646227"/>
              <a:gd name="connsiteX65" fmla="*/ 2174749 w 3461314"/>
              <a:gd name="connsiteY65" fmla="*/ 187100 h 3646227"/>
              <a:gd name="connsiteX66" fmla="*/ 2175992 w 3461314"/>
              <a:gd name="connsiteY66" fmla="*/ 176682 h 3646227"/>
              <a:gd name="connsiteX67" fmla="*/ 2192148 w 3461314"/>
              <a:gd name="connsiteY67" fmla="*/ 179064 h 3646227"/>
              <a:gd name="connsiteX68" fmla="*/ 2196498 w 3461314"/>
              <a:gd name="connsiteY68" fmla="*/ 187993 h 3646227"/>
              <a:gd name="connsiteX69" fmla="*/ 2201780 w 3461314"/>
              <a:gd name="connsiteY69" fmla="*/ 196626 h 3646227"/>
              <a:gd name="connsiteX70" fmla="*/ 2213898 w 3461314"/>
              <a:gd name="connsiteY70" fmla="*/ 199900 h 3646227"/>
              <a:gd name="connsiteX71" fmla="*/ 2218558 w 3461314"/>
              <a:gd name="connsiteY71" fmla="*/ 183826 h 3646227"/>
              <a:gd name="connsiteX72" fmla="*/ 2228190 w 3461314"/>
              <a:gd name="connsiteY72" fmla="*/ 176087 h 3646227"/>
              <a:gd name="connsiteX73" fmla="*/ 2228190 w 3461314"/>
              <a:gd name="connsiteY73" fmla="*/ 167752 h 3646227"/>
              <a:gd name="connsiteX74" fmla="*/ 2226326 w 3461314"/>
              <a:gd name="connsiteY74" fmla="*/ 166264 h 3646227"/>
              <a:gd name="connsiteX75" fmla="*/ 2225083 w 3461314"/>
              <a:gd name="connsiteY75" fmla="*/ 166264 h 3646227"/>
              <a:gd name="connsiteX76" fmla="*/ 1791652 w 3461314"/>
              <a:gd name="connsiteY76" fmla="*/ 196923 h 3646227"/>
              <a:gd name="connsiteX77" fmla="*/ 1795070 w 3461314"/>
              <a:gd name="connsiteY77" fmla="*/ 204960 h 3646227"/>
              <a:gd name="connsiteX78" fmla="*/ 1819926 w 3461314"/>
              <a:gd name="connsiteY78" fmla="*/ 210913 h 3646227"/>
              <a:gd name="connsiteX79" fmla="*/ 1857832 w 3461314"/>
              <a:gd name="connsiteY79" fmla="*/ 222225 h 3646227"/>
              <a:gd name="connsiteX80" fmla="*/ 1876474 w 3461314"/>
              <a:gd name="connsiteY80" fmla="*/ 244847 h 3646227"/>
              <a:gd name="connsiteX81" fmla="*/ 1890145 w 3461314"/>
              <a:gd name="connsiteY81" fmla="*/ 249014 h 3646227"/>
              <a:gd name="connsiteX82" fmla="*/ 1867153 w 3461314"/>
              <a:gd name="connsiteY82" fmla="*/ 226392 h 3646227"/>
              <a:gd name="connsiteX83" fmla="*/ 1842918 w 3461314"/>
              <a:gd name="connsiteY83" fmla="*/ 212699 h 3646227"/>
              <a:gd name="connsiteX84" fmla="*/ 1813090 w 3461314"/>
              <a:gd name="connsiteY84" fmla="*/ 203770 h 3646227"/>
              <a:gd name="connsiteX85" fmla="*/ 1793205 w 3461314"/>
              <a:gd name="connsiteY85" fmla="*/ 197221 h 3646227"/>
              <a:gd name="connsiteX86" fmla="*/ 1791652 w 3461314"/>
              <a:gd name="connsiteY86" fmla="*/ 196924 h 3646227"/>
              <a:gd name="connsiteX87" fmla="*/ 1740696 w 3461314"/>
              <a:gd name="connsiteY87" fmla="*/ 289199 h 3646227"/>
              <a:gd name="connsiteX88" fmla="*/ 1745357 w 3461314"/>
              <a:gd name="connsiteY88" fmla="*/ 297831 h 3646227"/>
              <a:gd name="connsiteX89" fmla="*/ 1741007 w 3461314"/>
              <a:gd name="connsiteY89" fmla="*/ 301403 h 3646227"/>
              <a:gd name="connsiteX90" fmla="*/ 1757164 w 3461314"/>
              <a:gd name="connsiteY90" fmla="*/ 303784 h 3646227"/>
              <a:gd name="connsiteX91" fmla="*/ 1799419 w 3461314"/>
              <a:gd name="connsiteY91" fmla="*/ 321644 h 3646227"/>
              <a:gd name="connsiteX92" fmla="*/ 1829247 w 3461314"/>
              <a:gd name="connsiteY92" fmla="*/ 337123 h 3646227"/>
              <a:gd name="connsiteX93" fmla="*/ 1847889 w 3461314"/>
              <a:gd name="connsiteY93" fmla="*/ 352006 h 3646227"/>
              <a:gd name="connsiteX94" fmla="*/ 1865910 w 3461314"/>
              <a:gd name="connsiteY94" fmla="*/ 356768 h 3646227"/>
              <a:gd name="connsiteX95" fmla="*/ 1869017 w 3461314"/>
              <a:gd name="connsiteY95" fmla="*/ 351410 h 3646227"/>
              <a:gd name="connsiteX96" fmla="*/ 1844161 w 3461314"/>
              <a:gd name="connsiteY96" fmla="*/ 342480 h 3646227"/>
              <a:gd name="connsiteX97" fmla="*/ 1816197 w 3461314"/>
              <a:gd name="connsiteY97" fmla="*/ 321644 h 3646227"/>
              <a:gd name="connsiteX98" fmla="*/ 1778913 w 3461314"/>
              <a:gd name="connsiteY98" fmla="*/ 303784 h 3646227"/>
              <a:gd name="connsiteX99" fmla="*/ 1745357 w 3461314"/>
              <a:gd name="connsiteY99" fmla="*/ 290687 h 3646227"/>
              <a:gd name="connsiteX100" fmla="*/ 1740696 w 3461314"/>
              <a:gd name="connsiteY100" fmla="*/ 289199 h 3646227"/>
              <a:gd name="connsiteX101" fmla="*/ 1746911 w 3461314"/>
              <a:gd name="connsiteY101" fmla="*/ 447555 h 3646227"/>
              <a:gd name="connsiteX102" fmla="*/ 1765242 w 3461314"/>
              <a:gd name="connsiteY102" fmla="*/ 462141 h 3646227"/>
              <a:gd name="connsiteX103" fmla="*/ 1786370 w 3461314"/>
              <a:gd name="connsiteY103" fmla="*/ 481787 h 3646227"/>
              <a:gd name="connsiteX104" fmla="*/ 1780777 w 3461314"/>
              <a:gd name="connsiteY104" fmla="*/ 486549 h 3646227"/>
              <a:gd name="connsiteX105" fmla="*/ 1771456 w 3461314"/>
              <a:gd name="connsiteY105" fmla="*/ 492502 h 3646227"/>
              <a:gd name="connsiteX106" fmla="*/ 1786370 w 3461314"/>
              <a:gd name="connsiteY106" fmla="*/ 496670 h 3646227"/>
              <a:gd name="connsiteX107" fmla="*/ 1792584 w 3461314"/>
              <a:gd name="connsiteY107" fmla="*/ 510362 h 3646227"/>
              <a:gd name="connsiteX108" fmla="*/ 1801905 w 3461314"/>
              <a:gd name="connsiteY108" fmla="*/ 507981 h 3646227"/>
              <a:gd name="connsiteX109" fmla="*/ 1812469 w 3461314"/>
              <a:gd name="connsiteY109" fmla="*/ 530603 h 3646227"/>
              <a:gd name="connsiteX110" fmla="*/ 1826140 w 3461314"/>
              <a:gd name="connsiteY110" fmla="*/ 532389 h 3646227"/>
              <a:gd name="connsiteX111" fmla="*/ 1827383 w 3461314"/>
              <a:gd name="connsiteY111" fmla="*/ 522269 h 3646227"/>
              <a:gd name="connsiteX112" fmla="*/ 1811226 w 3461314"/>
              <a:gd name="connsiteY112" fmla="*/ 513339 h 3646227"/>
              <a:gd name="connsiteX113" fmla="*/ 1801905 w 3461314"/>
              <a:gd name="connsiteY113" fmla="*/ 490121 h 3646227"/>
              <a:gd name="connsiteX114" fmla="*/ 1810605 w 3461314"/>
              <a:gd name="connsiteY114" fmla="*/ 484763 h 3646227"/>
              <a:gd name="connsiteX115" fmla="*/ 1786991 w 3461314"/>
              <a:gd name="connsiteY115" fmla="*/ 473452 h 3646227"/>
              <a:gd name="connsiteX116" fmla="*/ 1750950 w 3461314"/>
              <a:gd name="connsiteY116" fmla="*/ 448448 h 3646227"/>
              <a:gd name="connsiteX117" fmla="*/ 1747843 w 3461314"/>
              <a:gd name="connsiteY117" fmla="*/ 447556 h 3646227"/>
              <a:gd name="connsiteX118" fmla="*/ 1746911 w 3461314"/>
              <a:gd name="connsiteY118" fmla="*/ 447556 h 3646227"/>
              <a:gd name="connsiteX119" fmla="*/ 1733861 w 3461314"/>
              <a:gd name="connsiteY119" fmla="*/ 575848 h 3646227"/>
              <a:gd name="connsiteX120" fmla="*/ 1734792 w 3461314"/>
              <a:gd name="connsiteY120" fmla="*/ 581801 h 3646227"/>
              <a:gd name="connsiteX121" fmla="*/ 1745978 w 3461314"/>
              <a:gd name="connsiteY121" fmla="*/ 590136 h 3646227"/>
              <a:gd name="connsiteX122" fmla="*/ 1769591 w 3461314"/>
              <a:gd name="connsiteY122" fmla="*/ 605614 h 3646227"/>
              <a:gd name="connsiteX123" fmla="*/ 1761513 w 3461314"/>
              <a:gd name="connsiteY123" fmla="*/ 590136 h 3646227"/>
              <a:gd name="connsiteX124" fmla="*/ 1739764 w 3461314"/>
              <a:gd name="connsiteY124" fmla="*/ 582992 h 3646227"/>
              <a:gd name="connsiteX125" fmla="*/ 1734792 w 3461314"/>
              <a:gd name="connsiteY125" fmla="*/ 575848 h 3646227"/>
              <a:gd name="connsiteX126" fmla="*/ 1733861 w 3461314"/>
              <a:gd name="connsiteY126" fmla="*/ 575848 h 3646227"/>
              <a:gd name="connsiteX127" fmla="*/ 2299031 w 3461314"/>
              <a:gd name="connsiteY127" fmla="*/ 580611 h 3646227"/>
              <a:gd name="connsiteX128" fmla="*/ 2283496 w 3461314"/>
              <a:gd name="connsiteY128" fmla="*/ 582099 h 3646227"/>
              <a:gd name="connsiteX129" fmla="*/ 2282253 w 3461314"/>
              <a:gd name="connsiteY129" fmla="*/ 585671 h 3646227"/>
              <a:gd name="connsiteX130" fmla="*/ 2285049 w 3461314"/>
              <a:gd name="connsiteY130" fmla="*/ 594898 h 3646227"/>
              <a:gd name="connsiteX131" fmla="*/ 2284118 w 3461314"/>
              <a:gd name="connsiteY131" fmla="*/ 597578 h 3646227"/>
              <a:gd name="connsiteX132" fmla="*/ 2285361 w 3461314"/>
              <a:gd name="connsiteY132" fmla="*/ 602935 h 3646227"/>
              <a:gd name="connsiteX133" fmla="*/ 2293749 w 3461314"/>
              <a:gd name="connsiteY133" fmla="*/ 610675 h 3646227"/>
              <a:gd name="connsiteX134" fmla="*/ 2305556 w 3461314"/>
              <a:gd name="connsiteY134" fmla="*/ 619009 h 3646227"/>
              <a:gd name="connsiteX135" fmla="*/ 2313324 w 3461314"/>
              <a:gd name="connsiteY135" fmla="*/ 621093 h 3646227"/>
              <a:gd name="connsiteX136" fmla="*/ 2316431 w 3461314"/>
              <a:gd name="connsiteY136" fmla="*/ 615140 h 3646227"/>
              <a:gd name="connsiteX137" fmla="*/ 2324820 w 3461314"/>
              <a:gd name="connsiteY137" fmla="*/ 606805 h 3646227"/>
              <a:gd name="connsiteX138" fmla="*/ 2331345 w 3461314"/>
              <a:gd name="connsiteY138" fmla="*/ 605913 h 3646227"/>
              <a:gd name="connsiteX139" fmla="*/ 2349987 w 3461314"/>
              <a:gd name="connsiteY139" fmla="*/ 612759 h 3646227"/>
              <a:gd name="connsiteX140" fmla="*/ 2363036 w 3461314"/>
              <a:gd name="connsiteY140" fmla="*/ 611866 h 3646227"/>
              <a:gd name="connsiteX141" fmla="*/ 2353405 w 3461314"/>
              <a:gd name="connsiteY141" fmla="*/ 605615 h 3646227"/>
              <a:gd name="connsiteX142" fmla="*/ 2339423 w 3461314"/>
              <a:gd name="connsiteY142" fmla="*/ 603829 h 3646227"/>
              <a:gd name="connsiteX143" fmla="*/ 2334141 w 3461314"/>
              <a:gd name="connsiteY143" fmla="*/ 597281 h 3646227"/>
              <a:gd name="connsiteX144" fmla="*/ 2344705 w 3461314"/>
              <a:gd name="connsiteY144" fmla="*/ 594602 h 3646227"/>
              <a:gd name="connsiteX145" fmla="*/ 2340666 w 3461314"/>
              <a:gd name="connsiteY145" fmla="*/ 591328 h 3646227"/>
              <a:gd name="connsiteX146" fmla="*/ 2343773 w 3461314"/>
              <a:gd name="connsiteY146" fmla="*/ 587756 h 3646227"/>
              <a:gd name="connsiteX147" fmla="*/ 2336316 w 3461314"/>
              <a:gd name="connsiteY147" fmla="*/ 585672 h 3646227"/>
              <a:gd name="connsiteX148" fmla="*/ 2323888 w 3461314"/>
              <a:gd name="connsiteY148" fmla="*/ 592221 h 3646227"/>
              <a:gd name="connsiteX149" fmla="*/ 2317984 w 3461314"/>
              <a:gd name="connsiteY149" fmla="*/ 599364 h 3646227"/>
              <a:gd name="connsiteX150" fmla="*/ 2303692 w 3461314"/>
              <a:gd name="connsiteY150" fmla="*/ 587756 h 3646227"/>
              <a:gd name="connsiteX151" fmla="*/ 2299031 w 3461314"/>
              <a:gd name="connsiteY151" fmla="*/ 580612 h 3646227"/>
              <a:gd name="connsiteX152" fmla="*/ 2753591 w 3461314"/>
              <a:gd name="connsiteY152" fmla="*/ 655026 h 3646227"/>
              <a:gd name="connsiteX153" fmla="*/ 2742716 w 3461314"/>
              <a:gd name="connsiteY153" fmla="*/ 655622 h 3646227"/>
              <a:gd name="connsiteX154" fmla="*/ 2811692 w 3461314"/>
              <a:gd name="connsiteY154" fmla="*/ 719917 h 3646227"/>
              <a:gd name="connsiteX155" fmla="*/ 2820392 w 3461314"/>
              <a:gd name="connsiteY155" fmla="*/ 755636 h 3646227"/>
              <a:gd name="connsiteX156" fmla="*/ 2772854 w 3461314"/>
              <a:gd name="connsiteY156" fmla="*/ 713071 h 3646227"/>
              <a:gd name="connsiteX157" fmla="*/ 2794293 w 3461314"/>
              <a:gd name="connsiteY157" fmla="*/ 760101 h 3646227"/>
              <a:gd name="connsiteX158" fmla="*/ 2862337 w 3461314"/>
              <a:gd name="connsiteY158" fmla="*/ 806537 h 3646227"/>
              <a:gd name="connsiteX159" fmla="*/ 2888436 w 3461314"/>
              <a:gd name="connsiteY159" fmla="*/ 847317 h 3646227"/>
              <a:gd name="connsiteX160" fmla="*/ 2908010 w 3461314"/>
              <a:gd name="connsiteY160" fmla="*/ 816360 h 3646227"/>
              <a:gd name="connsiteX161" fmla="*/ 2876318 w 3461314"/>
              <a:gd name="connsiteY161" fmla="*/ 761292 h 3646227"/>
              <a:gd name="connsiteX162" fmla="*/ 2824742 w 3461314"/>
              <a:gd name="connsiteY162" fmla="*/ 674970 h 3646227"/>
              <a:gd name="connsiteX163" fmla="*/ 2753591 w 3461314"/>
              <a:gd name="connsiteY163" fmla="*/ 655026 h 3646227"/>
              <a:gd name="connsiteX164" fmla="*/ 2430148 w 3461314"/>
              <a:gd name="connsiteY164" fmla="*/ 660384 h 3646227"/>
              <a:gd name="connsiteX165" fmla="*/ 2432012 w 3461314"/>
              <a:gd name="connsiteY165" fmla="*/ 665445 h 3646227"/>
              <a:gd name="connsiteX166" fmla="*/ 2432012 w 3461314"/>
              <a:gd name="connsiteY166" fmla="*/ 670505 h 3646227"/>
              <a:gd name="connsiteX167" fmla="*/ 2435741 w 3461314"/>
              <a:gd name="connsiteY167" fmla="*/ 677946 h 3646227"/>
              <a:gd name="connsiteX168" fmla="*/ 2451276 w 3461314"/>
              <a:gd name="connsiteY168" fmla="*/ 691044 h 3646227"/>
              <a:gd name="connsiteX169" fmla="*/ 2466500 w 3461314"/>
              <a:gd name="connsiteY169" fmla="*/ 696104 h 3646227"/>
              <a:gd name="connsiteX170" fmla="*/ 2473025 w 3461314"/>
              <a:gd name="connsiteY170" fmla="*/ 701164 h 3646227"/>
              <a:gd name="connsiteX171" fmla="*/ 2480482 w 3461314"/>
              <a:gd name="connsiteY171" fmla="*/ 694020 h 3646227"/>
              <a:gd name="connsiteX172" fmla="*/ 2483589 w 3461314"/>
              <a:gd name="connsiteY172" fmla="*/ 696401 h 3646227"/>
              <a:gd name="connsiteX173" fmla="*/ 2500988 w 3461314"/>
              <a:gd name="connsiteY173" fmla="*/ 711582 h 3646227"/>
              <a:gd name="connsiteX174" fmla="*/ 2512795 w 3461314"/>
              <a:gd name="connsiteY174" fmla="*/ 715750 h 3646227"/>
              <a:gd name="connsiteX175" fmla="*/ 2491356 w 3461314"/>
              <a:gd name="connsiteY175" fmla="*/ 692830 h 3646227"/>
              <a:gd name="connsiteX176" fmla="*/ 2485142 w 3461314"/>
              <a:gd name="connsiteY176" fmla="*/ 683007 h 3646227"/>
              <a:gd name="connsiteX177" fmla="*/ 2489182 w 3461314"/>
              <a:gd name="connsiteY177" fmla="*/ 680625 h 3646227"/>
              <a:gd name="connsiteX178" fmla="*/ 2490113 w 3461314"/>
              <a:gd name="connsiteY178" fmla="*/ 677946 h 3646227"/>
              <a:gd name="connsiteX179" fmla="*/ 2480482 w 3461314"/>
              <a:gd name="connsiteY179" fmla="*/ 676161 h 3646227"/>
              <a:gd name="connsiteX180" fmla="*/ 2477375 w 3461314"/>
              <a:gd name="connsiteY180" fmla="*/ 682114 h 3646227"/>
              <a:gd name="connsiteX181" fmla="*/ 2456558 w 3461314"/>
              <a:gd name="connsiteY181" fmla="*/ 674672 h 3646227"/>
              <a:gd name="connsiteX182" fmla="*/ 2437915 w 3461314"/>
              <a:gd name="connsiteY182" fmla="*/ 665445 h 3646227"/>
              <a:gd name="connsiteX183" fmla="*/ 2430148 w 3461314"/>
              <a:gd name="connsiteY183" fmla="*/ 660384 h 3646227"/>
              <a:gd name="connsiteX184" fmla="*/ 2541069 w 3461314"/>
              <a:gd name="connsiteY184" fmla="*/ 690746 h 3646227"/>
              <a:gd name="connsiteX185" fmla="*/ 2538894 w 3461314"/>
              <a:gd name="connsiteY185" fmla="*/ 691043 h 3646227"/>
              <a:gd name="connsiteX186" fmla="*/ 2534855 w 3461314"/>
              <a:gd name="connsiteY186" fmla="*/ 699378 h 3646227"/>
              <a:gd name="connsiteX187" fmla="*/ 2535476 w 3461314"/>
              <a:gd name="connsiteY187" fmla="*/ 703843 h 3646227"/>
              <a:gd name="connsiteX188" fmla="*/ 2530505 w 3461314"/>
              <a:gd name="connsiteY188" fmla="*/ 703247 h 3646227"/>
              <a:gd name="connsiteX189" fmla="*/ 2536098 w 3461314"/>
              <a:gd name="connsiteY189" fmla="*/ 712177 h 3646227"/>
              <a:gd name="connsiteX190" fmla="*/ 2531126 w 3461314"/>
              <a:gd name="connsiteY190" fmla="*/ 722595 h 3646227"/>
              <a:gd name="connsiteX191" fmla="*/ 2532991 w 3461314"/>
              <a:gd name="connsiteY191" fmla="*/ 724084 h 3646227"/>
              <a:gd name="connsiteX192" fmla="*/ 2538584 w 3461314"/>
              <a:gd name="connsiteY192" fmla="*/ 719619 h 3646227"/>
              <a:gd name="connsiteX193" fmla="*/ 2544798 w 3461314"/>
              <a:gd name="connsiteY193" fmla="*/ 711582 h 3646227"/>
              <a:gd name="connsiteX194" fmla="*/ 2542623 w 3461314"/>
              <a:gd name="connsiteY194" fmla="*/ 697592 h 3646227"/>
              <a:gd name="connsiteX195" fmla="*/ 2541069 w 3461314"/>
              <a:gd name="connsiteY195" fmla="*/ 690745 h 3646227"/>
              <a:gd name="connsiteX196" fmla="*/ 2336626 w 3461314"/>
              <a:gd name="connsiteY196" fmla="*/ 702950 h 3646227"/>
              <a:gd name="connsiteX197" fmla="*/ 2339422 w 3461314"/>
              <a:gd name="connsiteY197" fmla="*/ 710689 h 3646227"/>
              <a:gd name="connsiteX198" fmla="*/ 2343461 w 3461314"/>
              <a:gd name="connsiteY198" fmla="*/ 724977 h 3646227"/>
              <a:gd name="connsiteX199" fmla="*/ 2346879 w 3461314"/>
              <a:gd name="connsiteY199" fmla="*/ 737777 h 3646227"/>
              <a:gd name="connsiteX200" fmla="*/ 2345015 w 3461314"/>
              <a:gd name="connsiteY200" fmla="*/ 743730 h 3646227"/>
              <a:gd name="connsiteX201" fmla="*/ 2354025 w 3461314"/>
              <a:gd name="connsiteY201" fmla="*/ 748790 h 3646227"/>
              <a:gd name="connsiteX202" fmla="*/ 2372357 w 3461314"/>
              <a:gd name="connsiteY202" fmla="*/ 764269 h 3646227"/>
              <a:gd name="connsiteX203" fmla="*/ 2372667 w 3461314"/>
              <a:gd name="connsiteY203" fmla="*/ 755934 h 3646227"/>
              <a:gd name="connsiteX204" fmla="*/ 2381678 w 3461314"/>
              <a:gd name="connsiteY204" fmla="*/ 760101 h 3646227"/>
              <a:gd name="connsiteX205" fmla="*/ 2383853 w 3461314"/>
              <a:gd name="connsiteY205" fmla="*/ 769627 h 3646227"/>
              <a:gd name="connsiteX206" fmla="*/ 2382921 w 3461314"/>
              <a:gd name="connsiteY206" fmla="*/ 785403 h 3646227"/>
              <a:gd name="connsiteX207" fmla="*/ 2391620 w 3461314"/>
              <a:gd name="connsiteY207" fmla="*/ 796714 h 3646227"/>
              <a:gd name="connsiteX208" fmla="*/ 2392863 w 3461314"/>
              <a:gd name="connsiteY208" fmla="*/ 803858 h 3646227"/>
              <a:gd name="connsiteX209" fmla="*/ 2386028 w 3461314"/>
              <a:gd name="connsiteY209" fmla="*/ 803561 h 3646227"/>
              <a:gd name="connsiteX210" fmla="*/ 2377018 w 3461314"/>
              <a:gd name="connsiteY210" fmla="*/ 801179 h 3646227"/>
              <a:gd name="connsiteX211" fmla="*/ 2372668 w 3461314"/>
              <a:gd name="connsiteY211" fmla="*/ 803561 h 3646227"/>
              <a:gd name="connsiteX212" fmla="*/ 2384785 w 3461314"/>
              <a:gd name="connsiteY212" fmla="*/ 812788 h 3646227"/>
              <a:gd name="connsiteX213" fmla="*/ 2392863 w 3461314"/>
              <a:gd name="connsiteY213" fmla="*/ 810109 h 3646227"/>
              <a:gd name="connsiteX214" fmla="*/ 2397835 w 3461314"/>
              <a:gd name="connsiteY214" fmla="*/ 802965 h 3646227"/>
              <a:gd name="connsiteX215" fmla="*/ 2407777 w 3461314"/>
              <a:gd name="connsiteY215" fmla="*/ 813086 h 3646227"/>
              <a:gd name="connsiteX216" fmla="*/ 2411817 w 3461314"/>
              <a:gd name="connsiteY216" fmla="*/ 825588 h 3646227"/>
              <a:gd name="connsiteX217" fmla="*/ 2418341 w 3461314"/>
              <a:gd name="connsiteY217" fmla="*/ 838685 h 3646227"/>
              <a:gd name="connsiteX218" fmla="*/ 2441022 w 3461314"/>
              <a:gd name="connsiteY218" fmla="*/ 838388 h 3646227"/>
              <a:gd name="connsiteX219" fmla="*/ 2468054 w 3461314"/>
              <a:gd name="connsiteY219" fmla="*/ 847615 h 3646227"/>
              <a:gd name="connsiteX220" fmla="*/ 2466500 w 3461314"/>
              <a:gd name="connsiteY220" fmla="*/ 853866 h 3646227"/>
              <a:gd name="connsiteX221" fmla="*/ 2480482 w 3461314"/>
              <a:gd name="connsiteY221" fmla="*/ 858926 h 3646227"/>
              <a:gd name="connsiteX222" fmla="*/ 2463704 w 3461314"/>
              <a:gd name="connsiteY222" fmla="*/ 861903 h 3646227"/>
              <a:gd name="connsiteX223" fmla="*/ 2462772 w 3461314"/>
              <a:gd name="connsiteY223" fmla="*/ 868154 h 3646227"/>
              <a:gd name="connsiteX224" fmla="*/ 2448480 w 3461314"/>
              <a:gd name="connsiteY224" fmla="*/ 875000 h 3646227"/>
              <a:gd name="connsiteX225" fmla="*/ 2451898 w 3461314"/>
              <a:gd name="connsiteY225" fmla="*/ 877977 h 3646227"/>
              <a:gd name="connsiteX226" fmla="*/ 2459354 w 3461314"/>
              <a:gd name="connsiteY226" fmla="*/ 881251 h 3646227"/>
              <a:gd name="connsiteX227" fmla="*/ 2465568 w 3461314"/>
              <a:gd name="connsiteY227" fmla="*/ 883335 h 3646227"/>
              <a:gd name="connsiteX228" fmla="*/ 2458422 w 3461314"/>
              <a:gd name="connsiteY228" fmla="*/ 889586 h 3646227"/>
              <a:gd name="connsiteX229" fmla="*/ 2451898 w 3461314"/>
              <a:gd name="connsiteY229" fmla="*/ 888990 h 3646227"/>
              <a:gd name="connsiteX230" fmla="*/ 2452208 w 3461314"/>
              <a:gd name="connsiteY230" fmla="*/ 892265 h 3646227"/>
              <a:gd name="connsiteX231" fmla="*/ 2449722 w 3461314"/>
              <a:gd name="connsiteY231" fmla="*/ 902385 h 3646227"/>
              <a:gd name="connsiteX232" fmla="*/ 2442265 w 3461314"/>
              <a:gd name="connsiteY232" fmla="*/ 904766 h 3646227"/>
              <a:gd name="connsiteX233" fmla="*/ 2435741 w 3461314"/>
              <a:gd name="connsiteY233" fmla="*/ 897623 h 3646227"/>
              <a:gd name="connsiteX234" fmla="*/ 2420516 w 3461314"/>
              <a:gd name="connsiteY234" fmla="*/ 883930 h 3646227"/>
              <a:gd name="connsiteX235" fmla="*/ 2414613 w 3461314"/>
              <a:gd name="connsiteY235" fmla="*/ 883335 h 3646227"/>
              <a:gd name="connsiteX236" fmla="*/ 2422069 w 3461314"/>
              <a:gd name="connsiteY236" fmla="*/ 894646 h 3646227"/>
              <a:gd name="connsiteX237" fmla="*/ 2421138 w 3461314"/>
              <a:gd name="connsiteY237" fmla="*/ 906850 h 3646227"/>
              <a:gd name="connsiteX238" fmla="*/ 2436052 w 3461314"/>
              <a:gd name="connsiteY238" fmla="*/ 906850 h 3646227"/>
              <a:gd name="connsiteX239" fmla="*/ 2437294 w 3461314"/>
              <a:gd name="connsiteY239" fmla="*/ 918757 h 3646227"/>
              <a:gd name="connsiteX240" fmla="*/ 2428595 w 3461314"/>
              <a:gd name="connsiteY240" fmla="*/ 914589 h 3646227"/>
              <a:gd name="connsiteX241" fmla="*/ 2417720 w 3461314"/>
              <a:gd name="connsiteY241" fmla="*/ 910720 h 3646227"/>
              <a:gd name="connsiteX242" fmla="*/ 2412749 w 3461314"/>
              <a:gd name="connsiteY242" fmla="*/ 912506 h 3646227"/>
              <a:gd name="connsiteX243" fmla="*/ 2407156 w 3461314"/>
              <a:gd name="connsiteY243" fmla="*/ 915780 h 3646227"/>
              <a:gd name="connsiteX244" fmla="*/ 2408710 w 3461314"/>
              <a:gd name="connsiteY244" fmla="*/ 919650 h 3646227"/>
              <a:gd name="connsiteX245" fmla="*/ 2412438 w 3461314"/>
              <a:gd name="connsiteY245" fmla="*/ 925007 h 3646227"/>
              <a:gd name="connsiteX246" fmla="*/ 2428284 w 3461314"/>
              <a:gd name="connsiteY246" fmla="*/ 930961 h 3646227"/>
              <a:gd name="connsiteX247" fmla="*/ 2426420 w 3461314"/>
              <a:gd name="connsiteY247" fmla="*/ 938105 h 3646227"/>
              <a:gd name="connsiteX248" fmla="*/ 2409331 w 3461314"/>
              <a:gd name="connsiteY248" fmla="*/ 930663 h 3646227"/>
              <a:gd name="connsiteX249" fmla="*/ 2411506 w 3461314"/>
              <a:gd name="connsiteY249" fmla="*/ 934830 h 3646227"/>
              <a:gd name="connsiteX250" fmla="*/ 2421449 w 3461314"/>
              <a:gd name="connsiteY250" fmla="*/ 944356 h 3646227"/>
              <a:gd name="connsiteX251" fmla="*/ 2432634 w 3461314"/>
              <a:gd name="connsiteY251" fmla="*/ 943463 h 3646227"/>
              <a:gd name="connsiteX252" fmla="*/ 2445373 w 3461314"/>
              <a:gd name="connsiteY252" fmla="*/ 934831 h 3646227"/>
              <a:gd name="connsiteX253" fmla="*/ 2468676 w 3461314"/>
              <a:gd name="connsiteY253" fmla="*/ 942868 h 3646227"/>
              <a:gd name="connsiteX254" fmla="*/ 2465568 w 3461314"/>
              <a:gd name="connsiteY254" fmla="*/ 947035 h 3646227"/>
              <a:gd name="connsiteX255" fmla="*/ 2450033 w 3461314"/>
              <a:gd name="connsiteY255" fmla="*/ 943165 h 3646227"/>
              <a:gd name="connsiteX256" fmla="*/ 2459354 w 3461314"/>
              <a:gd name="connsiteY256" fmla="*/ 954179 h 3646227"/>
              <a:gd name="connsiteX257" fmla="*/ 2488871 w 3461314"/>
              <a:gd name="connsiteY257" fmla="*/ 934236 h 3646227"/>
              <a:gd name="connsiteX258" fmla="*/ 2495396 w 3461314"/>
              <a:gd name="connsiteY258" fmla="*/ 917566 h 3646227"/>
              <a:gd name="connsiteX259" fmla="*/ 2483589 w 3461314"/>
              <a:gd name="connsiteY259" fmla="*/ 913995 h 3646227"/>
              <a:gd name="connsiteX260" fmla="*/ 2471161 w 3461314"/>
              <a:gd name="connsiteY260" fmla="*/ 922031 h 3646227"/>
              <a:gd name="connsiteX261" fmla="*/ 2468054 w 3461314"/>
              <a:gd name="connsiteY261" fmla="*/ 919055 h 3646227"/>
              <a:gd name="connsiteX262" fmla="*/ 2467123 w 3461314"/>
              <a:gd name="connsiteY262" fmla="*/ 916376 h 3646227"/>
              <a:gd name="connsiteX263" fmla="*/ 2472094 w 3461314"/>
              <a:gd name="connsiteY263" fmla="*/ 911613 h 3646227"/>
              <a:gd name="connsiteX264" fmla="*/ 2474579 w 3461314"/>
              <a:gd name="connsiteY264" fmla="*/ 903576 h 3646227"/>
              <a:gd name="connsiteX265" fmla="*/ 2481726 w 3461314"/>
              <a:gd name="connsiteY265" fmla="*/ 899111 h 3646227"/>
              <a:gd name="connsiteX266" fmla="*/ 2478618 w 3461314"/>
              <a:gd name="connsiteY266" fmla="*/ 886014 h 3646227"/>
              <a:gd name="connsiteX267" fmla="*/ 2480793 w 3461314"/>
              <a:gd name="connsiteY267" fmla="*/ 883335 h 3646227"/>
              <a:gd name="connsiteX268" fmla="*/ 2468987 w 3461314"/>
              <a:gd name="connsiteY268" fmla="*/ 884526 h 3646227"/>
              <a:gd name="connsiteX269" fmla="*/ 2475512 w 3461314"/>
              <a:gd name="connsiteY269" fmla="*/ 877084 h 3646227"/>
              <a:gd name="connsiteX270" fmla="*/ 2481415 w 3461314"/>
              <a:gd name="connsiteY270" fmla="*/ 874703 h 3646227"/>
              <a:gd name="connsiteX271" fmla="*/ 2497572 w 3461314"/>
              <a:gd name="connsiteY271" fmla="*/ 882442 h 3646227"/>
              <a:gd name="connsiteX272" fmla="*/ 2504096 w 3461314"/>
              <a:gd name="connsiteY272" fmla="*/ 877084 h 3646227"/>
              <a:gd name="connsiteX273" fmla="*/ 2509378 w 3461314"/>
              <a:gd name="connsiteY273" fmla="*/ 872322 h 3646227"/>
              <a:gd name="connsiteX274" fmla="*/ 2509378 w 3461314"/>
              <a:gd name="connsiteY274" fmla="*/ 865178 h 3646227"/>
              <a:gd name="connsiteX275" fmla="*/ 2513417 w 3461314"/>
              <a:gd name="connsiteY275" fmla="*/ 859820 h 3646227"/>
              <a:gd name="connsiteX276" fmla="*/ 2517456 w 3461314"/>
              <a:gd name="connsiteY276" fmla="*/ 852378 h 3646227"/>
              <a:gd name="connsiteX277" fmla="*/ 2525535 w 3461314"/>
              <a:gd name="connsiteY277" fmla="*/ 836304 h 3646227"/>
              <a:gd name="connsiteX278" fmla="*/ 2517767 w 3461314"/>
              <a:gd name="connsiteY278" fmla="*/ 824398 h 3646227"/>
              <a:gd name="connsiteX279" fmla="*/ 2513728 w 3461314"/>
              <a:gd name="connsiteY279" fmla="*/ 826184 h 3646227"/>
              <a:gd name="connsiteX280" fmla="*/ 2512796 w 3461314"/>
              <a:gd name="connsiteY280" fmla="*/ 829161 h 3646227"/>
              <a:gd name="connsiteX281" fmla="*/ 2502854 w 3461314"/>
              <a:gd name="connsiteY281" fmla="*/ 814873 h 3646227"/>
              <a:gd name="connsiteX282" fmla="*/ 2511554 w 3461314"/>
              <a:gd name="connsiteY282" fmla="*/ 811003 h 3646227"/>
              <a:gd name="connsiteX283" fmla="*/ 2519943 w 3461314"/>
              <a:gd name="connsiteY283" fmla="*/ 808324 h 3646227"/>
              <a:gd name="connsiteX284" fmla="*/ 2531750 w 3461314"/>
              <a:gd name="connsiteY284" fmla="*/ 806836 h 3646227"/>
              <a:gd name="connsiteX285" fmla="*/ 2518078 w 3461314"/>
              <a:gd name="connsiteY285" fmla="*/ 802669 h 3646227"/>
              <a:gd name="connsiteX286" fmla="*/ 2509068 w 3461314"/>
              <a:gd name="connsiteY286" fmla="*/ 802966 h 3646227"/>
              <a:gd name="connsiteX287" fmla="*/ 2502543 w 3461314"/>
              <a:gd name="connsiteY287" fmla="*/ 794929 h 3646227"/>
              <a:gd name="connsiteX288" fmla="*/ 2510311 w 3461314"/>
              <a:gd name="connsiteY288" fmla="*/ 791655 h 3646227"/>
              <a:gd name="connsiteX289" fmla="*/ 2511554 w 3461314"/>
              <a:gd name="connsiteY289" fmla="*/ 780343 h 3646227"/>
              <a:gd name="connsiteX290" fmla="*/ 2501611 w 3461314"/>
              <a:gd name="connsiteY290" fmla="*/ 761293 h 3646227"/>
              <a:gd name="connsiteX291" fmla="*/ 2491980 w 3461314"/>
              <a:gd name="connsiteY291" fmla="*/ 759507 h 3646227"/>
              <a:gd name="connsiteX292" fmla="*/ 2495708 w 3461314"/>
              <a:gd name="connsiteY292" fmla="*/ 773199 h 3646227"/>
              <a:gd name="connsiteX293" fmla="*/ 2503786 w 3461314"/>
              <a:gd name="connsiteY293" fmla="*/ 780641 h 3646227"/>
              <a:gd name="connsiteX294" fmla="*/ 2495397 w 3461314"/>
              <a:gd name="connsiteY294" fmla="*/ 778260 h 3646227"/>
              <a:gd name="connsiteX295" fmla="*/ 2482969 w 3461314"/>
              <a:gd name="connsiteY295" fmla="*/ 770521 h 3646227"/>
              <a:gd name="connsiteX296" fmla="*/ 2475512 w 3461314"/>
              <a:gd name="connsiteY296" fmla="*/ 764567 h 3646227"/>
              <a:gd name="connsiteX297" fmla="*/ 2480794 w 3461314"/>
              <a:gd name="connsiteY297" fmla="*/ 776474 h 3646227"/>
              <a:gd name="connsiteX298" fmla="*/ 2484833 w 3461314"/>
              <a:gd name="connsiteY298" fmla="*/ 794929 h 3646227"/>
              <a:gd name="connsiteX299" fmla="*/ 2488872 w 3461314"/>
              <a:gd name="connsiteY299" fmla="*/ 804156 h 3646227"/>
              <a:gd name="connsiteX300" fmla="*/ 2491047 w 3461314"/>
              <a:gd name="connsiteY300" fmla="*/ 811300 h 3646227"/>
              <a:gd name="connsiteX301" fmla="*/ 2492290 w 3461314"/>
              <a:gd name="connsiteY301" fmla="*/ 814277 h 3646227"/>
              <a:gd name="connsiteX302" fmla="*/ 2487319 w 3461314"/>
              <a:gd name="connsiteY302" fmla="*/ 813086 h 3646227"/>
              <a:gd name="connsiteX303" fmla="*/ 2484522 w 3461314"/>
              <a:gd name="connsiteY303" fmla="*/ 813979 h 3646227"/>
              <a:gd name="connsiteX304" fmla="*/ 2479551 w 3461314"/>
              <a:gd name="connsiteY304" fmla="*/ 819337 h 3646227"/>
              <a:gd name="connsiteX305" fmla="*/ 2466502 w 3461314"/>
              <a:gd name="connsiteY305" fmla="*/ 824397 h 3646227"/>
              <a:gd name="connsiteX306" fmla="*/ 2473958 w 3461314"/>
              <a:gd name="connsiteY306" fmla="*/ 817848 h 3646227"/>
              <a:gd name="connsiteX307" fmla="*/ 2457181 w 3461314"/>
              <a:gd name="connsiteY307" fmla="*/ 804156 h 3646227"/>
              <a:gd name="connsiteX308" fmla="*/ 2458112 w 3461314"/>
              <a:gd name="connsiteY308" fmla="*/ 798500 h 3646227"/>
              <a:gd name="connsiteX309" fmla="*/ 2459355 w 3461314"/>
              <a:gd name="connsiteY309" fmla="*/ 797012 h 3646227"/>
              <a:gd name="connsiteX310" fmla="*/ 2460598 w 3461314"/>
              <a:gd name="connsiteY310" fmla="*/ 795524 h 3646227"/>
              <a:gd name="connsiteX311" fmla="*/ 2463394 w 3461314"/>
              <a:gd name="connsiteY311" fmla="*/ 792547 h 3646227"/>
              <a:gd name="connsiteX312" fmla="*/ 2442266 w 3461314"/>
              <a:gd name="connsiteY312" fmla="*/ 782426 h 3646227"/>
              <a:gd name="connsiteX313" fmla="*/ 2428284 w 3461314"/>
              <a:gd name="connsiteY313" fmla="*/ 778259 h 3646227"/>
              <a:gd name="connsiteX314" fmla="*/ 2418032 w 3461314"/>
              <a:gd name="connsiteY314" fmla="*/ 774092 h 3646227"/>
              <a:gd name="connsiteX315" fmla="*/ 2406225 w 3461314"/>
              <a:gd name="connsiteY315" fmla="*/ 757423 h 3646227"/>
              <a:gd name="connsiteX316" fmla="*/ 2403118 w 3461314"/>
              <a:gd name="connsiteY316" fmla="*/ 749684 h 3646227"/>
              <a:gd name="connsiteX317" fmla="*/ 2407157 w 3461314"/>
              <a:gd name="connsiteY317" fmla="*/ 738968 h 3646227"/>
              <a:gd name="connsiteX318" fmla="*/ 2406225 w 3461314"/>
              <a:gd name="connsiteY318" fmla="*/ 732717 h 3646227"/>
              <a:gd name="connsiteX319" fmla="*/ 2396904 w 3461314"/>
              <a:gd name="connsiteY319" fmla="*/ 737777 h 3646227"/>
              <a:gd name="connsiteX320" fmla="*/ 2389136 w 3461314"/>
              <a:gd name="connsiteY320" fmla="*/ 737182 h 3646227"/>
              <a:gd name="connsiteX321" fmla="*/ 2381058 w 3461314"/>
              <a:gd name="connsiteY321" fmla="*/ 738074 h 3646227"/>
              <a:gd name="connsiteX322" fmla="*/ 2379505 w 3461314"/>
              <a:gd name="connsiteY322" fmla="*/ 730930 h 3646227"/>
              <a:gd name="connsiteX323" fmla="*/ 2378573 w 3461314"/>
              <a:gd name="connsiteY323" fmla="*/ 741944 h 3646227"/>
              <a:gd name="connsiteX324" fmla="*/ 2383855 w 3461314"/>
              <a:gd name="connsiteY324" fmla="*/ 747302 h 3646227"/>
              <a:gd name="connsiteX325" fmla="*/ 2388515 w 3461314"/>
              <a:gd name="connsiteY325" fmla="*/ 750279 h 3646227"/>
              <a:gd name="connsiteX326" fmla="*/ 2391623 w 3461314"/>
              <a:gd name="connsiteY326" fmla="*/ 743135 h 3646227"/>
              <a:gd name="connsiteX327" fmla="*/ 2397837 w 3461314"/>
              <a:gd name="connsiteY327" fmla="*/ 748790 h 3646227"/>
              <a:gd name="connsiteX328" fmla="*/ 2401254 w 3461314"/>
              <a:gd name="connsiteY328" fmla="*/ 753850 h 3646227"/>
              <a:gd name="connsiteX329" fmla="*/ 2403429 w 3461314"/>
              <a:gd name="connsiteY329" fmla="*/ 763078 h 3646227"/>
              <a:gd name="connsiteX330" fmla="*/ 2405604 w 3461314"/>
              <a:gd name="connsiteY330" fmla="*/ 767245 h 3646227"/>
              <a:gd name="connsiteX331" fmla="*/ 2388515 w 3461314"/>
              <a:gd name="connsiteY331" fmla="*/ 758018 h 3646227"/>
              <a:gd name="connsiteX332" fmla="*/ 2385098 w 3461314"/>
              <a:gd name="connsiteY332" fmla="*/ 750279 h 3646227"/>
              <a:gd name="connsiteX333" fmla="*/ 2383855 w 3461314"/>
              <a:gd name="connsiteY333" fmla="*/ 747897 h 3646227"/>
              <a:gd name="connsiteX334" fmla="*/ 2378573 w 3461314"/>
              <a:gd name="connsiteY334" fmla="*/ 748194 h 3646227"/>
              <a:gd name="connsiteX335" fmla="*/ 2372048 w 3461314"/>
              <a:gd name="connsiteY335" fmla="*/ 747302 h 3646227"/>
              <a:gd name="connsiteX336" fmla="*/ 2358688 w 3461314"/>
              <a:gd name="connsiteY336" fmla="*/ 745218 h 3646227"/>
              <a:gd name="connsiteX337" fmla="*/ 2351231 w 3461314"/>
              <a:gd name="connsiteY337" fmla="*/ 732716 h 3646227"/>
              <a:gd name="connsiteX338" fmla="*/ 2348124 w 3461314"/>
              <a:gd name="connsiteY338" fmla="*/ 720810 h 3646227"/>
              <a:gd name="connsiteX339" fmla="*/ 2339425 w 3461314"/>
              <a:gd name="connsiteY339" fmla="*/ 705331 h 3646227"/>
              <a:gd name="connsiteX340" fmla="*/ 2336628 w 3461314"/>
              <a:gd name="connsiteY340" fmla="*/ 702950 h 3646227"/>
              <a:gd name="connsiteX341" fmla="*/ 2470229 w 3461314"/>
              <a:gd name="connsiteY341" fmla="*/ 714857 h 3646227"/>
              <a:gd name="connsiteX342" fmla="*/ 2473025 w 3461314"/>
              <a:gd name="connsiteY342" fmla="*/ 718726 h 3646227"/>
              <a:gd name="connsiteX343" fmla="*/ 2484521 w 3461314"/>
              <a:gd name="connsiteY343" fmla="*/ 734502 h 3646227"/>
              <a:gd name="connsiteX344" fmla="*/ 2475511 w 3461314"/>
              <a:gd name="connsiteY344" fmla="*/ 732419 h 3646227"/>
              <a:gd name="connsiteX345" fmla="*/ 2476132 w 3461314"/>
              <a:gd name="connsiteY345" fmla="*/ 737777 h 3646227"/>
              <a:gd name="connsiteX346" fmla="*/ 2496328 w 3461314"/>
              <a:gd name="connsiteY346" fmla="*/ 747897 h 3646227"/>
              <a:gd name="connsiteX347" fmla="*/ 2493531 w 3461314"/>
              <a:gd name="connsiteY347" fmla="*/ 730633 h 3646227"/>
              <a:gd name="connsiteX348" fmla="*/ 2477064 w 3461314"/>
              <a:gd name="connsiteY348" fmla="*/ 717833 h 3646227"/>
              <a:gd name="connsiteX349" fmla="*/ 2470850 w 3461314"/>
              <a:gd name="connsiteY349" fmla="*/ 714857 h 3646227"/>
              <a:gd name="connsiteX350" fmla="*/ 2470229 w 3461314"/>
              <a:gd name="connsiteY350" fmla="*/ 714857 h 3646227"/>
              <a:gd name="connsiteX351" fmla="*/ 2295613 w 3461314"/>
              <a:gd name="connsiteY351" fmla="*/ 719619 h 3646227"/>
              <a:gd name="connsiteX352" fmla="*/ 2296856 w 3461314"/>
              <a:gd name="connsiteY352" fmla="*/ 724977 h 3646227"/>
              <a:gd name="connsiteX353" fmla="*/ 2309906 w 3461314"/>
              <a:gd name="connsiteY353" fmla="*/ 733907 h 3646227"/>
              <a:gd name="connsiteX354" fmla="*/ 2308663 w 3461314"/>
              <a:gd name="connsiteY354" fmla="*/ 738967 h 3646227"/>
              <a:gd name="connsiteX355" fmla="*/ 2300585 w 3461314"/>
              <a:gd name="connsiteY355" fmla="*/ 741051 h 3646227"/>
              <a:gd name="connsiteX356" fmla="*/ 2290021 w 3461314"/>
              <a:gd name="connsiteY356" fmla="*/ 737181 h 3646227"/>
              <a:gd name="connsiteX357" fmla="*/ 2305556 w 3461314"/>
              <a:gd name="connsiteY357" fmla="*/ 750874 h 3646227"/>
              <a:gd name="connsiteX358" fmla="*/ 2314877 w 3461314"/>
              <a:gd name="connsiteY358" fmla="*/ 763078 h 3646227"/>
              <a:gd name="connsiteX359" fmla="*/ 2327616 w 3461314"/>
              <a:gd name="connsiteY359" fmla="*/ 771710 h 3646227"/>
              <a:gd name="connsiteX360" fmla="*/ 2318295 w 3461314"/>
              <a:gd name="connsiteY360" fmla="*/ 770222 h 3646227"/>
              <a:gd name="connsiteX361" fmla="*/ 2322023 w 3461314"/>
              <a:gd name="connsiteY361" fmla="*/ 775282 h 3646227"/>
              <a:gd name="connsiteX362" fmla="*/ 2317984 w 3461314"/>
              <a:gd name="connsiteY362" fmla="*/ 777366 h 3646227"/>
              <a:gd name="connsiteX363" fmla="*/ 2321712 w 3461314"/>
              <a:gd name="connsiteY363" fmla="*/ 784510 h 3646227"/>
              <a:gd name="connsiteX364" fmla="*/ 2314255 w 3461314"/>
              <a:gd name="connsiteY364" fmla="*/ 782426 h 3646227"/>
              <a:gd name="connsiteX365" fmla="*/ 2309906 w 3461314"/>
              <a:gd name="connsiteY365" fmla="*/ 783617 h 3646227"/>
              <a:gd name="connsiteX366" fmla="*/ 2291574 w 3461314"/>
              <a:gd name="connsiteY366" fmla="*/ 772603 h 3646227"/>
              <a:gd name="connsiteX367" fmla="*/ 2288467 w 3461314"/>
              <a:gd name="connsiteY367" fmla="*/ 768436 h 3646227"/>
              <a:gd name="connsiteX368" fmla="*/ 2280078 w 3461314"/>
              <a:gd name="connsiteY368" fmla="*/ 758911 h 3646227"/>
              <a:gd name="connsiteX369" fmla="*/ 2274796 w 3461314"/>
              <a:gd name="connsiteY369" fmla="*/ 760994 h 3646227"/>
              <a:gd name="connsiteX370" fmla="*/ 2258639 w 3461314"/>
              <a:gd name="connsiteY370" fmla="*/ 751172 h 3646227"/>
              <a:gd name="connsiteX371" fmla="*/ 2255532 w 3461314"/>
              <a:gd name="connsiteY371" fmla="*/ 768436 h 3646227"/>
              <a:gd name="connsiteX372" fmla="*/ 2257086 w 3461314"/>
              <a:gd name="connsiteY372" fmla="*/ 778259 h 3646227"/>
              <a:gd name="connsiteX373" fmla="*/ 2258950 w 3461314"/>
              <a:gd name="connsiteY373" fmla="*/ 769329 h 3646227"/>
              <a:gd name="connsiteX374" fmla="*/ 2268582 w 3461314"/>
              <a:gd name="connsiteY374" fmla="*/ 764269 h 3646227"/>
              <a:gd name="connsiteX375" fmla="*/ 2285671 w 3461314"/>
              <a:gd name="connsiteY375" fmla="*/ 777366 h 3646227"/>
              <a:gd name="connsiteX376" fmla="*/ 2281942 w 3461314"/>
              <a:gd name="connsiteY376" fmla="*/ 781831 h 3646227"/>
              <a:gd name="connsiteX377" fmla="*/ 2280389 w 3461314"/>
              <a:gd name="connsiteY377" fmla="*/ 795821 h 3646227"/>
              <a:gd name="connsiteX378" fmla="*/ 2288467 w 3461314"/>
              <a:gd name="connsiteY378" fmla="*/ 797905 h 3646227"/>
              <a:gd name="connsiteX379" fmla="*/ 2281321 w 3461314"/>
              <a:gd name="connsiteY379" fmla="*/ 808323 h 3646227"/>
              <a:gd name="connsiteX380" fmla="*/ 2278835 w 3461314"/>
              <a:gd name="connsiteY380" fmla="*/ 816062 h 3646227"/>
              <a:gd name="connsiteX381" fmla="*/ 2286603 w 3461314"/>
              <a:gd name="connsiteY381" fmla="*/ 810704 h 3646227"/>
              <a:gd name="connsiteX382" fmla="*/ 2295302 w 3461314"/>
              <a:gd name="connsiteY382" fmla="*/ 809812 h 3646227"/>
              <a:gd name="connsiteX383" fmla="*/ 2298410 w 3461314"/>
              <a:gd name="connsiteY383" fmla="*/ 805644 h 3646227"/>
              <a:gd name="connsiteX384" fmla="*/ 2292506 w 3461314"/>
              <a:gd name="connsiteY384" fmla="*/ 791654 h 3646227"/>
              <a:gd name="connsiteX385" fmla="*/ 2301206 w 3461314"/>
              <a:gd name="connsiteY385" fmla="*/ 788677 h 3646227"/>
              <a:gd name="connsiteX386" fmla="*/ 2312702 w 3461314"/>
              <a:gd name="connsiteY386" fmla="*/ 795524 h 3646227"/>
              <a:gd name="connsiteX387" fmla="*/ 2323266 w 3461314"/>
              <a:gd name="connsiteY387" fmla="*/ 799096 h 3646227"/>
              <a:gd name="connsiteX388" fmla="*/ 2320159 w 3461314"/>
              <a:gd name="connsiteY388" fmla="*/ 803561 h 3646227"/>
              <a:gd name="connsiteX389" fmla="*/ 2308041 w 3461314"/>
              <a:gd name="connsiteY389" fmla="*/ 813384 h 3646227"/>
              <a:gd name="connsiteX390" fmla="*/ 2312702 w 3461314"/>
              <a:gd name="connsiteY390" fmla="*/ 827374 h 3646227"/>
              <a:gd name="connsiteX391" fmla="*/ 2320780 w 3461314"/>
              <a:gd name="connsiteY391" fmla="*/ 841662 h 3646227"/>
              <a:gd name="connsiteX392" fmla="*/ 2316120 w 3461314"/>
              <a:gd name="connsiteY392" fmla="*/ 828267 h 3646227"/>
              <a:gd name="connsiteX393" fmla="*/ 2314255 w 3461314"/>
              <a:gd name="connsiteY393" fmla="*/ 814872 h 3646227"/>
              <a:gd name="connsiteX394" fmla="*/ 2324509 w 3461314"/>
              <a:gd name="connsiteY394" fmla="*/ 810109 h 3646227"/>
              <a:gd name="connsiteX395" fmla="*/ 2330101 w 3461314"/>
              <a:gd name="connsiteY395" fmla="*/ 818444 h 3646227"/>
              <a:gd name="connsiteX396" fmla="*/ 2329791 w 3461314"/>
              <a:gd name="connsiteY396" fmla="*/ 824992 h 3646227"/>
              <a:gd name="connsiteX397" fmla="*/ 2323577 w 3461314"/>
              <a:gd name="connsiteY397" fmla="*/ 830350 h 3646227"/>
              <a:gd name="connsiteX398" fmla="*/ 2329170 w 3461314"/>
              <a:gd name="connsiteY398" fmla="*/ 840173 h 3646227"/>
              <a:gd name="connsiteX399" fmla="*/ 2327616 w 3461314"/>
              <a:gd name="connsiteY399" fmla="*/ 829457 h 3646227"/>
              <a:gd name="connsiteX400" fmla="*/ 2333209 w 3461314"/>
              <a:gd name="connsiteY400" fmla="*/ 828565 h 3646227"/>
              <a:gd name="connsiteX401" fmla="*/ 2333209 w 3461314"/>
              <a:gd name="connsiteY401" fmla="*/ 805645 h 3646227"/>
              <a:gd name="connsiteX402" fmla="*/ 2339734 w 3461314"/>
              <a:gd name="connsiteY402" fmla="*/ 813086 h 3646227"/>
              <a:gd name="connsiteX403" fmla="*/ 2347812 w 3461314"/>
              <a:gd name="connsiteY403" fmla="*/ 816361 h 3646227"/>
              <a:gd name="connsiteX404" fmla="*/ 2346880 w 3461314"/>
              <a:gd name="connsiteY404" fmla="*/ 811300 h 3646227"/>
              <a:gd name="connsiteX405" fmla="*/ 2343462 w 3461314"/>
              <a:gd name="connsiteY405" fmla="*/ 800882 h 3646227"/>
              <a:gd name="connsiteX406" fmla="*/ 2352473 w 3461314"/>
              <a:gd name="connsiteY406" fmla="*/ 799096 h 3646227"/>
              <a:gd name="connsiteX407" fmla="*/ 2350298 w 3461314"/>
              <a:gd name="connsiteY407" fmla="*/ 791952 h 3646227"/>
              <a:gd name="connsiteX408" fmla="*/ 2341598 w 3461314"/>
              <a:gd name="connsiteY408" fmla="*/ 785701 h 3646227"/>
              <a:gd name="connsiteX409" fmla="*/ 2341909 w 3461314"/>
              <a:gd name="connsiteY409" fmla="*/ 780641 h 3646227"/>
              <a:gd name="connsiteX410" fmla="*/ 2345637 w 3461314"/>
              <a:gd name="connsiteY410" fmla="*/ 777664 h 3646227"/>
              <a:gd name="connsiteX411" fmla="*/ 2349365 w 3461314"/>
              <a:gd name="connsiteY411" fmla="*/ 770223 h 3646227"/>
              <a:gd name="connsiteX412" fmla="*/ 2336005 w 3461314"/>
              <a:gd name="connsiteY412" fmla="*/ 770223 h 3646227"/>
              <a:gd name="connsiteX413" fmla="*/ 2339423 w 3461314"/>
              <a:gd name="connsiteY413" fmla="*/ 768139 h 3646227"/>
              <a:gd name="connsiteX414" fmla="*/ 2337248 w 3461314"/>
              <a:gd name="connsiteY414" fmla="*/ 764270 h 3646227"/>
              <a:gd name="connsiteX415" fmla="*/ 2341287 w 3461314"/>
              <a:gd name="connsiteY415" fmla="*/ 763972 h 3646227"/>
              <a:gd name="connsiteX416" fmla="*/ 2338801 w 3461314"/>
              <a:gd name="connsiteY416" fmla="*/ 756233 h 3646227"/>
              <a:gd name="connsiteX417" fmla="*/ 2335073 w 3461314"/>
              <a:gd name="connsiteY417" fmla="*/ 753852 h 3646227"/>
              <a:gd name="connsiteX418" fmla="*/ 2330102 w 3461314"/>
              <a:gd name="connsiteY418" fmla="*/ 763972 h 3646227"/>
              <a:gd name="connsiteX419" fmla="*/ 2319227 w 3461314"/>
              <a:gd name="connsiteY419" fmla="*/ 757126 h 3646227"/>
              <a:gd name="connsiteX420" fmla="*/ 2314256 w 3461314"/>
              <a:gd name="connsiteY420" fmla="*/ 748792 h 3646227"/>
              <a:gd name="connsiteX421" fmla="*/ 2318606 w 3461314"/>
              <a:gd name="connsiteY421" fmla="*/ 736587 h 3646227"/>
              <a:gd name="connsiteX422" fmla="*/ 2311770 w 3461314"/>
              <a:gd name="connsiteY422" fmla="*/ 727360 h 3646227"/>
              <a:gd name="connsiteX423" fmla="*/ 2313945 w 3461314"/>
              <a:gd name="connsiteY423" fmla="*/ 721407 h 3646227"/>
              <a:gd name="connsiteX424" fmla="*/ 2299342 w 3461314"/>
              <a:gd name="connsiteY424" fmla="*/ 720811 h 3646227"/>
              <a:gd name="connsiteX425" fmla="*/ 2295614 w 3461314"/>
              <a:gd name="connsiteY425" fmla="*/ 719621 h 3646227"/>
              <a:gd name="connsiteX426" fmla="*/ 2222287 w 3461314"/>
              <a:gd name="connsiteY426" fmla="*/ 739265 h 3646227"/>
              <a:gd name="connsiteX427" fmla="*/ 2224773 w 3461314"/>
              <a:gd name="connsiteY427" fmla="*/ 744028 h 3646227"/>
              <a:gd name="connsiteX428" fmla="*/ 2231919 w 3461314"/>
              <a:gd name="connsiteY428" fmla="*/ 761292 h 3646227"/>
              <a:gd name="connsiteX429" fmla="*/ 2230987 w 3461314"/>
              <a:gd name="connsiteY429" fmla="*/ 764566 h 3646227"/>
              <a:gd name="connsiteX430" fmla="*/ 2232230 w 3461314"/>
              <a:gd name="connsiteY430" fmla="*/ 770520 h 3646227"/>
              <a:gd name="connsiteX431" fmla="*/ 2241551 w 3461314"/>
              <a:gd name="connsiteY431" fmla="*/ 787784 h 3646227"/>
              <a:gd name="connsiteX432" fmla="*/ 2244348 w 3461314"/>
              <a:gd name="connsiteY432" fmla="*/ 790463 h 3646227"/>
              <a:gd name="connsiteX433" fmla="*/ 2247144 w 3461314"/>
              <a:gd name="connsiteY433" fmla="*/ 786296 h 3646227"/>
              <a:gd name="connsiteX434" fmla="*/ 2242483 w 3461314"/>
              <a:gd name="connsiteY434" fmla="*/ 777068 h 3646227"/>
              <a:gd name="connsiteX435" fmla="*/ 2240619 w 3461314"/>
              <a:gd name="connsiteY435" fmla="*/ 763673 h 3646227"/>
              <a:gd name="connsiteX436" fmla="*/ 2229744 w 3461314"/>
              <a:gd name="connsiteY436" fmla="*/ 744325 h 3646227"/>
              <a:gd name="connsiteX437" fmla="*/ 2222288 w 3461314"/>
              <a:gd name="connsiteY437" fmla="*/ 739265 h 3646227"/>
              <a:gd name="connsiteX438" fmla="*/ 2303691 w 3461314"/>
              <a:gd name="connsiteY438" fmla="*/ 818443 h 3646227"/>
              <a:gd name="connsiteX439" fmla="*/ 2300585 w 3461314"/>
              <a:gd name="connsiteY439" fmla="*/ 822015 h 3646227"/>
              <a:gd name="connsiteX440" fmla="*/ 2301206 w 3461314"/>
              <a:gd name="connsiteY440" fmla="*/ 830350 h 3646227"/>
              <a:gd name="connsiteX441" fmla="*/ 2294060 w 3461314"/>
              <a:gd name="connsiteY441" fmla="*/ 827969 h 3646227"/>
              <a:gd name="connsiteX442" fmla="*/ 2293128 w 3461314"/>
              <a:gd name="connsiteY442" fmla="*/ 834517 h 3646227"/>
              <a:gd name="connsiteX443" fmla="*/ 2298410 w 3461314"/>
              <a:gd name="connsiteY443" fmla="*/ 836303 h 3646227"/>
              <a:gd name="connsiteX444" fmla="*/ 2299031 w 3461314"/>
              <a:gd name="connsiteY444" fmla="*/ 846721 h 3646227"/>
              <a:gd name="connsiteX445" fmla="*/ 2296857 w 3461314"/>
              <a:gd name="connsiteY445" fmla="*/ 855949 h 3646227"/>
              <a:gd name="connsiteX446" fmla="*/ 2294060 w 3461314"/>
              <a:gd name="connsiteY446" fmla="*/ 868748 h 3646227"/>
              <a:gd name="connsiteX447" fmla="*/ 2281943 w 3461314"/>
              <a:gd name="connsiteY447" fmla="*/ 869641 h 3646227"/>
              <a:gd name="connsiteX448" fmla="*/ 2279146 w 3461314"/>
              <a:gd name="connsiteY448" fmla="*/ 870831 h 3646227"/>
              <a:gd name="connsiteX449" fmla="*/ 2289400 w 3461314"/>
              <a:gd name="connsiteY449" fmla="*/ 874106 h 3646227"/>
              <a:gd name="connsiteX450" fmla="*/ 2294682 w 3461314"/>
              <a:gd name="connsiteY450" fmla="*/ 878868 h 3646227"/>
              <a:gd name="connsiteX451" fmla="*/ 2296235 w 3461314"/>
              <a:gd name="connsiteY451" fmla="*/ 885119 h 3646227"/>
              <a:gd name="connsiteX452" fmla="*/ 2291885 w 3461314"/>
              <a:gd name="connsiteY452" fmla="*/ 886310 h 3646227"/>
              <a:gd name="connsiteX453" fmla="*/ 2290953 w 3461314"/>
              <a:gd name="connsiteY453" fmla="*/ 892263 h 3646227"/>
              <a:gd name="connsiteX454" fmla="*/ 2282254 w 3461314"/>
              <a:gd name="connsiteY454" fmla="*/ 896133 h 3646227"/>
              <a:gd name="connsiteX455" fmla="*/ 2282564 w 3461314"/>
              <a:gd name="connsiteY455" fmla="*/ 902384 h 3646227"/>
              <a:gd name="connsiteX456" fmla="*/ 2288467 w 3461314"/>
              <a:gd name="connsiteY456" fmla="*/ 908337 h 3646227"/>
              <a:gd name="connsiteX457" fmla="*/ 2283496 w 3461314"/>
              <a:gd name="connsiteY457" fmla="*/ 914886 h 3646227"/>
              <a:gd name="connsiteX458" fmla="*/ 2279146 w 3461314"/>
              <a:gd name="connsiteY458" fmla="*/ 916672 h 3646227"/>
              <a:gd name="connsiteX459" fmla="*/ 2287225 w 3461314"/>
              <a:gd name="connsiteY459" fmla="*/ 920839 h 3646227"/>
              <a:gd name="connsiteX460" fmla="*/ 2295303 w 3461314"/>
              <a:gd name="connsiteY460" fmla="*/ 931257 h 3646227"/>
              <a:gd name="connsiteX461" fmla="*/ 2289710 w 3461314"/>
              <a:gd name="connsiteY461" fmla="*/ 936913 h 3646227"/>
              <a:gd name="connsiteX462" fmla="*/ 2285361 w 3461314"/>
              <a:gd name="connsiteY462" fmla="*/ 946140 h 3646227"/>
              <a:gd name="connsiteX463" fmla="*/ 2295303 w 3461314"/>
              <a:gd name="connsiteY463" fmla="*/ 950605 h 3646227"/>
              <a:gd name="connsiteX464" fmla="*/ 2292507 w 3461314"/>
              <a:gd name="connsiteY464" fmla="*/ 955070 h 3646227"/>
              <a:gd name="connsiteX465" fmla="*/ 2296235 w 3461314"/>
              <a:gd name="connsiteY465" fmla="*/ 964595 h 3646227"/>
              <a:gd name="connsiteX466" fmla="*/ 2302449 w 3461314"/>
              <a:gd name="connsiteY466" fmla="*/ 969358 h 3646227"/>
              <a:gd name="connsiteX467" fmla="*/ 2309906 w 3461314"/>
              <a:gd name="connsiteY467" fmla="*/ 973823 h 3646227"/>
              <a:gd name="connsiteX468" fmla="*/ 2305867 w 3461314"/>
              <a:gd name="connsiteY468" fmla="*/ 985729 h 3646227"/>
              <a:gd name="connsiteX469" fmla="*/ 2309906 w 3461314"/>
              <a:gd name="connsiteY469" fmla="*/ 989599 h 3646227"/>
              <a:gd name="connsiteX470" fmla="*/ 2319538 w 3461314"/>
              <a:gd name="connsiteY470" fmla="*/ 997040 h 3646227"/>
              <a:gd name="connsiteX471" fmla="*/ 2318606 w 3461314"/>
              <a:gd name="connsiteY471" fmla="*/ 989004 h 3646227"/>
              <a:gd name="connsiteX472" fmla="*/ 2317985 w 3461314"/>
              <a:gd name="connsiteY472" fmla="*/ 978585 h 3646227"/>
              <a:gd name="connsiteX473" fmla="*/ 2316121 w 3461314"/>
              <a:gd name="connsiteY473" fmla="*/ 971442 h 3646227"/>
              <a:gd name="connsiteX474" fmla="*/ 2309596 w 3461314"/>
              <a:gd name="connsiteY474" fmla="*/ 962512 h 3646227"/>
              <a:gd name="connsiteX475" fmla="*/ 2306800 w 3461314"/>
              <a:gd name="connsiteY475" fmla="*/ 953582 h 3646227"/>
              <a:gd name="connsiteX476" fmla="*/ 2312081 w 3461314"/>
              <a:gd name="connsiteY476" fmla="*/ 947331 h 3646227"/>
              <a:gd name="connsiteX477" fmla="*/ 2305246 w 3461314"/>
              <a:gd name="connsiteY477" fmla="*/ 944056 h 3646227"/>
              <a:gd name="connsiteX478" fmla="*/ 2305867 w 3461314"/>
              <a:gd name="connsiteY478" fmla="*/ 929173 h 3646227"/>
              <a:gd name="connsiteX479" fmla="*/ 2301207 w 3461314"/>
              <a:gd name="connsiteY479" fmla="*/ 922029 h 3646227"/>
              <a:gd name="connsiteX480" fmla="*/ 2302138 w 3461314"/>
              <a:gd name="connsiteY480" fmla="*/ 919053 h 3646227"/>
              <a:gd name="connsiteX481" fmla="*/ 2306488 w 3461314"/>
              <a:gd name="connsiteY481" fmla="*/ 908337 h 3646227"/>
              <a:gd name="connsiteX482" fmla="*/ 2298099 w 3461314"/>
              <a:gd name="connsiteY482" fmla="*/ 911909 h 3646227"/>
              <a:gd name="connsiteX483" fmla="*/ 2300274 w 3461314"/>
              <a:gd name="connsiteY483" fmla="*/ 901788 h 3646227"/>
              <a:gd name="connsiteX484" fmla="*/ 2298099 w 3461314"/>
              <a:gd name="connsiteY484" fmla="*/ 894644 h 3646227"/>
              <a:gd name="connsiteX485" fmla="*/ 2299963 w 3461314"/>
              <a:gd name="connsiteY485" fmla="*/ 888989 h 3646227"/>
              <a:gd name="connsiteX486" fmla="*/ 2304313 w 3461314"/>
              <a:gd name="connsiteY486" fmla="*/ 885417 h 3646227"/>
              <a:gd name="connsiteX487" fmla="*/ 2310838 w 3461314"/>
              <a:gd name="connsiteY487" fmla="*/ 883333 h 3646227"/>
              <a:gd name="connsiteX488" fmla="*/ 2302449 w 3461314"/>
              <a:gd name="connsiteY488" fmla="*/ 876785 h 3646227"/>
              <a:gd name="connsiteX489" fmla="*/ 2300274 w 3461314"/>
              <a:gd name="connsiteY489" fmla="*/ 858627 h 3646227"/>
              <a:gd name="connsiteX490" fmla="*/ 2306488 w 3461314"/>
              <a:gd name="connsiteY490" fmla="*/ 867260 h 3646227"/>
              <a:gd name="connsiteX491" fmla="*/ 2306488 w 3461314"/>
              <a:gd name="connsiteY491" fmla="*/ 863092 h 3646227"/>
              <a:gd name="connsiteX492" fmla="*/ 2305246 w 3461314"/>
              <a:gd name="connsiteY492" fmla="*/ 852376 h 3646227"/>
              <a:gd name="connsiteX493" fmla="*/ 2304314 w 3461314"/>
              <a:gd name="connsiteY493" fmla="*/ 845232 h 3646227"/>
              <a:gd name="connsiteX494" fmla="*/ 2305557 w 3461314"/>
              <a:gd name="connsiteY494" fmla="*/ 839279 h 3646227"/>
              <a:gd name="connsiteX495" fmla="*/ 2315499 w 3461314"/>
              <a:gd name="connsiteY495" fmla="*/ 847614 h 3646227"/>
              <a:gd name="connsiteX496" fmla="*/ 2309596 w 3461314"/>
              <a:gd name="connsiteY496" fmla="*/ 837791 h 3646227"/>
              <a:gd name="connsiteX497" fmla="*/ 2304625 w 3461314"/>
              <a:gd name="connsiteY497" fmla="*/ 827968 h 3646227"/>
              <a:gd name="connsiteX498" fmla="*/ 2305867 w 3461314"/>
              <a:gd name="connsiteY498" fmla="*/ 821419 h 3646227"/>
              <a:gd name="connsiteX499" fmla="*/ 2303692 w 3461314"/>
              <a:gd name="connsiteY499" fmla="*/ 818443 h 3646227"/>
              <a:gd name="connsiteX500" fmla="*/ 1625115 w 3461314"/>
              <a:gd name="connsiteY500" fmla="*/ 827373 h 3646227"/>
              <a:gd name="connsiteX501" fmla="*/ 1628532 w 3461314"/>
              <a:gd name="connsiteY501" fmla="*/ 832136 h 3646227"/>
              <a:gd name="connsiteX502" fmla="*/ 1629154 w 3461314"/>
              <a:gd name="connsiteY502" fmla="*/ 838684 h 3646227"/>
              <a:gd name="connsiteX503" fmla="*/ 1625425 w 3461314"/>
              <a:gd name="connsiteY503" fmla="*/ 840173 h 3646227"/>
              <a:gd name="connsiteX504" fmla="*/ 1636300 w 3461314"/>
              <a:gd name="connsiteY504" fmla="*/ 845233 h 3646227"/>
              <a:gd name="connsiteX505" fmla="*/ 1646864 w 3461314"/>
              <a:gd name="connsiteY505" fmla="*/ 859521 h 3646227"/>
              <a:gd name="connsiteX506" fmla="*/ 1646554 w 3461314"/>
              <a:gd name="connsiteY506" fmla="*/ 868748 h 3646227"/>
              <a:gd name="connsiteX507" fmla="*/ 1645932 w 3461314"/>
              <a:gd name="connsiteY507" fmla="*/ 875892 h 3646227"/>
              <a:gd name="connsiteX508" fmla="*/ 1654010 w 3461314"/>
              <a:gd name="connsiteY508" fmla="*/ 878274 h 3646227"/>
              <a:gd name="connsiteX509" fmla="*/ 1648107 w 3461314"/>
              <a:gd name="connsiteY509" fmla="*/ 845828 h 3646227"/>
              <a:gd name="connsiteX510" fmla="*/ 1663021 w 3461314"/>
              <a:gd name="connsiteY510" fmla="*/ 845828 h 3646227"/>
              <a:gd name="connsiteX511" fmla="*/ 1657428 w 3461314"/>
              <a:gd name="connsiteY511" fmla="*/ 836601 h 3646227"/>
              <a:gd name="connsiteX512" fmla="*/ 1647175 w 3461314"/>
              <a:gd name="connsiteY512" fmla="*/ 834219 h 3646227"/>
              <a:gd name="connsiteX513" fmla="*/ 1633194 w 3461314"/>
              <a:gd name="connsiteY513" fmla="*/ 828564 h 3646227"/>
              <a:gd name="connsiteX514" fmla="*/ 1625115 w 3461314"/>
              <a:gd name="connsiteY514" fmla="*/ 827373 h 3646227"/>
              <a:gd name="connsiteX515" fmla="*/ 2596374 w 3461314"/>
              <a:gd name="connsiteY515" fmla="*/ 833326 h 3646227"/>
              <a:gd name="connsiteX516" fmla="*/ 2594199 w 3461314"/>
              <a:gd name="connsiteY516" fmla="*/ 833922 h 3646227"/>
              <a:gd name="connsiteX517" fmla="*/ 2590471 w 3461314"/>
              <a:gd name="connsiteY517" fmla="*/ 846424 h 3646227"/>
              <a:gd name="connsiteX518" fmla="*/ 2586743 w 3461314"/>
              <a:gd name="connsiteY518" fmla="*/ 858925 h 3646227"/>
              <a:gd name="connsiteX519" fmla="*/ 2592335 w 3461314"/>
              <a:gd name="connsiteY519" fmla="*/ 860711 h 3646227"/>
              <a:gd name="connsiteX520" fmla="*/ 2559711 w 3461314"/>
              <a:gd name="connsiteY520" fmla="*/ 908040 h 3646227"/>
              <a:gd name="connsiteX521" fmla="*/ 2572761 w 3461314"/>
              <a:gd name="connsiteY521" fmla="*/ 916077 h 3646227"/>
              <a:gd name="connsiteX522" fmla="*/ 2562508 w 3461314"/>
              <a:gd name="connsiteY522" fmla="*/ 913398 h 3646227"/>
              <a:gd name="connsiteX523" fmla="*/ 2614706 w 3461314"/>
              <a:gd name="connsiteY523" fmla="*/ 944652 h 3646227"/>
              <a:gd name="connsiteX524" fmla="*/ 2618434 w 3461314"/>
              <a:gd name="connsiteY524" fmla="*/ 960726 h 3646227"/>
              <a:gd name="connsiteX525" fmla="*/ 2638941 w 3461314"/>
              <a:gd name="connsiteY525" fmla="*/ 975014 h 3646227"/>
              <a:gd name="connsiteX526" fmla="*/ 2662243 w 3461314"/>
              <a:gd name="connsiteY526" fmla="*/ 1007162 h 3646227"/>
              <a:gd name="connsiteX527" fmla="*/ 2673429 w 3461314"/>
              <a:gd name="connsiteY527" fmla="*/ 1011627 h 3646227"/>
              <a:gd name="connsiteX528" fmla="*/ 2679954 w 3461314"/>
              <a:gd name="connsiteY528" fmla="*/ 1024128 h 3646227"/>
              <a:gd name="connsiteX529" fmla="*/ 2677157 w 3461314"/>
              <a:gd name="connsiteY529" fmla="*/ 1035737 h 3646227"/>
              <a:gd name="connsiteX530" fmla="*/ 2705121 w 3461314"/>
              <a:gd name="connsiteY530" fmla="*/ 1028593 h 3646227"/>
              <a:gd name="connsiteX531" fmla="*/ 2705121 w 3461314"/>
              <a:gd name="connsiteY531" fmla="*/ 987516 h 3646227"/>
              <a:gd name="connsiteX532" fmla="*/ 2754522 w 3461314"/>
              <a:gd name="connsiteY532" fmla="*/ 979479 h 3646227"/>
              <a:gd name="connsiteX533" fmla="*/ 2753591 w 3461314"/>
              <a:gd name="connsiteY533" fmla="*/ 959833 h 3646227"/>
              <a:gd name="connsiteX534" fmla="*/ 2752659 w 3461314"/>
              <a:gd name="connsiteY534" fmla="*/ 951796 h 3646227"/>
              <a:gd name="connsiteX535" fmla="*/ 2742406 w 3461314"/>
              <a:gd name="connsiteY535" fmla="*/ 941973 h 3646227"/>
              <a:gd name="connsiteX536" fmla="*/ 2754524 w 3461314"/>
              <a:gd name="connsiteY536" fmla="*/ 940187 h 3646227"/>
              <a:gd name="connsiteX537" fmla="*/ 2757320 w 3461314"/>
              <a:gd name="connsiteY537" fmla="*/ 918756 h 3646227"/>
              <a:gd name="connsiteX538" fmla="*/ 2746134 w 3461314"/>
              <a:gd name="connsiteY538" fmla="*/ 914291 h 3646227"/>
              <a:gd name="connsiteX539" fmla="*/ 2741473 w 3461314"/>
              <a:gd name="connsiteY539" fmla="*/ 900896 h 3646227"/>
              <a:gd name="connsiteX540" fmla="*/ 2718170 w 3461314"/>
              <a:gd name="connsiteY540" fmla="*/ 879464 h 3646227"/>
              <a:gd name="connsiteX541" fmla="*/ 2659447 w 3461314"/>
              <a:gd name="connsiteY541" fmla="*/ 861604 h 3646227"/>
              <a:gd name="connsiteX542" fmla="*/ 2630552 w 3461314"/>
              <a:gd name="connsiteY542" fmla="*/ 841066 h 3646227"/>
              <a:gd name="connsiteX543" fmla="*/ 2600724 w 3461314"/>
              <a:gd name="connsiteY543" fmla="*/ 835708 h 3646227"/>
              <a:gd name="connsiteX544" fmla="*/ 2596374 w 3461314"/>
              <a:gd name="connsiteY544" fmla="*/ 833326 h 3646227"/>
              <a:gd name="connsiteX545" fmla="*/ 2346569 w 3461314"/>
              <a:gd name="connsiteY545" fmla="*/ 866665 h 3646227"/>
              <a:gd name="connsiteX546" fmla="*/ 2347190 w 3461314"/>
              <a:gd name="connsiteY546" fmla="*/ 872023 h 3646227"/>
              <a:gd name="connsiteX547" fmla="*/ 2360550 w 3461314"/>
              <a:gd name="connsiteY547" fmla="*/ 878869 h 3646227"/>
              <a:gd name="connsiteX548" fmla="*/ 2361793 w 3461314"/>
              <a:gd name="connsiteY548" fmla="*/ 886906 h 3646227"/>
              <a:gd name="connsiteX549" fmla="*/ 2356511 w 3461314"/>
              <a:gd name="connsiteY549" fmla="*/ 886906 h 3646227"/>
              <a:gd name="connsiteX550" fmla="*/ 2348122 w 3461314"/>
              <a:gd name="connsiteY550" fmla="*/ 878274 h 3646227"/>
              <a:gd name="connsiteX551" fmla="*/ 2347190 w 3461314"/>
              <a:gd name="connsiteY551" fmla="*/ 884524 h 3646227"/>
              <a:gd name="connsiteX552" fmla="*/ 2340355 w 3461314"/>
              <a:gd name="connsiteY552" fmla="*/ 889287 h 3646227"/>
              <a:gd name="connsiteX553" fmla="*/ 2336626 w 3461314"/>
              <a:gd name="connsiteY553" fmla="*/ 883929 h 3646227"/>
              <a:gd name="connsiteX554" fmla="*/ 2343462 w 3461314"/>
              <a:gd name="connsiteY554" fmla="*/ 895538 h 3646227"/>
              <a:gd name="connsiteX555" fmla="*/ 2357444 w 3461314"/>
              <a:gd name="connsiteY555" fmla="*/ 904468 h 3646227"/>
              <a:gd name="connsiteX556" fmla="*/ 2371425 w 3461314"/>
              <a:gd name="connsiteY556" fmla="*/ 917565 h 3646227"/>
              <a:gd name="connsiteX557" fmla="*/ 2377018 w 3461314"/>
              <a:gd name="connsiteY557" fmla="*/ 914886 h 3646227"/>
              <a:gd name="connsiteX558" fmla="*/ 2366765 w 3461314"/>
              <a:gd name="connsiteY558" fmla="*/ 906551 h 3646227"/>
              <a:gd name="connsiteX559" fmla="*/ 2376396 w 3461314"/>
              <a:gd name="connsiteY559" fmla="*/ 904170 h 3646227"/>
              <a:gd name="connsiteX560" fmla="*/ 2381057 w 3461314"/>
              <a:gd name="connsiteY560" fmla="*/ 899705 h 3646227"/>
              <a:gd name="connsiteX561" fmla="*/ 2368318 w 3461314"/>
              <a:gd name="connsiteY561" fmla="*/ 894347 h 3646227"/>
              <a:gd name="connsiteX562" fmla="*/ 2369250 w 3461314"/>
              <a:gd name="connsiteY562" fmla="*/ 882441 h 3646227"/>
              <a:gd name="connsiteX563" fmla="*/ 2362725 w 3461314"/>
              <a:gd name="connsiteY563" fmla="*/ 874106 h 3646227"/>
              <a:gd name="connsiteX564" fmla="*/ 2351540 w 3461314"/>
              <a:gd name="connsiteY564" fmla="*/ 869939 h 3646227"/>
              <a:gd name="connsiteX565" fmla="*/ 2346569 w 3461314"/>
              <a:gd name="connsiteY565" fmla="*/ 866665 h 3646227"/>
              <a:gd name="connsiteX566" fmla="*/ 2195877 w 3461314"/>
              <a:gd name="connsiteY566" fmla="*/ 878274 h 3646227"/>
              <a:gd name="connsiteX567" fmla="*/ 2194324 w 3461314"/>
              <a:gd name="connsiteY567" fmla="*/ 880060 h 3646227"/>
              <a:gd name="connsiteX568" fmla="*/ 2194945 w 3461314"/>
              <a:gd name="connsiteY568" fmla="*/ 889287 h 3646227"/>
              <a:gd name="connsiteX569" fmla="*/ 2187799 w 3461314"/>
              <a:gd name="connsiteY569" fmla="*/ 889287 h 3646227"/>
              <a:gd name="connsiteX570" fmla="*/ 2184381 w 3461314"/>
              <a:gd name="connsiteY570" fmla="*/ 891371 h 3646227"/>
              <a:gd name="connsiteX571" fmla="*/ 2180653 w 3461314"/>
              <a:gd name="connsiteY571" fmla="*/ 885417 h 3646227"/>
              <a:gd name="connsiteX572" fmla="*/ 2180653 w 3461314"/>
              <a:gd name="connsiteY572" fmla="*/ 891966 h 3646227"/>
              <a:gd name="connsiteX573" fmla="*/ 2189042 w 3461314"/>
              <a:gd name="connsiteY573" fmla="*/ 897622 h 3646227"/>
              <a:gd name="connsiteX574" fmla="*/ 2203024 w 3461314"/>
              <a:gd name="connsiteY574" fmla="*/ 899705 h 3646227"/>
              <a:gd name="connsiteX575" fmla="*/ 2200227 w 3461314"/>
              <a:gd name="connsiteY575" fmla="*/ 917565 h 3646227"/>
              <a:gd name="connsiteX576" fmla="*/ 2192149 w 3461314"/>
              <a:gd name="connsiteY576" fmla="*/ 921732 h 3646227"/>
              <a:gd name="connsiteX577" fmla="*/ 2191839 w 3461314"/>
              <a:gd name="connsiteY577" fmla="*/ 925007 h 3646227"/>
              <a:gd name="connsiteX578" fmla="*/ 2190285 w 3461314"/>
              <a:gd name="connsiteY578" fmla="*/ 929769 h 3646227"/>
              <a:gd name="connsiteX579" fmla="*/ 2191217 w 3461314"/>
              <a:gd name="connsiteY579" fmla="*/ 936318 h 3646227"/>
              <a:gd name="connsiteX580" fmla="*/ 2192770 w 3461314"/>
              <a:gd name="connsiteY580" fmla="*/ 942271 h 3646227"/>
              <a:gd name="connsiteX581" fmla="*/ 2191217 w 3461314"/>
              <a:gd name="connsiteY581" fmla="*/ 946141 h 3646227"/>
              <a:gd name="connsiteX582" fmla="*/ 2192148 w 3461314"/>
              <a:gd name="connsiteY582" fmla="*/ 950010 h 3646227"/>
              <a:gd name="connsiteX583" fmla="*/ 2194013 w 3461314"/>
              <a:gd name="connsiteY583" fmla="*/ 956559 h 3646227"/>
              <a:gd name="connsiteX584" fmla="*/ 2204887 w 3461314"/>
              <a:gd name="connsiteY584" fmla="*/ 957154 h 3646227"/>
              <a:gd name="connsiteX585" fmla="*/ 2197741 w 3461314"/>
              <a:gd name="connsiteY585" fmla="*/ 931853 h 3646227"/>
              <a:gd name="connsiteX586" fmla="*/ 2208305 w 3461314"/>
              <a:gd name="connsiteY586" fmla="*/ 912505 h 3646227"/>
              <a:gd name="connsiteX587" fmla="*/ 2212344 w 3461314"/>
              <a:gd name="connsiteY587" fmla="*/ 904766 h 3646227"/>
              <a:gd name="connsiteX588" fmla="*/ 2214519 w 3461314"/>
              <a:gd name="connsiteY588" fmla="*/ 901491 h 3646227"/>
              <a:gd name="connsiteX589" fmla="*/ 2228501 w 3461314"/>
              <a:gd name="connsiteY589" fmla="*/ 899705 h 3646227"/>
              <a:gd name="connsiteX590" fmla="*/ 2228811 w 3461314"/>
              <a:gd name="connsiteY590" fmla="*/ 899110 h 3646227"/>
              <a:gd name="connsiteX591" fmla="*/ 2221043 w 3461314"/>
              <a:gd name="connsiteY591" fmla="*/ 898217 h 3646227"/>
              <a:gd name="connsiteX592" fmla="*/ 2220733 w 3461314"/>
              <a:gd name="connsiteY592" fmla="*/ 891967 h 3646227"/>
              <a:gd name="connsiteX593" fmla="*/ 2216383 w 3461314"/>
              <a:gd name="connsiteY593" fmla="*/ 890180 h 3646227"/>
              <a:gd name="connsiteX594" fmla="*/ 2209859 w 3461314"/>
              <a:gd name="connsiteY594" fmla="*/ 897622 h 3646227"/>
              <a:gd name="connsiteX595" fmla="*/ 2208305 w 3461314"/>
              <a:gd name="connsiteY595" fmla="*/ 891371 h 3646227"/>
              <a:gd name="connsiteX596" fmla="*/ 2203644 w 3461314"/>
              <a:gd name="connsiteY596" fmla="*/ 888097 h 3646227"/>
              <a:gd name="connsiteX597" fmla="*/ 2196498 w 3461314"/>
              <a:gd name="connsiteY597" fmla="*/ 886311 h 3646227"/>
              <a:gd name="connsiteX598" fmla="*/ 2195877 w 3461314"/>
              <a:gd name="connsiteY598" fmla="*/ 878274 h 3646227"/>
              <a:gd name="connsiteX599" fmla="*/ 2332276 w 3461314"/>
              <a:gd name="connsiteY599" fmla="*/ 894943 h 3646227"/>
              <a:gd name="connsiteX600" fmla="*/ 2331345 w 3461314"/>
              <a:gd name="connsiteY600" fmla="*/ 902384 h 3646227"/>
              <a:gd name="connsiteX601" fmla="*/ 2323266 w 3461314"/>
              <a:gd name="connsiteY601" fmla="*/ 904766 h 3646227"/>
              <a:gd name="connsiteX602" fmla="*/ 2317984 w 3461314"/>
              <a:gd name="connsiteY602" fmla="*/ 904170 h 3646227"/>
              <a:gd name="connsiteX603" fmla="*/ 2320470 w 3461314"/>
              <a:gd name="connsiteY603" fmla="*/ 913695 h 3646227"/>
              <a:gd name="connsiteX604" fmla="*/ 2324820 w 3461314"/>
              <a:gd name="connsiteY604" fmla="*/ 912505 h 3646227"/>
              <a:gd name="connsiteX605" fmla="*/ 2335073 w 3461314"/>
              <a:gd name="connsiteY605" fmla="*/ 907444 h 3646227"/>
              <a:gd name="connsiteX606" fmla="*/ 2341598 w 3461314"/>
              <a:gd name="connsiteY606" fmla="*/ 913695 h 3646227"/>
              <a:gd name="connsiteX607" fmla="*/ 2356201 w 3461314"/>
              <a:gd name="connsiteY607" fmla="*/ 916970 h 3646227"/>
              <a:gd name="connsiteX608" fmla="*/ 2353094 w 3461314"/>
              <a:gd name="connsiteY608" fmla="*/ 906551 h 3646227"/>
              <a:gd name="connsiteX609" fmla="*/ 2349987 w 3461314"/>
              <a:gd name="connsiteY609" fmla="*/ 902682 h 3646227"/>
              <a:gd name="connsiteX610" fmla="*/ 2342841 w 3461314"/>
              <a:gd name="connsiteY610" fmla="*/ 908933 h 3646227"/>
              <a:gd name="connsiteX611" fmla="*/ 2335384 w 3461314"/>
              <a:gd name="connsiteY611" fmla="*/ 899110 h 3646227"/>
              <a:gd name="connsiteX612" fmla="*/ 2332277 w 3461314"/>
              <a:gd name="connsiteY612" fmla="*/ 894943 h 3646227"/>
              <a:gd name="connsiteX613" fmla="*/ 2331344 w 3461314"/>
              <a:gd name="connsiteY613" fmla="*/ 915779 h 3646227"/>
              <a:gd name="connsiteX614" fmla="*/ 2330723 w 3461314"/>
              <a:gd name="connsiteY614" fmla="*/ 917863 h 3646227"/>
              <a:gd name="connsiteX615" fmla="*/ 2319227 w 3461314"/>
              <a:gd name="connsiteY615" fmla="*/ 918458 h 3646227"/>
              <a:gd name="connsiteX616" fmla="*/ 2329791 w 3461314"/>
              <a:gd name="connsiteY616" fmla="*/ 928579 h 3646227"/>
              <a:gd name="connsiteX617" fmla="*/ 2335073 w 3461314"/>
              <a:gd name="connsiteY617" fmla="*/ 923518 h 3646227"/>
              <a:gd name="connsiteX618" fmla="*/ 2331344 w 3461314"/>
              <a:gd name="connsiteY618" fmla="*/ 915779 h 3646227"/>
              <a:gd name="connsiteX619" fmla="*/ 1672963 w 3461314"/>
              <a:gd name="connsiteY619" fmla="*/ 1082173 h 3646227"/>
              <a:gd name="connsiteX620" fmla="*/ 1670478 w 3461314"/>
              <a:gd name="connsiteY620" fmla="*/ 1083959 h 3646227"/>
              <a:gd name="connsiteX621" fmla="*/ 1673274 w 3461314"/>
              <a:gd name="connsiteY621" fmla="*/ 1096758 h 3646227"/>
              <a:gd name="connsiteX622" fmla="*/ 1671409 w 3461314"/>
              <a:gd name="connsiteY622" fmla="*/ 1105093 h 3646227"/>
              <a:gd name="connsiteX623" fmla="*/ 1678866 w 3461314"/>
              <a:gd name="connsiteY623" fmla="*/ 1112534 h 3646227"/>
              <a:gd name="connsiteX624" fmla="*/ 1684148 w 3461314"/>
              <a:gd name="connsiteY624" fmla="*/ 1121464 h 3646227"/>
              <a:gd name="connsiteX625" fmla="*/ 1689430 w 3461314"/>
              <a:gd name="connsiteY625" fmla="*/ 1120273 h 3646227"/>
              <a:gd name="connsiteX626" fmla="*/ 1695955 w 3461314"/>
              <a:gd name="connsiteY626" fmla="*/ 1116106 h 3646227"/>
              <a:gd name="connsiteX627" fmla="*/ 1697509 w 3461314"/>
              <a:gd name="connsiteY627" fmla="*/ 1123548 h 3646227"/>
              <a:gd name="connsiteX628" fmla="*/ 1701237 w 3461314"/>
              <a:gd name="connsiteY628" fmla="*/ 1125036 h 3646227"/>
              <a:gd name="connsiteX629" fmla="*/ 1702791 w 3461314"/>
              <a:gd name="connsiteY629" fmla="*/ 1114023 h 3646227"/>
              <a:gd name="connsiteX630" fmla="*/ 1703412 w 3461314"/>
              <a:gd name="connsiteY630" fmla="*/ 1106581 h 3646227"/>
              <a:gd name="connsiteX631" fmla="*/ 1693780 w 3461314"/>
              <a:gd name="connsiteY631" fmla="*/ 1110748 h 3646227"/>
              <a:gd name="connsiteX632" fmla="*/ 1678866 w 3461314"/>
              <a:gd name="connsiteY632" fmla="*/ 1101521 h 3646227"/>
              <a:gd name="connsiteX633" fmla="*/ 1675759 w 3461314"/>
              <a:gd name="connsiteY633" fmla="*/ 1088721 h 3646227"/>
              <a:gd name="connsiteX634" fmla="*/ 1672963 w 3461314"/>
              <a:gd name="connsiteY634" fmla="*/ 1082173 h 3646227"/>
              <a:gd name="connsiteX635" fmla="*/ 1801284 w 3461314"/>
              <a:gd name="connsiteY635" fmla="*/ 1285774 h 3646227"/>
              <a:gd name="connsiteX636" fmla="*/ 1792895 w 3461314"/>
              <a:gd name="connsiteY636" fmla="*/ 1287560 h 3646227"/>
              <a:gd name="connsiteX637" fmla="*/ 1774252 w 3461314"/>
              <a:gd name="connsiteY637" fmla="*/ 1288751 h 3646227"/>
              <a:gd name="connsiteX638" fmla="*/ 1767727 w 3461314"/>
              <a:gd name="connsiteY638" fmla="*/ 1291430 h 3646227"/>
              <a:gd name="connsiteX639" fmla="*/ 1761203 w 3461314"/>
              <a:gd name="connsiteY639" fmla="*/ 1288155 h 3646227"/>
              <a:gd name="connsiteX640" fmla="*/ 1752503 w 3461314"/>
              <a:gd name="connsiteY640" fmla="*/ 1287560 h 3646227"/>
              <a:gd name="connsiteX641" fmla="*/ 1744736 w 3461314"/>
              <a:gd name="connsiteY641" fmla="*/ 1290537 h 3646227"/>
              <a:gd name="connsiteX642" fmla="*/ 1730443 w 3461314"/>
              <a:gd name="connsiteY642" fmla="*/ 1292620 h 3646227"/>
              <a:gd name="connsiteX643" fmla="*/ 1738211 w 3461314"/>
              <a:gd name="connsiteY643" fmla="*/ 1294109 h 3646227"/>
              <a:gd name="connsiteX644" fmla="*/ 1745668 w 3461314"/>
              <a:gd name="connsiteY644" fmla="*/ 1295001 h 3646227"/>
              <a:gd name="connsiteX645" fmla="*/ 1750639 w 3461314"/>
              <a:gd name="connsiteY645" fmla="*/ 1296489 h 3646227"/>
              <a:gd name="connsiteX646" fmla="*/ 1755921 w 3461314"/>
              <a:gd name="connsiteY646" fmla="*/ 1300359 h 3646227"/>
              <a:gd name="connsiteX647" fmla="*/ 1764310 w 3461314"/>
              <a:gd name="connsiteY647" fmla="*/ 1306610 h 3646227"/>
              <a:gd name="connsiteX648" fmla="*/ 1773942 w 3461314"/>
              <a:gd name="connsiteY648" fmla="*/ 1298871 h 3646227"/>
              <a:gd name="connsiteX649" fmla="*/ 1801905 w 3461314"/>
              <a:gd name="connsiteY649" fmla="*/ 1286666 h 3646227"/>
              <a:gd name="connsiteX650" fmla="*/ 1801284 w 3461314"/>
              <a:gd name="connsiteY650" fmla="*/ 1285774 h 3646227"/>
              <a:gd name="connsiteX651" fmla="*/ 1630396 w 3461314"/>
              <a:gd name="connsiteY651" fmla="*/ 1286369 h 3646227"/>
              <a:gd name="connsiteX652" fmla="*/ 1620765 w 3461314"/>
              <a:gd name="connsiteY652" fmla="*/ 1289941 h 3646227"/>
              <a:gd name="connsiteX653" fmla="*/ 1599947 w 3461314"/>
              <a:gd name="connsiteY653" fmla="*/ 1299764 h 3646227"/>
              <a:gd name="connsiteX654" fmla="*/ 1606162 w 3461314"/>
              <a:gd name="connsiteY654" fmla="*/ 1332507 h 3646227"/>
              <a:gd name="connsiteX655" fmla="*/ 1595287 w 3461314"/>
              <a:gd name="connsiteY655" fmla="*/ 1333995 h 3646227"/>
              <a:gd name="connsiteX656" fmla="*/ 1577266 w 3461314"/>
              <a:gd name="connsiteY656" fmla="*/ 1326554 h 3646227"/>
              <a:gd name="connsiteX657" fmla="*/ 1563906 w 3461314"/>
              <a:gd name="connsiteY657" fmla="*/ 1354832 h 3646227"/>
              <a:gd name="connsiteX658" fmla="*/ 1561110 w 3461314"/>
              <a:gd name="connsiteY658" fmla="*/ 1361083 h 3646227"/>
              <a:gd name="connsiteX659" fmla="*/ 1564838 w 3461314"/>
              <a:gd name="connsiteY659" fmla="*/ 1372394 h 3646227"/>
              <a:gd name="connsiteX660" fmla="*/ 1571984 w 3461314"/>
              <a:gd name="connsiteY660" fmla="*/ 1377454 h 3646227"/>
              <a:gd name="connsiteX661" fmla="*/ 1551167 w 3461314"/>
              <a:gd name="connsiteY661" fmla="*/ 1406923 h 3646227"/>
              <a:gd name="connsiteX662" fmla="*/ 1569809 w 3461314"/>
              <a:gd name="connsiteY662" fmla="*/ 1408113 h 3646227"/>
              <a:gd name="connsiteX663" fmla="*/ 1586277 w 3461314"/>
              <a:gd name="connsiteY663" fmla="*/ 1392040 h 3646227"/>
              <a:gd name="connsiteX664" fmla="*/ 1594666 w 3461314"/>
              <a:gd name="connsiteY664" fmla="*/ 1379835 h 3646227"/>
              <a:gd name="connsiteX665" fmla="*/ 1606472 w 3461314"/>
              <a:gd name="connsiteY665" fmla="*/ 1378645 h 3646227"/>
              <a:gd name="connsiteX666" fmla="*/ 1608647 w 3461314"/>
              <a:gd name="connsiteY666" fmla="*/ 1390551 h 3646227"/>
              <a:gd name="connsiteX667" fmla="*/ 1621075 w 3461314"/>
              <a:gd name="connsiteY667" fmla="*/ 1372691 h 3646227"/>
              <a:gd name="connsiteX668" fmla="*/ 1658360 w 3461314"/>
              <a:gd name="connsiteY668" fmla="*/ 1342032 h 3646227"/>
              <a:gd name="connsiteX669" fmla="*/ 1654632 w 3461314"/>
              <a:gd name="connsiteY669" fmla="*/ 1331912 h 3646227"/>
              <a:gd name="connsiteX670" fmla="*/ 1656185 w 3461314"/>
              <a:gd name="connsiteY670" fmla="*/ 1330423 h 3646227"/>
              <a:gd name="connsiteX671" fmla="*/ 1659292 w 3461314"/>
              <a:gd name="connsiteY671" fmla="*/ 1328340 h 3646227"/>
              <a:gd name="connsiteX672" fmla="*/ 1659602 w 3461314"/>
              <a:gd name="connsiteY672" fmla="*/ 1328042 h 3646227"/>
              <a:gd name="connsiteX673" fmla="*/ 1659602 w 3461314"/>
              <a:gd name="connsiteY673" fmla="*/ 1319113 h 3646227"/>
              <a:gd name="connsiteX674" fmla="*/ 1658359 w 3461314"/>
              <a:gd name="connsiteY674" fmla="*/ 1322387 h 3646227"/>
              <a:gd name="connsiteX675" fmla="*/ 1654010 w 3461314"/>
              <a:gd name="connsiteY675" fmla="*/ 1325364 h 3646227"/>
              <a:gd name="connsiteX676" fmla="*/ 1658359 w 3461314"/>
              <a:gd name="connsiteY676" fmla="*/ 1290835 h 3646227"/>
              <a:gd name="connsiteX677" fmla="*/ 1634746 w 3461314"/>
              <a:gd name="connsiteY677" fmla="*/ 1287560 h 3646227"/>
              <a:gd name="connsiteX678" fmla="*/ 1632571 w 3461314"/>
              <a:gd name="connsiteY678" fmla="*/ 1286370 h 3646227"/>
              <a:gd name="connsiteX679" fmla="*/ 1630396 w 3461314"/>
              <a:gd name="connsiteY679" fmla="*/ 1286370 h 3646227"/>
              <a:gd name="connsiteX680" fmla="*/ 1714287 w 3461314"/>
              <a:gd name="connsiteY680" fmla="*/ 1347986 h 3646227"/>
              <a:gd name="connsiteX681" fmla="*/ 1704344 w 3461314"/>
              <a:gd name="connsiteY681" fmla="*/ 1360785 h 3646227"/>
              <a:gd name="connsiteX682" fmla="*/ 1691916 w 3461314"/>
              <a:gd name="connsiteY682" fmla="*/ 1381324 h 3646227"/>
              <a:gd name="connsiteX683" fmla="*/ 1672031 w 3461314"/>
              <a:gd name="connsiteY683" fmla="*/ 1442345 h 3646227"/>
              <a:gd name="connsiteX684" fmla="*/ 1678866 w 3461314"/>
              <a:gd name="connsiteY684" fmla="*/ 1470920 h 3646227"/>
              <a:gd name="connsiteX685" fmla="*/ 1698130 w 3461314"/>
              <a:gd name="connsiteY685" fmla="*/ 1428057 h 3646227"/>
              <a:gd name="connsiteX686" fmla="*/ 1703101 w 3461314"/>
              <a:gd name="connsiteY686" fmla="*/ 1401267 h 3646227"/>
              <a:gd name="connsiteX687" fmla="*/ 1722676 w 3461314"/>
              <a:gd name="connsiteY687" fmla="*/ 1379538 h 3646227"/>
              <a:gd name="connsiteX688" fmla="*/ 1714287 w 3461314"/>
              <a:gd name="connsiteY688" fmla="*/ 1347986 h 3646227"/>
              <a:gd name="connsiteX689" fmla="*/ 467743 w 3461314"/>
              <a:gd name="connsiteY689" fmla="*/ 1424783 h 3646227"/>
              <a:gd name="connsiteX690" fmla="*/ 455937 w 3461314"/>
              <a:gd name="connsiteY690" fmla="*/ 1433712 h 3646227"/>
              <a:gd name="connsiteX691" fmla="*/ 452519 w 3461314"/>
              <a:gd name="connsiteY691" fmla="*/ 1442047 h 3646227"/>
              <a:gd name="connsiteX692" fmla="*/ 467743 w 3461314"/>
              <a:gd name="connsiteY692" fmla="*/ 1424783 h 3646227"/>
              <a:gd name="connsiteX693" fmla="*/ 416478 w 3461314"/>
              <a:gd name="connsiteY693" fmla="*/ 1552182 h 3646227"/>
              <a:gd name="connsiteX694" fmla="*/ 417720 w 3461314"/>
              <a:gd name="connsiteY694" fmla="*/ 1567065 h 3646227"/>
              <a:gd name="connsiteX695" fmla="*/ 416478 w 3461314"/>
              <a:gd name="connsiteY695" fmla="*/ 1575698 h 3646227"/>
              <a:gd name="connsiteX696" fmla="*/ 418652 w 3461314"/>
              <a:gd name="connsiteY696" fmla="*/ 1574805 h 3646227"/>
              <a:gd name="connsiteX697" fmla="*/ 422381 w 3461314"/>
              <a:gd name="connsiteY697" fmla="*/ 1573913 h 3646227"/>
              <a:gd name="connsiteX698" fmla="*/ 418652 w 3461314"/>
              <a:gd name="connsiteY698" fmla="*/ 1566173 h 3646227"/>
              <a:gd name="connsiteX699" fmla="*/ 418652 w 3461314"/>
              <a:gd name="connsiteY699" fmla="*/ 1565876 h 3646227"/>
              <a:gd name="connsiteX700" fmla="*/ 416478 w 3461314"/>
              <a:gd name="connsiteY700" fmla="*/ 1552184 h 3646227"/>
              <a:gd name="connsiteX701" fmla="*/ 246523 w 3461314"/>
              <a:gd name="connsiteY701" fmla="*/ 1699228 h 3646227"/>
              <a:gd name="connsiteX702" fmla="*/ 241240 w 3461314"/>
              <a:gd name="connsiteY702" fmla="*/ 1705181 h 3646227"/>
              <a:gd name="connsiteX703" fmla="*/ 241551 w 3461314"/>
              <a:gd name="connsiteY703" fmla="*/ 1714111 h 3646227"/>
              <a:gd name="connsiteX704" fmla="*/ 233162 w 3461314"/>
              <a:gd name="connsiteY704" fmla="*/ 1722743 h 3646227"/>
              <a:gd name="connsiteX705" fmla="*/ 239686 w 3461314"/>
              <a:gd name="connsiteY705" fmla="*/ 1727208 h 3646227"/>
              <a:gd name="connsiteX706" fmla="*/ 247143 w 3461314"/>
              <a:gd name="connsiteY706" fmla="*/ 1730780 h 3646227"/>
              <a:gd name="connsiteX707" fmla="*/ 250872 w 3461314"/>
              <a:gd name="connsiteY707" fmla="*/ 1726315 h 3646227"/>
              <a:gd name="connsiteX708" fmla="*/ 257086 w 3461314"/>
              <a:gd name="connsiteY708" fmla="*/ 1716195 h 3646227"/>
              <a:gd name="connsiteX709" fmla="*/ 262989 w 3461314"/>
              <a:gd name="connsiteY709" fmla="*/ 1704586 h 3646227"/>
              <a:gd name="connsiteX710" fmla="*/ 249940 w 3461314"/>
              <a:gd name="connsiteY710" fmla="*/ 1705181 h 3646227"/>
              <a:gd name="connsiteX711" fmla="*/ 247454 w 3461314"/>
              <a:gd name="connsiteY711" fmla="*/ 1699525 h 3646227"/>
              <a:gd name="connsiteX712" fmla="*/ 246523 w 3461314"/>
              <a:gd name="connsiteY712" fmla="*/ 1699228 h 3646227"/>
              <a:gd name="connsiteX713" fmla="*/ 142437 w 3461314"/>
              <a:gd name="connsiteY713" fmla="*/ 1703693 h 3646227"/>
              <a:gd name="connsiteX714" fmla="*/ 139019 w 3461314"/>
              <a:gd name="connsiteY714" fmla="*/ 1705478 h 3646227"/>
              <a:gd name="connsiteX715" fmla="*/ 140262 w 3461314"/>
              <a:gd name="connsiteY715" fmla="*/ 1708753 h 3646227"/>
              <a:gd name="connsiteX716" fmla="*/ 147408 w 3461314"/>
              <a:gd name="connsiteY716" fmla="*/ 1711432 h 3646227"/>
              <a:gd name="connsiteX717" fmla="*/ 153933 w 3461314"/>
              <a:gd name="connsiteY717" fmla="*/ 1723636 h 3646227"/>
              <a:gd name="connsiteX718" fmla="*/ 156729 w 3461314"/>
              <a:gd name="connsiteY718" fmla="*/ 1721552 h 3646227"/>
              <a:gd name="connsiteX719" fmla="*/ 153001 w 3461314"/>
              <a:gd name="connsiteY719" fmla="*/ 1712920 h 3646227"/>
              <a:gd name="connsiteX720" fmla="*/ 153001 w 3461314"/>
              <a:gd name="connsiteY720" fmla="*/ 1707860 h 3646227"/>
              <a:gd name="connsiteX721" fmla="*/ 150826 w 3461314"/>
              <a:gd name="connsiteY721" fmla="*/ 1703693 h 3646227"/>
              <a:gd name="connsiteX722" fmla="*/ 149583 w 3461314"/>
              <a:gd name="connsiteY722" fmla="*/ 1704288 h 3646227"/>
              <a:gd name="connsiteX723" fmla="*/ 143680 w 3461314"/>
              <a:gd name="connsiteY723" fmla="*/ 1704585 h 3646227"/>
              <a:gd name="connsiteX724" fmla="*/ 142437 w 3461314"/>
              <a:gd name="connsiteY724" fmla="*/ 1703693 h 3646227"/>
              <a:gd name="connsiteX725" fmla="*/ 23127 w 3461314"/>
              <a:gd name="connsiteY725" fmla="*/ 1768583 h 3646227"/>
              <a:gd name="connsiteX726" fmla="*/ 20952 w 3461314"/>
              <a:gd name="connsiteY726" fmla="*/ 1772453 h 3646227"/>
              <a:gd name="connsiteX727" fmla="*/ 20330 w 3461314"/>
              <a:gd name="connsiteY727" fmla="*/ 1776322 h 3646227"/>
              <a:gd name="connsiteX728" fmla="*/ 13495 w 3461314"/>
              <a:gd name="connsiteY728" fmla="*/ 1776620 h 3646227"/>
              <a:gd name="connsiteX729" fmla="*/ 8213 w 3461314"/>
              <a:gd name="connsiteY729" fmla="*/ 1781382 h 3646227"/>
              <a:gd name="connsiteX730" fmla="*/ 6349 w 3461314"/>
              <a:gd name="connsiteY730" fmla="*/ 1783168 h 3646227"/>
              <a:gd name="connsiteX731" fmla="*/ 4795 w 3461314"/>
              <a:gd name="connsiteY731" fmla="*/ 1785549 h 3646227"/>
              <a:gd name="connsiteX732" fmla="*/ 10388 w 3461314"/>
              <a:gd name="connsiteY732" fmla="*/ 1785847 h 3646227"/>
              <a:gd name="connsiteX733" fmla="*/ 16291 w 3461314"/>
              <a:gd name="connsiteY733" fmla="*/ 1784060 h 3646227"/>
              <a:gd name="connsiteX734" fmla="*/ 21573 w 3461314"/>
              <a:gd name="connsiteY734" fmla="*/ 1778405 h 3646227"/>
              <a:gd name="connsiteX735" fmla="*/ 26234 w 3461314"/>
              <a:gd name="connsiteY735" fmla="*/ 1772452 h 3646227"/>
              <a:gd name="connsiteX736" fmla="*/ 23127 w 3461314"/>
              <a:gd name="connsiteY736" fmla="*/ 1768582 h 3646227"/>
              <a:gd name="connsiteX737" fmla="*/ 8834 w 3461314"/>
              <a:gd name="connsiteY737" fmla="*/ 1792694 h 3646227"/>
              <a:gd name="connsiteX738" fmla="*/ 7903 w 3461314"/>
              <a:gd name="connsiteY738" fmla="*/ 1794182 h 3646227"/>
              <a:gd name="connsiteX739" fmla="*/ 4174 w 3461314"/>
              <a:gd name="connsiteY739" fmla="*/ 1793885 h 3646227"/>
              <a:gd name="connsiteX740" fmla="*/ 2310 w 3461314"/>
              <a:gd name="connsiteY740" fmla="*/ 1795969 h 3646227"/>
              <a:gd name="connsiteX741" fmla="*/ 8835 w 3461314"/>
              <a:gd name="connsiteY741" fmla="*/ 1800434 h 3646227"/>
              <a:gd name="connsiteX742" fmla="*/ 20952 w 3461314"/>
              <a:gd name="connsiteY742" fmla="*/ 1809066 h 3646227"/>
              <a:gd name="connsiteX743" fmla="*/ 20642 w 3461314"/>
              <a:gd name="connsiteY743" fmla="*/ 1818293 h 3646227"/>
              <a:gd name="connsiteX744" fmla="*/ 25613 w 3461314"/>
              <a:gd name="connsiteY744" fmla="*/ 1819484 h 3646227"/>
              <a:gd name="connsiteX745" fmla="*/ 26235 w 3461314"/>
              <a:gd name="connsiteY745" fmla="*/ 1815019 h 3646227"/>
              <a:gd name="connsiteX746" fmla="*/ 29652 w 3461314"/>
              <a:gd name="connsiteY746" fmla="*/ 1810256 h 3646227"/>
              <a:gd name="connsiteX747" fmla="*/ 24370 w 3461314"/>
              <a:gd name="connsiteY747" fmla="*/ 1807280 h 3646227"/>
              <a:gd name="connsiteX748" fmla="*/ 18778 w 3461314"/>
              <a:gd name="connsiteY748" fmla="*/ 1802815 h 3646227"/>
              <a:gd name="connsiteX749" fmla="*/ 19088 w 3461314"/>
              <a:gd name="connsiteY749" fmla="*/ 1796266 h 3646227"/>
              <a:gd name="connsiteX750" fmla="*/ 12252 w 3461314"/>
              <a:gd name="connsiteY750" fmla="*/ 1792694 h 3646227"/>
              <a:gd name="connsiteX751" fmla="*/ 8835 w 3461314"/>
              <a:gd name="connsiteY751" fmla="*/ 1792694 h 3646227"/>
              <a:gd name="connsiteX752" fmla="*/ 109813 w 3461314"/>
              <a:gd name="connsiteY752" fmla="*/ 1798945 h 3646227"/>
              <a:gd name="connsiteX753" fmla="*/ 108259 w 3461314"/>
              <a:gd name="connsiteY753" fmla="*/ 1800731 h 3646227"/>
              <a:gd name="connsiteX754" fmla="*/ 104531 w 3461314"/>
              <a:gd name="connsiteY754" fmla="*/ 1810256 h 3646227"/>
              <a:gd name="connsiteX755" fmla="*/ 107327 w 3461314"/>
              <a:gd name="connsiteY755" fmla="*/ 1813232 h 3646227"/>
              <a:gd name="connsiteX756" fmla="*/ 108259 w 3461314"/>
              <a:gd name="connsiteY756" fmla="*/ 1825139 h 3646227"/>
              <a:gd name="connsiteX757" fmla="*/ 115094 w 3461314"/>
              <a:gd name="connsiteY757" fmla="*/ 1825436 h 3646227"/>
              <a:gd name="connsiteX758" fmla="*/ 114473 w 3461314"/>
              <a:gd name="connsiteY758" fmla="*/ 1821269 h 3646227"/>
              <a:gd name="connsiteX759" fmla="*/ 118201 w 3461314"/>
              <a:gd name="connsiteY759" fmla="*/ 1816209 h 3646227"/>
              <a:gd name="connsiteX760" fmla="*/ 114473 w 3461314"/>
              <a:gd name="connsiteY760" fmla="*/ 1814125 h 3646227"/>
              <a:gd name="connsiteX761" fmla="*/ 110434 w 3461314"/>
              <a:gd name="connsiteY761" fmla="*/ 1809958 h 3646227"/>
              <a:gd name="connsiteX762" fmla="*/ 109812 w 3461314"/>
              <a:gd name="connsiteY762" fmla="*/ 1804600 h 3646227"/>
              <a:gd name="connsiteX763" fmla="*/ 109812 w 3461314"/>
              <a:gd name="connsiteY763" fmla="*/ 1798944 h 3646227"/>
              <a:gd name="connsiteX764" fmla="*/ 72528 w 3461314"/>
              <a:gd name="connsiteY764" fmla="*/ 1862645 h 3646227"/>
              <a:gd name="connsiteX765" fmla="*/ 71597 w 3461314"/>
              <a:gd name="connsiteY765" fmla="*/ 1863835 h 3646227"/>
              <a:gd name="connsiteX766" fmla="*/ 67868 w 3461314"/>
              <a:gd name="connsiteY766" fmla="*/ 1869491 h 3646227"/>
              <a:gd name="connsiteX767" fmla="*/ 65383 w 3461314"/>
              <a:gd name="connsiteY767" fmla="*/ 1874849 h 3646227"/>
              <a:gd name="connsiteX768" fmla="*/ 56994 w 3461314"/>
              <a:gd name="connsiteY768" fmla="*/ 1878123 h 3646227"/>
              <a:gd name="connsiteX769" fmla="*/ 51090 w 3461314"/>
              <a:gd name="connsiteY769" fmla="*/ 1879314 h 3646227"/>
              <a:gd name="connsiteX770" fmla="*/ 52955 w 3461314"/>
              <a:gd name="connsiteY770" fmla="*/ 1885565 h 3646227"/>
              <a:gd name="connsiteX771" fmla="*/ 51090 w 3461314"/>
              <a:gd name="connsiteY771" fmla="*/ 1889136 h 3646227"/>
              <a:gd name="connsiteX772" fmla="*/ 58236 w 3461314"/>
              <a:gd name="connsiteY772" fmla="*/ 1884671 h 3646227"/>
              <a:gd name="connsiteX773" fmla="*/ 63519 w 3461314"/>
              <a:gd name="connsiteY773" fmla="*/ 1881993 h 3646227"/>
              <a:gd name="connsiteX774" fmla="*/ 67868 w 3461314"/>
              <a:gd name="connsiteY774" fmla="*/ 1879909 h 3646227"/>
              <a:gd name="connsiteX775" fmla="*/ 70665 w 3461314"/>
              <a:gd name="connsiteY775" fmla="*/ 1873956 h 3646227"/>
              <a:gd name="connsiteX776" fmla="*/ 74083 w 3461314"/>
              <a:gd name="connsiteY776" fmla="*/ 1868598 h 3646227"/>
              <a:gd name="connsiteX777" fmla="*/ 79364 w 3461314"/>
              <a:gd name="connsiteY777" fmla="*/ 1865621 h 3646227"/>
              <a:gd name="connsiteX778" fmla="*/ 78743 w 3461314"/>
              <a:gd name="connsiteY778" fmla="*/ 1863240 h 3646227"/>
              <a:gd name="connsiteX779" fmla="*/ 72529 w 3461314"/>
              <a:gd name="connsiteY779" fmla="*/ 1862645 h 3646227"/>
              <a:gd name="connsiteX780" fmla="*/ 1618279 w 3461314"/>
              <a:gd name="connsiteY780" fmla="*/ 1934381 h 3646227"/>
              <a:gd name="connsiteX781" fmla="*/ 1613929 w 3461314"/>
              <a:gd name="connsiteY781" fmla="*/ 1937358 h 3646227"/>
              <a:gd name="connsiteX782" fmla="*/ 1615794 w 3461314"/>
              <a:gd name="connsiteY782" fmla="*/ 1940632 h 3646227"/>
              <a:gd name="connsiteX783" fmla="*/ 1618279 w 3461314"/>
              <a:gd name="connsiteY783" fmla="*/ 1934381 h 3646227"/>
              <a:gd name="connsiteX784" fmla="*/ 1576023 w 3461314"/>
              <a:gd name="connsiteY784" fmla="*/ 1973375 h 3646227"/>
              <a:gd name="connsiteX785" fmla="*/ 1574470 w 3461314"/>
              <a:gd name="connsiteY785" fmla="*/ 1976352 h 3646227"/>
              <a:gd name="connsiteX786" fmla="*/ 1575402 w 3461314"/>
              <a:gd name="connsiteY786" fmla="*/ 1986770 h 3646227"/>
              <a:gd name="connsiteX787" fmla="*/ 1577576 w 3461314"/>
              <a:gd name="connsiteY787" fmla="*/ 1981710 h 3646227"/>
              <a:gd name="connsiteX788" fmla="*/ 1579130 w 3461314"/>
              <a:gd name="connsiteY788" fmla="*/ 1976947 h 3646227"/>
              <a:gd name="connsiteX789" fmla="*/ 1577576 w 3461314"/>
              <a:gd name="connsiteY789" fmla="*/ 1976352 h 3646227"/>
              <a:gd name="connsiteX790" fmla="*/ 1576023 w 3461314"/>
              <a:gd name="connsiteY790" fmla="*/ 1973375 h 3646227"/>
              <a:gd name="connsiteX791" fmla="*/ 1600569 w 3461314"/>
              <a:gd name="connsiteY791" fmla="*/ 1976352 h 3646227"/>
              <a:gd name="connsiteX792" fmla="*/ 1597151 w 3461314"/>
              <a:gd name="connsiteY792" fmla="*/ 1982900 h 3646227"/>
              <a:gd name="connsiteX793" fmla="*/ 1599637 w 3461314"/>
              <a:gd name="connsiteY793" fmla="*/ 1986175 h 3646227"/>
              <a:gd name="connsiteX794" fmla="*/ 1600880 w 3461314"/>
              <a:gd name="connsiteY794" fmla="*/ 1988258 h 3646227"/>
              <a:gd name="connsiteX795" fmla="*/ 1604608 w 3461314"/>
              <a:gd name="connsiteY795" fmla="*/ 1989746 h 3646227"/>
              <a:gd name="connsiteX796" fmla="*/ 1609580 w 3461314"/>
              <a:gd name="connsiteY796" fmla="*/ 1990044 h 3646227"/>
              <a:gd name="connsiteX797" fmla="*/ 1604608 w 3461314"/>
              <a:gd name="connsiteY797" fmla="*/ 1980221 h 3646227"/>
              <a:gd name="connsiteX798" fmla="*/ 1601501 w 3461314"/>
              <a:gd name="connsiteY798" fmla="*/ 1976351 h 3646227"/>
              <a:gd name="connsiteX799" fmla="*/ 1600570 w 3461314"/>
              <a:gd name="connsiteY799" fmla="*/ 1976351 h 3646227"/>
              <a:gd name="connsiteX800" fmla="*/ 2955859 w 3461314"/>
              <a:gd name="connsiteY800" fmla="*/ 2030229 h 3646227"/>
              <a:gd name="connsiteX801" fmla="*/ 2952751 w 3461314"/>
              <a:gd name="connsiteY801" fmla="*/ 2038563 h 3646227"/>
              <a:gd name="connsiteX802" fmla="*/ 2945605 w 3461314"/>
              <a:gd name="connsiteY802" fmla="*/ 2050768 h 3646227"/>
              <a:gd name="connsiteX803" fmla="*/ 2947159 w 3461314"/>
              <a:gd name="connsiteY803" fmla="*/ 2055828 h 3646227"/>
              <a:gd name="connsiteX804" fmla="*/ 2958344 w 3461314"/>
              <a:gd name="connsiteY804" fmla="*/ 2068330 h 3646227"/>
              <a:gd name="connsiteX805" fmla="*/ 2969840 w 3461314"/>
              <a:gd name="connsiteY805" fmla="*/ 2096905 h 3646227"/>
              <a:gd name="connsiteX806" fmla="*/ 2970462 w 3461314"/>
              <a:gd name="connsiteY806" fmla="*/ 2070413 h 3646227"/>
              <a:gd name="connsiteX807" fmla="*/ 2966112 w 3461314"/>
              <a:gd name="connsiteY807" fmla="*/ 2048982 h 3646227"/>
              <a:gd name="connsiteX808" fmla="*/ 2955859 w 3461314"/>
              <a:gd name="connsiteY808" fmla="*/ 2030229 h 3646227"/>
              <a:gd name="connsiteX809" fmla="*/ 3068333 w 3461314"/>
              <a:gd name="connsiteY809" fmla="*/ 2144829 h 3646227"/>
              <a:gd name="connsiteX810" fmla="*/ 3065847 w 3461314"/>
              <a:gd name="connsiteY810" fmla="*/ 2147508 h 3646227"/>
              <a:gd name="connsiteX811" fmla="*/ 3070197 w 3461314"/>
              <a:gd name="connsiteY811" fmla="*/ 2160307 h 3646227"/>
              <a:gd name="connsiteX812" fmla="*/ 3078897 w 3461314"/>
              <a:gd name="connsiteY812" fmla="*/ 2169833 h 3646227"/>
              <a:gd name="connsiteX813" fmla="*/ 3078587 w 3461314"/>
              <a:gd name="connsiteY813" fmla="*/ 2149294 h 3646227"/>
              <a:gd name="connsiteX814" fmla="*/ 3068333 w 3461314"/>
              <a:gd name="connsiteY814" fmla="*/ 2144829 h 3646227"/>
              <a:gd name="connsiteX815" fmla="*/ 3058080 w 3461314"/>
              <a:gd name="connsiteY815" fmla="*/ 2147806 h 3646227"/>
              <a:gd name="connsiteX816" fmla="*/ 3055594 w 3461314"/>
              <a:gd name="connsiteY816" fmla="*/ 2148401 h 3646227"/>
              <a:gd name="connsiteX817" fmla="*/ 3053730 w 3461314"/>
              <a:gd name="connsiteY817" fmla="*/ 2157629 h 3646227"/>
              <a:gd name="connsiteX818" fmla="*/ 3058080 w 3461314"/>
              <a:gd name="connsiteY818" fmla="*/ 2147806 h 3646227"/>
              <a:gd name="connsiteX819" fmla="*/ 3178633 w 3461314"/>
              <a:gd name="connsiteY819" fmla="*/ 2165665 h 3646227"/>
              <a:gd name="connsiteX820" fmla="*/ 3176458 w 3461314"/>
              <a:gd name="connsiteY820" fmla="*/ 2171023 h 3646227"/>
              <a:gd name="connsiteX821" fmla="*/ 3174283 w 3461314"/>
              <a:gd name="connsiteY821" fmla="*/ 2179953 h 3646227"/>
              <a:gd name="connsiteX822" fmla="*/ 3188265 w 3461314"/>
              <a:gd name="connsiteY822" fmla="*/ 2188883 h 3646227"/>
              <a:gd name="connsiteX823" fmla="*/ 3172419 w 3461314"/>
              <a:gd name="connsiteY823" fmla="*/ 2190371 h 3646227"/>
              <a:gd name="connsiteX824" fmla="*/ 3146009 w 3461314"/>
              <a:gd name="connsiteY824" fmla="*/ 2182930 h 3646227"/>
              <a:gd name="connsiteX825" fmla="*/ 3134202 w 3461314"/>
              <a:gd name="connsiteY825" fmla="*/ 2185013 h 3646227"/>
              <a:gd name="connsiteX826" fmla="*/ 3120221 w 3461314"/>
              <a:gd name="connsiteY826" fmla="*/ 2182037 h 3646227"/>
              <a:gd name="connsiteX827" fmla="*/ 3124571 w 3461314"/>
              <a:gd name="connsiteY827" fmla="*/ 2192157 h 3646227"/>
              <a:gd name="connsiteX828" fmla="*/ 3152845 w 3461314"/>
              <a:gd name="connsiteY828" fmla="*/ 2201385 h 3646227"/>
              <a:gd name="connsiteX829" fmla="*/ 3173351 w 3461314"/>
              <a:gd name="connsiteY829" fmla="*/ 2204659 h 3646227"/>
              <a:gd name="connsiteX830" fmla="*/ 3216539 w 3461314"/>
              <a:gd name="connsiteY830" fmla="*/ 2214780 h 3646227"/>
              <a:gd name="connsiteX831" fmla="*/ 3227102 w 3461314"/>
              <a:gd name="connsiteY831" fmla="*/ 2217756 h 3646227"/>
              <a:gd name="connsiteX832" fmla="*/ 3222132 w 3461314"/>
              <a:gd name="connsiteY832" fmla="*/ 2224900 h 3646227"/>
              <a:gd name="connsiteX833" fmla="*/ 3227102 w 3461314"/>
              <a:gd name="connsiteY833" fmla="*/ 2224900 h 3646227"/>
              <a:gd name="connsiteX834" fmla="*/ 3231763 w 3461314"/>
              <a:gd name="connsiteY834" fmla="*/ 2218649 h 3646227"/>
              <a:gd name="connsiteX835" fmla="*/ 3237045 w 3461314"/>
              <a:gd name="connsiteY835" fmla="*/ 2218649 h 3646227"/>
              <a:gd name="connsiteX836" fmla="*/ 3234560 w 3461314"/>
              <a:gd name="connsiteY836" fmla="*/ 2214184 h 3646227"/>
              <a:gd name="connsiteX837" fmla="*/ 3226171 w 3461314"/>
              <a:gd name="connsiteY837" fmla="*/ 2200194 h 3646227"/>
              <a:gd name="connsiteX838" fmla="*/ 3203800 w 3461314"/>
              <a:gd name="connsiteY838" fmla="*/ 2185906 h 3646227"/>
              <a:gd name="connsiteX839" fmla="*/ 3189508 w 3461314"/>
              <a:gd name="connsiteY839" fmla="*/ 2176976 h 3646227"/>
              <a:gd name="connsiteX840" fmla="*/ 3180497 w 3461314"/>
              <a:gd name="connsiteY840" fmla="*/ 2176084 h 3646227"/>
              <a:gd name="connsiteX841" fmla="*/ 3182672 w 3461314"/>
              <a:gd name="connsiteY841" fmla="*/ 2171024 h 3646227"/>
              <a:gd name="connsiteX842" fmla="*/ 3179876 w 3461314"/>
              <a:gd name="connsiteY842" fmla="*/ 2165964 h 3646227"/>
              <a:gd name="connsiteX843" fmla="*/ 3178633 w 3461314"/>
              <a:gd name="connsiteY843" fmla="*/ 2165666 h 3646227"/>
              <a:gd name="connsiteX844" fmla="*/ 3309128 w 3461314"/>
              <a:gd name="connsiteY844" fmla="*/ 2204659 h 3646227"/>
              <a:gd name="connsiteX845" fmla="*/ 3307264 w 3461314"/>
              <a:gd name="connsiteY845" fmla="*/ 2205552 h 3646227"/>
              <a:gd name="connsiteX846" fmla="*/ 3285826 w 3461314"/>
              <a:gd name="connsiteY846" fmla="*/ 2208231 h 3646227"/>
              <a:gd name="connsiteX847" fmla="*/ 3258173 w 3461314"/>
              <a:gd name="connsiteY847" fmla="*/ 2210612 h 3646227"/>
              <a:gd name="connsiteX848" fmla="*/ 3304157 w 3461314"/>
              <a:gd name="connsiteY848" fmla="*/ 2221626 h 3646227"/>
              <a:gd name="connsiteX849" fmla="*/ 3351695 w 3461314"/>
              <a:gd name="connsiteY849" fmla="*/ 2233532 h 3646227"/>
              <a:gd name="connsiteX850" fmla="*/ 3359152 w 3461314"/>
              <a:gd name="connsiteY850" fmla="*/ 2228472 h 3646227"/>
              <a:gd name="connsiteX851" fmla="*/ 3317828 w 3461314"/>
              <a:gd name="connsiteY851" fmla="*/ 2214481 h 3646227"/>
              <a:gd name="connsiteX852" fmla="*/ 3309128 w 3461314"/>
              <a:gd name="connsiteY852" fmla="*/ 2204659 h 3646227"/>
              <a:gd name="connsiteX853" fmla="*/ 3440867 w 3461314"/>
              <a:gd name="connsiteY853" fmla="*/ 2309139 h 3646227"/>
              <a:gd name="connsiteX854" fmla="*/ 3435274 w 3461314"/>
              <a:gd name="connsiteY854" fmla="*/ 2326403 h 3646227"/>
              <a:gd name="connsiteX855" fmla="*/ 3421603 w 3461314"/>
              <a:gd name="connsiteY855" fmla="*/ 2336226 h 3646227"/>
              <a:gd name="connsiteX856" fmla="*/ 3394261 w 3461314"/>
              <a:gd name="connsiteY856" fmla="*/ 2339500 h 3646227"/>
              <a:gd name="connsiteX857" fmla="*/ 3381212 w 3461314"/>
              <a:gd name="connsiteY857" fmla="*/ 2349323 h 3646227"/>
              <a:gd name="connsiteX858" fmla="*/ 3371890 w 3461314"/>
              <a:gd name="connsiteY858" fmla="*/ 2350812 h 3646227"/>
              <a:gd name="connsiteX859" fmla="*/ 3362880 w 3461314"/>
              <a:gd name="connsiteY859" fmla="*/ 2355574 h 3646227"/>
              <a:gd name="connsiteX860" fmla="*/ 3350763 w 3461314"/>
              <a:gd name="connsiteY860" fmla="*/ 2364802 h 3646227"/>
              <a:gd name="connsiteX861" fmla="*/ 3360084 w 3461314"/>
              <a:gd name="connsiteY861" fmla="*/ 2375220 h 3646227"/>
              <a:gd name="connsiteX862" fmla="*/ 3360394 w 3461314"/>
              <a:gd name="connsiteY862" fmla="*/ 2381173 h 3646227"/>
              <a:gd name="connsiteX863" fmla="*/ 3358530 w 3461314"/>
              <a:gd name="connsiteY863" fmla="*/ 2380281 h 3646227"/>
              <a:gd name="connsiteX864" fmla="*/ 3361326 w 3461314"/>
              <a:gd name="connsiteY864" fmla="*/ 2389508 h 3646227"/>
              <a:gd name="connsiteX865" fmla="*/ 3356976 w 3461314"/>
              <a:gd name="connsiteY865" fmla="*/ 2399629 h 3646227"/>
              <a:gd name="connsiteX866" fmla="*/ 3353869 w 3461314"/>
              <a:gd name="connsiteY866" fmla="*/ 2407368 h 3646227"/>
              <a:gd name="connsiteX867" fmla="*/ 3354179 w 3461314"/>
              <a:gd name="connsiteY867" fmla="*/ 2413619 h 3646227"/>
              <a:gd name="connsiteX868" fmla="*/ 3346412 w 3461314"/>
              <a:gd name="connsiteY868" fmla="*/ 2422846 h 3646227"/>
              <a:gd name="connsiteX869" fmla="*/ 3348898 w 3461314"/>
              <a:gd name="connsiteY869" fmla="*/ 2437432 h 3646227"/>
              <a:gd name="connsiteX870" fmla="*/ 3350762 w 3461314"/>
              <a:gd name="connsiteY870" fmla="*/ 2441897 h 3646227"/>
              <a:gd name="connsiteX871" fmla="*/ 3350452 w 3461314"/>
              <a:gd name="connsiteY871" fmla="*/ 2442492 h 3646227"/>
              <a:gd name="connsiteX872" fmla="*/ 3339577 w 3461314"/>
              <a:gd name="connsiteY872" fmla="*/ 2445469 h 3646227"/>
              <a:gd name="connsiteX873" fmla="*/ 3332120 w 3461314"/>
              <a:gd name="connsiteY873" fmla="*/ 2458268 h 3646227"/>
              <a:gd name="connsiteX874" fmla="*/ 3314099 w 3461314"/>
              <a:gd name="connsiteY874" fmla="*/ 2465412 h 3646227"/>
              <a:gd name="connsiteX875" fmla="*/ 3300428 w 3461314"/>
              <a:gd name="connsiteY875" fmla="*/ 2476426 h 3646227"/>
              <a:gd name="connsiteX876" fmla="*/ 3284893 w 3461314"/>
              <a:gd name="connsiteY876" fmla="*/ 2485951 h 3646227"/>
              <a:gd name="connsiteX877" fmla="*/ 3262523 w 3461314"/>
              <a:gd name="connsiteY877" fmla="*/ 2512145 h 3646227"/>
              <a:gd name="connsiteX878" fmla="*/ 3277125 w 3461314"/>
              <a:gd name="connsiteY878" fmla="*/ 2504406 h 3646227"/>
              <a:gd name="connsiteX879" fmla="*/ 3285825 w 3461314"/>
              <a:gd name="connsiteY879" fmla="*/ 2490714 h 3646227"/>
              <a:gd name="connsiteX880" fmla="*/ 3296700 w 3461314"/>
              <a:gd name="connsiteY880" fmla="*/ 2483867 h 3646227"/>
              <a:gd name="connsiteX881" fmla="*/ 3314410 w 3461314"/>
              <a:gd name="connsiteY881" fmla="*/ 2471366 h 3646227"/>
              <a:gd name="connsiteX882" fmla="*/ 3331188 w 3461314"/>
              <a:gd name="connsiteY882" fmla="*/ 2464817 h 3646227"/>
              <a:gd name="connsiteX883" fmla="*/ 3349519 w 3461314"/>
              <a:gd name="connsiteY883" fmla="*/ 2453506 h 3646227"/>
              <a:gd name="connsiteX884" fmla="*/ 3354801 w 3461314"/>
              <a:gd name="connsiteY884" fmla="*/ 2444873 h 3646227"/>
              <a:gd name="connsiteX885" fmla="*/ 3359462 w 3461314"/>
              <a:gd name="connsiteY885" fmla="*/ 2437134 h 3646227"/>
              <a:gd name="connsiteX886" fmla="*/ 3364123 w 3461314"/>
              <a:gd name="connsiteY886" fmla="*/ 2434158 h 3646227"/>
              <a:gd name="connsiteX887" fmla="*/ 3357598 w 3461314"/>
              <a:gd name="connsiteY887" fmla="*/ 2430288 h 3646227"/>
              <a:gd name="connsiteX888" fmla="*/ 3365054 w 3461314"/>
              <a:gd name="connsiteY888" fmla="*/ 2409749 h 3646227"/>
              <a:gd name="connsiteX889" fmla="*/ 3369404 w 3461314"/>
              <a:gd name="connsiteY889" fmla="*/ 2394271 h 3646227"/>
              <a:gd name="connsiteX890" fmla="*/ 3367851 w 3461314"/>
              <a:gd name="connsiteY890" fmla="*/ 2382067 h 3646227"/>
              <a:gd name="connsiteX891" fmla="*/ 3370958 w 3461314"/>
              <a:gd name="connsiteY891" fmla="*/ 2380578 h 3646227"/>
              <a:gd name="connsiteX892" fmla="*/ 3381522 w 3461314"/>
              <a:gd name="connsiteY892" fmla="*/ 2381769 h 3646227"/>
              <a:gd name="connsiteX893" fmla="*/ 3380900 w 3461314"/>
              <a:gd name="connsiteY893" fmla="*/ 2375221 h 3646227"/>
              <a:gd name="connsiteX894" fmla="*/ 3374997 w 3461314"/>
              <a:gd name="connsiteY894" fmla="*/ 2373434 h 3646227"/>
              <a:gd name="connsiteX895" fmla="*/ 3367230 w 3461314"/>
              <a:gd name="connsiteY895" fmla="*/ 2375221 h 3646227"/>
              <a:gd name="connsiteX896" fmla="*/ 3372823 w 3461314"/>
              <a:gd name="connsiteY896" fmla="*/ 2370458 h 3646227"/>
              <a:gd name="connsiteX897" fmla="*/ 3388668 w 3461314"/>
              <a:gd name="connsiteY897" fmla="*/ 2363016 h 3646227"/>
              <a:gd name="connsiteX898" fmla="*/ 3403582 w 3461314"/>
              <a:gd name="connsiteY898" fmla="*/ 2345752 h 3646227"/>
              <a:gd name="connsiteX899" fmla="*/ 3419739 w 3461314"/>
              <a:gd name="connsiteY899" fmla="*/ 2345752 h 3646227"/>
              <a:gd name="connsiteX900" fmla="*/ 3437138 w 3461314"/>
              <a:gd name="connsiteY900" fmla="*/ 2350812 h 3646227"/>
              <a:gd name="connsiteX901" fmla="*/ 3452052 w 3461314"/>
              <a:gd name="connsiteY901" fmla="*/ 2339203 h 3646227"/>
              <a:gd name="connsiteX902" fmla="*/ 3457955 w 3461314"/>
              <a:gd name="connsiteY902" fmla="*/ 2321939 h 3646227"/>
              <a:gd name="connsiteX903" fmla="*/ 3440867 w 3461314"/>
              <a:gd name="connsiteY903" fmla="*/ 2309139 h 3646227"/>
              <a:gd name="connsiteX904" fmla="*/ 1329014 w 3461314"/>
              <a:gd name="connsiteY904" fmla="*/ 2645498 h 3646227"/>
              <a:gd name="connsiteX905" fmla="*/ 1333675 w 3461314"/>
              <a:gd name="connsiteY905" fmla="*/ 2649665 h 3646227"/>
              <a:gd name="connsiteX906" fmla="*/ 1339578 w 3461314"/>
              <a:gd name="connsiteY906" fmla="*/ 2660083 h 3646227"/>
              <a:gd name="connsiteX907" fmla="*/ 1328393 w 3461314"/>
              <a:gd name="connsiteY907" fmla="*/ 2656214 h 3646227"/>
              <a:gd name="connsiteX908" fmla="*/ 1320936 w 3461314"/>
              <a:gd name="connsiteY908" fmla="*/ 2655321 h 3646227"/>
              <a:gd name="connsiteX909" fmla="*/ 1319382 w 3461314"/>
              <a:gd name="connsiteY909" fmla="*/ 2662167 h 3646227"/>
              <a:gd name="connsiteX910" fmla="*/ 1325907 w 3461314"/>
              <a:gd name="connsiteY910" fmla="*/ 2661275 h 3646227"/>
              <a:gd name="connsiteX911" fmla="*/ 1337714 w 3461314"/>
              <a:gd name="connsiteY911" fmla="*/ 2663358 h 3646227"/>
              <a:gd name="connsiteX912" fmla="*/ 1354492 w 3461314"/>
              <a:gd name="connsiteY912" fmla="*/ 2670503 h 3646227"/>
              <a:gd name="connsiteX913" fmla="*/ 1371270 w 3461314"/>
              <a:gd name="connsiteY913" fmla="*/ 2682409 h 3646227"/>
              <a:gd name="connsiteX914" fmla="*/ 1384630 w 3461314"/>
              <a:gd name="connsiteY914" fmla="*/ 2680325 h 3646227"/>
              <a:gd name="connsiteX915" fmla="*/ 1384009 w 3461314"/>
              <a:gd name="connsiteY915" fmla="*/ 2676456 h 3646227"/>
              <a:gd name="connsiteX916" fmla="*/ 1363502 w 3461314"/>
              <a:gd name="connsiteY916" fmla="*/ 2663656 h 3646227"/>
              <a:gd name="connsiteX917" fmla="*/ 1346103 w 3461314"/>
              <a:gd name="connsiteY917" fmla="*/ 2658001 h 3646227"/>
              <a:gd name="connsiteX918" fmla="*/ 1334296 w 3461314"/>
              <a:gd name="connsiteY918" fmla="*/ 2647880 h 3646227"/>
              <a:gd name="connsiteX919" fmla="*/ 1329014 w 3461314"/>
              <a:gd name="connsiteY919" fmla="*/ 2645499 h 3646227"/>
              <a:gd name="connsiteX920" fmla="*/ 1152224 w 3461314"/>
              <a:gd name="connsiteY920" fmla="*/ 2738666 h 3646227"/>
              <a:gd name="connsiteX921" fmla="*/ 1137621 w 3461314"/>
              <a:gd name="connsiteY921" fmla="*/ 2747299 h 3646227"/>
              <a:gd name="connsiteX922" fmla="*/ 1124571 w 3461314"/>
              <a:gd name="connsiteY922" fmla="*/ 2760396 h 3646227"/>
              <a:gd name="connsiteX923" fmla="*/ 1125193 w 3461314"/>
              <a:gd name="connsiteY923" fmla="*/ 2763372 h 3646227"/>
              <a:gd name="connsiteX924" fmla="*/ 1141970 w 3461314"/>
              <a:gd name="connsiteY924" fmla="*/ 2752954 h 3646227"/>
              <a:gd name="connsiteX925" fmla="*/ 1152224 w 3461314"/>
              <a:gd name="connsiteY925" fmla="*/ 2738666 h 3646227"/>
              <a:gd name="connsiteX926" fmla="*/ 1110900 w 3461314"/>
              <a:gd name="connsiteY926" fmla="*/ 2797008 h 3646227"/>
              <a:gd name="connsiteX927" fmla="*/ 1109036 w 3461314"/>
              <a:gd name="connsiteY927" fmla="*/ 2797901 h 3646227"/>
              <a:gd name="connsiteX928" fmla="*/ 1099093 w 3461314"/>
              <a:gd name="connsiteY928" fmla="*/ 2803259 h 3646227"/>
              <a:gd name="connsiteX929" fmla="*/ 1090704 w 3461314"/>
              <a:gd name="connsiteY929" fmla="*/ 2809212 h 3646227"/>
              <a:gd name="connsiteX930" fmla="*/ 1081383 w 3461314"/>
              <a:gd name="connsiteY930" fmla="*/ 2822904 h 3646227"/>
              <a:gd name="connsiteX931" fmla="*/ 1084490 w 3461314"/>
              <a:gd name="connsiteY931" fmla="*/ 2824095 h 3646227"/>
              <a:gd name="connsiteX932" fmla="*/ 1094122 w 3461314"/>
              <a:gd name="connsiteY932" fmla="*/ 2814272 h 3646227"/>
              <a:gd name="connsiteX933" fmla="*/ 1102822 w 3461314"/>
              <a:gd name="connsiteY933" fmla="*/ 2815165 h 3646227"/>
              <a:gd name="connsiteX934" fmla="*/ 1116493 w 3461314"/>
              <a:gd name="connsiteY934" fmla="*/ 2810997 h 3646227"/>
              <a:gd name="connsiteX935" fmla="*/ 1126125 w 3461314"/>
              <a:gd name="connsiteY935" fmla="*/ 2810997 h 3646227"/>
              <a:gd name="connsiteX936" fmla="*/ 1123328 w 3461314"/>
              <a:gd name="connsiteY936" fmla="*/ 2810700 h 3646227"/>
              <a:gd name="connsiteX937" fmla="*/ 1142592 w 3461314"/>
              <a:gd name="connsiteY937" fmla="*/ 2810997 h 3646227"/>
              <a:gd name="connsiteX938" fmla="*/ 1126125 w 3461314"/>
              <a:gd name="connsiteY938" fmla="*/ 2810997 h 3646227"/>
              <a:gd name="connsiteX939" fmla="*/ 1143835 w 3461314"/>
              <a:gd name="connsiteY939" fmla="*/ 2812188 h 3646227"/>
              <a:gd name="connsiteX940" fmla="*/ 1137931 w 3461314"/>
              <a:gd name="connsiteY940" fmla="*/ 2803258 h 3646227"/>
              <a:gd name="connsiteX941" fmla="*/ 1120532 w 3461314"/>
              <a:gd name="connsiteY941" fmla="*/ 2798198 h 3646227"/>
              <a:gd name="connsiteX942" fmla="*/ 1110900 w 3461314"/>
              <a:gd name="connsiteY942" fmla="*/ 2797007 h 3646227"/>
              <a:gd name="connsiteX943" fmla="*/ 1785748 w 3461314"/>
              <a:gd name="connsiteY943" fmla="*/ 2980666 h 3646227"/>
              <a:gd name="connsiteX944" fmla="*/ 1786680 w 3461314"/>
              <a:gd name="connsiteY944" fmla="*/ 2984238 h 3646227"/>
              <a:gd name="connsiteX945" fmla="*/ 1786990 w 3461314"/>
              <a:gd name="connsiteY945" fmla="*/ 2981559 h 3646227"/>
              <a:gd name="connsiteX946" fmla="*/ 1785747 w 3461314"/>
              <a:gd name="connsiteY946" fmla="*/ 2980667 h 3646227"/>
              <a:gd name="connsiteX947" fmla="*/ 1893563 w 3461314"/>
              <a:gd name="connsiteY947" fmla="*/ 3050915 h 3646227"/>
              <a:gd name="connsiteX948" fmla="*/ 1888902 w 3461314"/>
              <a:gd name="connsiteY948" fmla="*/ 3051807 h 3646227"/>
              <a:gd name="connsiteX949" fmla="*/ 1892941 w 3461314"/>
              <a:gd name="connsiteY949" fmla="*/ 3055081 h 3646227"/>
              <a:gd name="connsiteX950" fmla="*/ 1897291 w 3461314"/>
              <a:gd name="connsiteY950" fmla="*/ 3054486 h 3646227"/>
              <a:gd name="connsiteX951" fmla="*/ 1899155 w 3461314"/>
              <a:gd name="connsiteY951" fmla="*/ 3053891 h 3646227"/>
              <a:gd name="connsiteX952" fmla="*/ 1893563 w 3461314"/>
              <a:gd name="connsiteY952" fmla="*/ 3050914 h 3646227"/>
              <a:gd name="connsiteX953" fmla="*/ 1900087 w 3461314"/>
              <a:gd name="connsiteY953" fmla="*/ 3056868 h 3646227"/>
              <a:gd name="connsiteX954" fmla="*/ 1899466 w 3461314"/>
              <a:gd name="connsiteY954" fmla="*/ 3058952 h 3646227"/>
              <a:gd name="connsiteX955" fmla="*/ 1901952 w 3461314"/>
              <a:gd name="connsiteY955" fmla="*/ 3058952 h 3646227"/>
              <a:gd name="connsiteX956" fmla="*/ 1900087 w 3461314"/>
              <a:gd name="connsiteY956" fmla="*/ 3056868 h 3646227"/>
              <a:gd name="connsiteX957" fmla="*/ 1936128 w 3461314"/>
              <a:gd name="connsiteY957" fmla="*/ 3093480 h 3646227"/>
              <a:gd name="connsiteX958" fmla="*/ 1935507 w 3461314"/>
              <a:gd name="connsiteY958" fmla="*/ 3094075 h 3646227"/>
              <a:gd name="connsiteX959" fmla="*/ 1934575 w 3461314"/>
              <a:gd name="connsiteY959" fmla="*/ 3093778 h 3646227"/>
              <a:gd name="connsiteX960" fmla="*/ 1934575 w 3461314"/>
              <a:gd name="connsiteY960" fmla="*/ 3094373 h 3646227"/>
              <a:gd name="connsiteX961" fmla="*/ 1935507 w 3461314"/>
              <a:gd name="connsiteY961" fmla="*/ 3095861 h 3646227"/>
              <a:gd name="connsiteX962" fmla="*/ 1933642 w 3461314"/>
              <a:gd name="connsiteY962" fmla="*/ 3094671 h 3646227"/>
              <a:gd name="connsiteX963" fmla="*/ 1930225 w 3461314"/>
              <a:gd name="connsiteY963" fmla="*/ 3095563 h 3646227"/>
              <a:gd name="connsiteX964" fmla="*/ 1927739 w 3461314"/>
              <a:gd name="connsiteY964" fmla="*/ 3095860 h 3646227"/>
              <a:gd name="connsiteX965" fmla="*/ 1925875 w 3461314"/>
              <a:gd name="connsiteY965" fmla="*/ 3093777 h 3646227"/>
              <a:gd name="connsiteX966" fmla="*/ 1924632 w 3461314"/>
              <a:gd name="connsiteY966" fmla="*/ 3093777 h 3646227"/>
              <a:gd name="connsiteX967" fmla="*/ 1923078 w 3461314"/>
              <a:gd name="connsiteY967" fmla="*/ 3093181 h 3646227"/>
              <a:gd name="connsiteX968" fmla="*/ 1924943 w 3461314"/>
              <a:gd name="connsiteY968" fmla="*/ 3095265 h 3646227"/>
              <a:gd name="connsiteX969" fmla="*/ 1925564 w 3461314"/>
              <a:gd name="connsiteY969" fmla="*/ 3097944 h 3646227"/>
              <a:gd name="connsiteX970" fmla="*/ 1924943 w 3461314"/>
              <a:gd name="connsiteY970" fmla="*/ 3098539 h 3646227"/>
              <a:gd name="connsiteX971" fmla="*/ 1924321 w 3461314"/>
              <a:gd name="connsiteY971" fmla="*/ 3100325 h 3646227"/>
              <a:gd name="connsiteX972" fmla="*/ 1923700 w 3461314"/>
              <a:gd name="connsiteY972" fmla="*/ 3099730 h 3646227"/>
              <a:gd name="connsiteX973" fmla="*/ 1923390 w 3461314"/>
              <a:gd name="connsiteY973" fmla="*/ 3100622 h 3646227"/>
              <a:gd name="connsiteX974" fmla="*/ 1924011 w 3461314"/>
              <a:gd name="connsiteY974" fmla="*/ 3101218 h 3646227"/>
              <a:gd name="connsiteX975" fmla="*/ 1924321 w 3461314"/>
              <a:gd name="connsiteY975" fmla="*/ 3101515 h 3646227"/>
              <a:gd name="connsiteX976" fmla="*/ 1929292 w 3461314"/>
              <a:gd name="connsiteY976" fmla="*/ 3107170 h 3646227"/>
              <a:gd name="connsiteX977" fmla="*/ 1930224 w 3461314"/>
              <a:gd name="connsiteY977" fmla="*/ 3105980 h 3646227"/>
              <a:gd name="connsiteX978" fmla="*/ 1924942 w 3461314"/>
              <a:gd name="connsiteY978" fmla="*/ 3100622 h 3646227"/>
              <a:gd name="connsiteX979" fmla="*/ 1926806 w 3461314"/>
              <a:gd name="connsiteY979" fmla="*/ 3098240 h 3646227"/>
              <a:gd name="connsiteX980" fmla="*/ 1927117 w 3461314"/>
              <a:gd name="connsiteY980" fmla="*/ 3098538 h 3646227"/>
              <a:gd name="connsiteX981" fmla="*/ 1928360 w 3461314"/>
              <a:gd name="connsiteY981" fmla="*/ 3097050 h 3646227"/>
              <a:gd name="connsiteX982" fmla="*/ 1927738 w 3461314"/>
              <a:gd name="connsiteY982" fmla="*/ 3096454 h 3646227"/>
              <a:gd name="connsiteX983" fmla="*/ 1931156 w 3461314"/>
              <a:gd name="connsiteY983" fmla="*/ 3095562 h 3646227"/>
              <a:gd name="connsiteX984" fmla="*/ 1933020 w 3461314"/>
              <a:gd name="connsiteY984" fmla="*/ 3094966 h 3646227"/>
              <a:gd name="connsiteX985" fmla="*/ 1936438 w 3461314"/>
              <a:gd name="connsiteY985" fmla="*/ 3096454 h 3646227"/>
              <a:gd name="connsiteX986" fmla="*/ 1937681 w 3461314"/>
              <a:gd name="connsiteY986" fmla="*/ 3095264 h 3646227"/>
              <a:gd name="connsiteX987" fmla="*/ 1936127 w 3461314"/>
              <a:gd name="connsiteY987" fmla="*/ 3095264 h 3646227"/>
              <a:gd name="connsiteX988" fmla="*/ 1936437 w 3461314"/>
              <a:gd name="connsiteY988" fmla="*/ 3094073 h 3646227"/>
              <a:gd name="connsiteX989" fmla="*/ 1936747 w 3461314"/>
              <a:gd name="connsiteY989" fmla="*/ 3093181 h 3646227"/>
              <a:gd name="connsiteX990" fmla="*/ 1936747 w 3461314"/>
              <a:gd name="connsiteY990" fmla="*/ 3092289 h 3646227"/>
              <a:gd name="connsiteX991" fmla="*/ 1936748 w 3461314"/>
              <a:gd name="connsiteY991" fmla="*/ 3091694 h 3646227"/>
              <a:gd name="connsiteX992" fmla="*/ 1936438 w 3461314"/>
              <a:gd name="connsiteY992" fmla="*/ 3091098 h 3646227"/>
              <a:gd name="connsiteX993" fmla="*/ 1936438 w 3461314"/>
              <a:gd name="connsiteY993" fmla="*/ 3090503 h 3646227"/>
              <a:gd name="connsiteX994" fmla="*/ 1933641 w 3461314"/>
              <a:gd name="connsiteY994" fmla="*/ 3088122 h 3646227"/>
              <a:gd name="connsiteX995" fmla="*/ 1934573 w 3461314"/>
              <a:gd name="connsiteY995" fmla="*/ 3089908 h 3646227"/>
              <a:gd name="connsiteX996" fmla="*/ 1936126 w 3461314"/>
              <a:gd name="connsiteY996" fmla="*/ 3091396 h 3646227"/>
              <a:gd name="connsiteX997" fmla="*/ 1936437 w 3461314"/>
              <a:gd name="connsiteY997" fmla="*/ 3091396 h 3646227"/>
              <a:gd name="connsiteX998" fmla="*/ 1936437 w 3461314"/>
              <a:gd name="connsiteY998" fmla="*/ 3091992 h 3646227"/>
              <a:gd name="connsiteX999" fmla="*/ 1936126 w 3461314"/>
              <a:gd name="connsiteY999" fmla="*/ 3093480 h 3646227"/>
              <a:gd name="connsiteX1000" fmla="*/ 2265475 w 3461314"/>
              <a:gd name="connsiteY1000" fmla="*/ 3236954 h 3646227"/>
              <a:gd name="connsiteX1001" fmla="*/ 2259882 w 3461314"/>
              <a:gd name="connsiteY1001" fmla="*/ 3243502 h 3646227"/>
              <a:gd name="connsiteX1002" fmla="*/ 2257397 w 3461314"/>
              <a:gd name="connsiteY1002" fmla="*/ 3244991 h 3646227"/>
              <a:gd name="connsiteX1003" fmla="*/ 2257087 w 3461314"/>
              <a:gd name="connsiteY1003" fmla="*/ 3246777 h 3646227"/>
              <a:gd name="connsiteX1004" fmla="*/ 2254912 w 3461314"/>
              <a:gd name="connsiteY1004" fmla="*/ 3247372 h 3646227"/>
              <a:gd name="connsiteX1005" fmla="*/ 2245280 w 3461314"/>
              <a:gd name="connsiteY1005" fmla="*/ 3247372 h 3646227"/>
              <a:gd name="connsiteX1006" fmla="*/ 2239066 w 3461314"/>
              <a:gd name="connsiteY1006" fmla="*/ 3246479 h 3646227"/>
              <a:gd name="connsiteX1007" fmla="*/ 2234716 w 3461314"/>
              <a:gd name="connsiteY1007" fmla="*/ 3244991 h 3646227"/>
              <a:gd name="connsiteX1008" fmla="*/ 2237512 w 3461314"/>
              <a:gd name="connsiteY1008" fmla="*/ 3249754 h 3646227"/>
              <a:gd name="connsiteX1009" fmla="*/ 2242173 w 3461314"/>
              <a:gd name="connsiteY1009" fmla="*/ 3252135 h 3646227"/>
              <a:gd name="connsiteX1010" fmla="*/ 2253358 w 3461314"/>
              <a:gd name="connsiteY1010" fmla="*/ 3261958 h 3646227"/>
              <a:gd name="connsiteX1011" fmla="*/ 2267650 w 3461314"/>
              <a:gd name="connsiteY1011" fmla="*/ 3267316 h 3646227"/>
              <a:gd name="connsiteX1012" fmla="*/ 2273554 w 3461314"/>
              <a:gd name="connsiteY1012" fmla="*/ 3268208 h 3646227"/>
              <a:gd name="connsiteX1013" fmla="*/ 2272932 w 3461314"/>
              <a:gd name="connsiteY1013" fmla="*/ 3262553 h 3646227"/>
              <a:gd name="connsiteX1014" fmla="*/ 2269825 w 3461314"/>
              <a:gd name="connsiteY1014" fmla="*/ 3257493 h 3646227"/>
              <a:gd name="connsiteX1015" fmla="*/ 2266408 w 3461314"/>
              <a:gd name="connsiteY1015" fmla="*/ 3253623 h 3646227"/>
              <a:gd name="connsiteX1016" fmla="*/ 2261126 w 3461314"/>
              <a:gd name="connsiteY1016" fmla="*/ 3246777 h 3646227"/>
              <a:gd name="connsiteX1017" fmla="*/ 2265475 w 3461314"/>
              <a:gd name="connsiteY1017" fmla="*/ 3236954 h 3646227"/>
              <a:gd name="connsiteX1018" fmla="*/ 2397213 w 3461314"/>
              <a:gd name="connsiteY1018" fmla="*/ 3352745 h 3646227"/>
              <a:gd name="connsiteX1019" fmla="*/ 2394728 w 3461314"/>
              <a:gd name="connsiteY1019" fmla="*/ 3353042 h 3646227"/>
              <a:gd name="connsiteX1020" fmla="*/ 2400942 w 3461314"/>
              <a:gd name="connsiteY1020" fmla="*/ 3383999 h 3646227"/>
              <a:gd name="connsiteX1021" fmla="*/ 2405292 w 3461314"/>
              <a:gd name="connsiteY1021" fmla="*/ 3358102 h 3646227"/>
              <a:gd name="connsiteX1022" fmla="*/ 2397213 w 3461314"/>
              <a:gd name="connsiteY1022" fmla="*/ 3352744 h 3646227"/>
              <a:gd name="connsiteX1023" fmla="*/ 2427041 w 3461314"/>
              <a:gd name="connsiteY1023" fmla="*/ 3367032 h 3646227"/>
              <a:gd name="connsiteX1024" fmla="*/ 2420516 w 3461314"/>
              <a:gd name="connsiteY1024" fmla="*/ 3368818 h 3646227"/>
              <a:gd name="connsiteX1025" fmla="*/ 2433566 w 3461314"/>
              <a:gd name="connsiteY1025" fmla="*/ 3386380 h 3646227"/>
              <a:gd name="connsiteX1026" fmla="*/ 2432944 w 3461314"/>
              <a:gd name="connsiteY1026" fmla="*/ 3370307 h 3646227"/>
              <a:gd name="connsiteX1027" fmla="*/ 2427041 w 3461314"/>
              <a:gd name="connsiteY1027" fmla="*/ 3367032 h 3646227"/>
              <a:gd name="connsiteX1028" fmla="*/ 2471782 w 3461314"/>
              <a:gd name="connsiteY1028" fmla="*/ 3593554 h 3646227"/>
              <a:gd name="connsiteX1029" fmla="*/ 2459354 w 3461314"/>
              <a:gd name="connsiteY1029" fmla="*/ 3598912 h 3646227"/>
              <a:gd name="connsiteX1030" fmla="*/ 2448479 w 3461314"/>
              <a:gd name="connsiteY1030" fmla="*/ 3597721 h 3646227"/>
              <a:gd name="connsiteX1031" fmla="*/ 2445372 w 3461314"/>
              <a:gd name="connsiteY1031" fmla="*/ 3604568 h 3646227"/>
              <a:gd name="connsiteX1032" fmla="*/ 2445683 w 3461314"/>
              <a:gd name="connsiteY1032" fmla="*/ 3610521 h 3646227"/>
              <a:gd name="connsiteX1033" fmla="*/ 2450654 w 3461314"/>
              <a:gd name="connsiteY1033" fmla="*/ 3608735 h 3646227"/>
              <a:gd name="connsiteX1034" fmla="*/ 2463393 w 3461314"/>
              <a:gd name="connsiteY1034" fmla="*/ 3606949 h 3646227"/>
              <a:gd name="connsiteX1035" fmla="*/ 2473025 w 3461314"/>
              <a:gd name="connsiteY1035" fmla="*/ 3612009 h 3646227"/>
              <a:gd name="connsiteX1036" fmla="*/ 2477374 w 3461314"/>
              <a:gd name="connsiteY1036" fmla="*/ 3607544 h 3646227"/>
              <a:gd name="connsiteX1037" fmla="*/ 2473957 w 3461314"/>
              <a:gd name="connsiteY1037" fmla="*/ 3594447 h 3646227"/>
              <a:gd name="connsiteX1038" fmla="*/ 2471782 w 3461314"/>
              <a:gd name="connsiteY1038" fmla="*/ 3593554 h 3646227"/>
              <a:gd name="connsiteX1039" fmla="*/ 2521495 w 3461314"/>
              <a:gd name="connsiteY1039" fmla="*/ 3638203 h 3646227"/>
              <a:gd name="connsiteX1040" fmla="*/ 2516834 w 3461314"/>
              <a:gd name="connsiteY1040" fmla="*/ 3643264 h 3646227"/>
              <a:gd name="connsiteX1041" fmla="*/ 2524291 w 3461314"/>
              <a:gd name="connsiteY1041" fmla="*/ 3644752 h 3646227"/>
              <a:gd name="connsiteX1042" fmla="*/ 2529573 w 3461314"/>
              <a:gd name="connsiteY1042" fmla="*/ 3640287 h 3646227"/>
              <a:gd name="connsiteX1043" fmla="*/ 2521495 w 3461314"/>
              <a:gd name="connsiteY1043" fmla="*/ 3638203 h 3646227"/>
              <a:gd name="connsiteX1044" fmla="*/ 1898689 w 3461314"/>
              <a:gd name="connsiteY1044" fmla="*/ 3089090 h 3646227"/>
              <a:gd name="connsiteX1045" fmla="*/ 1904748 w 3461314"/>
              <a:gd name="connsiteY1045" fmla="*/ 3092513 h 3646227"/>
              <a:gd name="connsiteX1046" fmla="*/ 1901485 w 3461314"/>
              <a:gd name="connsiteY1046" fmla="*/ 3088122 h 3646227"/>
              <a:gd name="connsiteX1047" fmla="*/ 1894262 w 3461314"/>
              <a:gd name="connsiteY1047" fmla="*/ 3084104 h 3646227"/>
              <a:gd name="connsiteX1048" fmla="*/ 1898689 w 3461314"/>
              <a:gd name="connsiteY1048" fmla="*/ 3089090 h 36462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</a:cxnLst>
            <a:rect l="l" t="t" r="r" b="b"/>
            <a:pathLst>
              <a:path w="3461314" h="3646227">
                <a:moveTo>
                  <a:pt x="2209238" y="168"/>
                </a:moveTo>
                <a:cubicBezTo>
                  <a:pt x="2207808" y="941"/>
                  <a:pt x="2205218" y="3517"/>
                  <a:pt x="2203645" y="5526"/>
                </a:cubicBezTo>
                <a:cubicBezTo>
                  <a:pt x="2200847" y="9098"/>
                  <a:pt x="2205512" y="8205"/>
                  <a:pt x="2203955" y="15349"/>
                </a:cubicBezTo>
                <a:cubicBezTo>
                  <a:pt x="2202401" y="22493"/>
                  <a:pt x="2197120" y="21302"/>
                  <a:pt x="2200537" y="16540"/>
                </a:cubicBezTo>
                <a:cubicBezTo>
                  <a:pt x="2203954" y="11777"/>
                  <a:pt x="2201782" y="9098"/>
                  <a:pt x="2200848" y="10884"/>
                </a:cubicBezTo>
                <a:cubicBezTo>
                  <a:pt x="2199916" y="12670"/>
                  <a:pt x="2193701" y="18921"/>
                  <a:pt x="2189352" y="21005"/>
                </a:cubicBezTo>
                <a:cubicBezTo>
                  <a:pt x="2185002" y="23088"/>
                  <a:pt x="2194323" y="21898"/>
                  <a:pt x="2191526" y="27553"/>
                </a:cubicBezTo>
                <a:cubicBezTo>
                  <a:pt x="2188730" y="33209"/>
                  <a:pt x="2185933" y="32316"/>
                  <a:pt x="2185002" y="27553"/>
                </a:cubicBezTo>
                <a:cubicBezTo>
                  <a:pt x="2184069" y="22791"/>
                  <a:pt x="2185001" y="20409"/>
                  <a:pt x="2183138" y="22493"/>
                </a:cubicBezTo>
                <a:cubicBezTo>
                  <a:pt x="2181273" y="24577"/>
                  <a:pt x="2178788" y="27553"/>
                  <a:pt x="2180963" y="33804"/>
                </a:cubicBezTo>
                <a:cubicBezTo>
                  <a:pt x="2183138" y="40055"/>
                  <a:pt x="2187798" y="37971"/>
                  <a:pt x="2190284" y="34697"/>
                </a:cubicBezTo>
                <a:cubicBezTo>
                  <a:pt x="2192769" y="31423"/>
                  <a:pt x="2195876" y="33209"/>
                  <a:pt x="2190905" y="38269"/>
                </a:cubicBezTo>
                <a:cubicBezTo>
                  <a:pt x="2185934" y="43329"/>
                  <a:pt x="2186555" y="44520"/>
                  <a:pt x="2182516" y="41246"/>
                </a:cubicBezTo>
                <a:cubicBezTo>
                  <a:pt x="2178477" y="37971"/>
                  <a:pt x="2179720" y="37376"/>
                  <a:pt x="2172574" y="50771"/>
                </a:cubicBezTo>
                <a:cubicBezTo>
                  <a:pt x="2164806" y="63273"/>
                  <a:pt x="2168224" y="65356"/>
                  <a:pt x="2163252" y="69524"/>
                </a:cubicBezTo>
                <a:cubicBezTo>
                  <a:pt x="2158281" y="73691"/>
                  <a:pt x="2149581" y="82621"/>
                  <a:pt x="2154242" y="82621"/>
                </a:cubicBezTo>
                <a:cubicBezTo>
                  <a:pt x="2158903" y="82621"/>
                  <a:pt x="2160766" y="83216"/>
                  <a:pt x="2159835" y="80537"/>
                </a:cubicBezTo>
                <a:cubicBezTo>
                  <a:pt x="2158903" y="77858"/>
                  <a:pt x="2163874" y="77263"/>
                  <a:pt x="2166981" y="82621"/>
                </a:cubicBezTo>
                <a:cubicBezTo>
                  <a:pt x="2170088" y="87979"/>
                  <a:pt x="2174127" y="83514"/>
                  <a:pt x="2177545" y="89169"/>
                </a:cubicBezTo>
                <a:cubicBezTo>
                  <a:pt x="2180963" y="94825"/>
                  <a:pt x="2171952" y="84704"/>
                  <a:pt x="2168224" y="93634"/>
                </a:cubicBezTo>
                <a:cubicBezTo>
                  <a:pt x="2164495" y="102564"/>
                  <a:pt x="2168534" y="100183"/>
                  <a:pt x="2169777" y="97802"/>
                </a:cubicBezTo>
                <a:cubicBezTo>
                  <a:pt x="2171020" y="95420"/>
                  <a:pt x="2173195" y="93634"/>
                  <a:pt x="2174127" y="93634"/>
                </a:cubicBezTo>
                <a:cubicBezTo>
                  <a:pt x="2175059" y="93634"/>
                  <a:pt x="2179098" y="94825"/>
                  <a:pt x="2180652" y="94230"/>
                </a:cubicBezTo>
                <a:cubicBezTo>
                  <a:pt x="2182205" y="93634"/>
                  <a:pt x="2183448" y="96611"/>
                  <a:pt x="2183448" y="94230"/>
                </a:cubicBezTo>
                <a:cubicBezTo>
                  <a:pt x="2183448" y="91848"/>
                  <a:pt x="2183448" y="87979"/>
                  <a:pt x="2185002" y="84407"/>
                </a:cubicBezTo>
                <a:cubicBezTo>
                  <a:pt x="2186555" y="80835"/>
                  <a:pt x="2192769" y="85002"/>
                  <a:pt x="2191216" y="89467"/>
                </a:cubicBezTo>
                <a:cubicBezTo>
                  <a:pt x="2189973" y="93039"/>
                  <a:pt x="2191216" y="95420"/>
                  <a:pt x="2194323" y="90955"/>
                </a:cubicBezTo>
                <a:cubicBezTo>
                  <a:pt x="2198473" y="84991"/>
                  <a:pt x="2199915" y="84109"/>
                  <a:pt x="2197740" y="82025"/>
                </a:cubicBezTo>
                <a:cubicBezTo>
                  <a:pt x="2195565" y="79942"/>
                  <a:pt x="2198051" y="81728"/>
                  <a:pt x="2195565" y="82621"/>
                </a:cubicBezTo>
                <a:cubicBezTo>
                  <a:pt x="2193080" y="83514"/>
                  <a:pt x="2190076" y="80568"/>
                  <a:pt x="2189352" y="75477"/>
                </a:cubicBezTo>
                <a:cubicBezTo>
                  <a:pt x="2188420" y="68928"/>
                  <a:pt x="2195876" y="75179"/>
                  <a:pt x="2200226" y="74882"/>
                </a:cubicBezTo>
                <a:cubicBezTo>
                  <a:pt x="2204576" y="74584"/>
                  <a:pt x="2208304" y="74882"/>
                  <a:pt x="2210479" y="72798"/>
                </a:cubicBezTo>
                <a:cubicBezTo>
                  <a:pt x="2212654" y="70714"/>
                  <a:pt x="2204887" y="70417"/>
                  <a:pt x="2206751" y="68333"/>
                </a:cubicBezTo>
                <a:cubicBezTo>
                  <a:pt x="2208615" y="66249"/>
                  <a:pt x="2206129" y="65356"/>
                  <a:pt x="2203333" y="65356"/>
                </a:cubicBezTo>
                <a:cubicBezTo>
                  <a:pt x="2200537" y="65356"/>
                  <a:pt x="2194323" y="62975"/>
                  <a:pt x="2192459" y="58808"/>
                </a:cubicBezTo>
                <a:cubicBezTo>
                  <a:pt x="2190594" y="54640"/>
                  <a:pt x="2193701" y="52855"/>
                  <a:pt x="2195876" y="53450"/>
                </a:cubicBezTo>
                <a:cubicBezTo>
                  <a:pt x="2198051" y="54045"/>
                  <a:pt x="2199294" y="52557"/>
                  <a:pt x="2197740" y="49580"/>
                </a:cubicBezTo>
                <a:cubicBezTo>
                  <a:pt x="2196187" y="46604"/>
                  <a:pt x="2197119" y="45413"/>
                  <a:pt x="2200848" y="47794"/>
                </a:cubicBezTo>
                <a:cubicBezTo>
                  <a:pt x="2204576" y="50176"/>
                  <a:pt x="2205509" y="49878"/>
                  <a:pt x="2206440" y="45711"/>
                </a:cubicBezTo>
                <a:cubicBezTo>
                  <a:pt x="2207372" y="41543"/>
                  <a:pt x="2203022" y="44818"/>
                  <a:pt x="2202712" y="39460"/>
                </a:cubicBezTo>
                <a:cubicBezTo>
                  <a:pt x="2202402" y="34102"/>
                  <a:pt x="2203955" y="38864"/>
                  <a:pt x="2207994" y="32018"/>
                </a:cubicBezTo>
                <a:cubicBezTo>
                  <a:pt x="2212033" y="25172"/>
                  <a:pt x="2205508" y="28446"/>
                  <a:pt x="2200848" y="28149"/>
                </a:cubicBezTo>
                <a:cubicBezTo>
                  <a:pt x="2196187" y="27851"/>
                  <a:pt x="2200537" y="24279"/>
                  <a:pt x="2205198" y="17433"/>
                </a:cubicBezTo>
                <a:cubicBezTo>
                  <a:pt x="2209858" y="10586"/>
                  <a:pt x="2206751" y="7907"/>
                  <a:pt x="2209547" y="2550"/>
                </a:cubicBezTo>
                <a:cubicBezTo>
                  <a:pt x="2210248" y="1210"/>
                  <a:pt x="2210373" y="419"/>
                  <a:pt x="2210169" y="168"/>
                </a:cubicBezTo>
                <a:cubicBezTo>
                  <a:pt x="2210016" y="-20"/>
                  <a:pt x="2209713" y="-89"/>
                  <a:pt x="2209237" y="168"/>
                </a:cubicBezTo>
                <a:close/>
                <a:moveTo>
                  <a:pt x="2225083" y="166264"/>
                </a:moveTo>
                <a:cubicBezTo>
                  <a:pt x="2224012" y="166594"/>
                  <a:pt x="2223649" y="167808"/>
                  <a:pt x="2225394" y="168645"/>
                </a:cubicBezTo>
                <a:cubicBezTo>
                  <a:pt x="2228501" y="170134"/>
                  <a:pt x="2222597" y="172515"/>
                  <a:pt x="2220112" y="175492"/>
                </a:cubicBezTo>
                <a:cubicBezTo>
                  <a:pt x="2217626" y="178468"/>
                  <a:pt x="2213277" y="175789"/>
                  <a:pt x="2213587" y="173110"/>
                </a:cubicBezTo>
                <a:cubicBezTo>
                  <a:pt x="2213897" y="170431"/>
                  <a:pt x="2213277" y="166264"/>
                  <a:pt x="2211412" y="168943"/>
                </a:cubicBezTo>
                <a:cubicBezTo>
                  <a:pt x="2209548" y="171622"/>
                  <a:pt x="2204577" y="168646"/>
                  <a:pt x="2204887" y="172515"/>
                </a:cubicBezTo>
                <a:cubicBezTo>
                  <a:pt x="2205198" y="176385"/>
                  <a:pt x="2212033" y="176980"/>
                  <a:pt x="2208305" y="177278"/>
                </a:cubicBezTo>
                <a:cubicBezTo>
                  <a:pt x="2204577" y="177575"/>
                  <a:pt x="2198984" y="182040"/>
                  <a:pt x="2197741" y="178766"/>
                </a:cubicBezTo>
                <a:cubicBezTo>
                  <a:pt x="2196498" y="175492"/>
                  <a:pt x="2200227" y="163883"/>
                  <a:pt x="2195255" y="169241"/>
                </a:cubicBezTo>
                <a:cubicBezTo>
                  <a:pt x="2190284" y="174599"/>
                  <a:pt x="2189352" y="174003"/>
                  <a:pt x="2180652" y="169836"/>
                </a:cubicBezTo>
                <a:cubicBezTo>
                  <a:pt x="2171953" y="165669"/>
                  <a:pt x="2175992" y="171027"/>
                  <a:pt x="2173817" y="173706"/>
                </a:cubicBezTo>
                <a:cubicBezTo>
                  <a:pt x="2171642" y="176385"/>
                  <a:pt x="2168535" y="177873"/>
                  <a:pt x="2164185" y="176385"/>
                </a:cubicBezTo>
                <a:cubicBezTo>
                  <a:pt x="2159835" y="174896"/>
                  <a:pt x="2157660" y="174301"/>
                  <a:pt x="2150204" y="172217"/>
                </a:cubicBezTo>
                <a:cubicBezTo>
                  <a:pt x="2142746" y="170134"/>
                  <a:pt x="2145853" y="178171"/>
                  <a:pt x="2143989" y="176980"/>
                </a:cubicBezTo>
                <a:cubicBezTo>
                  <a:pt x="2142125" y="175789"/>
                  <a:pt x="2137775" y="176980"/>
                  <a:pt x="2140261" y="179064"/>
                </a:cubicBezTo>
                <a:cubicBezTo>
                  <a:pt x="2142746" y="181148"/>
                  <a:pt x="2144300" y="181742"/>
                  <a:pt x="2139640" y="181445"/>
                </a:cubicBezTo>
                <a:cubicBezTo>
                  <a:pt x="2134979" y="181148"/>
                  <a:pt x="2137775" y="187696"/>
                  <a:pt x="2143368" y="187100"/>
                </a:cubicBezTo>
                <a:cubicBezTo>
                  <a:pt x="2148961" y="186505"/>
                  <a:pt x="2143368" y="183231"/>
                  <a:pt x="2153000" y="181743"/>
                </a:cubicBezTo>
                <a:cubicBezTo>
                  <a:pt x="2162631" y="180254"/>
                  <a:pt x="2160456" y="183528"/>
                  <a:pt x="2166049" y="189184"/>
                </a:cubicBezTo>
                <a:cubicBezTo>
                  <a:pt x="2171642" y="194840"/>
                  <a:pt x="2178477" y="190077"/>
                  <a:pt x="2174749" y="187100"/>
                </a:cubicBezTo>
                <a:cubicBezTo>
                  <a:pt x="2171020" y="184124"/>
                  <a:pt x="2169778" y="181147"/>
                  <a:pt x="2175992" y="176682"/>
                </a:cubicBezTo>
                <a:cubicBezTo>
                  <a:pt x="2182206" y="172217"/>
                  <a:pt x="2187799" y="175492"/>
                  <a:pt x="2192148" y="179064"/>
                </a:cubicBezTo>
                <a:cubicBezTo>
                  <a:pt x="2196498" y="182635"/>
                  <a:pt x="2196808" y="179361"/>
                  <a:pt x="2196498" y="187993"/>
                </a:cubicBezTo>
                <a:cubicBezTo>
                  <a:pt x="2196188" y="196626"/>
                  <a:pt x="2192459" y="195733"/>
                  <a:pt x="2201780" y="196626"/>
                </a:cubicBezTo>
                <a:cubicBezTo>
                  <a:pt x="2211101" y="197518"/>
                  <a:pt x="2208616" y="200197"/>
                  <a:pt x="2213898" y="199900"/>
                </a:cubicBezTo>
                <a:cubicBezTo>
                  <a:pt x="2219179" y="199603"/>
                  <a:pt x="2217937" y="198709"/>
                  <a:pt x="2218558" y="183826"/>
                </a:cubicBezTo>
                <a:cubicBezTo>
                  <a:pt x="2219179" y="179957"/>
                  <a:pt x="2224151" y="177278"/>
                  <a:pt x="2228190" y="176087"/>
                </a:cubicBezTo>
                <a:cubicBezTo>
                  <a:pt x="2232229" y="174896"/>
                  <a:pt x="2230676" y="171027"/>
                  <a:pt x="2228190" y="167752"/>
                </a:cubicBezTo>
                <a:cubicBezTo>
                  <a:pt x="2227569" y="166934"/>
                  <a:pt x="2226947" y="166450"/>
                  <a:pt x="2226326" y="166264"/>
                </a:cubicBezTo>
                <a:cubicBezTo>
                  <a:pt x="2225859" y="166124"/>
                  <a:pt x="2225440" y="166154"/>
                  <a:pt x="2225083" y="166264"/>
                </a:cubicBezTo>
                <a:close/>
                <a:moveTo>
                  <a:pt x="1791652" y="196923"/>
                </a:moveTo>
                <a:cubicBezTo>
                  <a:pt x="1790370" y="197398"/>
                  <a:pt x="1790409" y="200049"/>
                  <a:pt x="1795070" y="204960"/>
                </a:cubicBezTo>
                <a:cubicBezTo>
                  <a:pt x="1803769" y="218653"/>
                  <a:pt x="1811226" y="206151"/>
                  <a:pt x="1819926" y="210913"/>
                </a:cubicBezTo>
                <a:cubicBezTo>
                  <a:pt x="1828625" y="215676"/>
                  <a:pt x="1852860" y="217462"/>
                  <a:pt x="1857832" y="222225"/>
                </a:cubicBezTo>
                <a:cubicBezTo>
                  <a:pt x="1862803" y="226987"/>
                  <a:pt x="1869638" y="240084"/>
                  <a:pt x="1876474" y="244847"/>
                </a:cubicBezTo>
                <a:cubicBezTo>
                  <a:pt x="1883309" y="249610"/>
                  <a:pt x="1901952" y="263302"/>
                  <a:pt x="1890145" y="249014"/>
                </a:cubicBezTo>
                <a:cubicBezTo>
                  <a:pt x="1878338" y="234726"/>
                  <a:pt x="1870260" y="235917"/>
                  <a:pt x="1867153" y="226392"/>
                </a:cubicBezTo>
                <a:cubicBezTo>
                  <a:pt x="1864046" y="216867"/>
                  <a:pt x="1852239" y="216867"/>
                  <a:pt x="1842918" y="212699"/>
                </a:cubicBezTo>
                <a:cubicBezTo>
                  <a:pt x="1833597" y="208532"/>
                  <a:pt x="1820547" y="208532"/>
                  <a:pt x="1813090" y="203770"/>
                </a:cubicBezTo>
                <a:cubicBezTo>
                  <a:pt x="1805634" y="199007"/>
                  <a:pt x="1795691" y="198412"/>
                  <a:pt x="1793205" y="197221"/>
                </a:cubicBezTo>
                <a:cubicBezTo>
                  <a:pt x="1792584" y="196924"/>
                  <a:pt x="1792079" y="196766"/>
                  <a:pt x="1791652" y="196924"/>
                </a:cubicBezTo>
                <a:close/>
                <a:moveTo>
                  <a:pt x="1740696" y="289199"/>
                </a:moveTo>
                <a:cubicBezTo>
                  <a:pt x="1737929" y="289896"/>
                  <a:pt x="1740696" y="296045"/>
                  <a:pt x="1745357" y="297831"/>
                </a:cubicBezTo>
                <a:cubicBezTo>
                  <a:pt x="1751571" y="300212"/>
                  <a:pt x="1733550" y="297236"/>
                  <a:pt x="1741007" y="301403"/>
                </a:cubicBezTo>
                <a:cubicBezTo>
                  <a:pt x="1748464" y="305570"/>
                  <a:pt x="1750950" y="301403"/>
                  <a:pt x="1757164" y="303784"/>
                </a:cubicBezTo>
                <a:cubicBezTo>
                  <a:pt x="1780156" y="308547"/>
                  <a:pt x="1790098" y="314500"/>
                  <a:pt x="1799419" y="321644"/>
                </a:cubicBezTo>
                <a:cubicBezTo>
                  <a:pt x="1808740" y="328788"/>
                  <a:pt x="1816197" y="323430"/>
                  <a:pt x="1829247" y="337123"/>
                </a:cubicBezTo>
                <a:cubicBezTo>
                  <a:pt x="1842297" y="350815"/>
                  <a:pt x="1844782" y="347838"/>
                  <a:pt x="1847889" y="352006"/>
                </a:cubicBezTo>
                <a:cubicBezTo>
                  <a:pt x="1850996" y="356173"/>
                  <a:pt x="1859074" y="350220"/>
                  <a:pt x="1865910" y="356768"/>
                </a:cubicBezTo>
                <a:cubicBezTo>
                  <a:pt x="1872745" y="363317"/>
                  <a:pt x="1888281" y="365698"/>
                  <a:pt x="1869017" y="351410"/>
                </a:cubicBezTo>
                <a:cubicBezTo>
                  <a:pt x="1849753" y="337123"/>
                  <a:pt x="1860317" y="356768"/>
                  <a:pt x="1844161" y="342480"/>
                </a:cubicBezTo>
                <a:cubicBezTo>
                  <a:pt x="1828004" y="328193"/>
                  <a:pt x="1826761" y="322835"/>
                  <a:pt x="1816197" y="321644"/>
                </a:cubicBezTo>
                <a:cubicBezTo>
                  <a:pt x="1805634" y="320453"/>
                  <a:pt x="1791341" y="306761"/>
                  <a:pt x="1778913" y="303784"/>
                </a:cubicBezTo>
                <a:cubicBezTo>
                  <a:pt x="1766485" y="300808"/>
                  <a:pt x="1754678" y="296045"/>
                  <a:pt x="1745357" y="290687"/>
                </a:cubicBezTo>
                <a:cubicBezTo>
                  <a:pt x="1743027" y="289347"/>
                  <a:pt x="1741619" y="288966"/>
                  <a:pt x="1740696" y="289199"/>
                </a:cubicBezTo>
                <a:close/>
                <a:moveTo>
                  <a:pt x="1746911" y="447555"/>
                </a:moveTo>
                <a:cubicBezTo>
                  <a:pt x="1746604" y="448635"/>
                  <a:pt x="1758106" y="455304"/>
                  <a:pt x="1765242" y="462141"/>
                </a:cubicBezTo>
                <a:cubicBezTo>
                  <a:pt x="1774563" y="471071"/>
                  <a:pt x="1777049" y="477619"/>
                  <a:pt x="1786370" y="481787"/>
                </a:cubicBezTo>
                <a:cubicBezTo>
                  <a:pt x="1795691" y="485954"/>
                  <a:pt x="1794448" y="490121"/>
                  <a:pt x="1780777" y="486549"/>
                </a:cubicBezTo>
                <a:cubicBezTo>
                  <a:pt x="1767106" y="482977"/>
                  <a:pt x="1767727" y="485359"/>
                  <a:pt x="1771456" y="492502"/>
                </a:cubicBezTo>
                <a:cubicBezTo>
                  <a:pt x="1775185" y="499646"/>
                  <a:pt x="1779534" y="490121"/>
                  <a:pt x="1786370" y="496670"/>
                </a:cubicBezTo>
                <a:cubicBezTo>
                  <a:pt x="1790098" y="502623"/>
                  <a:pt x="1792584" y="503814"/>
                  <a:pt x="1792584" y="510362"/>
                </a:cubicBezTo>
                <a:cubicBezTo>
                  <a:pt x="1792584" y="516911"/>
                  <a:pt x="1798798" y="503218"/>
                  <a:pt x="1801905" y="507981"/>
                </a:cubicBezTo>
                <a:cubicBezTo>
                  <a:pt x="1805012" y="512744"/>
                  <a:pt x="1809983" y="520483"/>
                  <a:pt x="1812469" y="530603"/>
                </a:cubicBezTo>
                <a:cubicBezTo>
                  <a:pt x="1814955" y="540724"/>
                  <a:pt x="1815576" y="530603"/>
                  <a:pt x="1826140" y="532389"/>
                </a:cubicBezTo>
                <a:cubicBezTo>
                  <a:pt x="1836704" y="534175"/>
                  <a:pt x="1835461" y="530008"/>
                  <a:pt x="1827383" y="522269"/>
                </a:cubicBezTo>
                <a:cubicBezTo>
                  <a:pt x="1819304" y="514529"/>
                  <a:pt x="1819304" y="522864"/>
                  <a:pt x="1811226" y="513339"/>
                </a:cubicBezTo>
                <a:cubicBezTo>
                  <a:pt x="1803148" y="503814"/>
                  <a:pt x="1802526" y="494884"/>
                  <a:pt x="1801905" y="490121"/>
                </a:cubicBezTo>
                <a:cubicBezTo>
                  <a:pt x="1801284" y="485359"/>
                  <a:pt x="1811226" y="489526"/>
                  <a:pt x="1810605" y="484763"/>
                </a:cubicBezTo>
                <a:cubicBezTo>
                  <a:pt x="1809983" y="480001"/>
                  <a:pt x="1802526" y="488931"/>
                  <a:pt x="1786991" y="473452"/>
                </a:cubicBezTo>
                <a:cubicBezTo>
                  <a:pt x="1771456" y="457974"/>
                  <a:pt x="1762756" y="452020"/>
                  <a:pt x="1750950" y="448448"/>
                </a:cubicBezTo>
                <a:cubicBezTo>
                  <a:pt x="1749474" y="448003"/>
                  <a:pt x="1748496" y="447649"/>
                  <a:pt x="1747843" y="447556"/>
                </a:cubicBezTo>
                <a:cubicBezTo>
                  <a:pt x="1747272" y="447470"/>
                  <a:pt x="1746949" y="447402"/>
                  <a:pt x="1746911" y="447556"/>
                </a:cubicBezTo>
                <a:close/>
                <a:moveTo>
                  <a:pt x="1733861" y="575848"/>
                </a:moveTo>
                <a:cubicBezTo>
                  <a:pt x="1733237" y="576423"/>
                  <a:pt x="1733395" y="578453"/>
                  <a:pt x="1734792" y="581801"/>
                </a:cubicBezTo>
                <a:cubicBezTo>
                  <a:pt x="1738521" y="590731"/>
                  <a:pt x="1742249" y="584778"/>
                  <a:pt x="1745978" y="590136"/>
                </a:cubicBezTo>
                <a:cubicBezTo>
                  <a:pt x="1760270" y="599661"/>
                  <a:pt x="1761513" y="597875"/>
                  <a:pt x="1769591" y="605614"/>
                </a:cubicBezTo>
                <a:cubicBezTo>
                  <a:pt x="1777670" y="613354"/>
                  <a:pt x="1773941" y="599661"/>
                  <a:pt x="1761513" y="590136"/>
                </a:cubicBezTo>
                <a:cubicBezTo>
                  <a:pt x="1749085" y="580611"/>
                  <a:pt x="1742871" y="591327"/>
                  <a:pt x="1739764" y="582992"/>
                </a:cubicBezTo>
                <a:cubicBezTo>
                  <a:pt x="1738210" y="578825"/>
                  <a:pt x="1736113" y="576221"/>
                  <a:pt x="1734792" y="575848"/>
                </a:cubicBezTo>
                <a:cubicBezTo>
                  <a:pt x="1734462" y="575753"/>
                  <a:pt x="1734068" y="575657"/>
                  <a:pt x="1733861" y="575848"/>
                </a:cubicBezTo>
                <a:close/>
                <a:moveTo>
                  <a:pt x="2299031" y="580611"/>
                </a:moveTo>
                <a:cubicBezTo>
                  <a:pt x="2291561" y="581032"/>
                  <a:pt x="2287011" y="581678"/>
                  <a:pt x="2283496" y="582099"/>
                </a:cubicBezTo>
                <a:cubicBezTo>
                  <a:pt x="2279981" y="582520"/>
                  <a:pt x="2280934" y="581462"/>
                  <a:pt x="2282253" y="585671"/>
                </a:cubicBezTo>
                <a:cubicBezTo>
                  <a:pt x="2283132" y="593248"/>
                  <a:pt x="2281973" y="594056"/>
                  <a:pt x="2285049" y="594898"/>
                </a:cubicBezTo>
                <a:cubicBezTo>
                  <a:pt x="2288126" y="595740"/>
                  <a:pt x="2288069" y="598840"/>
                  <a:pt x="2284118" y="597578"/>
                </a:cubicBezTo>
                <a:cubicBezTo>
                  <a:pt x="2280163" y="596315"/>
                  <a:pt x="2282724" y="598305"/>
                  <a:pt x="2285361" y="602935"/>
                </a:cubicBezTo>
                <a:cubicBezTo>
                  <a:pt x="2287997" y="607566"/>
                  <a:pt x="2291552" y="605202"/>
                  <a:pt x="2293749" y="610675"/>
                </a:cubicBezTo>
                <a:cubicBezTo>
                  <a:pt x="2295947" y="616147"/>
                  <a:pt x="2301602" y="621114"/>
                  <a:pt x="2305556" y="619009"/>
                </a:cubicBezTo>
                <a:cubicBezTo>
                  <a:pt x="2309511" y="616904"/>
                  <a:pt x="2309809" y="616883"/>
                  <a:pt x="2313324" y="621093"/>
                </a:cubicBezTo>
                <a:cubicBezTo>
                  <a:pt x="2316839" y="625302"/>
                  <a:pt x="2314234" y="619770"/>
                  <a:pt x="2316431" y="615140"/>
                </a:cubicBezTo>
                <a:cubicBezTo>
                  <a:pt x="2318628" y="610509"/>
                  <a:pt x="2325699" y="610594"/>
                  <a:pt x="2324820" y="606805"/>
                </a:cubicBezTo>
                <a:cubicBezTo>
                  <a:pt x="2323941" y="603017"/>
                  <a:pt x="2327829" y="601700"/>
                  <a:pt x="2331345" y="605913"/>
                </a:cubicBezTo>
                <a:cubicBezTo>
                  <a:pt x="2334860" y="610122"/>
                  <a:pt x="2340759" y="611075"/>
                  <a:pt x="2349987" y="612759"/>
                </a:cubicBezTo>
                <a:cubicBezTo>
                  <a:pt x="2359214" y="614444"/>
                  <a:pt x="2361718" y="613549"/>
                  <a:pt x="2363036" y="611866"/>
                </a:cubicBezTo>
                <a:cubicBezTo>
                  <a:pt x="2364355" y="610182"/>
                  <a:pt x="2361314" y="606457"/>
                  <a:pt x="2353405" y="605615"/>
                </a:cubicBezTo>
                <a:cubicBezTo>
                  <a:pt x="2345495" y="604773"/>
                  <a:pt x="2342938" y="602566"/>
                  <a:pt x="2339423" y="603829"/>
                </a:cubicBezTo>
                <a:cubicBezTo>
                  <a:pt x="2335908" y="605092"/>
                  <a:pt x="2329308" y="601911"/>
                  <a:pt x="2334141" y="597281"/>
                </a:cubicBezTo>
                <a:cubicBezTo>
                  <a:pt x="2338974" y="592650"/>
                  <a:pt x="2341629" y="594181"/>
                  <a:pt x="2344705" y="594602"/>
                </a:cubicBezTo>
                <a:cubicBezTo>
                  <a:pt x="2347781" y="595023"/>
                  <a:pt x="2344615" y="593853"/>
                  <a:pt x="2340666" y="591328"/>
                </a:cubicBezTo>
                <a:cubicBezTo>
                  <a:pt x="2336711" y="588802"/>
                  <a:pt x="2339818" y="588177"/>
                  <a:pt x="2343773" y="587756"/>
                </a:cubicBezTo>
                <a:cubicBezTo>
                  <a:pt x="2347727" y="587335"/>
                  <a:pt x="2344225" y="583988"/>
                  <a:pt x="2336316" y="585672"/>
                </a:cubicBezTo>
                <a:cubicBezTo>
                  <a:pt x="2328406" y="587356"/>
                  <a:pt x="2324327" y="587590"/>
                  <a:pt x="2323888" y="592221"/>
                </a:cubicBezTo>
                <a:cubicBezTo>
                  <a:pt x="2323448" y="596851"/>
                  <a:pt x="2324136" y="601048"/>
                  <a:pt x="2317984" y="599364"/>
                </a:cubicBezTo>
                <a:cubicBezTo>
                  <a:pt x="2311833" y="597681"/>
                  <a:pt x="2302374" y="593228"/>
                  <a:pt x="2303692" y="587756"/>
                </a:cubicBezTo>
                <a:cubicBezTo>
                  <a:pt x="2305010" y="582283"/>
                  <a:pt x="2306501" y="580191"/>
                  <a:pt x="2299031" y="580612"/>
                </a:cubicBezTo>
                <a:close/>
                <a:moveTo>
                  <a:pt x="2753591" y="655026"/>
                </a:moveTo>
                <a:cubicBezTo>
                  <a:pt x="2750093" y="655008"/>
                  <a:pt x="2746526" y="655181"/>
                  <a:pt x="2742716" y="655622"/>
                </a:cubicBezTo>
                <a:cubicBezTo>
                  <a:pt x="2772312" y="682646"/>
                  <a:pt x="2846618" y="669194"/>
                  <a:pt x="2811692" y="719917"/>
                </a:cubicBezTo>
                <a:cubicBezTo>
                  <a:pt x="2806821" y="722696"/>
                  <a:pt x="2820624" y="739069"/>
                  <a:pt x="2820392" y="755636"/>
                </a:cubicBezTo>
                <a:cubicBezTo>
                  <a:pt x="2798616" y="744383"/>
                  <a:pt x="2783992" y="713777"/>
                  <a:pt x="2772854" y="713071"/>
                </a:cubicBezTo>
                <a:cubicBezTo>
                  <a:pt x="2789814" y="739848"/>
                  <a:pt x="2742759" y="738672"/>
                  <a:pt x="2794293" y="760101"/>
                </a:cubicBezTo>
                <a:cubicBezTo>
                  <a:pt x="2759657" y="791129"/>
                  <a:pt x="2849700" y="794867"/>
                  <a:pt x="2862337" y="806537"/>
                </a:cubicBezTo>
                <a:cubicBezTo>
                  <a:pt x="2890178" y="832248"/>
                  <a:pt x="2872616" y="849315"/>
                  <a:pt x="2888436" y="847317"/>
                </a:cubicBezTo>
                <a:cubicBezTo>
                  <a:pt x="2904313" y="845311"/>
                  <a:pt x="2895990" y="815961"/>
                  <a:pt x="2908010" y="816360"/>
                </a:cubicBezTo>
                <a:cubicBezTo>
                  <a:pt x="2919515" y="816741"/>
                  <a:pt x="2923067" y="783359"/>
                  <a:pt x="2876318" y="761292"/>
                </a:cubicBezTo>
                <a:cubicBezTo>
                  <a:pt x="2849287" y="739472"/>
                  <a:pt x="2835012" y="732519"/>
                  <a:pt x="2824742" y="674970"/>
                </a:cubicBezTo>
                <a:cubicBezTo>
                  <a:pt x="2796110" y="665723"/>
                  <a:pt x="2778075" y="655174"/>
                  <a:pt x="2753591" y="655026"/>
                </a:cubicBezTo>
                <a:close/>
                <a:moveTo>
                  <a:pt x="2430148" y="660384"/>
                </a:moveTo>
                <a:cubicBezTo>
                  <a:pt x="2428665" y="660226"/>
                  <a:pt x="2428717" y="661867"/>
                  <a:pt x="2432012" y="665445"/>
                </a:cubicBezTo>
                <a:cubicBezTo>
                  <a:pt x="2438603" y="672601"/>
                  <a:pt x="2439921" y="673452"/>
                  <a:pt x="2432012" y="670505"/>
                </a:cubicBezTo>
                <a:cubicBezTo>
                  <a:pt x="2424103" y="667558"/>
                  <a:pt x="2426074" y="669527"/>
                  <a:pt x="2435741" y="677946"/>
                </a:cubicBezTo>
                <a:cubicBezTo>
                  <a:pt x="2445407" y="686366"/>
                  <a:pt x="2447761" y="685150"/>
                  <a:pt x="2451276" y="691044"/>
                </a:cubicBezTo>
                <a:cubicBezTo>
                  <a:pt x="2460942" y="700726"/>
                  <a:pt x="2461227" y="698209"/>
                  <a:pt x="2466500" y="696104"/>
                </a:cubicBezTo>
                <a:cubicBezTo>
                  <a:pt x="2471773" y="693999"/>
                  <a:pt x="2467752" y="699480"/>
                  <a:pt x="2473025" y="701164"/>
                </a:cubicBezTo>
                <a:cubicBezTo>
                  <a:pt x="2478298" y="702848"/>
                  <a:pt x="2479164" y="696125"/>
                  <a:pt x="2480482" y="694020"/>
                </a:cubicBezTo>
                <a:cubicBezTo>
                  <a:pt x="2481800" y="691915"/>
                  <a:pt x="2483149" y="690087"/>
                  <a:pt x="2483589" y="696401"/>
                </a:cubicBezTo>
                <a:cubicBezTo>
                  <a:pt x="2484028" y="702716"/>
                  <a:pt x="2494397" y="704426"/>
                  <a:pt x="2500988" y="711582"/>
                </a:cubicBezTo>
                <a:cubicBezTo>
                  <a:pt x="2507579" y="718739"/>
                  <a:pt x="2518947" y="722906"/>
                  <a:pt x="2512795" y="715750"/>
                </a:cubicBezTo>
                <a:cubicBezTo>
                  <a:pt x="2506643" y="708593"/>
                  <a:pt x="2493553" y="699565"/>
                  <a:pt x="2491356" y="692830"/>
                </a:cubicBezTo>
                <a:cubicBezTo>
                  <a:pt x="2489160" y="686094"/>
                  <a:pt x="2486021" y="685532"/>
                  <a:pt x="2485142" y="683007"/>
                </a:cubicBezTo>
                <a:cubicBezTo>
                  <a:pt x="2484263" y="680481"/>
                  <a:pt x="2487424" y="679362"/>
                  <a:pt x="2489182" y="680625"/>
                </a:cubicBezTo>
                <a:cubicBezTo>
                  <a:pt x="2490937" y="681888"/>
                  <a:pt x="2496707" y="680893"/>
                  <a:pt x="2490113" y="677946"/>
                </a:cubicBezTo>
                <a:cubicBezTo>
                  <a:pt x="2483525" y="675000"/>
                  <a:pt x="2480482" y="673214"/>
                  <a:pt x="2480482" y="676161"/>
                </a:cubicBezTo>
                <a:cubicBezTo>
                  <a:pt x="2480482" y="679107"/>
                  <a:pt x="2481769" y="683377"/>
                  <a:pt x="2477375" y="682114"/>
                </a:cubicBezTo>
                <a:cubicBezTo>
                  <a:pt x="2472981" y="680851"/>
                  <a:pt x="2462709" y="679303"/>
                  <a:pt x="2456558" y="674672"/>
                </a:cubicBezTo>
                <a:cubicBezTo>
                  <a:pt x="2450406" y="670042"/>
                  <a:pt x="2444067" y="671338"/>
                  <a:pt x="2437915" y="665445"/>
                </a:cubicBezTo>
                <a:cubicBezTo>
                  <a:pt x="2434840" y="662498"/>
                  <a:pt x="2431631" y="660543"/>
                  <a:pt x="2430148" y="660384"/>
                </a:cubicBezTo>
                <a:close/>
                <a:moveTo>
                  <a:pt x="2541069" y="690746"/>
                </a:moveTo>
                <a:cubicBezTo>
                  <a:pt x="2540636" y="690611"/>
                  <a:pt x="2539982" y="690599"/>
                  <a:pt x="2538894" y="691043"/>
                </a:cubicBezTo>
                <a:cubicBezTo>
                  <a:pt x="2534545" y="692829"/>
                  <a:pt x="2531126" y="693722"/>
                  <a:pt x="2534855" y="699378"/>
                </a:cubicBezTo>
                <a:cubicBezTo>
                  <a:pt x="2534855" y="701759"/>
                  <a:pt x="2536719" y="701164"/>
                  <a:pt x="2535476" y="703843"/>
                </a:cubicBezTo>
                <a:cubicBezTo>
                  <a:pt x="2534234" y="706522"/>
                  <a:pt x="2533612" y="699080"/>
                  <a:pt x="2530505" y="703247"/>
                </a:cubicBezTo>
                <a:cubicBezTo>
                  <a:pt x="2527398" y="707415"/>
                  <a:pt x="2532059" y="709201"/>
                  <a:pt x="2536098" y="712177"/>
                </a:cubicBezTo>
                <a:cubicBezTo>
                  <a:pt x="2540137" y="715154"/>
                  <a:pt x="2535476" y="718428"/>
                  <a:pt x="2531126" y="722595"/>
                </a:cubicBezTo>
                <a:cubicBezTo>
                  <a:pt x="2526777" y="726763"/>
                  <a:pt x="2529884" y="726465"/>
                  <a:pt x="2532991" y="724084"/>
                </a:cubicBezTo>
                <a:cubicBezTo>
                  <a:pt x="2536098" y="721702"/>
                  <a:pt x="2543244" y="721405"/>
                  <a:pt x="2538584" y="719619"/>
                </a:cubicBezTo>
                <a:cubicBezTo>
                  <a:pt x="2533923" y="717833"/>
                  <a:pt x="2540448" y="714261"/>
                  <a:pt x="2544798" y="711582"/>
                </a:cubicBezTo>
                <a:cubicBezTo>
                  <a:pt x="2549147" y="708903"/>
                  <a:pt x="2544176" y="702652"/>
                  <a:pt x="2542623" y="697592"/>
                </a:cubicBezTo>
                <a:cubicBezTo>
                  <a:pt x="2541458" y="693797"/>
                  <a:pt x="2542365" y="691150"/>
                  <a:pt x="2541069" y="690745"/>
                </a:cubicBezTo>
                <a:close/>
                <a:moveTo>
                  <a:pt x="2336626" y="702950"/>
                </a:moveTo>
                <a:cubicBezTo>
                  <a:pt x="2336322" y="703525"/>
                  <a:pt x="2337774" y="706743"/>
                  <a:pt x="2339422" y="710689"/>
                </a:cubicBezTo>
                <a:cubicBezTo>
                  <a:pt x="2342059" y="717004"/>
                  <a:pt x="2340386" y="719084"/>
                  <a:pt x="2343461" y="724977"/>
                </a:cubicBezTo>
                <a:cubicBezTo>
                  <a:pt x="2346537" y="730871"/>
                  <a:pt x="2343362" y="732304"/>
                  <a:pt x="2346879" y="737777"/>
                </a:cubicBezTo>
                <a:cubicBezTo>
                  <a:pt x="2350395" y="743249"/>
                  <a:pt x="2344136" y="740783"/>
                  <a:pt x="2345015" y="743730"/>
                </a:cubicBezTo>
                <a:cubicBezTo>
                  <a:pt x="2345894" y="746677"/>
                  <a:pt x="2349631" y="744581"/>
                  <a:pt x="2354025" y="748790"/>
                </a:cubicBezTo>
                <a:cubicBezTo>
                  <a:pt x="2358420" y="753000"/>
                  <a:pt x="2367084" y="760059"/>
                  <a:pt x="2372357" y="764269"/>
                </a:cubicBezTo>
                <a:cubicBezTo>
                  <a:pt x="2377629" y="768478"/>
                  <a:pt x="2372231" y="759723"/>
                  <a:pt x="2372667" y="755934"/>
                </a:cubicBezTo>
                <a:cubicBezTo>
                  <a:pt x="2373107" y="752145"/>
                  <a:pt x="2379920" y="756733"/>
                  <a:pt x="2381678" y="760101"/>
                </a:cubicBezTo>
                <a:cubicBezTo>
                  <a:pt x="2383435" y="763469"/>
                  <a:pt x="2380777" y="765838"/>
                  <a:pt x="2383853" y="769627"/>
                </a:cubicBezTo>
                <a:cubicBezTo>
                  <a:pt x="2386929" y="773415"/>
                  <a:pt x="2382039" y="778667"/>
                  <a:pt x="2382921" y="785403"/>
                </a:cubicBezTo>
                <a:cubicBezTo>
                  <a:pt x="2383800" y="792138"/>
                  <a:pt x="2388105" y="795030"/>
                  <a:pt x="2391620" y="796714"/>
                </a:cubicBezTo>
                <a:cubicBezTo>
                  <a:pt x="2395136" y="798398"/>
                  <a:pt x="2388909" y="799227"/>
                  <a:pt x="2392863" y="803858"/>
                </a:cubicBezTo>
                <a:cubicBezTo>
                  <a:pt x="2396818" y="808489"/>
                  <a:pt x="2391740" y="807346"/>
                  <a:pt x="2386028" y="803561"/>
                </a:cubicBezTo>
                <a:cubicBezTo>
                  <a:pt x="2380316" y="799772"/>
                  <a:pt x="2378336" y="804547"/>
                  <a:pt x="2377018" y="801179"/>
                </a:cubicBezTo>
                <a:cubicBezTo>
                  <a:pt x="2375699" y="797812"/>
                  <a:pt x="2372668" y="798088"/>
                  <a:pt x="2372668" y="803561"/>
                </a:cubicBezTo>
                <a:cubicBezTo>
                  <a:pt x="2372668" y="809033"/>
                  <a:pt x="2376436" y="805632"/>
                  <a:pt x="2384785" y="812788"/>
                </a:cubicBezTo>
                <a:cubicBezTo>
                  <a:pt x="2393134" y="819945"/>
                  <a:pt x="2387151" y="807583"/>
                  <a:pt x="2392863" y="810109"/>
                </a:cubicBezTo>
                <a:cubicBezTo>
                  <a:pt x="2398576" y="812635"/>
                  <a:pt x="2398713" y="810964"/>
                  <a:pt x="2397835" y="802965"/>
                </a:cubicBezTo>
                <a:cubicBezTo>
                  <a:pt x="2396956" y="794967"/>
                  <a:pt x="2402504" y="808034"/>
                  <a:pt x="2407777" y="813086"/>
                </a:cubicBezTo>
                <a:cubicBezTo>
                  <a:pt x="2413050" y="818137"/>
                  <a:pt x="2409180" y="820957"/>
                  <a:pt x="2411817" y="825588"/>
                </a:cubicBezTo>
                <a:cubicBezTo>
                  <a:pt x="2414453" y="830218"/>
                  <a:pt x="2413068" y="836159"/>
                  <a:pt x="2418341" y="838685"/>
                </a:cubicBezTo>
                <a:cubicBezTo>
                  <a:pt x="2423614" y="841212"/>
                  <a:pt x="2433113" y="836280"/>
                  <a:pt x="2441022" y="838388"/>
                </a:cubicBezTo>
                <a:cubicBezTo>
                  <a:pt x="2448932" y="840492"/>
                  <a:pt x="2457508" y="844248"/>
                  <a:pt x="2468054" y="847615"/>
                </a:cubicBezTo>
                <a:cubicBezTo>
                  <a:pt x="2478599" y="850983"/>
                  <a:pt x="2462985" y="852182"/>
                  <a:pt x="2466500" y="853866"/>
                </a:cubicBezTo>
                <a:cubicBezTo>
                  <a:pt x="2470015" y="855550"/>
                  <a:pt x="2478285" y="856401"/>
                  <a:pt x="2480482" y="858926"/>
                </a:cubicBezTo>
                <a:cubicBezTo>
                  <a:pt x="2482679" y="861453"/>
                  <a:pt x="2475128" y="864008"/>
                  <a:pt x="2463704" y="861903"/>
                </a:cubicBezTo>
                <a:cubicBezTo>
                  <a:pt x="2452280" y="859798"/>
                  <a:pt x="2461451" y="862681"/>
                  <a:pt x="2462772" y="868154"/>
                </a:cubicBezTo>
                <a:cubicBezTo>
                  <a:pt x="2464090" y="873626"/>
                  <a:pt x="2453753" y="872475"/>
                  <a:pt x="2448480" y="875000"/>
                </a:cubicBezTo>
                <a:cubicBezTo>
                  <a:pt x="2443207" y="877526"/>
                  <a:pt x="2449261" y="882186"/>
                  <a:pt x="2451898" y="877977"/>
                </a:cubicBezTo>
                <a:cubicBezTo>
                  <a:pt x="2454534" y="873767"/>
                  <a:pt x="2459354" y="886724"/>
                  <a:pt x="2459354" y="881251"/>
                </a:cubicBezTo>
                <a:cubicBezTo>
                  <a:pt x="2459354" y="875779"/>
                  <a:pt x="2461614" y="878283"/>
                  <a:pt x="2465568" y="883335"/>
                </a:cubicBezTo>
                <a:cubicBezTo>
                  <a:pt x="2469523" y="888386"/>
                  <a:pt x="2465453" y="887481"/>
                  <a:pt x="2458422" y="889586"/>
                </a:cubicBezTo>
                <a:cubicBezTo>
                  <a:pt x="2454028" y="890901"/>
                  <a:pt x="2452301" y="889028"/>
                  <a:pt x="2451898" y="888990"/>
                </a:cubicBezTo>
                <a:cubicBezTo>
                  <a:pt x="2451907" y="889398"/>
                  <a:pt x="2451987" y="890476"/>
                  <a:pt x="2452208" y="892265"/>
                </a:cubicBezTo>
                <a:cubicBezTo>
                  <a:pt x="2453087" y="899421"/>
                  <a:pt x="2449722" y="896913"/>
                  <a:pt x="2449722" y="902385"/>
                </a:cubicBezTo>
                <a:cubicBezTo>
                  <a:pt x="2449722" y="907858"/>
                  <a:pt x="2446220" y="909397"/>
                  <a:pt x="2442265" y="904766"/>
                </a:cubicBezTo>
                <a:cubicBezTo>
                  <a:pt x="2438311" y="900136"/>
                  <a:pt x="2435741" y="901832"/>
                  <a:pt x="2435741" y="897623"/>
                </a:cubicBezTo>
                <a:cubicBezTo>
                  <a:pt x="2435741" y="893413"/>
                  <a:pt x="2433698" y="888561"/>
                  <a:pt x="2420516" y="883930"/>
                </a:cubicBezTo>
                <a:cubicBezTo>
                  <a:pt x="2407334" y="879299"/>
                  <a:pt x="2408461" y="880388"/>
                  <a:pt x="2414613" y="883335"/>
                </a:cubicBezTo>
                <a:cubicBezTo>
                  <a:pt x="2420764" y="886281"/>
                  <a:pt x="2425146" y="889174"/>
                  <a:pt x="2422069" y="894646"/>
                </a:cubicBezTo>
                <a:cubicBezTo>
                  <a:pt x="2418995" y="900118"/>
                  <a:pt x="2418499" y="901378"/>
                  <a:pt x="2421138" y="906850"/>
                </a:cubicBezTo>
                <a:cubicBezTo>
                  <a:pt x="2423774" y="912323"/>
                  <a:pt x="2427703" y="906850"/>
                  <a:pt x="2436052" y="906850"/>
                </a:cubicBezTo>
                <a:cubicBezTo>
                  <a:pt x="2444400" y="906850"/>
                  <a:pt x="2440370" y="911600"/>
                  <a:pt x="2437294" y="918757"/>
                </a:cubicBezTo>
                <a:cubicBezTo>
                  <a:pt x="2434219" y="925913"/>
                  <a:pt x="2429913" y="920483"/>
                  <a:pt x="2428595" y="914589"/>
                </a:cubicBezTo>
                <a:cubicBezTo>
                  <a:pt x="2427277" y="908696"/>
                  <a:pt x="2423872" y="909878"/>
                  <a:pt x="2417720" y="910720"/>
                </a:cubicBezTo>
                <a:cubicBezTo>
                  <a:pt x="2411569" y="911562"/>
                  <a:pt x="2414507" y="910401"/>
                  <a:pt x="2412749" y="912506"/>
                </a:cubicBezTo>
                <a:cubicBezTo>
                  <a:pt x="2410991" y="914610"/>
                  <a:pt x="2402323" y="913675"/>
                  <a:pt x="2407156" y="915780"/>
                </a:cubicBezTo>
                <a:cubicBezTo>
                  <a:pt x="2411990" y="917885"/>
                  <a:pt x="2417498" y="919650"/>
                  <a:pt x="2408710" y="919650"/>
                </a:cubicBezTo>
                <a:cubicBezTo>
                  <a:pt x="2399922" y="919650"/>
                  <a:pt x="2401453" y="922061"/>
                  <a:pt x="2412438" y="925007"/>
                </a:cubicBezTo>
                <a:cubicBezTo>
                  <a:pt x="2423423" y="927954"/>
                  <a:pt x="2422132" y="926751"/>
                  <a:pt x="2428284" y="930961"/>
                </a:cubicBezTo>
                <a:cubicBezTo>
                  <a:pt x="2434436" y="935170"/>
                  <a:pt x="2430814" y="936842"/>
                  <a:pt x="2426420" y="938105"/>
                </a:cubicBezTo>
                <a:cubicBezTo>
                  <a:pt x="2422026" y="939368"/>
                  <a:pt x="2416362" y="933189"/>
                  <a:pt x="2409331" y="930663"/>
                </a:cubicBezTo>
                <a:cubicBezTo>
                  <a:pt x="2402301" y="928137"/>
                  <a:pt x="2406673" y="934830"/>
                  <a:pt x="2411506" y="934830"/>
                </a:cubicBezTo>
                <a:cubicBezTo>
                  <a:pt x="2416340" y="934830"/>
                  <a:pt x="2415737" y="939725"/>
                  <a:pt x="2421449" y="944356"/>
                </a:cubicBezTo>
                <a:cubicBezTo>
                  <a:pt x="2427161" y="948987"/>
                  <a:pt x="2431316" y="948091"/>
                  <a:pt x="2432634" y="943463"/>
                </a:cubicBezTo>
                <a:cubicBezTo>
                  <a:pt x="2433952" y="938833"/>
                  <a:pt x="2439221" y="939461"/>
                  <a:pt x="2445373" y="934831"/>
                </a:cubicBezTo>
                <a:cubicBezTo>
                  <a:pt x="2451525" y="930200"/>
                  <a:pt x="2458569" y="937816"/>
                  <a:pt x="2468676" y="942868"/>
                </a:cubicBezTo>
                <a:cubicBezTo>
                  <a:pt x="2478782" y="947919"/>
                  <a:pt x="2469523" y="949982"/>
                  <a:pt x="2465568" y="947035"/>
                </a:cubicBezTo>
                <a:cubicBezTo>
                  <a:pt x="2461614" y="944088"/>
                  <a:pt x="2458821" y="941061"/>
                  <a:pt x="2450033" y="943165"/>
                </a:cubicBezTo>
                <a:cubicBezTo>
                  <a:pt x="2441245" y="945270"/>
                  <a:pt x="2446612" y="951653"/>
                  <a:pt x="2459354" y="954179"/>
                </a:cubicBezTo>
                <a:cubicBezTo>
                  <a:pt x="2472097" y="956705"/>
                  <a:pt x="2475250" y="947706"/>
                  <a:pt x="2488871" y="934236"/>
                </a:cubicBezTo>
                <a:cubicBezTo>
                  <a:pt x="2496342" y="928763"/>
                  <a:pt x="2500669" y="918829"/>
                  <a:pt x="2495396" y="917566"/>
                </a:cubicBezTo>
                <a:cubicBezTo>
                  <a:pt x="2490123" y="916304"/>
                  <a:pt x="2491498" y="913995"/>
                  <a:pt x="2483589" y="913995"/>
                </a:cubicBezTo>
                <a:cubicBezTo>
                  <a:pt x="2475680" y="913995"/>
                  <a:pt x="2477752" y="918664"/>
                  <a:pt x="2471161" y="922031"/>
                </a:cubicBezTo>
                <a:cubicBezTo>
                  <a:pt x="2464570" y="925399"/>
                  <a:pt x="2462782" y="919897"/>
                  <a:pt x="2468054" y="919055"/>
                </a:cubicBezTo>
                <a:cubicBezTo>
                  <a:pt x="2473328" y="918213"/>
                  <a:pt x="2472392" y="916376"/>
                  <a:pt x="2467123" y="916376"/>
                </a:cubicBezTo>
                <a:cubicBezTo>
                  <a:pt x="2461850" y="916376"/>
                  <a:pt x="2465064" y="913718"/>
                  <a:pt x="2472094" y="911613"/>
                </a:cubicBezTo>
                <a:cubicBezTo>
                  <a:pt x="2479124" y="909508"/>
                  <a:pt x="2475898" y="906944"/>
                  <a:pt x="2474579" y="903576"/>
                </a:cubicBezTo>
                <a:cubicBezTo>
                  <a:pt x="2473591" y="901051"/>
                  <a:pt x="2479872" y="899625"/>
                  <a:pt x="2481726" y="899111"/>
                </a:cubicBezTo>
                <a:cubicBezTo>
                  <a:pt x="2478649" y="899111"/>
                  <a:pt x="2475982" y="888961"/>
                  <a:pt x="2478618" y="886014"/>
                </a:cubicBezTo>
                <a:cubicBezTo>
                  <a:pt x="2481255" y="883068"/>
                  <a:pt x="2483430" y="882914"/>
                  <a:pt x="2480793" y="883335"/>
                </a:cubicBezTo>
                <a:cubicBezTo>
                  <a:pt x="2478157" y="883756"/>
                  <a:pt x="2468547" y="886631"/>
                  <a:pt x="2468987" y="884526"/>
                </a:cubicBezTo>
                <a:cubicBezTo>
                  <a:pt x="2469426" y="882421"/>
                  <a:pt x="2475072" y="880873"/>
                  <a:pt x="2475512" y="877084"/>
                </a:cubicBezTo>
                <a:cubicBezTo>
                  <a:pt x="2475951" y="873296"/>
                  <a:pt x="2475263" y="873861"/>
                  <a:pt x="2481415" y="874703"/>
                </a:cubicBezTo>
                <a:cubicBezTo>
                  <a:pt x="2487566" y="875545"/>
                  <a:pt x="2492299" y="882021"/>
                  <a:pt x="2497572" y="882442"/>
                </a:cubicBezTo>
                <a:cubicBezTo>
                  <a:pt x="2502844" y="882863"/>
                  <a:pt x="2500142" y="877084"/>
                  <a:pt x="2504096" y="877084"/>
                </a:cubicBezTo>
                <a:cubicBezTo>
                  <a:pt x="2508051" y="877084"/>
                  <a:pt x="2507181" y="874006"/>
                  <a:pt x="2509378" y="872322"/>
                </a:cubicBezTo>
                <a:cubicBezTo>
                  <a:pt x="2511575" y="870638"/>
                  <a:pt x="2506302" y="866020"/>
                  <a:pt x="2509378" y="865178"/>
                </a:cubicBezTo>
                <a:cubicBezTo>
                  <a:pt x="2512454" y="864336"/>
                  <a:pt x="2509023" y="859820"/>
                  <a:pt x="2513417" y="859820"/>
                </a:cubicBezTo>
                <a:cubicBezTo>
                  <a:pt x="2517811" y="859820"/>
                  <a:pt x="2513941" y="852378"/>
                  <a:pt x="2517456" y="852378"/>
                </a:cubicBezTo>
                <a:cubicBezTo>
                  <a:pt x="2520972" y="852378"/>
                  <a:pt x="2522459" y="843461"/>
                  <a:pt x="2525535" y="836304"/>
                </a:cubicBezTo>
                <a:cubicBezTo>
                  <a:pt x="2528611" y="829148"/>
                  <a:pt x="2522601" y="827345"/>
                  <a:pt x="2517767" y="824398"/>
                </a:cubicBezTo>
                <a:cubicBezTo>
                  <a:pt x="2512934" y="821451"/>
                  <a:pt x="2511531" y="822816"/>
                  <a:pt x="2513728" y="826184"/>
                </a:cubicBezTo>
                <a:cubicBezTo>
                  <a:pt x="2515926" y="829552"/>
                  <a:pt x="2519385" y="831686"/>
                  <a:pt x="2512796" y="829161"/>
                </a:cubicBezTo>
                <a:cubicBezTo>
                  <a:pt x="2506206" y="826635"/>
                  <a:pt x="2504172" y="820345"/>
                  <a:pt x="2502854" y="814873"/>
                </a:cubicBezTo>
                <a:cubicBezTo>
                  <a:pt x="2501536" y="809400"/>
                  <a:pt x="2507599" y="810161"/>
                  <a:pt x="2511554" y="811003"/>
                </a:cubicBezTo>
                <a:cubicBezTo>
                  <a:pt x="2515508" y="811845"/>
                  <a:pt x="2515988" y="806220"/>
                  <a:pt x="2519943" y="808324"/>
                </a:cubicBezTo>
                <a:cubicBezTo>
                  <a:pt x="2523897" y="810429"/>
                  <a:pt x="2529113" y="812729"/>
                  <a:pt x="2531750" y="806836"/>
                </a:cubicBezTo>
                <a:cubicBezTo>
                  <a:pt x="2534386" y="800942"/>
                  <a:pt x="2522912" y="803932"/>
                  <a:pt x="2518078" y="802669"/>
                </a:cubicBezTo>
                <a:cubicBezTo>
                  <a:pt x="2513245" y="801405"/>
                  <a:pt x="2513462" y="804232"/>
                  <a:pt x="2509068" y="802966"/>
                </a:cubicBezTo>
                <a:cubicBezTo>
                  <a:pt x="2504674" y="801703"/>
                  <a:pt x="2499467" y="794929"/>
                  <a:pt x="2502543" y="794929"/>
                </a:cubicBezTo>
                <a:cubicBezTo>
                  <a:pt x="2505619" y="794929"/>
                  <a:pt x="2504599" y="791234"/>
                  <a:pt x="2510311" y="791655"/>
                </a:cubicBezTo>
                <a:cubicBezTo>
                  <a:pt x="2516023" y="792076"/>
                  <a:pt x="2508478" y="785395"/>
                  <a:pt x="2511554" y="780343"/>
                </a:cubicBezTo>
                <a:cubicBezTo>
                  <a:pt x="2514630" y="775292"/>
                  <a:pt x="2509520" y="769712"/>
                  <a:pt x="2501611" y="761293"/>
                </a:cubicBezTo>
                <a:cubicBezTo>
                  <a:pt x="2493702" y="752874"/>
                  <a:pt x="2494616" y="756560"/>
                  <a:pt x="2491980" y="759507"/>
                </a:cubicBezTo>
                <a:cubicBezTo>
                  <a:pt x="2489343" y="762454"/>
                  <a:pt x="2492633" y="768990"/>
                  <a:pt x="2495708" y="773199"/>
                </a:cubicBezTo>
                <a:cubicBezTo>
                  <a:pt x="2498784" y="777409"/>
                  <a:pt x="2500710" y="776852"/>
                  <a:pt x="2503786" y="780641"/>
                </a:cubicBezTo>
                <a:cubicBezTo>
                  <a:pt x="2506862" y="784430"/>
                  <a:pt x="2499791" y="781628"/>
                  <a:pt x="2495397" y="778260"/>
                </a:cubicBezTo>
                <a:cubicBezTo>
                  <a:pt x="2491003" y="774892"/>
                  <a:pt x="2489121" y="774309"/>
                  <a:pt x="2482969" y="770521"/>
                </a:cubicBezTo>
                <a:cubicBezTo>
                  <a:pt x="2476817" y="766732"/>
                  <a:pt x="2479906" y="759095"/>
                  <a:pt x="2475512" y="764567"/>
                </a:cubicBezTo>
                <a:cubicBezTo>
                  <a:pt x="2471118" y="770040"/>
                  <a:pt x="2475082" y="772264"/>
                  <a:pt x="2480794" y="776474"/>
                </a:cubicBezTo>
                <a:cubicBezTo>
                  <a:pt x="2486506" y="780683"/>
                  <a:pt x="2482197" y="790719"/>
                  <a:pt x="2484833" y="794929"/>
                </a:cubicBezTo>
                <a:cubicBezTo>
                  <a:pt x="2487470" y="799138"/>
                  <a:pt x="2485357" y="803735"/>
                  <a:pt x="2488872" y="804156"/>
                </a:cubicBezTo>
                <a:cubicBezTo>
                  <a:pt x="2492388" y="804577"/>
                  <a:pt x="2491926" y="809196"/>
                  <a:pt x="2491047" y="811300"/>
                </a:cubicBezTo>
                <a:cubicBezTo>
                  <a:pt x="2490608" y="812353"/>
                  <a:pt x="2491961" y="813751"/>
                  <a:pt x="2492290" y="814277"/>
                </a:cubicBezTo>
                <a:cubicBezTo>
                  <a:pt x="2492037" y="814400"/>
                  <a:pt x="2490614" y="814191"/>
                  <a:pt x="2487319" y="813086"/>
                </a:cubicBezTo>
                <a:cubicBezTo>
                  <a:pt x="2478531" y="810139"/>
                  <a:pt x="2479689" y="813979"/>
                  <a:pt x="2484522" y="813979"/>
                </a:cubicBezTo>
                <a:cubicBezTo>
                  <a:pt x="2489356" y="813979"/>
                  <a:pt x="2485703" y="816390"/>
                  <a:pt x="2479551" y="819337"/>
                </a:cubicBezTo>
                <a:cubicBezTo>
                  <a:pt x="2473400" y="822284"/>
                  <a:pt x="2463426" y="828607"/>
                  <a:pt x="2466502" y="824397"/>
                </a:cubicBezTo>
                <a:cubicBezTo>
                  <a:pt x="2469577" y="820188"/>
                  <a:pt x="2466049" y="815323"/>
                  <a:pt x="2473958" y="817848"/>
                </a:cubicBezTo>
                <a:cubicBezTo>
                  <a:pt x="2481868" y="820374"/>
                  <a:pt x="2465968" y="809629"/>
                  <a:pt x="2457181" y="804156"/>
                </a:cubicBezTo>
                <a:cubicBezTo>
                  <a:pt x="2448392" y="798683"/>
                  <a:pt x="2451524" y="796817"/>
                  <a:pt x="2458112" y="798500"/>
                </a:cubicBezTo>
                <a:cubicBezTo>
                  <a:pt x="2464703" y="800184"/>
                  <a:pt x="2462431" y="799117"/>
                  <a:pt x="2459355" y="797012"/>
                </a:cubicBezTo>
                <a:cubicBezTo>
                  <a:pt x="2456279" y="794907"/>
                  <a:pt x="2457522" y="794261"/>
                  <a:pt x="2460598" y="795524"/>
                </a:cubicBezTo>
                <a:cubicBezTo>
                  <a:pt x="2463673" y="796787"/>
                  <a:pt x="2466470" y="793389"/>
                  <a:pt x="2463394" y="792547"/>
                </a:cubicBezTo>
                <a:cubicBezTo>
                  <a:pt x="2460318" y="791705"/>
                  <a:pt x="2446660" y="785794"/>
                  <a:pt x="2442266" y="782426"/>
                </a:cubicBezTo>
                <a:cubicBezTo>
                  <a:pt x="2437872" y="779059"/>
                  <a:pt x="2434876" y="780364"/>
                  <a:pt x="2428284" y="778259"/>
                </a:cubicBezTo>
                <a:cubicBezTo>
                  <a:pt x="2421694" y="776154"/>
                  <a:pt x="2417592" y="778297"/>
                  <a:pt x="2418032" y="774092"/>
                </a:cubicBezTo>
                <a:cubicBezTo>
                  <a:pt x="2418471" y="769882"/>
                  <a:pt x="2409301" y="761632"/>
                  <a:pt x="2406225" y="757423"/>
                </a:cubicBezTo>
                <a:cubicBezTo>
                  <a:pt x="2403148" y="753213"/>
                  <a:pt x="2407951" y="752630"/>
                  <a:pt x="2403118" y="749684"/>
                </a:cubicBezTo>
                <a:cubicBezTo>
                  <a:pt x="2398284" y="746737"/>
                  <a:pt x="2402323" y="741915"/>
                  <a:pt x="2407157" y="738968"/>
                </a:cubicBezTo>
                <a:cubicBezTo>
                  <a:pt x="2411991" y="736021"/>
                  <a:pt x="2407542" y="730612"/>
                  <a:pt x="2406225" y="732717"/>
                </a:cubicBezTo>
                <a:cubicBezTo>
                  <a:pt x="2404907" y="734822"/>
                  <a:pt x="2400859" y="738619"/>
                  <a:pt x="2396904" y="737777"/>
                </a:cubicBezTo>
                <a:cubicBezTo>
                  <a:pt x="2392949" y="736935"/>
                  <a:pt x="2390015" y="734235"/>
                  <a:pt x="2389136" y="737182"/>
                </a:cubicBezTo>
                <a:cubicBezTo>
                  <a:pt x="2388257" y="740128"/>
                  <a:pt x="2383695" y="741445"/>
                  <a:pt x="2381058" y="738074"/>
                </a:cubicBezTo>
                <a:cubicBezTo>
                  <a:pt x="2378422" y="734707"/>
                  <a:pt x="2385217" y="729247"/>
                  <a:pt x="2379505" y="730930"/>
                </a:cubicBezTo>
                <a:cubicBezTo>
                  <a:pt x="2373793" y="732614"/>
                  <a:pt x="2375934" y="736892"/>
                  <a:pt x="2378573" y="741944"/>
                </a:cubicBezTo>
                <a:cubicBezTo>
                  <a:pt x="2381012" y="746617"/>
                  <a:pt x="2383211" y="744927"/>
                  <a:pt x="2383855" y="747302"/>
                </a:cubicBezTo>
                <a:cubicBezTo>
                  <a:pt x="2384203" y="746751"/>
                  <a:pt x="2386044" y="747911"/>
                  <a:pt x="2388515" y="750279"/>
                </a:cubicBezTo>
                <a:cubicBezTo>
                  <a:pt x="2392471" y="754067"/>
                  <a:pt x="2389865" y="747765"/>
                  <a:pt x="2391623" y="743135"/>
                </a:cubicBezTo>
                <a:cubicBezTo>
                  <a:pt x="2393380" y="738504"/>
                  <a:pt x="2396958" y="743739"/>
                  <a:pt x="2397837" y="748790"/>
                </a:cubicBezTo>
                <a:cubicBezTo>
                  <a:pt x="2398716" y="753842"/>
                  <a:pt x="2397737" y="750062"/>
                  <a:pt x="2401254" y="753850"/>
                </a:cubicBezTo>
                <a:cubicBezTo>
                  <a:pt x="2404770" y="757639"/>
                  <a:pt x="2400793" y="761815"/>
                  <a:pt x="2403429" y="763078"/>
                </a:cubicBezTo>
                <a:cubicBezTo>
                  <a:pt x="2406066" y="764341"/>
                  <a:pt x="2410877" y="766824"/>
                  <a:pt x="2405604" y="767245"/>
                </a:cubicBezTo>
                <a:cubicBezTo>
                  <a:pt x="2400331" y="767666"/>
                  <a:pt x="2397304" y="765174"/>
                  <a:pt x="2388515" y="758018"/>
                </a:cubicBezTo>
                <a:cubicBezTo>
                  <a:pt x="2383682" y="754650"/>
                  <a:pt x="2387734" y="754909"/>
                  <a:pt x="2385098" y="750279"/>
                </a:cubicBezTo>
                <a:cubicBezTo>
                  <a:pt x="2384439" y="749121"/>
                  <a:pt x="2383958" y="748411"/>
                  <a:pt x="2383855" y="747897"/>
                </a:cubicBezTo>
                <a:cubicBezTo>
                  <a:pt x="2384295" y="751264"/>
                  <a:pt x="2382088" y="751144"/>
                  <a:pt x="2378573" y="748194"/>
                </a:cubicBezTo>
                <a:cubicBezTo>
                  <a:pt x="2375058" y="745249"/>
                  <a:pt x="2370291" y="743510"/>
                  <a:pt x="2372048" y="747302"/>
                </a:cubicBezTo>
                <a:cubicBezTo>
                  <a:pt x="2373806" y="751091"/>
                  <a:pt x="2365279" y="749849"/>
                  <a:pt x="2358688" y="745218"/>
                </a:cubicBezTo>
                <a:cubicBezTo>
                  <a:pt x="2352097" y="740588"/>
                  <a:pt x="2348155" y="731874"/>
                  <a:pt x="2351231" y="732716"/>
                </a:cubicBezTo>
                <a:cubicBezTo>
                  <a:pt x="2354307" y="733558"/>
                  <a:pt x="2351640" y="728387"/>
                  <a:pt x="2348124" y="720810"/>
                </a:cubicBezTo>
                <a:cubicBezTo>
                  <a:pt x="2344609" y="713233"/>
                  <a:pt x="2344258" y="710804"/>
                  <a:pt x="2339425" y="705331"/>
                </a:cubicBezTo>
                <a:cubicBezTo>
                  <a:pt x="2337612" y="703280"/>
                  <a:pt x="2336811" y="702605"/>
                  <a:pt x="2336628" y="702950"/>
                </a:cubicBezTo>
                <a:close/>
                <a:moveTo>
                  <a:pt x="2470229" y="714857"/>
                </a:moveTo>
                <a:cubicBezTo>
                  <a:pt x="2470017" y="715240"/>
                  <a:pt x="2470883" y="716516"/>
                  <a:pt x="2473025" y="718726"/>
                </a:cubicBezTo>
                <a:cubicBezTo>
                  <a:pt x="2478737" y="724620"/>
                  <a:pt x="2487597" y="732398"/>
                  <a:pt x="2484521" y="734502"/>
                </a:cubicBezTo>
                <a:cubicBezTo>
                  <a:pt x="2481445" y="736607"/>
                  <a:pt x="2480344" y="734944"/>
                  <a:pt x="2475511" y="732419"/>
                </a:cubicBezTo>
                <a:cubicBezTo>
                  <a:pt x="2470677" y="729893"/>
                  <a:pt x="2472617" y="733567"/>
                  <a:pt x="2476132" y="737777"/>
                </a:cubicBezTo>
                <a:cubicBezTo>
                  <a:pt x="2484481" y="745775"/>
                  <a:pt x="2492373" y="753791"/>
                  <a:pt x="2496328" y="747897"/>
                </a:cubicBezTo>
                <a:cubicBezTo>
                  <a:pt x="2500282" y="742004"/>
                  <a:pt x="2500122" y="737789"/>
                  <a:pt x="2493531" y="730633"/>
                </a:cubicBezTo>
                <a:cubicBezTo>
                  <a:pt x="2486940" y="723476"/>
                  <a:pt x="2481898" y="721201"/>
                  <a:pt x="2477064" y="717833"/>
                </a:cubicBezTo>
                <a:cubicBezTo>
                  <a:pt x="2474647" y="716149"/>
                  <a:pt x="2471949" y="714962"/>
                  <a:pt x="2470850" y="714857"/>
                </a:cubicBezTo>
                <a:cubicBezTo>
                  <a:pt x="2470576" y="714828"/>
                  <a:pt x="2470298" y="714729"/>
                  <a:pt x="2470229" y="714857"/>
                </a:cubicBezTo>
                <a:close/>
                <a:moveTo>
                  <a:pt x="2295613" y="719619"/>
                </a:moveTo>
                <a:cubicBezTo>
                  <a:pt x="2293512" y="719543"/>
                  <a:pt x="2295868" y="722451"/>
                  <a:pt x="2296856" y="724977"/>
                </a:cubicBezTo>
                <a:cubicBezTo>
                  <a:pt x="2298174" y="728345"/>
                  <a:pt x="2302436" y="730539"/>
                  <a:pt x="2309906" y="733907"/>
                </a:cubicBezTo>
                <a:cubicBezTo>
                  <a:pt x="2317375" y="737275"/>
                  <a:pt x="2312618" y="738546"/>
                  <a:pt x="2308663" y="738967"/>
                </a:cubicBezTo>
                <a:cubicBezTo>
                  <a:pt x="2304708" y="739388"/>
                  <a:pt x="2305418" y="743156"/>
                  <a:pt x="2300585" y="741051"/>
                </a:cubicBezTo>
                <a:cubicBezTo>
                  <a:pt x="2295751" y="738946"/>
                  <a:pt x="2286505" y="733393"/>
                  <a:pt x="2290021" y="737181"/>
                </a:cubicBezTo>
                <a:cubicBezTo>
                  <a:pt x="2293536" y="740970"/>
                  <a:pt x="2297646" y="743297"/>
                  <a:pt x="2305556" y="750874"/>
                </a:cubicBezTo>
                <a:cubicBezTo>
                  <a:pt x="2313465" y="758451"/>
                  <a:pt x="2309165" y="759710"/>
                  <a:pt x="2314877" y="763078"/>
                </a:cubicBezTo>
                <a:cubicBezTo>
                  <a:pt x="2320589" y="766446"/>
                  <a:pt x="2322782" y="764554"/>
                  <a:pt x="2327616" y="771710"/>
                </a:cubicBezTo>
                <a:cubicBezTo>
                  <a:pt x="2332449" y="778867"/>
                  <a:pt x="2329719" y="778220"/>
                  <a:pt x="2318295" y="770222"/>
                </a:cubicBezTo>
                <a:cubicBezTo>
                  <a:pt x="2306870" y="762224"/>
                  <a:pt x="2322023" y="775282"/>
                  <a:pt x="2322023" y="775282"/>
                </a:cubicBezTo>
                <a:cubicBezTo>
                  <a:pt x="2322023" y="775282"/>
                  <a:pt x="2306999" y="771472"/>
                  <a:pt x="2317984" y="777366"/>
                </a:cubicBezTo>
                <a:cubicBezTo>
                  <a:pt x="2323473" y="780311"/>
                  <a:pt x="2316000" y="780721"/>
                  <a:pt x="2321712" y="784510"/>
                </a:cubicBezTo>
                <a:cubicBezTo>
                  <a:pt x="2327425" y="788298"/>
                  <a:pt x="2318650" y="787478"/>
                  <a:pt x="2314255" y="782426"/>
                </a:cubicBezTo>
                <a:cubicBezTo>
                  <a:pt x="2309866" y="777375"/>
                  <a:pt x="2305072" y="776881"/>
                  <a:pt x="2309906" y="783617"/>
                </a:cubicBezTo>
                <a:cubicBezTo>
                  <a:pt x="2314739" y="790352"/>
                  <a:pt x="2309150" y="787337"/>
                  <a:pt x="2291574" y="772603"/>
                </a:cubicBezTo>
                <a:cubicBezTo>
                  <a:pt x="2284104" y="768815"/>
                  <a:pt x="2282315" y="766752"/>
                  <a:pt x="2288467" y="768436"/>
                </a:cubicBezTo>
                <a:cubicBezTo>
                  <a:pt x="2294619" y="770120"/>
                  <a:pt x="2288866" y="764383"/>
                  <a:pt x="2280078" y="758911"/>
                </a:cubicBezTo>
                <a:cubicBezTo>
                  <a:pt x="2271290" y="753438"/>
                  <a:pt x="2272160" y="754680"/>
                  <a:pt x="2274796" y="760994"/>
                </a:cubicBezTo>
                <a:cubicBezTo>
                  <a:pt x="2277432" y="767309"/>
                  <a:pt x="2266549" y="757065"/>
                  <a:pt x="2258639" y="751172"/>
                </a:cubicBezTo>
                <a:cubicBezTo>
                  <a:pt x="2250730" y="745278"/>
                  <a:pt x="2253775" y="761701"/>
                  <a:pt x="2255532" y="768436"/>
                </a:cubicBezTo>
                <a:cubicBezTo>
                  <a:pt x="2257290" y="775171"/>
                  <a:pt x="2253131" y="775733"/>
                  <a:pt x="2257086" y="778259"/>
                </a:cubicBezTo>
                <a:cubicBezTo>
                  <a:pt x="2261041" y="780785"/>
                  <a:pt x="2260268" y="778590"/>
                  <a:pt x="2258950" y="769329"/>
                </a:cubicBezTo>
                <a:cubicBezTo>
                  <a:pt x="2257632" y="760068"/>
                  <a:pt x="2263309" y="761322"/>
                  <a:pt x="2268582" y="764269"/>
                </a:cubicBezTo>
                <a:cubicBezTo>
                  <a:pt x="2273855" y="767215"/>
                  <a:pt x="2279080" y="772314"/>
                  <a:pt x="2285671" y="777366"/>
                </a:cubicBezTo>
                <a:cubicBezTo>
                  <a:pt x="2292262" y="782418"/>
                  <a:pt x="2279745" y="778042"/>
                  <a:pt x="2281942" y="781831"/>
                </a:cubicBezTo>
                <a:cubicBezTo>
                  <a:pt x="2284139" y="785619"/>
                  <a:pt x="2281707" y="788665"/>
                  <a:pt x="2280389" y="795821"/>
                </a:cubicBezTo>
                <a:cubicBezTo>
                  <a:pt x="2279071" y="802977"/>
                  <a:pt x="2286270" y="793274"/>
                  <a:pt x="2288467" y="797905"/>
                </a:cubicBezTo>
                <a:cubicBezTo>
                  <a:pt x="2290664" y="802535"/>
                  <a:pt x="2285275" y="804113"/>
                  <a:pt x="2281321" y="808323"/>
                </a:cubicBezTo>
                <a:cubicBezTo>
                  <a:pt x="2277366" y="812532"/>
                  <a:pt x="2272684" y="814799"/>
                  <a:pt x="2278835" y="816062"/>
                </a:cubicBezTo>
                <a:cubicBezTo>
                  <a:pt x="2284987" y="817325"/>
                  <a:pt x="2285724" y="815755"/>
                  <a:pt x="2286603" y="810704"/>
                </a:cubicBezTo>
                <a:cubicBezTo>
                  <a:pt x="2287482" y="805653"/>
                  <a:pt x="2288272" y="806441"/>
                  <a:pt x="2295302" y="809812"/>
                </a:cubicBezTo>
                <a:cubicBezTo>
                  <a:pt x="2302333" y="813179"/>
                  <a:pt x="2301925" y="810275"/>
                  <a:pt x="2298410" y="805644"/>
                </a:cubicBezTo>
                <a:cubicBezTo>
                  <a:pt x="2294894" y="801014"/>
                  <a:pt x="2292506" y="798810"/>
                  <a:pt x="2292506" y="791654"/>
                </a:cubicBezTo>
                <a:cubicBezTo>
                  <a:pt x="2292506" y="784498"/>
                  <a:pt x="2292417" y="783205"/>
                  <a:pt x="2301206" y="788677"/>
                </a:cubicBezTo>
                <a:cubicBezTo>
                  <a:pt x="2309994" y="794150"/>
                  <a:pt x="2308308" y="800154"/>
                  <a:pt x="2312702" y="795524"/>
                </a:cubicBezTo>
                <a:cubicBezTo>
                  <a:pt x="2317096" y="790893"/>
                  <a:pt x="2319311" y="795728"/>
                  <a:pt x="2323266" y="799096"/>
                </a:cubicBezTo>
                <a:cubicBezTo>
                  <a:pt x="2327220" y="802463"/>
                  <a:pt x="2326310" y="805665"/>
                  <a:pt x="2320159" y="803561"/>
                </a:cubicBezTo>
                <a:cubicBezTo>
                  <a:pt x="2314007" y="801456"/>
                  <a:pt x="2310678" y="806227"/>
                  <a:pt x="2308041" y="813384"/>
                </a:cubicBezTo>
                <a:cubicBezTo>
                  <a:pt x="2305405" y="820540"/>
                  <a:pt x="2312262" y="820638"/>
                  <a:pt x="2312702" y="827374"/>
                </a:cubicBezTo>
                <a:cubicBezTo>
                  <a:pt x="2313141" y="834109"/>
                  <a:pt x="2315068" y="837452"/>
                  <a:pt x="2320780" y="841662"/>
                </a:cubicBezTo>
                <a:cubicBezTo>
                  <a:pt x="2326492" y="845871"/>
                  <a:pt x="2320074" y="831213"/>
                  <a:pt x="2316120" y="828267"/>
                </a:cubicBezTo>
                <a:cubicBezTo>
                  <a:pt x="2312165" y="825320"/>
                  <a:pt x="2312058" y="819502"/>
                  <a:pt x="2314255" y="814872"/>
                </a:cubicBezTo>
                <a:cubicBezTo>
                  <a:pt x="2316452" y="810242"/>
                  <a:pt x="2319675" y="809267"/>
                  <a:pt x="2324509" y="810109"/>
                </a:cubicBezTo>
                <a:cubicBezTo>
                  <a:pt x="2329342" y="810951"/>
                  <a:pt x="2331419" y="814234"/>
                  <a:pt x="2330101" y="818444"/>
                </a:cubicBezTo>
                <a:cubicBezTo>
                  <a:pt x="2328784" y="822653"/>
                  <a:pt x="2327591" y="822046"/>
                  <a:pt x="2329791" y="824992"/>
                </a:cubicBezTo>
                <a:cubicBezTo>
                  <a:pt x="2331988" y="827939"/>
                  <a:pt x="2324895" y="826562"/>
                  <a:pt x="2323577" y="830350"/>
                </a:cubicBezTo>
                <a:cubicBezTo>
                  <a:pt x="2322259" y="834139"/>
                  <a:pt x="2322579" y="838068"/>
                  <a:pt x="2329170" y="840173"/>
                </a:cubicBezTo>
                <a:cubicBezTo>
                  <a:pt x="2335761" y="842278"/>
                  <a:pt x="2327177" y="833667"/>
                  <a:pt x="2327616" y="829457"/>
                </a:cubicBezTo>
                <a:cubicBezTo>
                  <a:pt x="2328056" y="825249"/>
                  <a:pt x="2333209" y="831509"/>
                  <a:pt x="2333209" y="828565"/>
                </a:cubicBezTo>
                <a:cubicBezTo>
                  <a:pt x="2333209" y="825618"/>
                  <a:pt x="2335406" y="811117"/>
                  <a:pt x="2333209" y="805645"/>
                </a:cubicBezTo>
                <a:cubicBezTo>
                  <a:pt x="2331012" y="800172"/>
                  <a:pt x="2339294" y="804667"/>
                  <a:pt x="2339734" y="813086"/>
                </a:cubicBezTo>
                <a:cubicBezTo>
                  <a:pt x="2340173" y="821505"/>
                  <a:pt x="2342539" y="814677"/>
                  <a:pt x="2347812" y="816361"/>
                </a:cubicBezTo>
                <a:cubicBezTo>
                  <a:pt x="2353086" y="818044"/>
                  <a:pt x="2350392" y="811721"/>
                  <a:pt x="2346880" y="811300"/>
                </a:cubicBezTo>
                <a:cubicBezTo>
                  <a:pt x="2343363" y="810879"/>
                  <a:pt x="2342584" y="807617"/>
                  <a:pt x="2343462" y="800882"/>
                </a:cubicBezTo>
                <a:cubicBezTo>
                  <a:pt x="2344342" y="794147"/>
                  <a:pt x="2347200" y="797833"/>
                  <a:pt x="2352473" y="799096"/>
                </a:cubicBezTo>
                <a:cubicBezTo>
                  <a:pt x="2357746" y="800359"/>
                  <a:pt x="2345025" y="791531"/>
                  <a:pt x="2350298" y="791952"/>
                </a:cubicBezTo>
                <a:cubicBezTo>
                  <a:pt x="2355571" y="792373"/>
                  <a:pt x="2348189" y="788227"/>
                  <a:pt x="2341598" y="785701"/>
                </a:cubicBezTo>
                <a:cubicBezTo>
                  <a:pt x="2335006" y="783175"/>
                  <a:pt x="2335760" y="777694"/>
                  <a:pt x="2341909" y="780641"/>
                </a:cubicBezTo>
                <a:cubicBezTo>
                  <a:pt x="2348060" y="783588"/>
                  <a:pt x="2346955" y="780612"/>
                  <a:pt x="2345637" y="777664"/>
                </a:cubicBezTo>
                <a:cubicBezTo>
                  <a:pt x="2344319" y="774718"/>
                  <a:pt x="2346290" y="773170"/>
                  <a:pt x="2349365" y="770223"/>
                </a:cubicBezTo>
                <a:cubicBezTo>
                  <a:pt x="2352441" y="767276"/>
                  <a:pt x="2342157" y="772328"/>
                  <a:pt x="2336005" y="770223"/>
                </a:cubicBezTo>
                <a:cubicBezTo>
                  <a:pt x="2329853" y="768120"/>
                  <a:pt x="2333271" y="766876"/>
                  <a:pt x="2339423" y="768139"/>
                </a:cubicBezTo>
                <a:cubicBezTo>
                  <a:pt x="2345574" y="769402"/>
                  <a:pt x="2340763" y="765954"/>
                  <a:pt x="2337248" y="764270"/>
                </a:cubicBezTo>
                <a:cubicBezTo>
                  <a:pt x="2333733" y="762587"/>
                  <a:pt x="2336014" y="760181"/>
                  <a:pt x="2341287" y="763972"/>
                </a:cubicBezTo>
                <a:cubicBezTo>
                  <a:pt x="2346560" y="767761"/>
                  <a:pt x="2342756" y="762969"/>
                  <a:pt x="2338801" y="756233"/>
                </a:cubicBezTo>
                <a:cubicBezTo>
                  <a:pt x="2334847" y="749498"/>
                  <a:pt x="2335512" y="748380"/>
                  <a:pt x="2335073" y="753852"/>
                </a:cubicBezTo>
                <a:cubicBezTo>
                  <a:pt x="2334634" y="759324"/>
                  <a:pt x="2327905" y="758079"/>
                  <a:pt x="2330102" y="763972"/>
                </a:cubicBezTo>
                <a:cubicBezTo>
                  <a:pt x="2332299" y="769866"/>
                  <a:pt x="2324060" y="759652"/>
                  <a:pt x="2319227" y="757126"/>
                </a:cubicBezTo>
                <a:cubicBezTo>
                  <a:pt x="2314394" y="754601"/>
                  <a:pt x="2312938" y="753422"/>
                  <a:pt x="2314256" y="748792"/>
                </a:cubicBezTo>
                <a:cubicBezTo>
                  <a:pt x="2315574" y="744161"/>
                  <a:pt x="2315091" y="742060"/>
                  <a:pt x="2318606" y="736587"/>
                </a:cubicBezTo>
                <a:cubicBezTo>
                  <a:pt x="2322121" y="731115"/>
                  <a:pt x="2316604" y="728202"/>
                  <a:pt x="2311770" y="727360"/>
                </a:cubicBezTo>
                <a:cubicBezTo>
                  <a:pt x="2306937" y="726518"/>
                  <a:pt x="2316142" y="722249"/>
                  <a:pt x="2313945" y="721407"/>
                </a:cubicBezTo>
                <a:cubicBezTo>
                  <a:pt x="2311748" y="720565"/>
                  <a:pt x="2306812" y="724179"/>
                  <a:pt x="2299342" y="720811"/>
                </a:cubicBezTo>
                <a:cubicBezTo>
                  <a:pt x="2297475" y="719969"/>
                  <a:pt x="2296313" y="719649"/>
                  <a:pt x="2295614" y="719621"/>
                </a:cubicBezTo>
                <a:close/>
                <a:moveTo>
                  <a:pt x="2222287" y="739265"/>
                </a:moveTo>
                <a:cubicBezTo>
                  <a:pt x="2221937" y="739600"/>
                  <a:pt x="2222676" y="741014"/>
                  <a:pt x="2224773" y="744028"/>
                </a:cubicBezTo>
                <a:cubicBezTo>
                  <a:pt x="2230365" y="752065"/>
                  <a:pt x="2229123" y="756827"/>
                  <a:pt x="2231919" y="761292"/>
                </a:cubicBezTo>
                <a:cubicBezTo>
                  <a:pt x="2234716" y="765757"/>
                  <a:pt x="2233159" y="766948"/>
                  <a:pt x="2230987" y="764566"/>
                </a:cubicBezTo>
                <a:cubicBezTo>
                  <a:pt x="2228813" y="762185"/>
                  <a:pt x="2227880" y="765162"/>
                  <a:pt x="2232230" y="770520"/>
                </a:cubicBezTo>
                <a:cubicBezTo>
                  <a:pt x="2243105" y="783617"/>
                  <a:pt x="2245590" y="787784"/>
                  <a:pt x="2241551" y="787784"/>
                </a:cubicBezTo>
                <a:cubicBezTo>
                  <a:pt x="2237512" y="787784"/>
                  <a:pt x="2238133" y="789570"/>
                  <a:pt x="2244348" y="790463"/>
                </a:cubicBezTo>
                <a:cubicBezTo>
                  <a:pt x="2250562" y="791355"/>
                  <a:pt x="2245590" y="790760"/>
                  <a:pt x="2247144" y="786296"/>
                </a:cubicBezTo>
                <a:cubicBezTo>
                  <a:pt x="2248697" y="781831"/>
                  <a:pt x="2243726" y="780938"/>
                  <a:pt x="2242483" y="777068"/>
                </a:cubicBezTo>
                <a:cubicBezTo>
                  <a:pt x="2241240" y="773199"/>
                  <a:pt x="2243726" y="768138"/>
                  <a:pt x="2240619" y="763673"/>
                </a:cubicBezTo>
                <a:cubicBezTo>
                  <a:pt x="2237512" y="759208"/>
                  <a:pt x="2235337" y="749386"/>
                  <a:pt x="2229744" y="744325"/>
                </a:cubicBezTo>
                <a:cubicBezTo>
                  <a:pt x="2226249" y="741163"/>
                  <a:pt x="2222870" y="738707"/>
                  <a:pt x="2222288" y="739265"/>
                </a:cubicBezTo>
                <a:close/>
                <a:moveTo>
                  <a:pt x="2303691" y="818443"/>
                </a:moveTo>
                <a:cubicBezTo>
                  <a:pt x="2302758" y="818549"/>
                  <a:pt x="2301683" y="819911"/>
                  <a:pt x="2300585" y="822015"/>
                </a:cubicBezTo>
                <a:cubicBezTo>
                  <a:pt x="2298387" y="826225"/>
                  <a:pt x="2301206" y="826140"/>
                  <a:pt x="2301206" y="830350"/>
                </a:cubicBezTo>
                <a:cubicBezTo>
                  <a:pt x="2301206" y="834559"/>
                  <a:pt x="2298454" y="830074"/>
                  <a:pt x="2294060" y="827969"/>
                </a:cubicBezTo>
                <a:cubicBezTo>
                  <a:pt x="2289667" y="825864"/>
                  <a:pt x="2289171" y="831570"/>
                  <a:pt x="2293128" y="834517"/>
                </a:cubicBezTo>
                <a:cubicBezTo>
                  <a:pt x="2297083" y="837464"/>
                  <a:pt x="2295334" y="831252"/>
                  <a:pt x="2298410" y="836303"/>
                </a:cubicBezTo>
                <a:cubicBezTo>
                  <a:pt x="2301486" y="841355"/>
                  <a:pt x="2297274" y="842091"/>
                  <a:pt x="2299031" y="846721"/>
                </a:cubicBezTo>
                <a:cubicBezTo>
                  <a:pt x="2300789" y="851352"/>
                  <a:pt x="2299493" y="850897"/>
                  <a:pt x="2296857" y="855949"/>
                </a:cubicBezTo>
                <a:cubicBezTo>
                  <a:pt x="2294220" y="861000"/>
                  <a:pt x="2291863" y="862855"/>
                  <a:pt x="2294060" y="868748"/>
                </a:cubicBezTo>
                <a:cubicBezTo>
                  <a:pt x="2296257" y="874641"/>
                  <a:pt x="2287216" y="870486"/>
                  <a:pt x="2281943" y="869641"/>
                </a:cubicBezTo>
                <a:cubicBezTo>
                  <a:pt x="2276670" y="868799"/>
                  <a:pt x="2277389" y="867043"/>
                  <a:pt x="2279146" y="870831"/>
                </a:cubicBezTo>
                <a:cubicBezTo>
                  <a:pt x="2280904" y="874620"/>
                  <a:pt x="2283248" y="874106"/>
                  <a:pt x="2289400" y="874106"/>
                </a:cubicBezTo>
                <a:cubicBezTo>
                  <a:pt x="2295552" y="874106"/>
                  <a:pt x="2289848" y="878026"/>
                  <a:pt x="2294682" y="878868"/>
                </a:cubicBezTo>
                <a:cubicBezTo>
                  <a:pt x="2299515" y="879710"/>
                  <a:pt x="2298872" y="882173"/>
                  <a:pt x="2296235" y="885119"/>
                </a:cubicBezTo>
                <a:cubicBezTo>
                  <a:pt x="2295082" y="886408"/>
                  <a:pt x="2293280" y="886466"/>
                  <a:pt x="2291885" y="886310"/>
                </a:cubicBezTo>
                <a:cubicBezTo>
                  <a:pt x="2293022" y="887398"/>
                  <a:pt x="2288259" y="889685"/>
                  <a:pt x="2290953" y="892263"/>
                </a:cubicBezTo>
                <a:cubicBezTo>
                  <a:pt x="2294030" y="895210"/>
                  <a:pt x="2286209" y="896133"/>
                  <a:pt x="2282254" y="896133"/>
                </a:cubicBezTo>
                <a:cubicBezTo>
                  <a:pt x="2278298" y="896133"/>
                  <a:pt x="2278613" y="903226"/>
                  <a:pt x="2282564" y="902384"/>
                </a:cubicBezTo>
                <a:cubicBezTo>
                  <a:pt x="2286519" y="901542"/>
                  <a:pt x="2288467" y="902441"/>
                  <a:pt x="2288467" y="908337"/>
                </a:cubicBezTo>
                <a:cubicBezTo>
                  <a:pt x="2288467" y="914230"/>
                  <a:pt x="2287890" y="916569"/>
                  <a:pt x="2283496" y="914886"/>
                </a:cubicBezTo>
                <a:cubicBezTo>
                  <a:pt x="2279107" y="913202"/>
                  <a:pt x="2276949" y="912883"/>
                  <a:pt x="2279146" y="916672"/>
                </a:cubicBezTo>
                <a:cubicBezTo>
                  <a:pt x="2281343" y="920460"/>
                  <a:pt x="2282831" y="918734"/>
                  <a:pt x="2287225" y="920839"/>
                </a:cubicBezTo>
                <a:cubicBezTo>
                  <a:pt x="2291619" y="922944"/>
                  <a:pt x="2295303" y="926206"/>
                  <a:pt x="2295303" y="931257"/>
                </a:cubicBezTo>
                <a:cubicBezTo>
                  <a:pt x="2295303" y="936309"/>
                  <a:pt x="2294104" y="939438"/>
                  <a:pt x="2289710" y="936913"/>
                </a:cubicBezTo>
                <a:cubicBezTo>
                  <a:pt x="2285321" y="934387"/>
                  <a:pt x="2280527" y="940247"/>
                  <a:pt x="2285361" y="946140"/>
                </a:cubicBezTo>
                <a:cubicBezTo>
                  <a:pt x="2290194" y="952034"/>
                  <a:pt x="2289151" y="951868"/>
                  <a:pt x="2295303" y="950605"/>
                </a:cubicBezTo>
                <a:cubicBezTo>
                  <a:pt x="2301455" y="949342"/>
                  <a:pt x="2297780" y="956754"/>
                  <a:pt x="2292507" y="955070"/>
                </a:cubicBezTo>
                <a:cubicBezTo>
                  <a:pt x="2287234" y="953386"/>
                  <a:pt x="2291842" y="960386"/>
                  <a:pt x="2296235" y="964595"/>
                </a:cubicBezTo>
                <a:cubicBezTo>
                  <a:pt x="2300629" y="968805"/>
                  <a:pt x="2301570" y="963886"/>
                  <a:pt x="2302449" y="969358"/>
                </a:cubicBezTo>
                <a:cubicBezTo>
                  <a:pt x="2303767" y="971884"/>
                  <a:pt x="2309027" y="969613"/>
                  <a:pt x="2309906" y="973823"/>
                </a:cubicBezTo>
                <a:cubicBezTo>
                  <a:pt x="2310785" y="978032"/>
                  <a:pt x="2309817" y="977310"/>
                  <a:pt x="2305867" y="985729"/>
                </a:cubicBezTo>
                <a:cubicBezTo>
                  <a:pt x="2301912" y="994149"/>
                  <a:pt x="2310785" y="994230"/>
                  <a:pt x="2309906" y="989599"/>
                </a:cubicBezTo>
                <a:cubicBezTo>
                  <a:pt x="2309027" y="984968"/>
                  <a:pt x="2313386" y="989043"/>
                  <a:pt x="2319538" y="997040"/>
                </a:cubicBezTo>
                <a:cubicBezTo>
                  <a:pt x="2325690" y="1005039"/>
                  <a:pt x="2322118" y="994476"/>
                  <a:pt x="2318606" y="989004"/>
                </a:cubicBezTo>
                <a:cubicBezTo>
                  <a:pt x="2315091" y="983531"/>
                  <a:pt x="2315349" y="983637"/>
                  <a:pt x="2317985" y="978585"/>
                </a:cubicBezTo>
                <a:cubicBezTo>
                  <a:pt x="2320621" y="973534"/>
                  <a:pt x="2314802" y="976072"/>
                  <a:pt x="2316121" y="971442"/>
                </a:cubicBezTo>
                <a:cubicBezTo>
                  <a:pt x="2317439" y="966811"/>
                  <a:pt x="2309596" y="962512"/>
                  <a:pt x="2309596" y="962512"/>
                </a:cubicBezTo>
                <a:cubicBezTo>
                  <a:pt x="2306081" y="958723"/>
                  <a:pt x="2310315" y="957370"/>
                  <a:pt x="2306800" y="953582"/>
                </a:cubicBezTo>
                <a:cubicBezTo>
                  <a:pt x="2303284" y="949793"/>
                  <a:pt x="2301975" y="951119"/>
                  <a:pt x="2312081" y="947331"/>
                </a:cubicBezTo>
                <a:cubicBezTo>
                  <a:pt x="2322188" y="943542"/>
                  <a:pt x="2307883" y="944478"/>
                  <a:pt x="2305246" y="944056"/>
                </a:cubicBezTo>
                <a:cubicBezTo>
                  <a:pt x="2302610" y="943635"/>
                  <a:pt x="2296200" y="928331"/>
                  <a:pt x="2305867" y="929173"/>
                </a:cubicBezTo>
                <a:cubicBezTo>
                  <a:pt x="2315534" y="930015"/>
                  <a:pt x="2306480" y="923713"/>
                  <a:pt x="2301207" y="922029"/>
                </a:cubicBezTo>
                <a:cubicBezTo>
                  <a:pt x="2295933" y="920346"/>
                  <a:pt x="2297747" y="917369"/>
                  <a:pt x="2302138" y="919053"/>
                </a:cubicBezTo>
                <a:cubicBezTo>
                  <a:pt x="2306528" y="920737"/>
                  <a:pt x="2306928" y="914651"/>
                  <a:pt x="2306488" y="908337"/>
                </a:cubicBezTo>
                <a:cubicBezTo>
                  <a:pt x="2306049" y="902023"/>
                  <a:pt x="2299857" y="915698"/>
                  <a:pt x="2298099" y="911909"/>
                </a:cubicBezTo>
                <a:cubicBezTo>
                  <a:pt x="2296342" y="908120"/>
                  <a:pt x="2296320" y="903051"/>
                  <a:pt x="2300274" y="901788"/>
                </a:cubicBezTo>
                <a:cubicBezTo>
                  <a:pt x="2304229" y="900526"/>
                  <a:pt x="2302493" y="896749"/>
                  <a:pt x="2298099" y="894644"/>
                </a:cubicBezTo>
                <a:cubicBezTo>
                  <a:pt x="2293705" y="892540"/>
                  <a:pt x="2296448" y="887726"/>
                  <a:pt x="2299963" y="888989"/>
                </a:cubicBezTo>
                <a:cubicBezTo>
                  <a:pt x="2303478" y="890252"/>
                  <a:pt x="2305192" y="890047"/>
                  <a:pt x="2304313" y="885417"/>
                </a:cubicBezTo>
                <a:cubicBezTo>
                  <a:pt x="2303434" y="880786"/>
                  <a:pt x="2304244" y="881649"/>
                  <a:pt x="2310838" y="883333"/>
                </a:cubicBezTo>
                <a:cubicBezTo>
                  <a:pt x="2317429" y="885017"/>
                  <a:pt x="2308161" y="877206"/>
                  <a:pt x="2302449" y="876785"/>
                </a:cubicBezTo>
                <a:cubicBezTo>
                  <a:pt x="2296737" y="876364"/>
                  <a:pt x="2300274" y="865363"/>
                  <a:pt x="2300274" y="858627"/>
                </a:cubicBezTo>
                <a:cubicBezTo>
                  <a:pt x="2300274" y="851892"/>
                  <a:pt x="2303413" y="863471"/>
                  <a:pt x="2306488" y="867260"/>
                </a:cubicBezTo>
                <a:cubicBezTo>
                  <a:pt x="2309564" y="871048"/>
                  <a:pt x="2310882" y="866039"/>
                  <a:pt x="2306488" y="863092"/>
                </a:cubicBezTo>
                <a:cubicBezTo>
                  <a:pt x="2302094" y="860146"/>
                  <a:pt x="2307443" y="857428"/>
                  <a:pt x="2305246" y="852376"/>
                </a:cubicBezTo>
                <a:cubicBezTo>
                  <a:pt x="2303049" y="847325"/>
                  <a:pt x="2309144" y="849442"/>
                  <a:pt x="2304314" y="845232"/>
                </a:cubicBezTo>
                <a:cubicBezTo>
                  <a:pt x="2299480" y="841023"/>
                  <a:pt x="2302041" y="838858"/>
                  <a:pt x="2305557" y="839279"/>
                </a:cubicBezTo>
                <a:cubicBezTo>
                  <a:pt x="2309072" y="839700"/>
                  <a:pt x="2310226" y="844667"/>
                  <a:pt x="2315499" y="847614"/>
                </a:cubicBezTo>
                <a:cubicBezTo>
                  <a:pt x="2320772" y="850561"/>
                  <a:pt x="2315748" y="843684"/>
                  <a:pt x="2309596" y="837791"/>
                </a:cubicBezTo>
                <a:cubicBezTo>
                  <a:pt x="2303444" y="831897"/>
                  <a:pt x="2307700" y="832598"/>
                  <a:pt x="2304625" y="827968"/>
                </a:cubicBezTo>
                <a:cubicBezTo>
                  <a:pt x="2301549" y="823337"/>
                  <a:pt x="2306746" y="825629"/>
                  <a:pt x="2305867" y="821419"/>
                </a:cubicBezTo>
                <a:cubicBezTo>
                  <a:pt x="2305428" y="819314"/>
                  <a:pt x="2304626" y="818337"/>
                  <a:pt x="2303692" y="818443"/>
                </a:cubicBezTo>
                <a:close/>
                <a:moveTo>
                  <a:pt x="1625115" y="827373"/>
                </a:moveTo>
                <a:cubicBezTo>
                  <a:pt x="1624401" y="827531"/>
                  <a:pt x="1625676" y="828768"/>
                  <a:pt x="1628532" y="832136"/>
                </a:cubicBezTo>
                <a:cubicBezTo>
                  <a:pt x="1634245" y="838871"/>
                  <a:pt x="1633987" y="843736"/>
                  <a:pt x="1629154" y="838684"/>
                </a:cubicBezTo>
                <a:cubicBezTo>
                  <a:pt x="1624320" y="833633"/>
                  <a:pt x="1615319" y="834700"/>
                  <a:pt x="1625425" y="840173"/>
                </a:cubicBezTo>
                <a:cubicBezTo>
                  <a:pt x="1635532" y="845645"/>
                  <a:pt x="1631906" y="843128"/>
                  <a:pt x="1636300" y="845233"/>
                </a:cubicBezTo>
                <a:cubicBezTo>
                  <a:pt x="1643770" y="851968"/>
                  <a:pt x="1644228" y="848997"/>
                  <a:pt x="1646864" y="859521"/>
                </a:cubicBezTo>
                <a:cubicBezTo>
                  <a:pt x="1649505" y="870045"/>
                  <a:pt x="1649187" y="874642"/>
                  <a:pt x="1646554" y="868748"/>
                </a:cubicBezTo>
                <a:cubicBezTo>
                  <a:pt x="1643917" y="862855"/>
                  <a:pt x="1638463" y="862422"/>
                  <a:pt x="1645932" y="875892"/>
                </a:cubicBezTo>
                <a:cubicBezTo>
                  <a:pt x="1653402" y="889363"/>
                  <a:pt x="1656208" y="895112"/>
                  <a:pt x="1654010" y="878274"/>
                </a:cubicBezTo>
                <a:cubicBezTo>
                  <a:pt x="1651814" y="861435"/>
                  <a:pt x="1645031" y="849196"/>
                  <a:pt x="1648107" y="845828"/>
                </a:cubicBezTo>
                <a:cubicBezTo>
                  <a:pt x="1651183" y="842461"/>
                  <a:pt x="1657309" y="840777"/>
                  <a:pt x="1663021" y="845828"/>
                </a:cubicBezTo>
                <a:cubicBezTo>
                  <a:pt x="1668733" y="850880"/>
                  <a:pt x="1669292" y="845866"/>
                  <a:pt x="1657428" y="836601"/>
                </a:cubicBezTo>
                <a:cubicBezTo>
                  <a:pt x="1645565" y="827340"/>
                  <a:pt x="1652448" y="837167"/>
                  <a:pt x="1647175" y="834219"/>
                </a:cubicBezTo>
                <a:cubicBezTo>
                  <a:pt x="1641902" y="831273"/>
                  <a:pt x="1642860" y="829827"/>
                  <a:pt x="1633194" y="828564"/>
                </a:cubicBezTo>
                <a:cubicBezTo>
                  <a:pt x="1628360" y="827932"/>
                  <a:pt x="1625829" y="827215"/>
                  <a:pt x="1625115" y="827373"/>
                </a:cubicBezTo>
                <a:close/>
                <a:moveTo>
                  <a:pt x="2596374" y="833326"/>
                </a:moveTo>
                <a:cubicBezTo>
                  <a:pt x="2595457" y="833308"/>
                  <a:pt x="2594665" y="833475"/>
                  <a:pt x="2594199" y="833922"/>
                </a:cubicBezTo>
                <a:cubicBezTo>
                  <a:pt x="2591402" y="836602"/>
                  <a:pt x="2591404" y="841956"/>
                  <a:pt x="2590471" y="846424"/>
                </a:cubicBezTo>
                <a:cubicBezTo>
                  <a:pt x="2589538" y="849997"/>
                  <a:pt x="2585810" y="854458"/>
                  <a:pt x="2586743" y="858925"/>
                </a:cubicBezTo>
                <a:cubicBezTo>
                  <a:pt x="2586743" y="860711"/>
                  <a:pt x="2593268" y="858925"/>
                  <a:pt x="2592335" y="860711"/>
                </a:cubicBezTo>
                <a:cubicBezTo>
                  <a:pt x="2588605" y="874114"/>
                  <a:pt x="2559711" y="894638"/>
                  <a:pt x="2559711" y="908040"/>
                </a:cubicBezTo>
                <a:cubicBezTo>
                  <a:pt x="2559711" y="912507"/>
                  <a:pt x="2570895" y="911609"/>
                  <a:pt x="2572761" y="916077"/>
                </a:cubicBezTo>
                <a:cubicBezTo>
                  <a:pt x="2574626" y="919651"/>
                  <a:pt x="2559710" y="910717"/>
                  <a:pt x="2562508" y="913398"/>
                </a:cubicBezTo>
                <a:cubicBezTo>
                  <a:pt x="2578362" y="925906"/>
                  <a:pt x="2600717" y="927676"/>
                  <a:pt x="2614706" y="944652"/>
                </a:cubicBezTo>
                <a:cubicBezTo>
                  <a:pt x="2617504" y="949120"/>
                  <a:pt x="2614706" y="956259"/>
                  <a:pt x="2618434" y="960726"/>
                </a:cubicBezTo>
                <a:cubicBezTo>
                  <a:pt x="2621232" y="963407"/>
                  <a:pt x="2636143" y="972333"/>
                  <a:pt x="2638941" y="975014"/>
                </a:cubicBezTo>
                <a:cubicBezTo>
                  <a:pt x="2646402" y="983055"/>
                  <a:pt x="2648254" y="993760"/>
                  <a:pt x="2662243" y="1007162"/>
                </a:cubicBezTo>
                <a:cubicBezTo>
                  <a:pt x="2665041" y="1009842"/>
                  <a:pt x="2670631" y="1008946"/>
                  <a:pt x="2673429" y="1011627"/>
                </a:cubicBezTo>
                <a:cubicBezTo>
                  <a:pt x="2677159" y="1015200"/>
                  <a:pt x="2679021" y="1019661"/>
                  <a:pt x="2679954" y="1024128"/>
                </a:cubicBezTo>
                <a:cubicBezTo>
                  <a:pt x="2680886" y="1027702"/>
                  <a:pt x="2675292" y="1032163"/>
                  <a:pt x="2677157" y="1035737"/>
                </a:cubicBezTo>
                <a:cubicBezTo>
                  <a:pt x="2678090" y="1035737"/>
                  <a:pt x="2694862" y="1034847"/>
                  <a:pt x="2705121" y="1028593"/>
                </a:cubicBezTo>
                <a:cubicBezTo>
                  <a:pt x="2710716" y="1025020"/>
                  <a:pt x="2693929" y="1003598"/>
                  <a:pt x="2705121" y="987516"/>
                </a:cubicBezTo>
                <a:cubicBezTo>
                  <a:pt x="2716312" y="971433"/>
                  <a:pt x="2746129" y="1002709"/>
                  <a:pt x="2754522" y="979479"/>
                </a:cubicBezTo>
                <a:cubicBezTo>
                  <a:pt x="2756388" y="973225"/>
                  <a:pt x="2753591" y="966087"/>
                  <a:pt x="2753591" y="959833"/>
                </a:cubicBezTo>
                <a:cubicBezTo>
                  <a:pt x="2752659" y="957153"/>
                  <a:pt x="2753591" y="953583"/>
                  <a:pt x="2752659" y="951796"/>
                </a:cubicBezTo>
                <a:cubicBezTo>
                  <a:pt x="2749862" y="947329"/>
                  <a:pt x="2741473" y="946441"/>
                  <a:pt x="2742406" y="941973"/>
                </a:cubicBezTo>
                <a:cubicBezTo>
                  <a:pt x="2743339" y="938400"/>
                  <a:pt x="2752658" y="943761"/>
                  <a:pt x="2754524" y="940187"/>
                </a:cubicBezTo>
                <a:cubicBezTo>
                  <a:pt x="2758254" y="933933"/>
                  <a:pt x="2759185" y="925903"/>
                  <a:pt x="2757320" y="918756"/>
                </a:cubicBezTo>
                <a:cubicBezTo>
                  <a:pt x="2755454" y="915181"/>
                  <a:pt x="2748933" y="916971"/>
                  <a:pt x="2746134" y="914291"/>
                </a:cubicBezTo>
                <a:cubicBezTo>
                  <a:pt x="2742398" y="910717"/>
                  <a:pt x="2744271" y="904470"/>
                  <a:pt x="2741473" y="900896"/>
                </a:cubicBezTo>
                <a:cubicBezTo>
                  <a:pt x="2734012" y="892855"/>
                  <a:pt x="2726564" y="886612"/>
                  <a:pt x="2718170" y="879464"/>
                </a:cubicBezTo>
                <a:cubicBezTo>
                  <a:pt x="2709777" y="872317"/>
                  <a:pt x="2670638" y="866072"/>
                  <a:pt x="2659447" y="861604"/>
                </a:cubicBezTo>
                <a:cubicBezTo>
                  <a:pt x="2648256" y="857137"/>
                  <a:pt x="2640811" y="844640"/>
                  <a:pt x="2630552" y="841066"/>
                </a:cubicBezTo>
                <a:cubicBezTo>
                  <a:pt x="2628687" y="840172"/>
                  <a:pt x="2608185" y="836601"/>
                  <a:pt x="2600724" y="835708"/>
                </a:cubicBezTo>
                <a:cubicBezTo>
                  <a:pt x="2602823" y="835038"/>
                  <a:pt x="2599128" y="833365"/>
                  <a:pt x="2596374" y="833326"/>
                </a:cubicBezTo>
                <a:close/>
                <a:moveTo>
                  <a:pt x="2346569" y="866665"/>
                </a:moveTo>
                <a:cubicBezTo>
                  <a:pt x="2344882" y="866750"/>
                  <a:pt x="2344993" y="869392"/>
                  <a:pt x="2347190" y="872023"/>
                </a:cubicBezTo>
                <a:cubicBezTo>
                  <a:pt x="2350705" y="876232"/>
                  <a:pt x="2355717" y="878869"/>
                  <a:pt x="2360550" y="878869"/>
                </a:cubicBezTo>
                <a:cubicBezTo>
                  <a:pt x="2365383" y="878869"/>
                  <a:pt x="2364430" y="883959"/>
                  <a:pt x="2361793" y="886906"/>
                </a:cubicBezTo>
                <a:cubicBezTo>
                  <a:pt x="2359157" y="889852"/>
                  <a:pt x="2358269" y="882275"/>
                  <a:pt x="2356511" y="886906"/>
                </a:cubicBezTo>
                <a:cubicBezTo>
                  <a:pt x="2354753" y="891536"/>
                  <a:pt x="2352956" y="882904"/>
                  <a:pt x="2348122" y="878274"/>
                </a:cubicBezTo>
                <a:cubicBezTo>
                  <a:pt x="2343290" y="873643"/>
                  <a:pt x="2348509" y="880315"/>
                  <a:pt x="2347190" y="884524"/>
                </a:cubicBezTo>
                <a:cubicBezTo>
                  <a:pt x="2345872" y="888734"/>
                  <a:pt x="2343870" y="893076"/>
                  <a:pt x="2340355" y="889287"/>
                </a:cubicBezTo>
                <a:cubicBezTo>
                  <a:pt x="2336839" y="885499"/>
                  <a:pt x="2338384" y="874668"/>
                  <a:pt x="2336626" y="883929"/>
                </a:cubicBezTo>
                <a:cubicBezTo>
                  <a:pt x="2334869" y="893190"/>
                  <a:pt x="2337311" y="893012"/>
                  <a:pt x="2343462" y="895538"/>
                </a:cubicBezTo>
                <a:cubicBezTo>
                  <a:pt x="2349614" y="898064"/>
                  <a:pt x="2353489" y="900258"/>
                  <a:pt x="2357444" y="904468"/>
                </a:cubicBezTo>
                <a:cubicBezTo>
                  <a:pt x="2361398" y="908678"/>
                  <a:pt x="2367471" y="912093"/>
                  <a:pt x="2371425" y="917565"/>
                </a:cubicBezTo>
                <a:cubicBezTo>
                  <a:pt x="2375380" y="923038"/>
                  <a:pt x="2376579" y="918675"/>
                  <a:pt x="2377018" y="914886"/>
                </a:cubicBezTo>
                <a:cubicBezTo>
                  <a:pt x="2377457" y="911097"/>
                  <a:pt x="2374674" y="909498"/>
                  <a:pt x="2366765" y="906551"/>
                </a:cubicBezTo>
                <a:cubicBezTo>
                  <a:pt x="2358855" y="903604"/>
                  <a:pt x="2365851" y="900803"/>
                  <a:pt x="2376396" y="904170"/>
                </a:cubicBezTo>
                <a:cubicBezTo>
                  <a:pt x="2386942" y="907538"/>
                  <a:pt x="2383693" y="906862"/>
                  <a:pt x="2381057" y="899705"/>
                </a:cubicBezTo>
                <a:cubicBezTo>
                  <a:pt x="2378421" y="892549"/>
                  <a:pt x="2374909" y="896452"/>
                  <a:pt x="2368318" y="894347"/>
                </a:cubicBezTo>
                <a:cubicBezTo>
                  <a:pt x="2361727" y="892243"/>
                  <a:pt x="2371011" y="890860"/>
                  <a:pt x="2369250" y="882441"/>
                </a:cubicBezTo>
                <a:cubicBezTo>
                  <a:pt x="2369250" y="878231"/>
                  <a:pt x="2368438" y="879158"/>
                  <a:pt x="2362725" y="874106"/>
                </a:cubicBezTo>
                <a:cubicBezTo>
                  <a:pt x="2357013" y="869055"/>
                  <a:pt x="2358131" y="876674"/>
                  <a:pt x="2351540" y="869939"/>
                </a:cubicBezTo>
                <a:cubicBezTo>
                  <a:pt x="2349068" y="867413"/>
                  <a:pt x="2347580" y="866617"/>
                  <a:pt x="2346569" y="866665"/>
                </a:cubicBezTo>
                <a:close/>
                <a:moveTo>
                  <a:pt x="2195877" y="878274"/>
                </a:moveTo>
                <a:cubicBezTo>
                  <a:pt x="2195445" y="878280"/>
                  <a:pt x="2194983" y="878796"/>
                  <a:pt x="2194324" y="880060"/>
                </a:cubicBezTo>
                <a:cubicBezTo>
                  <a:pt x="2191687" y="885111"/>
                  <a:pt x="2198460" y="888024"/>
                  <a:pt x="2194945" y="889287"/>
                </a:cubicBezTo>
                <a:cubicBezTo>
                  <a:pt x="2191430" y="890550"/>
                  <a:pt x="2188678" y="891392"/>
                  <a:pt x="2187799" y="889287"/>
                </a:cubicBezTo>
                <a:cubicBezTo>
                  <a:pt x="2186920" y="887182"/>
                  <a:pt x="2185700" y="891371"/>
                  <a:pt x="2184381" y="891371"/>
                </a:cubicBezTo>
                <a:cubicBezTo>
                  <a:pt x="2183063" y="891371"/>
                  <a:pt x="2182410" y="887943"/>
                  <a:pt x="2180653" y="885417"/>
                </a:cubicBezTo>
                <a:cubicBezTo>
                  <a:pt x="2178895" y="882892"/>
                  <a:pt x="2178456" y="886073"/>
                  <a:pt x="2180653" y="891966"/>
                </a:cubicBezTo>
                <a:cubicBezTo>
                  <a:pt x="2182850" y="897860"/>
                  <a:pt x="2183330" y="899726"/>
                  <a:pt x="2189042" y="897622"/>
                </a:cubicBezTo>
                <a:cubicBezTo>
                  <a:pt x="2194754" y="895517"/>
                  <a:pt x="2200826" y="890023"/>
                  <a:pt x="2203024" y="899705"/>
                </a:cubicBezTo>
                <a:cubicBezTo>
                  <a:pt x="2205221" y="909387"/>
                  <a:pt x="2202424" y="914197"/>
                  <a:pt x="2200227" y="917565"/>
                </a:cubicBezTo>
                <a:cubicBezTo>
                  <a:pt x="2198030" y="920933"/>
                  <a:pt x="2198740" y="923416"/>
                  <a:pt x="2192149" y="921732"/>
                </a:cubicBezTo>
                <a:cubicBezTo>
                  <a:pt x="2185559" y="920048"/>
                  <a:pt x="2188760" y="922902"/>
                  <a:pt x="2191839" y="925007"/>
                </a:cubicBezTo>
                <a:cubicBezTo>
                  <a:pt x="2194914" y="927111"/>
                  <a:pt x="2187649" y="927665"/>
                  <a:pt x="2190285" y="929769"/>
                </a:cubicBezTo>
                <a:cubicBezTo>
                  <a:pt x="2192921" y="931874"/>
                  <a:pt x="2189459" y="935055"/>
                  <a:pt x="2191217" y="936318"/>
                </a:cubicBezTo>
                <a:cubicBezTo>
                  <a:pt x="2192974" y="937581"/>
                  <a:pt x="2196285" y="941850"/>
                  <a:pt x="2192770" y="942271"/>
                </a:cubicBezTo>
                <a:cubicBezTo>
                  <a:pt x="2189255" y="942692"/>
                  <a:pt x="2187702" y="944457"/>
                  <a:pt x="2191217" y="946141"/>
                </a:cubicBezTo>
                <a:cubicBezTo>
                  <a:pt x="2194731" y="947824"/>
                  <a:pt x="2195667" y="950010"/>
                  <a:pt x="2192148" y="950010"/>
                </a:cubicBezTo>
                <a:cubicBezTo>
                  <a:pt x="2188633" y="950010"/>
                  <a:pt x="2188740" y="951928"/>
                  <a:pt x="2194013" y="956559"/>
                </a:cubicBezTo>
                <a:cubicBezTo>
                  <a:pt x="2199285" y="961189"/>
                  <a:pt x="2199614" y="971467"/>
                  <a:pt x="2204887" y="957154"/>
                </a:cubicBezTo>
                <a:cubicBezTo>
                  <a:pt x="2200054" y="944525"/>
                  <a:pt x="2193347" y="939009"/>
                  <a:pt x="2197741" y="931853"/>
                </a:cubicBezTo>
                <a:cubicBezTo>
                  <a:pt x="2202135" y="924696"/>
                  <a:pt x="2202153" y="917977"/>
                  <a:pt x="2208305" y="912505"/>
                </a:cubicBezTo>
                <a:cubicBezTo>
                  <a:pt x="2214457" y="907032"/>
                  <a:pt x="2217177" y="908554"/>
                  <a:pt x="2212344" y="904766"/>
                </a:cubicBezTo>
                <a:cubicBezTo>
                  <a:pt x="2207511" y="900977"/>
                  <a:pt x="2207489" y="901070"/>
                  <a:pt x="2214519" y="901491"/>
                </a:cubicBezTo>
                <a:cubicBezTo>
                  <a:pt x="2221550" y="901912"/>
                  <a:pt x="2225864" y="901810"/>
                  <a:pt x="2228501" y="899705"/>
                </a:cubicBezTo>
                <a:cubicBezTo>
                  <a:pt x="2228751" y="899508"/>
                  <a:pt x="2228732" y="899227"/>
                  <a:pt x="2228811" y="899110"/>
                </a:cubicBezTo>
                <a:cubicBezTo>
                  <a:pt x="2227699" y="898934"/>
                  <a:pt x="2223021" y="900109"/>
                  <a:pt x="2221043" y="898217"/>
                </a:cubicBezTo>
                <a:cubicBezTo>
                  <a:pt x="2218408" y="895692"/>
                  <a:pt x="2221611" y="896176"/>
                  <a:pt x="2220733" y="891967"/>
                </a:cubicBezTo>
                <a:cubicBezTo>
                  <a:pt x="2219854" y="887757"/>
                  <a:pt x="2216823" y="883866"/>
                  <a:pt x="2216383" y="890180"/>
                </a:cubicBezTo>
                <a:cubicBezTo>
                  <a:pt x="2215944" y="896495"/>
                  <a:pt x="2213374" y="899727"/>
                  <a:pt x="2209859" y="897622"/>
                </a:cubicBezTo>
                <a:cubicBezTo>
                  <a:pt x="2206343" y="895517"/>
                  <a:pt x="2206987" y="894318"/>
                  <a:pt x="2208305" y="891371"/>
                </a:cubicBezTo>
                <a:cubicBezTo>
                  <a:pt x="2209623" y="888425"/>
                  <a:pt x="2208038" y="888097"/>
                  <a:pt x="2203644" y="888097"/>
                </a:cubicBezTo>
                <a:cubicBezTo>
                  <a:pt x="2199250" y="888097"/>
                  <a:pt x="2195180" y="890941"/>
                  <a:pt x="2196498" y="886311"/>
                </a:cubicBezTo>
                <a:cubicBezTo>
                  <a:pt x="2197487" y="882838"/>
                  <a:pt x="2197174" y="878255"/>
                  <a:pt x="2195877" y="878274"/>
                </a:cubicBezTo>
                <a:close/>
                <a:moveTo>
                  <a:pt x="2332276" y="894943"/>
                </a:moveTo>
                <a:cubicBezTo>
                  <a:pt x="2331243" y="895000"/>
                  <a:pt x="2331067" y="898438"/>
                  <a:pt x="2331345" y="902384"/>
                </a:cubicBezTo>
                <a:cubicBezTo>
                  <a:pt x="2331784" y="908699"/>
                  <a:pt x="2326782" y="907291"/>
                  <a:pt x="2323266" y="904766"/>
                </a:cubicBezTo>
                <a:cubicBezTo>
                  <a:pt x="2319751" y="902240"/>
                  <a:pt x="2317545" y="901644"/>
                  <a:pt x="2317984" y="904170"/>
                </a:cubicBezTo>
                <a:cubicBezTo>
                  <a:pt x="2318424" y="906696"/>
                  <a:pt x="2320470" y="907802"/>
                  <a:pt x="2320470" y="913695"/>
                </a:cubicBezTo>
                <a:cubicBezTo>
                  <a:pt x="2320470" y="919589"/>
                  <a:pt x="2327896" y="914610"/>
                  <a:pt x="2324820" y="912505"/>
                </a:cubicBezTo>
                <a:cubicBezTo>
                  <a:pt x="2321744" y="910400"/>
                  <a:pt x="2329361" y="908287"/>
                  <a:pt x="2335073" y="907444"/>
                </a:cubicBezTo>
                <a:cubicBezTo>
                  <a:pt x="2340785" y="906602"/>
                  <a:pt x="2335885" y="909907"/>
                  <a:pt x="2341598" y="913695"/>
                </a:cubicBezTo>
                <a:cubicBezTo>
                  <a:pt x="2347310" y="917484"/>
                  <a:pt x="2349170" y="916970"/>
                  <a:pt x="2356201" y="916970"/>
                </a:cubicBezTo>
                <a:cubicBezTo>
                  <a:pt x="2363231" y="916970"/>
                  <a:pt x="2360564" y="912024"/>
                  <a:pt x="2353094" y="906551"/>
                </a:cubicBezTo>
                <a:cubicBezTo>
                  <a:pt x="2350017" y="904026"/>
                  <a:pt x="2353064" y="905208"/>
                  <a:pt x="2349987" y="902682"/>
                </a:cubicBezTo>
                <a:cubicBezTo>
                  <a:pt x="2346911" y="900156"/>
                  <a:pt x="2345916" y="904302"/>
                  <a:pt x="2342841" y="908933"/>
                </a:cubicBezTo>
                <a:cubicBezTo>
                  <a:pt x="2339765" y="913563"/>
                  <a:pt x="2339778" y="906687"/>
                  <a:pt x="2335384" y="899110"/>
                </a:cubicBezTo>
                <a:cubicBezTo>
                  <a:pt x="2333736" y="896268"/>
                  <a:pt x="2332897" y="894905"/>
                  <a:pt x="2332277" y="894943"/>
                </a:cubicBezTo>
                <a:close/>
                <a:moveTo>
                  <a:pt x="2331344" y="915779"/>
                </a:moveTo>
                <a:cubicBezTo>
                  <a:pt x="2330896" y="915855"/>
                  <a:pt x="2330723" y="916600"/>
                  <a:pt x="2330723" y="917863"/>
                </a:cubicBezTo>
                <a:cubicBezTo>
                  <a:pt x="2330723" y="921230"/>
                  <a:pt x="2325378" y="915932"/>
                  <a:pt x="2319227" y="918458"/>
                </a:cubicBezTo>
                <a:cubicBezTo>
                  <a:pt x="2313075" y="920984"/>
                  <a:pt x="2321881" y="923106"/>
                  <a:pt x="2329791" y="928579"/>
                </a:cubicBezTo>
                <a:cubicBezTo>
                  <a:pt x="2337700" y="934051"/>
                  <a:pt x="2339466" y="931937"/>
                  <a:pt x="2335073" y="923518"/>
                </a:cubicBezTo>
                <a:cubicBezTo>
                  <a:pt x="2333425" y="917730"/>
                  <a:pt x="2332091" y="915648"/>
                  <a:pt x="2331344" y="915779"/>
                </a:cubicBezTo>
                <a:close/>
                <a:moveTo>
                  <a:pt x="1672963" y="1082173"/>
                </a:moveTo>
                <a:cubicBezTo>
                  <a:pt x="1672242" y="1082278"/>
                  <a:pt x="1671411" y="1082906"/>
                  <a:pt x="1670478" y="1083959"/>
                </a:cubicBezTo>
                <a:cubicBezTo>
                  <a:pt x="1666742" y="1088168"/>
                  <a:pt x="1673274" y="1092548"/>
                  <a:pt x="1673274" y="1096758"/>
                </a:cubicBezTo>
                <a:cubicBezTo>
                  <a:pt x="1673274" y="1100968"/>
                  <a:pt x="1671409" y="1101514"/>
                  <a:pt x="1671409" y="1105093"/>
                </a:cubicBezTo>
                <a:cubicBezTo>
                  <a:pt x="1671409" y="1108671"/>
                  <a:pt x="1676669" y="1108956"/>
                  <a:pt x="1678866" y="1112534"/>
                </a:cubicBezTo>
                <a:cubicBezTo>
                  <a:pt x="1684799" y="1117165"/>
                  <a:pt x="1682830" y="1120833"/>
                  <a:pt x="1684148" y="1121464"/>
                </a:cubicBezTo>
                <a:cubicBezTo>
                  <a:pt x="1685467" y="1122096"/>
                  <a:pt x="1688332" y="1122168"/>
                  <a:pt x="1689430" y="1120273"/>
                </a:cubicBezTo>
                <a:cubicBezTo>
                  <a:pt x="1690529" y="1118379"/>
                  <a:pt x="1693319" y="1114422"/>
                  <a:pt x="1695955" y="1116106"/>
                </a:cubicBezTo>
                <a:cubicBezTo>
                  <a:pt x="1698591" y="1117790"/>
                  <a:pt x="1699046" y="1122074"/>
                  <a:pt x="1697509" y="1123548"/>
                </a:cubicBezTo>
                <a:cubicBezTo>
                  <a:pt x="1695971" y="1125017"/>
                  <a:pt x="1702116" y="1129035"/>
                  <a:pt x="1701237" y="1125036"/>
                </a:cubicBezTo>
                <a:cubicBezTo>
                  <a:pt x="1700358" y="1121037"/>
                  <a:pt x="1700374" y="1115706"/>
                  <a:pt x="1702791" y="1114023"/>
                </a:cubicBezTo>
                <a:cubicBezTo>
                  <a:pt x="1705207" y="1112339"/>
                  <a:pt x="1708904" y="1105108"/>
                  <a:pt x="1703412" y="1106581"/>
                </a:cubicBezTo>
                <a:cubicBezTo>
                  <a:pt x="1697920" y="1108054"/>
                  <a:pt x="1699053" y="1114958"/>
                  <a:pt x="1693780" y="1110748"/>
                </a:cubicBezTo>
                <a:cubicBezTo>
                  <a:pt x="1688507" y="1106539"/>
                  <a:pt x="1681722" y="1105941"/>
                  <a:pt x="1678866" y="1101521"/>
                </a:cubicBezTo>
                <a:cubicBezTo>
                  <a:pt x="1676010" y="1097101"/>
                  <a:pt x="1675100" y="1093352"/>
                  <a:pt x="1675759" y="1088721"/>
                </a:cubicBezTo>
                <a:cubicBezTo>
                  <a:pt x="1676253" y="1085248"/>
                  <a:pt x="1675126" y="1081857"/>
                  <a:pt x="1672963" y="1082173"/>
                </a:cubicBezTo>
                <a:close/>
                <a:moveTo>
                  <a:pt x="1801284" y="1285774"/>
                </a:moveTo>
                <a:cubicBezTo>
                  <a:pt x="1799664" y="1285774"/>
                  <a:pt x="1796739" y="1286192"/>
                  <a:pt x="1792895" y="1287560"/>
                </a:cubicBezTo>
                <a:cubicBezTo>
                  <a:pt x="1785205" y="1290296"/>
                  <a:pt x="1779305" y="1290855"/>
                  <a:pt x="1774252" y="1288751"/>
                </a:cubicBezTo>
                <a:cubicBezTo>
                  <a:pt x="1769199" y="1286646"/>
                  <a:pt x="1770584" y="1289956"/>
                  <a:pt x="1767727" y="1291430"/>
                </a:cubicBezTo>
                <a:cubicBezTo>
                  <a:pt x="1764872" y="1292903"/>
                  <a:pt x="1763620" y="1288576"/>
                  <a:pt x="1761203" y="1288155"/>
                </a:cubicBezTo>
                <a:cubicBezTo>
                  <a:pt x="1758786" y="1287734"/>
                  <a:pt x="1755359" y="1288402"/>
                  <a:pt x="1752503" y="1287560"/>
                </a:cubicBezTo>
                <a:cubicBezTo>
                  <a:pt x="1749647" y="1286718"/>
                  <a:pt x="1747372" y="1288011"/>
                  <a:pt x="1744736" y="1290537"/>
                </a:cubicBezTo>
                <a:cubicBezTo>
                  <a:pt x="1742099" y="1293062"/>
                  <a:pt x="1731102" y="1290305"/>
                  <a:pt x="1730443" y="1292620"/>
                </a:cubicBezTo>
                <a:cubicBezTo>
                  <a:pt x="1730443" y="1295567"/>
                  <a:pt x="1734915" y="1292214"/>
                  <a:pt x="1738211" y="1294109"/>
                </a:cubicBezTo>
                <a:cubicBezTo>
                  <a:pt x="1741506" y="1295998"/>
                  <a:pt x="1741274" y="1296688"/>
                  <a:pt x="1745668" y="1295001"/>
                </a:cubicBezTo>
                <a:cubicBezTo>
                  <a:pt x="1750061" y="1293317"/>
                  <a:pt x="1750639" y="1294595"/>
                  <a:pt x="1750639" y="1296489"/>
                </a:cubicBezTo>
                <a:cubicBezTo>
                  <a:pt x="1750639" y="1298384"/>
                  <a:pt x="1760315" y="1297412"/>
                  <a:pt x="1755921" y="1300359"/>
                </a:cubicBezTo>
                <a:cubicBezTo>
                  <a:pt x="1751527" y="1303306"/>
                  <a:pt x="1752226" y="1306610"/>
                  <a:pt x="1764310" y="1306610"/>
                </a:cubicBezTo>
                <a:cubicBezTo>
                  <a:pt x="1776393" y="1306610"/>
                  <a:pt x="1770646" y="1300555"/>
                  <a:pt x="1773942" y="1298871"/>
                </a:cubicBezTo>
                <a:cubicBezTo>
                  <a:pt x="1777237" y="1297187"/>
                  <a:pt x="1798829" y="1287719"/>
                  <a:pt x="1801905" y="1286666"/>
                </a:cubicBezTo>
                <a:cubicBezTo>
                  <a:pt x="1803443" y="1286141"/>
                  <a:pt x="1802904" y="1285774"/>
                  <a:pt x="1801284" y="1285774"/>
                </a:cubicBezTo>
                <a:close/>
                <a:moveTo>
                  <a:pt x="1630396" y="1286369"/>
                </a:moveTo>
                <a:cubicBezTo>
                  <a:pt x="1627943" y="1286782"/>
                  <a:pt x="1624740" y="1288230"/>
                  <a:pt x="1620765" y="1289941"/>
                </a:cubicBezTo>
                <a:cubicBezTo>
                  <a:pt x="1613697" y="1292984"/>
                  <a:pt x="1604300" y="1290609"/>
                  <a:pt x="1599947" y="1299764"/>
                </a:cubicBezTo>
                <a:cubicBezTo>
                  <a:pt x="1595126" y="1309908"/>
                  <a:pt x="1604421" y="1327854"/>
                  <a:pt x="1606162" y="1332507"/>
                </a:cubicBezTo>
                <a:cubicBezTo>
                  <a:pt x="1615207" y="1356693"/>
                  <a:pt x="1596937" y="1341712"/>
                  <a:pt x="1595287" y="1333995"/>
                </a:cubicBezTo>
                <a:cubicBezTo>
                  <a:pt x="1594056" y="1328237"/>
                  <a:pt x="1585503" y="1324023"/>
                  <a:pt x="1577266" y="1326554"/>
                </a:cubicBezTo>
                <a:cubicBezTo>
                  <a:pt x="1571716" y="1330028"/>
                  <a:pt x="1567583" y="1369176"/>
                  <a:pt x="1563906" y="1354832"/>
                </a:cubicBezTo>
                <a:cubicBezTo>
                  <a:pt x="1558409" y="1333387"/>
                  <a:pt x="1555312" y="1340130"/>
                  <a:pt x="1561110" y="1361083"/>
                </a:cubicBezTo>
                <a:cubicBezTo>
                  <a:pt x="1562748" y="1367003"/>
                  <a:pt x="1562293" y="1371278"/>
                  <a:pt x="1564838" y="1372394"/>
                </a:cubicBezTo>
                <a:cubicBezTo>
                  <a:pt x="1567383" y="1373510"/>
                  <a:pt x="1572005" y="1375278"/>
                  <a:pt x="1571984" y="1377454"/>
                </a:cubicBezTo>
                <a:cubicBezTo>
                  <a:pt x="1571875" y="1387877"/>
                  <a:pt x="1545572" y="1404242"/>
                  <a:pt x="1551167" y="1406923"/>
                </a:cubicBezTo>
                <a:cubicBezTo>
                  <a:pt x="1561556" y="1405091"/>
                  <a:pt x="1563595" y="1410645"/>
                  <a:pt x="1569809" y="1408113"/>
                </a:cubicBezTo>
                <a:cubicBezTo>
                  <a:pt x="1576024" y="1405582"/>
                  <a:pt x="1573457" y="1397450"/>
                  <a:pt x="1586277" y="1392040"/>
                </a:cubicBezTo>
                <a:cubicBezTo>
                  <a:pt x="1592079" y="1389591"/>
                  <a:pt x="1591505" y="1383699"/>
                  <a:pt x="1594666" y="1379835"/>
                </a:cubicBezTo>
                <a:cubicBezTo>
                  <a:pt x="1595616" y="1378673"/>
                  <a:pt x="1605199" y="1377919"/>
                  <a:pt x="1606472" y="1378645"/>
                </a:cubicBezTo>
                <a:cubicBezTo>
                  <a:pt x="1608175" y="1379616"/>
                  <a:pt x="1600628" y="1391203"/>
                  <a:pt x="1608647" y="1390551"/>
                </a:cubicBezTo>
                <a:cubicBezTo>
                  <a:pt x="1616108" y="1387871"/>
                  <a:pt x="1610153" y="1378052"/>
                  <a:pt x="1621075" y="1372691"/>
                </a:cubicBezTo>
                <a:cubicBezTo>
                  <a:pt x="1642535" y="1368679"/>
                  <a:pt x="1653613" y="1357083"/>
                  <a:pt x="1658360" y="1342032"/>
                </a:cubicBezTo>
                <a:cubicBezTo>
                  <a:pt x="1658062" y="1338485"/>
                  <a:pt x="1656844" y="1335379"/>
                  <a:pt x="1654632" y="1331912"/>
                </a:cubicBezTo>
                <a:cubicBezTo>
                  <a:pt x="1654691" y="1331501"/>
                  <a:pt x="1655435" y="1331004"/>
                  <a:pt x="1656185" y="1330423"/>
                </a:cubicBezTo>
                <a:cubicBezTo>
                  <a:pt x="1657241" y="1329519"/>
                  <a:pt x="1658360" y="1328861"/>
                  <a:pt x="1659292" y="1328340"/>
                </a:cubicBezTo>
                <a:cubicBezTo>
                  <a:pt x="1659422" y="1328273"/>
                  <a:pt x="1659486" y="1328119"/>
                  <a:pt x="1659602" y="1328042"/>
                </a:cubicBezTo>
                <a:cubicBezTo>
                  <a:pt x="1662799" y="1325843"/>
                  <a:pt x="1660652" y="1321123"/>
                  <a:pt x="1659602" y="1319113"/>
                </a:cubicBezTo>
                <a:cubicBezTo>
                  <a:pt x="1658514" y="1317029"/>
                  <a:pt x="1658359" y="1320005"/>
                  <a:pt x="1658359" y="1322387"/>
                </a:cubicBezTo>
                <a:cubicBezTo>
                  <a:pt x="1658359" y="1323918"/>
                  <a:pt x="1656573" y="1324578"/>
                  <a:pt x="1654010" y="1325364"/>
                </a:cubicBezTo>
                <a:cubicBezTo>
                  <a:pt x="1640466" y="1322385"/>
                  <a:pt x="1659623" y="1309465"/>
                  <a:pt x="1658359" y="1290835"/>
                </a:cubicBezTo>
                <a:cubicBezTo>
                  <a:pt x="1649527" y="1293601"/>
                  <a:pt x="1638774" y="1291937"/>
                  <a:pt x="1634746" y="1287560"/>
                </a:cubicBezTo>
                <a:cubicBezTo>
                  <a:pt x="1634086" y="1286843"/>
                  <a:pt x="1633461" y="1286506"/>
                  <a:pt x="1632571" y="1286370"/>
                </a:cubicBezTo>
                <a:cubicBezTo>
                  <a:pt x="1631904" y="1286267"/>
                  <a:pt x="1631214" y="1286233"/>
                  <a:pt x="1630396" y="1286370"/>
                </a:cubicBezTo>
                <a:close/>
                <a:moveTo>
                  <a:pt x="1714287" y="1347986"/>
                </a:moveTo>
                <a:cubicBezTo>
                  <a:pt x="1708090" y="1350279"/>
                  <a:pt x="1709940" y="1357364"/>
                  <a:pt x="1704344" y="1360785"/>
                </a:cubicBezTo>
                <a:cubicBezTo>
                  <a:pt x="1698290" y="1364486"/>
                  <a:pt x="1694510" y="1371489"/>
                  <a:pt x="1691916" y="1381324"/>
                </a:cubicBezTo>
                <a:cubicBezTo>
                  <a:pt x="1689325" y="1391147"/>
                  <a:pt x="1675719" y="1425547"/>
                  <a:pt x="1672031" y="1442345"/>
                </a:cubicBezTo>
                <a:cubicBezTo>
                  <a:pt x="1669990" y="1451640"/>
                  <a:pt x="1666742" y="1466900"/>
                  <a:pt x="1678866" y="1470920"/>
                </a:cubicBezTo>
                <a:lnTo>
                  <a:pt x="1698130" y="1428057"/>
                </a:lnTo>
                <a:cubicBezTo>
                  <a:pt x="1701860" y="1417335"/>
                  <a:pt x="1698438" y="1411095"/>
                  <a:pt x="1703101" y="1401267"/>
                </a:cubicBezTo>
                <a:cubicBezTo>
                  <a:pt x="1707603" y="1390116"/>
                  <a:pt x="1726173" y="1381310"/>
                  <a:pt x="1722676" y="1379538"/>
                </a:cubicBezTo>
                <a:cubicBezTo>
                  <a:pt x="1711179" y="1373713"/>
                  <a:pt x="1716152" y="1364962"/>
                  <a:pt x="1714287" y="1347986"/>
                </a:cubicBezTo>
                <a:close/>
                <a:moveTo>
                  <a:pt x="467743" y="1424783"/>
                </a:moveTo>
                <a:cubicBezTo>
                  <a:pt x="466977" y="1424589"/>
                  <a:pt x="463394" y="1427015"/>
                  <a:pt x="455937" y="1433712"/>
                </a:cubicBezTo>
                <a:cubicBezTo>
                  <a:pt x="436052" y="1451572"/>
                  <a:pt x="433566" y="1459609"/>
                  <a:pt x="452519" y="1442047"/>
                </a:cubicBezTo>
                <a:cubicBezTo>
                  <a:pt x="462423" y="1432931"/>
                  <a:pt x="469021" y="1425105"/>
                  <a:pt x="467743" y="1424783"/>
                </a:cubicBezTo>
                <a:close/>
                <a:moveTo>
                  <a:pt x="416478" y="1552182"/>
                </a:moveTo>
                <a:cubicBezTo>
                  <a:pt x="416603" y="1554825"/>
                  <a:pt x="417240" y="1562115"/>
                  <a:pt x="417720" y="1567065"/>
                </a:cubicBezTo>
                <a:cubicBezTo>
                  <a:pt x="418342" y="1571233"/>
                  <a:pt x="414768" y="1573316"/>
                  <a:pt x="416478" y="1575698"/>
                </a:cubicBezTo>
                <a:cubicBezTo>
                  <a:pt x="417409" y="1577633"/>
                  <a:pt x="418031" y="1577035"/>
                  <a:pt x="418652" y="1574805"/>
                </a:cubicBezTo>
                <a:cubicBezTo>
                  <a:pt x="419274" y="1572574"/>
                  <a:pt x="420672" y="1574656"/>
                  <a:pt x="422381" y="1573913"/>
                </a:cubicBezTo>
                <a:cubicBezTo>
                  <a:pt x="424090" y="1573169"/>
                  <a:pt x="421293" y="1570341"/>
                  <a:pt x="418652" y="1566173"/>
                </a:cubicBezTo>
                <a:lnTo>
                  <a:pt x="418652" y="1565876"/>
                </a:lnTo>
                <a:cubicBezTo>
                  <a:pt x="417586" y="1557194"/>
                  <a:pt x="416741" y="1553575"/>
                  <a:pt x="416478" y="1552184"/>
                </a:cubicBezTo>
                <a:close/>
                <a:moveTo>
                  <a:pt x="246523" y="1699228"/>
                </a:moveTo>
                <a:cubicBezTo>
                  <a:pt x="244348" y="1699323"/>
                  <a:pt x="242367" y="1703022"/>
                  <a:pt x="241240" y="1705181"/>
                </a:cubicBezTo>
                <a:cubicBezTo>
                  <a:pt x="239952" y="1707649"/>
                  <a:pt x="242195" y="1710409"/>
                  <a:pt x="241551" y="1714111"/>
                </a:cubicBezTo>
                <a:cubicBezTo>
                  <a:pt x="240906" y="1717813"/>
                  <a:pt x="232840" y="1721200"/>
                  <a:pt x="233162" y="1722743"/>
                </a:cubicBezTo>
                <a:cubicBezTo>
                  <a:pt x="233484" y="1724285"/>
                  <a:pt x="236467" y="1727825"/>
                  <a:pt x="239686" y="1727208"/>
                </a:cubicBezTo>
                <a:cubicBezTo>
                  <a:pt x="242907" y="1726591"/>
                  <a:pt x="243279" y="1728003"/>
                  <a:pt x="247143" y="1730780"/>
                </a:cubicBezTo>
                <a:cubicBezTo>
                  <a:pt x="251007" y="1733556"/>
                  <a:pt x="250872" y="1727549"/>
                  <a:pt x="250872" y="1726315"/>
                </a:cubicBezTo>
                <a:cubicBezTo>
                  <a:pt x="250872" y="1725081"/>
                  <a:pt x="256442" y="1719588"/>
                  <a:pt x="257086" y="1716195"/>
                </a:cubicBezTo>
                <a:cubicBezTo>
                  <a:pt x="257730" y="1712801"/>
                  <a:pt x="264599" y="1706128"/>
                  <a:pt x="262989" y="1704586"/>
                </a:cubicBezTo>
                <a:cubicBezTo>
                  <a:pt x="261379" y="1703044"/>
                  <a:pt x="254448" y="1707649"/>
                  <a:pt x="249940" y="1705181"/>
                </a:cubicBezTo>
                <a:cubicBezTo>
                  <a:pt x="247041" y="1702096"/>
                  <a:pt x="250029" y="1700759"/>
                  <a:pt x="247454" y="1699525"/>
                </a:cubicBezTo>
                <a:cubicBezTo>
                  <a:pt x="247134" y="1699373"/>
                  <a:pt x="246833" y="1699219"/>
                  <a:pt x="246523" y="1699228"/>
                </a:cubicBezTo>
                <a:close/>
                <a:moveTo>
                  <a:pt x="142437" y="1703693"/>
                </a:moveTo>
                <a:cubicBezTo>
                  <a:pt x="141307" y="1703395"/>
                  <a:pt x="140468" y="1704553"/>
                  <a:pt x="139019" y="1705478"/>
                </a:cubicBezTo>
                <a:cubicBezTo>
                  <a:pt x="137087" y="1706713"/>
                  <a:pt x="137364" y="1708753"/>
                  <a:pt x="140262" y="1708753"/>
                </a:cubicBezTo>
                <a:cubicBezTo>
                  <a:pt x="143160" y="1708753"/>
                  <a:pt x="145154" y="1708039"/>
                  <a:pt x="147408" y="1711432"/>
                </a:cubicBezTo>
                <a:cubicBezTo>
                  <a:pt x="150628" y="1716676"/>
                  <a:pt x="151679" y="1719009"/>
                  <a:pt x="153933" y="1723636"/>
                </a:cubicBezTo>
                <a:cubicBezTo>
                  <a:pt x="156187" y="1728263"/>
                  <a:pt x="158339" y="1728030"/>
                  <a:pt x="156729" y="1721552"/>
                </a:cubicBezTo>
                <a:cubicBezTo>
                  <a:pt x="155119" y="1715074"/>
                  <a:pt x="153967" y="1716005"/>
                  <a:pt x="153001" y="1712920"/>
                </a:cubicBezTo>
                <a:cubicBezTo>
                  <a:pt x="152034" y="1709835"/>
                  <a:pt x="152679" y="1710945"/>
                  <a:pt x="153001" y="1707860"/>
                </a:cubicBezTo>
                <a:cubicBezTo>
                  <a:pt x="153242" y="1705546"/>
                  <a:pt x="152214" y="1703664"/>
                  <a:pt x="150826" y="1703693"/>
                </a:cubicBezTo>
                <a:cubicBezTo>
                  <a:pt x="150362" y="1703702"/>
                  <a:pt x="150147" y="1703825"/>
                  <a:pt x="149583" y="1704288"/>
                </a:cubicBezTo>
                <a:cubicBezTo>
                  <a:pt x="147329" y="1706138"/>
                  <a:pt x="145612" y="1706439"/>
                  <a:pt x="143680" y="1704585"/>
                </a:cubicBezTo>
                <a:cubicBezTo>
                  <a:pt x="143196" y="1704123"/>
                  <a:pt x="142814" y="1703792"/>
                  <a:pt x="142437" y="1703693"/>
                </a:cubicBezTo>
                <a:close/>
                <a:moveTo>
                  <a:pt x="23127" y="1768583"/>
                </a:moveTo>
                <a:cubicBezTo>
                  <a:pt x="20872" y="1768583"/>
                  <a:pt x="20629" y="1770602"/>
                  <a:pt x="20952" y="1772453"/>
                </a:cubicBezTo>
                <a:cubicBezTo>
                  <a:pt x="21274" y="1774304"/>
                  <a:pt x="23229" y="1778173"/>
                  <a:pt x="20330" y="1776322"/>
                </a:cubicBezTo>
                <a:cubicBezTo>
                  <a:pt x="17432" y="1774470"/>
                  <a:pt x="17037" y="1773846"/>
                  <a:pt x="13495" y="1776620"/>
                </a:cubicBezTo>
                <a:cubicBezTo>
                  <a:pt x="9953" y="1779396"/>
                  <a:pt x="12077" y="1781382"/>
                  <a:pt x="8213" y="1781382"/>
                </a:cubicBezTo>
                <a:cubicBezTo>
                  <a:pt x="4349" y="1781382"/>
                  <a:pt x="4739" y="1781934"/>
                  <a:pt x="6349" y="1783168"/>
                </a:cubicBezTo>
                <a:cubicBezTo>
                  <a:pt x="7959" y="1784402"/>
                  <a:pt x="6408" y="1785241"/>
                  <a:pt x="4795" y="1785549"/>
                </a:cubicBezTo>
                <a:cubicBezTo>
                  <a:pt x="3185" y="1785856"/>
                  <a:pt x="6202" y="1784922"/>
                  <a:pt x="10388" y="1785847"/>
                </a:cubicBezTo>
                <a:cubicBezTo>
                  <a:pt x="15218" y="1787389"/>
                  <a:pt x="15003" y="1788071"/>
                  <a:pt x="16291" y="1784060"/>
                </a:cubicBezTo>
                <a:cubicBezTo>
                  <a:pt x="17579" y="1780050"/>
                  <a:pt x="17387" y="1780873"/>
                  <a:pt x="21573" y="1778405"/>
                </a:cubicBezTo>
                <a:cubicBezTo>
                  <a:pt x="25759" y="1775937"/>
                  <a:pt x="28166" y="1774303"/>
                  <a:pt x="26234" y="1772452"/>
                </a:cubicBezTo>
                <a:cubicBezTo>
                  <a:pt x="24302" y="1770601"/>
                  <a:pt x="25381" y="1768582"/>
                  <a:pt x="23127" y="1768582"/>
                </a:cubicBezTo>
                <a:close/>
                <a:moveTo>
                  <a:pt x="8834" y="1792694"/>
                </a:moveTo>
                <a:cubicBezTo>
                  <a:pt x="8110" y="1792848"/>
                  <a:pt x="7903" y="1793257"/>
                  <a:pt x="7903" y="1794182"/>
                </a:cubicBezTo>
                <a:cubicBezTo>
                  <a:pt x="7903" y="1796034"/>
                  <a:pt x="7072" y="1795118"/>
                  <a:pt x="4174" y="1793885"/>
                </a:cubicBezTo>
                <a:cubicBezTo>
                  <a:pt x="1276" y="1792651"/>
                  <a:pt x="-2520" y="1794117"/>
                  <a:pt x="2310" y="1795969"/>
                </a:cubicBezTo>
                <a:cubicBezTo>
                  <a:pt x="7140" y="1797819"/>
                  <a:pt x="7547" y="1797657"/>
                  <a:pt x="8835" y="1800434"/>
                </a:cubicBezTo>
                <a:cubicBezTo>
                  <a:pt x="14631" y="1806912"/>
                  <a:pt x="19986" y="1806598"/>
                  <a:pt x="20952" y="1809066"/>
                </a:cubicBezTo>
                <a:cubicBezTo>
                  <a:pt x="21920" y="1811533"/>
                  <a:pt x="19351" y="1814900"/>
                  <a:pt x="20642" y="1818293"/>
                </a:cubicBezTo>
                <a:cubicBezTo>
                  <a:pt x="21930" y="1821687"/>
                  <a:pt x="23681" y="1821335"/>
                  <a:pt x="25613" y="1819484"/>
                </a:cubicBezTo>
                <a:cubicBezTo>
                  <a:pt x="27545" y="1817633"/>
                  <a:pt x="26557" y="1817795"/>
                  <a:pt x="26235" y="1815019"/>
                </a:cubicBezTo>
                <a:cubicBezTo>
                  <a:pt x="25912" y="1812243"/>
                  <a:pt x="28686" y="1812416"/>
                  <a:pt x="29652" y="1810256"/>
                </a:cubicBezTo>
                <a:cubicBezTo>
                  <a:pt x="30619" y="1808097"/>
                  <a:pt x="26302" y="1810365"/>
                  <a:pt x="24370" y="1807280"/>
                </a:cubicBezTo>
                <a:cubicBezTo>
                  <a:pt x="22438" y="1804195"/>
                  <a:pt x="20388" y="1805591"/>
                  <a:pt x="18778" y="1802815"/>
                </a:cubicBezTo>
                <a:cubicBezTo>
                  <a:pt x="17167" y="1800038"/>
                  <a:pt x="21023" y="1799351"/>
                  <a:pt x="19088" y="1796266"/>
                </a:cubicBezTo>
                <a:cubicBezTo>
                  <a:pt x="17156" y="1793181"/>
                  <a:pt x="15472" y="1792694"/>
                  <a:pt x="12252" y="1792694"/>
                </a:cubicBezTo>
                <a:cubicBezTo>
                  <a:pt x="10642" y="1792694"/>
                  <a:pt x="9559" y="1792540"/>
                  <a:pt x="8835" y="1792694"/>
                </a:cubicBezTo>
                <a:close/>
                <a:moveTo>
                  <a:pt x="109813" y="1798945"/>
                </a:moveTo>
                <a:cubicBezTo>
                  <a:pt x="109461" y="1798983"/>
                  <a:pt x="109064" y="1799573"/>
                  <a:pt x="108259" y="1800731"/>
                </a:cubicBezTo>
                <a:cubicBezTo>
                  <a:pt x="105039" y="1805358"/>
                  <a:pt x="103243" y="1808713"/>
                  <a:pt x="104531" y="1810256"/>
                </a:cubicBezTo>
                <a:lnTo>
                  <a:pt x="107327" y="1813232"/>
                </a:lnTo>
                <a:cubicBezTo>
                  <a:pt x="106360" y="1819710"/>
                  <a:pt x="103109" y="1823596"/>
                  <a:pt x="108259" y="1825139"/>
                </a:cubicBezTo>
                <a:cubicBezTo>
                  <a:pt x="113411" y="1826680"/>
                  <a:pt x="117348" y="1827598"/>
                  <a:pt x="115094" y="1825436"/>
                </a:cubicBezTo>
                <a:cubicBezTo>
                  <a:pt x="112841" y="1823277"/>
                  <a:pt x="113507" y="1823428"/>
                  <a:pt x="114473" y="1821269"/>
                </a:cubicBezTo>
                <a:cubicBezTo>
                  <a:pt x="115439" y="1819110"/>
                  <a:pt x="116269" y="1818060"/>
                  <a:pt x="118201" y="1816209"/>
                </a:cubicBezTo>
                <a:cubicBezTo>
                  <a:pt x="120133" y="1814357"/>
                  <a:pt x="116405" y="1814125"/>
                  <a:pt x="114473" y="1814125"/>
                </a:cubicBezTo>
                <a:cubicBezTo>
                  <a:pt x="112541" y="1814125"/>
                  <a:pt x="111078" y="1812734"/>
                  <a:pt x="110434" y="1809958"/>
                </a:cubicBezTo>
                <a:cubicBezTo>
                  <a:pt x="109792" y="1807181"/>
                  <a:pt x="109169" y="1807068"/>
                  <a:pt x="109812" y="1804600"/>
                </a:cubicBezTo>
                <a:cubicBezTo>
                  <a:pt x="110295" y="1802749"/>
                  <a:pt x="110869" y="1798843"/>
                  <a:pt x="109812" y="1798944"/>
                </a:cubicBezTo>
                <a:close/>
                <a:moveTo>
                  <a:pt x="72528" y="1862645"/>
                </a:moveTo>
                <a:cubicBezTo>
                  <a:pt x="72026" y="1862832"/>
                  <a:pt x="71676" y="1863141"/>
                  <a:pt x="71597" y="1863835"/>
                </a:cubicBezTo>
                <a:cubicBezTo>
                  <a:pt x="71275" y="1866612"/>
                  <a:pt x="70444" y="1868565"/>
                  <a:pt x="67868" y="1869491"/>
                </a:cubicBezTo>
                <a:cubicBezTo>
                  <a:pt x="65293" y="1870417"/>
                  <a:pt x="66027" y="1872381"/>
                  <a:pt x="65383" y="1874849"/>
                </a:cubicBezTo>
                <a:cubicBezTo>
                  <a:pt x="64738" y="1877316"/>
                  <a:pt x="61180" y="1878123"/>
                  <a:pt x="56994" y="1878123"/>
                </a:cubicBezTo>
                <a:cubicBezTo>
                  <a:pt x="52808" y="1878123"/>
                  <a:pt x="49158" y="1878076"/>
                  <a:pt x="51090" y="1879314"/>
                </a:cubicBezTo>
                <a:cubicBezTo>
                  <a:pt x="53024" y="1880548"/>
                  <a:pt x="56819" y="1881554"/>
                  <a:pt x="52955" y="1885565"/>
                </a:cubicBezTo>
                <a:cubicBezTo>
                  <a:pt x="49091" y="1889575"/>
                  <a:pt x="51090" y="1889136"/>
                  <a:pt x="51090" y="1889136"/>
                </a:cubicBezTo>
                <a:cubicBezTo>
                  <a:pt x="55276" y="1889754"/>
                  <a:pt x="56949" y="1887140"/>
                  <a:pt x="58236" y="1884671"/>
                </a:cubicBezTo>
                <a:cubicBezTo>
                  <a:pt x="59525" y="1882204"/>
                  <a:pt x="62230" y="1880450"/>
                  <a:pt x="63519" y="1881993"/>
                </a:cubicBezTo>
                <a:cubicBezTo>
                  <a:pt x="64807" y="1883535"/>
                  <a:pt x="66258" y="1883611"/>
                  <a:pt x="67868" y="1879909"/>
                </a:cubicBezTo>
                <a:cubicBezTo>
                  <a:pt x="69478" y="1876207"/>
                  <a:pt x="71309" y="1875498"/>
                  <a:pt x="70665" y="1873956"/>
                </a:cubicBezTo>
                <a:cubicBezTo>
                  <a:pt x="70021" y="1872413"/>
                  <a:pt x="71829" y="1870449"/>
                  <a:pt x="74083" y="1868598"/>
                </a:cubicBezTo>
                <a:cubicBezTo>
                  <a:pt x="76337" y="1866747"/>
                  <a:pt x="77433" y="1865621"/>
                  <a:pt x="79364" y="1865621"/>
                </a:cubicBezTo>
                <a:cubicBezTo>
                  <a:pt x="81296" y="1865621"/>
                  <a:pt x="80997" y="1863240"/>
                  <a:pt x="78743" y="1863240"/>
                </a:cubicBezTo>
                <a:cubicBezTo>
                  <a:pt x="77053" y="1863240"/>
                  <a:pt x="74038" y="1862080"/>
                  <a:pt x="72529" y="1862645"/>
                </a:cubicBezTo>
                <a:close/>
                <a:moveTo>
                  <a:pt x="1618279" y="1934381"/>
                </a:moveTo>
                <a:cubicBezTo>
                  <a:pt x="1617840" y="1933934"/>
                  <a:pt x="1616236" y="1935042"/>
                  <a:pt x="1613929" y="1937358"/>
                </a:cubicBezTo>
                <a:cubicBezTo>
                  <a:pt x="1609316" y="1941988"/>
                  <a:pt x="1607445" y="1947578"/>
                  <a:pt x="1615794" y="1940632"/>
                </a:cubicBezTo>
                <a:cubicBezTo>
                  <a:pt x="1617881" y="1936738"/>
                  <a:pt x="1618718" y="1934828"/>
                  <a:pt x="1618279" y="1934381"/>
                </a:cubicBezTo>
                <a:close/>
                <a:moveTo>
                  <a:pt x="1576023" y="1973375"/>
                </a:moveTo>
                <a:cubicBezTo>
                  <a:pt x="1575282" y="1973138"/>
                  <a:pt x="1574580" y="1973721"/>
                  <a:pt x="1574470" y="1976352"/>
                </a:cubicBezTo>
                <a:cubicBezTo>
                  <a:pt x="1574250" y="1981614"/>
                  <a:pt x="1573426" y="1984034"/>
                  <a:pt x="1575402" y="1986770"/>
                </a:cubicBezTo>
                <a:cubicBezTo>
                  <a:pt x="1577379" y="1989506"/>
                  <a:pt x="1576917" y="1988655"/>
                  <a:pt x="1577576" y="1981710"/>
                </a:cubicBezTo>
                <a:cubicBezTo>
                  <a:pt x="1582410" y="1976027"/>
                  <a:pt x="1580668" y="1975474"/>
                  <a:pt x="1579130" y="1976947"/>
                </a:cubicBezTo>
                <a:cubicBezTo>
                  <a:pt x="1577592" y="1978420"/>
                  <a:pt x="1578016" y="1979298"/>
                  <a:pt x="1577576" y="1976352"/>
                </a:cubicBezTo>
                <a:cubicBezTo>
                  <a:pt x="1577357" y="1974878"/>
                  <a:pt x="1576764" y="1973612"/>
                  <a:pt x="1576023" y="1973375"/>
                </a:cubicBezTo>
                <a:close/>
                <a:moveTo>
                  <a:pt x="1600569" y="1976352"/>
                </a:moveTo>
                <a:cubicBezTo>
                  <a:pt x="1599612" y="1977122"/>
                  <a:pt x="1599129" y="1980059"/>
                  <a:pt x="1597151" y="1982900"/>
                </a:cubicBezTo>
                <a:cubicBezTo>
                  <a:pt x="1594515" y="1986689"/>
                  <a:pt x="1599637" y="1983649"/>
                  <a:pt x="1599637" y="1986175"/>
                </a:cubicBezTo>
                <a:cubicBezTo>
                  <a:pt x="1599637" y="1988700"/>
                  <a:pt x="1599557" y="1990363"/>
                  <a:pt x="1600880" y="1988258"/>
                </a:cubicBezTo>
                <a:cubicBezTo>
                  <a:pt x="1602198" y="1986154"/>
                  <a:pt x="1603290" y="1984695"/>
                  <a:pt x="1604608" y="1989746"/>
                </a:cubicBezTo>
                <a:cubicBezTo>
                  <a:pt x="1605926" y="1994798"/>
                  <a:pt x="1605406" y="1994045"/>
                  <a:pt x="1609580" y="1990044"/>
                </a:cubicBezTo>
                <a:cubicBezTo>
                  <a:pt x="1613754" y="1986045"/>
                  <a:pt x="1611639" y="1984430"/>
                  <a:pt x="1604608" y="1980221"/>
                </a:cubicBezTo>
                <a:cubicBezTo>
                  <a:pt x="1603070" y="1979168"/>
                  <a:pt x="1603479" y="1977614"/>
                  <a:pt x="1601501" y="1976351"/>
                </a:cubicBezTo>
                <a:cubicBezTo>
                  <a:pt x="1601007" y="1976036"/>
                  <a:pt x="1600889" y="1976095"/>
                  <a:pt x="1600570" y="1976351"/>
                </a:cubicBezTo>
                <a:close/>
                <a:moveTo>
                  <a:pt x="2955859" y="2030229"/>
                </a:moveTo>
                <a:cubicBezTo>
                  <a:pt x="2951025" y="2030650"/>
                  <a:pt x="2952751" y="2034775"/>
                  <a:pt x="2952751" y="2038563"/>
                </a:cubicBezTo>
                <a:cubicBezTo>
                  <a:pt x="2952751" y="2042352"/>
                  <a:pt x="2951318" y="2045716"/>
                  <a:pt x="2945605" y="2050768"/>
                </a:cubicBezTo>
                <a:cubicBezTo>
                  <a:pt x="2939893" y="2055819"/>
                  <a:pt x="2942765" y="2056670"/>
                  <a:pt x="2947159" y="2055828"/>
                </a:cubicBezTo>
                <a:cubicBezTo>
                  <a:pt x="2951553" y="2054986"/>
                  <a:pt x="2957904" y="2056543"/>
                  <a:pt x="2958344" y="2068330"/>
                </a:cubicBezTo>
                <a:cubicBezTo>
                  <a:pt x="2958783" y="2080116"/>
                  <a:pt x="2961052" y="2091012"/>
                  <a:pt x="2969840" y="2096905"/>
                </a:cubicBezTo>
                <a:cubicBezTo>
                  <a:pt x="2978628" y="2102799"/>
                  <a:pt x="2975734" y="2096092"/>
                  <a:pt x="2970462" y="2070413"/>
                </a:cubicBezTo>
                <a:cubicBezTo>
                  <a:pt x="2966947" y="2062836"/>
                  <a:pt x="2966112" y="2056138"/>
                  <a:pt x="2966112" y="2048982"/>
                </a:cubicBezTo>
                <a:cubicBezTo>
                  <a:pt x="2966112" y="2041825"/>
                  <a:pt x="2960692" y="2029808"/>
                  <a:pt x="2955859" y="2030229"/>
                </a:cubicBezTo>
                <a:close/>
                <a:moveTo>
                  <a:pt x="3068333" y="2144829"/>
                </a:moveTo>
                <a:cubicBezTo>
                  <a:pt x="3066796" y="2145147"/>
                  <a:pt x="3065847" y="2146087"/>
                  <a:pt x="3065847" y="2147508"/>
                </a:cubicBezTo>
                <a:cubicBezTo>
                  <a:pt x="3065847" y="2151296"/>
                  <a:pt x="3068000" y="2158203"/>
                  <a:pt x="3070197" y="2160307"/>
                </a:cubicBezTo>
                <a:cubicBezTo>
                  <a:pt x="3075031" y="2174620"/>
                  <a:pt x="3072746" y="2175726"/>
                  <a:pt x="3078897" y="2169833"/>
                </a:cubicBezTo>
                <a:cubicBezTo>
                  <a:pt x="3085049" y="2163939"/>
                  <a:pt x="3084297" y="2155187"/>
                  <a:pt x="3078587" y="2149294"/>
                </a:cubicBezTo>
                <a:cubicBezTo>
                  <a:pt x="3075017" y="2145610"/>
                  <a:pt x="3070896" y="2144299"/>
                  <a:pt x="3068333" y="2144829"/>
                </a:cubicBezTo>
                <a:close/>
                <a:moveTo>
                  <a:pt x="3058080" y="2147806"/>
                </a:moveTo>
                <a:cubicBezTo>
                  <a:pt x="3057454" y="2147872"/>
                  <a:pt x="3056583" y="2148086"/>
                  <a:pt x="3055594" y="2148401"/>
                </a:cubicBezTo>
                <a:cubicBezTo>
                  <a:pt x="3047685" y="2150927"/>
                  <a:pt x="3041427" y="2164364"/>
                  <a:pt x="3053730" y="2157629"/>
                </a:cubicBezTo>
                <a:cubicBezTo>
                  <a:pt x="3058344" y="2152472"/>
                  <a:pt x="3062465" y="2147322"/>
                  <a:pt x="3058080" y="2147806"/>
                </a:cubicBezTo>
                <a:close/>
                <a:moveTo>
                  <a:pt x="3178633" y="2165665"/>
                </a:moveTo>
                <a:cubicBezTo>
                  <a:pt x="3177335" y="2166020"/>
                  <a:pt x="3176458" y="2168182"/>
                  <a:pt x="3176458" y="2171023"/>
                </a:cubicBezTo>
                <a:cubicBezTo>
                  <a:pt x="3176458" y="2174812"/>
                  <a:pt x="3169889" y="2177428"/>
                  <a:pt x="3174283" y="2179953"/>
                </a:cubicBezTo>
                <a:cubicBezTo>
                  <a:pt x="3178677" y="2182479"/>
                  <a:pt x="3188705" y="2185515"/>
                  <a:pt x="3188265" y="2188883"/>
                </a:cubicBezTo>
                <a:cubicBezTo>
                  <a:pt x="3187825" y="2192251"/>
                  <a:pt x="3184722" y="2194160"/>
                  <a:pt x="3172419" y="2190371"/>
                </a:cubicBezTo>
                <a:cubicBezTo>
                  <a:pt x="3160116" y="2186583"/>
                  <a:pt x="3149085" y="2182930"/>
                  <a:pt x="3146009" y="2182930"/>
                </a:cubicBezTo>
                <a:cubicBezTo>
                  <a:pt x="3142933" y="2182930"/>
                  <a:pt x="3142111" y="2187539"/>
                  <a:pt x="3134202" y="2185013"/>
                </a:cubicBezTo>
                <a:cubicBezTo>
                  <a:pt x="3126293" y="2182488"/>
                  <a:pt x="3122418" y="2178669"/>
                  <a:pt x="3120221" y="2182037"/>
                </a:cubicBezTo>
                <a:cubicBezTo>
                  <a:pt x="3118024" y="2185404"/>
                  <a:pt x="3114904" y="2189210"/>
                  <a:pt x="3124571" y="2192157"/>
                </a:cubicBezTo>
                <a:cubicBezTo>
                  <a:pt x="3134237" y="2195104"/>
                  <a:pt x="3146693" y="2201806"/>
                  <a:pt x="3152845" y="2201385"/>
                </a:cubicBezTo>
                <a:cubicBezTo>
                  <a:pt x="3158996" y="2200964"/>
                  <a:pt x="3166760" y="2202133"/>
                  <a:pt x="3173351" y="2204659"/>
                </a:cubicBezTo>
                <a:cubicBezTo>
                  <a:pt x="3197079" y="2217288"/>
                  <a:pt x="3199841" y="2219831"/>
                  <a:pt x="3216539" y="2214780"/>
                </a:cubicBezTo>
                <a:cubicBezTo>
                  <a:pt x="3233236" y="2209728"/>
                  <a:pt x="3227981" y="2214388"/>
                  <a:pt x="3227102" y="2217756"/>
                </a:cubicBezTo>
                <a:cubicBezTo>
                  <a:pt x="3226224" y="2221124"/>
                  <a:pt x="3223889" y="2222795"/>
                  <a:pt x="3222132" y="2224900"/>
                </a:cubicBezTo>
                <a:cubicBezTo>
                  <a:pt x="3220374" y="2227005"/>
                  <a:pt x="3224027" y="2227005"/>
                  <a:pt x="3227102" y="2224900"/>
                </a:cubicBezTo>
                <a:cubicBezTo>
                  <a:pt x="3230178" y="2222795"/>
                  <a:pt x="3228687" y="2215703"/>
                  <a:pt x="3231763" y="2218649"/>
                </a:cubicBezTo>
                <a:cubicBezTo>
                  <a:pt x="3234839" y="2221596"/>
                  <a:pt x="3239242" y="2221175"/>
                  <a:pt x="3237045" y="2218649"/>
                </a:cubicBezTo>
                <a:cubicBezTo>
                  <a:pt x="3234848" y="2216124"/>
                  <a:pt x="3232362" y="2216710"/>
                  <a:pt x="3234560" y="2214184"/>
                </a:cubicBezTo>
                <a:cubicBezTo>
                  <a:pt x="3236757" y="2211659"/>
                  <a:pt x="3240232" y="2209034"/>
                  <a:pt x="3226171" y="2200194"/>
                </a:cubicBezTo>
                <a:cubicBezTo>
                  <a:pt x="3212110" y="2191354"/>
                  <a:pt x="3208194" y="2190958"/>
                  <a:pt x="3203800" y="2185906"/>
                </a:cubicBezTo>
                <a:cubicBezTo>
                  <a:pt x="3199406" y="2180855"/>
                  <a:pt x="3196538" y="2179081"/>
                  <a:pt x="3189508" y="2176976"/>
                </a:cubicBezTo>
                <a:cubicBezTo>
                  <a:pt x="3182477" y="2174872"/>
                  <a:pt x="3183133" y="2175240"/>
                  <a:pt x="3180497" y="2176084"/>
                </a:cubicBezTo>
                <a:cubicBezTo>
                  <a:pt x="3177861" y="2176926"/>
                  <a:pt x="3182672" y="2173970"/>
                  <a:pt x="3182672" y="2171024"/>
                </a:cubicBezTo>
                <a:cubicBezTo>
                  <a:pt x="3182672" y="2168077"/>
                  <a:pt x="3182073" y="2167226"/>
                  <a:pt x="3179876" y="2165964"/>
                </a:cubicBezTo>
                <a:cubicBezTo>
                  <a:pt x="3179327" y="2165648"/>
                  <a:pt x="3179065" y="2165547"/>
                  <a:pt x="3178633" y="2165666"/>
                </a:cubicBezTo>
                <a:close/>
                <a:moveTo>
                  <a:pt x="3309128" y="2204659"/>
                </a:moveTo>
                <a:cubicBezTo>
                  <a:pt x="3308644" y="2204830"/>
                  <a:pt x="3307868" y="2204974"/>
                  <a:pt x="3307264" y="2205552"/>
                </a:cubicBezTo>
                <a:cubicBezTo>
                  <a:pt x="3302431" y="2210182"/>
                  <a:pt x="3301644" y="2209493"/>
                  <a:pt x="3285826" y="2208231"/>
                </a:cubicBezTo>
                <a:cubicBezTo>
                  <a:pt x="3270007" y="2206968"/>
                  <a:pt x="3243234" y="2203877"/>
                  <a:pt x="3258173" y="2210612"/>
                </a:cubicBezTo>
                <a:cubicBezTo>
                  <a:pt x="3273113" y="2217347"/>
                  <a:pt x="3293172" y="2217837"/>
                  <a:pt x="3304157" y="2221626"/>
                </a:cubicBezTo>
                <a:cubicBezTo>
                  <a:pt x="3327446" y="2227098"/>
                  <a:pt x="3343346" y="2232690"/>
                  <a:pt x="3351695" y="2233532"/>
                </a:cubicBezTo>
                <a:cubicBezTo>
                  <a:pt x="3360044" y="2234374"/>
                  <a:pt x="3372334" y="2234786"/>
                  <a:pt x="3359152" y="2228472"/>
                </a:cubicBezTo>
                <a:cubicBezTo>
                  <a:pt x="3345969" y="2222157"/>
                  <a:pt x="3323101" y="2218270"/>
                  <a:pt x="3317828" y="2214481"/>
                </a:cubicBezTo>
                <a:cubicBezTo>
                  <a:pt x="3313215" y="2211166"/>
                  <a:pt x="3312523" y="2203462"/>
                  <a:pt x="3309128" y="2204659"/>
                </a:cubicBezTo>
                <a:close/>
                <a:moveTo>
                  <a:pt x="3440867" y="2309139"/>
                </a:moveTo>
                <a:cubicBezTo>
                  <a:pt x="3437352" y="2309981"/>
                  <a:pt x="3437911" y="2318826"/>
                  <a:pt x="3435274" y="2326403"/>
                </a:cubicBezTo>
                <a:cubicBezTo>
                  <a:pt x="3432638" y="2333980"/>
                  <a:pt x="3430391" y="2335805"/>
                  <a:pt x="3421603" y="2336226"/>
                </a:cubicBezTo>
                <a:cubicBezTo>
                  <a:pt x="3412815" y="2336647"/>
                  <a:pt x="3399534" y="2335291"/>
                  <a:pt x="3394261" y="2339500"/>
                </a:cubicBezTo>
                <a:cubicBezTo>
                  <a:pt x="3388989" y="2343710"/>
                  <a:pt x="3391757" y="2351428"/>
                  <a:pt x="3381212" y="2349323"/>
                </a:cubicBezTo>
                <a:cubicBezTo>
                  <a:pt x="3370666" y="2347219"/>
                  <a:pt x="3372769" y="2344918"/>
                  <a:pt x="3371890" y="2350812"/>
                </a:cubicBezTo>
                <a:cubicBezTo>
                  <a:pt x="3371011" y="2356705"/>
                  <a:pt x="3368592" y="2356416"/>
                  <a:pt x="3362880" y="2355574"/>
                </a:cubicBezTo>
                <a:cubicBezTo>
                  <a:pt x="3357168" y="2354732"/>
                  <a:pt x="3350763" y="2357224"/>
                  <a:pt x="3350763" y="2364802"/>
                </a:cubicBezTo>
                <a:cubicBezTo>
                  <a:pt x="3350763" y="2372379"/>
                  <a:pt x="3358358" y="2371628"/>
                  <a:pt x="3360084" y="2375220"/>
                </a:cubicBezTo>
                <a:cubicBezTo>
                  <a:pt x="3360951" y="2377025"/>
                  <a:pt x="3362802" y="2381174"/>
                  <a:pt x="3360394" y="2381173"/>
                </a:cubicBezTo>
                <a:cubicBezTo>
                  <a:pt x="3358833" y="2381173"/>
                  <a:pt x="3358777" y="2379996"/>
                  <a:pt x="3358530" y="2380281"/>
                </a:cubicBezTo>
                <a:cubicBezTo>
                  <a:pt x="3357788" y="2381129"/>
                  <a:pt x="3360338" y="2386351"/>
                  <a:pt x="3361326" y="2389508"/>
                </a:cubicBezTo>
                <a:cubicBezTo>
                  <a:pt x="3362645" y="2393718"/>
                  <a:pt x="3359613" y="2396682"/>
                  <a:pt x="3356976" y="2399629"/>
                </a:cubicBezTo>
                <a:cubicBezTo>
                  <a:pt x="3354340" y="2402575"/>
                  <a:pt x="3350134" y="2403895"/>
                  <a:pt x="3353869" y="2407368"/>
                </a:cubicBezTo>
                <a:cubicBezTo>
                  <a:pt x="3356412" y="2409732"/>
                  <a:pt x="3353302" y="2410251"/>
                  <a:pt x="3354179" y="2413619"/>
                </a:cubicBezTo>
                <a:cubicBezTo>
                  <a:pt x="3355058" y="2416987"/>
                  <a:pt x="3351245" y="2419058"/>
                  <a:pt x="3346412" y="2422846"/>
                </a:cubicBezTo>
                <a:cubicBezTo>
                  <a:pt x="3341579" y="2426635"/>
                  <a:pt x="3345382" y="2431118"/>
                  <a:pt x="3348898" y="2437432"/>
                </a:cubicBezTo>
                <a:cubicBezTo>
                  <a:pt x="3349273" y="2438105"/>
                  <a:pt x="3350357" y="2441365"/>
                  <a:pt x="3350762" y="2441897"/>
                </a:cubicBezTo>
                <a:cubicBezTo>
                  <a:pt x="3350661" y="2442117"/>
                  <a:pt x="3350532" y="2442282"/>
                  <a:pt x="3350452" y="2442492"/>
                </a:cubicBezTo>
                <a:cubicBezTo>
                  <a:pt x="3349134" y="2445860"/>
                  <a:pt x="3340895" y="2442521"/>
                  <a:pt x="3339577" y="2445469"/>
                </a:cubicBezTo>
                <a:cubicBezTo>
                  <a:pt x="3338259" y="2448415"/>
                  <a:pt x="3335196" y="2455743"/>
                  <a:pt x="3332120" y="2458268"/>
                </a:cubicBezTo>
                <a:cubicBezTo>
                  <a:pt x="3329044" y="2460794"/>
                  <a:pt x="3318054" y="2461624"/>
                  <a:pt x="3314099" y="2465412"/>
                </a:cubicBezTo>
                <a:cubicBezTo>
                  <a:pt x="3310145" y="2469201"/>
                  <a:pt x="3303944" y="2471374"/>
                  <a:pt x="3300428" y="2476426"/>
                </a:cubicBezTo>
                <a:cubicBezTo>
                  <a:pt x="3296913" y="2481477"/>
                  <a:pt x="3288408" y="2483004"/>
                  <a:pt x="3284893" y="2485951"/>
                </a:cubicBezTo>
                <a:cubicBezTo>
                  <a:pt x="3281378" y="2488898"/>
                  <a:pt x="3275704" y="2496991"/>
                  <a:pt x="3262523" y="2512145"/>
                </a:cubicBezTo>
                <a:cubicBezTo>
                  <a:pt x="3264719" y="2511724"/>
                  <a:pt x="3272292" y="2508616"/>
                  <a:pt x="3277125" y="2504406"/>
                </a:cubicBezTo>
                <a:cubicBezTo>
                  <a:pt x="3281959" y="2500197"/>
                  <a:pt x="3283628" y="2494923"/>
                  <a:pt x="3285825" y="2490714"/>
                </a:cubicBezTo>
                <a:cubicBezTo>
                  <a:pt x="3288022" y="2486504"/>
                  <a:pt x="3293624" y="2487656"/>
                  <a:pt x="3296700" y="2483867"/>
                </a:cubicBezTo>
                <a:cubicBezTo>
                  <a:pt x="3299776" y="2480079"/>
                  <a:pt x="3308698" y="2475996"/>
                  <a:pt x="3314410" y="2471366"/>
                </a:cubicBezTo>
                <a:cubicBezTo>
                  <a:pt x="3320122" y="2466735"/>
                  <a:pt x="3324597" y="2466080"/>
                  <a:pt x="3331188" y="2464817"/>
                </a:cubicBezTo>
                <a:cubicBezTo>
                  <a:pt x="3337779" y="2463554"/>
                  <a:pt x="3338974" y="2454348"/>
                  <a:pt x="3349519" y="2453506"/>
                </a:cubicBezTo>
                <a:cubicBezTo>
                  <a:pt x="3352668" y="2452835"/>
                  <a:pt x="3354108" y="2449606"/>
                  <a:pt x="3354801" y="2444873"/>
                </a:cubicBezTo>
                <a:cubicBezTo>
                  <a:pt x="3365269" y="2442074"/>
                  <a:pt x="3353161" y="2441906"/>
                  <a:pt x="3359462" y="2437134"/>
                </a:cubicBezTo>
                <a:cubicBezTo>
                  <a:pt x="3360883" y="2436058"/>
                  <a:pt x="3364164" y="2435460"/>
                  <a:pt x="3364123" y="2434158"/>
                </a:cubicBezTo>
                <a:cubicBezTo>
                  <a:pt x="3363973" y="2429489"/>
                  <a:pt x="3361165" y="2432444"/>
                  <a:pt x="3357598" y="2430288"/>
                </a:cubicBezTo>
                <a:cubicBezTo>
                  <a:pt x="3354152" y="2428206"/>
                  <a:pt x="3361540" y="2420694"/>
                  <a:pt x="3365054" y="2409749"/>
                </a:cubicBezTo>
                <a:cubicBezTo>
                  <a:pt x="3365054" y="2402593"/>
                  <a:pt x="3366976" y="2400378"/>
                  <a:pt x="3369404" y="2394271"/>
                </a:cubicBezTo>
                <a:cubicBezTo>
                  <a:pt x="3371162" y="2389851"/>
                  <a:pt x="3369719" y="2384078"/>
                  <a:pt x="3367851" y="2382067"/>
                </a:cubicBezTo>
                <a:cubicBezTo>
                  <a:pt x="3367851" y="2382067"/>
                  <a:pt x="3369629" y="2381068"/>
                  <a:pt x="3370958" y="2380578"/>
                </a:cubicBezTo>
                <a:cubicBezTo>
                  <a:pt x="3374754" y="2379181"/>
                  <a:pt x="3379325" y="2380502"/>
                  <a:pt x="3381522" y="2381769"/>
                </a:cubicBezTo>
                <a:cubicBezTo>
                  <a:pt x="3383719" y="2383032"/>
                  <a:pt x="3383098" y="2378588"/>
                  <a:pt x="3380900" y="2375221"/>
                </a:cubicBezTo>
                <a:cubicBezTo>
                  <a:pt x="3378703" y="2371853"/>
                  <a:pt x="3379818" y="2371181"/>
                  <a:pt x="3374997" y="2373434"/>
                </a:cubicBezTo>
                <a:cubicBezTo>
                  <a:pt x="3370493" y="2375539"/>
                  <a:pt x="3370745" y="2377746"/>
                  <a:pt x="3367230" y="2375221"/>
                </a:cubicBezTo>
                <a:cubicBezTo>
                  <a:pt x="3363714" y="2372695"/>
                  <a:pt x="3369307" y="2370458"/>
                  <a:pt x="3372823" y="2370458"/>
                </a:cubicBezTo>
                <a:cubicBezTo>
                  <a:pt x="3376337" y="2370458"/>
                  <a:pt x="3386032" y="2367647"/>
                  <a:pt x="3388668" y="2363016"/>
                </a:cubicBezTo>
                <a:cubicBezTo>
                  <a:pt x="3391304" y="2358386"/>
                  <a:pt x="3398748" y="2348699"/>
                  <a:pt x="3403582" y="2345752"/>
                </a:cubicBezTo>
                <a:cubicBezTo>
                  <a:pt x="3408415" y="2342805"/>
                  <a:pt x="3415784" y="2343647"/>
                  <a:pt x="3419739" y="2345752"/>
                </a:cubicBezTo>
                <a:cubicBezTo>
                  <a:pt x="3423693" y="2347857"/>
                  <a:pt x="3429229" y="2352496"/>
                  <a:pt x="3437138" y="2350812"/>
                </a:cubicBezTo>
                <a:cubicBezTo>
                  <a:pt x="3443729" y="2347444"/>
                  <a:pt x="3443264" y="2341308"/>
                  <a:pt x="3452052" y="2339203"/>
                </a:cubicBezTo>
                <a:cubicBezTo>
                  <a:pt x="3460840" y="2337099"/>
                  <a:pt x="3464546" y="2327411"/>
                  <a:pt x="3457955" y="2321939"/>
                </a:cubicBezTo>
                <a:cubicBezTo>
                  <a:pt x="3451364" y="2316466"/>
                  <a:pt x="3444381" y="2308297"/>
                  <a:pt x="3440867" y="2309139"/>
                </a:cubicBezTo>
                <a:close/>
                <a:moveTo>
                  <a:pt x="1329014" y="2645498"/>
                </a:moveTo>
                <a:cubicBezTo>
                  <a:pt x="1329124" y="2645813"/>
                  <a:pt x="1330819" y="2647350"/>
                  <a:pt x="1333675" y="2649665"/>
                </a:cubicBezTo>
                <a:cubicBezTo>
                  <a:pt x="1339387" y="2654296"/>
                  <a:pt x="1344851" y="2659241"/>
                  <a:pt x="1339578" y="2660083"/>
                </a:cubicBezTo>
                <a:cubicBezTo>
                  <a:pt x="1334305" y="2660925"/>
                  <a:pt x="1334544" y="2659998"/>
                  <a:pt x="1328393" y="2656214"/>
                </a:cubicBezTo>
                <a:cubicBezTo>
                  <a:pt x="1322241" y="2652425"/>
                  <a:pt x="1316981" y="2652372"/>
                  <a:pt x="1320936" y="2655321"/>
                </a:cubicBezTo>
                <a:cubicBezTo>
                  <a:pt x="1324891" y="2658268"/>
                  <a:pt x="1322019" y="2658800"/>
                  <a:pt x="1319382" y="2662167"/>
                </a:cubicBezTo>
                <a:cubicBezTo>
                  <a:pt x="1316746" y="2665535"/>
                  <a:pt x="1321513" y="2662538"/>
                  <a:pt x="1325907" y="2661275"/>
                </a:cubicBezTo>
                <a:cubicBezTo>
                  <a:pt x="1330301" y="2660012"/>
                  <a:pt x="1333320" y="2660833"/>
                  <a:pt x="1337714" y="2663358"/>
                </a:cubicBezTo>
                <a:cubicBezTo>
                  <a:pt x="1342108" y="2665884"/>
                  <a:pt x="1349219" y="2665872"/>
                  <a:pt x="1354492" y="2670503"/>
                </a:cubicBezTo>
                <a:cubicBezTo>
                  <a:pt x="1362840" y="2682710"/>
                  <a:pt x="1364239" y="2684093"/>
                  <a:pt x="1371270" y="2682409"/>
                </a:cubicBezTo>
                <a:cubicBezTo>
                  <a:pt x="1378300" y="2680725"/>
                  <a:pt x="1382433" y="2679904"/>
                  <a:pt x="1384630" y="2680325"/>
                </a:cubicBezTo>
                <a:cubicBezTo>
                  <a:pt x="1386827" y="2680746"/>
                  <a:pt x="1395979" y="2681251"/>
                  <a:pt x="1384009" y="2676456"/>
                </a:cubicBezTo>
                <a:cubicBezTo>
                  <a:pt x="1371925" y="2671615"/>
                  <a:pt x="1371412" y="2665550"/>
                  <a:pt x="1363502" y="2663656"/>
                </a:cubicBezTo>
                <a:cubicBezTo>
                  <a:pt x="1355154" y="2662814"/>
                  <a:pt x="1351376" y="2663473"/>
                  <a:pt x="1346103" y="2658001"/>
                </a:cubicBezTo>
                <a:cubicBezTo>
                  <a:pt x="1340830" y="2652528"/>
                  <a:pt x="1341766" y="2651669"/>
                  <a:pt x="1334296" y="2647880"/>
                </a:cubicBezTo>
                <a:cubicBezTo>
                  <a:pt x="1330561" y="2645986"/>
                  <a:pt x="1328904" y="2645183"/>
                  <a:pt x="1329014" y="2645499"/>
                </a:cubicBezTo>
                <a:close/>
                <a:moveTo>
                  <a:pt x="1152224" y="2738666"/>
                </a:moveTo>
                <a:cubicBezTo>
                  <a:pt x="1146512" y="2738666"/>
                  <a:pt x="1142893" y="2743089"/>
                  <a:pt x="1137621" y="2747299"/>
                </a:cubicBezTo>
                <a:cubicBezTo>
                  <a:pt x="1132348" y="2751508"/>
                  <a:pt x="1129404" y="2757028"/>
                  <a:pt x="1124571" y="2760396"/>
                </a:cubicBezTo>
                <a:cubicBezTo>
                  <a:pt x="1119738" y="2763763"/>
                  <a:pt x="1120359" y="2766319"/>
                  <a:pt x="1125193" y="2763372"/>
                </a:cubicBezTo>
                <a:cubicBezTo>
                  <a:pt x="1130026" y="2760426"/>
                  <a:pt x="1127031" y="2767688"/>
                  <a:pt x="1141970" y="2752954"/>
                </a:cubicBezTo>
                <a:cubicBezTo>
                  <a:pt x="1155153" y="2741588"/>
                  <a:pt x="1157936" y="2738666"/>
                  <a:pt x="1152224" y="2738666"/>
                </a:cubicBezTo>
                <a:close/>
                <a:moveTo>
                  <a:pt x="1110900" y="2797008"/>
                </a:moveTo>
                <a:cubicBezTo>
                  <a:pt x="1110056" y="2797166"/>
                  <a:pt x="1109475" y="2797375"/>
                  <a:pt x="1109036" y="2797901"/>
                </a:cubicBezTo>
                <a:cubicBezTo>
                  <a:pt x="1107278" y="2800006"/>
                  <a:pt x="1101290" y="2803259"/>
                  <a:pt x="1099093" y="2803259"/>
                </a:cubicBezTo>
                <a:cubicBezTo>
                  <a:pt x="1096896" y="2803259"/>
                  <a:pt x="1094220" y="2805844"/>
                  <a:pt x="1090704" y="2809212"/>
                </a:cubicBezTo>
                <a:cubicBezTo>
                  <a:pt x="1087189" y="2812579"/>
                  <a:pt x="1084459" y="2815327"/>
                  <a:pt x="1081383" y="2822904"/>
                </a:cubicBezTo>
                <a:cubicBezTo>
                  <a:pt x="1078307" y="2830482"/>
                  <a:pt x="1078339" y="2831672"/>
                  <a:pt x="1084490" y="2824095"/>
                </a:cubicBezTo>
                <a:cubicBezTo>
                  <a:pt x="1090642" y="2816518"/>
                  <a:pt x="1091486" y="2811325"/>
                  <a:pt x="1094122" y="2814272"/>
                </a:cubicBezTo>
                <a:cubicBezTo>
                  <a:pt x="1096758" y="2817219"/>
                  <a:pt x="1099306" y="2818535"/>
                  <a:pt x="1102822" y="2815165"/>
                </a:cubicBezTo>
                <a:cubicBezTo>
                  <a:pt x="1105019" y="2813060"/>
                  <a:pt x="1107323" y="2811602"/>
                  <a:pt x="1116493" y="2810997"/>
                </a:cubicBezTo>
                <a:lnTo>
                  <a:pt x="1126125" y="2810997"/>
                </a:lnTo>
                <a:cubicBezTo>
                  <a:pt x="1125175" y="2810921"/>
                  <a:pt x="1124325" y="2810753"/>
                  <a:pt x="1123328" y="2810700"/>
                </a:cubicBezTo>
                <a:cubicBezTo>
                  <a:pt x="1128258" y="2810653"/>
                  <a:pt x="1134440" y="2810700"/>
                  <a:pt x="1142592" y="2810997"/>
                </a:cubicBezTo>
                <a:lnTo>
                  <a:pt x="1126125" y="2810997"/>
                </a:lnTo>
                <a:cubicBezTo>
                  <a:pt x="1134867" y="2811741"/>
                  <a:pt x="1141776" y="2813315"/>
                  <a:pt x="1143835" y="2812188"/>
                </a:cubicBezTo>
                <a:cubicBezTo>
                  <a:pt x="1146911" y="2810504"/>
                  <a:pt x="1147159" y="2807047"/>
                  <a:pt x="1137931" y="2803258"/>
                </a:cubicBezTo>
                <a:cubicBezTo>
                  <a:pt x="1128704" y="2799470"/>
                  <a:pt x="1124487" y="2799461"/>
                  <a:pt x="1120532" y="2798198"/>
                </a:cubicBezTo>
                <a:cubicBezTo>
                  <a:pt x="1117566" y="2797251"/>
                  <a:pt x="1113434" y="2796534"/>
                  <a:pt x="1110900" y="2797007"/>
                </a:cubicBezTo>
                <a:close/>
                <a:moveTo>
                  <a:pt x="1785748" y="2980666"/>
                </a:moveTo>
                <a:cubicBezTo>
                  <a:pt x="1784977" y="2980506"/>
                  <a:pt x="1785399" y="2982452"/>
                  <a:pt x="1786680" y="2984238"/>
                </a:cubicBezTo>
                <a:cubicBezTo>
                  <a:pt x="1788388" y="2986619"/>
                  <a:pt x="1788700" y="2984387"/>
                  <a:pt x="1786990" y="2981559"/>
                </a:cubicBezTo>
                <a:cubicBezTo>
                  <a:pt x="1786485" y="2980927"/>
                  <a:pt x="1786005" y="2980720"/>
                  <a:pt x="1785747" y="2980667"/>
                </a:cubicBezTo>
                <a:close/>
                <a:moveTo>
                  <a:pt x="1893563" y="3050915"/>
                </a:moveTo>
                <a:cubicBezTo>
                  <a:pt x="1890456" y="3050915"/>
                  <a:pt x="1890456" y="3051807"/>
                  <a:pt x="1888902" y="3051807"/>
                </a:cubicBezTo>
                <a:cubicBezTo>
                  <a:pt x="1887348" y="3051807"/>
                  <a:pt x="1888747" y="3055677"/>
                  <a:pt x="1892941" y="3055081"/>
                </a:cubicBezTo>
                <a:cubicBezTo>
                  <a:pt x="1894650" y="3053444"/>
                  <a:pt x="1896048" y="3053444"/>
                  <a:pt x="1897291" y="3054486"/>
                </a:cubicBezTo>
                <a:cubicBezTo>
                  <a:pt x="1898534" y="3055528"/>
                  <a:pt x="1899932" y="3055081"/>
                  <a:pt x="1899155" y="3053891"/>
                </a:cubicBezTo>
                <a:cubicBezTo>
                  <a:pt x="1898379" y="3052700"/>
                  <a:pt x="1896670" y="3050914"/>
                  <a:pt x="1893563" y="3050914"/>
                </a:cubicBezTo>
                <a:close/>
                <a:moveTo>
                  <a:pt x="1900087" y="3056868"/>
                </a:moveTo>
                <a:cubicBezTo>
                  <a:pt x="1899466" y="3056700"/>
                  <a:pt x="1899000" y="3057240"/>
                  <a:pt x="1899466" y="3058952"/>
                </a:cubicBezTo>
                <a:cubicBezTo>
                  <a:pt x="1901175" y="3060886"/>
                  <a:pt x="1902573" y="3061035"/>
                  <a:pt x="1901952" y="3058952"/>
                </a:cubicBezTo>
                <a:cubicBezTo>
                  <a:pt x="1901641" y="3057910"/>
                  <a:pt x="1900709" y="3057035"/>
                  <a:pt x="1900087" y="3056868"/>
                </a:cubicBezTo>
                <a:close/>
                <a:moveTo>
                  <a:pt x="1936128" y="3093480"/>
                </a:moveTo>
                <a:cubicBezTo>
                  <a:pt x="1935822" y="3094220"/>
                  <a:pt x="1935855" y="3094409"/>
                  <a:pt x="1935507" y="3094075"/>
                </a:cubicBezTo>
                <a:cubicBezTo>
                  <a:pt x="1935331" y="3093907"/>
                  <a:pt x="1934813" y="3093795"/>
                  <a:pt x="1934575" y="3093778"/>
                </a:cubicBezTo>
                <a:cubicBezTo>
                  <a:pt x="1934555" y="3093863"/>
                  <a:pt x="1934420" y="3094160"/>
                  <a:pt x="1934575" y="3094373"/>
                </a:cubicBezTo>
                <a:cubicBezTo>
                  <a:pt x="1935196" y="3095229"/>
                  <a:pt x="1935974" y="3095898"/>
                  <a:pt x="1935507" y="3095861"/>
                </a:cubicBezTo>
                <a:cubicBezTo>
                  <a:pt x="1935040" y="3095823"/>
                  <a:pt x="1935079" y="3096047"/>
                  <a:pt x="1933642" y="3094671"/>
                </a:cubicBezTo>
                <a:cubicBezTo>
                  <a:pt x="1932205" y="3093294"/>
                  <a:pt x="1931002" y="3095154"/>
                  <a:pt x="1930225" y="3095563"/>
                </a:cubicBezTo>
                <a:cubicBezTo>
                  <a:pt x="1929523" y="3095934"/>
                  <a:pt x="1928428" y="3096032"/>
                  <a:pt x="1927739" y="3095860"/>
                </a:cubicBezTo>
                <a:cubicBezTo>
                  <a:pt x="1927689" y="3095386"/>
                  <a:pt x="1927597" y="3094905"/>
                  <a:pt x="1925875" y="3093777"/>
                </a:cubicBezTo>
                <a:cubicBezTo>
                  <a:pt x="1925486" y="3093554"/>
                  <a:pt x="1924916" y="3093805"/>
                  <a:pt x="1924632" y="3093777"/>
                </a:cubicBezTo>
                <a:cubicBezTo>
                  <a:pt x="1923700" y="3093318"/>
                  <a:pt x="1923353" y="3093194"/>
                  <a:pt x="1923078" y="3093181"/>
                </a:cubicBezTo>
                <a:cubicBezTo>
                  <a:pt x="1922256" y="3093143"/>
                  <a:pt x="1923777" y="3094567"/>
                  <a:pt x="1924943" y="3095265"/>
                </a:cubicBezTo>
                <a:cubicBezTo>
                  <a:pt x="1925851" y="3096426"/>
                  <a:pt x="1925213" y="3097374"/>
                  <a:pt x="1925564" y="3097944"/>
                </a:cubicBezTo>
                <a:cubicBezTo>
                  <a:pt x="1925300" y="3098066"/>
                  <a:pt x="1925390" y="3098218"/>
                  <a:pt x="1924943" y="3098539"/>
                </a:cubicBezTo>
                <a:cubicBezTo>
                  <a:pt x="1924614" y="3098850"/>
                  <a:pt x="1924441" y="3099678"/>
                  <a:pt x="1924321" y="3100325"/>
                </a:cubicBezTo>
                <a:cubicBezTo>
                  <a:pt x="1924190" y="3100219"/>
                  <a:pt x="1923833" y="3099838"/>
                  <a:pt x="1923700" y="3099730"/>
                </a:cubicBezTo>
                <a:cubicBezTo>
                  <a:pt x="1921758" y="3098242"/>
                  <a:pt x="1921835" y="3098837"/>
                  <a:pt x="1923390" y="3100622"/>
                </a:cubicBezTo>
                <a:cubicBezTo>
                  <a:pt x="1923541" y="3100796"/>
                  <a:pt x="1923838" y="3101021"/>
                  <a:pt x="1924011" y="3101218"/>
                </a:cubicBezTo>
                <a:cubicBezTo>
                  <a:pt x="1924081" y="3101355"/>
                  <a:pt x="1924182" y="3101506"/>
                  <a:pt x="1924321" y="3101515"/>
                </a:cubicBezTo>
                <a:cubicBezTo>
                  <a:pt x="1925927" y="3103333"/>
                  <a:pt x="1928098" y="3106026"/>
                  <a:pt x="1929292" y="3107170"/>
                </a:cubicBezTo>
                <a:cubicBezTo>
                  <a:pt x="1930691" y="3108510"/>
                  <a:pt x="1930535" y="3107319"/>
                  <a:pt x="1930224" y="3105980"/>
                </a:cubicBezTo>
                <a:cubicBezTo>
                  <a:pt x="1929956" y="3104821"/>
                  <a:pt x="1927742" y="3102908"/>
                  <a:pt x="1924942" y="3100622"/>
                </a:cubicBezTo>
                <a:cubicBezTo>
                  <a:pt x="1924992" y="3099048"/>
                  <a:pt x="1925467" y="3098683"/>
                  <a:pt x="1926806" y="3098240"/>
                </a:cubicBezTo>
                <a:cubicBezTo>
                  <a:pt x="1926929" y="3098307"/>
                  <a:pt x="1926953" y="3098482"/>
                  <a:pt x="1927117" y="3098538"/>
                </a:cubicBezTo>
                <a:cubicBezTo>
                  <a:pt x="1928826" y="3099133"/>
                  <a:pt x="1929758" y="3098240"/>
                  <a:pt x="1928360" y="3097050"/>
                </a:cubicBezTo>
                <a:cubicBezTo>
                  <a:pt x="1928009" y="3096752"/>
                  <a:pt x="1927806" y="3096665"/>
                  <a:pt x="1927738" y="3096454"/>
                </a:cubicBezTo>
                <a:cubicBezTo>
                  <a:pt x="1929796" y="3096640"/>
                  <a:pt x="1930534" y="3096195"/>
                  <a:pt x="1931156" y="3095562"/>
                </a:cubicBezTo>
                <a:cubicBezTo>
                  <a:pt x="1931777" y="3094929"/>
                  <a:pt x="1931738" y="3093776"/>
                  <a:pt x="1933020" y="3094966"/>
                </a:cubicBezTo>
                <a:cubicBezTo>
                  <a:pt x="1934302" y="3096157"/>
                  <a:pt x="1935389" y="3096938"/>
                  <a:pt x="1936438" y="3096454"/>
                </a:cubicBezTo>
                <a:cubicBezTo>
                  <a:pt x="1937194" y="3096106"/>
                  <a:pt x="1937340" y="3095644"/>
                  <a:pt x="1937681" y="3095264"/>
                </a:cubicBezTo>
                <a:cubicBezTo>
                  <a:pt x="1936749" y="3096008"/>
                  <a:pt x="1936360" y="3096193"/>
                  <a:pt x="1936127" y="3095264"/>
                </a:cubicBezTo>
                <a:cubicBezTo>
                  <a:pt x="1935895" y="3094334"/>
                  <a:pt x="1936167" y="3094594"/>
                  <a:pt x="1936437" y="3094073"/>
                </a:cubicBezTo>
                <a:cubicBezTo>
                  <a:pt x="1936573" y="3093812"/>
                  <a:pt x="1936690" y="3093418"/>
                  <a:pt x="1936747" y="3093181"/>
                </a:cubicBezTo>
                <a:lnTo>
                  <a:pt x="1936747" y="3092289"/>
                </a:lnTo>
                <a:cubicBezTo>
                  <a:pt x="1936688" y="3092070"/>
                  <a:pt x="1936777" y="3091874"/>
                  <a:pt x="1936748" y="3091694"/>
                </a:cubicBezTo>
                <a:cubicBezTo>
                  <a:pt x="1936912" y="3091770"/>
                  <a:pt x="1936501" y="3091299"/>
                  <a:pt x="1936438" y="3091098"/>
                </a:cubicBezTo>
                <a:cubicBezTo>
                  <a:pt x="1936377" y="3090921"/>
                  <a:pt x="1936675" y="3090923"/>
                  <a:pt x="1936438" y="3090503"/>
                </a:cubicBezTo>
                <a:cubicBezTo>
                  <a:pt x="1935428" y="3088717"/>
                  <a:pt x="1934651" y="3088122"/>
                  <a:pt x="1933641" y="3088122"/>
                </a:cubicBezTo>
                <a:cubicBezTo>
                  <a:pt x="1932631" y="3088122"/>
                  <a:pt x="1933794" y="3089014"/>
                  <a:pt x="1934573" y="3089908"/>
                </a:cubicBezTo>
                <a:cubicBezTo>
                  <a:pt x="1935434" y="3090619"/>
                  <a:pt x="1935742" y="3091131"/>
                  <a:pt x="1936126" y="3091396"/>
                </a:cubicBezTo>
                <a:cubicBezTo>
                  <a:pt x="1936166" y="3091425"/>
                  <a:pt x="1936401" y="3091377"/>
                  <a:pt x="1936437" y="3091396"/>
                </a:cubicBezTo>
                <a:cubicBezTo>
                  <a:pt x="1936506" y="3091626"/>
                  <a:pt x="1936417" y="3091834"/>
                  <a:pt x="1936437" y="3091992"/>
                </a:cubicBezTo>
                <a:cubicBezTo>
                  <a:pt x="1936437" y="3091992"/>
                  <a:pt x="1936348" y="3092946"/>
                  <a:pt x="1936126" y="3093480"/>
                </a:cubicBezTo>
                <a:close/>
                <a:moveTo>
                  <a:pt x="2265475" y="3236954"/>
                </a:moveTo>
                <a:cubicBezTo>
                  <a:pt x="2265036" y="3236322"/>
                  <a:pt x="2260541" y="3241819"/>
                  <a:pt x="2259882" y="3243502"/>
                </a:cubicBezTo>
                <a:cubicBezTo>
                  <a:pt x="2259223" y="3245186"/>
                  <a:pt x="2258275" y="3246254"/>
                  <a:pt x="2257397" y="3244991"/>
                </a:cubicBezTo>
                <a:cubicBezTo>
                  <a:pt x="2256518" y="3243728"/>
                  <a:pt x="2255767" y="3246145"/>
                  <a:pt x="2257087" y="3246777"/>
                </a:cubicBezTo>
                <a:cubicBezTo>
                  <a:pt x="2258405" y="3247408"/>
                  <a:pt x="2258207" y="3248424"/>
                  <a:pt x="2254912" y="3247372"/>
                </a:cubicBezTo>
                <a:cubicBezTo>
                  <a:pt x="2251616" y="3246320"/>
                  <a:pt x="2246818" y="3247372"/>
                  <a:pt x="2245280" y="3247372"/>
                </a:cubicBezTo>
                <a:cubicBezTo>
                  <a:pt x="2243742" y="3247372"/>
                  <a:pt x="2241263" y="3248162"/>
                  <a:pt x="2239066" y="3246479"/>
                </a:cubicBezTo>
                <a:cubicBezTo>
                  <a:pt x="2236869" y="3244796"/>
                  <a:pt x="2232739" y="3242255"/>
                  <a:pt x="2234716" y="3244991"/>
                </a:cubicBezTo>
                <a:cubicBezTo>
                  <a:pt x="2236693" y="3247728"/>
                  <a:pt x="2237292" y="3247649"/>
                  <a:pt x="2237512" y="3249754"/>
                </a:cubicBezTo>
                <a:cubicBezTo>
                  <a:pt x="2237732" y="3251859"/>
                  <a:pt x="2238218" y="3252556"/>
                  <a:pt x="2242173" y="3252135"/>
                </a:cubicBezTo>
                <a:cubicBezTo>
                  <a:pt x="2246127" y="3251714"/>
                  <a:pt x="2243691" y="3258169"/>
                  <a:pt x="2253358" y="3261958"/>
                </a:cubicBezTo>
                <a:cubicBezTo>
                  <a:pt x="2259949" y="3266799"/>
                  <a:pt x="2265233" y="3266053"/>
                  <a:pt x="2267650" y="3267316"/>
                </a:cubicBezTo>
                <a:cubicBezTo>
                  <a:pt x="2270067" y="3268579"/>
                  <a:pt x="2273554" y="3268208"/>
                  <a:pt x="2273554" y="3268208"/>
                </a:cubicBezTo>
                <a:cubicBezTo>
                  <a:pt x="2273554" y="3268208"/>
                  <a:pt x="2273593" y="3265500"/>
                  <a:pt x="2272932" y="3262553"/>
                </a:cubicBezTo>
                <a:cubicBezTo>
                  <a:pt x="2272273" y="3259606"/>
                  <a:pt x="2271143" y="3257282"/>
                  <a:pt x="2269825" y="3257493"/>
                </a:cubicBezTo>
                <a:cubicBezTo>
                  <a:pt x="2268507" y="3257703"/>
                  <a:pt x="2269263" y="3253412"/>
                  <a:pt x="2266408" y="3253623"/>
                </a:cubicBezTo>
                <a:cubicBezTo>
                  <a:pt x="2263551" y="3253834"/>
                  <a:pt x="2259368" y="3249723"/>
                  <a:pt x="2261126" y="3246777"/>
                </a:cubicBezTo>
                <a:cubicBezTo>
                  <a:pt x="2262883" y="3243830"/>
                  <a:pt x="2265915" y="3237585"/>
                  <a:pt x="2265475" y="3236954"/>
                </a:cubicBezTo>
                <a:close/>
                <a:moveTo>
                  <a:pt x="2397213" y="3352745"/>
                </a:moveTo>
                <a:cubicBezTo>
                  <a:pt x="2396595" y="3352716"/>
                  <a:pt x="2395606" y="3352898"/>
                  <a:pt x="2394728" y="3353042"/>
                </a:cubicBezTo>
                <a:cubicBezTo>
                  <a:pt x="2382050" y="3355129"/>
                  <a:pt x="2394131" y="3386945"/>
                  <a:pt x="2400942" y="3383999"/>
                </a:cubicBezTo>
                <a:cubicBezTo>
                  <a:pt x="2406214" y="3384420"/>
                  <a:pt x="2410674" y="3376098"/>
                  <a:pt x="2405292" y="3358102"/>
                </a:cubicBezTo>
                <a:cubicBezTo>
                  <a:pt x="2400101" y="3356813"/>
                  <a:pt x="2401542" y="3352935"/>
                  <a:pt x="2397213" y="3352744"/>
                </a:cubicBezTo>
                <a:close/>
                <a:moveTo>
                  <a:pt x="2427041" y="3367032"/>
                </a:moveTo>
                <a:cubicBezTo>
                  <a:pt x="2424899" y="3366927"/>
                  <a:pt x="2422493" y="3367714"/>
                  <a:pt x="2420516" y="3368818"/>
                </a:cubicBezTo>
                <a:cubicBezTo>
                  <a:pt x="2413925" y="3372186"/>
                  <a:pt x="2424338" y="3384276"/>
                  <a:pt x="2433566" y="3386380"/>
                </a:cubicBezTo>
                <a:cubicBezTo>
                  <a:pt x="2442793" y="3388485"/>
                  <a:pt x="2438217" y="3383356"/>
                  <a:pt x="2432944" y="3370307"/>
                </a:cubicBezTo>
                <a:cubicBezTo>
                  <a:pt x="2431186" y="3367939"/>
                  <a:pt x="2429183" y="3367138"/>
                  <a:pt x="2427041" y="3367032"/>
                </a:cubicBezTo>
                <a:close/>
                <a:moveTo>
                  <a:pt x="2471782" y="3593554"/>
                </a:moveTo>
                <a:cubicBezTo>
                  <a:pt x="2469949" y="3594283"/>
                  <a:pt x="2467922" y="3598596"/>
                  <a:pt x="2459354" y="3598912"/>
                </a:cubicBezTo>
                <a:cubicBezTo>
                  <a:pt x="2455399" y="3596386"/>
                  <a:pt x="2458146" y="3600247"/>
                  <a:pt x="2448479" y="3597721"/>
                </a:cubicBezTo>
                <a:cubicBezTo>
                  <a:pt x="2438813" y="3595195"/>
                  <a:pt x="2441857" y="3602884"/>
                  <a:pt x="2445372" y="3604568"/>
                </a:cubicBezTo>
                <a:cubicBezTo>
                  <a:pt x="2448888" y="3606251"/>
                  <a:pt x="2441730" y="3607153"/>
                  <a:pt x="2445683" y="3610521"/>
                </a:cubicBezTo>
                <a:cubicBezTo>
                  <a:pt x="2449637" y="3613888"/>
                  <a:pt x="2448017" y="3612523"/>
                  <a:pt x="2450654" y="3608735"/>
                </a:cubicBezTo>
                <a:cubicBezTo>
                  <a:pt x="2453290" y="3604946"/>
                  <a:pt x="2457680" y="3607791"/>
                  <a:pt x="2463393" y="3606949"/>
                </a:cubicBezTo>
                <a:cubicBezTo>
                  <a:pt x="2469105" y="3606107"/>
                  <a:pt x="2473903" y="3614956"/>
                  <a:pt x="2473025" y="3612009"/>
                </a:cubicBezTo>
                <a:cubicBezTo>
                  <a:pt x="2472145" y="3609062"/>
                  <a:pt x="2481329" y="3611333"/>
                  <a:pt x="2477374" y="3607544"/>
                </a:cubicBezTo>
                <a:cubicBezTo>
                  <a:pt x="2473420" y="3603755"/>
                  <a:pt x="2477032" y="3597815"/>
                  <a:pt x="2473957" y="3594447"/>
                </a:cubicBezTo>
                <a:cubicBezTo>
                  <a:pt x="2473188" y="3593605"/>
                  <a:pt x="2472393" y="3593309"/>
                  <a:pt x="2471782" y="3593554"/>
                </a:cubicBezTo>
                <a:close/>
                <a:moveTo>
                  <a:pt x="2521495" y="3638203"/>
                </a:moveTo>
                <a:cubicBezTo>
                  <a:pt x="2518839" y="3638622"/>
                  <a:pt x="2518482" y="3641159"/>
                  <a:pt x="2516834" y="3643264"/>
                </a:cubicBezTo>
                <a:cubicBezTo>
                  <a:pt x="2514198" y="3646631"/>
                  <a:pt x="2519458" y="3643489"/>
                  <a:pt x="2524291" y="3644752"/>
                </a:cubicBezTo>
                <a:cubicBezTo>
                  <a:pt x="2531761" y="3648120"/>
                  <a:pt x="2540558" y="3645339"/>
                  <a:pt x="2529573" y="3640287"/>
                </a:cubicBezTo>
                <a:cubicBezTo>
                  <a:pt x="2525454" y="3638393"/>
                  <a:pt x="2523088" y="3637952"/>
                  <a:pt x="2521495" y="3638203"/>
                </a:cubicBezTo>
                <a:close/>
                <a:moveTo>
                  <a:pt x="1898689" y="3089090"/>
                </a:moveTo>
                <a:cubicBezTo>
                  <a:pt x="1900554" y="3090578"/>
                  <a:pt x="1903971" y="3093480"/>
                  <a:pt x="1904748" y="3092513"/>
                </a:cubicBezTo>
                <a:cubicBezTo>
                  <a:pt x="1905525" y="3091546"/>
                  <a:pt x="1904748" y="3092662"/>
                  <a:pt x="1901485" y="3088122"/>
                </a:cubicBezTo>
                <a:cubicBezTo>
                  <a:pt x="1898223" y="3083583"/>
                  <a:pt x="1896592" y="3082020"/>
                  <a:pt x="1894262" y="3084104"/>
                </a:cubicBezTo>
                <a:cubicBezTo>
                  <a:pt x="1891932" y="3086188"/>
                  <a:pt x="1896126" y="3087378"/>
                  <a:pt x="1898689" y="308909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 w="3175" cap="flat">
            <a:solidFill>
              <a:schemeClr val="tx1"/>
            </a:solidFill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198" name="Forma libre 197">
            <a:extLst>
              <a:ext uri="{FF2B5EF4-FFF2-40B4-BE49-F238E27FC236}">
                <a16:creationId xmlns:a16="http://schemas.microsoft.com/office/drawing/2014/main" id="{6029BDB3-0A25-8F40-83AF-9DA0827F5D96}"/>
              </a:ext>
            </a:extLst>
          </p:cNvPr>
          <p:cNvSpPr/>
          <p:nvPr/>
        </p:nvSpPr>
        <p:spPr>
          <a:xfrm>
            <a:off x="3491584" y="4319300"/>
            <a:ext cx="170825" cy="202404"/>
          </a:xfrm>
          <a:custGeom>
            <a:avLst/>
            <a:gdLst>
              <a:gd name="connsiteX0" fmla="*/ 58412 w 171081"/>
              <a:gd name="connsiteY0" fmla="*/ 0 h 202707"/>
              <a:gd name="connsiteX1" fmla="*/ 46916 w 171081"/>
              <a:gd name="connsiteY1" fmla="*/ 2679 h 202707"/>
              <a:gd name="connsiteX2" fmla="*/ 36042 w 171081"/>
              <a:gd name="connsiteY2" fmla="*/ 8632 h 202707"/>
              <a:gd name="connsiteX3" fmla="*/ 37906 w 171081"/>
              <a:gd name="connsiteY3" fmla="*/ 24408 h 202707"/>
              <a:gd name="connsiteX4" fmla="*/ 12428 w 171081"/>
              <a:gd name="connsiteY4" fmla="*/ 42566 h 202707"/>
              <a:gd name="connsiteX5" fmla="*/ 15224 w 171081"/>
              <a:gd name="connsiteY5" fmla="*/ 72034 h 202707"/>
              <a:gd name="connsiteX6" fmla="*/ 2486 w 171081"/>
              <a:gd name="connsiteY6" fmla="*/ 73820 h 202707"/>
              <a:gd name="connsiteX7" fmla="*/ 0 w 171081"/>
              <a:gd name="connsiteY7" fmla="*/ 98824 h 202707"/>
              <a:gd name="connsiteX8" fmla="*/ 7146 w 171081"/>
              <a:gd name="connsiteY8" fmla="*/ 107456 h 202707"/>
              <a:gd name="connsiteX9" fmla="*/ 7146 w 171081"/>
              <a:gd name="connsiteY9" fmla="*/ 115493 h 202707"/>
              <a:gd name="connsiteX10" fmla="*/ 25167 w 171081"/>
              <a:gd name="connsiteY10" fmla="*/ 126804 h 202707"/>
              <a:gd name="connsiteX11" fmla="*/ 32002 w 171081"/>
              <a:gd name="connsiteY11" fmla="*/ 133651 h 202707"/>
              <a:gd name="connsiteX12" fmla="*/ 32313 w 171081"/>
              <a:gd name="connsiteY12" fmla="*/ 133948 h 202707"/>
              <a:gd name="connsiteX13" fmla="*/ 32623 w 171081"/>
              <a:gd name="connsiteY13" fmla="*/ 134245 h 202707"/>
              <a:gd name="connsiteX14" fmla="*/ 33554 w 171081"/>
              <a:gd name="connsiteY14" fmla="*/ 136626 h 202707"/>
              <a:gd name="connsiteX15" fmla="*/ 34797 w 171081"/>
              <a:gd name="connsiteY15" fmla="*/ 141091 h 202707"/>
              <a:gd name="connsiteX16" fmla="*/ 69596 w 171081"/>
              <a:gd name="connsiteY16" fmla="*/ 158653 h 202707"/>
              <a:gd name="connsiteX17" fmla="*/ 60275 w 171081"/>
              <a:gd name="connsiteY17" fmla="*/ 172048 h 202707"/>
              <a:gd name="connsiteX18" fmla="*/ 63071 w 171081"/>
              <a:gd name="connsiteY18" fmla="*/ 172644 h 202707"/>
              <a:gd name="connsiteX19" fmla="*/ 67421 w 171081"/>
              <a:gd name="connsiteY19" fmla="*/ 177109 h 202707"/>
              <a:gd name="connsiteX20" fmla="*/ 70528 w 171081"/>
              <a:gd name="connsiteY20" fmla="*/ 180978 h 202707"/>
              <a:gd name="connsiteX21" fmla="*/ 74567 w 171081"/>
              <a:gd name="connsiteY21" fmla="*/ 187824 h 202707"/>
              <a:gd name="connsiteX22" fmla="*/ 82956 w 171081"/>
              <a:gd name="connsiteY22" fmla="*/ 196457 h 202707"/>
              <a:gd name="connsiteX23" fmla="*/ 93520 w 171081"/>
              <a:gd name="connsiteY23" fmla="*/ 200326 h 202707"/>
              <a:gd name="connsiteX24" fmla="*/ 97559 w 171081"/>
              <a:gd name="connsiteY24" fmla="*/ 202708 h 202707"/>
              <a:gd name="connsiteX25" fmla="*/ 97559 w 171081"/>
              <a:gd name="connsiteY25" fmla="*/ 202410 h 202707"/>
              <a:gd name="connsiteX26" fmla="*/ 97559 w 171081"/>
              <a:gd name="connsiteY26" fmla="*/ 200624 h 202707"/>
              <a:gd name="connsiteX27" fmla="*/ 97249 w 171081"/>
              <a:gd name="connsiteY27" fmla="*/ 198243 h 202707"/>
              <a:gd name="connsiteX28" fmla="*/ 95074 w 171081"/>
              <a:gd name="connsiteY28" fmla="*/ 197052 h 202707"/>
              <a:gd name="connsiteX29" fmla="*/ 94143 w 171081"/>
              <a:gd name="connsiteY29" fmla="*/ 195564 h 202707"/>
              <a:gd name="connsiteX30" fmla="*/ 95696 w 171081"/>
              <a:gd name="connsiteY30" fmla="*/ 193183 h 202707"/>
              <a:gd name="connsiteX31" fmla="*/ 94453 w 171081"/>
              <a:gd name="connsiteY31" fmla="*/ 191992 h 202707"/>
              <a:gd name="connsiteX32" fmla="*/ 93522 w 171081"/>
              <a:gd name="connsiteY32" fmla="*/ 190801 h 202707"/>
              <a:gd name="connsiteX33" fmla="*/ 93832 w 171081"/>
              <a:gd name="connsiteY33" fmla="*/ 189909 h 202707"/>
              <a:gd name="connsiteX34" fmla="*/ 96939 w 171081"/>
              <a:gd name="connsiteY34" fmla="*/ 188421 h 202707"/>
              <a:gd name="connsiteX35" fmla="*/ 93832 w 171081"/>
              <a:gd name="connsiteY35" fmla="*/ 178895 h 202707"/>
              <a:gd name="connsiteX36" fmla="*/ 93832 w 171081"/>
              <a:gd name="connsiteY36" fmla="*/ 148831 h 202707"/>
              <a:gd name="connsiteX37" fmla="*/ 98492 w 171081"/>
              <a:gd name="connsiteY37" fmla="*/ 136330 h 202707"/>
              <a:gd name="connsiteX38" fmla="*/ 98182 w 171081"/>
              <a:gd name="connsiteY38" fmla="*/ 127697 h 202707"/>
              <a:gd name="connsiteX39" fmla="*/ 101911 w 171081"/>
              <a:gd name="connsiteY39" fmla="*/ 125614 h 202707"/>
              <a:gd name="connsiteX40" fmla="*/ 102221 w 171081"/>
              <a:gd name="connsiteY40" fmla="*/ 125317 h 202707"/>
              <a:gd name="connsiteX41" fmla="*/ 102221 w 171081"/>
              <a:gd name="connsiteY41" fmla="*/ 125019 h 202707"/>
              <a:gd name="connsiteX42" fmla="*/ 103153 w 171081"/>
              <a:gd name="connsiteY42" fmla="*/ 122638 h 202707"/>
              <a:gd name="connsiteX43" fmla="*/ 104396 w 171081"/>
              <a:gd name="connsiteY43" fmla="*/ 120554 h 202707"/>
              <a:gd name="connsiteX44" fmla="*/ 104706 w 171081"/>
              <a:gd name="connsiteY44" fmla="*/ 120257 h 202707"/>
              <a:gd name="connsiteX45" fmla="*/ 104706 w 171081"/>
              <a:gd name="connsiteY45" fmla="*/ 119960 h 202707"/>
              <a:gd name="connsiteX46" fmla="*/ 106259 w 171081"/>
              <a:gd name="connsiteY46" fmla="*/ 116091 h 202707"/>
              <a:gd name="connsiteX47" fmla="*/ 106259 w 171081"/>
              <a:gd name="connsiteY47" fmla="*/ 115793 h 202707"/>
              <a:gd name="connsiteX48" fmla="*/ 106259 w 171081"/>
              <a:gd name="connsiteY48" fmla="*/ 114603 h 202707"/>
              <a:gd name="connsiteX49" fmla="*/ 108745 w 171081"/>
              <a:gd name="connsiteY49" fmla="*/ 108947 h 202707"/>
              <a:gd name="connsiteX50" fmla="*/ 112473 w 171081"/>
              <a:gd name="connsiteY50" fmla="*/ 105375 h 202707"/>
              <a:gd name="connsiteX51" fmla="*/ 111852 w 171081"/>
              <a:gd name="connsiteY51" fmla="*/ 102696 h 202707"/>
              <a:gd name="connsiteX52" fmla="*/ 112162 w 171081"/>
              <a:gd name="connsiteY52" fmla="*/ 100315 h 202707"/>
              <a:gd name="connsiteX53" fmla="*/ 112162 w 171081"/>
              <a:gd name="connsiteY53" fmla="*/ 100018 h 202707"/>
              <a:gd name="connsiteX54" fmla="*/ 114337 w 171081"/>
              <a:gd name="connsiteY54" fmla="*/ 97041 h 202707"/>
              <a:gd name="connsiteX55" fmla="*/ 119308 w 171081"/>
              <a:gd name="connsiteY55" fmla="*/ 92576 h 202707"/>
              <a:gd name="connsiteX56" fmla="*/ 121794 w 171081"/>
              <a:gd name="connsiteY56" fmla="*/ 90492 h 202707"/>
              <a:gd name="connsiteX57" fmla="*/ 122726 w 171081"/>
              <a:gd name="connsiteY57" fmla="*/ 91385 h 202707"/>
              <a:gd name="connsiteX58" fmla="*/ 124900 w 171081"/>
              <a:gd name="connsiteY58" fmla="*/ 95850 h 202707"/>
              <a:gd name="connsiteX59" fmla="*/ 125832 w 171081"/>
              <a:gd name="connsiteY59" fmla="*/ 97040 h 202707"/>
              <a:gd name="connsiteX60" fmla="*/ 126142 w 171081"/>
              <a:gd name="connsiteY60" fmla="*/ 99719 h 202707"/>
              <a:gd name="connsiteX61" fmla="*/ 125521 w 171081"/>
              <a:gd name="connsiteY61" fmla="*/ 100910 h 202707"/>
              <a:gd name="connsiteX62" fmla="*/ 124589 w 171081"/>
              <a:gd name="connsiteY62" fmla="*/ 104482 h 202707"/>
              <a:gd name="connsiteX63" fmla="*/ 124589 w 171081"/>
              <a:gd name="connsiteY63" fmla="*/ 104779 h 202707"/>
              <a:gd name="connsiteX64" fmla="*/ 125211 w 171081"/>
              <a:gd name="connsiteY64" fmla="*/ 105970 h 202707"/>
              <a:gd name="connsiteX65" fmla="*/ 128007 w 171081"/>
              <a:gd name="connsiteY65" fmla="*/ 109244 h 202707"/>
              <a:gd name="connsiteX66" fmla="*/ 129560 w 171081"/>
              <a:gd name="connsiteY66" fmla="*/ 110733 h 202707"/>
              <a:gd name="connsiteX67" fmla="*/ 130803 w 171081"/>
              <a:gd name="connsiteY67" fmla="*/ 111923 h 202707"/>
              <a:gd name="connsiteX68" fmla="*/ 133289 w 171081"/>
              <a:gd name="connsiteY68" fmla="*/ 111626 h 202707"/>
              <a:gd name="connsiteX69" fmla="*/ 135774 w 171081"/>
              <a:gd name="connsiteY69" fmla="*/ 110138 h 202707"/>
              <a:gd name="connsiteX70" fmla="*/ 136706 w 171081"/>
              <a:gd name="connsiteY70" fmla="*/ 109542 h 202707"/>
              <a:gd name="connsiteX71" fmla="*/ 137016 w 171081"/>
              <a:gd name="connsiteY71" fmla="*/ 109542 h 202707"/>
              <a:gd name="connsiteX72" fmla="*/ 139191 w 171081"/>
              <a:gd name="connsiteY72" fmla="*/ 108947 h 202707"/>
              <a:gd name="connsiteX73" fmla="*/ 139813 w 171081"/>
              <a:gd name="connsiteY73" fmla="*/ 108352 h 202707"/>
              <a:gd name="connsiteX74" fmla="*/ 141366 w 171081"/>
              <a:gd name="connsiteY74" fmla="*/ 105673 h 202707"/>
              <a:gd name="connsiteX75" fmla="*/ 142298 w 171081"/>
              <a:gd name="connsiteY75" fmla="*/ 105376 h 202707"/>
              <a:gd name="connsiteX76" fmla="*/ 146648 w 171081"/>
              <a:gd name="connsiteY76" fmla="*/ 105376 h 202707"/>
              <a:gd name="connsiteX77" fmla="*/ 148823 w 171081"/>
              <a:gd name="connsiteY77" fmla="*/ 105078 h 202707"/>
              <a:gd name="connsiteX78" fmla="*/ 149754 w 171081"/>
              <a:gd name="connsiteY78" fmla="*/ 104483 h 202707"/>
              <a:gd name="connsiteX79" fmla="*/ 149754 w 171081"/>
              <a:gd name="connsiteY79" fmla="*/ 101209 h 202707"/>
              <a:gd name="connsiteX80" fmla="*/ 150064 w 171081"/>
              <a:gd name="connsiteY80" fmla="*/ 100613 h 202707"/>
              <a:gd name="connsiteX81" fmla="*/ 153171 w 171081"/>
              <a:gd name="connsiteY81" fmla="*/ 99423 h 202707"/>
              <a:gd name="connsiteX82" fmla="*/ 153482 w 171081"/>
              <a:gd name="connsiteY82" fmla="*/ 99126 h 202707"/>
              <a:gd name="connsiteX83" fmla="*/ 153482 w 171081"/>
              <a:gd name="connsiteY83" fmla="*/ 98828 h 202707"/>
              <a:gd name="connsiteX84" fmla="*/ 154724 w 171081"/>
              <a:gd name="connsiteY84" fmla="*/ 100317 h 202707"/>
              <a:gd name="connsiteX85" fmla="*/ 158764 w 171081"/>
              <a:gd name="connsiteY85" fmla="*/ 102698 h 202707"/>
              <a:gd name="connsiteX86" fmla="*/ 163735 w 171081"/>
              <a:gd name="connsiteY86" fmla="*/ 105972 h 202707"/>
              <a:gd name="connsiteX87" fmla="*/ 164667 w 171081"/>
              <a:gd name="connsiteY87" fmla="*/ 106865 h 202707"/>
              <a:gd name="connsiteX88" fmla="*/ 169949 w 171081"/>
              <a:gd name="connsiteY88" fmla="*/ 95851 h 202707"/>
              <a:gd name="connsiteX89" fmla="*/ 164977 w 171081"/>
              <a:gd name="connsiteY89" fmla="*/ 85135 h 202707"/>
              <a:gd name="connsiteX90" fmla="*/ 158142 w 171081"/>
              <a:gd name="connsiteY90" fmla="*/ 66383 h 202707"/>
              <a:gd name="connsiteX91" fmla="*/ 142296 w 171081"/>
              <a:gd name="connsiteY91" fmla="*/ 50011 h 202707"/>
              <a:gd name="connsiteX92" fmla="*/ 128936 w 171081"/>
              <a:gd name="connsiteY92" fmla="*/ 30961 h 202707"/>
              <a:gd name="connsiteX93" fmla="*/ 109983 w 171081"/>
              <a:gd name="connsiteY93" fmla="*/ 20543 h 202707"/>
              <a:gd name="connsiteX94" fmla="*/ 79844 w 171081"/>
              <a:gd name="connsiteY94" fmla="*/ 14887 h 202707"/>
              <a:gd name="connsiteX95" fmla="*/ 61824 w 171081"/>
              <a:gd name="connsiteY95" fmla="*/ 5659 h 202707"/>
              <a:gd name="connsiteX96" fmla="*/ 58412 w 171081"/>
              <a:gd name="connsiteY96" fmla="*/ 0 h 2027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</a:cxnLst>
            <a:rect l="l" t="t" r="r" b="b"/>
            <a:pathLst>
              <a:path w="171081" h="202707">
                <a:moveTo>
                  <a:pt x="58412" y="0"/>
                </a:moveTo>
                <a:cubicBezTo>
                  <a:pt x="54404" y="1498"/>
                  <a:pt x="50806" y="2679"/>
                  <a:pt x="46916" y="2679"/>
                </a:cubicBezTo>
                <a:cubicBezTo>
                  <a:pt x="41484" y="2679"/>
                  <a:pt x="36042" y="8632"/>
                  <a:pt x="36042" y="8632"/>
                </a:cubicBezTo>
                <a:cubicBezTo>
                  <a:pt x="36042" y="8632"/>
                  <a:pt x="43338" y="20072"/>
                  <a:pt x="37906" y="24408"/>
                </a:cubicBezTo>
                <a:cubicBezTo>
                  <a:pt x="32474" y="28745"/>
                  <a:pt x="14239" y="37362"/>
                  <a:pt x="12428" y="42566"/>
                </a:cubicBezTo>
                <a:cubicBezTo>
                  <a:pt x="10618" y="47770"/>
                  <a:pt x="15224" y="72034"/>
                  <a:pt x="15224" y="72034"/>
                </a:cubicBezTo>
                <a:lnTo>
                  <a:pt x="2486" y="73820"/>
                </a:lnTo>
                <a:lnTo>
                  <a:pt x="0" y="98824"/>
                </a:lnTo>
                <a:lnTo>
                  <a:pt x="7146" y="107456"/>
                </a:lnTo>
                <a:lnTo>
                  <a:pt x="7146" y="115493"/>
                </a:lnTo>
                <a:cubicBezTo>
                  <a:pt x="7146" y="115493"/>
                  <a:pt x="14303" y="119866"/>
                  <a:pt x="25167" y="126804"/>
                </a:cubicBezTo>
                <a:cubicBezTo>
                  <a:pt x="28844" y="129153"/>
                  <a:pt x="30805" y="131571"/>
                  <a:pt x="32002" y="133651"/>
                </a:cubicBezTo>
                <a:cubicBezTo>
                  <a:pt x="32165" y="133657"/>
                  <a:pt x="32178" y="133888"/>
                  <a:pt x="32313" y="133948"/>
                </a:cubicBezTo>
                <a:cubicBezTo>
                  <a:pt x="32372" y="134058"/>
                  <a:pt x="32569" y="134137"/>
                  <a:pt x="32623" y="134245"/>
                </a:cubicBezTo>
                <a:cubicBezTo>
                  <a:pt x="32988" y="134656"/>
                  <a:pt x="33386" y="135234"/>
                  <a:pt x="33554" y="136626"/>
                </a:cubicBezTo>
                <a:cubicBezTo>
                  <a:pt x="33798" y="138637"/>
                  <a:pt x="34524" y="140050"/>
                  <a:pt x="34797" y="141091"/>
                </a:cubicBezTo>
                <a:lnTo>
                  <a:pt x="69596" y="158653"/>
                </a:lnTo>
                <a:cubicBezTo>
                  <a:pt x="69596" y="158653"/>
                  <a:pt x="64362" y="166199"/>
                  <a:pt x="60275" y="172048"/>
                </a:cubicBezTo>
                <a:cubicBezTo>
                  <a:pt x="61202" y="172546"/>
                  <a:pt x="62278" y="172842"/>
                  <a:pt x="63071" y="172644"/>
                </a:cubicBezTo>
                <a:cubicBezTo>
                  <a:pt x="65598" y="172012"/>
                  <a:pt x="68520" y="176477"/>
                  <a:pt x="67421" y="177109"/>
                </a:cubicBezTo>
                <a:cubicBezTo>
                  <a:pt x="66323" y="177740"/>
                  <a:pt x="67891" y="179399"/>
                  <a:pt x="70528" y="180978"/>
                </a:cubicBezTo>
                <a:cubicBezTo>
                  <a:pt x="73165" y="182557"/>
                  <a:pt x="74897" y="183825"/>
                  <a:pt x="74567" y="187824"/>
                </a:cubicBezTo>
                <a:cubicBezTo>
                  <a:pt x="74238" y="191823"/>
                  <a:pt x="76365" y="195509"/>
                  <a:pt x="82956" y="196457"/>
                </a:cubicBezTo>
                <a:cubicBezTo>
                  <a:pt x="89548" y="197403"/>
                  <a:pt x="91653" y="198221"/>
                  <a:pt x="93520" y="200326"/>
                </a:cubicBezTo>
                <a:cubicBezTo>
                  <a:pt x="95388" y="202431"/>
                  <a:pt x="97559" y="202708"/>
                  <a:pt x="97559" y="202708"/>
                </a:cubicBezTo>
                <a:cubicBezTo>
                  <a:pt x="97559" y="202708"/>
                  <a:pt x="97555" y="202444"/>
                  <a:pt x="97559" y="202410"/>
                </a:cubicBezTo>
                <a:cubicBezTo>
                  <a:pt x="97589" y="202219"/>
                  <a:pt x="97540" y="201331"/>
                  <a:pt x="97559" y="200624"/>
                </a:cubicBezTo>
                <a:cubicBezTo>
                  <a:pt x="97579" y="199715"/>
                  <a:pt x="97659" y="198537"/>
                  <a:pt x="97249" y="198243"/>
                </a:cubicBezTo>
                <a:cubicBezTo>
                  <a:pt x="96810" y="197928"/>
                  <a:pt x="95810" y="197498"/>
                  <a:pt x="95074" y="197052"/>
                </a:cubicBezTo>
                <a:cubicBezTo>
                  <a:pt x="94339" y="196607"/>
                  <a:pt x="93867" y="196143"/>
                  <a:pt x="94143" y="195564"/>
                </a:cubicBezTo>
                <a:cubicBezTo>
                  <a:pt x="94692" y="194406"/>
                  <a:pt x="96355" y="194025"/>
                  <a:pt x="95696" y="193183"/>
                </a:cubicBezTo>
                <a:cubicBezTo>
                  <a:pt x="95459" y="192879"/>
                  <a:pt x="94895" y="192420"/>
                  <a:pt x="94453" y="191992"/>
                </a:cubicBezTo>
                <a:cubicBezTo>
                  <a:pt x="93976" y="191530"/>
                  <a:pt x="93625" y="191238"/>
                  <a:pt x="93522" y="190801"/>
                </a:cubicBezTo>
                <a:cubicBezTo>
                  <a:pt x="93452" y="190520"/>
                  <a:pt x="93531" y="190119"/>
                  <a:pt x="93832" y="189909"/>
                </a:cubicBezTo>
                <a:cubicBezTo>
                  <a:pt x="95040" y="189068"/>
                  <a:pt x="97488" y="189262"/>
                  <a:pt x="96939" y="188421"/>
                </a:cubicBezTo>
                <a:cubicBezTo>
                  <a:pt x="96390" y="187578"/>
                  <a:pt x="93612" y="181421"/>
                  <a:pt x="93832" y="178895"/>
                </a:cubicBezTo>
                <a:cubicBezTo>
                  <a:pt x="94054" y="176370"/>
                  <a:pt x="91196" y="156304"/>
                  <a:pt x="93832" y="148831"/>
                </a:cubicBezTo>
                <a:cubicBezTo>
                  <a:pt x="96468" y="141359"/>
                  <a:pt x="98932" y="139381"/>
                  <a:pt x="98492" y="136330"/>
                </a:cubicBezTo>
                <a:cubicBezTo>
                  <a:pt x="98054" y="133278"/>
                  <a:pt x="96644" y="128644"/>
                  <a:pt x="98182" y="127697"/>
                </a:cubicBezTo>
                <a:cubicBezTo>
                  <a:pt x="99228" y="127053"/>
                  <a:pt x="100869" y="126493"/>
                  <a:pt x="101911" y="125614"/>
                </a:cubicBezTo>
                <a:cubicBezTo>
                  <a:pt x="101980" y="125493"/>
                  <a:pt x="102156" y="125437"/>
                  <a:pt x="102221" y="125317"/>
                </a:cubicBezTo>
                <a:cubicBezTo>
                  <a:pt x="102291" y="125250"/>
                  <a:pt x="102161" y="125095"/>
                  <a:pt x="102221" y="125019"/>
                </a:cubicBezTo>
                <a:cubicBezTo>
                  <a:pt x="102746" y="124022"/>
                  <a:pt x="103153" y="123217"/>
                  <a:pt x="103153" y="122638"/>
                </a:cubicBezTo>
                <a:cubicBezTo>
                  <a:pt x="103153" y="121899"/>
                  <a:pt x="103692" y="121217"/>
                  <a:pt x="104396" y="120554"/>
                </a:cubicBezTo>
                <a:cubicBezTo>
                  <a:pt x="104475" y="120436"/>
                  <a:pt x="104607" y="120379"/>
                  <a:pt x="104706" y="120257"/>
                </a:cubicBezTo>
                <a:cubicBezTo>
                  <a:pt x="104775" y="120171"/>
                  <a:pt x="104636" y="120044"/>
                  <a:pt x="104706" y="119960"/>
                </a:cubicBezTo>
                <a:cubicBezTo>
                  <a:pt x="105804" y="118697"/>
                  <a:pt x="105491" y="117669"/>
                  <a:pt x="106259" y="116091"/>
                </a:cubicBezTo>
                <a:cubicBezTo>
                  <a:pt x="106289" y="116024"/>
                  <a:pt x="106229" y="115859"/>
                  <a:pt x="106259" y="115793"/>
                </a:cubicBezTo>
                <a:cubicBezTo>
                  <a:pt x="106199" y="115392"/>
                  <a:pt x="106349" y="115040"/>
                  <a:pt x="106259" y="114603"/>
                </a:cubicBezTo>
                <a:cubicBezTo>
                  <a:pt x="105820" y="112392"/>
                  <a:pt x="106438" y="111999"/>
                  <a:pt x="108745" y="108947"/>
                </a:cubicBezTo>
                <a:cubicBezTo>
                  <a:pt x="110314" y="106871"/>
                  <a:pt x="111510" y="106029"/>
                  <a:pt x="112473" y="105375"/>
                </a:cubicBezTo>
                <a:cubicBezTo>
                  <a:pt x="112523" y="104553"/>
                  <a:pt x="112071" y="103801"/>
                  <a:pt x="111852" y="102696"/>
                </a:cubicBezTo>
                <a:cubicBezTo>
                  <a:pt x="111656" y="101712"/>
                  <a:pt x="111882" y="100973"/>
                  <a:pt x="112162" y="100315"/>
                </a:cubicBezTo>
                <a:cubicBezTo>
                  <a:pt x="112192" y="100267"/>
                  <a:pt x="112132" y="100067"/>
                  <a:pt x="112162" y="100018"/>
                </a:cubicBezTo>
                <a:cubicBezTo>
                  <a:pt x="112550" y="99261"/>
                  <a:pt x="113184" y="98567"/>
                  <a:pt x="114337" y="97041"/>
                </a:cubicBezTo>
                <a:cubicBezTo>
                  <a:pt x="116644" y="93989"/>
                  <a:pt x="118540" y="93839"/>
                  <a:pt x="119308" y="92576"/>
                </a:cubicBezTo>
                <a:cubicBezTo>
                  <a:pt x="119885" y="91629"/>
                  <a:pt x="120827" y="90280"/>
                  <a:pt x="121794" y="90492"/>
                </a:cubicBezTo>
                <a:cubicBezTo>
                  <a:pt x="122115" y="90559"/>
                  <a:pt x="122397" y="90937"/>
                  <a:pt x="122726" y="91385"/>
                </a:cubicBezTo>
                <a:cubicBezTo>
                  <a:pt x="124043" y="93174"/>
                  <a:pt x="123363" y="94587"/>
                  <a:pt x="124900" y="95850"/>
                </a:cubicBezTo>
                <a:cubicBezTo>
                  <a:pt x="125285" y="96165"/>
                  <a:pt x="125625" y="96581"/>
                  <a:pt x="125832" y="97040"/>
                </a:cubicBezTo>
                <a:cubicBezTo>
                  <a:pt x="126248" y="97960"/>
                  <a:pt x="126359" y="98879"/>
                  <a:pt x="126142" y="99719"/>
                </a:cubicBezTo>
                <a:cubicBezTo>
                  <a:pt x="126034" y="100139"/>
                  <a:pt x="125768" y="100673"/>
                  <a:pt x="125521" y="100910"/>
                </a:cubicBezTo>
                <a:cubicBezTo>
                  <a:pt x="124780" y="101620"/>
                  <a:pt x="124228" y="103088"/>
                  <a:pt x="124589" y="104482"/>
                </a:cubicBezTo>
                <a:cubicBezTo>
                  <a:pt x="124609" y="104577"/>
                  <a:pt x="124569" y="104691"/>
                  <a:pt x="124589" y="104779"/>
                </a:cubicBezTo>
                <a:cubicBezTo>
                  <a:pt x="124722" y="105152"/>
                  <a:pt x="124893" y="105687"/>
                  <a:pt x="125211" y="105970"/>
                </a:cubicBezTo>
                <a:cubicBezTo>
                  <a:pt x="125979" y="106654"/>
                  <a:pt x="127034" y="108019"/>
                  <a:pt x="128007" y="109244"/>
                </a:cubicBezTo>
                <a:cubicBezTo>
                  <a:pt x="128447" y="109792"/>
                  <a:pt x="129117" y="110295"/>
                  <a:pt x="129560" y="110733"/>
                </a:cubicBezTo>
                <a:cubicBezTo>
                  <a:pt x="130052" y="111218"/>
                  <a:pt x="130337" y="111739"/>
                  <a:pt x="130803" y="111923"/>
                </a:cubicBezTo>
                <a:cubicBezTo>
                  <a:pt x="131558" y="112220"/>
                  <a:pt x="132545" y="111876"/>
                  <a:pt x="133289" y="111626"/>
                </a:cubicBezTo>
                <a:cubicBezTo>
                  <a:pt x="134286" y="111232"/>
                  <a:pt x="135231" y="110716"/>
                  <a:pt x="135774" y="110138"/>
                </a:cubicBezTo>
                <a:cubicBezTo>
                  <a:pt x="135972" y="109927"/>
                  <a:pt x="136428" y="109641"/>
                  <a:pt x="136706" y="109542"/>
                </a:cubicBezTo>
                <a:cubicBezTo>
                  <a:pt x="136795" y="109514"/>
                  <a:pt x="136922" y="109561"/>
                  <a:pt x="137016" y="109542"/>
                </a:cubicBezTo>
                <a:cubicBezTo>
                  <a:pt x="137746" y="109339"/>
                  <a:pt x="138516" y="109256"/>
                  <a:pt x="139191" y="108947"/>
                </a:cubicBezTo>
                <a:cubicBezTo>
                  <a:pt x="139390" y="108806"/>
                  <a:pt x="139684" y="108598"/>
                  <a:pt x="139813" y="108352"/>
                </a:cubicBezTo>
                <a:cubicBezTo>
                  <a:pt x="140345" y="107332"/>
                  <a:pt x="140744" y="106213"/>
                  <a:pt x="141366" y="105673"/>
                </a:cubicBezTo>
                <a:cubicBezTo>
                  <a:pt x="141643" y="105433"/>
                  <a:pt x="141757" y="105376"/>
                  <a:pt x="142298" y="105376"/>
                </a:cubicBezTo>
                <a:cubicBezTo>
                  <a:pt x="143177" y="105376"/>
                  <a:pt x="145017" y="105414"/>
                  <a:pt x="146648" y="105376"/>
                </a:cubicBezTo>
                <a:cubicBezTo>
                  <a:pt x="147463" y="105356"/>
                  <a:pt x="148256" y="105231"/>
                  <a:pt x="148823" y="105078"/>
                </a:cubicBezTo>
                <a:cubicBezTo>
                  <a:pt x="149389" y="104926"/>
                  <a:pt x="149727" y="104852"/>
                  <a:pt x="149754" y="104483"/>
                </a:cubicBezTo>
                <a:cubicBezTo>
                  <a:pt x="149844" y="103286"/>
                  <a:pt x="149321" y="102056"/>
                  <a:pt x="149754" y="101209"/>
                </a:cubicBezTo>
                <a:cubicBezTo>
                  <a:pt x="149855" y="101014"/>
                  <a:pt x="149814" y="100752"/>
                  <a:pt x="150064" y="100613"/>
                </a:cubicBezTo>
                <a:cubicBezTo>
                  <a:pt x="151049" y="100064"/>
                  <a:pt x="152413" y="100012"/>
                  <a:pt x="153171" y="99423"/>
                </a:cubicBezTo>
                <a:cubicBezTo>
                  <a:pt x="153201" y="99404"/>
                  <a:pt x="153462" y="99134"/>
                  <a:pt x="153482" y="99126"/>
                </a:cubicBezTo>
                <a:cubicBezTo>
                  <a:pt x="153492" y="99119"/>
                  <a:pt x="153472" y="98829"/>
                  <a:pt x="153482" y="98828"/>
                </a:cubicBezTo>
                <a:cubicBezTo>
                  <a:pt x="154336" y="98680"/>
                  <a:pt x="154492" y="99201"/>
                  <a:pt x="154724" y="100317"/>
                </a:cubicBezTo>
                <a:cubicBezTo>
                  <a:pt x="154957" y="101433"/>
                  <a:pt x="155889" y="101433"/>
                  <a:pt x="158764" y="102698"/>
                </a:cubicBezTo>
                <a:cubicBezTo>
                  <a:pt x="161638" y="103963"/>
                  <a:pt x="160861" y="104112"/>
                  <a:pt x="163735" y="105972"/>
                </a:cubicBezTo>
                <a:cubicBezTo>
                  <a:pt x="164208" y="106279"/>
                  <a:pt x="164367" y="106619"/>
                  <a:pt x="164667" y="106865"/>
                </a:cubicBezTo>
                <a:cubicBezTo>
                  <a:pt x="167058" y="101897"/>
                  <a:pt x="168752" y="98144"/>
                  <a:pt x="169949" y="95851"/>
                </a:cubicBezTo>
                <a:cubicBezTo>
                  <a:pt x="173117" y="89780"/>
                  <a:pt x="169051" y="90339"/>
                  <a:pt x="164977" y="85135"/>
                </a:cubicBezTo>
                <a:cubicBezTo>
                  <a:pt x="160903" y="79931"/>
                  <a:pt x="159952" y="74188"/>
                  <a:pt x="158142" y="66383"/>
                </a:cubicBezTo>
                <a:cubicBezTo>
                  <a:pt x="156331" y="58577"/>
                  <a:pt x="151349" y="54781"/>
                  <a:pt x="142296" y="50011"/>
                </a:cubicBezTo>
                <a:cubicBezTo>
                  <a:pt x="133243" y="45241"/>
                  <a:pt x="132104" y="36598"/>
                  <a:pt x="128936" y="30961"/>
                </a:cubicBezTo>
                <a:cubicBezTo>
                  <a:pt x="125767" y="25323"/>
                  <a:pt x="115867" y="20543"/>
                  <a:pt x="109983" y="20543"/>
                </a:cubicBezTo>
                <a:cubicBezTo>
                  <a:pt x="104098" y="20543"/>
                  <a:pt x="87540" y="17489"/>
                  <a:pt x="79844" y="14887"/>
                </a:cubicBezTo>
                <a:cubicBezTo>
                  <a:pt x="72149" y="12285"/>
                  <a:pt x="61824" y="5659"/>
                  <a:pt x="61824" y="5659"/>
                </a:cubicBezTo>
                <a:lnTo>
                  <a:pt x="58412" y="0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 w="3175" cap="flat">
            <a:solidFill>
              <a:schemeClr val="tx1"/>
            </a:solidFill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199" name="Forma libre 198">
            <a:extLst>
              <a:ext uri="{FF2B5EF4-FFF2-40B4-BE49-F238E27FC236}">
                <a16:creationId xmlns:a16="http://schemas.microsoft.com/office/drawing/2014/main" id="{AA01EEC7-08D7-BF42-99DD-8A6A9B883266}"/>
              </a:ext>
            </a:extLst>
          </p:cNvPr>
          <p:cNvSpPr/>
          <p:nvPr/>
        </p:nvSpPr>
        <p:spPr>
          <a:xfrm>
            <a:off x="801189" y="5192826"/>
            <a:ext cx="734956" cy="144448"/>
          </a:xfrm>
          <a:custGeom>
            <a:avLst/>
            <a:gdLst>
              <a:gd name="connsiteX0" fmla="*/ 288333 w 736056"/>
              <a:gd name="connsiteY0" fmla="*/ 0 h 144664"/>
              <a:gd name="connsiteX1" fmla="*/ 210036 w 736056"/>
              <a:gd name="connsiteY1" fmla="*/ 97336 h 144664"/>
              <a:gd name="connsiteX2" fmla="*/ 42877 w 736056"/>
              <a:gd name="connsiteY2" fmla="*/ 138413 h 144664"/>
              <a:gd name="connsiteX3" fmla="*/ 37284 w 736056"/>
              <a:gd name="connsiteY3" fmla="*/ 141092 h 144664"/>
              <a:gd name="connsiteX4" fmla="*/ 3728 w 736056"/>
              <a:gd name="connsiteY4" fmla="*/ 141092 h 144664"/>
              <a:gd name="connsiteX5" fmla="*/ 0 w 736056"/>
              <a:gd name="connsiteY5" fmla="*/ 144664 h 144664"/>
              <a:gd name="connsiteX6" fmla="*/ 736057 w 736056"/>
              <a:gd name="connsiteY6" fmla="*/ 144664 h 144664"/>
              <a:gd name="connsiteX7" fmla="*/ 736057 w 736056"/>
              <a:gd name="connsiteY7" fmla="*/ 143772 h 144664"/>
              <a:gd name="connsiteX8" fmla="*/ 721143 w 736056"/>
              <a:gd name="connsiteY8" fmla="*/ 127698 h 144664"/>
              <a:gd name="connsiteX9" fmla="*/ 733261 w 736056"/>
              <a:gd name="connsiteY9" fmla="*/ 112517 h 144664"/>
              <a:gd name="connsiteX10" fmla="*/ 691937 w 736056"/>
              <a:gd name="connsiteY10" fmla="*/ 66975 h 144664"/>
              <a:gd name="connsiteX11" fmla="*/ 685412 w 736056"/>
              <a:gd name="connsiteY11" fmla="*/ 59831 h 144664"/>
              <a:gd name="connsiteX12" fmla="*/ 680441 w 736056"/>
              <a:gd name="connsiteY12" fmla="*/ 58045 h 144664"/>
              <a:gd name="connsiteX13" fmla="*/ 640050 w 736056"/>
              <a:gd name="connsiteY13" fmla="*/ 76202 h 144664"/>
              <a:gd name="connsiteX14" fmla="*/ 619854 w 736056"/>
              <a:gd name="connsiteY14" fmla="*/ 69356 h 144664"/>
              <a:gd name="connsiteX15" fmla="*/ 588162 w 736056"/>
              <a:gd name="connsiteY15" fmla="*/ 101206 h 144664"/>
              <a:gd name="connsiteX16" fmla="*/ 578530 w 736056"/>
              <a:gd name="connsiteY16" fmla="*/ 95550 h 144664"/>
              <a:gd name="connsiteX17" fmla="*/ 576045 w 736056"/>
              <a:gd name="connsiteY17" fmla="*/ 77690 h 144664"/>
              <a:gd name="connsiteX18" fmla="*/ 564548 w 736056"/>
              <a:gd name="connsiteY18" fmla="*/ 72630 h 144664"/>
              <a:gd name="connsiteX19" fmla="*/ 558334 w 736056"/>
              <a:gd name="connsiteY19" fmla="*/ 86025 h 144664"/>
              <a:gd name="connsiteX20" fmla="*/ 535653 w 736056"/>
              <a:gd name="connsiteY20" fmla="*/ 103885 h 144664"/>
              <a:gd name="connsiteX21" fmla="*/ 517943 w 736056"/>
              <a:gd name="connsiteY21" fmla="*/ 82751 h 144664"/>
              <a:gd name="connsiteX22" fmla="*/ 343949 w 736056"/>
              <a:gd name="connsiteY22" fmla="*/ 43162 h 144664"/>
              <a:gd name="connsiteX23" fmla="*/ 347367 w 736056"/>
              <a:gd name="connsiteY23" fmla="*/ 12205 h 144664"/>
              <a:gd name="connsiteX24" fmla="*/ 288333 w 736056"/>
              <a:gd name="connsiteY24" fmla="*/ 0 h 144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736056" h="144664">
                <a:moveTo>
                  <a:pt x="288333" y="0"/>
                </a:moveTo>
                <a:cubicBezTo>
                  <a:pt x="266769" y="35013"/>
                  <a:pt x="240626" y="71786"/>
                  <a:pt x="210036" y="97336"/>
                </a:cubicBezTo>
                <a:cubicBezTo>
                  <a:pt x="169933" y="133074"/>
                  <a:pt x="93238" y="125011"/>
                  <a:pt x="42877" y="138413"/>
                </a:cubicBezTo>
                <a:cubicBezTo>
                  <a:pt x="41012" y="139307"/>
                  <a:pt x="39150" y="139305"/>
                  <a:pt x="37284" y="141092"/>
                </a:cubicBezTo>
                <a:lnTo>
                  <a:pt x="3728" y="141092"/>
                </a:lnTo>
                <a:lnTo>
                  <a:pt x="0" y="144664"/>
                </a:lnTo>
                <a:lnTo>
                  <a:pt x="736057" y="144664"/>
                </a:lnTo>
                <a:lnTo>
                  <a:pt x="736057" y="143772"/>
                </a:lnTo>
                <a:cubicBezTo>
                  <a:pt x="735124" y="136624"/>
                  <a:pt x="721143" y="134845"/>
                  <a:pt x="721143" y="127698"/>
                </a:cubicBezTo>
                <a:cubicBezTo>
                  <a:pt x="720211" y="121444"/>
                  <a:pt x="732328" y="118771"/>
                  <a:pt x="733261" y="112517"/>
                </a:cubicBezTo>
                <a:cubicBezTo>
                  <a:pt x="733261" y="108943"/>
                  <a:pt x="694735" y="76803"/>
                  <a:pt x="691937" y="66975"/>
                </a:cubicBezTo>
                <a:lnTo>
                  <a:pt x="685412" y="59831"/>
                </a:lnTo>
                <a:cubicBezTo>
                  <a:pt x="683762" y="59040"/>
                  <a:pt x="682253" y="58563"/>
                  <a:pt x="680441" y="58045"/>
                </a:cubicBezTo>
                <a:cubicBezTo>
                  <a:pt x="668819" y="65526"/>
                  <a:pt x="650480" y="76202"/>
                  <a:pt x="640050" y="76202"/>
                </a:cubicBezTo>
                <a:cubicBezTo>
                  <a:pt x="624231" y="76202"/>
                  <a:pt x="619854" y="69356"/>
                  <a:pt x="619854" y="69356"/>
                </a:cubicBezTo>
                <a:lnTo>
                  <a:pt x="588162" y="101206"/>
                </a:lnTo>
                <a:lnTo>
                  <a:pt x="578530" y="95550"/>
                </a:lnTo>
                <a:lnTo>
                  <a:pt x="576045" y="77690"/>
                </a:lnTo>
                <a:lnTo>
                  <a:pt x="564548" y="72630"/>
                </a:lnTo>
                <a:cubicBezTo>
                  <a:pt x="564548" y="72630"/>
                  <a:pt x="562728" y="75080"/>
                  <a:pt x="558334" y="86025"/>
                </a:cubicBezTo>
                <a:cubicBezTo>
                  <a:pt x="553940" y="96970"/>
                  <a:pt x="535653" y="103885"/>
                  <a:pt x="535653" y="103885"/>
                </a:cubicBezTo>
                <a:lnTo>
                  <a:pt x="517943" y="82751"/>
                </a:lnTo>
                <a:lnTo>
                  <a:pt x="343949" y="43162"/>
                </a:lnTo>
                <a:lnTo>
                  <a:pt x="347367" y="12205"/>
                </a:lnTo>
                <a:lnTo>
                  <a:pt x="288333" y="0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 w="3175" cap="flat">
            <a:solidFill>
              <a:schemeClr val="tx1"/>
            </a:solidFill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200" name="Forma libre 199">
            <a:extLst>
              <a:ext uri="{FF2B5EF4-FFF2-40B4-BE49-F238E27FC236}">
                <a16:creationId xmlns:a16="http://schemas.microsoft.com/office/drawing/2014/main" id="{B9EDB6DD-69DC-5644-AA67-26C2B11EB992}"/>
              </a:ext>
            </a:extLst>
          </p:cNvPr>
          <p:cNvSpPr/>
          <p:nvPr/>
        </p:nvSpPr>
        <p:spPr>
          <a:xfrm>
            <a:off x="1089091" y="5106530"/>
            <a:ext cx="391522" cy="190024"/>
          </a:xfrm>
          <a:custGeom>
            <a:avLst/>
            <a:gdLst>
              <a:gd name="connsiteX0" fmla="*/ 103464 w 392108"/>
              <a:gd name="connsiteY0" fmla="*/ 103 h 190309"/>
              <a:gd name="connsiteX1" fmla="*/ 81094 w 392108"/>
              <a:gd name="connsiteY1" fmla="*/ 8735 h 190309"/>
              <a:gd name="connsiteX2" fmla="*/ 51266 w 392108"/>
              <a:gd name="connsiteY2" fmla="*/ 5461 h 190309"/>
              <a:gd name="connsiteX3" fmla="*/ 49402 w 392108"/>
              <a:gd name="connsiteY3" fmla="*/ 6056 h 190309"/>
              <a:gd name="connsiteX4" fmla="*/ 12117 w 392108"/>
              <a:gd name="connsiteY4" fmla="*/ 66779 h 190309"/>
              <a:gd name="connsiteX5" fmla="*/ 0 w 392108"/>
              <a:gd name="connsiteY5" fmla="*/ 86425 h 190309"/>
              <a:gd name="connsiteX6" fmla="*/ 59034 w 392108"/>
              <a:gd name="connsiteY6" fmla="*/ 98629 h 190309"/>
              <a:gd name="connsiteX7" fmla="*/ 55616 w 392108"/>
              <a:gd name="connsiteY7" fmla="*/ 129586 h 190309"/>
              <a:gd name="connsiteX8" fmla="*/ 229610 w 392108"/>
              <a:gd name="connsiteY8" fmla="*/ 169175 h 190309"/>
              <a:gd name="connsiteX9" fmla="*/ 247320 w 392108"/>
              <a:gd name="connsiteY9" fmla="*/ 190309 h 190309"/>
              <a:gd name="connsiteX10" fmla="*/ 270002 w 392108"/>
              <a:gd name="connsiteY10" fmla="*/ 172450 h 190309"/>
              <a:gd name="connsiteX11" fmla="*/ 276215 w 392108"/>
              <a:gd name="connsiteY11" fmla="*/ 159055 h 190309"/>
              <a:gd name="connsiteX12" fmla="*/ 287712 w 392108"/>
              <a:gd name="connsiteY12" fmla="*/ 164115 h 190309"/>
              <a:gd name="connsiteX13" fmla="*/ 290197 w 392108"/>
              <a:gd name="connsiteY13" fmla="*/ 181975 h 190309"/>
              <a:gd name="connsiteX14" fmla="*/ 299829 w 392108"/>
              <a:gd name="connsiteY14" fmla="*/ 187631 h 190309"/>
              <a:gd name="connsiteX15" fmla="*/ 331521 w 392108"/>
              <a:gd name="connsiteY15" fmla="*/ 155781 h 190309"/>
              <a:gd name="connsiteX16" fmla="*/ 351717 w 392108"/>
              <a:gd name="connsiteY16" fmla="*/ 162627 h 190309"/>
              <a:gd name="connsiteX17" fmla="*/ 392108 w 392108"/>
              <a:gd name="connsiteY17" fmla="*/ 144469 h 190309"/>
              <a:gd name="connsiteX18" fmla="*/ 384030 w 392108"/>
              <a:gd name="connsiteY18" fmla="*/ 142683 h 190309"/>
              <a:gd name="connsiteX19" fmla="*/ 376573 w 392108"/>
              <a:gd name="connsiteY19" fmla="*/ 147148 h 190309"/>
              <a:gd name="connsiteX20" fmla="*/ 361659 w 392108"/>
              <a:gd name="connsiteY20" fmla="*/ 144469 h 190309"/>
              <a:gd name="connsiteX21" fmla="*/ 341153 w 392108"/>
              <a:gd name="connsiteY21" fmla="*/ 121252 h 190309"/>
              <a:gd name="connsiteX22" fmla="*/ 339288 w 392108"/>
              <a:gd name="connsiteY22" fmla="*/ 123931 h 190309"/>
              <a:gd name="connsiteX23" fmla="*/ 350474 w 392108"/>
              <a:gd name="connsiteY23" fmla="*/ 140898 h 190309"/>
              <a:gd name="connsiteX24" fmla="*/ 339288 w 392108"/>
              <a:gd name="connsiteY24" fmla="*/ 137326 h 190309"/>
              <a:gd name="connsiteX25" fmla="*/ 335560 w 392108"/>
              <a:gd name="connsiteY25" fmla="*/ 125717 h 190309"/>
              <a:gd name="connsiteX26" fmla="*/ 336492 w 392108"/>
              <a:gd name="connsiteY26" fmla="*/ 101606 h 190309"/>
              <a:gd name="connsiteX27" fmla="*/ 321578 w 392108"/>
              <a:gd name="connsiteY27" fmla="*/ 116787 h 190309"/>
              <a:gd name="connsiteX28" fmla="*/ 293615 w 392108"/>
              <a:gd name="connsiteY28" fmla="*/ 123038 h 190309"/>
              <a:gd name="connsiteX29" fmla="*/ 261923 w 392108"/>
              <a:gd name="connsiteY29" fmla="*/ 106071 h 190309"/>
              <a:gd name="connsiteX30" fmla="*/ 245145 w 392108"/>
              <a:gd name="connsiteY30" fmla="*/ 113215 h 190309"/>
              <a:gd name="connsiteX31" fmla="*/ 237688 w 392108"/>
              <a:gd name="connsiteY31" fmla="*/ 109643 h 190309"/>
              <a:gd name="connsiteX32" fmla="*/ 236756 w 392108"/>
              <a:gd name="connsiteY32" fmla="*/ 103392 h 190309"/>
              <a:gd name="connsiteX33" fmla="*/ 191083 w 392108"/>
              <a:gd name="connsiteY33" fmla="*/ 108750 h 190309"/>
              <a:gd name="connsiteX34" fmla="*/ 108125 w 392108"/>
              <a:gd name="connsiteY34" fmla="*/ 34632 h 190309"/>
              <a:gd name="connsiteX35" fmla="*/ 107193 w 392108"/>
              <a:gd name="connsiteY35" fmla="*/ 27488 h 190309"/>
              <a:gd name="connsiteX36" fmla="*/ 106261 w 392108"/>
              <a:gd name="connsiteY36" fmla="*/ 11414 h 190309"/>
              <a:gd name="connsiteX37" fmla="*/ 114650 w 392108"/>
              <a:gd name="connsiteY37" fmla="*/ 5163 h 190309"/>
              <a:gd name="connsiteX38" fmla="*/ 107193 w 392108"/>
              <a:gd name="connsiteY38" fmla="*/ 103 h 190309"/>
              <a:gd name="connsiteX39" fmla="*/ 103464 w 392108"/>
              <a:gd name="connsiteY39" fmla="*/ 103 h 1903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392108" h="190309">
                <a:moveTo>
                  <a:pt x="103464" y="103"/>
                </a:moveTo>
                <a:cubicBezTo>
                  <a:pt x="94032" y="1175"/>
                  <a:pt x="82318" y="8149"/>
                  <a:pt x="81094" y="8735"/>
                </a:cubicBezTo>
                <a:cubicBezTo>
                  <a:pt x="76197" y="8735"/>
                  <a:pt x="57680" y="5119"/>
                  <a:pt x="51266" y="5461"/>
                </a:cubicBezTo>
                <a:cubicBezTo>
                  <a:pt x="50350" y="5508"/>
                  <a:pt x="49752" y="5832"/>
                  <a:pt x="49402" y="6056"/>
                </a:cubicBezTo>
                <a:cubicBezTo>
                  <a:pt x="46604" y="6949"/>
                  <a:pt x="15848" y="61418"/>
                  <a:pt x="12117" y="66779"/>
                </a:cubicBezTo>
                <a:cubicBezTo>
                  <a:pt x="8411" y="73170"/>
                  <a:pt x="4076" y="79808"/>
                  <a:pt x="0" y="86425"/>
                </a:cubicBezTo>
                <a:lnTo>
                  <a:pt x="59034" y="98629"/>
                </a:lnTo>
                <a:lnTo>
                  <a:pt x="55616" y="129586"/>
                </a:lnTo>
                <a:lnTo>
                  <a:pt x="229610" y="169175"/>
                </a:lnTo>
                <a:lnTo>
                  <a:pt x="247320" y="190309"/>
                </a:lnTo>
                <a:cubicBezTo>
                  <a:pt x="247320" y="190309"/>
                  <a:pt x="265607" y="183395"/>
                  <a:pt x="270002" y="172450"/>
                </a:cubicBezTo>
                <a:cubicBezTo>
                  <a:pt x="274395" y="161505"/>
                  <a:pt x="276215" y="159055"/>
                  <a:pt x="276215" y="159055"/>
                </a:cubicBezTo>
                <a:lnTo>
                  <a:pt x="287712" y="164115"/>
                </a:lnTo>
                <a:lnTo>
                  <a:pt x="290197" y="181975"/>
                </a:lnTo>
                <a:lnTo>
                  <a:pt x="299829" y="187631"/>
                </a:lnTo>
                <a:lnTo>
                  <a:pt x="331521" y="155781"/>
                </a:lnTo>
                <a:cubicBezTo>
                  <a:pt x="331521" y="155781"/>
                  <a:pt x="335898" y="162627"/>
                  <a:pt x="351717" y="162627"/>
                </a:cubicBezTo>
                <a:cubicBezTo>
                  <a:pt x="362147" y="162627"/>
                  <a:pt x="380486" y="151950"/>
                  <a:pt x="392108" y="144469"/>
                </a:cubicBezTo>
                <a:cubicBezTo>
                  <a:pt x="389824" y="143816"/>
                  <a:pt x="387150" y="143181"/>
                  <a:pt x="384030" y="142683"/>
                </a:cubicBezTo>
                <a:cubicBezTo>
                  <a:pt x="381232" y="141790"/>
                  <a:pt x="379371" y="147148"/>
                  <a:pt x="376573" y="147148"/>
                </a:cubicBezTo>
                <a:cubicBezTo>
                  <a:pt x="371910" y="148042"/>
                  <a:pt x="366322" y="146257"/>
                  <a:pt x="361659" y="144469"/>
                </a:cubicBezTo>
                <a:cubicBezTo>
                  <a:pt x="353266" y="141789"/>
                  <a:pt x="344883" y="122145"/>
                  <a:pt x="341153" y="121252"/>
                </a:cubicBezTo>
                <a:lnTo>
                  <a:pt x="339288" y="123931"/>
                </a:lnTo>
                <a:cubicBezTo>
                  <a:pt x="339288" y="130185"/>
                  <a:pt x="350474" y="134643"/>
                  <a:pt x="350474" y="140898"/>
                </a:cubicBezTo>
                <a:cubicBezTo>
                  <a:pt x="350474" y="144471"/>
                  <a:pt x="341154" y="140006"/>
                  <a:pt x="339288" y="137326"/>
                </a:cubicBezTo>
                <a:cubicBezTo>
                  <a:pt x="336491" y="133752"/>
                  <a:pt x="336493" y="130184"/>
                  <a:pt x="335560" y="125717"/>
                </a:cubicBezTo>
                <a:cubicBezTo>
                  <a:pt x="335560" y="117676"/>
                  <a:pt x="337425" y="108754"/>
                  <a:pt x="336492" y="101606"/>
                </a:cubicBezTo>
                <a:cubicBezTo>
                  <a:pt x="334627" y="94458"/>
                  <a:pt x="327174" y="112320"/>
                  <a:pt x="321578" y="116787"/>
                </a:cubicBezTo>
                <a:cubicBezTo>
                  <a:pt x="319713" y="117680"/>
                  <a:pt x="294548" y="123038"/>
                  <a:pt x="293615" y="123038"/>
                </a:cubicBezTo>
                <a:cubicBezTo>
                  <a:pt x="285221" y="123038"/>
                  <a:pt x="265654" y="106071"/>
                  <a:pt x="261923" y="106071"/>
                </a:cubicBezTo>
                <a:cubicBezTo>
                  <a:pt x="256327" y="106071"/>
                  <a:pt x="251673" y="112321"/>
                  <a:pt x="245145" y="113215"/>
                </a:cubicBezTo>
                <a:cubicBezTo>
                  <a:pt x="242347" y="113215"/>
                  <a:pt x="239554" y="111430"/>
                  <a:pt x="237688" y="109643"/>
                </a:cubicBezTo>
                <a:cubicBezTo>
                  <a:pt x="235823" y="107856"/>
                  <a:pt x="238621" y="103392"/>
                  <a:pt x="236756" y="103392"/>
                </a:cubicBezTo>
                <a:cubicBezTo>
                  <a:pt x="224632" y="102498"/>
                  <a:pt x="204139" y="111430"/>
                  <a:pt x="191083" y="108750"/>
                </a:cubicBezTo>
                <a:cubicBezTo>
                  <a:pt x="157508" y="102495"/>
                  <a:pt x="117451" y="67690"/>
                  <a:pt x="108125" y="34632"/>
                </a:cubicBezTo>
                <a:cubicBezTo>
                  <a:pt x="108125" y="31951"/>
                  <a:pt x="107193" y="30168"/>
                  <a:pt x="107193" y="27488"/>
                </a:cubicBezTo>
                <a:cubicBezTo>
                  <a:pt x="106260" y="22127"/>
                  <a:pt x="104396" y="16775"/>
                  <a:pt x="106261" y="11414"/>
                </a:cubicBezTo>
                <a:cubicBezTo>
                  <a:pt x="107193" y="8734"/>
                  <a:pt x="115582" y="7844"/>
                  <a:pt x="114650" y="5163"/>
                </a:cubicBezTo>
                <a:cubicBezTo>
                  <a:pt x="113251" y="2036"/>
                  <a:pt x="110457" y="424"/>
                  <a:pt x="107193" y="103"/>
                </a:cubicBezTo>
                <a:cubicBezTo>
                  <a:pt x="105969" y="-17"/>
                  <a:pt x="104812" y="-50"/>
                  <a:pt x="103464" y="103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 w="3175" cap="flat">
            <a:solidFill>
              <a:schemeClr val="tx1"/>
            </a:solidFill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201" name="Forma libre 200">
            <a:extLst>
              <a:ext uri="{FF2B5EF4-FFF2-40B4-BE49-F238E27FC236}">
                <a16:creationId xmlns:a16="http://schemas.microsoft.com/office/drawing/2014/main" id="{13620841-6E68-9A4F-B728-58E664DDFED0}"/>
              </a:ext>
            </a:extLst>
          </p:cNvPr>
          <p:cNvSpPr/>
          <p:nvPr/>
        </p:nvSpPr>
        <p:spPr>
          <a:xfrm>
            <a:off x="2546818" y="5092977"/>
            <a:ext cx="298481" cy="244303"/>
          </a:xfrm>
          <a:custGeom>
            <a:avLst/>
            <a:gdLst>
              <a:gd name="connsiteX0" fmla="*/ 45256 w 298927"/>
              <a:gd name="connsiteY0" fmla="*/ 48999 h 244669"/>
              <a:gd name="connsiteX1" fmla="*/ 116135 w 298927"/>
              <a:gd name="connsiteY1" fmla="*/ 15047 h 244669"/>
              <a:gd name="connsiteX2" fmla="*/ 167429 w 298927"/>
              <a:gd name="connsiteY2" fmla="*/ 3432 h 244669"/>
              <a:gd name="connsiteX3" fmla="*/ 160900 w 298927"/>
              <a:gd name="connsiteY3" fmla="*/ 21301 h 244669"/>
              <a:gd name="connsiteX4" fmla="*/ 175822 w 298927"/>
              <a:gd name="connsiteY4" fmla="*/ 17728 h 244669"/>
              <a:gd name="connsiteX5" fmla="*/ 163698 w 298927"/>
              <a:gd name="connsiteY5" fmla="*/ 17728 h 244669"/>
              <a:gd name="connsiteX6" fmla="*/ 208464 w 298927"/>
              <a:gd name="connsiteY6" fmla="*/ 21301 h 244669"/>
              <a:gd name="connsiteX7" fmla="*/ 195407 w 298927"/>
              <a:gd name="connsiteY7" fmla="*/ 24875 h 244669"/>
              <a:gd name="connsiteX8" fmla="*/ 205666 w 298927"/>
              <a:gd name="connsiteY8" fmla="*/ 28449 h 244669"/>
              <a:gd name="connsiteX9" fmla="*/ 199138 w 298927"/>
              <a:gd name="connsiteY9" fmla="*/ 34704 h 244669"/>
              <a:gd name="connsiteX10" fmla="*/ 216857 w 298927"/>
              <a:gd name="connsiteY10" fmla="*/ 56147 h 244669"/>
              <a:gd name="connsiteX11" fmla="*/ 223386 w 298927"/>
              <a:gd name="connsiteY11" fmla="*/ 74910 h 244669"/>
              <a:gd name="connsiteX12" fmla="*/ 285871 w 298927"/>
              <a:gd name="connsiteY12" fmla="*/ 32023 h 244669"/>
              <a:gd name="connsiteX13" fmla="*/ 287736 w 298927"/>
              <a:gd name="connsiteY13" fmla="*/ 35597 h 244669"/>
              <a:gd name="connsiteX14" fmla="*/ 293332 w 298927"/>
              <a:gd name="connsiteY14" fmla="*/ 57041 h 244669"/>
              <a:gd name="connsiteX15" fmla="*/ 280275 w 298927"/>
              <a:gd name="connsiteY15" fmla="*/ 70442 h 244669"/>
              <a:gd name="connsiteX16" fmla="*/ 262555 w 298927"/>
              <a:gd name="connsiteY16" fmla="*/ 103501 h 244669"/>
              <a:gd name="connsiteX17" fmla="*/ 234577 w 298927"/>
              <a:gd name="connsiteY17" fmla="*/ 162470 h 244669"/>
              <a:gd name="connsiteX18" fmla="*/ 264421 w 298927"/>
              <a:gd name="connsiteY18" fmla="*/ 183020 h 244669"/>
              <a:gd name="connsiteX19" fmla="*/ 266286 w 298927"/>
              <a:gd name="connsiteY19" fmla="*/ 192848 h 244669"/>
              <a:gd name="connsiteX20" fmla="*/ 286803 w 298927"/>
              <a:gd name="connsiteY20" fmla="*/ 199996 h 244669"/>
              <a:gd name="connsiteX21" fmla="*/ 284938 w 298927"/>
              <a:gd name="connsiteY21" fmla="*/ 233054 h 244669"/>
              <a:gd name="connsiteX22" fmla="*/ 298927 w 298927"/>
              <a:gd name="connsiteY22" fmla="*/ 244669 h 244669"/>
              <a:gd name="connsiteX23" fmla="*/ 24739 w 298927"/>
              <a:gd name="connsiteY23" fmla="*/ 244669 h 244669"/>
              <a:gd name="connsiteX24" fmla="*/ 9817 w 298927"/>
              <a:gd name="connsiteY24" fmla="*/ 233948 h 244669"/>
              <a:gd name="connsiteX25" fmla="*/ 16345 w 298927"/>
              <a:gd name="connsiteY25" fmla="*/ 212504 h 244669"/>
              <a:gd name="connsiteX26" fmla="*/ 7952 w 298927"/>
              <a:gd name="connsiteY26" fmla="*/ 167831 h 244669"/>
              <a:gd name="connsiteX27" fmla="*/ 19143 w 298927"/>
              <a:gd name="connsiteY27" fmla="*/ 104394 h 244669"/>
              <a:gd name="connsiteX28" fmla="*/ 490 w 298927"/>
              <a:gd name="connsiteY28" fmla="*/ 96353 h 244669"/>
              <a:gd name="connsiteX29" fmla="*/ 27536 w 298927"/>
              <a:gd name="connsiteY29" fmla="*/ 81164 h 244669"/>
              <a:gd name="connsiteX30" fmla="*/ 24739 w 298927"/>
              <a:gd name="connsiteY30" fmla="*/ 65975 h 244669"/>
              <a:gd name="connsiteX31" fmla="*/ 48054 w 298927"/>
              <a:gd name="connsiteY31" fmla="*/ 57041 h 244669"/>
              <a:gd name="connsiteX32" fmla="*/ 45256 w 298927"/>
              <a:gd name="connsiteY32" fmla="*/ 52573 h 244669"/>
              <a:gd name="connsiteX33" fmla="*/ 45256 w 298927"/>
              <a:gd name="connsiteY33" fmla="*/ 48999 h 2446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298927" h="244669">
                <a:moveTo>
                  <a:pt x="45256" y="48999"/>
                </a:moveTo>
                <a:cubicBezTo>
                  <a:pt x="72302" y="44532"/>
                  <a:pt x="80695" y="21301"/>
                  <a:pt x="116135" y="15047"/>
                </a:cubicBezTo>
                <a:cubicBezTo>
                  <a:pt x="127326" y="13260"/>
                  <a:pt x="159035" y="-8183"/>
                  <a:pt x="167429" y="3432"/>
                </a:cubicBezTo>
                <a:cubicBezTo>
                  <a:pt x="171159" y="8793"/>
                  <a:pt x="159035" y="15047"/>
                  <a:pt x="160900" y="21301"/>
                </a:cubicBezTo>
                <a:cubicBezTo>
                  <a:pt x="164631" y="38278"/>
                  <a:pt x="177687" y="19515"/>
                  <a:pt x="175822" y="17728"/>
                </a:cubicBezTo>
                <a:cubicBezTo>
                  <a:pt x="173024" y="15047"/>
                  <a:pt x="166496" y="20408"/>
                  <a:pt x="163698" y="17728"/>
                </a:cubicBezTo>
                <a:cubicBezTo>
                  <a:pt x="151574" y="2539"/>
                  <a:pt x="205666" y="15047"/>
                  <a:pt x="208464" y="21301"/>
                </a:cubicBezTo>
                <a:cubicBezTo>
                  <a:pt x="210329" y="24875"/>
                  <a:pt x="197272" y="21301"/>
                  <a:pt x="195407" y="24875"/>
                </a:cubicBezTo>
                <a:cubicBezTo>
                  <a:pt x="194474" y="28449"/>
                  <a:pt x="202868" y="26662"/>
                  <a:pt x="205666" y="28449"/>
                </a:cubicBezTo>
                <a:cubicBezTo>
                  <a:pt x="207531" y="31130"/>
                  <a:pt x="200070" y="32023"/>
                  <a:pt x="199138" y="34704"/>
                </a:cubicBezTo>
                <a:cubicBezTo>
                  <a:pt x="194474" y="43638"/>
                  <a:pt x="214992" y="53467"/>
                  <a:pt x="216857" y="56147"/>
                </a:cubicBezTo>
                <a:cubicBezTo>
                  <a:pt x="220588" y="61508"/>
                  <a:pt x="217790" y="71336"/>
                  <a:pt x="223386" y="74910"/>
                </a:cubicBezTo>
                <a:cubicBezTo>
                  <a:pt x="224318" y="75803"/>
                  <a:pt x="265353" y="39171"/>
                  <a:pt x="285871" y="32023"/>
                </a:cubicBezTo>
                <a:cubicBezTo>
                  <a:pt x="287736" y="32023"/>
                  <a:pt x="287736" y="34704"/>
                  <a:pt x="287736" y="35597"/>
                </a:cubicBezTo>
                <a:cubicBezTo>
                  <a:pt x="289601" y="42745"/>
                  <a:pt x="294264" y="49893"/>
                  <a:pt x="293332" y="57041"/>
                </a:cubicBezTo>
                <a:cubicBezTo>
                  <a:pt x="291466" y="63295"/>
                  <a:pt x="284005" y="65975"/>
                  <a:pt x="280275" y="70442"/>
                </a:cubicBezTo>
                <a:cubicBezTo>
                  <a:pt x="272814" y="79377"/>
                  <a:pt x="270016" y="97247"/>
                  <a:pt x="262555" y="103501"/>
                </a:cubicBezTo>
                <a:cubicBezTo>
                  <a:pt x="242971" y="121370"/>
                  <a:pt x="208464" y="118690"/>
                  <a:pt x="234577" y="162470"/>
                </a:cubicBezTo>
                <a:cubicBezTo>
                  <a:pt x="244836" y="180339"/>
                  <a:pt x="257892" y="177659"/>
                  <a:pt x="264421" y="183020"/>
                </a:cubicBezTo>
                <a:cubicBezTo>
                  <a:pt x="267218" y="184807"/>
                  <a:pt x="263488" y="191061"/>
                  <a:pt x="266286" y="192848"/>
                </a:cubicBezTo>
                <a:cubicBezTo>
                  <a:pt x="271881" y="197315"/>
                  <a:pt x="281208" y="195529"/>
                  <a:pt x="286803" y="199996"/>
                </a:cubicBezTo>
                <a:cubicBezTo>
                  <a:pt x="287736" y="201783"/>
                  <a:pt x="284005" y="230374"/>
                  <a:pt x="284938" y="233054"/>
                </a:cubicBezTo>
                <a:cubicBezTo>
                  <a:pt x="286803" y="238415"/>
                  <a:pt x="297062" y="240202"/>
                  <a:pt x="298927" y="244669"/>
                </a:cubicBezTo>
                <a:lnTo>
                  <a:pt x="24739" y="244669"/>
                </a:lnTo>
                <a:cubicBezTo>
                  <a:pt x="25671" y="240202"/>
                  <a:pt x="10749" y="240202"/>
                  <a:pt x="9817" y="233948"/>
                </a:cubicBezTo>
                <a:cubicBezTo>
                  <a:pt x="6086" y="212504"/>
                  <a:pt x="15413" y="231267"/>
                  <a:pt x="16345" y="212504"/>
                </a:cubicBezTo>
                <a:cubicBezTo>
                  <a:pt x="18210" y="192848"/>
                  <a:pt x="6086" y="187487"/>
                  <a:pt x="7952" y="167831"/>
                </a:cubicBezTo>
                <a:cubicBezTo>
                  <a:pt x="7952" y="160683"/>
                  <a:pt x="20076" y="106181"/>
                  <a:pt x="19143" y="104394"/>
                </a:cubicBezTo>
                <a:cubicBezTo>
                  <a:pt x="15413" y="99033"/>
                  <a:pt x="-3240" y="101714"/>
                  <a:pt x="490" y="96353"/>
                </a:cubicBezTo>
                <a:cubicBezTo>
                  <a:pt x="7952" y="86525"/>
                  <a:pt x="19143" y="88312"/>
                  <a:pt x="27536" y="81164"/>
                </a:cubicBezTo>
                <a:cubicBezTo>
                  <a:pt x="42458" y="69549"/>
                  <a:pt x="16345" y="69549"/>
                  <a:pt x="24739" y="65975"/>
                </a:cubicBezTo>
                <a:cubicBezTo>
                  <a:pt x="28469" y="64188"/>
                  <a:pt x="50852" y="65082"/>
                  <a:pt x="48054" y="57041"/>
                </a:cubicBezTo>
                <a:cubicBezTo>
                  <a:pt x="47121" y="55253"/>
                  <a:pt x="45256" y="54360"/>
                  <a:pt x="45256" y="52573"/>
                </a:cubicBezTo>
                <a:cubicBezTo>
                  <a:pt x="44323" y="51680"/>
                  <a:pt x="45256" y="50786"/>
                  <a:pt x="45256" y="48999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 w="3175" cap="flat">
            <a:solidFill>
              <a:schemeClr val="tx1"/>
            </a:solidFill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202" name="Forma libre 201">
            <a:extLst>
              <a:ext uri="{FF2B5EF4-FFF2-40B4-BE49-F238E27FC236}">
                <a16:creationId xmlns:a16="http://schemas.microsoft.com/office/drawing/2014/main" id="{E0094874-4F54-DC49-936B-028EED38CDA7}"/>
              </a:ext>
            </a:extLst>
          </p:cNvPr>
          <p:cNvSpPr/>
          <p:nvPr/>
        </p:nvSpPr>
        <p:spPr>
          <a:xfrm>
            <a:off x="1483854" y="5117763"/>
            <a:ext cx="1111187" cy="219517"/>
          </a:xfrm>
          <a:custGeom>
            <a:avLst/>
            <a:gdLst>
              <a:gd name="connsiteX0" fmla="*/ 1109811 w 1112850"/>
              <a:gd name="connsiteY0" fmla="*/ 24176 h 219846"/>
              <a:gd name="connsiteX1" fmla="*/ 1109811 w 1112850"/>
              <a:gd name="connsiteY1" fmla="*/ 27750 h 219846"/>
              <a:gd name="connsiteX2" fmla="*/ 1112609 w 1112850"/>
              <a:gd name="connsiteY2" fmla="*/ 32218 h 219846"/>
              <a:gd name="connsiteX3" fmla="*/ 1089294 w 1112850"/>
              <a:gd name="connsiteY3" fmla="*/ 41152 h 219846"/>
              <a:gd name="connsiteX4" fmla="*/ 1092092 w 1112850"/>
              <a:gd name="connsiteY4" fmla="*/ 56341 h 219846"/>
              <a:gd name="connsiteX5" fmla="*/ 1065046 w 1112850"/>
              <a:gd name="connsiteY5" fmla="*/ 71530 h 219846"/>
              <a:gd name="connsiteX6" fmla="*/ 1083698 w 1112850"/>
              <a:gd name="connsiteY6" fmla="*/ 79572 h 219846"/>
              <a:gd name="connsiteX7" fmla="*/ 1072507 w 1112850"/>
              <a:gd name="connsiteY7" fmla="*/ 143008 h 219846"/>
              <a:gd name="connsiteX8" fmla="*/ 1080900 w 1112850"/>
              <a:gd name="connsiteY8" fmla="*/ 187682 h 219846"/>
              <a:gd name="connsiteX9" fmla="*/ 1074372 w 1112850"/>
              <a:gd name="connsiteY9" fmla="*/ 209125 h 219846"/>
              <a:gd name="connsiteX10" fmla="*/ 1089294 w 1112850"/>
              <a:gd name="connsiteY10" fmla="*/ 219846 h 219846"/>
              <a:gd name="connsiteX11" fmla="*/ 52226 w 1112850"/>
              <a:gd name="connsiteY11" fmla="*/ 219846 h 219846"/>
              <a:gd name="connsiteX12" fmla="*/ 52226 w 1112850"/>
              <a:gd name="connsiteY12" fmla="*/ 218953 h 219846"/>
              <a:gd name="connsiteX13" fmla="*/ 37305 w 1112850"/>
              <a:gd name="connsiteY13" fmla="*/ 202871 h 219846"/>
              <a:gd name="connsiteX14" fmla="*/ 49428 w 1112850"/>
              <a:gd name="connsiteY14" fmla="*/ 187682 h 219846"/>
              <a:gd name="connsiteX15" fmla="*/ 8393 w 1112850"/>
              <a:gd name="connsiteY15" fmla="*/ 142115 h 219846"/>
              <a:gd name="connsiteX16" fmla="*/ 1865 w 1112850"/>
              <a:gd name="connsiteY16" fmla="*/ 134967 h 219846"/>
              <a:gd name="connsiteX17" fmla="*/ 0 w 1112850"/>
              <a:gd name="connsiteY17" fmla="*/ 134073 h 219846"/>
              <a:gd name="connsiteX18" fmla="*/ 32641 w 1112850"/>
              <a:gd name="connsiteY18" fmla="*/ 148369 h 219846"/>
              <a:gd name="connsiteX19" fmla="*/ 108183 w 1112850"/>
              <a:gd name="connsiteY19" fmla="*/ 122458 h 219846"/>
              <a:gd name="connsiteX20" fmla="*/ 136162 w 1112850"/>
              <a:gd name="connsiteY20" fmla="*/ 91187 h 219846"/>
              <a:gd name="connsiteX21" fmla="*/ 175331 w 1112850"/>
              <a:gd name="connsiteY21" fmla="*/ 92974 h 219846"/>
              <a:gd name="connsiteX22" fmla="*/ 206108 w 1112850"/>
              <a:gd name="connsiteY22" fmla="*/ 75104 h 219846"/>
              <a:gd name="connsiteX23" fmla="*/ 229423 w 1112850"/>
              <a:gd name="connsiteY23" fmla="*/ 92080 h 219846"/>
              <a:gd name="connsiteX24" fmla="*/ 258334 w 1112850"/>
              <a:gd name="connsiteY24" fmla="*/ 64383 h 219846"/>
              <a:gd name="connsiteX25" fmla="*/ 355326 w 1112850"/>
              <a:gd name="connsiteY25" fmla="*/ 25963 h 219846"/>
              <a:gd name="connsiteX26" fmla="*/ 453251 w 1112850"/>
              <a:gd name="connsiteY26" fmla="*/ 26857 h 219846"/>
              <a:gd name="connsiteX27" fmla="*/ 484027 w 1112850"/>
              <a:gd name="connsiteY27" fmla="*/ 22389 h 219846"/>
              <a:gd name="connsiteX28" fmla="*/ 491488 w 1112850"/>
              <a:gd name="connsiteY28" fmla="*/ 26857 h 219846"/>
              <a:gd name="connsiteX29" fmla="*/ 506410 w 1112850"/>
              <a:gd name="connsiteY29" fmla="*/ 30431 h 219846"/>
              <a:gd name="connsiteX30" fmla="*/ 545579 w 1112850"/>
              <a:gd name="connsiteY30" fmla="*/ 8987 h 219846"/>
              <a:gd name="connsiteX31" fmla="*/ 572625 w 1112850"/>
              <a:gd name="connsiteY31" fmla="*/ 17028 h 219846"/>
              <a:gd name="connsiteX32" fmla="*/ 576356 w 1112850"/>
              <a:gd name="connsiteY32" fmla="*/ 9881 h 219846"/>
              <a:gd name="connsiteX33" fmla="*/ 581019 w 1112850"/>
              <a:gd name="connsiteY33" fmla="*/ 14348 h 219846"/>
              <a:gd name="connsiteX34" fmla="*/ 599671 w 1112850"/>
              <a:gd name="connsiteY34" fmla="*/ 17028 h 219846"/>
              <a:gd name="connsiteX35" fmla="*/ 640706 w 1112850"/>
              <a:gd name="connsiteY35" fmla="*/ 3627 h 219846"/>
              <a:gd name="connsiteX36" fmla="*/ 661224 w 1112850"/>
              <a:gd name="connsiteY36" fmla="*/ 8987 h 219846"/>
              <a:gd name="connsiteX37" fmla="*/ 729304 w 1112850"/>
              <a:gd name="connsiteY37" fmla="*/ 11668 h 219846"/>
              <a:gd name="connsiteX38" fmla="*/ 781531 w 1112850"/>
              <a:gd name="connsiteY38" fmla="*/ 46513 h 219846"/>
              <a:gd name="connsiteX39" fmla="*/ 807644 w 1112850"/>
              <a:gd name="connsiteY39" fmla="*/ 32218 h 219846"/>
              <a:gd name="connsiteX40" fmla="*/ 872927 w 1112850"/>
              <a:gd name="connsiteY40" fmla="*/ 17922 h 219846"/>
              <a:gd name="connsiteX41" fmla="*/ 897175 w 1112850"/>
              <a:gd name="connsiteY41" fmla="*/ 53 h 219846"/>
              <a:gd name="connsiteX42" fmla="*/ 909299 w 1112850"/>
              <a:gd name="connsiteY42" fmla="*/ 14348 h 219846"/>
              <a:gd name="connsiteX43" fmla="*/ 932614 w 1112850"/>
              <a:gd name="connsiteY43" fmla="*/ 17028 h 219846"/>
              <a:gd name="connsiteX44" fmla="*/ 934480 w 1112850"/>
              <a:gd name="connsiteY44" fmla="*/ 18816 h 219846"/>
              <a:gd name="connsiteX45" fmla="*/ 943806 w 1112850"/>
              <a:gd name="connsiteY45" fmla="*/ 25070 h 219846"/>
              <a:gd name="connsiteX46" fmla="*/ 970852 w 1112850"/>
              <a:gd name="connsiteY46" fmla="*/ 2733 h 219846"/>
              <a:gd name="connsiteX47" fmla="*/ 1041730 w 1112850"/>
              <a:gd name="connsiteY47" fmla="*/ 32218 h 219846"/>
              <a:gd name="connsiteX48" fmla="*/ 1071574 w 1112850"/>
              <a:gd name="connsiteY48" fmla="*/ 21496 h 219846"/>
              <a:gd name="connsiteX49" fmla="*/ 1109811 w 1112850"/>
              <a:gd name="connsiteY49" fmla="*/ 24176 h 2198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</a:cxnLst>
            <a:rect l="l" t="t" r="r" b="b"/>
            <a:pathLst>
              <a:path w="1112850" h="219846">
                <a:moveTo>
                  <a:pt x="1109811" y="24176"/>
                </a:moveTo>
                <a:cubicBezTo>
                  <a:pt x="1109811" y="25963"/>
                  <a:pt x="1108879" y="26857"/>
                  <a:pt x="1109811" y="27750"/>
                </a:cubicBezTo>
                <a:cubicBezTo>
                  <a:pt x="1109811" y="29537"/>
                  <a:pt x="1111677" y="30431"/>
                  <a:pt x="1112609" y="32218"/>
                </a:cubicBezTo>
                <a:cubicBezTo>
                  <a:pt x="1115407" y="40259"/>
                  <a:pt x="1093024" y="39365"/>
                  <a:pt x="1089294" y="41152"/>
                </a:cubicBezTo>
                <a:cubicBezTo>
                  <a:pt x="1080900" y="44726"/>
                  <a:pt x="1107013" y="44726"/>
                  <a:pt x="1092092" y="56341"/>
                </a:cubicBezTo>
                <a:cubicBezTo>
                  <a:pt x="1083698" y="63489"/>
                  <a:pt x="1072507" y="61702"/>
                  <a:pt x="1065046" y="71530"/>
                </a:cubicBezTo>
                <a:cubicBezTo>
                  <a:pt x="1061315" y="76891"/>
                  <a:pt x="1079968" y="74211"/>
                  <a:pt x="1083698" y="79572"/>
                </a:cubicBezTo>
                <a:cubicBezTo>
                  <a:pt x="1084631" y="81358"/>
                  <a:pt x="1072507" y="135860"/>
                  <a:pt x="1072507" y="143008"/>
                </a:cubicBezTo>
                <a:cubicBezTo>
                  <a:pt x="1070641" y="162664"/>
                  <a:pt x="1082765" y="168025"/>
                  <a:pt x="1080900" y="187682"/>
                </a:cubicBezTo>
                <a:cubicBezTo>
                  <a:pt x="1079968" y="206445"/>
                  <a:pt x="1070641" y="187682"/>
                  <a:pt x="1074372" y="209125"/>
                </a:cubicBezTo>
                <a:cubicBezTo>
                  <a:pt x="1075305" y="215379"/>
                  <a:pt x="1090226" y="215379"/>
                  <a:pt x="1089294" y="219846"/>
                </a:cubicBezTo>
                <a:lnTo>
                  <a:pt x="52226" y="219846"/>
                </a:lnTo>
                <a:cubicBezTo>
                  <a:pt x="52226" y="219846"/>
                  <a:pt x="52226" y="219846"/>
                  <a:pt x="52226" y="218953"/>
                </a:cubicBezTo>
                <a:cubicBezTo>
                  <a:pt x="51294" y="211805"/>
                  <a:pt x="37305" y="210018"/>
                  <a:pt x="37305" y="202871"/>
                </a:cubicBezTo>
                <a:cubicBezTo>
                  <a:pt x="36372" y="196616"/>
                  <a:pt x="48496" y="193936"/>
                  <a:pt x="49428" y="187682"/>
                </a:cubicBezTo>
                <a:cubicBezTo>
                  <a:pt x="49428" y="184107"/>
                  <a:pt x="11191" y="151943"/>
                  <a:pt x="8393" y="142115"/>
                </a:cubicBezTo>
                <a:lnTo>
                  <a:pt x="1865" y="134967"/>
                </a:lnTo>
                <a:cubicBezTo>
                  <a:pt x="933" y="134967"/>
                  <a:pt x="0" y="134073"/>
                  <a:pt x="0" y="134073"/>
                </a:cubicBezTo>
                <a:cubicBezTo>
                  <a:pt x="11191" y="138541"/>
                  <a:pt x="12124" y="146582"/>
                  <a:pt x="32641" y="148369"/>
                </a:cubicBezTo>
                <a:cubicBezTo>
                  <a:pt x="42900" y="148369"/>
                  <a:pt x="103520" y="126926"/>
                  <a:pt x="108183" y="122458"/>
                </a:cubicBezTo>
                <a:cubicBezTo>
                  <a:pt x="121240" y="109949"/>
                  <a:pt x="117509" y="99228"/>
                  <a:pt x="136162" y="91187"/>
                </a:cubicBezTo>
                <a:cubicBezTo>
                  <a:pt x="158544" y="81358"/>
                  <a:pt x="172533" y="92974"/>
                  <a:pt x="175331" y="92974"/>
                </a:cubicBezTo>
                <a:cubicBezTo>
                  <a:pt x="193051" y="87613"/>
                  <a:pt x="190253" y="71530"/>
                  <a:pt x="206108" y="75104"/>
                </a:cubicBezTo>
                <a:cubicBezTo>
                  <a:pt x="229423" y="81358"/>
                  <a:pt x="184658" y="86719"/>
                  <a:pt x="229423" y="92080"/>
                </a:cubicBezTo>
                <a:cubicBezTo>
                  <a:pt x="247143" y="94761"/>
                  <a:pt x="249941" y="72424"/>
                  <a:pt x="258334" y="64383"/>
                </a:cubicBezTo>
                <a:cubicBezTo>
                  <a:pt x="267660" y="56341"/>
                  <a:pt x="344135" y="26857"/>
                  <a:pt x="355326" y="25963"/>
                </a:cubicBezTo>
                <a:cubicBezTo>
                  <a:pt x="387968" y="23283"/>
                  <a:pt x="418744" y="26857"/>
                  <a:pt x="453251" y="26857"/>
                </a:cubicBezTo>
                <a:cubicBezTo>
                  <a:pt x="463509" y="26857"/>
                  <a:pt x="473768" y="21496"/>
                  <a:pt x="484027" y="22389"/>
                </a:cubicBezTo>
                <a:cubicBezTo>
                  <a:pt x="486825" y="22389"/>
                  <a:pt x="488690" y="25963"/>
                  <a:pt x="491488" y="26857"/>
                </a:cubicBezTo>
                <a:cubicBezTo>
                  <a:pt x="496151" y="28644"/>
                  <a:pt x="501747" y="29537"/>
                  <a:pt x="506410" y="30431"/>
                </a:cubicBezTo>
                <a:cubicBezTo>
                  <a:pt x="522264" y="32218"/>
                  <a:pt x="533455" y="13455"/>
                  <a:pt x="545579" y="8987"/>
                </a:cubicBezTo>
                <a:cubicBezTo>
                  <a:pt x="558636" y="2733"/>
                  <a:pt x="560501" y="25963"/>
                  <a:pt x="572625" y="17028"/>
                </a:cubicBezTo>
                <a:cubicBezTo>
                  <a:pt x="575423" y="15242"/>
                  <a:pt x="573558" y="10774"/>
                  <a:pt x="576356" y="9881"/>
                </a:cubicBezTo>
                <a:cubicBezTo>
                  <a:pt x="578221" y="8987"/>
                  <a:pt x="579153" y="13455"/>
                  <a:pt x="581019" y="14348"/>
                </a:cubicBezTo>
                <a:cubicBezTo>
                  <a:pt x="586614" y="16135"/>
                  <a:pt x="593143" y="17922"/>
                  <a:pt x="599671" y="17028"/>
                </a:cubicBezTo>
                <a:cubicBezTo>
                  <a:pt x="615526" y="17028"/>
                  <a:pt x="623919" y="3627"/>
                  <a:pt x="640706" y="3627"/>
                </a:cubicBezTo>
                <a:cubicBezTo>
                  <a:pt x="647234" y="2733"/>
                  <a:pt x="653763" y="8094"/>
                  <a:pt x="661224" y="8987"/>
                </a:cubicBezTo>
                <a:cubicBezTo>
                  <a:pt x="682674" y="10774"/>
                  <a:pt x="706922" y="7200"/>
                  <a:pt x="729304" y="11668"/>
                </a:cubicBezTo>
                <a:cubicBezTo>
                  <a:pt x="754485" y="17028"/>
                  <a:pt x="760081" y="47407"/>
                  <a:pt x="781531" y="46513"/>
                </a:cubicBezTo>
                <a:cubicBezTo>
                  <a:pt x="819768" y="44726"/>
                  <a:pt x="791790" y="42939"/>
                  <a:pt x="807644" y="32218"/>
                </a:cubicBezTo>
                <a:cubicBezTo>
                  <a:pt x="825364" y="20602"/>
                  <a:pt x="856140" y="34898"/>
                  <a:pt x="872927" y="17922"/>
                </a:cubicBezTo>
                <a:cubicBezTo>
                  <a:pt x="887849" y="2733"/>
                  <a:pt x="857073" y="3627"/>
                  <a:pt x="897175" y="53"/>
                </a:cubicBezTo>
                <a:cubicBezTo>
                  <a:pt x="910232" y="-841"/>
                  <a:pt x="901838" y="9881"/>
                  <a:pt x="909299" y="14348"/>
                </a:cubicBezTo>
                <a:cubicBezTo>
                  <a:pt x="916760" y="17028"/>
                  <a:pt x="925154" y="15242"/>
                  <a:pt x="932614" y="17028"/>
                </a:cubicBezTo>
                <a:cubicBezTo>
                  <a:pt x="933547" y="17028"/>
                  <a:pt x="933547" y="18816"/>
                  <a:pt x="934480" y="18816"/>
                </a:cubicBezTo>
                <a:cubicBezTo>
                  <a:pt x="937278" y="21496"/>
                  <a:pt x="940075" y="25070"/>
                  <a:pt x="943806" y="25070"/>
                </a:cubicBezTo>
                <a:cubicBezTo>
                  <a:pt x="986706" y="29537"/>
                  <a:pt x="949401" y="20602"/>
                  <a:pt x="970852" y="2733"/>
                </a:cubicBezTo>
                <a:cubicBezTo>
                  <a:pt x="981110" y="-5308"/>
                  <a:pt x="1031472" y="29537"/>
                  <a:pt x="1041730" y="32218"/>
                </a:cubicBezTo>
                <a:cubicBezTo>
                  <a:pt x="1050124" y="34005"/>
                  <a:pt x="1064113" y="19709"/>
                  <a:pt x="1071574" y="21496"/>
                </a:cubicBezTo>
                <a:cubicBezTo>
                  <a:pt x="1088361" y="25963"/>
                  <a:pt x="1100485" y="25963"/>
                  <a:pt x="1109811" y="24176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 w="3175" cap="flat">
            <a:solidFill>
              <a:schemeClr val="tx1"/>
            </a:solidFill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575501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>
            <a:extLst>
              <a:ext uri="{FF2B5EF4-FFF2-40B4-BE49-F238E27FC236}">
                <a16:creationId xmlns:a16="http://schemas.microsoft.com/office/drawing/2014/main" id="{A8596A93-A81D-D94C-8532-BB7BC48E2F9C}"/>
              </a:ext>
            </a:extLst>
          </p:cNvPr>
          <p:cNvSpPr txBox="1"/>
          <p:nvPr/>
        </p:nvSpPr>
        <p:spPr>
          <a:xfrm>
            <a:off x="7410484" y="3319571"/>
            <a:ext cx="4414334" cy="26328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s-ES" sz="1600" dirty="0" err="1"/>
              <a:t>Later</a:t>
            </a:r>
            <a:r>
              <a:rPr lang="es-ES" sz="1600" dirty="0"/>
              <a:t>, </a:t>
            </a:r>
            <a:r>
              <a:rPr lang="es-ES" sz="1600" dirty="0" err="1"/>
              <a:t>after</a:t>
            </a:r>
            <a:r>
              <a:rPr lang="es-ES" sz="1600" dirty="0"/>
              <a:t> </a:t>
            </a:r>
            <a:r>
              <a:rPr lang="es-ES" sz="1600" dirty="0" err="1"/>
              <a:t>the</a:t>
            </a:r>
            <a:r>
              <a:rPr lang="es-ES" sz="1600" dirty="0"/>
              <a:t> </a:t>
            </a:r>
            <a:r>
              <a:rPr lang="es-ES" sz="1600" dirty="0" err="1"/>
              <a:t>withdrawal</a:t>
            </a:r>
            <a:r>
              <a:rPr lang="es-ES" sz="1600" dirty="0"/>
              <a:t> of </a:t>
            </a:r>
            <a:r>
              <a:rPr lang="es-ES" sz="1600" dirty="0" err="1"/>
              <a:t>Italy</a:t>
            </a:r>
            <a:r>
              <a:rPr lang="es-ES" sz="1600" dirty="0"/>
              <a:t> and </a:t>
            </a:r>
            <a:r>
              <a:rPr lang="es-ES" sz="1600" dirty="0" err="1"/>
              <a:t>the</a:t>
            </a:r>
            <a:r>
              <a:rPr lang="es-ES" sz="1600" dirty="0"/>
              <a:t> </a:t>
            </a:r>
            <a:r>
              <a:rPr lang="es-ES" sz="1600" dirty="0" err="1"/>
              <a:t>addition</a:t>
            </a:r>
            <a:r>
              <a:rPr lang="es-ES" sz="1600" dirty="0"/>
              <a:t> of </a:t>
            </a:r>
            <a:r>
              <a:rPr lang="es-ES" sz="1600" dirty="0" err="1"/>
              <a:t>Turkey</a:t>
            </a:r>
            <a:r>
              <a:rPr lang="es-ES" sz="1600" dirty="0"/>
              <a:t>, </a:t>
            </a:r>
            <a:r>
              <a:rPr lang="es-ES" sz="1600" dirty="0" err="1"/>
              <a:t>the</a:t>
            </a:r>
            <a:r>
              <a:rPr lang="es-ES" sz="1600" dirty="0"/>
              <a:t> Triple Alliance </a:t>
            </a:r>
            <a:r>
              <a:rPr lang="es-ES" sz="1600" dirty="0" err="1"/>
              <a:t>took</a:t>
            </a:r>
            <a:r>
              <a:rPr lang="es-ES" sz="1600" dirty="0"/>
              <a:t> a new </a:t>
            </a:r>
            <a:r>
              <a:rPr lang="es-ES" sz="1600" dirty="0" err="1"/>
              <a:t>name</a:t>
            </a:r>
            <a:r>
              <a:rPr lang="es-ES" sz="1600" dirty="0"/>
              <a:t>, </a:t>
            </a:r>
            <a:r>
              <a:rPr lang="es-ES" sz="1600" dirty="0" err="1"/>
              <a:t>the</a:t>
            </a:r>
            <a:r>
              <a:rPr lang="es-ES" sz="1600" dirty="0"/>
              <a:t> Central </a:t>
            </a:r>
            <a:r>
              <a:rPr lang="es-ES" sz="1600" dirty="0" err="1"/>
              <a:t>Powers</a:t>
            </a:r>
            <a:r>
              <a:rPr lang="es-ES" sz="1600" dirty="0"/>
              <a:t>. </a:t>
            </a:r>
            <a:r>
              <a:rPr lang="es-ES" sz="1600" dirty="0" err="1"/>
              <a:t>Russia</a:t>
            </a:r>
            <a:r>
              <a:rPr lang="es-ES" sz="1600" dirty="0"/>
              <a:t>, France, and Great </a:t>
            </a:r>
            <a:r>
              <a:rPr lang="es-ES" sz="1600" dirty="0" err="1"/>
              <a:t>Britain</a:t>
            </a:r>
            <a:r>
              <a:rPr lang="es-ES" sz="1600" dirty="0"/>
              <a:t> </a:t>
            </a:r>
            <a:r>
              <a:rPr lang="es-ES" sz="1600" dirty="0" err="1"/>
              <a:t>had</a:t>
            </a:r>
            <a:r>
              <a:rPr lang="es-ES" sz="1600" dirty="0"/>
              <a:t> </a:t>
            </a:r>
            <a:r>
              <a:rPr lang="es-ES" sz="1600" dirty="0" err="1"/>
              <a:t>formed</a:t>
            </a:r>
            <a:r>
              <a:rPr lang="es-ES" sz="1600" dirty="0"/>
              <a:t> </a:t>
            </a:r>
            <a:r>
              <a:rPr lang="es-ES" sz="1600" dirty="0" err="1"/>
              <a:t>the</a:t>
            </a:r>
            <a:r>
              <a:rPr lang="es-ES" sz="1600" dirty="0"/>
              <a:t> rival Triple Entente. </a:t>
            </a:r>
            <a:r>
              <a:rPr lang="es-ES" sz="1600" dirty="0" err="1"/>
              <a:t>Later</a:t>
            </a:r>
            <a:r>
              <a:rPr lang="es-ES" sz="1600" dirty="0"/>
              <a:t> </a:t>
            </a:r>
            <a:r>
              <a:rPr lang="es-ES" sz="1600" dirty="0" err="1"/>
              <a:t>they</a:t>
            </a:r>
            <a:r>
              <a:rPr lang="es-ES" sz="1600" dirty="0"/>
              <a:t> </a:t>
            </a:r>
            <a:r>
              <a:rPr lang="es-ES" sz="1600" dirty="0" err="1"/>
              <a:t>were</a:t>
            </a:r>
            <a:r>
              <a:rPr lang="es-ES" sz="1600" dirty="0"/>
              <a:t> </a:t>
            </a:r>
            <a:r>
              <a:rPr lang="es-ES" sz="1600" dirty="0" err="1"/>
              <a:t>called</a:t>
            </a:r>
            <a:r>
              <a:rPr lang="es-ES" sz="1600" dirty="0"/>
              <a:t> </a:t>
            </a:r>
            <a:r>
              <a:rPr lang="es-ES" sz="1600" dirty="0" err="1"/>
              <a:t>the</a:t>
            </a:r>
            <a:r>
              <a:rPr lang="es-ES" sz="1600" dirty="0"/>
              <a:t> </a:t>
            </a:r>
            <a:r>
              <a:rPr lang="es-ES" sz="1600" dirty="0" err="1"/>
              <a:t>Allies</a:t>
            </a:r>
            <a:r>
              <a:rPr lang="es-ES" sz="1600" dirty="0"/>
              <a:t>. </a:t>
            </a:r>
            <a:r>
              <a:rPr lang="es-ES" sz="1600" dirty="0" err="1"/>
              <a:t>Except</a:t>
            </a:r>
            <a:r>
              <a:rPr lang="es-ES" sz="1600" dirty="0"/>
              <a:t> </a:t>
            </a:r>
            <a:r>
              <a:rPr lang="es-ES" sz="1600" dirty="0" err="1"/>
              <a:t>for</a:t>
            </a:r>
            <a:r>
              <a:rPr lang="es-ES" sz="1600" dirty="0"/>
              <a:t> Bulgaria, </a:t>
            </a:r>
            <a:r>
              <a:rPr lang="es-ES" sz="1600" dirty="0" err="1"/>
              <a:t>the</a:t>
            </a:r>
            <a:r>
              <a:rPr lang="es-ES" sz="1600" dirty="0"/>
              <a:t> </a:t>
            </a:r>
            <a:r>
              <a:rPr lang="es-ES" sz="1600" dirty="0" err="1"/>
              <a:t>Balkan</a:t>
            </a:r>
            <a:r>
              <a:rPr lang="es-ES" sz="1600" dirty="0"/>
              <a:t> </a:t>
            </a:r>
            <a:r>
              <a:rPr lang="es-ES" sz="1600" dirty="0" err="1"/>
              <a:t>states</a:t>
            </a:r>
            <a:r>
              <a:rPr lang="es-ES" sz="1600" dirty="0"/>
              <a:t> </a:t>
            </a:r>
            <a:r>
              <a:rPr lang="es-ES" sz="1600" dirty="0" err="1"/>
              <a:t>sided</a:t>
            </a:r>
            <a:r>
              <a:rPr lang="es-ES" sz="1600" dirty="0"/>
              <a:t> </a:t>
            </a:r>
            <a:r>
              <a:rPr lang="es-ES" sz="1600" dirty="0" err="1"/>
              <a:t>with</a:t>
            </a:r>
            <a:r>
              <a:rPr lang="es-ES" sz="1600" dirty="0"/>
              <a:t> Serbia and </a:t>
            </a:r>
            <a:r>
              <a:rPr lang="es-ES" sz="1600" dirty="0" err="1"/>
              <a:t>the</a:t>
            </a:r>
            <a:r>
              <a:rPr lang="es-ES" sz="1600" dirty="0"/>
              <a:t> </a:t>
            </a:r>
            <a:r>
              <a:rPr lang="es-ES" sz="1600" dirty="0" err="1"/>
              <a:t>Allies</a:t>
            </a:r>
            <a:r>
              <a:rPr lang="es-ES" sz="1600" dirty="0"/>
              <a:t>.</a:t>
            </a:r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12F662E3-BDB8-CD46-8A77-7856925E4501}"/>
              </a:ext>
            </a:extLst>
          </p:cNvPr>
          <p:cNvSpPr/>
          <p:nvPr/>
        </p:nvSpPr>
        <p:spPr>
          <a:xfrm>
            <a:off x="7413774" y="1378230"/>
            <a:ext cx="3977037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4000" dirty="0"/>
              <a:t>Central </a:t>
            </a:r>
            <a:r>
              <a:rPr lang="es-ES" sz="4000" dirty="0" err="1"/>
              <a:t>Powers</a:t>
            </a:r>
            <a:r>
              <a:rPr lang="es-ES" sz="4000" dirty="0"/>
              <a:t> &amp; Triple Entente</a:t>
            </a:r>
            <a:endParaRPr lang="es-ES" sz="4000" dirty="0">
              <a:latin typeface="Georgia" panose="02040502050405020303" pitchFamily="18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FA50F917-C7DE-614E-A223-EBBF2D73F90E}"/>
              </a:ext>
            </a:extLst>
          </p:cNvPr>
          <p:cNvSpPr/>
          <p:nvPr/>
        </p:nvSpPr>
        <p:spPr>
          <a:xfrm rot="5400000" flipH="1">
            <a:off x="7728119" y="2695487"/>
            <a:ext cx="81124" cy="506618"/>
          </a:xfrm>
          <a:prstGeom prst="rect">
            <a:avLst/>
          </a:prstGeom>
          <a:solidFill>
            <a:srgbClr val="E639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00BFBA29-4C7E-D54D-A128-C6F248121E97}"/>
              </a:ext>
            </a:extLst>
          </p:cNvPr>
          <p:cNvSpPr/>
          <p:nvPr/>
        </p:nvSpPr>
        <p:spPr>
          <a:xfrm>
            <a:off x="0" y="5337279"/>
            <a:ext cx="5119981" cy="152072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Ins="720000" rtlCol="0" anchor="ctr"/>
          <a:lstStyle/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s-ES" sz="1000" b="1" dirty="0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Central </a:t>
            </a:r>
            <a:r>
              <a:rPr lang="es-ES" sz="1000" b="1" dirty="0" err="1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Powers</a:t>
            </a:r>
            <a:endParaRPr lang="es-ES" sz="1000" b="1" dirty="0">
              <a:solidFill>
                <a:prstClr val="white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s-ES" sz="1000" b="1" dirty="0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Triple Entente</a:t>
            </a:r>
          </a:p>
        </p:txBody>
      </p:sp>
      <p:sp>
        <p:nvSpPr>
          <p:cNvPr id="154" name="Rectángulo 153">
            <a:extLst>
              <a:ext uri="{FF2B5EF4-FFF2-40B4-BE49-F238E27FC236}">
                <a16:creationId xmlns:a16="http://schemas.microsoft.com/office/drawing/2014/main" id="{4EC651BC-4117-DD43-88FD-70445B75FE10}"/>
              </a:ext>
            </a:extLst>
          </p:cNvPr>
          <p:cNvSpPr/>
          <p:nvPr/>
        </p:nvSpPr>
        <p:spPr>
          <a:xfrm>
            <a:off x="0" y="776462"/>
            <a:ext cx="6209994" cy="4560817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1" name="Forma libre 10">
            <a:extLst>
              <a:ext uri="{FF2B5EF4-FFF2-40B4-BE49-F238E27FC236}">
                <a16:creationId xmlns:a16="http://schemas.microsoft.com/office/drawing/2014/main" id="{55A3752F-9D9C-A64C-A322-9388D8C6B289}"/>
              </a:ext>
            </a:extLst>
          </p:cNvPr>
          <p:cNvSpPr/>
          <p:nvPr/>
        </p:nvSpPr>
        <p:spPr>
          <a:xfrm>
            <a:off x="1023361" y="1318214"/>
            <a:ext cx="527002" cy="420289"/>
          </a:xfrm>
          <a:custGeom>
            <a:avLst/>
            <a:gdLst>
              <a:gd name="connsiteX0" fmla="*/ 76011 w 527791"/>
              <a:gd name="connsiteY0" fmla="*/ 309134 h 420917"/>
              <a:gd name="connsiteX1" fmla="*/ 10728 w 527791"/>
              <a:gd name="connsiteY1" fmla="*/ 278756 h 420917"/>
              <a:gd name="connsiteX2" fmla="*/ 21919 w 527791"/>
              <a:gd name="connsiteY2" fmla="*/ 268928 h 420917"/>
              <a:gd name="connsiteX3" fmla="*/ 26582 w 527791"/>
              <a:gd name="connsiteY3" fmla="*/ 252846 h 420917"/>
              <a:gd name="connsiteX4" fmla="*/ 34043 w 527791"/>
              <a:gd name="connsiteY4" fmla="*/ 272502 h 420917"/>
              <a:gd name="connsiteX5" fmla="*/ 38706 w 527791"/>
              <a:gd name="connsiteY5" fmla="*/ 268035 h 420917"/>
              <a:gd name="connsiteX6" fmla="*/ 61089 w 527791"/>
              <a:gd name="connsiteY6" fmla="*/ 270715 h 420917"/>
              <a:gd name="connsiteX7" fmla="*/ 87202 w 527791"/>
              <a:gd name="connsiteY7" fmla="*/ 247485 h 420917"/>
              <a:gd name="connsiteX8" fmla="*/ 106787 w 527791"/>
              <a:gd name="connsiteY8" fmla="*/ 252846 h 420917"/>
              <a:gd name="connsiteX9" fmla="*/ 95596 w 527791"/>
              <a:gd name="connsiteY9" fmla="*/ 244804 h 420917"/>
              <a:gd name="connsiteX10" fmla="*/ 90000 w 527791"/>
              <a:gd name="connsiteY10" fmla="*/ 244804 h 420917"/>
              <a:gd name="connsiteX11" fmla="*/ 68550 w 527791"/>
              <a:gd name="connsiteY11" fmla="*/ 243017 h 420917"/>
              <a:gd name="connsiteX12" fmla="*/ 83472 w 527791"/>
              <a:gd name="connsiteY12" fmla="*/ 241231 h 420917"/>
              <a:gd name="connsiteX13" fmla="*/ 76944 w 527791"/>
              <a:gd name="connsiteY13" fmla="*/ 235870 h 420917"/>
              <a:gd name="connsiteX14" fmla="*/ 85337 w 527791"/>
              <a:gd name="connsiteY14" fmla="*/ 226041 h 420917"/>
              <a:gd name="connsiteX15" fmla="*/ 96528 w 527791"/>
              <a:gd name="connsiteY15" fmla="*/ 227828 h 420917"/>
              <a:gd name="connsiteX16" fmla="*/ 116113 w 527791"/>
              <a:gd name="connsiteY16" fmla="*/ 221574 h 420917"/>
              <a:gd name="connsiteX17" fmla="*/ 105855 w 527791"/>
              <a:gd name="connsiteY17" fmla="*/ 218894 h 420917"/>
              <a:gd name="connsiteX18" fmla="*/ 73213 w 527791"/>
              <a:gd name="connsiteY18" fmla="*/ 227828 h 420917"/>
              <a:gd name="connsiteX19" fmla="*/ 76944 w 527791"/>
              <a:gd name="connsiteY19" fmla="*/ 213533 h 420917"/>
              <a:gd name="connsiteX20" fmla="*/ 74146 w 527791"/>
              <a:gd name="connsiteY20" fmla="*/ 198344 h 420917"/>
              <a:gd name="connsiteX21" fmla="*/ 83472 w 527791"/>
              <a:gd name="connsiteY21" fmla="*/ 183155 h 420917"/>
              <a:gd name="connsiteX22" fmla="*/ 70415 w 527791"/>
              <a:gd name="connsiteY22" fmla="*/ 183155 h 420917"/>
              <a:gd name="connsiteX23" fmla="*/ 65752 w 527791"/>
              <a:gd name="connsiteY23" fmla="*/ 176901 h 420917"/>
              <a:gd name="connsiteX24" fmla="*/ 66685 w 527791"/>
              <a:gd name="connsiteY24" fmla="*/ 181368 h 420917"/>
              <a:gd name="connsiteX25" fmla="*/ 45235 w 527791"/>
              <a:gd name="connsiteY25" fmla="*/ 161712 h 420917"/>
              <a:gd name="connsiteX26" fmla="*/ 39639 w 527791"/>
              <a:gd name="connsiteY26" fmla="*/ 160818 h 420917"/>
              <a:gd name="connsiteX27" fmla="*/ 34976 w 527791"/>
              <a:gd name="connsiteY27" fmla="*/ 162605 h 420917"/>
              <a:gd name="connsiteX28" fmla="*/ 31245 w 527791"/>
              <a:gd name="connsiteY28" fmla="*/ 156351 h 420917"/>
              <a:gd name="connsiteX29" fmla="*/ 13526 w 527791"/>
              <a:gd name="connsiteY29" fmla="*/ 137588 h 420917"/>
              <a:gd name="connsiteX30" fmla="*/ 31245 w 527791"/>
              <a:gd name="connsiteY30" fmla="*/ 147416 h 420917"/>
              <a:gd name="connsiteX31" fmla="*/ 61089 w 527791"/>
              <a:gd name="connsiteY31" fmla="*/ 144736 h 420917"/>
              <a:gd name="connsiteX32" fmla="*/ 58291 w 527791"/>
              <a:gd name="connsiteY32" fmla="*/ 156351 h 420917"/>
              <a:gd name="connsiteX33" fmla="*/ 66685 w 527791"/>
              <a:gd name="connsiteY33" fmla="*/ 150096 h 420917"/>
              <a:gd name="connsiteX34" fmla="*/ 86270 w 527791"/>
              <a:gd name="connsiteY34" fmla="*/ 148310 h 420917"/>
              <a:gd name="connsiteX35" fmla="*/ 85337 w 527791"/>
              <a:gd name="connsiteY35" fmla="*/ 163498 h 420917"/>
              <a:gd name="connsiteX36" fmla="*/ 86270 w 527791"/>
              <a:gd name="connsiteY36" fmla="*/ 158138 h 420917"/>
              <a:gd name="connsiteX37" fmla="*/ 136631 w 527791"/>
              <a:gd name="connsiteY37" fmla="*/ 158138 h 420917"/>
              <a:gd name="connsiteX38" fmla="*/ 116113 w 527791"/>
              <a:gd name="connsiteY38" fmla="*/ 161712 h 420917"/>
              <a:gd name="connsiteX39" fmla="*/ 97461 w 527791"/>
              <a:gd name="connsiteY39" fmla="*/ 143842 h 420917"/>
              <a:gd name="connsiteX40" fmla="*/ 99326 w 527791"/>
              <a:gd name="connsiteY40" fmla="*/ 142055 h 420917"/>
              <a:gd name="connsiteX41" fmla="*/ 137564 w 527791"/>
              <a:gd name="connsiteY41" fmla="*/ 132227 h 420917"/>
              <a:gd name="connsiteX42" fmla="*/ 153418 w 527791"/>
              <a:gd name="connsiteY42" fmla="*/ 133120 h 420917"/>
              <a:gd name="connsiteX43" fmla="*/ 126372 w 527791"/>
              <a:gd name="connsiteY43" fmla="*/ 119718 h 420917"/>
              <a:gd name="connsiteX44" fmla="*/ 145024 w 527791"/>
              <a:gd name="connsiteY44" fmla="*/ 108997 h 420917"/>
              <a:gd name="connsiteX45" fmla="*/ 110518 w 527791"/>
              <a:gd name="connsiteY45" fmla="*/ 105423 h 420917"/>
              <a:gd name="connsiteX46" fmla="*/ 112383 w 527791"/>
              <a:gd name="connsiteY46" fmla="*/ 90234 h 420917"/>
              <a:gd name="connsiteX47" fmla="*/ 106787 w 527791"/>
              <a:gd name="connsiteY47" fmla="*/ 93808 h 420917"/>
              <a:gd name="connsiteX48" fmla="*/ 106787 w 527791"/>
              <a:gd name="connsiteY48" fmla="*/ 89340 h 420917"/>
              <a:gd name="connsiteX49" fmla="*/ 95596 w 527791"/>
              <a:gd name="connsiteY49" fmla="*/ 90234 h 420917"/>
              <a:gd name="connsiteX50" fmla="*/ 95596 w 527791"/>
              <a:gd name="connsiteY50" fmla="*/ 85767 h 420917"/>
              <a:gd name="connsiteX51" fmla="*/ 87202 w 527791"/>
              <a:gd name="connsiteY51" fmla="*/ 95595 h 420917"/>
              <a:gd name="connsiteX52" fmla="*/ 82539 w 527791"/>
              <a:gd name="connsiteY52" fmla="*/ 88447 h 420917"/>
              <a:gd name="connsiteX53" fmla="*/ 49898 w 527791"/>
              <a:gd name="connsiteY53" fmla="*/ 84873 h 420917"/>
              <a:gd name="connsiteX54" fmla="*/ 54561 w 527791"/>
              <a:gd name="connsiteY54" fmla="*/ 79512 h 420917"/>
              <a:gd name="connsiteX55" fmla="*/ 31245 w 527791"/>
              <a:gd name="connsiteY55" fmla="*/ 63430 h 420917"/>
              <a:gd name="connsiteX56" fmla="*/ 65752 w 527791"/>
              <a:gd name="connsiteY56" fmla="*/ 76832 h 420917"/>
              <a:gd name="connsiteX57" fmla="*/ 69483 w 527791"/>
              <a:gd name="connsiteY57" fmla="*/ 42880 h 420917"/>
              <a:gd name="connsiteX58" fmla="*/ 96528 w 527791"/>
              <a:gd name="connsiteY58" fmla="*/ 75045 h 420917"/>
              <a:gd name="connsiteX59" fmla="*/ 89068 w 527791"/>
              <a:gd name="connsiteY59" fmla="*/ 64323 h 420917"/>
              <a:gd name="connsiteX60" fmla="*/ 107720 w 527791"/>
              <a:gd name="connsiteY60" fmla="*/ 65217 h 420917"/>
              <a:gd name="connsiteX61" fmla="*/ 91865 w 527791"/>
              <a:gd name="connsiteY61" fmla="*/ 61643 h 420917"/>
              <a:gd name="connsiteX62" fmla="*/ 83472 w 527791"/>
              <a:gd name="connsiteY62" fmla="*/ 41093 h 420917"/>
              <a:gd name="connsiteX63" fmla="*/ 109585 w 527791"/>
              <a:gd name="connsiteY63" fmla="*/ 59856 h 420917"/>
              <a:gd name="connsiteX64" fmla="*/ 94663 w 527791"/>
              <a:gd name="connsiteY64" fmla="*/ 26797 h 420917"/>
              <a:gd name="connsiteX65" fmla="*/ 112383 w 527791"/>
              <a:gd name="connsiteY65" fmla="*/ 38413 h 420917"/>
              <a:gd name="connsiteX66" fmla="*/ 121709 w 527791"/>
              <a:gd name="connsiteY66" fmla="*/ 16076 h 420917"/>
              <a:gd name="connsiteX67" fmla="*/ 144092 w 527791"/>
              <a:gd name="connsiteY67" fmla="*/ 76832 h 420917"/>
              <a:gd name="connsiteX68" fmla="*/ 160879 w 527791"/>
              <a:gd name="connsiteY68" fmla="*/ 52708 h 420917"/>
              <a:gd name="connsiteX69" fmla="*/ 153418 w 527791"/>
              <a:gd name="connsiteY69" fmla="*/ 48241 h 420917"/>
              <a:gd name="connsiteX70" fmla="*/ 144092 w 527791"/>
              <a:gd name="connsiteY70" fmla="*/ 23224 h 420917"/>
              <a:gd name="connsiteX71" fmla="*/ 173003 w 527791"/>
              <a:gd name="connsiteY71" fmla="*/ 33945 h 420917"/>
              <a:gd name="connsiteX72" fmla="*/ 164609 w 527791"/>
              <a:gd name="connsiteY72" fmla="*/ 29478 h 420917"/>
              <a:gd name="connsiteX73" fmla="*/ 171138 w 527791"/>
              <a:gd name="connsiteY73" fmla="*/ 26797 h 420917"/>
              <a:gd name="connsiteX74" fmla="*/ 171138 w 527791"/>
              <a:gd name="connsiteY74" fmla="*/ 24117 h 420917"/>
              <a:gd name="connsiteX75" fmla="*/ 145957 w 527791"/>
              <a:gd name="connsiteY75" fmla="*/ 13395 h 420917"/>
              <a:gd name="connsiteX76" fmla="*/ 160879 w 527791"/>
              <a:gd name="connsiteY76" fmla="*/ 7141 h 420917"/>
              <a:gd name="connsiteX77" fmla="*/ 161811 w 527791"/>
              <a:gd name="connsiteY77" fmla="*/ 5354 h 420917"/>
              <a:gd name="connsiteX78" fmla="*/ 161811 w 527791"/>
              <a:gd name="connsiteY78" fmla="*/ 887 h 420917"/>
              <a:gd name="connsiteX79" fmla="*/ 168340 w 527791"/>
              <a:gd name="connsiteY79" fmla="*/ 11608 h 420917"/>
              <a:gd name="connsiteX80" fmla="*/ 182329 w 527791"/>
              <a:gd name="connsiteY80" fmla="*/ 16076 h 420917"/>
              <a:gd name="connsiteX81" fmla="*/ 178599 w 527791"/>
              <a:gd name="connsiteY81" fmla="*/ 36626 h 420917"/>
              <a:gd name="connsiteX82" fmla="*/ 185127 w 527791"/>
              <a:gd name="connsiteY82" fmla="*/ 37519 h 420917"/>
              <a:gd name="connsiteX83" fmla="*/ 190723 w 527791"/>
              <a:gd name="connsiteY83" fmla="*/ 47347 h 420917"/>
              <a:gd name="connsiteX84" fmla="*/ 185127 w 527791"/>
              <a:gd name="connsiteY84" fmla="*/ 49134 h 420917"/>
              <a:gd name="connsiteX85" fmla="*/ 194453 w 527791"/>
              <a:gd name="connsiteY85" fmla="*/ 56282 h 420917"/>
              <a:gd name="connsiteX86" fmla="*/ 187925 w 527791"/>
              <a:gd name="connsiteY86" fmla="*/ 75045 h 420917"/>
              <a:gd name="connsiteX87" fmla="*/ 202846 w 527791"/>
              <a:gd name="connsiteY87" fmla="*/ 82193 h 420917"/>
              <a:gd name="connsiteX88" fmla="*/ 186992 w 527791"/>
              <a:gd name="connsiteY88" fmla="*/ 83086 h 420917"/>
              <a:gd name="connsiteX89" fmla="*/ 186059 w 527791"/>
              <a:gd name="connsiteY89" fmla="*/ 111677 h 420917"/>
              <a:gd name="connsiteX90" fmla="*/ 168340 w 527791"/>
              <a:gd name="connsiteY90" fmla="*/ 98275 h 420917"/>
              <a:gd name="connsiteX91" fmla="*/ 171138 w 527791"/>
              <a:gd name="connsiteY91" fmla="*/ 106316 h 420917"/>
              <a:gd name="connsiteX92" fmla="*/ 179531 w 527791"/>
              <a:gd name="connsiteY92" fmla="*/ 125973 h 420917"/>
              <a:gd name="connsiteX93" fmla="*/ 162744 w 527791"/>
              <a:gd name="connsiteY93" fmla="*/ 140268 h 420917"/>
              <a:gd name="connsiteX94" fmla="*/ 174868 w 527791"/>
              <a:gd name="connsiteY94" fmla="*/ 146523 h 420917"/>
              <a:gd name="connsiteX95" fmla="*/ 167407 w 527791"/>
              <a:gd name="connsiteY95" fmla="*/ 159925 h 420917"/>
              <a:gd name="connsiteX96" fmla="*/ 164609 w 527791"/>
              <a:gd name="connsiteY96" fmla="*/ 176901 h 420917"/>
              <a:gd name="connsiteX97" fmla="*/ 195386 w 527791"/>
              <a:gd name="connsiteY97" fmla="*/ 136694 h 420917"/>
              <a:gd name="connsiteX98" fmla="*/ 206577 w 527791"/>
              <a:gd name="connsiteY98" fmla="*/ 145629 h 420917"/>
              <a:gd name="connsiteX99" fmla="*/ 230825 w 527791"/>
              <a:gd name="connsiteY99" fmla="*/ 142055 h 420917"/>
              <a:gd name="connsiteX100" fmla="*/ 247612 w 527791"/>
              <a:gd name="connsiteY100" fmla="*/ 94701 h 420917"/>
              <a:gd name="connsiteX101" fmla="*/ 269995 w 527791"/>
              <a:gd name="connsiteY101" fmla="*/ 150990 h 420917"/>
              <a:gd name="connsiteX102" fmla="*/ 280254 w 527791"/>
              <a:gd name="connsiteY102" fmla="*/ 127760 h 420917"/>
              <a:gd name="connsiteX103" fmla="*/ 289580 w 527791"/>
              <a:gd name="connsiteY103" fmla="*/ 116145 h 420917"/>
              <a:gd name="connsiteX104" fmla="*/ 299838 w 527791"/>
              <a:gd name="connsiteY104" fmla="*/ 118825 h 420917"/>
              <a:gd name="connsiteX105" fmla="*/ 301704 w 527791"/>
              <a:gd name="connsiteY105" fmla="*/ 122399 h 420917"/>
              <a:gd name="connsiteX106" fmla="*/ 323154 w 527791"/>
              <a:gd name="connsiteY106" fmla="*/ 114358 h 420917"/>
              <a:gd name="connsiteX107" fmla="*/ 329682 w 527791"/>
              <a:gd name="connsiteY107" fmla="*/ 134014 h 420917"/>
              <a:gd name="connsiteX108" fmla="*/ 325019 w 527791"/>
              <a:gd name="connsiteY108" fmla="*/ 145629 h 420917"/>
              <a:gd name="connsiteX109" fmla="*/ 334345 w 527791"/>
              <a:gd name="connsiteY109" fmla="*/ 162605 h 420917"/>
              <a:gd name="connsiteX110" fmla="*/ 329682 w 527791"/>
              <a:gd name="connsiteY110" fmla="*/ 188516 h 420917"/>
              <a:gd name="connsiteX111" fmla="*/ 346469 w 527791"/>
              <a:gd name="connsiteY111" fmla="*/ 128653 h 420917"/>
              <a:gd name="connsiteX112" fmla="*/ 366987 w 527791"/>
              <a:gd name="connsiteY112" fmla="*/ 169753 h 420917"/>
              <a:gd name="connsiteX113" fmla="*/ 368852 w 527791"/>
              <a:gd name="connsiteY113" fmla="*/ 164392 h 420917"/>
              <a:gd name="connsiteX114" fmla="*/ 372582 w 527791"/>
              <a:gd name="connsiteY114" fmla="*/ 163498 h 420917"/>
              <a:gd name="connsiteX115" fmla="*/ 374448 w 527791"/>
              <a:gd name="connsiteY115" fmla="*/ 168859 h 420917"/>
              <a:gd name="connsiteX116" fmla="*/ 376313 w 527791"/>
              <a:gd name="connsiteY116" fmla="*/ 165285 h 420917"/>
              <a:gd name="connsiteX117" fmla="*/ 400561 w 527791"/>
              <a:gd name="connsiteY117" fmla="*/ 144736 h 420917"/>
              <a:gd name="connsiteX118" fmla="*/ 418280 w 527791"/>
              <a:gd name="connsiteY118" fmla="*/ 169753 h 420917"/>
              <a:gd name="connsiteX119" fmla="*/ 419213 w 527791"/>
              <a:gd name="connsiteY119" fmla="*/ 159031 h 420917"/>
              <a:gd name="connsiteX120" fmla="*/ 428539 w 527791"/>
              <a:gd name="connsiteY120" fmla="*/ 167072 h 420917"/>
              <a:gd name="connsiteX121" fmla="*/ 428539 w 527791"/>
              <a:gd name="connsiteY121" fmla="*/ 160818 h 420917"/>
              <a:gd name="connsiteX122" fmla="*/ 436000 w 527791"/>
              <a:gd name="connsiteY122" fmla="*/ 152777 h 420917"/>
              <a:gd name="connsiteX123" fmla="*/ 436000 w 527791"/>
              <a:gd name="connsiteY123" fmla="*/ 140268 h 420917"/>
              <a:gd name="connsiteX124" fmla="*/ 440663 w 527791"/>
              <a:gd name="connsiteY124" fmla="*/ 125079 h 420917"/>
              <a:gd name="connsiteX125" fmla="*/ 460248 w 527791"/>
              <a:gd name="connsiteY125" fmla="*/ 128653 h 420917"/>
              <a:gd name="connsiteX126" fmla="*/ 464911 w 527791"/>
              <a:gd name="connsiteY126" fmla="*/ 145629 h 420917"/>
              <a:gd name="connsiteX127" fmla="*/ 474237 w 527791"/>
              <a:gd name="connsiteY127" fmla="*/ 150990 h 420917"/>
              <a:gd name="connsiteX128" fmla="*/ 477035 w 527791"/>
              <a:gd name="connsiteY128" fmla="*/ 184048 h 420917"/>
              <a:gd name="connsiteX129" fmla="*/ 484496 w 527791"/>
              <a:gd name="connsiteY129" fmla="*/ 174220 h 420917"/>
              <a:gd name="connsiteX130" fmla="*/ 496620 w 527791"/>
              <a:gd name="connsiteY130" fmla="*/ 174220 h 420917"/>
              <a:gd name="connsiteX131" fmla="*/ 526464 w 527791"/>
              <a:gd name="connsiteY131" fmla="*/ 173327 h 420917"/>
              <a:gd name="connsiteX132" fmla="*/ 513407 w 527791"/>
              <a:gd name="connsiteY132" fmla="*/ 176007 h 420917"/>
              <a:gd name="connsiteX133" fmla="*/ 484496 w 527791"/>
              <a:gd name="connsiteY133" fmla="*/ 191196 h 420917"/>
              <a:gd name="connsiteX134" fmla="*/ 489159 w 527791"/>
              <a:gd name="connsiteY134" fmla="*/ 194770 h 420917"/>
              <a:gd name="connsiteX135" fmla="*/ 486361 w 527791"/>
              <a:gd name="connsiteY135" fmla="*/ 200131 h 420917"/>
              <a:gd name="connsiteX136" fmla="*/ 504081 w 527791"/>
              <a:gd name="connsiteY136" fmla="*/ 204598 h 420917"/>
              <a:gd name="connsiteX137" fmla="*/ 481698 w 527791"/>
              <a:gd name="connsiteY137" fmla="*/ 236763 h 420917"/>
              <a:gd name="connsiteX138" fmla="*/ 488226 w 527791"/>
              <a:gd name="connsiteY138" fmla="*/ 234976 h 420917"/>
              <a:gd name="connsiteX139" fmla="*/ 506879 w 527791"/>
              <a:gd name="connsiteY139" fmla="*/ 245698 h 420917"/>
              <a:gd name="connsiteX140" fmla="*/ 502216 w 527791"/>
              <a:gd name="connsiteY140" fmla="*/ 248378 h 420917"/>
              <a:gd name="connsiteX141" fmla="*/ 506879 w 527791"/>
              <a:gd name="connsiteY141" fmla="*/ 256419 h 420917"/>
              <a:gd name="connsiteX142" fmla="*/ 502216 w 527791"/>
              <a:gd name="connsiteY142" fmla="*/ 256419 h 420917"/>
              <a:gd name="connsiteX143" fmla="*/ 484496 w 527791"/>
              <a:gd name="connsiteY143" fmla="*/ 269822 h 420917"/>
              <a:gd name="connsiteX144" fmla="*/ 506879 w 527791"/>
              <a:gd name="connsiteY144" fmla="*/ 258206 h 420917"/>
              <a:gd name="connsiteX145" fmla="*/ 516205 w 527791"/>
              <a:gd name="connsiteY145" fmla="*/ 268035 h 420917"/>
              <a:gd name="connsiteX146" fmla="*/ 522733 w 527791"/>
              <a:gd name="connsiteY146" fmla="*/ 268928 h 420917"/>
              <a:gd name="connsiteX147" fmla="*/ 520868 w 527791"/>
              <a:gd name="connsiteY147" fmla="*/ 299306 h 420917"/>
              <a:gd name="connsiteX148" fmla="*/ 501283 w 527791"/>
              <a:gd name="connsiteY148" fmla="*/ 304667 h 420917"/>
              <a:gd name="connsiteX149" fmla="*/ 496620 w 527791"/>
              <a:gd name="connsiteY149" fmla="*/ 311815 h 420917"/>
              <a:gd name="connsiteX150" fmla="*/ 509677 w 527791"/>
              <a:gd name="connsiteY150" fmla="*/ 341299 h 420917"/>
              <a:gd name="connsiteX151" fmla="*/ 479833 w 527791"/>
              <a:gd name="connsiteY151" fmla="*/ 326110 h 420917"/>
              <a:gd name="connsiteX152" fmla="*/ 500351 w 527791"/>
              <a:gd name="connsiteY152" fmla="*/ 348447 h 420917"/>
              <a:gd name="connsiteX153" fmla="*/ 483564 w 527791"/>
              <a:gd name="connsiteY153" fmla="*/ 343086 h 420917"/>
              <a:gd name="connsiteX154" fmla="*/ 494755 w 527791"/>
              <a:gd name="connsiteY154" fmla="*/ 352914 h 420917"/>
              <a:gd name="connsiteX155" fmla="*/ 489159 w 527791"/>
              <a:gd name="connsiteY155" fmla="*/ 357382 h 420917"/>
              <a:gd name="connsiteX156" fmla="*/ 463046 w 527791"/>
              <a:gd name="connsiteY156" fmla="*/ 364529 h 420917"/>
              <a:gd name="connsiteX157" fmla="*/ 454652 w 527791"/>
              <a:gd name="connsiteY157" fmla="*/ 346660 h 420917"/>
              <a:gd name="connsiteX158" fmla="*/ 461181 w 527791"/>
              <a:gd name="connsiteY158" fmla="*/ 366316 h 420917"/>
              <a:gd name="connsiteX159" fmla="*/ 441596 w 527791"/>
              <a:gd name="connsiteY159" fmla="*/ 369890 h 420917"/>
              <a:gd name="connsiteX160" fmla="*/ 435067 w 527791"/>
              <a:gd name="connsiteY160" fmla="*/ 390440 h 420917"/>
              <a:gd name="connsiteX161" fmla="*/ 424809 w 527791"/>
              <a:gd name="connsiteY161" fmla="*/ 388653 h 420917"/>
              <a:gd name="connsiteX162" fmla="*/ 408022 w 527791"/>
              <a:gd name="connsiteY162" fmla="*/ 399375 h 420917"/>
              <a:gd name="connsiteX163" fmla="*/ 390302 w 527791"/>
              <a:gd name="connsiteY163" fmla="*/ 373464 h 420917"/>
              <a:gd name="connsiteX164" fmla="*/ 388437 w 527791"/>
              <a:gd name="connsiteY164" fmla="*/ 387760 h 420917"/>
              <a:gd name="connsiteX165" fmla="*/ 381908 w 527791"/>
              <a:gd name="connsiteY165" fmla="*/ 387760 h 420917"/>
              <a:gd name="connsiteX166" fmla="*/ 384706 w 527791"/>
              <a:gd name="connsiteY166" fmla="*/ 390440 h 420917"/>
              <a:gd name="connsiteX167" fmla="*/ 350200 w 527791"/>
              <a:gd name="connsiteY167" fmla="*/ 392227 h 420917"/>
              <a:gd name="connsiteX168" fmla="*/ 315693 w 527791"/>
              <a:gd name="connsiteY168" fmla="*/ 408309 h 420917"/>
              <a:gd name="connsiteX169" fmla="*/ 308232 w 527791"/>
              <a:gd name="connsiteY169" fmla="*/ 409203 h 420917"/>
              <a:gd name="connsiteX170" fmla="*/ 293310 w 527791"/>
              <a:gd name="connsiteY170" fmla="*/ 396694 h 420917"/>
              <a:gd name="connsiteX171" fmla="*/ 284917 w 527791"/>
              <a:gd name="connsiteY171" fmla="*/ 410990 h 420917"/>
              <a:gd name="connsiteX172" fmla="*/ 276523 w 527791"/>
              <a:gd name="connsiteY172" fmla="*/ 402949 h 420917"/>
              <a:gd name="connsiteX173" fmla="*/ 242949 w 527791"/>
              <a:gd name="connsiteY173" fmla="*/ 397588 h 420917"/>
              <a:gd name="connsiteX174" fmla="*/ 226162 w 527791"/>
              <a:gd name="connsiteY174" fmla="*/ 418138 h 420917"/>
              <a:gd name="connsiteX175" fmla="*/ 178599 w 527791"/>
              <a:gd name="connsiteY175" fmla="*/ 417244 h 420917"/>
              <a:gd name="connsiteX176" fmla="*/ 139429 w 527791"/>
              <a:gd name="connsiteY176" fmla="*/ 377932 h 420917"/>
              <a:gd name="connsiteX177" fmla="*/ 110518 w 527791"/>
              <a:gd name="connsiteY177" fmla="*/ 358275 h 420917"/>
              <a:gd name="connsiteX178" fmla="*/ 106787 w 527791"/>
              <a:gd name="connsiteY178" fmla="*/ 343980 h 420917"/>
              <a:gd name="connsiteX179" fmla="*/ 120776 w 527791"/>
              <a:gd name="connsiteY179" fmla="*/ 332364 h 420917"/>
              <a:gd name="connsiteX180" fmla="*/ 105855 w 527791"/>
              <a:gd name="connsiteY180" fmla="*/ 343086 h 420917"/>
              <a:gd name="connsiteX181" fmla="*/ 108652 w 527791"/>
              <a:gd name="connsiteY181" fmla="*/ 322536 h 420917"/>
              <a:gd name="connsiteX182" fmla="*/ 98394 w 527791"/>
              <a:gd name="connsiteY182" fmla="*/ 328791 h 420917"/>
              <a:gd name="connsiteX183" fmla="*/ 86270 w 527791"/>
              <a:gd name="connsiteY183" fmla="*/ 311815 h 420917"/>
              <a:gd name="connsiteX184" fmla="*/ 76011 w 527791"/>
              <a:gd name="connsiteY184" fmla="*/ 309134 h 4209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</a:cxnLst>
            <a:rect l="l" t="t" r="r" b="b"/>
            <a:pathLst>
              <a:path w="527791" h="420917">
                <a:moveTo>
                  <a:pt x="76011" y="309134"/>
                </a:moveTo>
                <a:cubicBezTo>
                  <a:pt x="73213" y="308241"/>
                  <a:pt x="13526" y="280543"/>
                  <a:pt x="10728" y="278756"/>
                </a:cubicBezTo>
                <a:cubicBezTo>
                  <a:pt x="6998" y="276076"/>
                  <a:pt x="19121" y="272502"/>
                  <a:pt x="21919" y="268928"/>
                </a:cubicBezTo>
                <a:cubicBezTo>
                  <a:pt x="24717" y="264461"/>
                  <a:pt x="21919" y="251059"/>
                  <a:pt x="26582" y="252846"/>
                </a:cubicBezTo>
                <a:cubicBezTo>
                  <a:pt x="34043" y="255526"/>
                  <a:pt x="29380" y="267141"/>
                  <a:pt x="34043" y="272502"/>
                </a:cubicBezTo>
                <a:cubicBezTo>
                  <a:pt x="34976" y="274289"/>
                  <a:pt x="35909" y="268035"/>
                  <a:pt x="38706" y="268035"/>
                </a:cubicBezTo>
                <a:cubicBezTo>
                  <a:pt x="46167" y="267141"/>
                  <a:pt x="54561" y="273395"/>
                  <a:pt x="61089" y="270715"/>
                </a:cubicBezTo>
                <a:cubicBezTo>
                  <a:pt x="90000" y="259993"/>
                  <a:pt x="51763" y="250165"/>
                  <a:pt x="87202" y="247485"/>
                </a:cubicBezTo>
                <a:cubicBezTo>
                  <a:pt x="93731" y="247485"/>
                  <a:pt x="100259" y="251952"/>
                  <a:pt x="106787" y="252846"/>
                </a:cubicBezTo>
                <a:cubicBezTo>
                  <a:pt x="111450" y="253739"/>
                  <a:pt x="99326" y="246591"/>
                  <a:pt x="95596" y="244804"/>
                </a:cubicBezTo>
                <a:cubicBezTo>
                  <a:pt x="93731" y="244804"/>
                  <a:pt x="91865" y="244804"/>
                  <a:pt x="90000" y="244804"/>
                </a:cubicBezTo>
                <a:cubicBezTo>
                  <a:pt x="82539" y="243911"/>
                  <a:pt x="75078" y="245698"/>
                  <a:pt x="68550" y="243017"/>
                </a:cubicBezTo>
                <a:cubicBezTo>
                  <a:pt x="63887" y="240337"/>
                  <a:pt x="79741" y="244804"/>
                  <a:pt x="83472" y="241231"/>
                </a:cubicBezTo>
                <a:cubicBezTo>
                  <a:pt x="85337" y="239444"/>
                  <a:pt x="76011" y="238550"/>
                  <a:pt x="76944" y="235870"/>
                </a:cubicBezTo>
                <a:cubicBezTo>
                  <a:pt x="76944" y="231402"/>
                  <a:pt x="80674" y="227828"/>
                  <a:pt x="85337" y="226041"/>
                </a:cubicBezTo>
                <a:cubicBezTo>
                  <a:pt x="88135" y="225148"/>
                  <a:pt x="92798" y="227828"/>
                  <a:pt x="96528" y="227828"/>
                </a:cubicBezTo>
                <a:cubicBezTo>
                  <a:pt x="103057" y="226935"/>
                  <a:pt x="110518" y="226041"/>
                  <a:pt x="116113" y="221574"/>
                </a:cubicBezTo>
                <a:cubicBezTo>
                  <a:pt x="118911" y="219787"/>
                  <a:pt x="108652" y="220681"/>
                  <a:pt x="105855" y="218894"/>
                </a:cubicBezTo>
                <a:cubicBezTo>
                  <a:pt x="103057" y="218000"/>
                  <a:pt x="79741" y="228722"/>
                  <a:pt x="73213" y="227828"/>
                </a:cubicBezTo>
                <a:cubicBezTo>
                  <a:pt x="68550" y="226935"/>
                  <a:pt x="76011" y="218000"/>
                  <a:pt x="76944" y="213533"/>
                </a:cubicBezTo>
                <a:cubicBezTo>
                  <a:pt x="76944" y="208172"/>
                  <a:pt x="73213" y="203705"/>
                  <a:pt x="74146" y="198344"/>
                </a:cubicBezTo>
                <a:cubicBezTo>
                  <a:pt x="75078" y="192983"/>
                  <a:pt x="85337" y="189409"/>
                  <a:pt x="83472" y="183155"/>
                </a:cubicBezTo>
                <a:cubicBezTo>
                  <a:pt x="82539" y="179581"/>
                  <a:pt x="74146" y="184942"/>
                  <a:pt x="70415" y="183155"/>
                </a:cubicBezTo>
                <a:cubicBezTo>
                  <a:pt x="67617" y="182261"/>
                  <a:pt x="68550" y="175114"/>
                  <a:pt x="65752" y="176901"/>
                </a:cubicBezTo>
                <a:cubicBezTo>
                  <a:pt x="64820" y="177794"/>
                  <a:pt x="68550" y="182261"/>
                  <a:pt x="66685" y="181368"/>
                </a:cubicBezTo>
                <a:cubicBezTo>
                  <a:pt x="59224" y="177794"/>
                  <a:pt x="51763" y="166179"/>
                  <a:pt x="45235" y="161712"/>
                </a:cubicBezTo>
                <a:cubicBezTo>
                  <a:pt x="44302" y="159925"/>
                  <a:pt x="41504" y="160818"/>
                  <a:pt x="39639" y="160818"/>
                </a:cubicBezTo>
                <a:cubicBezTo>
                  <a:pt x="37774" y="160818"/>
                  <a:pt x="35909" y="163498"/>
                  <a:pt x="34976" y="162605"/>
                </a:cubicBezTo>
                <a:cubicBezTo>
                  <a:pt x="33111" y="161712"/>
                  <a:pt x="34043" y="157244"/>
                  <a:pt x="31245" y="156351"/>
                </a:cubicBezTo>
                <a:cubicBezTo>
                  <a:pt x="27515" y="154564"/>
                  <a:pt x="-23779" y="154564"/>
                  <a:pt x="13526" y="137588"/>
                </a:cubicBezTo>
                <a:cubicBezTo>
                  <a:pt x="23785" y="133120"/>
                  <a:pt x="21919" y="142055"/>
                  <a:pt x="31245" y="147416"/>
                </a:cubicBezTo>
                <a:cubicBezTo>
                  <a:pt x="39639" y="151883"/>
                  <a:pt x="52696" y="140268"/>
                  <a:pt x="61089" y="144736"/>
                </a:cubicBezTo>
                <a:cubicBezTo>
                  <a:pt x="64820" y="146523"/>
                  <a:pt x="54561" y="153670"/>
                  <a:pt x="58291" y="156351"/>
                </a:cubicBezTo>
                <a:cubicBezTo>
                  <a:pt x="61089" y="159031"/>
                  <a:pt x="62954" y="150990"/>
                  <a:pt x="66685" y="150096"/>
                </a:cubicBezTo>
                <a:cubicBezTo>
                  <a:pt x="73213" y="148310"/>
                  <a:pt x="80674" y="144736"/>
                  <a:pt x="86270" y="148310"/>
                </a:cubicBezTo>
                <a:cubicBezTo>
                  <a:pt x="90000" y="151883"/>
                  <a:pt x="84404" y="159031"/>
                  <a:pt x="85337" y="163498"/>
                </a:cubicBezTo>
                <a:cubicBezTo>
                  <a:pt x="85337" y="166179"/>
                  <a:pt x="85337" y="159031"/>
                  <a:pt x="86270" y="158138"/>
                </a:cubicBezTo>
                <a:cubicBezTo>
                  <a:pt x="90933" y="152777"/>
                  <a:pt x="160879" y="196557"/>
                  <a:pt x="136631" y="158138"/>
                </a:cubicBezTo>
                <a:cubicBezTo>
                  <a:pt x="132900" y="152777"/>
                  <a:pt x="123574" y="162605"/>
                  <a:pt x="116113" y="161712"/>
                </a:cubicBezTo>
                <a:cubicBezTo>
                  <a:pt x="107720" y="160818"/>
                  <a:pt x="101191" y="150990"/>
                  <a:pt x="97461" y="143842"/>
                </a:cubicBezTo>
                <a:cubicBezTo>
                  <a:pt x="97461" y="143842"/>
                  <a:pt x="98394" y="142949"/>
                  <a:pt x="99326" y="142055"/>
                </a:cubicBezTo>
                <a:cubicBezTo>
                  <a:pt x="109585" y="134907"/>
                  <a:pt x="126372" y="133120"/>
                  <a:pt x="137564" y="132227"/>
                </a:cubicBezTo>
                <a:cubicBezTo>
                  <a:pt x="143159" y="132227"/>
                  <a:pt x="149687" y="137588"/>
                  <a:pt x="153418" y="133120"/>
                </a:cubicBezTo>
                <a:cubicBezTo>
                  <a:pt x="160879" y="126866"/>
                  <a:pt x="125440" y="129547"/>
                  <a:pt x="126372" y="119718"/>
                </a:cubicBezTo>
                <a:cubicBezTo>
                  <a:pt x="127305" y="113464"/>
                  <a:pt x="145024" y="116145"/>
                  <a:pt x="145024" y="108997"/>
                </a:cubicBezTo>
                <a:cubicBezTo>
                  <a:pt x="144092" y="67004"/>
                  <a:pt x="112383" y="113464"/>
                  <a:pt x="110518" y="105423"/>
                </a:cubicBezTo>
                <a:cubicBezTo>
                  <a:pt x="109585" y="100062"/>
                  <a:pt x="114248" y="94701"/>
                  <a:pt x="112383" y="90234"/>
                </a:cubicBezTo>
                <a:cubicBezTo>
                  <a:pt x="111450" y="88447"/>
                  <a:pt x="108652" y="93808"/>
                  <a:pt x="106787" y="93808"/>
                </a:cubicBezTo>
                <a:cubicBezTo>
                  <a:pt x="104922" y="93808"/>
                  <a:pt x="108652" y="89340"/>
                  <a:pt x="106787" y="89340"/>
                </a:cubicBezTo>
                <a:cubicBezTo>
                  <a:pt x="100259" y="91127"/>
                  <a:pt x="100259" y="101849"/>
                  <a:pt x="95596" y="90234"/>
                </a:cubicBezTo>
                <a:cubicBezTo>
                  <a:pt x="94663" y="89340"/>
                  <a:pt x="96528" y="85767"/>
                  <a:pt x="95596" y="85767"/>
                </a:cubicBezTo>
                <a:cubicBezTo>
                  <a:pt x="91865" y="88447"/>
                  <a:pt x="91865" y="94701"/>
                  <a:pt x="87202" y="95595"/>
                </a:cubicBezTo>
                <a:cubicBezTo>
                  <a:pt x="84404" y="95595"/>
                  <a:pt x="85337" y="89340"/>
                  <a:pt x="82539" y="88447"/>
                </a:cubicBezTo>
                <a:cubicBezTo>
                  <a:pt x="76944" y="86660"/>
                  <a:pt x="50830" y="99169"/>
                  <a:pt x="49898" y="84873"/>
                </a:cubicBezTo>
                <a:cubicBezTo>
                  <a:pt x="49898" y="82193"/>
                  <a:pt x="54561" y="82193"/>
                  <a:pt x="54561" y="79512"/>
                </a:cubicBezTo>
                <a:cubicBezTo>
                  <a:pt x="51763" y="71471"/>
                  <a:pt x="29380" y="72364"/>
                  <a:pt x="31245" y="63430"/>
                </a:cubicBezTo>
                <a:cubicBezTo>
                  <a:pt x="38706" y="25904"/>
                  <a:pt x="61089" y="79512"/>
                  <a:pt x="65752" y="76832"/>
                </a:cubicBezTo>
                <a:cubicBezTo>
                  <a:pt x="78809" y="68791"/>
                  <a:pt x="50830" y="42880"/>
                  <a:pt x="69483" y="42880"/>
                </a:cubicBezTo>
                <a:cubicBezTo>
                  <a:pt x="86270" y="41986"/>
                  <a:pt x="75078" y="102742"/>
                  <a:pt x="96528" y="75045"/>
                </a:cubicBezTo>
                <a:cubicBezTo>
                  <a:pt x="99326" y="71471"/>
                  <a:pt x="85337" y="67004"/>
                  <a:pt x="89068" y="64323"/>
                </a:cubicBezTo>
                <a:cubicBezTo>
                  <a:pt x="92798" y="59856"/>
                  <a:pt x="103057" y="69684"/>
                  <a:pt x="107720" y="65217"/>
                </a:cubicBezTo>
                <a:cubicBezTo>
                  <a:pt x="110518" y="60749"/>
                  <a:pt x="95596" y="65217"/>
                  <a:pt x="91865" y="61643"/>
                </a:cubicBezTo>
                <a:cubicBezTo>
                  <a:pt x="86270" y="56282"/>
                  <a:pt x="84404" y="48241"/>
                  <a:pt x="83472" y="41093"/>
                </a:cubicBezTo>
                <a:cubicBezTo>
                  <a:pt x="79741" y="10715"/>
                  <a:pt x="101191" y="68791"/>
                  <a:pt x="109585" y="59856"/>
                </a:cubicBezTo>
                <a:cubicBezTo>
                  <a:pt x="112383" y="57175"/>
                  <a:pt x="80674" y="33052"/>
                  <a:pt x="94663" y="26797"/>
                </a:cubicBezTo>
                <a:cubicBezTo>
                  <a:pt x="101191" y="24117"/>
                  <a:pt x="105855" y="41093"/>
                  <a:pt x="112383" y="38413"/>
                </a:cubicBezTo>
                <a:cubicBezTo>
                  <a:pt x="116113" y="35732"/>
                  <a:pt x="94663" y="7141"/>
                  <a:pt x="121709" y="16076"/>
                </a:cubicBezTo>
                <a:cubicBezTo>
                  <a:pt x="144092" y="24117"/>
                  <a:pt x="118911" y="61643"/>
                  <a:pt x="144092" y="76832"/>
                </a:cubicBezTo>
                <a:cubicBezTo>
                  <a:pt x="144092" y="77725"/>
                  <a:pt x="159946" y="70578"/>
                  <a:pt x="160879" y="52708"/>
                </a:cubicBezTo>
                <a:cubicBezTo>
                  <a:pt x="160879" y="49134"/>
                  <a:pt x="155283" y="50921"/>
                  <a:pt x="153418" y="48241"/>
                </a:cubicBezTo>
                <a:cubicBezTo>
                  <a:pt x="150620" y="45560"/>
                  <a:pt x="140361" y="28584"/>
                  <a:pt x="144092" y="23224"/>
                </a:cubicBezTo>
                <a:cubicBezTo>
                  <a:pt x="150620" y="16076"/>
                  <a:pt x="163677" y="29478"/>
                  <a:pt x="173003" y="33945"/>
                </a:cubicBezTo>
                <a:cubicBezTo>
                  <a:pt x="175801" y="34839"/>
                  <a:pt x="164609" y="32158"/>
                  <a:pt x="164609" y="29478"/>
                </a:cubicBezTo>
                <a:cubicBezTo>
                  <a:pt x="163677" y="26797"/>
                  <a:pt x="169272" y="27691"/>
                  <a:pt x="171138" y="26797"/>
                </a:cubicBezTo>
                <a:cubicBezTo>
                  <a:pt x="172070" y="25904"/>
                  <a:pt x="172070" y="24117"/>
                  <a:pt x="171138" y="24117"/>
                </a:cubicBezTo>
                <a:cubicBezTo>
                  <a:pt x="159014" y="25011"/>
                  <a:pt x="159946" y="42880"/>
                  <a:pt x="145957" y="13395"/>
                </a:cubicBezTo>
                <a:cubicBezTo>
                  <a:pt x="133833" y="-12515"/>
                  <a:pt x="159946" y="7141"/>
                  <a:pt x="160879" y="7141"/>
                </a:cubicBezTo>
                <a:cubicBezTo>
                  <a:pt x="160879" y="7141"/>
                  <a:pt x="161811" y="6248"/>
                  <a:pt x="161811" y="5354"/>
                </a:cubicBezTo>
                <a:cubicBezTo>
                  <a:pt x="161811" y="3567"/>
                  <a:pt x="159946" y="-7"/>
                  <a:pt x="161811" y="887"/>
                </a:cubicBezTo>
                <a:cubicBezTo>
                  <a:pt x="164609" y="3567"/>
                  <a:pt x="164609" y="8928"/>
                  <a:pt x="168340" y="11608"/>
                </a:cubicBezTo>
                <a:cubicBezTo>
                  <a:pt x="172070" y="14289"/>
                  <a:pt x="178599" y="13395"/>
                  <a:pt x="182329" y="16076"/>
                </a:cubicBezTo>
                <a:cubicBezTo>
                  <a:pt x="191655" y="23224"/>
                  <a:pt x="177666" y="32158"/>
                  <a:pt x="178599" y="36626"/>
                </a:cubicBezTo>
                <a:cubicBezTo>
                  <a:pt x="178599" y="38413"/>
                  <a:pt x="183262" y="36626"/>
                  <a:pt x="185127" y="37519"/>
                </a:cubicBezTo>
                <a:cubicBezTo>
                  <a:pt x="186059" y="38413"/>
                  <a:pt x="192588" y="43773"/>
                  <a:pt x="190723" y="47347"/>
                </a:cubicBezTo>
                <a:cubicBezTo>
                  <a:pt x="188857" y="48241"/>
                  <a:pt x="184194" y="47347"/>
                  <a:pt x="185127" y="49134"/>
                </a:cubicBezTo>
                <a:cubicBezTo>
                  <a:pt x="186992" y="52708"/>
                  <a:pt x="194453" y="51815"/>
                  <a:pt x="194453" y="56282"/>
                </a:cubicBezTo>
                <a:cubicBezTo>
                  <a:pt x="195386" y="62536"/>
                  <a:pt x="186059" y="68791"/>
                  <a:pt x="187925" y="75045"/>
                </a:cubicBezTo>
                <a:cubicBezTo>
                  <a:pt x="189790" y="80406"/>
                  <a:pt x="203779" y="76832"/>
                  <a:pt x="202846" y="82193"/>
                </a:cubicBezTo>
                <a:cubicBezTo>
                  <a:pt x="202846" y="87554"/>
                  <a:pt x="188857" y="78619"/>
                  <a:pt x="186992" y="83086"/>
                </a:cubicBezTo>
                <a:cubicBezTo>
                  <a:pt x="186059" y="87554"/>
                  <a:pt x="228960" y="105423"/>
                  <a:pt x="186059" y="111677"/>
                </a:cubicBezTo>
                <a:cubicBezTo>
                  <a:pt x="178599" y="113464"/>
                  <a:pt x="175801" y="100956"/>
                  <a:pt x="168340" y="98275"/>
                </a:cubicBezTo>
                <a:cubicBezTo>
                  <a:pt x="165542" y="97382"/>
                  <a:pt x="169272" y="103636"/>
                  <a:pt x="171138" y="106316"/>
                </a:cubicBezTo>
                <a:cubicBezTo>
                  <a:pt x="173003" y="113464"/>
                  <a:pt x="181396" y="119718"/>
                  <a:pt x="179531" y="125973"/>
                </a:cubicBezTo>
                <a:cubicBezTo>
                  <a:pt x="177666" y="133120"/>
                  <a:pt x="163677" y="133120"/>
                  <a:pt x="162744" y="140268"/>
                </a:cubicBezTo>
                <a:cubicBezTo>
                  <a:pt x="160879" y="144736"/>
                  <a:pt x="173936" y="142055"/>
                  <a:pt x="174868" y="146523"/>
                </a:cubicBezTo>
                <a:cubicBezTo>
                  <a:pt x="176733" y="150990"/>
                  <a:pt x="169272" y="155457"/>
                  <a:pt x="167407" y="159925"/>
                </a:cubicBezTo>
                <a:cubicBezTo>
                  <a:pt x="165542" y="165285"/>
                  <a:pt x="159014" y="176007"/>
                  <a:pt x="164609" y="176901"/>
                </a:cubicBezTo>
                <a:cubicBezTo>
                  <a:pt x="184194" y="180474"/>
                  <a:pt x="183262" y="142949"/>
                  <a:pt x="195386" y="136694"/>
                </a:cubicBezTo>
                <a:cubicBezTo>
                  <a:pt x="233623" y="117038"/>
                  <a:pt x="207510" y="142055"/>
                  <a:pt x="206577" y="145629"/>
                </a:cubicBezTo>
                <a:cubicBezTo>
                  <a:pt x="200981" y="167966"/>
                  <a:pt x="228960" y="143842"/>
                  <a:pt x="230825" y="142055"/>
                </a:cubicBezTo>
                <a:cubicBezTo>
                  <a:pt x="242949" y="129547"/>
                  <a:pt x="238286" y="93808"/>
                  <a:pt x="247612" y="94701"/>
                </a:cubicBezTo>
                <a:cubicBezTo>
                  <a:pt x="280254" y="97382"/>
                  <a:pt x="251342" y="136694"/>
                  <a:pt x="269995" y="150990"/>
                </a:cubicBezTo>
                <a:cubicBezTo>
                  <a:pt x="284917" y="163498"/>
                  <a:pt x="276523" y="134907"/>
                  <a:pt x="280254" y="127760"/>
                </a:cubicBezTo>
                <a:cubicBezTo>
                  <a:pt x="281186" y="123292"/>
                  <a:pt x="284917" y="117932"/>
                  <a:pt x="289580" y="116145"/>
                </a:cubicBezTo>
                <a:cubicBezTo>
                  <a:pt x="292378" y="115251"/>
                  <a:pt x="296108" y="117038"/>
                  <a:pt x="299838" y="118825"/>
                </a:cubicBezTo>
                <a:cubicBezTo>
                  <a:pt x="300771" y="119718"/>
                  <a:pt x="300771" y="122399"/>
                  <a:pt x="301704" y="122399"/>
                </a:cubicBezTo>
                <a:cubicBezTo>
                  <a:pt x="309165" y="120612"/>
                  <a:pt x="316625" y="110784"/>
                  <a:pt x="323154" y="114358"/>
                </a:cubicBezTo>
                <a:cubicBezTo>
                  <a:pt x="329682" y="117038"/>
                  <a:pt x="328749" y="126866"/>
                  <a:pt x="329682" y="134014"/>
                </a:cubicBezTo>
                <a:cubicBezTo>
                  <a:pt x="329682" y="138481"/>
                  <a:pt x="324086" y="141162"/>
                  <a:pt x="325019" y="145629"/>
                </a:cubicBezTo>
                <a:cubicBezTo>
                  <a:pt x="329682" y="167966"/>
                  <a:pt x="340874" y="129547"/>
                  <a:pt x="334345" y="162605"/>
                </a:cubicBezTo>
                <a:cubicBezTo>
                  <a:pt x="331547" y="181368"/>
                  <a:pt x="325019" y="171540"/>
                  <a:pt x="329682" y="188516"/>
                </a:cubicBezTo>
                <a:cubicBezTo>
                  <a:pt x="337143" y="218894"/>
                  <a:pt x="337143" y="130440"/>
                  <a:pt x="346469" y="128653"/>
                </a:cubicBezTo>
                <a:cubicBezTo>
                  <a:pt x="370717" y="122399"/>
                  <a:pt x="365121" y="160818"/>
                  <a:pt x="366987" y="169753"/>
                </a:cubicBezTo>
                <a:cubicBezTo>
                  <a:pt x="366987" y="171540"/>
                  <a:pt x="366987" y="165285"/>
                  <a:pt x="368852" y="164392"/>
                </a:cubicBezTo>
                <a:cubicBezTo>
                  <a:pt x="369785" y="163498"/>
                  <a:pt x="373515" y="164392"/>
                  <a:pt x="372582" y="163498"/>
                </a:cubicBezTo>
                <a:cubicBezTo>
                  <a:pt x="366987" y="151883"/>
                  <a:pt x="374448" y="168859"/>
                  <a:pt x="374448" y="168859"/>
                </a:cubicBezTo>
                <a:cubicBezTo>
                  <a:pt x="375380" y="168859"/>
                  <a:pt x="375380" y="166179"/>
                  <a:pt x="376313" y="165285"/>
                </a:cubicBezTo>
                <a:cubicBezTo>
                  <a:pt x="380976" y="158138"/>
                  <a:pt x="390302" y="145629"/>
                  <a:pt x="400561" y="144736"/>
                </a:cubicBezTo>
                <a:cubicBezTo>
                  <a:pt x="410820" y="143842"/>
                  <a:pt x="409887" y="164392"/>
                  <a:pt x="418280" y="169753"/>
                </a:cubicBezTo>
                <a:cubicBezTo>
                  <a:pt x="422011" y="171540"/>
                  <a:pt x="416415" y="161712"/>
                  <a:pt x="419213" y="159031"/>
                </a:cubicBezTo>
                <a:cubicBezTo>
                  <a:pt x="424809" y="152777"/>
                  <a:pt x="428539" y="167072"/>
                  <a:pt x="428539" y="167072"/>
                </a:cubicBezTo>
                <a:cubicBezTo>
                  <a:pt x="429472" y="168859"/>
                  <a:pt x="427607" y="162605"/>
                  <a:pt x="428539" y="160818"/>
                </a:cubicBezTo>
                <a:cubicBezTo>
                  <a:pt x="430405" y="158138"/>
                  <a:pt x="435067" y="156351"/>
                  <a:pt x="436000" y="152777"/>
                </a:cubicBezTo>
                <a:cubicBezTo>
                  <a:pt x="437865" y="149203"/>
                  <a:pt x="436000" y="144736"/>
                  <a:pt x="436000" y="140268"/>
                </a:cubicBezTo>
                <a:cubicBezTo>
                  <a:pt x="436933" y="134907"/>
                  <a:pt x="436000" y="127760"/>
                  <a:pt x="440663" y="125079"/>
                </a:cubicBezTo>
                <a:cubicBezTo>
                  <a:pt x="447192" y="122399"/>
                  <a:pt x="453720" y="126866"/>
                  <a:pt x="460248" y="128653"/>
                </a:cubicBezTo>
                <a:cubicBezTo>
                  <a:pt x="477035" y="132227"/>
                  <a:pt x="463046" y="139375"/>
                  <a:pt x="464911" y="145629"/>
                </a:cubicBezTo>
                <a:cubicBezTo>
                  <a:pt x="466777" y="149203"/>
                  <a:pt x="472372" y="148310"/>
                  <a:pt x="474237" y="150990"/>
                </a:cubicBezTo>
                <a:cubicBezTo>
                  <a:pt x="480766" y="164392"/>
                  <a:pt x="446259" y="167966"/>
                  <a:pt x="477035" y="184048"/>
                </a:cubicBezTo>
                <a:cubicBezTo>
                  <a:pt x="480766" y="185835"/>
                  <a:pt x="480766" y="176007"/>
                  <a:pt x="484496" y="174220"/>
                </a:cubicBezTo>
                <a:cubicBezTo>
                  <a:pt x="488226" y="172433"/>
                  <a:pt x="492890" y="176007"/>
                  <a:pt x="496620" y="174220"/>
                </a:cubicBezTo>
                <a:cubicBezTo>
                  <a:pt x="505014" y="171540"/>
                  <a:pt x="514340" y="151883"/>
                  <a:pt x="526464" y="173327"/>
                </a:cubicBezTo>
                <a:cubicBezTo>
                  <a:pt x="528329" y="176901"/>
                  <a:pt x="518070" y="175114"/>
                  <a:pt x="513407" y="176007"/>
                </a:cubicBezTo>
                <a:cubicBezTo>
                  <a:pt x="499418" y="178688"/>
                  <a:pt x="493822" y="176901"/>
                  <a:pt x="484496" y="191196"/>
                </a:cubicBezTo>
                <a:cubicBezTo>
                  <a:pt x="483564" y="192983"/>
                  <a:pt x="489159" y="192983"/>
                  <a:pt x="489159" y="194770"/>
                </a:cubicBezTo>
                <a:cubicBezTo>
                  <a:pt x="490092" y="197450"/>
                  <a:pt x="484496" y="199237"/>
                  <a:pt x="486361" y="200131"/>
                </a:cubicBezTo>
                <a:cubicBezTo>
                  <a:pt x="491025" y="203705"/>
                  <a:pt x="499418" y="201024"/>
                  <a:pt x="504081" y="204598"/>
                </a:cubicBezTo>
                <a:cubicBezTo>
                  <a:pt x="519003" y="215320"/>
                  <a:pt x="483564" y="234976"/>
                  <a:pt x="481698" y="236763"/>
                </a:cubicBezTo>
                <a:cubicBezTo>
                  <a:pt x="479833" y="237657"/>
                  <a:pt x="485429" y="234083"/>
                  <a:pt x="488226" y="234976"/>
                </a:cubicBezTo>
                <a:cubicBezTo>
                  <a:pt x="494755" y="236763"/>
                  <a:pt x="501283" y="241231"/>
                  <a:pt x="506879" y="245698"/>
                </a:cubicBezTo>
                <a:cubicBezTo>
                  <a:pt x="507812" y="246591"/>
                  <a:pt x="502216" y="246591"/>
                  <a:pt x="502216" y="248378"/>
                </a:cubicBezTo>
                <a:cubicBezTo>
                  <a:pt x="502216" y="251059"/>
                  <a:pt x="506879" y="253739"/>
                  <a:pt x="506879" y="256419"/>
                </a:cubicBezTo>
                <a:cubicBezTo>
                  <a:pt x="506879" y="258206"/>
                  <a:pt x="503148" y="255526"/>
                  <a:pt x="502216" y="256419"/>
                </a:cubicBezTo>
                <a:cubicBezTo>
                  <a:pt x="495687" y="259993"/>
                  <a:pt x="477968" y="267141"/>
                  <a:pt x="484496" y="269822"/>
                </a:cubicBezTo>
                <a:cubicBezTo>
                  <a:pt x="492890" y="272502"/>
                  <a:pt x="500351" y="252846"/>
                  <a:pt x="506879" y="258206"/>
                </a:cubicBezTo>
                <a:cubicBezTo>
                  <a:pt x="509677" y="261780"/>
                  <a:pt x="512474" y="265354"/>
                  <a:pt x="516205" y="268035"/>
                </a:cubicBezTo>
                <a:cubicBezTo>
                  <a:pt x="518070" y="269822"/>
                  <a:pt x="521801" y="266248"/>
                  <a:pt x="522733" y="268928"/>
                </a:cubicBezTo>
                <a:cubicBezTo>
                  <a:pt x="527397" y="276969"/>
                  <a:pt x="532059" y="292158"/>
                  <a:pt x="520868" y="299306"/>
                </a:cubicBezTo>
                <a:cubicBezTo>
                  <a:pt x="515272" y="302880"/>
                  <a:pt x="506879" y="301987"/>
                  <a:pt x="501283" y="304667"/>
                </a:cubicBezTo>
                <a:cubicBezTo>
                  <a:pt x="498485" y="306454"/>
                  <a:pt x="494755" y="310028"/>
                  <a:pt x="496620" y="311815"/>
                </a:cubicBezTo>
                <a:cubicBezTo>
                  <a:pt x="499418" y="314495"/>
                  <a:pt x="547914" y="319856"/>
                  <a:pt x="509677" y="341299"/>
                </a:cubicBezTo>
                <a:cubicBezTo>
                  <a:pt x="501283" y="345767"/>
                  <a:pt x="479833" y="327004"/>
                  <a:pt x="479833" y="326110"/>
                </a:cubicBezTo>
                <a:cubicBezTo>
                  <a:pt x="473305" y="318069"/>
                  <a:pt x="509677" y="340406"/>
                  <a:pt x="500351" y="348447"/>
                </a:cubicBezTo>
                <a:cubicBezTo>
                  <a:pt x="495687" y="352021"/>
                  <a:pt x="488226" y="339512"/>
                  <a:pt x="483564" y="343086"/>
                </a:cubicBezTo>
                <a:cubicBezTo>
                  <a:pt x="479833" y="345767"/>
                  <a:pt x="492890" y="348447"/>
                  <a:pt x="494755" y="352914"/>
                </a:cubicBezTo>
                <a:cubicBezTo>
                  <a:pt x="495687" y="354701"/>
                  <a:pt x="491025" y="356488"/>
                  <a:pt x="489159" y="357382"/>
                </a:cubicBezTo>
                <a:cubicBezTo>
                  <a:pt x="480766" y="360956"/>
                  <a:pt x="469574" y="370784"/>
                  <a:pt x="463046" y="364529"/>
                </a:cubicBezTo>
                <a:cubicBezTo>
                  <a:pt x="458383" y="360062"/>
                  <a:pt x="459315" y="342193"/>
                  <a:pt x="454652" y="346660"/>
                </a:cubicBezTo>
                <a:cubicBezTo>
                  <a:pt x="449989" y="352021"/>
                  <a:pt x="464911" y="360062"/>
                  <a:pt x="461181" y="366316"/>
                </a:cubicBezTo>
                <a:cubicBezTo>
                  <a:pt x="458383" y="371677"/>
                  <a:pt x="446259" y="365423"/>
                  <a:pt x="441596" y="369890"/>
                </a:cubicBezTo>
                <a:cubicBezTo>
                  <a:pt x="436000" y="374358"/>
                  <a:pt x="439731" y="385079"/>
                  <a:pt x="435067" y="390440"/>
                </a:cubicBezTo>
                <a:cubicBezTo>
                  <a:pt x="433202" y="393121"/>
                  <a:pt x="427607" y="387760"/>
                  <a:pt x="424809" y="388653"/>
                </a:cubicBezTo>
                <a:cubicBezTo>
                  <a:pt x="418280" y="390440"/>
                  <a:pt x="414550" y="398481"/>
                  <a:pt x="408022" y="399375"/>
                </a:cubicBezTo>
                <a:cubicBezTo>
                  <a:pt x="402426" y="400268"/>
                  <a:pt x="405224" y="377038"/>
                  <a:pt x="390302" y="373464"/>
                </a:cubicBezTo>
                <a:cubicBezTo>
                  <a:pt x="385639" y="372571"/>
                  <a:pt x="391235" y="383292"/>
                  <a:pt x="388437" y="387760"/>
                </a:cubicBezTo>
                <a:cubicBezTo>
                  <a:pt x="387504" y="389547"/>
                  <a:pt x="383774" y="385973"/>
                  <a:pt x="381908" y="387760"/>
                </a:cubicBezTo>
                <a:cubicBezTo>
                  <a:pt x="380976" y="387760"/>
                  <a:pt x="385639" y="390440"/>
                  <a:pt x="384706" y="390440"/>
                </a:cubicBezTo>
                <a:cubicBezTo>
                  <a:pt x="359526" y="394907"/>
                  <a:pt x="373515" y="388653"/>
                  <a:pt x="350200" y="392227"/>
                </a:cubicBezTo>
                <a:cubicBezTo>
                  <a:pt x="338076" y="394014"/>
                  <a:pt x="327817" y="403842"/>
                  <a:pt x="315693" y="408309"/>
                </a:cubicBezTo>
                <a:cubicBezTo>
                  <a:pt x="313828" y="409203"/>
                  <a:pt x="310097" y="410097"/>
                  <a:pt x="308232" y="409203"/>
                </a:cubicBezTo>
                <a:cubicBezTo>
                  <a:pt x="301704" y="406523"/>
                  <a:pt x="299838" y="396694"/>
                  <a:pt x="293310" y="396694"/>
                </a:cubicBezTo>
                <a:cubicBezTo>
                  <a:pt x="287715" y="397588"/>
                  <a:pt x="289580" y="409203"/>
                  <a:pt x="284917" y="410990"/>
                </a:cubicBezTo>
                <a:cubicBezTo>
                  <a:pt x="281186" y="411883"/>
                  <a:pt x="280254" y="404736"/>
                  <a:pt x="276523" y="402949"/>
                </a:cubicBezTo>
                <a:cubicBezTo>
                  <a:pt x="270927" y="401162"/>
                  <a:pt x="250410" y="400268"/>
                  <a:pt x="242949" y="397588"/>
                </a:cubicBezTo>
                <a:cubicBezTo>
                  <a:pt x="229892" y="394014"/>
                  <a:pt x="228960" y="415457"/>
                  <a:pt x="226162" y="418138"/>
                </a:cubicBezTo>
                <a:cubicBezTo>
                  <a:pt x="219634" y="423499"/>
                  <a:pt x="185127" y="419925"/>
                  <a:pt x="178599" y="417244"/>
                </a:cubicBezTo>
                <a:cubicBezTo>
                  <a:pt x="161811" y="411883"/>
                  <a:pt x="147822" y="385973"/>
                  <a:pt x="139429" y="377932"/>
                </a:cubicBezTo>
                <a:cubicBezTo>
                  <a:pt x="127305" y="368103"/>
                  <a:pt x="117046" y="376145"/>
                  <a:pt x="110518" y="358275"/>
                </a:cubicBezTo>
                <a:cubicBezTo>
                  <a:pt x="109585" y="353808"/>
                  <a:pt x="104922" y="348447"/>
                  <a:pt x="106787" y="343980"/>
                </a:cubicBezTo>
                <a:cubicBezTo>
                  <a:pt x="108652" y="337725"/>
                  <a:pt x="126372" y="335045"/>
                  <a:pt x="120776" y="332364"/>
                </a:cubicBezTo>
                <a:cubicBezTo>
                  <a:pt x="115181" y="329684"/>
                  <a:pt x="110518" y="346660"/>
                  <a:pt x="105855" y="343086"/>
                </a:cubicBezTo>
                <a:cubicBezTo>
                  <a:pt x="100259" y="338619"/>
                  <a:pt x="112383" y="328791"/>
                  <a:pt x="108652" y="322536"/>
                </a:cubicBezTo>
                <a:cubicBezTo>
                  <a:pt x="106787" y="318963"/>
                  <a:pt x="102124" y="330578"/>
                  <a:pt x="98394" y="328791"/>
                </a:cubicBezTo>
                <a:cubicBezTo>
                  <a:pt x="91865" y="325217"/>
                  <a:pt x="91865" y="316282"/>
                  <a:pt x="86270" y="311815"/>
                </a:cubicBezTo>
                <a:cubicBezTo>
                  <a:pt x="83472" y="309134"/>
                  <a:pt x="79741" y="310028"/>
                  <a:pt x="76011" y="309134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 w="3175" cap="flat">
            <a:solidFill>
              <a:schemeClr val="tx1"/>
            </a:solidFill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12" name="Forma libre 11">
            <a:extLst>
              <a:ext uri="{FF2B5EF4-FFF2-40B4-BE49-F238E27FC236}">
                <a16:creationId xmlns:a16="http://schemas.microsoft.com/office/drawing/2014/main" id="{7F4ADEF8-F8E7-B742-AEA0-6DA09A18B880}"/>
              </a:ext>
            </a:extLst>
          </p:cNvPr>
          <p:cNvSpPr/>
          <p:nvPr/>
        </p:nvSpPr>
        <p:spPr>
          <a:xfrm>
            <a:off x="870913" y="4336950"/>
            <a:ext cx="378170" cy="597101"/>
          </a:xfrm>
          <a:custGeom>
            <a:avLst/>
            <a:gdLst>
              <a:gd name="connsiteX0" fmla="*/ 155943 w 378736"/>
              <a:gd name="connsiteY0" fmla="*/ 583681 h 597995"/>
              <a:gd name="connsiteX1" fmla="*/ 179258 w 378736"/>
              <a:gd name="connsiteY1" fmla="*/ 513990 h 597995"/>
              <a:gd name="connsiteX2" fmla="*/ 189517 w 378736"/>
              <a:gd name="connsiteY2" fmla="*/ 497014 h 597995"/>
              <a:gd name="connsiteX3" fmla="*/ 225889 w 378736"/>
              <a:gd name="connsiteY3" fmla="*/ 477358 h 597995"/>
              <a:gd name="connsiteX4" fmla="*/ 209102 w 378736"/>
              <a:gd name="connsiteY4" fmla="*/ 477358 h 597995"/>
              <a:gd name="connsiteX5" fmla="*/ 203506 w 378736"/>
              <a:gd name="connsiteY5" fmla="*/ 461275 h 597995"/>
              <a:gd name="connsiteX6" fmla="*/ 197911 w 378736"/>
              <a:gd name="connsiteY6" fmla="*/ 445193 h 597995"/>
              <a:gd name="connsiteX7" fmla="*/ 191382 w 378736"/>
              <a:gd name="connsiteY7" fmla="*/ 443406 h 597995"/>
              <a:gd name="connsiteX8" fmla="*/ 203506 w 378736"/>
              <a:gd name="connsiteY8" fmla="*/ 426430 h 597995"/>
              <a:gd name="connsiteX9" fmla="*/ 209102 w 378736"/>
              <a:gd name="connsiteY9" fmla="*/ 411241 h 597995"/>
              <a:gd name="connsiteX10" fmla="*/ 243609 w 378736"/>
              <a:gd name="connsiteY10" fmla="*/ 379076 h 597995"/>
              <a:gd name="connsiteX11" fmla="*/ 222159 w 378736"/>
              <a:gd name="connsiteY11" fmla="*/ 358526 h 597995"/>
              <a:gd name="connsiteX12" fmla="*/ 223091 w 378736"/>
              <a:gd name="connsiteY12" fmla="*/ 326361 h 597995"/>
              <a:gd name="connsiteX13" fmla="*/ 207237 w 378736"/>
              <a:gd name="connsiteY13" fmla="*/ 296876 h 597995"/>
              <a:gd name="connsiteX14" fmla="*/ 211900 w 378736"/>
              <a:gd name="connsiteY14" fmla="*/ 297770 h 597995"/>
              <a:gd name="connsiteX15" fmla="*/ 234283 w 378736"/>
              <a:gd name="connsiteY15" fmla="*/ 303131 h 597995"/>
              <a:gd name="connsiteX16" fmla="*/ 271587 w 378736"/>
              <a:gd name="connsiteY16" fmla="*/ 289729 h 597995"/>
              <a:gd name="connsiteX17" fmla="*/ 267857 w 378736"/>
              <a:gd name="connsiteY17" fmla="*/ 254883 h 597995"/>
              <a:gd name="connsiteX18" fmla="*/ 294903 w 378736"/>
              <a:gd name="connsiteY18" fmla="*/ 233440 h 597995"/>
              <a:gd name="connsiteX19" fmla="*/ 291172 w 378736"/>
              <a:gd name="connsiteY19" fmla="*/ 221825 h 597995"/>
              <a:gd name="connsiteX20" fmla="*/ 296768 w 378736"/>
              <a:gd name="connsiteY20" fmla="*/ 217358 h 597995"/>
              <a:gd name="connsiteX21" fmla="*/ 300498 w 378736"/>
              <a:gd name="connsiteY21" fmla="*/ 198595 h 597995"/>
              <a:gd name="connsiteX22" fmla="*/ 306094 w 378736"/>
              <a:gd name="connsiteY22" fmla="*/ 177152 h 597995"/>
              <a:gd name="connsiteX23" fmla="*/ 297700 w 378736"/>
              <a:gd name="connsiteY23" fmla="*/ 155708 h 597995"/>
              <a:gd name="connsiteX24" fmla="*/ 310757 w 378736"/>
              <a:gd name="connsiteY24" fmla="*/ 156602 h 597995"/>
              <a:gd name="connsiteX25" fmla="*/ 330342 w 378736"/>
              <a:gd name="connsiteY25" fmla="*/ 136945 h 597995"/>
              <a:gd name="connsiteX26" fmla="*/ 377905 w 378736"/>
              <a:gd name="connsiteY26" fmla="*/ 109248 h 597995"/>
              <a:gd name="connsiteX27" fmla="*/ 352725 w 378736"/>
              <a:gd name="connsiteY27" fmla="*/ 92272 h 597995"/>
              <a:gd name="connsiteX28" fmla="*/ 352725 w 378736"/>
              <a:gd name="connsiteY28" fmla="*/ 55639 h 597995"/>
              <a:gd name="connsiteX29" fmla="*/ 309824 w 378736"/>
              <a:gd name="connsiteY29" fmla="*/ 46704 h 597995"/>
              <a:gd name="connsiteX30" fmla="*/ 298633 w 378736"/>
              <a:gd name="connsiteY30" fmla="*/ 41344 h 597995"/>
              <a:gd name="connsiteX31" fmla="*/ 298633 w 378736"/>
              <a:gd name="connsiteY31" fmla="*/ 49385 h 597995"/>
              <a:gd name="connsiteX32" fmla="*/ 267857 w 378736"/>
              <a:gd name="connsiteY32" fmla="*/ 46704 h 597995"/>
              <a:gd name="connsiteX33" fmla="*/ 256665 w 378736"/>
              <a:gd name="connsiteY33" fmla="*/ 47598 h 597995"/>
              <a:gd name="connsiteX34" fmla="*/ 260396 w 378736"/>
              <a:gd name="connsiteY34" fmla="*/ 43131 h 597995"/>
              <a:gd name="connsiteX35" fmla="*/ 251070 w 378736"/>
              <a:gd name="connsiteY35" fmla="*/ 38663 h 597995"/>
              <a:gd name="connsiteX36" fmla="*/ 233350 w 378736"/>
              <a:gd name="connsiteY36" fmla="*/ 38663 h 597995"/>
              <a:gd name="connsiteX37" fmla="*/ 234283 w 378736"/>
              <a:gd name="connsiteY37" fmla="*/ 34196 h 597995"/>
              <a:gd name="connsiteX38" fmla="*/ 234283 w 378736"/>
              <a:gd name="connsiteY38" fmla="*/ 30622 h 597995"/>
              <a:gd name="connsiteX39" fmla="*/ 210035 w 378736"/>
              <a:gd name="connsiteY39" fmla="*/ 38663 h 597995"/>
              <a:gd name="connsiteX40" fmla="*/ 220293 w 378736"/>
              <a:gd name="connsiteY40" fmla="*/ 9179 h 597995"/>
              <a:gd name="connsiteX41" fmla="*/ 212832 w 378736"/>
              <a:gd name="connsiteY41" fmla="*/ 7392 h 597995"/>
              <a:gd name="connsiteX42" fmla="*/ 214698 w 378736"/>
              <a:gd name="connsiteY42" fmla="*/ 1138 h 597995"/>
              <a:gd name="connsiteX43" fmla="*/ 160606 w 378736"/>
              <a:gd name="connsiteY43" fmla="*/ 10072 h 597995"/>
              <a:gd name="connsiteX44" fmla="*/ 141021 w 378736"/>
              <a:gd name="connsiteY44" fmla="*/ 31516 h 597995"/>
              <a:gd name="connsiteX45" fmla="*/ 157808 w 378736"/>
              <a:gd name="connsiteY45" fmla="*/ 39557 h 597995"/>
              <a:gd name="connsiteX46" fmla="*/ 144752 w 378736"/>
              <a:gd name="connsiteY46" fmla="*/ 42237 h 597995"/>
              <a:gd name="connsiteX47" fmla="*/ 141954 w 378736"/>
              <a:gd name="connsiteY47" fmla="*/ 98526 h 597995"/>
              <a:gd name="connsiteX48" fmla="*/ 146617 w 378736"/>
              <a:gd name="connsiteY48" fmla="*/ 105674 h 597995"/>
              <a:gd name="connsiteX49" fmla="*/ 132628 w 378736"/>
              <a:gd name="connsiteY49" fmla="*/ 142306 h 597995"/>
              <a:gd name="connsiteX50" fmla="*/ 124234 w 378736"/>
              <a:gd name="connsiteY50" fmla="*/ 158388 h 597995"/>
              <a:gd name="connsiteX51" fmla="*/ 137291 w 378736"/>
              <a:gd name="connsiteY51" fmla="*/ 141413 h 597995"/>
              <a:gd name="connsiteX52" fmla="*/ 142886 w 378736"/>
              <a:gd name="connsiteY52" fmla="*/ 153028 h 597995"/>
              <a:gd name="connsiteX53" fmla="*/ 120504 w 378736"/>
              <a:gd name="connsiteY53" fmla="*/ 163749 h 597995"/>
              <a:gd name="connsiteX54" fmla="*/ 102784 w 378736"/>
              <a:gd name="connsiteY54" fmla="*/ 197701 h 597995"/>
              <a:gd name="connsiteX55" fmla="*/ 95323 w 378736"/>
              <a:gd name="connsiteY55" fmla="*/ 209316 h 597995"/>
              <a:gd name="connsiteX56" fmla="*/ 105582 w 378736"/>
              <a:gd name="connsiteY56" fmla="*/ 220038 h 597995"/>
              <a:gd name="connsiteX57" fmla="*/ 98121 w 378736"/>
              <a:gd name="connsiteY57" fmla="*/ 216464 h 597995"/>
              <a:gd name="connsiteX58" fmla="*/ 87862 w 378736"/>
              <a:gd name="connsiteY58" fmla="*/ 231653 h 597995"/>
              <a:gd name="connsiteX59" fmla="*/ 57086 w 378736"/>
              <a:gd name="connsiteY59" fmla="*/ 276327 h 597995"/>
              <a:gd name="connsiteX60" fmla="*/ 44962 w 378736"/>
              <a:gd name="connsiteY60" fmla="*/ 285262 h 597995"/>
              <a:gd name="connsiteX61" fmla="*/ 47760 w 378736"/>
              <a:gd name="connsiteY61" fmla="*/ 289729 h 597995"/>
              <a:gd name="connsiteX62" fmla="*/ 26310 w 378736"/>
              <a:gd name="connsiteY62" fmla="*/ 289729 h 597995"/>
              <a:gd name="connsiteX63" fmla="*/ 28175 w 378736"/>
              <a:gd name="connsiteY63" fmla="*/ 306705 h 597995"/>
              <a:gd name="connsiteX64" fmla="*/ 196 w 378736"/>
              <a:gd name="connsiteY64" fmla="*/ 362100 h 597995"/>
              <a:gd name="connsiteX65" fmla="*/ 10455 w 378736"/>
              <a:gd name="connsiteY65" fmla="*/ 379969 h 597995"/>
              <a:gd name="connsiteX66" fmla="*/ 16051 w 378736"/>
              <a:gd name="connsiteY66" fmla="*/ 402306 h 597995"/>
              <a:gd name="connsiteX67" fmla="*/ 39366 w 378736"/>
              <a:gd name="connsiteY67" fmla="*/ 402306 h 597995"/>
              <a:gd name="connsiteX68" fmla="*/ 48692 w 378736"/>
              <a:gd name="connsiteY68" fmla="*/ 398732 h 597995"/>
              <a:gd name="connsiteX69" fmla="*/ 58951 w 378736"/>
              <a:gd name="connsiteY69" fmla="*/ 404986 h 597995"/>
              <a:gd name="connsiteX70" fmla="*/ 63614 w 378736"/>
              <a:gd name="connsiteY70" fmla="*/ 396052 h 597995"/>
              <a:gd name="connsiteX71" fmla="*/ 63614 w 378736"/>
              <a:gd name="connsiteY71" fmla="*/ 410347 h 597995"/>
              <a:gd name="connsiteX72" fmla="*/ 75738 w 378736"/>
              <a:gd name="connsiteY72" fmla="*/ 417495 h 597995"/>
              <a:gd name="connsiteX73" fmla="*/ 44962 w 378736"/>
              <a:gd name="connsiteY73" fmla="*/ 401412 h 597995"/>
              <a:gd name="connsiteX74" fmla="*/ 53355 w 378736"/>
              <a:gd name="connsiteY74" fmla="*/ 413921 h 597995"/>
              <a:gd name="connsiteX75" fmla="*/ 52423 w 378736"/>
              <a:gd name="connsiteY75" fmla="*/ 431791 h 597995"/>
              <a:gd name="connsiteX76" fmla="*/ 34703 w 378736"/>
              <a:gd name="connsiteY76" fmla="*/ 463062 h 597995"/>
              <a:gd name="connsiteX77" fmla="*/ 40299 w 378736"/>
              <a:gd name="connsiteY77" fmla="*/ 472890 h 597995"/>
              <a:gd name="connsiteX78" fmla="*/ 37501 w 378736"/>
              <a:gd name="connsiteY78" fmla="*/ 492547 h 597995"/>
              <a:gd name="connsiteX79" fmla="*/ 44029 w 378736"/>
              <a:gd name="connsiteY79" fmla="*/ 491653 h 597995"/>
              <a:gd name="connsiteX80" fmla="*/ 34703 w 378736"/>
              <a:gd name="connsiteY80" fmla="*/ 495227 h 597995"/>
              <a:gd name="connsiteX81" fmla="*/ 28175 w 378736"/>
              <a:gd name="connsiteY81" fmla="*/ 523818 h 597995"/>
              <a:gd name="connsiteX82" fmla="*/ 3927 w 378736"/>
              <a:gd name="connsiteY82" fmla="*/ 570279 h 597995"/>
              <a:gd name="connsiteX83" fmla="*/ 15118 w 378736"/>
              <a:gd name="connsiteY83" fmla="*/ 566705 h 597995"/>
              <a:gd name="connsiteX84" fmla="*/ 31905 w 378736"/>
              <a:gd name="connsiteY84" fmla="*/ 566705 h 597995"/>
              <a:gd name="connsiteX85" fmla="*/ 40299 w 378736"/>
              <a:gd name="connsiteY85" fmla="*/ 564918 h 597995"/>
              <a:gd name="connsiteX86" fmla="*/ 110245 w 378736"/>
              <a:gd name="connsiteY86" fmla="*/ 597976 h 597995"/>
              <a:gd name="connsiteX87" fmla="*/ 143819 w 378736"/>
              <a:gd name="connsiteY87" fmla="*/ 583681 h 597995"/>
              <a:gd name="connsiteX88" fmla="*/ 155943 w 378736"/>
              <a:gd name="connsiteY88" fmla="*/ 583681 h 5979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</a:cxnLst>
            <a:rect l="l" t="t" r="r" b="b"/>
            <a:pathLst>
              <a:path w="378736" h="597995">
                <a:moveTo>
                  <a:pt x="155943" y="583681"/>
                </a:moveTo>
                <a:cubicBezTo>
                  <a:pt x="157808" y="546155"/>
                  <a:pt x="148482" y="539901"/>
                  <a:pt x="179258" y="513990"/>
                </a:cubicBezTo>
                <a:cubicBezTo>
                  <a:pt x="184854" y="509522"/>
                  <a:pt x="183922" y="499694"/>
                  <a:pt x="189517" y="497014"/>
                </a:cubicBezTo>
                <a:cubicBezTo>
                  <a:pt x="191382" y="496120"/>
                  <a:pt x="237081" y="495227"/>
                  <a:pt x="225889" y="477358"/>
                </a:cubicBezTo>
                <a:cubicBezTo>
                  <a:pt x="223091" y="472890"/>
                  <a:pt x="213765" y="480038"/>
                  <a:pt x="209102" y="477358"/>
                </a:cubicBezTo>
                <a:cubicBezTo>
                  <a:pt x="204439" y="473784"/>
                  <a:pt x="205372" y="466636"/>
                  <a:pt x="203506" y="461275"/>
                </a:cubicBezTo>
                <a:cubicBezTo>
                  <a:pt x="201641" y="455914"/>
                  <a:pt x="201641" y="449660"/>
                  <a:pt x="197911" y="445193"/>
                </a:cubicBezTo>
                <a:cubicBezTo>
                  <a:pt x="196978" y="443406"/>
                  <a:pt x="191382" y="445193"/>
                  <a:pt x="191382" y="443406"/>
                </a:cubicBezTo>
                <a:cubicBezTo>
                  <a:pt x="194180" y="437152"/>
                  <a:pt x="200709" y="432684"/>
                  <a:pt x="203506" y="426430"/>
                </a:cubicBezTo>
                <a:cubicBezTo>
                  <a:pt x="209102" y="415708"/>
                  <a:pt x="193248" y="423749"/>
                  <a:pt x="209102" y="411241"/>
                </a:cubicBezTo>
                <a:cubicBezTo>
                  <a:pt x="223091" y="400519"/>
                  <a:pt x="241744" y="402306"/>
                  <a:pt x="243609" y="379076"/>
                </a:cubicBezTo>
                <a:cubicBezTo>
                  <a:pt x="243609" y="377289"/>
                  <a:pt x="225889" y="365674"/>
                  <a:pt x="222159" y="358526"/>
                </a:cubicBezTo>
                <a:cubicBezTo>
                  <a:pt x="216563" y="346911"/>
                  <a:pt x="223091" y="328148"/>
                  <a:pt x="223091" y="326361"/>
                </a:cubicBezTo>
                <a:cubicBezTo>
                  <a:pt x="222159" y="325468"/>
                  <a:pt x="207237" y="297770"/>
                  <a:pt x="207237" y="296876"/>
                </a:cubicBezTo>
                <a:cubicBezTo>
                  <a:pt x="206304" y="295090"/>
                  <a:pt x="210035" y="297770"/>
                  <a:pt x="211900" y="297770"/>
                </a:cubicBezTo>
                <a:cubicBezTo>
                  <a:pt x="220293" y="300450"/>
                  <a:pt x="225889" y="301344"/>
                  <a:pt x="234283" y="303131"/>
                </a:cubicBezTo>
                <a:cubicBezTo>
                  <a:pt x="255733" y="308492"/>
                  <a:pt x="260396" y="310279"/>
                  <a:pt x="271587" y="289729"/>
                </a:cubicBezTo>
                <a:cubicBezTo>
                  <a:pt x="284644" y="264712"/>
                  <a:pt x="270655" y="273646"/>
                  <a:pt x="267857" y="254883"/>
                </a:cubicBezTo>
                <a:cubicBezTo>
                  <a:pt x="265059" y="237907"/>
                  <a:pt x="293970" y="245949"/>
                  <a:pt x="294903" y="233440"/>
                </a:cubicBezTo>
                <a:cubicBezTo>
                  <a:pt x="295835" y="224505"/>
                  <a:pt x="285577" y="232547"/>
                  <a:pt x="291172" y="221825"/>
                </a:cubicBezTo>
                <a:cubicBezTo>
                  <a:pt x="292105" y="220038"/>
                  <a:pt x="295835" y="220038"/>
                  <a:pt x="296768" y="217358"/>
                </a:cubicBezTo>
                <a:cubicBezTo>
                  <a:pt x="299566" y="211103"/>
                  <a:pt x="299566" y="204849"/>
                  <a:pt x="300498" y="198595"/>
                </a:cubicBezTo>
                <a:cubicBezTo>
                  <a:pt x="301431" y="191447"/>
                  <a:pt x="307027" y="184299"/>
                  <a:pt x="306094" y="177152"/>
                </a:cubicBezTo>
                <a:cubicBezTo>
                  <a:pt x="306094" y="177152"/>
                  <a:pt x="297700" y="155708"/>
                  <a:pt x="297700" y="155708"/>
                </a:cubicBezTo>
                <a:cubicBezTo>
                  <a:pt x="300498" y="153028"/>
                  <a:pt x="307027" y="158388"/>
                  <a:pt x="310757" y="156602"/>
                </a:cubicBezTo>
                <a:cubicBezTo>
                  <a:pt x="310757" y="156602"/>
                  <a:pt x="330342" y="136945"/>
                  <a:pt x="330342" y="136945"/>
                </a:cubicBezTo>
                <a:cubicBezTo>
                  <a:pt x="344331" y="129797"/>
                  <a:pt x="370444" y="128904"/>
                  <a:pt x="377905" y="109248"/>
                </a:cubicBezTo>
                <a:cubicBezTo>
                  <a:pt x="383501" y="91378"/>
                  <a:pt x="359253" y="93165"/>
                  <a:pt x="352725" y="92272"/>
                </a:cubicBezTo>
                <a:cubicBezTo>
                  <a:pt x="348062" y="91378"/>
                  <a:pt x="356455" y="57426"/>
                  <a:pt x="352725" y="55639"/>
                </a:cubicBezTo>
                <a:cubicBezTo>
                  <a:pt x="335005" y="46704"/>
                  <a:pt x="331275" y="54746"/>
                  <a:pt x="309824" y="46704"/>
                </a:cubicBezTo>
                <a:cubicBezTo>
                  <a:pt x="306094" y="44918"/>
                  <a:pt x="307027" y="35983"/>
                  <a:pt x="298633" y="41344"/>
                </a:cubicBezTo>
                <a:cubicBezTo>
                  <a:pt x="296768" y="43131"/>
                  <a:pt x="300498" y="47598"/>
                  <a:pt x="298633" y="49385"/>
                </a:cubicBezTo>
                <a:cubicBezTo>
                  <a:pt x="285577" y="60107"/>
                  <a:pt x="271587" y="47598"/>
                  <a:pt x="267857" y="46704"/>
                </a:cubicBezTo>
                <a:cubicBezTo>
                  <a:pt x="264126" y="44918"/>
                  <a:pt x="259463" y="49385"/>
                  <a:pt x="256665" y="47598"/>
                </a:cubicBezTo>
                <a:cubicBezTo>
                  <a:pt x="254800" y="46704"/>
                  <a:pt x="262261" y="44918"/>
                  <a:pt x="260396" y="43131"/>
                </a:cubicBezTo>
                <a:cubicBezTo>
                  <a:pt x="259463" y="39557"/>
                  <a:pt x="254800" y="38663"/>
                  <a:pt x="251070" y="38663"/>
                </a:cubicBezTo>
                <a:cubicBezTo>
                  <a:pt x="245474" y="37770"/>
                  <a:pt x="238946" y="39557"/>
                  <a:pt x="233350" y="38663"/>
                </a:cubicBezTo>
                <a:cubicBezTo>
                  <a:pt x="232417" y="37770"/>
                  <a:pt x="234283" y="35983"/>
                  <a:pt x="234283" y="34196"/>
                </a:cubicBezTo>
                <a:cubicBezTo>
                  <a:pt x="234283" y="33303"/>
                  <a:pt x="235215" y="29729"/>
                  <a:pt x="234283" y="30622"/>
                </a:cubicBezTo>
                <a:cubicBezTo>
                  <a:pt x="229620" y="31516"/>
                  <a:pt x="218428" y="44024"/>
                  <a:pt x="210035" y="38663"/>
                </a:cubicBezTo>
                <a:cubicBezTo>
                  <a:pt x="187652" y="23474"/>
                  <a:pt x="231485" y="19901"/>
                  <a:pt x="220293" y="9179"/>
                </a:cubicBezTo>
                <a:cubicBezTo>
                  <a:pt x="218428" y="7392"/>
                  <a:pt x="214698" y="9179"/>
                  <a:pt x="212832" y="7392"/>
                </a:cubicBezTo>
                <a:cubicBezTo>
                  <a:pt x="211900" y="5605"/>
                  <a:pt x="216563" y="2031"/>
                  <a:pt x="214698" y="1138"/>
                </a:cubicBezTo>
                <a:cubicBezTo>
                  <a:pt x="197911" y="-2436"/>
                  <a:pt x="174595" y="2924"/>
                  <a:pt x="160606" y="10072"/>
                </a:cubicBezTo>
                <a:cubicBezTo>
                  <a:pt x="158741" y="19007"/>
                  <a:pt x="135426" y="23474"/>
                  <a:pt x="141021" y="31516"/>
                </a:cubicBezTo>
                <a:cubicBezTo>
                  <a:pt x="144752" y="35983"/>
                  <a:pt x="155943" y="34196"/>
                  <a:pt x="157808" y="39557"/>
                </a:cubicBezTo>
                <a:cubicBezTo>
                  <a:pt x="159674" y="44024"/>
                  <a:pt x="147549" y="38663"/>
                  <a:pt x="144752" y="42237"/>
                </a:cubicBezTo>
                <a:cubicBezTo>
                  <a:pt x="139156" y="50278"/>
                  <a:pt x="140089" y="88698"/>
                  <a:pt x="141954" y="98526"/>
                </a:cubicBezTo>
                <a:cubicBezTo>
                  <a:pt x="141954" y="101206"/>
                  <a:pt x="146617" y="102100"/>
                  <a:pt x="146617" y="105674"/>
                </a:cubicBezTo>
                <a:cubicBezTo>
                  <a:pt x="145684" y="120863"/>
                  <a:pt x="139156" y="129797"/>
                  <a:pt x="132628" y="142306"/>
                </a:cubicBezTo>
                <a:cubicBezTo>
                  <a:pt x="129830" y="147667"/>
                  <a:pt x="117706" y="159282"/>
                  <a:pt x="124234" y="158388"/>
                </a:cubicBezTo>
                <a:cubicBezTo>
                  <a:pt x="130762" y="156602"/>
                  <a:pt x="130762" y="143200"/>
                  <a:pt x="137291" y="141413"/>
                </a:cubicBezTo>
                <a:cubicBezTo>
                  <a:pt x="141954" y="140519"/>
                  <a:pt x="144752" y="149454"/>
                  <a:pt x="142886" y="153028"/>
                </a:cubicBezTo>
                <a:cubicBezTo>
                  <a:pt x="138223" y="159282"/>
                  <a:pt x="125167" y="156602"/>
                  <a:pt x="120504" y="163749"/>
                </a:cubicBezTo>
                <a:cubicBezTo>
                  <a:pt x="113975" y="174471"/>
                  <a:pt x="110245" y="186980"/>
                  <a:pt x="102784" y="197701"/>
                </a:cubicBezTo>
                <a:cubicBezTo>
                  <a:pt x="99986" y="202169"/>
                  <a:pt x="94390" y="204849"/>
                  <a:pt x="95323" y="209316"/>
                </a:cubicBezTo>
                <a:cubicBezTo>
                  <a:pt x="95323" y="213784"/>
                  <a:pt x="103717" y="215571"/>
                  <a:pt x="105582" y="220038"/>
                </a:cubicBezTo>
                <a:cubicBezTo>
                  <a:pt x="106514" y="221825"/>
                  <a:pt x="100919" y="214677"/>
                  <a:pt x="98121" y="216464"/>
                </a:cubicBezTo>
                <a:cubicBezTo>
                  <a:pt x="93458" y="219145"/>
                  <a:pt x="91593" y="226292"/>
                  <a:pt x="87862" y="231653"/>
                </a:cubicBezTo>
                <a:cubicBezTo>
                  <a:pt x="78536" y="245949"/>
                  <a:pt x="68277" y="263818"/>
                  <a:pt x="57086" y="276327"/>
                </a:cubicBezTo>
                <a:cubicBezTo>
                  <a:pt x="54288" y="279901"/>
                  <a:pt x="48692" y="280794"/>
                  <a:pt x="44962" y="285262"/>
                </a:cubicBezTo>
                <a:cubicBezTo>
                  <a:pt x="44029" y="286155"/>
                  <a:pt x="49625" y="288835"/>
                  <a:pt x="47760" y="289729"/>
                </a:cubicBezTo>
                <a:cubicBezTo>
                  <a:pt x="40299" y="291516"/>
                  <a:pt x="30973" y="285262"/>
                  <a:pt x="26310" y="289729"/>
                </a:cubicBezTo>
                <a:cubicBezTo>
                  <a:pt x="21647" y="294196"/>
                  <a:pt x="30040" y="301344"/>
                  <a:pt x="28175" y="306705"/>
                </a:cubicBezTo>
                <a:cubicBezTo>
                  <a:pt x="25377" y="315639"/>
                  <a:pt x="-2602" y="353165"/>
                  <a:pt x="196" y="362100"/>
                </a:cubicBezTo>
                <a:cubicBezTo>
                  <a:pt x="2062" y="368354"/>
                  <a:pt x="6725" y="373715"/>
                  <a:pt x="10455" y="379969"/>
                </a:cubicBezTo>
                <a:cubicBezTo>
                  <a:pt x="19781" y="395158"/>
                  <a:pt x="16051" y="402306"/>
                  <a:pt x="16051" y="402306"/>
                </a:cubicBezTo>
                <a:cubicBezTo>
                  <a:pt x="23512" y="404093"/>
                  <a:pt x="31905" y="403200"/>
                  <a:pt x="39366" y="402306"/>
                </a:cubicBezTo>
                <a:cubicBezTo>
                  <a:pt x="43097" y="402306"/>
                  <a:pt x="44962" y="397839"/>
                  <a:pt x="48692" y="398732"/>
                </a:cubicBezTo>
                <a:cubicBezTo>
                  <a:pt x="52423" y="398732"/>
                  <a:pt x="54288" y="404093"/>
                  <a:pt x="58951" y="404986"/>
                </a:cubicBezTo>
                <a:cubicBezTo>
                  <a:pt x="61749" y="405880"/>
                  <a:pt x="61749" y="393371"/>
                  <a:pt x="63614" y="396052"/>
                </a:cubicBezTo>
                <a:cubicBezTo>
                  <a:pt x="66412" y="400519"/>
                  <a:pt x="61749" y="406773"/>
                  <a:pt x="63614" y="410347"/>
                </a:cubicBezTo>
                <a:cubicBezTo>
                  <a:pt x="66412" y="413921"/>
                  <a:pt x="79469" y="415708"/>
                  <a:pt x="75738" y="417495"/>
                </a:cubicBezTo>
                <a:cubicBezTo>
                  <a:pt x="50558" y="429110"/>
                  <a:pt x="65479" y="398732"/>
                  <a:pt x="44962" y="401412"/>
                </a:cubicBezTo>
                <a:cubicBezTo>
                  <a:pt x="39366" y="402306"/>
                  <a:pt x="51490" y="409454"/>
                  <a:pt x="53355" y="413921"/>
                </a:cubicBezTo>
                <a:cubicBezTo>
                  <a:pt x="54288" y="419282"/>
                  <a:pt x="53355" y="425536"/>
                  <a:pt x="52423" y="431791"/>
                </a:cubicBezTo>
                <a:cubicBezTo>
                  <a:pt x="50558" y="443406"/>
                  <a:pt x="34703" y="454127"/>
                  <a:pt x="34703" y="463062"/>
                </a:cubicBezTo>
                <a:cubicBezTo>
                  <a:pt x="34703" y="466636"/>
                  <a:pt x="40299" y="469316"/>
                  <a:pt x="40299" y="472890"/>
                </a:cubicBezTo>
                <a:cubicBezTo>
                  <a:pt x="41231" y="479144"/>
                  <a:pt x="30973" y="490760"/>
                  <a:pt x="37501" y="492547"/>
                </a:cubicBezTo>
                <a:cubicBezTo>
                  <a:pt x="39366" y="492547"/>
                  <a:pt x="45895" y="489866"/>
                  <a:pt x="44029" y="491653"/>
                </a:cubicBezTo>
                <a:cubicBezTo>
                  <a:pt x="42164" y="494333"/>
                  <a:pt x="36568" y="492547"/>
                  <a:pt x="34703" y="495227"/>
                </a:cubicBezTo>
                <a:cubicBezTo>
                  <a:pt x="30040" y="504162"/>
                  <a:pt x="32838" y="514883"/>
                  <a:pt x="28175" y="523818"/>
                </a:cubicBezTo>
                <a:cubicBezTo>
                  <a:pt x="24444" y="530966"/>
                  <a:pt x="2062" y="560450"/>
                  <a:pt x="3927" y="570279"/>
                </a:cubicBezTo>
                <a:cubicBezTo>
                  <a:pt x="4860" y="573853"/>
                  <a:pt x="11388" y="566705"/>
                  <a:pt x="15118" y="566705"/>
                </a:cubicBezTo>
                <a:cubicBezTo>
                  <a:pt x="20714" y="565811"/>
                  <a:pt x="26310" y="567598"/>
                  <a:pt x="31905" y="566705"/>
                </a:cubicBezTo>
                <a:cubicBezTo>
                  <a:pt x="34703" y="566705"/>
                  <a:pt x="37501" y="564024"/>
                  <a:pt x="40299" y="564918"/>
                </a:cubicBezTo>
                <a:cubicBezTo>
                  <a:pt x="55221" y="568492"/>
                  <a:pt x="103717" y="598870"/>
                  <a:pt x="110245" y="597976"/>
                </a:cubicBezTo>
                <a:cubicBezTo>
                  <a:pt x="113043" y="597976"/>
                  <a:pt x="141954" y="584574"/>
                  <a:pt x="143819" y="583681"/>
                </a:cubicBezTo>
                <a:cubicBezTo>
                  <a:pt x="146617" y="583681"/>
                  <a:pt x="151280" y="583681"/>
                  <a:pt x="155943" y="583681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 w="3175" cap="flat">
            <a:solidFill>
              <a:schemeClr val="tx1"/>
            </a:solidFill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13" name="Forma libre 12">
            <a:extLst>
              <a:ext uri="{FF2B5EF4-FFF2-40B4-BE49-F238E27FC236}">
                <a16:creationId xmlns:a16="http://schemas.microsoft.com/office/drawing/2014/main" id="{61C3AE3C-80D7-2940-A4DC-AC468E9AB7AC}"/>
              </a:ext>
            </a:extLst>
          </p:cNvPr>
          <p:cNvSpPr/>
          <p:nvPr/>
        </p:nvSpPr>
        <p:spPr>
          <a:xfrm>
            <a:off x="1012802" y="4157378"/>
            <a:ext cx="1111289" cy="936433"/>
          </a:xfrm>
          <a:custGeom>
            <a:avLst/>
            <a:gdLst>
              <a:gd name="connsiteX0" fmla="*/ 969772 w 1112952"/>
              <a:gd name="connsiteY0" fmla="*/ 298023 h 937835"/>
              <a:gd name="connsiteX1" fmla="*/ 988424 w 1112952"/>
              <a:gd name="connsiteY1" fmla="*/ 306065 h 937835"/>
              <a:gd name="connsiteX2" fmla="*/ 996818 w 1112952"/>
              <a:gd name="connsiteY2" fmla="*/ 316786 h 937835"/>
              <a:gd name="connsiteX3" fmla="*/ 1019200 w 1112952"/>
              <a:gd name="connsiteY3" fmla="*/ 311425 h 937835"/>
              <a:gd name="connsiteX4" fmla="*/ 1053707 w 1112952"/>
              <a:gd name="connsiteY4" fmla="*/ 326614 h 937835"/>
              <a:gd name="connsiteX5" fmla="*/ 1056505 w 1112952"/>
              <a:gd name="connsiteY5" fmla="*/ 316786 h 937835"/>
              <a:gd name="connsiteX6" fmla="*/ 1102203 w 1112952"/>
              <a:gd name="connsiteY6" fmla="*/ 319467 h 937835"/>
              <a:gd name="connsiteX7" fmla="*/ 1105934 w 1112952"/>
              <a:gd name="connsiteY7" fmla="*/ 319467 h 937835"/>
              <a:gd name="connsiteX8" fmla="*/ 1112462 w 1112952"/>
              <a:gd name="connsiteY8" fmla="*/ 333762 h 937835"/>
              <a:gd name="connsiteX9" fmla="*/ 1093810 w 1112952"/>
              <a:gd name="connsiteY9" fmla="*/ 343590 h 937835"/>
              <a:gd name="connsiteX10" fmla="*/ 1095675 w 1112952"/>
              <a:gd name="connsiteY10" fmla="*/ 382903 h 937835"/>
              <a:gd name="connsiteX11" fmla="*/ 1039718 w 1112952"/>
              <a:gd name="connsiteY11" fmla="*/ 412388 h 937835"/>
              <a:gd name="connsiteX12" fmla="*/ 1006144 w 1112952"/>
              <a:gd name="connsiteY12" fmla="*/ 425790 h 937835"/>
              <a:gd name="connsiteX13" fmla="*/ 983761 w 1112952"/>
              <a:gd name="connsiteY13" fmla="*/ 444552 h 937835"/>
              <a:gd name="connsiteX14" fmla="*/ 869982 w 1112952"/>
              <a:gd name="connsiteY14" fmla="*/ 466889 h 937835"/>
              <a:gd name="connsiteX15" fmla="*/ 852262 w 1112952"/>
              <a:gd name="connsiteY15" fmla="*/ 484759 h 937835"/>
              <a:gd name="connsiteX16" fmla="*/ 868117 w 1112952"/>
              <a:gd name="connsiteY16" fmla="*/ 496374 h 937835"/>
              <a:gd name="connsiteX17" fmla="*/ 837340 w 1112952"/>
              <a:gd name="connsiteY17" fmla="*/ 506202 h 937835"/>
              <a:gd name="connsiteX18" fmla="*/ 813093 w 1112952"/>
              <a:gd name="connsiteY18" fmla="*/ 538367 h 937835"/>
              <a:gd name="connsiteX19" fmla="*/ 735686 w 1112952"/>
              <a:gd name="connsiteY19" fmla="*/ 622353 h 937835"/>
              <a:gd name="connsiteX20" fmla="*/ 746877 w 1112952"/>
              <a:gd name="connsiteY20" fmla="*/ 690257 h 937835"/>
              <a:gd name="connsiteX21" fmla="*/ 775788 w 1112952"/>
              <a:gd name="connsiteY21" fmla="*/ 717955 h 937835"/>
              <a:gd name="connsiteX22" fmla="*/ 746877 w 1112952"/>
              <a:gd name="connsiteY22" fmla="*/ 729570 h 937835"/>
              <a:gd name="connsiteX23" fmla="*/ 743147 w 1112952"/>
              <a:gd name="connsiteY23" fmla="*/ 736718 h 937835"/>
              <a:gd name="connsiteX24" fmla="*/ 736618 w 1112952"/>
              <a:gd name="connsiteY24" fmla="*/ 735824 h 937835"/>
              <a:gd name="connsiteX25" fmla="*/ 714235 w 1112952"/>
              <a:gd name="connsiteY25" fmla="*/ 742972 h 937835"/>
              <a:gd name="connsiteX26" fmla="*/ 709572 w 1112952"/>
              <a:gd name="connsiteY26" fmla="*/ 754587 h 937835"/>
              <a:gd name="connsiteX27" fmla="*/ 700246 w 1112952"/>
              <a:gd name="connsiteY27" fmla="*/ 754587 h 937835"/>
              <a:gd name="connsiteX28" fmla="*/ 696516 w 1112952"/>
              <a:gd name="connsiteY28" fmla="*/ 769776 h 937835"/>
              <a:gd name="connsiteX29" fmla="*/ 682526 w 1112952"/>
              <a:gd name="connsiteY29" fmla="*/ 774243 h 937835"/>
              <a:gd name="connsiteX30" fmla="*/ 681594 w 1112952"/>
              <a:gd name="connsiteY30" fmla="*/ 793006 h 937835"/>
              <a:gd name="connsiteX31" fmla="*/ 656413 w 1112952"/>
              <a:gd name="connsiteY31" fmla="*/ 818917 h 937835"/>
              <a:gd name="connsiteX32" fmla="*/ 669470 w 1112952"/>
              <a:gd name="connsiteY32" fmla="*/ 834999 h 937835"/>
              <a:gd name="connsiteX33" fmla="*/ 648952 w 1112952"/>
              <a:gd name="connsiteY33" fmla="*/ 839467 h 937835"/>
              <a:gd name="connsiteX34" fmla="*/ 634963 w 1112952"/>
              <a:gd name="connsiteY34" fmla="*/ 834106 h 937835"/>
              <a:gd name="connsiteX35" fmla="*/ 575276 w 1112952"/>
              <a:gd name="connsiteY35" fmla="*/ 848401 h 937835"/>
              <a:gd name="connsiteX36" fmla="*/ 516521 w 1112952"/>
              <a:gd name="connsiteY36" fmla="*/ 915412 h 937835"/>
              <a:gd name="connsiteX37" fmla="*/ 473621 w 1112952"/>
              <a:gd name="connsiteY37" fmla="*/ 899329 h 937835"/>
              <a:gd name="connsiteX38" fmla="*/ 458699 w 1112952"/>
              <a:gd name="connsiteY38" fmla="*/ 910051 h 937835"/>
              <a:gd name="connsiteX39" fmla="*/ 422327 w 1112952"/>
              <a:gd name="connsiteY39" fmla="*/ 896649 h 937835"/>
              <a:gd name="connsiteX40" fmla="*/ 386888 w 1112952"/>
              <a:gd name="connsiteY40" fmla="*/ 898436 h 937835"/>
              <a:gd name="connsiteX41" fmla="*/ 370101 w 1112952"/>
              <a:gd name="connsiteY41" fmla="*/ 889501 h 937835"/>
              <a:gd name="connsiteX42" fmla="*/ 292694 w 1112952"/>
              <a:gd name="connsiteY42" fmla="*/ 878779 h 937835"/>
              <a:gd name="connsiteX43" fmla="*/ 265648 w 1112952"/>
              <a:gd name="connsiteY43" fmla="*/ 899329 h 937835"/>
              <a:gd name="connsiteX44" fmla="*/ 211556 w 1112952"/>
              <a:gd name="connsiteY44" fmla="*/ 898436 h 937835"/>
              <a:gd name="connsiteX45" fmla="*/ 188241 w 1112952"/>
              <a:gd name="connsiteY45" fmla="*/ 925240 h 937835"/>
              <a:gd name="connsiteX46" fmla="*/ 177982 w 1112952"/>
              <a:gd name="connsiteY46" fmla="*/ 923453 h 937835"/>
              <a:gd name="connsiteX47" fmla="*/ 160262 w 1112952"/>
              <a:gd name="connsiteY47" fmla="*/ 937749 h 937835"/>
              <a:gd name="connsiteX48" fmla="*/ 154667 w 1112952"/>
              <a:gd name="connsiteY48" fmla="*/ 930601 h 937835"/>
              <a:gd name="connsiteX49" fmla="*/ 142543 w 1112952"/>
              <a:gd name="connsiteY49" fmla="*/ 924346 h 937835"/>
              <a:gd name="connsiteX50" fmla="*/ 133217 w 1112952"/>
              <a:gd name="connsiteY50" fmla="*/ 910051 h 937835"/>
              <a:gd name="connsiteX51" fmla="*/ 122025 w 1112952"/>
              <a:gd name="connsiteY51" fmla="*/ 907370 h 937835"/>
              <a:gd name="connsiteX52" fmla="*/ 104306 w 1112952"/>
              <a:gd name="connsiteY52" fmla="*/ 862697 h 937835"/>
              <a:gd name="connsiteX53" fmla="*/ 116430 w 1112952"/>
              <a:gd name="connsiteY53" fmla="*/ 867164 h 937835"/>
              <a:gd name="connsiteX54" fmla="*/ 109901 w 1112952"/>
              <a:gd name="connsiteY54" fmla="*/ 865378 h 937835"/>
              <a:gd name="connsiteX55" fmla="*/ 112699 w 1112952"/>
              <a:gd name="connsiteY55" fmla="*/ 860017 h 937835"/>
              <a:gd name="connsiteX56" fmla="*/ 96845 w 1112952"/>
              <a:gd name="connsiteY56" fmla="*/ 836786 h 937835"/>
              <a:gd name="connsiteX57" fmla="*/ 124823 w 1112952"/>
              <a:gd name="connsiteY57" fmla="*/ 818917 h 937835"/>
              <a:gd name="connsiteX58" fmla="*/ 105238 w 1112952"/>
              <a:gd name="connsiteY58" fmla="*/ 830532 h 937835"/>
              <a:gd name="connsiteX59" fmla="*/ 98710 w 1112952"/>
              <a:gd name="connsiteY59" fmla="*/ 813556 h 937835"/>
              <a:gd name="connsiteX60" fmla="*/ 88451 w 1112952"/>
              <a:gd name="connsiteY60" fmla="*/ 799260 h 937835"/>
              <a:gd name="connsiteX61" fmla="*/ 63270 w 1112952"/>
              <a:gd name="connsiteY61" fmla="*/ 776030 h 937835"/>
              <a:gd name="connsiteX62" fmla="*/ 63270 w 1112952"/>
              <a:gd name="connsiteY62" fmla="*/ 774243 h 937835"/>
              <a:gd name="connsiteX63" fmla="*/ 59540 w 1112952"/>
              <a:gd name="connsiteY63" fmla="*/ 776924 h 937835"/>
              <a:gd name="connsiteX64" fmla="*/ 46483 w 1112952"/>
              <a:gd name="connsiteY64" fmla="*/ 767989 h 937835"/>
              <a:gd name="connsiteX65" fmla="*/ 13842 w 1112952"/>
              <a:gd name="connsiteY65" fmla="*/ 763522 h 937835"/>
              <a:gd name="connsiteX66" fmla="*/ 37157 w 1112952"/>
              <a:gd name="connsiteY66" fmla="*/ 693831 h 937835"/>
              <a:gd name="connsiteX67" fmla="*/ 47416 w 1112952"/>
              <a:gd name="connsiteY67" fmla="*/ 676855 h 937835"/>
              <a:gd name="connsiteX68" fmla="*/ 83788 w 1112952"/>
              <a:gd name="connsiteY68" fmla="*/ 657199 h 937835"/>
              <a:gd name="connsiteX69" fmla="*/ 67001 w 1112952"/>
              <a:gd name="connsiteY69" fmla="*/ 657199 h 937835"/>
              <a:gd name="connsiteX70" fmla="*/ 61405 w 1112952"/>
              <a:gd name="connsiteY70" fmla="*/ 641116 h 937835"/>
              <a:gd name="connsiteX71" fmla="*/ 55810 w 1112952"/>
              <a:gd name="connsiteY71" fmla="*/ 625034 h 937835"/>
              <a:gd name="connsiteX72" fmla="*/ 49281 w 1112952"/>
              <a:gd name="connsiteY72" fmla="*/ 623247 h 937835"/>
              <a:gd name="connsiteX73" fmla="*/ 61405 w 1112952"/>
              <a:gd name="connsiteY73" fmla="*/ 606271 h 937835"/>
              <a:gd name="connsiteX74" fmla="*/ 67001 w 1112952"/>
              <a:gd name="connsiteY74" fmla="*/ 591082 h 937835"/>
              <a:gd name="connsiteX75" fmla="*/ 101508 w 1112952"/>
              <a:gd name="connsiteY75" fmla="*/ 558917 h 937835"/>
              <a:gd name="connsiteX76" fmla="*/ 80057 w 1112952"/>
              <a:gd name="connsiteY76" fmla="*/ 538367 h 937835"/>
              <a:gd name="connsiteX77" fmla="*/ 80990 w 1112952"/>
              <a:gd name="connsiteY77" fmla="*/ 506202 h 937835"/>
              <a:gd name="connsiteX78" fmla="*/ 65136 w 1112952"/>
              <a:gd name="connsiteY78" fmla="*/ 476718 h 937835"/>
              <a:gd name="connsiteX79" fmla="*/ 69799 w 1112952"/>
              <a:gd name="connsiteY79" fmla="*/ 477611 h 937835"/>
              <a:gd name="connsiteX80" fmla="*/ 92182 w 1112952"/>
              <a:gd name="connsiteY80" fmla="*/ 482972 h 937835"/>
              <a:gd name="connsiteX81" fmla="*/ 129486 w 1112952"/>
              <a:gd name="connsiteY81" fmla="*/ 469570 h 937835"/>
              <a:gd name="connsiteX82" fmla="*/ 125756 w 1112952"/>
              <a:gd name="connsiteY82" fmla="*/ 434724 h 937835"/>
              <a:gd name="connsiteX83" fmla="*/ 152801 w 1112952"/>
              <a:gd name="connsiteY83" fmla="*/ 413281 h 937835"/>
              <a:gd name="connsiteX84" fmla="*/ 149071 w 1112952"/>
              <a:gd name="connsiteY84" fmla="*/ 401666 h 937835"/>
              <a:gd name="connsiteX85" fmla="*/ 154667 w 1112952"/>
              <a:gd name="connsiteY85" fmla="*/ 397199 h 937835"/>
              <a:gd name="connsiteX86" fmla="*/ 158397 w 1112952"/>
              <a:gd name="connsiteY86" fmla="*/ 378436 h 937835"/>
              <a:gd name="connsiteX87" fmla="*/ 163993 w 1112952"/>
              <a:gd name="connsiteY87" fmla="*/ 356992 h 937835"/>
              <a:gd name="connsiteX88" fmla="*/ 155599 w 1112952"/>
              <a:gd name="connsiteY88" fmla="*/ 335549 h 937835"/>
              <a:gd name="connsiteX89" fmla="*/ 168656 w 1112952"/>
              <a:gd name="connsiteY89" fmla="*/ 336442 h 937835"/>
              <a:gd name="connsiteX90" fmla="*/ 188241 w 1112952"/>
              <a:gd name="connsiteY90" fmla="*/ 316786 h 937835"/>
              <a:gd name="connsiteX91" fmla="*/ 235804 w 1112952"/>
              <a:gd name="connsiteY91" fmla="*/ 289089 h 937835"/>
              <a:gd name="connsiteX92" fmla="*/ 210624 w 1112952"/>
              <a:gd name="connsiteY92" fmla="*/ 272113 h 937835"/>
              <a:gd name="connsiteX93" fmla="*/ 210624 w 1112952"/>
              <a:gd name="connsiteY93" fmla="*/ 235480 h 937835"/>
              <a:gd name="connsiteX94" fmla="*/ 167723 w 1112952"/>
              <a:gd name="connsiteY94" fmla="*/ 226546 h 937835"/>
              <a:gd name="connsiteX95" fmla="*/ 156532 w 1112952"/>
              <a:gd name="connsiteY95" fmla="*/ 221185 h 937835"/>
              <a:gd name="connsiteX96" fmla="*/ 156532 w 1112952"/>
              <a:gd name="connsiteY96" fmla="*/ 229226 h 937835"/>
              <a:gd name="connsiteX97" fmla="*/ 125756 w 1112952"/>
              <a:gd name="connsiteY97" fmla="*/ 226546 h 937835"/>
              <a:gd name="connsiteX98" fmla="*/ 114564 w 1112952"/>
              <a:gd name="connsiteY98" fmla="*/ 227439 h 937835"/>
              <a:gd name="connsiteX99" fmla="*/ 118295 w 1112952"/>
              <a:gd name="connsiteY99" fmla="*/ 222972 h 937835"/>
              <a:gd name="connsiteX100" fmla="*/ 108969 w 1112952"/>
              <a:gd name="connsiteY100" fmla="*/ 218504 h 937835"/>
              <a:gd name="connsiteX101" fmla="*/ 91249 w 1112952"/>
              <a:gd name="connsiteY101" fmla="*/ 218504 h 937835"/>
              <a:gd name="connsiteX102" fmla="*/ 92182 w 1112952"/>
              <a:gd name="connsiteY102" fmla="*/ 214037 h 937835"/>
              <a:gd name="connsiteX103" fmla="*/ 92182 w 1112952"/>
              <a:gd name="connsiteY103" fmla="*/ 210463 h 937835"/>
              <a:gd name="connsiteX104" fmla="*/ 67934 w 1112952"/>
              <a:gd name="connsiteY104" fmla="*/ 218504 h 937835"/>
              <a:gd name="connsiteX105" fmla="*/ 78192 w 1112952"/>
              <a:gd name="connsiteY105" fmla="*/ 189020 h 937835"/>
              <a:gd name="connsiteX106" fmla="*/ 70731 w 1112952"/>
              <a:gd name="connsiteY106" fmla="*/ 187233 h 937835"/>
              <a:gd name="connsiteX107" fmla="*/ 72597 w 1112952"/>
              <a:gd name="connsiteY107" fmla="*/ 180979 h 937835"/>
              <a:gd name="connsiteX108" fmla="*/ 18505 w 1112952"/>
              <a:gd name="connsiteY108" fmla="*/ 189913 h 937835"/>
              <a:gd name="connsiteX109" fmla="*/ 10111 w 1112952"/>
              <a:gd name="connsiteY109" fmla="*/ 169363 h 937835"/>
              <a:gd name="connsiteX110" fmla="*/ 16640 w 1112952"/>
              <a:gd name="connsiteY110" fmla="*/ 171151 h 937835"/>
              <a:gd name="connsiteX111" fmla="*/ 15707 w 1112952"/>
              <a:gd name="connsiteY111" fmla="*/ 164896 h 937835"/>
              <a:gd name="connsiteX112" fmla="*/ 38090 w 1112952"/>
              <a:gd name="connsiteY112" fmla="*/ 154174 h 937835"/>
              <a:gd name="connsiteX113" fmla="*/ 40888 w 1112952"/>
              <a:gd name="connsiteY113" fmla="*/ 149707 h 937835"/>
              <a:gd name="connsiteX114" fmla="*/ 24101 w 1112952"/>
              <a:gd name="connsiteY114" fmla="*/ 156855 h 937835"/>
              <a:gd name="connsiteX115" fmla="*/ 21303 w 1112952"/>
              <a:gd name="connsiteY115" fmla="*/ 146133 h 937835"/>
              <a:gd name="connsiteX116" fmla="*/ 40888 w 1112952"/>
              <a:gd name="connsiteY116" fmla="*/ 138985 h 937835"/>
              <a:gd name="connsiteX117" fmla="*/ 24101 w 1112952"/>
              <a:gd name="connsiteY117" fmla="*/ 138985 h 937835"/>
              <a:gd name="connsiteX118" fmla="*/ 16640 w 1112952"/>
              <a:gd name="connsiteY118" fmla="*/ 129157 h 937835"/>
              <a:gd name="connsiteX119" fmla="*/ 25966 w 1112952"/>
              <a:gd name="connsiteY119" fmla="*/ 130944 h 937835"/>
              <a:gd name="connsiteX120" fmla="*/ 28764 w 1112952"/>
              <a:gd name="connsiteY120" fmla="*/ 119329 h 937835"/>
              <a:gd name="connsiteX121" fmla="*/ 40888 w 1112952"/>
              <a:gd name="connsiteY121" fmla="*/ 108607 h 937835"/>
              <a:gd name="connsiteX122" fmla="*/ 785 w 1112952"/>
              <a:gd name="connsiteY122" fmla="*/ 71975 h 937835"/>
              <a:gd name="connsiteX123" fmla="*/ 22235 w 1112952"/>
              <a:gd name="connsiteY123" fmla="*/ 46958 h 937835"/>
              <a:gd name="connsiteX124" fmla="*/ 11977 w 1112952"/>
              <a:gd name="connsiteY124" fmla="*/ 45171 h 937835"/>
              <a:gd name="connsiteX125" fmla="*/ 15707 w 1112952"/>
              <a:gd name="connsiteY125" fmla="*/ 41597 h 937835"/>
              <a:gd name="connsiteX126" fmla="*/ 39022 w 1112952"/>
              <a:gd name="connsiteY126" fmla="*/ 41597 h 937835"/>
              <a:gd name="connsiteX127" fmla="*/ 118295 w 1112952"/>
              <a:gd name="connsiteY127" fmla="*/ 11219 h 937835"/>
              <a:gd name="connsiteX128" fmla="*/ 144408 w 1112952"/>
              <a:gd name="connsiteY128" fmla="*/ 1391 h 937835"/>
              <a:gd name="connsiteX129" fmla="*/ 143475 w 1112952"/>
              <a:gd name="connsiteY129" fmla="*/ 15686 h 937835"/>
              <a:gd name="connsiteX130" fmla="*/ 163060 w 1112952"/>
              <a:gd name="connsiteY130" fmla="*/ 4072 h 937835"/>
              <a:gd name="connsiteX131" fmla="*/ 209691 w 1112952"/>
              <a:gd name="connsiteY131" fmla="*/ 51425 h 937835"/>
              <a:gd name="connsiteX132" fmla="*/ 220882 w 1112952"/>
              <a:gd name="connsiteY132" fmla="*/ 43384 h 937835"/>
              <a:gd name="connsiteX133" fmla="*/ 259120 w 1112952"/>
              <a:gd name="connsiteY133" fmla="*/ 54106 h 937835"/>
              <a:gd name="connsiteX134" fmla="*/ 283367 w 1112952"/>
              <a:gd name="connsiteY134" fmla="*/ 53212 h 937835"/>
              <a:gd name="connsiteX135" fmla="*/ 297357 w 1112952"/>
              <a:gd name="connsiteY135" fmla="*/ 60360 h 937835"/>
              <a:gd name="connsiteX136" fmla="*/ 318807 w 1112952"/>
              <a:gd name="connsiteY136" fmla="*/ 53212 h 937835"/>
              <a:gd name="connsiteX137" fmla="*/ 331863 w 1112952"/>
              <a:gd name="connsiteY137" fmla="*/ 70188 h 937835"/>
              <a:gd name="connsiteX138" fmla="*/ 354246 w 1112952"/>
              <a:gd name="connsiteY138" fmla="*/ 74656 h 937835"/>
              <a:gd name="connsiteX139" fmla="*/ 352381 w 1112952"/>
              <a:gd name="connsiteY139" fmla="*/ 80016 h 937835"/>
              <a:gd name="connsiteX140" fmla="*/ 362640 w 1112952"/>
              <a:gd name="connsiteY140" fmla="*/ 78230 h 937835"/>
              <a:gd name="connsiteX141" fmla="*/ 477351 w 1112952"/>
              <a:gd name="connsiteY141" fmla="*/ 113075 h 937835"/>
              <a:gd name="connsiteX142" fmla="*/ 481082 w 1112952"/>
              <a:gd name="connsiteY142" fmla="*/ 107714 h 937835"/>
              <a:gd name="connsiteX143" fmla="*/ 492273 w 1112952"/>
              <a:gd name="connsiteY143" fmla="*/ 107714 h 937835"/>
              <a:gd name="connsiteX144" fmla="*/ 524915 w 1112952"/>
              <a:gd name="connsiteY144" fmla="*/ 117542 h 937835"/>
              <a:gd name="connsiteX145" fmla="*/ 523049 w 1112952"/>
              <a:gd name="connsiteY145" fmla="*/ 121116 h 937835"/>
              <a:gd name="connsiteX146" fmla="*/ 558489 w 1112952"/>
              <a:gd name="connsiteY146" fmla="*/ 141666 h 937835"/>
              <a:gd name="connsiteX147" fmla="*/ 558489 w 1112952"/>
              <a:gd name="connsiteY147" fmla="*/ 133625 h 937835"/>
              <a:gd name="connsiteX148" fmla="*/ 567815 w 1112952"/>
              <a:gd name="connsiteY148" fmla="*/ 129157 h 937835"/>
              <a:gd name="connsiteX149" fmla="*/ 588333 w 1112952"/>
              <a:gd name="connsiteY149" fmla="*/ 140772 h 937835"/>
              <a:gd name="connsiteX150" fmla="*/ 603254 w 1112952"/>
              <a:gd name="connsiteY150" fmla="*/ 141666 h 937835"/>
              <a:gd name="connsiteX151" fmla="*/ 616311 w 1112952"/>
              <a:gd name="connsiteY151" fmla="*/ 153281 h 937835"/>
              <a:gd name="connsiteX152" fmla="*/ 672268 w 1112952"/>
              <a:gd name="connsiteY152" fmla="*/ 154174 h 937835"/>
              <a:gd name="connsiteX153" fmla="*/ 688122 w 1112952"/>
              <a:gd name="connsiteY153" fmla="*/ 168470 h 937835"/>
              <a:gd name="connsiteX154" fmla="*/ 689988 w 1112952"/>
              <a:gd name="connsiteY154" fmla="*/ 164896 h 937835"/>
              <a:gd name="connsiteX155" fmla="*/ 703044 w 1112952"/>
              <a:gd name="connsiteY155" fmla="*/ 171151 h 937835"/>
              <a:gd name="connsiteX156" fmla="*/ 696516 w 1112952"/>
              <a:gd name="connsiteY156" fmla="*/ 196168 h 937835"/>
              <a:gd name="connsiteX157" fmla="*/ 709572 w 1112952"/>
              <a:gd name="connsiteY157" fmla="*/ 189913 h 937835"/>
              <a:gd name="connsiteX158" fmla="*/ 709572 w 1112952"/>
              <a:gd name="connsiteY158" fmla="*/ 197954 h 937835"/>
              <a:gd name="connsiteX159" fmla="*/ 755270 w 1112952"/>
              <a:gd name="connsiteY159" fmla="*/ 214037 h 937835"/>
              <a:gd name="connsiteX160" fmla="*/ 766462 w 1112952"/>
              <a:gd name="connsiteY160" fmla="*/ 235480 h 937835"/>
              <a:gd name="connsiteX161" fmla="*/ 803766 w 1112952"/>
              <a:gd name="connsiteY161" fmla="*/ 239054 h 937835"/>
              <a:gd name="connsiteX162" fmla="*/ 817756 w 1112952"/>
              <a:gd name="connsiteY162" fmla="*/ 256030 h 937835"/>
              <a:gd name="connsiteX163" fmla="*/ 832678 w 1112952"/>
              <a:gd name="connsiteY163" fmla="*/ 252456 h 937835"/>
              <a:gd name="connsiteX164" fmla="*/ 846667 w 1112952"/>
              <a:gd name="connsiteY164" fmla="*/ 260498 h 937835"/>
              <a:gd name="connsiteX165" fmla="*/ 852262 w 1112952"/>
              <a:gd name="connsiteY165" fmla="*/ 255137 h 937835"/>
              <a:gd name="connsiteX166" fmla="*/ 880241 w 1112952"/>
              <a:gd name="connsiteY166" fmla="*/ 262284 h 937835"/>
              <a:gd name="connsiteX167" fmla="*/ 886769 w 1112952"/>
              <a:gd name="connsiteY167" fmla="*/ 243522 h 937835"/>
              <a:gd name="connsiteX168" fmla="*/ 922208 w 1112952"/>
              <a:gd name="connsiteY168" fmla="*/ 265858 h 937835"/>
              <a:gd name="connsiteX169" fmla="*/ 927804 w 1112952"/>
              <a:gd name="connsiteY169" fmla="*/ 265858 h 937835"/>
              <a:gd name="connsiteX170" fmla="*/ 940861 w 1112952"/>
              <a:gd name="connsiteY170" fmla="*/ 269432 h 937835"/>
              <a:gd name="connsiteX171" fmla="*/ 947389 w 1112952"/>
              <a:gd name="connsiteY171" fmla="*/ 283728 h 937835"/>
              <a:gd name="connsiteX172" fmla="*/ 947389 w 1112952"/>
              <a:gd name="connsiteY172" fmla="*/ 284621 h 937835"/>
              <a:gd name="connsiteX173" fmla="*/ 969772 w 1112952"/>
              <a:gd name="connsiteY173" fmla="*/ 298023 h 9378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</a:cxnLst>
            <a:rect l="l" t="t" r="r" b="b"/>
            <a:pathLst>
              <a:path w="1112952" h="937835">
                <a:moveTo>
                  <a:pt x="969772" y="298023"/>
                </a:moveTo>
                <a:cubicBezTo>
                  <a:pt x="976300" y="300704"/>
                  <a:pt x="983761" y="302491"/>
                  <a:pt x="988424" y="306065"/>
                </a:cubicBezTo>
                <a:cubicBezTo>
                  <a:pt x="990289" y="307851"/>
                  <a:pt x="991222" y="317680"/>
                  <a:pt x="996818" y="316786"/>
                </a:cubicBezTo>
                <a:cubicBezTo>
                  <a:pt x="1004279" y="315893"/>
                  <a:pt x="1010807" y="311425"/>
                  <a:pt x="1019200" y="311425"/>
                </a:cubicBezTo>
                <a:cubicBezTo>
                  <a:pt x="1028527" y="311425"/>
                  <a:pt x="1044381" y="329295"/>
                  <a:pt x="1053707" y="326614"/>
                </a:cubicBezTo>
                <a:cubicBezTo>
                  <a:pt x="1057438" y="325721"/>
                  <a:pt x="1053707" y="318573"/>
                  <a:pt x="1056505" y="316786"/>
                </a:cubicBezTo>
                <a:cubicBezTo>
                  <a:pt x="1070494" y="307851"/>
                  <a:pt x="1087281" y="315893"/>
                  <a:pt x="1102203" y="319467"/>
                </a:cubicBezTo>
                <a:lnTo>
                  <a:pt x="1105934" y="319467"/>
                </a:lnTo>
                <a:cubicBezTo>
                  <a:pt x="1110597" y="323934"/>
                  <a:pt x="1114327" y="328401"/>
                  <a:pt x="1112462" y="333762"/>
                </a:cubicBezTo>
                <a:cubicBezTo>
                  <a:pt x="1110597" y="340910"/>
                  <a:pt x="1098473" y="339123"/>
                  <a:pt x="1093810" y="343590"/>
                </a:cubicBezTo>
                <a:cubicBezTo>
                  <a:pt x="1090079" y="347164"/>
                  <a:pt x="1105001" y="367714"/>
                  <a:pt x="1095675" y="382903"/>
                </a:cubicBezTo>
                <a:cubicBezTo>
                  <a:pt x="1091012" y="392731"/>
                  <a:pt x="1050909" y="407920"/>
                  <a:pt x="1039718" y="412388"/>
                </a:cubicBezTo>
                <a:cubicBezTo>
                  <a:pt x="1029459" y="415962"/>
                  <a:pt x="1013605" y="419535"/>
                  <a:pt x="1006144" y="425790"/>
                </a:cubicBezTo>
                <a:cubicBezTo>
                  <a:pt x="1000548" y="429363"/>
                  <a:pt x="992155" y="442766"/>
                  <a:pt x="983761" y="444552"/>
                </a:cubicBezTo>
                <a:cubicBezTo>
                  <a:pt x="952052" y="453487"/>
                  <a:pt x="895163" y="447233"/>
                  <a:pt x="869982" y="466889"/>
                </a:cubicBezTo>
                <a:cubicBezTo>
                  <a:pt x="863454" y="472250"/>
                  <a:pt x="850397" y="476718"/>
                  <a:pt x="852262" y="484759"/>
                </a:cubicBezTo>
                <a:cubicBezTo>
                  <a:pt x="855060" y="491013"/>
                  <a:pt x="869049" y="490120"/>
                  <a:pt x="868117" y="496374"/>
                </a:cubicBezTo>
                <a:cubicBezTo>
                  <a:pt x="868117" y="499054"/>
                  <a:pt x="839206" y="505309"/>
                  <a:pt x="837340" y="506202"/>
                </a:cubicBezTo>
                <a:cubicBezTo>
                  <a:pt x="826149" y="514243"/>
                  <a:pt x="822419" y="529432"/>
                  <a:pt x="813093" y="538367"/>
                </a:cubicBezTo>
                <a:cubicBezTo>
                  <a:pt x="786979" y="564278"/>
                  <a:pt x="752473" y="589295"/>
                  <a:pt x="735686" y="622353"/>
                </a:cubicBezTo>
                <a:cubicBezTo>
                  <a:pt x="728225" y="635755"/>
                  <a:pt x="738483" y="678642"/>
                  <a:pt x="746877" y="690257"/>
                </a:cubicBezTo>
                <a:cubicBezTo>
                  <a:pt x="749675" y="693831"/>
                  <a:pt x="784181" y="712594"/>
                  <a:pt x="775788" y="717955"/>
                </a:cubicBezTo>
                <a:cubicBezTo>
                  <a:pt x="769260" y="723316"/>
                  <a:pt x="753405" y="725102"/>
                  <a:pt x="746877" y="729570"/>
                </a:cubicBezTo>
                <a:cubicBezTo>
                  <a:pt x="745012" y="731357"/>
                  <a:pt x="745012" y="735824"/>
                  <a:pt x="743147" y="736718"/>
                </a:cubicBezTo>
                <a:cubicBezTo>
                  <a:pt x="741281" y="738505"/>
                  <a:pt x="738483" y="735824"/>
                  <a:pt x="736618" y="735824"/>
                </a:cubicBezTo>
                <a:cubicBezTo>
                  <a:pt x="729157" y="737611"/>
                  <a:pt x="720764" y="738505"/>
                  <a:pt x="714235" y="742972"/>
                </a:cubicBezTo>
                <a:cubicBezTo>
                  <a:pt x="711438" y="745652"/>
                  <a:pt x="713303" y="751907"/>
                  <a:pt x="709572" y="754587"/>
                </a:cubicBezTo>
                <a:cubicBezTo>
                  <a:pt x="706775" y="756374"/>
                  <a:pt x="702111" y="752800"/>
                  <a:pt x="700246" y="754587"/>
                </a:cubicBezTo>
                <a:cubicBezTo>
                  <a:pt x="696516" y="759054"/>
                  <a:pt x="699314" y="766202"/>
                  <a:pt x="696516" y="769776"/>
                </a:cubicBezTo>
                <a:cubicBezTo>
                  <a:pt x="692785" y="773350"/>
                  <a:pt x="685324" y="769776"/>
                  <a:pt x="682526" y="774243"/>
                </a:cubicBezTo>
                <a:cubicBezTo>
                  <a:pt x="678796" y="779604"/>
                  <a:pt x="684392" y="787646"/>
                  <a:pt x="681594" y="793006"/>
                </a:cubicBezTo>
                <a:cubicBezTo>
                  <a:pt x="674133" y="810876"/>
                  <a:pt x="657346" y="790326"/>
                  <a:pt x="656413" y="818917"/>
                </a:cubicBezTo>
                <a:cubicBezTo>
                  <a:pt x="656413" y="826065"/>
                  <a:pt x="671335" y="828745"/>
                  <a:pt x="669470" y="834999"/>
                </a:cubicBezTo>
                <a:cubicBezTo>
                  <a:pt x="666672" y="841254"/>
                  <a:pt x="656413" y="840360"/>
                  <a:pt x="648952" y="839467"/>
                </a:cubicBezTo>
                <a:cubicBezTo>
                  <a:pt x="644289" y="839467"/>
                  <a:pt x="639626" y="834999"/>
                  <a:pt x="634963" y="834106"/>
                </a:cubicBezTo>
                <a:cubicBezTo>
                  <a:pt x="615378" y="828745"/>
                  <a:pt x="592063" y="837680"/>
                  <a:pt x="575276" y="848401"/>
                </a:cubicBezTo>
                <a:cubicBezTo>
                  <a:pt x="546365" y="866271"/>
                  <a:pt x="546365" y="901116"/>
                  <a:pt x="516521" y="915412"/>
                </a:cubicBezTo>
                <a:cubicBezTo>
                  <a:pt x="505330" y="921666"/>
                  <a:pt x="501599" y="892181"/>
                  <a:pt x="473621" y="899329"/>
                </a:cubicBezTo>
                <a:cubicBezTo>
                  <a:pt x="468025" y="901116"/>
                  <a:pt x="465227" y="908264"/>
                  <a:pt x="458699" y="910051"/>
                </a:cubicBezTo>
                <a:cubicBezTo>
                  <a:pt x="450305" y="912731"/>
                  <a:pt x="430721" y="897542"/>
                  <a:pt x="422327" y="896649"/>
                </a:cubicBezTo>
                <a:cubicBezTo>
                  <a:pt x="411136" y="893968"/>
                  <a:pt x="399012" y="900223"/>
                  <a:pt x="386888" y="898436"/>
                </a:cubicBezTo>
                <a:cubicBezTo>
                  <a:pt x="380359" y="896649"/>
                  <a:pt x="376629" y="891288"/>
                  <a:pt x="370101" y="889501"/>
                </a:cubicBezTo>
                <a:cubicBezTo>
                  <a:pt x="357977" y="885034"/>
                  <a:pt x="302952" y="876992"/>
                  <a:pt x="292694" y="878779"/>
                </a:cubicBezTo>
                <a:cubicBezTo>
                  <a:pt x="281502" y="881460"/>
                  <a:pt x="275907" y="894862"/>
                  <a:pt x="265648" y="899329"/>
                </a:cubicBezTo>
                <a:cubicBezTo>
                  <a:pt x="250726" y="904690"/>
                  <a:pt x="232074" y="888608"/>
                  <a:pt x="211556" y="898436"/>
                </a:cubicBezTo>
                <a:cubicBezTo>
                  <a:pt x="194769" y="906477"/>
                  <a:pt x="196634" y="913625"/>
                  <a:pt x="188241" y="925240"/>
                </a:cubicBezTo>
                <a:cubicBezTo>
                  <a:pt x="187308" y="926133"/>
                  <a:pt x="181712" y="920773"/>
                  <a:pt x="177982" y="923453"/>
                </a:cubicBezTo>
                <a:cubicBezTo>
                  <a:pt x="172386" y="927920"/>
                  <a:pt x="167723" y="935068"/>
                  <a:pt x="160262" y="937749"/>
                </a:cubicBezTo>
                <a:cubicBezTo>
                  <a:pt x="157465" y="938642"/>
                  <a:pt x="157465" y="932388"/>
                  <a:pt x="154667" y="930601"/>
                </a:cubicBezTo>
                <a:cubicBezTo>
                  <a:pt x="150936" y="927920"/>
                  <a:pt x="145341" y="927027"/>
                  <a:pt x="142543" y="924346"/>
                </a:cubicBezTo>
                <a:cubicBezTo>
                  <a:pt x="138812" y="919879"/>
                  <a:pt x="137880" y="913625"/>
                  <a:pt x="133217" y="910051"/>
                </a:cubicBezTo>
                <a:cubicBezTo>
                  <a:pt x="130419" y="907370"/>
                  <a:pt x="124823" y="910051"/>
                  <a:pt x="122025" y="907370"/>
                </a:cubicBezTo>
                <a:cubicBezTo>
                  <a:pt x="115497" y="901116"/>
                  <a:pt x="106171" y="871632"/>
                  <a:pt x="104306" y="862697"/>
                </a:cubicBezTo>
                <a:cubicBezTo>
                  <a:pt x="104306" y="861804"/>
                  <a:pt x="118295" y="875206"/>
                  <a:pt x="116430" y="867164"/>
                </a:cubicBezTo>
                <a:cubicBezTo>
                  <a:pt x="116430" y="864484"/>
                  <a:pt x="110834" y="867164"/>
                  <a:pt x="109901" y="865378"/>
                </a:cubicBezTo>
                <a:cubicBezTo>
                  <a:pt x="108969" y="863590"/>
                  <a:pt x="113632" y="861804"/>
                  <a:pt x="112699" y="860017"/>
                </a:cubicBezTo>
                <a:cubicBezTo>
                  <a:pt x="109901" y="844828"/>
                  <a:pt x="95912" y="862697"/>
                  <a:pt x="96845" y="836786"/>
                </a:cubicBezTo>
                <a:cubicBezTo>
                  <a:pt x="96845" y="836786"/>
                  <a:pt x="133217" y="820704"/>
                  <a:pt x="124823" y="818917"/>
                </a:cubicBezTo>
                <a:cubicBezTo>
                  <a:pt x="117362" y="817130"/>
                  <a:pt x="112699" y="832319"/>
                  <a:pt x="105238" y="830532"/>
                </a:cubicBezTo>
                <a:cubicBezTo>
                  <a:pt x="98710" y="829639"/>
                  <a:pt x="101508" y="818917"/>
                  <a:pt x="98710" y="813556"/>
                </a:cubicBezTo>
                <a:cubicBezTo>
                  <a:pt x="95912" y="808195"/>
                  <a:pt x="92182" y="803728"/>
                  <a:pt x="88451" y="799260"/>
                </a:cubicBezTo>
                <a:cubicBezTo>
                  <a:pt x="88451" y="799260"/>
                  <a:pt x="63270" y="776030"/>
                  <a:pt x="63270" y="776030"/>
                </a:cubicBezTo>
                <a:cubicBezTo>
                  <a:pt x="63270" y="775137"/>
                  <a:pt x="63270" y="775137"/>
                  <a:pt x="63270" y="774243"/>
                </a:cubicBezTo>
                <a:cubicBezTo>
                  <a:pt x="62338" y="776030"/>
                  <a:pt x="61405" y="776924"/>
                  <a:pt x="59540" y="776924"/>
                </a:cubicBezTo>
                <a:cubicBezTo>
                  <a:pt x="53944" y="777817"/>
                  <a:pt x="51147" y="770669"/>
                  <a:pt x="46483" y="767989"/>
                </a:cubicBezTo>
                <a:cubicBezTo>
                  <a:pt x="42753" y="766202"/>
                  <a:pt x="25966" y="763522"/>
                  <a:pt x="13842" y="763522"/>
                </a:cubicBezTo>
                <a:cubicBezTo>
                  <a:pt x="15707" y="725996"/>
                  <a:pt x="6381" y="719742"/>
                  <a:pt x="37157" y="693831"/>
                </a:cubicBezTo>
                <a:cubicBezTo>
                  <a:pt x="42753" y="689364"/>
                  <a:pt x="41820" y="679535"/>
                  <a:pt x="47416" y="676855"/>
                </a:cubicBezTo>
                <a:cubicBezTo>
                  <a:pt x="49281" y="675961"/>
                  <a:pt x="94979" y="675068"/>
                  <a:pt x="83788" y="657199"/>
                </a:cubicBezTo>
                <a:cubicBezTo>
                  <a:pt x="80990" y="652731"/>
                  <a:pt x="71664" y="659879"/>
                  <a:pt x="67001" y="657199"/>
                </a:cubicBezTo>
                <a:cubicBezTo>
                  <a:pt x="62338" y="653625"/>
                  <a:pt x="63270" y="646477"/>
                  <a:pt x="61405" y="641116"/>
                </a:cubicBezTo>
                <a:cubicBezTo>
                  <a:pt x="59540" y="635755"/>
                  <a:pt x="59540" y="629501"/>
                  <a:pt x="55810" y="625034"/>
                </a:cubicBezTo>
                <a:cubicBezTo>
                  <a:pt x="54877" y="623247"/>
                  <a:pt x="49281" y="625034"/>
                  <a:pt x="49281" y="623247"/>
                </a:cubicBezTo>
                <a:cubicBezTo>
                  <a:pt x="52079" y="616992"/>
                  <a:pt x="58607" y="612525"/>
                  <a:pt x="61405" y="606271"/>
                </a:cubicBezTo>
                <a:cubicBezTo>
                  <a:pt x="67001" y="595549"/>
                  <a:pt x="51147" y="603590"/>
                  <a:pt x="67001" y="591082"/>
                </a:cubicBezTo>
                <a:cubicBezTo>
                  <a:pt x="80990" y="580360"/>
                  <a:pt x="99642" y="582147"/>
                  <a:pt x="101508" y="558917"/>
                </a:cubicBezTo>
                <a:cubicBezTo>
                  <a:pt x="101508" y="557130"/>
                  <a:pt x="83788" y="545515"/>
                  <a:pt x="80057" y="538367"/>
                </a:cubicBezTo>
                <a:cubicBezTo>
                  <a:pt x="74462" y="526752"/>
                  <a:pt x="80990" y="507989"/>
                  <a:pt x="80990" y="506202"/>
                </a:cubicBezTo>
                <a:cubicBezTo>
                  <a:pt x="80057" y="505309"/>
                  <a:pt x="65136" y="477611"/>
                  <a:pt x="65136" y="476718"/>
                </a:cubicBezTo>
                <a:cubicBezTo>
                  <a:pt x="64203" y="474930"/>
                  <a:pt x="67934" y="477611"/>
                  <a:pt x="69799" y="477611"/>
                </a:cubicBezTo>
                <a:cubicBezTo>
                  <a:pt x="78192" y="480291"/>
                  <a:pt x="83788" y="481185"/>
                  <a:pt x="92182" y="482972"/>
                </a:cubicBezTo>
                <a:cubicBezTo>
                  <a:pt x="113632" y="488333"/>
                  <a:pt x="118295" y="490120"/>
                  <a:pt x="129486" y="469570"/>
                </a:cubicBezTo>
                <a:cubicBezTo>
                  <a:pt x="142543" y="444552"/>
                  <a:pt x="128553" y="453487"/>
                  <a:pt x="125756" y="434724"/>
                </a:cubicBezTo>
                <a:cubicBezTo>
                  <a:pt x="122958" y="417749"/>
                  <a:pt x="151869" y="425790"/>
                  <a:pt x="152801" y="413281"/>
                </a:cubicBezTo>
                <a:cubicBezTo>
                  <a:pt x="153734" y="404346"/>
                  <a:pt x="143475" y="412388"/>
                  <a:pt x="149071" y="401666"/>
                </a:cubicBezTo>
                <a:cubicBezTo>
                  <a:pt x="150004" y="399879"/>
                  <a:pt x="153734" y="399879"/>
                  <a:pt x="154667" y="397199"/>
                </a:cubicBezTo>
                <a:cubicBezTo>
                  <a:pt x="157465" y="390944"/>
                  <a:pt x="157465" y="384690"/>
                  <a:pt x="158397" y="378436"/>
                </a:cubicBezTo>
                <a:cubicBezTo>
                  <a:pt x="159330" y="371288"/>
                  <a:pt x="164925" y="364140"/>
                  <a:pt x="163993" y="356992"/>
                </a:cubicBezTo>
                <a:cubicBezTo>
                  <a:pt x="163993" y="356992"/>
                  <a:pt x="155599" y="335549"/>
                  <a:pt x="155599" y="335549"/>
                </a:cubicBezTo>
                <a:cubicBezTo>
                  <a:pt x="158397" y="332869"/>
                  <a:pt x="164925" y="338230"/>
                  <a:pt x="168656" y="336442"/>
                </a:cubicBezTo>
                <a:cubicBezTo>
                  <a:pt x="168656" y="336442"/>
                  <a:pt x="188241" y="316786"/>
                  <a:pt x="188241" y="316786"/>
                </a:cubicBezTo>
                <a:cubicBezTo>
                  <a:pt x="202230" y="309639"/>
                  <a:pt x="228343" y="308745"/>
                  <a:pt x="235804" y="289089"/>
                </a:cubicBezTo>
                <a:cubicBezTo>
                  <a:pt x="241400" y="271219"/>
                  <a:pt x="217152" y="273006"/>
                  <a:pt x="210624" y="272113"/>
                </a:cubicBezTo>
                <a:cubicBezTo>
                  <a:pt x="205961" y="271219"/>
                  <a:pt x="214354" y="237267"/>
                  <a:pt x="210624" y="235480"/>
                </a:cubicBezTo>
                <a:cubicBezTo>
                  <a:pt x="192904" y="226546"/>
                  <a:pt x="189173" y="234587"/>
                  <a:pt x="167723" y="226546"/>
                </a:cubicBezTo>
                <a:cubicBezTo>
                  <a:pt x="163993" y="224759"/>
                  <a:pt x="164925" y="215824"/>
                  <a:pt x="156532" y="221185"/>
                </a:cubicBezTo>
                <a:cubicBezTo>
                  <a:pt x="154667" y="222972"/>
                  <a:pt x="158397" y="227439"/>
                  <a:pt x="156532" y="229226"/>
                </a:cubicBezTo>
                <a:cubicBezTo>
                  <a:pt x="143475" y="239948"/>
                  <a:pt x="129486" y="227439"/>
                  <a:pt x="125756" y="226546"/>
                </a:cubicBezTo>
                <a:cubicBezTo>
                  <a:pt x="122025" y="224759"/>
                  <a:pt x="117362" y="229226"/>
                  <a:pt x="114564" y="227439"/>
                </a:cubicBezTo>
                <a:cubicBezTo>
                  <a:pt x="112699" y="226546"/>
                  <a:pt x="120160" y="224759"/>
                  <a:pt x="118295" y="222972"/>
                </a:cubicBezTo>
                <a:cubicBezTo>
                  <a:pt x="117362" y="219398"/>
                  <a:pt x="112699" y="218504"/>
                  <a:pt x="108969" y="218504"/>
                </a:cubicBezTo>
                <a:cubicBezTo>
                  <a:pt x="103373" y="217611"/>
                  <a:pt x="96845" y="219398"/>
                  <a:pt x="91249" y="218504"/>
                </a:cubicBezTo>
                <a:cubicBezTo>
                  <a:pt x="90316" y="217611"/>
                  <a:pt x="92182" y="215824"/>
                  <a:pt x="92182" y="214037"/>
                </a:cubicBezTo>
                <a:cubicBezTo>
                  <a:pt x="92182" y="213143"/>
                  <a:pt x="93114" y="209570"/>
                  <a:pt x="92182" y="210463"/>
                </a:cubicBezTo>
                <a:cubicBezTo>
                  <a:pt x="87518" y="211357"/>
                  <a:pt x="76327" y="223865"/>
                  <a:pt x="67934" y="218504"/>
                </a:cubicBezTo>
                <a:cubicBezTo>
                  <a:pt x="45551" y="203315"/>
                  <a:pt x="89384" y="199742"/>
                  <a:pt x="78192" y="189020"/>
                </a:cubicBezTo>
                <a:cubicBezTo>
                  <a:pt x="76327" y="187233"/>
                  <a:pt x="72597" y="189020"/>
                  <a:pt x="70731" y="187233"/>
                </a:cubicBezTo>
                <a:cubicBezTo>
                  <a:pt x="69799" y="185446"/>
                  <a:pt x="74462" y="181872"/>
                  <a:pt x="72597" y="180979"/>
                </a:cubicBezTo>
                <a:cubicBezTo>
                  <a:pt x="55810" y="177405"/>
                  <a:pt x="32494" y="182766"/>
                  <a:pt x="18505" y="189913"/>
                </a:cubicBezTo>
                <a:cubicBezTo>
                  <a:pt x="20370" y="182766"/>
                  <a:pt x="10111" y="176511"/>
                  <a:pt x="10111" y="169363"/>
                </a:cubicBezTo>
                <a:cubicBezTo>
                  <a:pt x="9179" y="166683"/>
                  <a:pt x="14774" y="172937"/>
                  <a:pt x="16640" y="171151"/>
                </a:cubicBezTo>
                <a:cubicBezTo>
                  <a:pt x="18505" y="170257"/>
                  <a:pt x="14774" y="166683"/>
                  <a:pt x="15707" y="164896"/>
                </a:cubicBezTo>
                <a:cubicBezTo>
                  <a:pt x="17572" y="156855"/>
                  <a:pt x="31562" y="159535"/>
                  <a:pt x="38090" y="154174"/>
                </a:cubicBezTo>
                <a:cubicBezTo>
                  <a:pt x="39955" y="153281"/>
                  <a:pt x="43686" y="148814"/>
                  <a:pt x="40888" y="149707"/>
                </a:cubicBezTo>
                <a:cubicBezTo>
                  <a:pt x="35292" y="150601"/>
                  <a:pt x="29696" y="155962"/>
                  <a:pt x="24101" y="156855"/>
                </a:cubicBezTo>
                <a:cubicBezTo>
                  <a:pt x="19438" y="157748"/>
                  <a:pt x="17572" y="149707"/>
                  <a:pt x="21303" y="146133"/>
                </a:cubicBezTo>
                <a:cubicBezTo>
                  <a:pt x="26898" y="142559"/>
                  <a:pt x="39022" y="145240"/>
                  <a:pt x="40888" y="138985"/>
                </a:cubicBezTo>
                <a:cubicBezTo>
                  <a:pt x="41820" y="133625"/>
                  <a:pt x="28764" y="140772"/>
                  <a:pt x="24101" y="138985"/>
                </a:cubicBezTo>
                <a:cubicBezTo>
                  <a:pt x="20370" y="137199"/>
                  <a:pt x="17572" y="132731"/>
                  <a:pt x="16640" y="129157"/>
                </a:cubicBezTo>
                <a:cubicBezTo>
                  <a:pt x="15707" y="120222"/>
                  <a:pt x="25033" y="131838"/>
                  <a:pt x="25966" y="130944"/>
                </a:cubicBezTo>
                <a:cubicBezTo>
                  <a:pt x="27831" y="127371"/>
                  <a:pt x="25966" y="122903"/>
                  <a:pt x="28764" y="119329"/>
                </a:cubicBezTo>
                <a:cubicBezTo>
                  <a:pt x="31562" y="114862"/>
                  <a:pt x="39955" y="113968"/>
                  <a:pt x="40888" y="108607"/>
                </a:cubicBezTo>
                <a:cubicBezTo>
                  <a:pt x="45551" y="64827"/>
                  <a:pt x="8246" y="114862"/>
                  <a:pt x="785" y="71975"/>
                </a:cubicBezTo>
                <a:cubicBezTo>
                  <a:pt x="-4810" y="42491"/>
                  <a:pt x="21303" y="51425"/>
                  <a:pt x="22235" y="46958"/>
                </a:cubicBezTo>
                <a:cubicBezTo>
                  <a:pt x="23168" y="44278"/>
                  <a:pt x="14774" y="46958"/>
                  <a:pt x="11977" y="45171"/>
                </a:cubicBezTo>
                <a:cubicBezTo>
                  <a:pt x="11044" y="43384"/>
                  <a:pt x="14774" y="41597"/>
                  <a:pt x="15707" y="41597"/>
                </a:cubicBezTo>
                <a:cubicBezTo>
                  <a:pt x="25966" y="39810"/>
                  <a:pt x="31562" y="42491"/>
                  <a:pt x="39022" y="41597"/>
                </a:cubicBezTo>
                <a:cubicBezTo>
                  <a:pt x="63270" y="39810"/>
                  <a:pt x="95912" y="20154"/>
                  <a:pt x="118295" y="11219"/>
                </a:cubicBezTo>
                <a:cubicBezTo>
                  <a:pt x="126688" y="7645"/>
                  <a:pt x="136014" y="-3970"/>
                  <a:pt x="144408" y="1391"/>
                </a:cubicBezTo>
                <a:cubicBezTo>
                  <a:pt x="148139" y="4072"/>
                  <a:pt x="138812" y="14793"/>
                  <a:pt x="143475" y="15686"/>
                </a:cubicBezTo>
                <a:cubicBezTo>
                  <a:pt x="150936" y="16580"/>
                  <a:pt x="155599" y="4072"/>
                  <a:pt x="163060" y="4072"/>
                </a:cubicBezTo>
                <a:cubicBezTo>
                  <a:pt x="188241" y="4072"/>
                  <a:pt x="186376" y="46064"/>
                  <a:pt x="209691" y="51425"/>
                </a:cubicBezTo>
                <a:cubicBezTo>
                  <a:pt x="214354" y="52319"/>
                  <a:pt x="216219" y="42491"/>
                  <a:pt x="220882" y="43384"/>
                </a:cubicBezTo>
                <a:cubicBezTo>
                  <a:pt x="246995" y="49638"/>
                  <a:pt x="233006" y="50532"/>
                  <a:pt x="259120" y="54106"/>
                </a:cubicBezTo>
                <a:cubicBezTo>
                  <a:pt x="265648" y="54999"/>
                  <a:pt x="277772" y="52319"/>
                  <a:pt x="283367" y="53212"/>
                </a:cubicBezTo>
                <a:cubicBezTo>
                  <a:pt x="288963" y="54999"/>
                  <a:pt x="291761" y="60360"/>
                  <a:pt x="297357" y="60360"/>
                </a:cubicBezTo>
                <a:cubicBezTo>
                  <a:pt x="304818" y="60360"/>
                  <a:pt x="311346" y="51425"/>
                  <a:pt x="318807" y="53212"/>
                </a:cubicBezTo>
                <a:cubicBezTo>
                  <a:pt x="325335" y="54999"/>
                  <a:pt x="326268" y="65721"/>
                  <a:pt x="331863" y="70188"/>
                </a:cubicBezTo>
                <a:cubicBezTo>
                  <a:pt x="337459" y="74656"/>
                  <a:pt x="348650" y="69295"/>
                  <a:pt x="354246" y="74656"/>
                </a:cubicBezTo>
                <a:cubicBezTo>
                  <a:pt x="356111" y="76442"/>
                  <a:pt x="350516" y="79123"/>
                  <a:pt x="352381" y="80016"/>
                </a:cubicBezTo>
                <a:cubicBezTo>
                  <a:pt x="354246" y="82697"/>
                  <a:pt x="359842" y="76442"/>
                  <a:pt x="362640" y="78230"/>
                </a:cubicBezTo>
                <a:cubicBezTo>
                  <a:pt x="385955" y="93419"/>
                  <a:pt x="446575" y="122010"/>
                  <a:pt x="477351" y="113075"/>
                </a:cubicBezTo>
                <a:cubicBezTo>
                  <a:pt x="479217" y="112181"/>
                  <a:pt x="479217" y="108607"/>
                  <a:pt x="481082" y="107714"/>
                </a:cubicBezTo>
                <a:cubicBezTo>
                  <a:pt x="484812" y="106821"/>
                  <a:pt x="488543" y="107714"/>
                  <a:pt x="492273" y="107714"/>
                </a:cubicBezTo>
                <a:cubicBezTo>
                  <a:pt x="499734" y="108607"/>
                  <a:pt x="519319" y="106821"/>
                  <a:pt x="524915" y="117542"/>
                </a:cubicBezTo>
                <a:cubicBezTo>
                  <a:pt x="524915" y="118436"/>
                  <a:pt x="523982" y="120222"/>
                  <a:pt x="523049" y="121116"/>
                </a:cubicBezTo>
                <a:cubicBezTo>
                  <a:pt x="530510" y="122903"/>
                  <a:pt x="551028" y="141666"/>
                  <a:pt x="558489" y="141666"/>
                </a:cubicBezTo>
                <a:cubicBezTo>
                  <a:pt x="561287" y="141666"/>
                  <a:pt x="556624" y="135412"/>
                  <a:pt x="558489" y="133625"/>
                </a:cubicBezTo>
                <a:cubicBezTo>
                  <a:pt x="560354" y="130944"/>
                  <a:pt x="564084" y="130051"/>
                  <a:pt x="567815" y="129157"/>
                </a:cubicBezTo>
                <a:cubicBezTo>
                  <a:pt x="594861" y="125583"/>
                  <a:pt x="577141" y="128264"/>
                  <a:pt x="588333" y="140772"/>
                </a:cubicBezTo>
                <a:cubicBezTo>
                  <a:pt x="592063" y="144346"/>
                  <a:pt x="599524" y="138985"/>
                  <a:pt x="603254" y="141666"/>
                </a:cubicBezTo>
                <a:cubicBezTo>
                  <a:pt x="608850" y="144346"/>
                  <a:pt x="611648" y="150601"/>
                  <a:pt x="616311" y="153281"/>
                </a:cubicBezTo>
                <a:cubicBezTo>
                  <a:pt x="628435" y="159535"/>
                  <a:pt x="654548" y="158642"/>
                  <a:pt x="672268" y="154174"/>
                </a:cubicBezTo>
                <a:cubicBezTo>
                  <a:pt x="677863" y="159535"/>
                  <a:pt x="688122" y="168470"/>
                  <a:pt x="688122" y="168470"/>
                </a:cubicBezTo>
                <a:cubicBezTo>
                  <a:pt x="689988" y="169363"/>
                  <a:pt x="689055" y="164896"/>
                  <a:pt x="689988" y="164896"/>
                </a:cubicBezTo>
                <a:cubicBezTo>
                  <a:pt x="694651" y="165790"/>
                  <a:pt x="700246" y="167577"/>
                  <a:pt x="703044" y="171151"/>
                </a:cubicBezTo>
                <a:cubicBezTo>
                  <a:pt x="711438" y="180085"/>
                  <a:pt x="684392" y="190807"/>
                  <a:pt x="696516" y="196168"/>
                </a:cubicBezTo>
                <a:cubicBezTo>
                  <a:pt x="702111" y="197954"/>
                  <a:pt x="707707" y="188126"/>
                  <a:pt x="709572" y="189913"/>
                </a:cubicBezTo>
                <a:cubicBezTo>
                  <a:pt x="710505" y="191700"/>
                  <a:pt x="707707" y="196168"/>
                  <a:pt x="709572" y="197954"/>
                </a:cubicBezTo>
                <a:cubicBezTo>
                  <a:pt x="722629" y="209570"/>
                  <a:pt x="743147" y="205102"/>
                  <a:pt x="755270" y="214037"/>
                </a:cubicBezTo>
                <a:cubicBezTo>
                  <a:pt x="756203" y="214931"/>
                  <a:pt x="765529" y="235480"/>
                  <a:pt x="766462" y="235480"/>
                </a:cubicBezTo>
                <a:cubicBezTo>
                  <a:pt x="778586" y="244415"/>
                  <a:pt x="790710" y="228333"/>
                  <a:pt x="803766" y="239054"/>
                </a:cubicBezTo>
                <a:cubicBezTo>
                  <a:pt x="810295" y="244415"/>
                  <a:pt x="805632" y="256030"/>
                  <a:pt x="817756" y="256030"/>
                </a:cubicBezTo>
                <a:cubicBezTo>
                  <a:pt x="823351" y="256924"/>
                  <a:pt x="827082" y="251563"/>
                  <a:pt x="832678" y="252456"/>
                </a:cubicBezTo>
                <a:cubicBezTo>
                  <a:pt x="838273" y="253350"/>
                  <a:pt x="841071" y="259604"/>
                  <a:pt x="846667" y="260498"/>
                </a:cubicBezTo>
                <a:cubicBezTo>
                  <a:pt x="849465" y="260498"/>
                  <a:pt x="849465" y="255137"/>
                  <a:pt x="852262" y="255137"/>
                </a:cubicBezTo>
                <a:cubicBezTo>
                  <a:pt x="861589" y="254243"/>
                  <a:pt x="869982" y="261391"/>
                  <a:pt x="880241" y="262284"/>
                </a:cubicBezTo>
                <a:cubicBezTo>
                  <a:pt x="880241" y="262284"/>
                  <a:pt x="875578" y="241735"/>
                  <a:pt x="886769" y="243522"/>
                </a:cubicBezTo>
                <a:cubicBezTo>
                  <a:pt x="902624" y="246202"/>
                  <a:pt x="911950" y="256924"/>
                  <a:pt x="922208" y="265858"/>
                </a:cubicBezTo>
                <a:cubicBezTo>
                  <a:pt x="923141" y="266752"/>
                  <a:pt x="925939" y="265858"/>
                  <a:pt x="927804" y="265858"/>
                </a:cubicBezTo>
                <a:cubicBezTo>
                  <a:pt x="932467" y="266752"/>
                  <a:pt x="938063" y="266752"/>
                  <a:pt x="940861" y="269432"/>
                </a:cubicBezTo>
                <a:cubicBezTo>
                  <a:pt x="945524" y="273006"/>
                  <a:pt x="942726" y="281047"/>
                  <a:pt x="947389" y="283728"/>
                </a:cubicBezTo>
                <a:lnTo>
                  <a:pt x="947389" y="284621"/>
                </a:lnTo>
                <a:cubicBezTo>
                  <a:pt x="942726" y="293556"/>
                  <a:pt x="940861" y="306065"/>
                  <a:pt x="969772" y="298023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 w="3175" cap="flat">
            <a:solidFill>
              <a:schemeClr val="tx1"/>
            </a:solidFill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14" name="Forma libre 13">
            <a:extLst>
              <a:ext uri="{FF2B5EF4-FFF2-40B4-BE49-F238E27FC236}">
                <a16:creationId xmlns:a16="http://schemas.microsoft.com/office/drawing/2014/main" id="{DEC1AFA8-E8B2-9049-81E7-EA44956C236E}"/>
              </a:ext>
            </a:extLst>
          </p:cNvPr>
          <p:cNvSpPr/>
          <p:nvPr/>
        </p:nvSpPr>
        <p:spPr>
          <a:xfrm>
            <a:off x="1427980" y="5227545"/>
            <a:ext cx="1862" cy="2676"/>
          </a:xfrm>
          <a:custGeom>
            <a:avLst/>
            <a:gdLst>
              <a:gd name="connsiteX0" fmla="*/ 0 w 1865"/>
              <a:gd name="connsiteY0" fmla="*/ 2680 h 2680"/>
              <a:gd name="connsiteX1" fmla="*/ 1865 w 1865"/>
              <a:gd name="connsiteY1" fmla="*/ 0 h 2680"/>
              <a:gd name="connsiteX2" fmla="*/ 0 w 1865"/>
              <a:gd name="connsiteY2" fmla="*/ 1787 h 2680"/>
              <a:gd name="connsiteX3" fmla="*/ 0 w 1865"/>
              <a:gd name="connsiteY3" fmla="*/ 2680 h 26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865" h="2680">
                <a:moveTo>
                  <a:pt x="0" y="2680"/>
                </a:moveTo>
                <a:lnTo>
                  <a:pt x="1865" y="0"/>
                </a:lnTo>
                <a:cubicBezTo>
                  <a:pt x="933" y="0"/>
                  <a:pt x="0" y="0"/>
                  <a:pt x="0" y="1787"/>
                </a:cubicBezTo>
                <a:cubicBezTo>
                  <a:pt x="0" y="2680"/>
                  <a:pt x="0" y="2680"/>
                  <a:pt x="0" y="268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 w="3175" cap="flat">
            <a:solidFill>
              <a:schemeClr val="tx1"/>
            </a:solidFill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15" name="Forma libre 14">
            <a:extLst>
              <a:ext uri="{FF2B5EF4-FFF2-40B4-BE49-F238E27FC236}">
                <a16:creationId xmlns:a16="http://schemas.microsoft.com/office/drawing/2014/main" id="{BB2745C4-1521-D84A-BA41-8510521F37E6}"/>
              </a:ext>
            </a:extLst>
          </p:cNvPr>
          <p:cNvSpPr/>
          <p:nvPr/>
        </p:nvSpPr>
        <p:spPr>
          <a:xfrm>
            <a:off x="2001357" y="4761852"/>
            <a:ext cx="109820" cy="80305"/>
          </a:xfrm>
          <a:custGeom>
            <a:avLst/>
            <a:gdLst>
              <a:gd name="connsiteX0" fmla="*/ 83257 w 109984"/>
              <a:gd name="connsiteY0" fmla="*/ 0 h 80425"/>
              <a:gd name="connsiteX1" fmla="*/ 109370 w 109984"/>
              <a:gd name="connsiteY1" fmla="*/ 32165 h 80425"/>
              <a:gd name="connsiteX2" fmla="*/ 64605 w 109984"/>
              <a:gd name="connsiteY2" fmla="*/ 80412 h 80425"/>
              <a:gd name="connsiteX3" fmla="*/ 56211 w 109984"/>
              <a:gd name="connsiteY3" fmla="*/ 67904 h 80425"/>
              <a:gd name="connsiteX4" fmla="*/ 36626 w 109984"/>
              <a:gd name="connsiteY4" fmla="*/ 60756 h 80425"/>
              <a:gd name="connsiteX5" fmla="*/ 31963 w 109984"/>
              <a:gd name="connsiteY5" fmla="*/ 42886 h 80425"/>
              <a:gd name="connsiteX6" fmla="*/ 18906 w 109984"/>
              <a:gd name="connsiteY6" fmla="*/ 44673 h 80425"/>
              <a:gd name="connsiteX7" fmla="*/ 254 w 109984"/>
              <a:gd name="connsiteY7" fmla="*/ 37526 h 80425"/>
              <a:gd name="connsiteX8" fmla="*/ 2119 w 109984"/>
              <a:gd name="connsiteY8" fmla="*/ 33952 h 80425"/>
              <a:gd name="connsiteX9" fmla="*/ 83257 w 109984"/>
              <a:gd name="connsiteY9" fmla="*/ 0 h 80425"/>
              <a:gd name="connsiteX10" fmla="*/ 83257 w 109984"/>
              <a:gd name="connsiteY10" fmla="*/ 0 h 80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09984" h="80425">
                <a:moveTo>
                  <a:pt x="83257" y="0"/>
                </a:moveTo>
                <a:cubicBezTo>
                  <a:pt x="69268" y="45567"/>
                  <a:pt x="86055" y="13402"/>
                  <a:pt x="109370" y="32165"/>
                </a:cubicBezTo>
                <a:cubicBezTo>
                  <a:pt x="115898" y="37526"/>
                  <a:pt x="68335" y="81306"/>
                  <a:pt x="64605" y="80412"/>
                </a:cubicBezTo>
                <a:cubicBezTo>
                  <a:pt x="59942" y="80412"/>
                  <a:pt x="60874" y="70584"/>
                  <a:pt x="56211" y="67904"/>
                </a:cubicBezTo>
                <a:cubicBezTo>
                  <a:pt x="42222" y="59862"/>
                  <a:pt x="41289" y="74158"/>
                  <a:pt x="36626" y="60756"/>
                </a:cubicBezTo>
                <a:cubicBezTo>
                  <a:pt x="34761" y="54502"/>
                  <a:pt x="36626" y="46460"/>
                  <a:pt x="31963" y="42886"/>
                </a:cubicBezTo>
                <a:cubicBezTo>
                  <a:pt x="28233" y="39313"/>
                  <a:pt x="22637" y="45567"/>
                  <a:pt x="18906" y="44673"/>
                </a:cubicBezTo>
                <a:cubicBezTo>
                  <a:pt x="12378" y="43780"/>
                  <a:pt x="5850" y="41099"/>
                  <a:pt x="254" y="37526"/>
                </a:cubicBezTo>
                <a:cubicBezTo>
                  <a:pt x="-678" y="36632"/>
                  <a:pt x="1187" y="34845"/>
                  <a:pt x="2119" y="33952"/>
                </a:cubicBezTo>
                <a:cubicBezTo>
                  <a:pt x="25435" y="16976"/>
                  <a:pt x="54346" y="5361"/>
                  <a:pt x="83257" y="0"/>
                </a:cubicBezTo>
                <a:lnTo>
                  <a:pt x="83257" y="0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 w="3175" cap="flat">
            <a:solidFill>
              <a:schemeClr val="tx1"/>
            </a:solidFill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16" name="Forma libre 15">
            <a:extLst>
              <a:ext uri="{FF2B5EF4-FFF2-40B4-BE49-F238E27FC236}">
                <a16:creationId xmlns:a16="http://schemas.microsoft.com/office/drawing/2014/main" id="{B05B5B81-2C41-8C4A-9E8C-FCC371A2D2B2}"/>
              </a:ext>
            </a:extLst>
          </p:cNvPr>
          <p:cNvSpPr/>
          <p:nvPr/>
        </p:nvSpPr>
        <p:spPr>
          <a:xfrm>
            <a:off x="2138662" y="4756076"/>
            <a:ext cx="51935" cy="34277"/>
          </a:xfrm>
          <a:custGeom>
            <a:avLst/>
            <a:gdLst>
              <a:gd name="connsiteX0" fmla="*/ 43673 w 52013"/>
              <a:gd name="connsiteY0" fmla="*/ 6677 h 34328"/>
              <a:gd name="connsiteX1" fmla="*/ 26886 w 52013"/>
              <a:gd name="connsiteY1" fmla="*/ 16505 h 34328"/>
              <a:gd name="connsiteX2" fmla="*/ 8234 w 52013"/>
              <a:gd name="connsiteY2" fmla="*/ 15611 h 34328"/>
              <a:gd name="connsiteX3" fmla="*/ 43673 w 52013"/>
              <a:gd name="connsiteY3" fmla="*/ 6677 h 343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2013" h="34328">
                <a:moveTo>
                  <a:pt x="43673" y="6677"/>
                </a:moveTo>
                <a:cubicBezTo>
                  <a:pt x="65123" y="58498"/>
                  <a:pt x="39943" y="22759"/>
                  <a:pt x="26886" y="16505"/>
                </a:cubicBezTo>
                <a:cubicBezTo>
                  <a:pt x="21290" y="14718"/>
                  <a:pt x="13829" y="19185"/>
                  <a:pt x="8234" y="15611"/>
                </a:cubicBezTo>
                <a:cubicBezTo>
                  <a:pt x="-15082" y="422"/>
                  <a:pt x="15695" y="-5832"/>
                  <a:pt x="43673" y="6677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 w="3175" cap="flat">
            <a:solidFill>
              <a:schemeClr val="tx1"/>
            </a:solidFill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17" name="Forma libre 16">
            <a:extLst>
              <a:ext uri="{FF2B5EF4-FFF2-40B4-BE49-F238E27FC236}">
                <a16:creationId xmlns:a16="http://schemas.microsoft.com/office/drawing/2014/main" id="{ECE75603-3BCD-0644-A659-A1E3E610A299}"/>
              </a:ext>
            </a:extLst>
          </p:cNvPr>
          <p:cNvSpPr/>
          <p:nvPr/>
        </p:nvSpPr>
        <p:spPr>
          <a:xfrm>
            <a:off x="2002543" y="4846603"/>
            <a:ext cx="28453" cy="20519"/>
          </a:xfrm>
          <a:custGeom>
            <a:avLst/>
            <a:gdLst>
              <a:gd name="connsiteX0" fmla="*/ 13989 w 28496"/>
              <a:gd name="connsiteY0" fmla="*/ 0 h 20549"/>
              <a:gd name="connsiteX1" fmla="*/ 0 w 28496"/>
              <a:gd name="connsiteY1" fmla="*/ 9828 h 20549"/>
              <a:gd name="connsiteX2" fmla="*/ 8394 w 28496"/>
              <a:gd name="connsiteY2" fmla="*/ 20550 h 20549"/>
              <a:gd name="connsiteX3" fmla="*/ 25181 w 28496"/>
              <a:gd name="connsiteY3" fmla="*/ 14296 h 20549"/>
              <a:gd name="connsiteX4" fmla="*/ 25181 w 28496"/>
              <a:gd name="connsiteY4" fmla="*/ 3574 h 20549"/>
              <a:gd name="connsiteX5" fmla="*/ 14922 w 28496"/>
              <a:gd name="connsiteY5" fmla="*/ 0 h 20549"/>
              <a:gd name="connsiteX6" fmla="*/ 13989 w 28496"/>
              <a:gd name="connsiteY6" fmla="*/ 0 h 205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8496" h="20549">
                <a:moveTo>
                  <a:pt x="13989" y="0"/>
                </a:moveTo>
                <a:cubicBezTo>
                  <a:pt x="8394" y="5361"/>
                  <a:pt x="0" y="5361"/>
                  <a:pt x="0" y="9828"/>
                </a:cubicBezTo>
                <a:cubicBezTo>
                  <a:pt x="0" y="13402"/>
                  <a:pt x="3730" y="20550"/>
                  <a:pt x="8394" y="20550"/>
                </a:cubicBezTo>
                <a:cubicBezTo>
                  <a:pt x="13989" y="20550"/>
                  <a:pt x="17720" y="20550"/>
                  <a:pt x="25181" y="14296"/>
                </a:cubicBezTo>
                <a:cubicBezTo>
                  <a:pt x="32642" y="8041"/>
                  <a:pt x="25181" y="3574"/>
                  <a:pt x="25181" y="3574"/>
                </a:cubicBezTo>
                <a:lnTo>
                  <a:pt x="14922" y="0"/>
                </a:lnTo>
                <a:lnTo>
                  <a:pt x="13989" y="0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 w="3175" cap="flat">
            <a:solidFill>
              <a:schemeClr val="tx1"/>
            </a:solidFill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18" name="Forma libre 17">
            <a:extLst>
              <a:ext uri="{FF2B5EF4-FFF2-40B4-BE49-F238E27FC236}">
                <a16:creationId xmlns:a16="http://schemas.microsoft.com/office/drawing/2014/main" id="{65DA05F1-849D-3243-83B3-4BDA1F8750C5}"/>
              </a:ext>
            </a:extLst>
          </p:cNvPr>
          <p:cNvSpPr/>
          <p:nvPr/>
        </p:nvSpPr>
        <p:spPr>
          <a:xfrm>
            <a:off x="1975822" y="4818947"/>
            <a:ext cx="33239" cy="29129"/>
          </a:xfrm>
          <a:custGeom>
            <a:avLst/>
            <a:gdLst>
              <a:gd name="connsiteX0" fmla="*/ 18368 w 33289"/>
              <a:gd name="connsiteY0" fmla="*/ 894 h 29173"/>
              <a:gd name="connsiteX1" fmla="*/ 5311 w 33289"/>
              <a:gd name="connsiteY1" fmla="*/ 11615 h 29173"/>
              <a:gd name="connsiteX2" fmla="*/ 4379 w 33289"/>
              <a:gd name="connsiteY2" fmla="*/ 28591 h 29173"/>
              <a:gd name="connsiteX3" fmla="*/ 25829 w 33289"/>
              <a:gd name="connsiteY3" fmla="*/ 18763 h 29173"/>
              <a:gd name="connsiteX4" fmla="*/ 33290 w 33289"/>
              <a:gd name="connsiteY4" fmla="*/ 8042 h 29173"/>
              <a:gd name="connsiteX5" fmla="*/ 26761 w 33289"/>
              <a:gd name="connsiteY5" fmla="*/ 0 h 29173"/>
              <a:gd name="connsiteX6" fmla="*/ 18368 w 33289"/>
              <a:gd name="connsiteY6" fmla="*/ 894 h 291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3289" h="29173">
                <a:moveTo>
                  <a:pt x="18368" y="894"/>
                </a:moveTo>
                <a:cubicBezTo>
                  <a:pt x="10907" y="2681"/>
                  <a:pt x="9042" y="7148"/>
                  <a:pt x="5311" y="11615"/>
                </a:cubicBezTo>
                <a:cubicBezTo>
                  <a:pt x="1581" y="16976"/>
                  <a:pt x="-4015" y="25017"/>
                  <a:pt x="4379" y="28591"/>
                </a:cubicBezTo>
                <a:cubicBezTo>
                  <a:pt x="9042" y="31272"/>
                  <a:pt x="23031" y="24124"/>
                  <a:pt x="25829" y="18763"/>
                </a:cubicBezTo>
                <a:cubicBezTo>
                  <a:pt x="27694" y="14296"/>
                  <a:pt x="33290" y="13402"/>
                  <a:pt x="33290" y="8042"/>
                </a:cubicBezTo>
                <a:cubicBezTo>
                  <a:pt x="33290" y="3574"/>
                  <a:pt x="26761" y="0"/>
                  <a:pt x="26761" y="0"/>
                </a:cubicBezTo>
                <a:lnTo>
                  <a:pt x="18368" y="894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 w="3175" cap="flat">
            <a:solidFill>
              <a:schemeClr val="tx1"/>
            </a:solidFill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19" name="Forma libre 18">
            <a:extLst>
              <a:ext uri="{FF2B5EF4-FFF2-40B4-BE49-F238E27FC236}">
                <a16:creationId xmlns:a16="http://schemas.microsoft.com/office/drawing/2014/main" id="{702DF4F5-4D15-A848-B204-1F0C937F4CED}"/>
              </a:ext>
            </a:extLst>
          </p:cNvPr>
          <p:cNvSpPr/>
          <p:nvPr/>
        </p:nvSpPr>
        <p:spPr>
          <a:xfrm>
            <a:off x="2155383" y="3427940"/>
            <a:ext cx="282628" cy="239042"/>
          </a:xfrm>
          <a:custGeom>
            <a:avLst/>
            <a:gdLst>
              <a:gd name="connsiteX0" fmla="*/ 177101 w 283051"/>
              <a:gd name="connsiteY0" fmla="*/ 2 h 239400"/>
              <a:gd name="connsiteX1" fmla="*/ 157527 w 283051"/>
              <a:gd name="connsiteY1" fmla="*/ 7444 h 239400"/>
              <a:gd name="connsiteX2" fmla="*/ 158458 w 283051"/>
              <a:gd name="connsiteY2" fmla="*/ 2086 h 239400"/>
              <a:gd name="connsiteX3" fmla="*/ 147273 w 283051"/>
              <a:gd name="connsiteY3" fmla="*/ 16374 h 239400"/>
              <a:gd name="connsiteX4" fmla="*/ 139816 w 283051"/>
              <a:gd name="connsiteY4" fmla="*/ 15481 h 239400"/>
              <a:gd name="connsiteX5" fmla="*/ 139816 w 283051"/>
              <a:gd name="connsiteY5" fmla="*/ 24411 h 239400"/>
              <a:gd name="connsiteX6" fmla="*/ 126767 w 283051"/>
              <a:gd name="connsiteY6" fmla="*/ 17267 h 239400"/>
              <a:gd name="connsiteX7" fmla="*/ 98803 w 283051"/>
              <a:gd name="connsiteY7" fmla="*/ 28876 h 239400"/>
              <a:gd name="connsiteX8" fmla="*/ 98803 w 283051"/>
              <a:gd name="connsiteY8" fmla="*/ 22625 h 239400"/>
              <a:gd name="connsiteX9" fmla="*/ 67112 w 283051"/>
              <a:gd name="connsiteY9" fmla="*/ 8337 h 239400"/>
              <a:gd name="connsiteX10" fmla="*/ 65247 w 283051"/>
              <a:gd name="connsiteY10" fmla="*/ 4765 h 239400"/>
              <a:gd name="connsiteX11" fmla="*/ 932 w 283051"/>
              <a:gd name="connsiteY11" fmla="*/ 35127 h 239400"/>
              <a:gd name="connsiteX12" fmla="*/ 0 w 283051"/>
              <a:gd name="connsiteY12" fmla="*/ 36019 h 239400"/>
              <a:gd name="connsiteX13" fmla="*/ 23303 w 283051"/>
              <a:gd name="connsiteY13" fmla="*/ 82455 h 239400"/>
              <a:gd name="connsiteX14" fmla="*/ 41013 w 283051"/>
              <a:gd name="connsiteY14" fmla="*/ 72632 h 239400"/>
              <a:gd name="connsiteX15" fmla="*/ 51266 w 283051"/>
              <a:gd name="connsiteY15" fmla="*/ 104779 h 239400"/>
              <a:gd name="connsiteX16" fmla="*/ 80162 w 283051"/>
              <a:gd name="connsiteY16" fmla="*/ 117281 h 239400"/>
              <a:gd name="connsiteX17" fmla="*/ 79230 w 283051"/>
              <a:gd name="connsiteY17" fmla="*/ 128890 h 239400"/>
              <a:gd name="connsiteX18" fmla="*/ 121175 w 283051"/>
              <a:gd name="connsiteY18" fmla="*/ 142285 h 239400"/>
              <a:gd name="connsiteX19" fmla="*/ 113718 w 283051"/>
              <a:gd name="connsiteY19" fmla="*/ 157466 h 239400"/>
              <a:gd name="connsiteX20" fmla="*/ 120243 w 283051"/>
              <a:gd name="connsiteY20" fmla="*/ 163717 h 239400"/>
              <a:gd name="connsiteX21" fmla="*/ 112786 w 283051"/>
              <a:gd name="connsiteY21" fmla="*/ 175325 h 239400"/>
              <a:gd name="connsiteX22" fmla="*/ 153799 w 283051"/>
              <a:gd name="connsiteY22" fmla="*/ 176218 h 239400"/>
              <a:gd name="connsiteX23" fmla="*/ 172441 w 283051"/>
              <a:gd name="connsiteY23" fmla="*/ 160144 h 239400"/>
              <a:gd name="connsiteX24" fmla="*/ 168713 w 283051"/>
              <a:gd name="connsiteY24" fmla="*/ 167288 h 239400"/>
              <a:gd name="connsiteX25" fmla="*/ 164052 w 283051"/>
              <a:gd name="connsiteY25" fmla="*/ 178897 h 239400"/>
              <a:gd name="connsiteX26" fmla="*/ 170577 w 283051"/>
              <a:gd name="connsiteY26" fmla="*/ 186934 h 239400"/>
              <a:gd name="connsiteX27" fmla="*/ 166848 w 283051"/>
              <a:gd name="connsiteY27" fmla="*/ 200329 h 239400"/>
              <a:gd name="connsiteX28" fmla="*/ 186423 w 283051"/>
              <a:gd name="connsiteY28" fmla="*/ 205687 h 239400"/>
              <a:gd name="connsiteX29" fmla="*/ 194812 w 283051"/>
              <a:gd name="connsiteY29" fmla="*/ 216402 h 239400"/>
              <a:gd name="connsiteX30" fmla="*/ 200404 w 283051"/>
              <a:gd name="connsiteY30" fmla="*/ 214616 h 239400"/>
              <a:gd name="connsiteX31" fmla="*/ 204133 w 283051"/>
              <a:gd name="connsiteY31" fmla="*/ 219081 h 239400"/>
              <a:gd name="connsiteX32" fmla="*/ 200404 w 283051"/>
              <a:gd name="connsiteY32" fmla="*/ 222653 h 239400"/>
              <a:gd name="connsiteX33" fmla="*/ 209725 w 283051"/>
              <a:gd name="connsiteY33" fmla="*/ 225332 h 239400"/>
              <a:gd name="connsiteX34" fmla="*/ 213454 w 283051"/>
              <a:gd name="connsiteY34" fmla="*/ 238727 h 239400"/>
              <a:gd name="connsiteX35" fmla="*/ 232096 w 283051"/>
              <a:gd name="connsiteY35" fmla="*/ 236048 h 239400"/>
              <a:gd name="connsiteX36" fmla="*/ 240485 w 283051"/>
              <a:gd name="connsiteY36" fmla="*/ 237834 h 239400"/>
              <a:gd name="connsiteX37" fmla="*/ 241417 w 283051"/>
              <a:gd name="connsiteY37" fmla="*/ 234262 h 239400"/>
              <a:gd name="connsiteX38" fmla="*/ 236756 w 283051"/>
              <a:gd name="connsiteY38" fmla="*/ 193185 h 239400"/>
              <a:gd name="connsiteX39" fmla="*/ 261923 w 283051"/>
              <a:gd name="connsiteY39" fmla="*/ 162525 h 239400"/>
              <a:gd name="connsiteX40" fmla="*/ 264409 w 283051"/>
              <a:gd name="connsiteY40" fmla="*/ 158060 h 239400"/>
              <a:gd name="connsiteX41" fmla="*/ 263477 w 283051"/>
              <a:gd name="connsiteY41" fmla="*/ 151214 h 239400"/>
              <a:gd name="connsiteX42" fmla="*/ 267516 w 283051"/>
              <a:gd name="connsiteY42" fmla="*/ 147642 h 239400"/>
              <a:gd name="connsiteX43" fmla="*/ 263477 w 283051"/>
              <a:gd name="connsiteY43" fmla="*/ 141987 h 239400"/>
              <a:gd name="connsiteX44" fmla="*/ 267206 w 283051"/>
              <a:gd name="connsiteY44" fmla="*/ 139903 h 239400"/>
              <a:gd name="connsiteX45" fmla="*/ 267516 w 283051"/>
              <a:gd name="connsiteY45" fmla="*/ 129485 h 239400"/>
              <a:gd name="connsiteX46" fmla="*/ 275283 w 283051"/>
              <a:gd name="connsiteY46" fmla="*/ 133057 h 239400"/>
              <a:gd name="connsiteX47" fmla="*/ 278390 w 283051"/>
              <a:gd name="connsiteY47" fmla="*/ 124127 h 239400"/>
              <a:gd name="connsiteX48" fmla="*/ 277769 w 283051"/>
              <a:gd name="connsiteY48" fmla="*/ 122639 h 239400"/>
              <a:gd name="connsiteX49" fmla="*/ 267205 w 283051"/>
              <a:gd name="connsiteY49" fmla="*/ 110137 h 239400"/>
              <a:gd name="connsiteX50" fmla="*/ 269691 w 283051"/>
              <a:gd name="connsiteY50" fmla="*/ 101505 h 239400"/>
              <a:gd name="connsiteX51" fmla="*/ 265652 w 283051"/>
              <a:gd name="connsiteY51" fmla="*/ 94956 h 239400"/>
              <a:gd name="connsiteX52" fmla="*/ 264720 w 283051"/>
              <a:gd name="connsiteY52" fmla="*/ 94956 h 239400"/>
              <a:gd name="connsiteX53" fmla="*/ 240485 w 283051"/>
              <a:gd name="connsiteY53" fmla="*/ 77989 h 239400"/>
              <a:gd name="connsiteX54" fmla="*/ 247010 w 283051"/>
              <a:gd name="connsiteY54" fmla="*/ 70845 h 239400"/>
              <a:gd name="connsiteX55" fmla="*/ 243281 w 283051"/>
              <a:gd name="connsiteY55" fmla="*/ 68166 h 239400"/>
              <a:gd name="connsiteX56" fmla="*/ 250738 w 283051"/>
              <a:gd name="connsiteY56" fmla="*/ 52985 h 239400"/>
              <a:gd name="connsiteX57" fmla="*/ 255399 w 283051"/>
              <a:gd name="connsiteY57" fmla="*/ 47628 h 239400"/>
              <a:gd name="connsiteX58" fmla="*/ 208793 w 283051"/>
              <a:gd name="connsiteY58" fmla="*/ 30661 h 239400"/>
              <a:gd name="connsiteX59" fmla="*/ 194812 w 283051"/>
              <a:gd name="connsiteY59" fmla="*/ 4764 h 239400"/>
              <a:gd name="connsiteX60" fmla="*/ 175237 w 283051"/>
              <a:gd name="connsiteY60" fmla="*/ 11015 h 239400"/>
              <a:gd name="connsiteX61" fmla="*/ 179898 w 283051"/>
              <a:gd name="connsiteY61" fmla="*/ 1192 h 239400"/>
              <a:gd name="connsiteX62" fmla="*/ 177102 w 283051"/>
              <a:gd name="connsiteY62" fmla="*/ 2 h 239400"/>
              <a:gd name="connsiteX63" fmla="*/ 282430 w 283051"/>
              <a:gd name="connsiteY63" fmla="*/ 110733 h 239400"/>
              <a:gd name="connsiteX64" fmla="*/ 280255 w 283051"/>
              <a:gd name="connsiteY64" fmla="*/ 111030 h 239400"/>
              <a:gd name="connsiteX65" fmla="*/ 283051 w 283051"/>
              <a:gd name="connsiteY65" fmla="*/ 111327 h 239400"/>
              <a:gd name="connsiteX66" fmla="*/ 282430 w 283051"/>
              <a:gd name="connsiteY66" fmla="*/ 110732 h 239400"/>
              <a:gd name="connsiteX67" fmla="*/ 280255 w 283051"/>
              <a:gd name="connsiteY67" fmla="*/ 111030 h 239400"/>
              <a:gd name="connsiteX68" fmla="*/ 275905 w 283051"/>
              <a:gd name="connsiteY68" fmla="*/ 111030 h 239400"/>
              <a:gd name="connsiteX69" fmla="*/ 280255 w 283051"/>
              <a:gd name="connsiteY69" fmla="*/ 111030 h 239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</a:cxnLst>
            <a:rect l="l" t="t" r="r" b="b"/>
            <a:pathLst>
              <a:path w="283051" h="239400">
                <a:moveTo>
                  <a:pt x="177101" y="2"/>
                </a:moveTo>
                <a:cubicBezTo>
                  <a:pt x="170790" y="-206"/>
                  <a:pt x="167319" y="15261"/>
                  <a:pt x="157527" y="7444"/>
                </a:cubicBezTo>
                <a:cubicBezTo>
                  <a:pt x="156594" y="6550"/>
                  <a:pt x="160324" y="2086"/>
                  <a:pt x="158458" y="2086"/>
                </a:cubicBezTo>
                <a:cubicBezTo>
                  <a:pt x="136076" y="-4169"/>
                  <a:pt x="153801" y="16374"/>
                  <a:pt x="147273" y="16374"/>
                </a:cubicBezTo>
                <a:cubicBezTo>
                  <a:pt x="144475" y="17267"/>
                  <a:pt x="142614" y="16374"/>
                  <a:pt x="139816" y="15481"/>
                </a:cubicBezTo>
                <a:cubicBezTo>
                  <a:pt x="141681" y="19055"/>
                  <a:pt x="142614" y="22624"/>
                  <a:pt x="139816" y="24411"/>
                </a:cubicBezTo>
                <a:cubicBezTo>
                  <a:pt x="137951" y="25304"/>
                  <a:pt x="132362" y="21734"/>
                  <a:pt x="126767" y="17267"/>
                </a:cubicBezTo>
                <a:cubicBezTo>
                  <a:pt x="119306" y="23521"/>
                  <a:pt x="109995" y="36024"/>
                  <a:pt x="98803" y="28876"/>
                </a:cubicBezTo>
                <a:cubicBezTo>
                  <a:pt x="96938" y="27089"/>
                  <a:pt x="100668" y="23519"/>
                  <a:pt x="98803" y="22625"/>
                </a:cubicBezTo>
                <a:cubicBezTo>
                  <a:pt x="84814" y="16371"/>
                  <a:pt x="65246" y="31567"/>
                  <a:pt x="67112" y="8337"/>
                </a:cubicBezTo>
                <a:lnTo>
                  <a:pt x="65247" y="4765"/>
                </a:lnTo>
                <a:cubicBezTo>
                  <a:pt x="43797" y="11019"/>
                  <a:pt x="17719" y="30659"/>
                  <a:pt x="932" y="35127"/>
                </a:cubicBezTo>
                <a:lnTo>
                  <a:pt x="0" y="36019"/>
                </a:lnTo>
                <a:cubicBezTo>
                  <a:pt x="1865" y="48528"/>
                  <a:pt x="2785" y="82455"/>
                  <a:pt x="23303" y="82455"/>
                </a:cubicBezTo>
                <a:cubicBezTo>
                  <a:pt x="30764" y="82455"/>
                  <a:pt x="35417" y="69951"/>
                  <a:pt x="41013" y="72632"/>
                </a:cubicBezTo>
                <a:cubicBezTo>
                  <a:pt x="53137" y="77099"/>
                  <a:pt x="47536" y="97631"/>
                  <a:pt x="51266" y="104779"/>
                </a:cubicBezTo>
                <a:cubicBezTo>
                  <a:pt x="56862" y="117288"/>
                  <a:pt x="77364" y="102986"/>
                  <a:pt x="80162" y="117281"/>
                </a:cubicBezTo>
                <a:cubicBezTo>
                  <a:pt x="81094" y="120855"/>
                  <a:pt x="78297" y="125316"/>
                  <a:pt x="79230" y="128890"/>
                </a:cubicBezTo>
                <a:cubicBezTo>
                  <a:pt x="81095" y="136038"/>
                  <a:pt x="119310" y="127096"/>
                  <a:pt x="121175" y="142285"/>
                </a:cubicBezTo>
                <a:cubicBezTo>
                  <a:pt x="121175" y="147646"/>
                  <a:pt x="113718" y="152105"/>
                  <a:pt x="113718" y="157466"/>
                </a:cubicBezTo>
                <a:cubicBezTo>
                  <a:pt x="112785" y="161040"/>
                  <a:pt x="120243" y="161036"/>
                  <a:pt x="120243" y="163717"/>
                </a:cubicBezTo>
                <a:cubicBezTo>
                  <a:pt x="120243" y="168184"/>
                  <a:pt x="115584" y="170858"/>
                  <a:pt x="112786" y="175325"/>
                </a:cubicBezTo>
                <a:cubicBezTo>
                  <a:pt x="109988" y="180686"/>
                  <a:pt x="140742" y="187834"/>
                  <a:pt x="153799" y="176218"/>
                </a:cubicBezTo>
                <a:cubicBezTo>
                  <a:pt x="160327" y="170857"/>
                  <a:pt x="165913" y="154784"/>
                  <a:pt x="172441" y="160144"/>
                </a:cubicBezTo>
                <a:cubicBezTo>
                  <a:pt x="174306" y="161931"/>
                  <a:pt x="169645" y="164608"/>
                  <a:pt x="168713" y="167288"/>
                </a:cubicBezTo>
                <a:cubicBezTo>
                  <a:pt x="167780" y="170862"/>
                  <a:pt x="164052" y="174430"/>
                  <a:pt x="164052" y="178897"/>
                </a:cubicBezTo>
                <a:cubicBezTo>
                  <a:pt x="164052" y="182471"/>
                  <a:pt x="169644" y="183360"/>
                  <a:pt x="170577" y="186934"/>
                </a:cubicBezTo>
                <a:cubicBezTo>
                  <a:pt x="170577" y="191401"/>
                  <a:pt x="163118" y="196755"/>
                  <a:pt x="166848" y="200329"/>
                </a:cubicBezTo>
                <a:cubicBezTo>
                  <a:pt x="170579" y="205690"/>
                  <a:pt x="179894" y="203006"/>
                  <a:pt x="186423" y="205687"/>
                </a:cubicBezTo>
                <a:cubicBezTo>
                  <a:pt x="190153" y="208367"/>
                  <a:pt x="191081" y="213722"/>
                  <a:pt x="194812" y="216402"/>
                </a:cubicBezTo>
                <a:cubicBezTo>
                  <a:pt x="195744" y="217296"/>
                  <a:pt x="198539" y="213723"/>
                  <a:pt x="200404" y="214616"/>
                </a:cubicBezTo>
                <a:cubicBezTo>
                  <a:pt x="202270" y="215510"/>
                  <a:pt x="203200" y="217294"/>
                  <a:pt x="204133" y="219081"/>
                </a:cubicBezTo>
                <a:cubicBezTo>
                  <a:pt x="204133" y="219975"/>
                  <a:pt x="199472" y="221760"/>
                  <a:pt x="200404" y="222653"/>
                </a:cubicBezTo>
                <a:cubicBezTo>
                  <a:pt x="203202" y="224440"/>
                  <a:pt x="207860" y="222652"/>
                  <a:pt x="209725" y="225332"/>
                </a:cubicBezTo>
                <a:cubicBezTo>
                  <a:pt x="212523" y="228906"/>
                  <a:pt x="208791" y="236940"/>
                  <a:pt x="213454" y="238727"/>
                </a:cubicBezTo>
                <a:cubicBezTo>
                  <a:pt x="219050" y="241408"/>
                  <a:pt x="225568" y="235155"/>
                  <a:pt x="232096" y="236048"/>
                </a:cubicBezTo>
                <a:cubicBezTo>
                  <a:pt x="234894" y="236048"/>
                  <a:pt x="237687" y="236941"/>
                  <a:pt x="240485" y="237834"/>
                </a:cubicBezTo>
                <a:lnTo>
                  <a:pt x="241417" y="234262"/>
                </a:lnTo>
                <a:cubicBezTo>
                  <a:pt x="261934" y="236049"/>
                  <a:pt x="233958" y="201226"/>
                  <a:pt x="236756" y="193185"/>
                </a:cubicBezTo>
                <a:cubicBezTo>
                  <a:pt x="239701" y="185426"/>
                  <a:pt x="251850" y="163195"/>
                  <a:pt x="261923" y="162525"/>
                </a:cubicBezTo>
                <a:lnTo>
                  <a:pt x="264409" y="158060"/>
                </a:lnTo>
                <a:lnTo>
                  <a:pt x="263477" y="151214"/>
                </a:lnTo>
                <a:lnTo>
                  <a:pt x="267516" y="147642"/>
                </a:lnTo>
                <a:lnTo>
                  <a:pt x="263477" y="141987"/>
                </a:lnTo>
                <a:lnTo>
                  <a:pt x="267206" y="139903"/>
                </a:lnTo>
                <a:lnTo>
                  <a:pt x="267516" y="129485"/>
                </a:lnTo>
                <a:lnTo>
                  <a:pt x="275283" y="133057"/>
                </a:lnTo>
                <a:lnTo>
                  <a:pt x="278390" y="124127"/>
                </a:lnTo>
                <a:cubicBezTo>
                  <a:pt x="278085" y="123704"/>
                  <a:pt x="277956" y="123175"/>
                  <a:pt x="277769" y="122639"/>
                </a:cubicBezTo>
                <a:cubicBezTo>
                  <a:pt x="276084" y="121305"/>
                  <a:pt x="267205" y="114102"/>
                  <a:pt x="267205" y="110137"/>
                </a:cubicBezTo>
                <a:cubicBezTo>
                  <a:pt x="267205" y="107969"/>
                  <a:pt x="268333" y="104432"/>
                  <a:pt x="269691" y="101505"/>
                </a:cubicBezTo>
                <a:cubicBezTo>
                  <a:pt x="268342" y="99231"/>
                  <a:pt x="266834" y="96938"/>
                  <a:pt x="265652" y="94956"/>
                </a:cubicBezTo>
                <a:lnTo>
                  <a:pt x="264720" y="94956"/>
                </a:lnTo>
                <a:cubicBezTo>
                  <a:pt x="249798" y="94063"/>
                  <a:pt x="233957" y="100326"/>
                  <a:pt x="240485" y="77989"/>
                </a:cubicBezTo>
                <a:cubicBezTo>
                  <a:pt x="241418" y="74415"/>
                  <a:pt x="246077" y="73526"/>
                  <a:pt x="247010" y="70845"/>
                </a:cubicBezTo>
                <a:cubicBezTo>
                  <a:pt x="247943" y="69058"/>
                  <a:pt x="243281" y="69953"/>
                  <a:pt x="243281" y="68166"/>
                </a:cubicBezTo>
                <a:cubicBezTo>
                  <a:pt x="244214" y="62806"/>
                  <a:pt x="248873" y="58346"/>
                  <a:pt x="250738" y="52985"/>
                </a:cubicBezTo>
                <a:cubicBezTo>
                  <a:pt x="251671" y="51199"/>
                  <a:pt x="256332" y="49415"/>
                  <a:pt x="255399" y="47628"/>
                </a:cubicBezTo>
                <a:cubicBezTo>
                  <a:pt x="243275" y="32439"/>
                  <a:pt x="223715" y="33341"/>
                  <a:pt x="208793" y="30661"/>
                </a:cubicBezTo>
                <a:cubicBezTo>
                  <a:pt x="202265" y="29767"/>
                  <a:pt x="197610" y="3871"/>
                  <a:pt x="194812" y="4764"/>
                </a:cubicBezTo>
                <a:cubicBezTo>
                  <a:pt x="178025" y="8338"/>
                  <a:pt x="196687" y="21737"/>
                  <a:pt x="175237" y="11015"/>
                </a:cubicBezTo>
                <a:cubicBezTo>
                  <a:pt x="172439" y="9228"/>
                  <a:pt x="182696" y="3873"/>
                  <a:pt x="179898" y="1192"/>
                </a:cubicBezTo>
                <a:cubicBezTo>
                  <a:pt x="178849" y="410"/>
                  <a:pt x="178003" y="31"/>
                  <a:pt x="177102" y="2"/>
                </a:cubicBezTo>
                <a:close/>
                <a:moveTo>
                  <a:pt x="282430" y="110733"/>
                </a:moveTo>
                <a:cubicBezTo>
                  <a:pt x="281876" y="110666"/>
                  <a:pt x="281071" y="110863"/>
                  <a:pt x="280255" y="111030"/>
                </a:cubicBezTo>
                <a:cubicBezTo>
                  <a:pt x="281478" y="110778"/>
                  <a:pt x="282581" y="110840"/>
                  <a:pt x="283051" y="111327"/>
                </a:cubicBezTo>
                <a:cubicBezTo>
                  <a:pt x="282904" y="111055"/>
                  <a:pt x="282789" y="110777"/>
                  <a:pt x="282430" y="110732"/>
                </a:cubicBezTo>
                <a:close/>
                <a:moveTo>
                  <a:pt x="280255" y="111030"/>
                </a:moveTo>
                <a:cubicBezTo>
                  <a:pt x="278623" y="111365"/>
                  <a:pt x="276837" y="111923"/>
                  <a:pt x="275905" y="111030"/>
                </a:cubicBezTo>
                <a:cubicBezTo>
                  <a:pt x="276837" y="111923"/>
                  <a:pt x="278624" y="111365"/>
                  <a:pt x="280255" y="11103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 w="3175" cap="flat">
            <a:solidFill>
              <a:schemeClr val="tx1"/>
            </a:solidFill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20" name="Forma libre 19">
            <a:extLst>
              <a:ext uri="{FF2B5EF4-FFF2-40B4-BE49-F238E27FC236}">
                <a16:creationId xmlns:a16="http://schemas.microsoft.com/office/drawing/2014/main" id="{77893993-71D2-7841-B006-6C56A062FE51}"/>
              </a:ext>
            </a:extLst>
          </p:cNvPr>
          <p:cNvSpPr/>
          <p:nvPr/>
        </p:nvSpPr>
        <p:spPr>
          <a:xfrm>
            <a:off x="2435758" y="4011977"/>
            <a:ext cx="2098239" cy="1144842"/>
          </a:xfrm>
          <a:custGeom>
            <a:avLst/>
            <a:gdLst>
              <a:gd name="connsiteX0" fmla="*/ 309542 w 2101379"/>
              <a:gd name="connsiteY0" fmla="*/ 0 h 1146555"/>
              <a:gd name="connsiteX1" fmla="*/ 302085 w 2101379"/>
              <a:gd name="connsiteY1" fmla="*/ 2977 h 1146555"/>
              <a:gd name="connsiteX2" fmla="*/ 307678 w 2101379"/>
              <a:gd name="connsiteY2" fmla="*/ 26195 h 1146555"/>
              <a:gd name="connsiteX3" fmla="*/ 303017 w 2101379"/>
              <a:gd name="connsiteY3" fmla="*/ 36018 h 1146555"/>
              <a:gd name="connsiteX4" fmla="*/ 309542 w 2101379"/>
              <a:gd name="connsiteY4" fmla="*/ 44054 h 1146555"/>
              <a:gd name="connsiteX5" fmla="*/ 299289 w 2101379"/>
              <a:gd name="connsiteY5" fmla="*/ 49412 h 1146555"/>
              <a:gd name="connsiteX6" fmla="*/ 289036 w 2101379"/>
              <a:gd name="connsiteY6" fmla="*/ 30660 h 1146555"/>
              <a:gd name="connsiteX7" fmla="*/ 261072 w 2101379"/>
              <a:gd name="connsiteY7" fmla="*/ 39589 h 1146555"/>
              <a:gd name="connsiteX8" fmla="*/ 239634 w 2101379"/>
              <a:gd name="connsiteY8" fmla="*/ 14586 h 1146555"/>
              <a:gd name="connsiteX9" fmla="*/ 234041 w 2101379"/>
              <a:gd name="connsiteY9" fmla="*/ 37804 h 1146555"/>
              <a:gd name="connsiteX10" fmla="*/ 207942 w 2101379"/>
              <a:gd name="connsiteY10" fmla="*/ 78881 h 1146555"/>
              <a:gd name="connsiteX11" fmla="*/ 210738 w 2101379"/>
              <a:gd name="connsiteY11" fmla="*/ 95848 h 1146555"/>
              <a:gd name="connsiteX12" fmla="*/ 199553 w 2101379"/>
              <a:gd name="connsiteY12" fmla="*/ 80667 h 1146555"/>
              <a:gd name="connsiteX13" fmla="*/ 189300 w 2101379"/>
              <a:gd name="connsiteY13" fmla="*/ 76202 h 1146555"/>
              <a:gd name="connsiteX14" fmla="*/ 195825 w 2101379"/>
              <a:gd name="connsiteY14" fmla="*/ 66379 h 1146555"/>
              <a:gd name="connsiteX15" fmla="*/ 193028 w 2101379"/>
              <a:gd name="connsiteY15" fmla="*/ 62807 h 1146555"/>
              <a:gd name="connsiteX16" fmla="*/ 161337 w 2101379"/>
              <a:gd name="connsiteY16" fmla="*/ 44947 h 1146555"/>
              <a:gd name="connsiteX17" fmla="*/ 163201 w 2101379"/>
              <a:gd name="connsiteY17" fmla="*/ 35125 h 1146555"/>
              <a:gd name="connsiteX18" fmla="*/ 162269 w 2101379"/>
              <a:gd name="connsiteY18" fmla="*/ 19051 h 1146555"/>
              <a:gd name="connsiteX19" fmla="*/ 157609 w 2101379"/>
              <a:gd name="connsiteY19" fmla="*/ 20837 h 1146555"/>
              <a:gd name="connsiteX20" fmla="*/ 144559 w 2101379"/>
              <a:gd name="connsiteY20" fmla="*/ 31553 h 1146555"/>
              <a:gd name="connsiteX21" fmla="*/ 130577 w 2101379"/>
              <a:gd name="connsiteY21" fmla="*/ 42268 h 1146555"/>
              <a:gd name="connsiteX22" fmla="*/ 137102 w 2101379"/>
              <a:gd name="connsiteY22" fmla="*/ 52091 h 1146555"/>
              <a:gd name="connsiteX23" fmla="*/ 110071 w 2101379"/>
              <a:gd name="connsiteY23" fmla="*/ 82453 h 1146555"/>
              <a:gd name="connsiteX24" fmla="*/ 86768 w 2101379"/>
              <a:gd name="connsiteY24" fmla="*/ 73523 h 1146555"/>
              <a:gd name="connsiteX25" fmla="*/ 40163 w 2101379"/>
              <a:gd name="connsiteY25" fmla="*/ 77988 h 1146555"/>
              <a:gd name="connsiteX26" fmla="*/ 34570 w 2101379"/>
              <a:gd name="connsiteY26" fmla="*/ 112815 h 1146555"/>
              <a:gd name="connsiteX27" fmla="*/ 35502 w 2101379"/>
              <a:gd name="connsiteY27" fmla="*/ 126209 h 1146555"/>
              <a:gd name="connsiteX28" fmla="*/ 50415 w 2101379"/>
              <a:gd name="connsiteY28" fmla="*/ 138711 h 1146555"/>
              <a:gd name="connsiteX29" fmla="*/ 20588 w 2101379"/>
              <a:gd name="connsiteY29" fmla="*/ 171156 h 1146555"/>
              <a:gd name="connsiteX30" fmla="*/ 13131 w 2101379"/>
              <a:gd name="connsiteY30" fmla="*/ 166692 h 1146555"/>
              <a:gd name="connsiteX31" fmla="*/ 81 w 2101379"/>
              <a:gd name="connsiteY31" fmla="*/ 172049 h 1146555"/>
              <a:gd name="connsiteX32" fmla="*/ 33637 w 2101379"/>
              <a:gd name="connsiteY32" fmla="*/ 205090 h 1146555"/>
              <a:gd name="connsiteX33" fmla="*/ 37366 w 2101379"/>
              <a:gd name="connsiteY33" fmla="*/ 224736 h 1146555"/>
              <a:gd name="connsiteX34" fmla="*/ 27113 w 2101379"/>
              <a:gd name="connsiteY34" fmla="*/ 225628 h 1146555"/>
              <a:gd name="connsiteX35" fmla="*/ 28044 w 2101379"/>
              <a:gd name="connsiteY35" fmla="*/ 230093 h 1146555"/>
              <a:gd name="connsiteX36" fmla="*/ 16859 w 2101379"/>
              <a:gd name="connsiteY36" fmla="*/ 240809 h 1146555"/>
              <a:gd name="connsiteX37" fmla="*/ 24316 w 2101379"/>
              <a:gd name="connsiteY37" fmla="*/ 251525 h 1146555"/>
              <a:gd name="connsiteX38" fmla="*/ 19655 w 2101379"/>
              <a:gd name="connsiteY38" fmla="*/ 255097 h 1146555"/>
              <a:gd name="connsiteX39" fmla="*/ 53211 w 2101379"/>
              <a:gd name="connsiteY39" fmla="*/ 287244 h 1146555"/>
              <a:gd name="connsiteX40" fmla="*/ 70921 w 2101379"/>
              <a:gd name="connsiteY40" fmla="*/ 286352 h 1146555"/>
              <a:gd name="connsiteX41" fmla="*/ 87699 w 2101379"/>
              <a:gd name="connsiteY41" fmla="*/ 284566 h 1146555"/>
              <a:gd name="connsiteX42" fmla="*/ 74650 w 2101379"/>
              <a:gd name="connsiteY42" fmla="*/ 331001 h 1146555"/>
              <a:gd name="connsiteX43" fmla="*/ 122187 w 2101379"/>
              <a:gd name="connsiteY43" fmla="*/ 318500 h 1146555"/>
              <a:gd name="connsiteX44" fmla="*/ 140830 w 2101379"/>
              <a:gd name="connsiteY44" fmla="*/ 291710 h 1146555"/>
              <a:gd name="connsiteX45" fmla="*/ 153879 w 2101379"/>
              <a:gd name="connsiteY45" fmla="*/ 286352 h 1146555"/>
              <a:gd name="connsiteX46" fmla="*/ 155743 w 2101379"/>
              <a:gd name="connsiteY46" fmla="*/ 274743 h 1146555"/>
              <a:gd name="connsiteX47" fmla="*/ 185571 w 2101379"/>
              <a:gd name="connsiteY47" fmla="*/ 257776 h 1146555"/>
              <a:gd name="connsiteX48" fmla="*/ 219127 w 2101379"/>
              <a:gd name="connsiteY48" fmla="*/ 272064 h 1146555"/>
              <a:gd name="connsiteX49" fmla="*/ 224720 w 2101379"/>
              <a:gd name="connsiteY49" fmla="*/ 273850 h 1146555"/>
              <a:gd name="connsiteX50" fmla="*/ 225651 w 2101379"/>
              <a:gd name="connsiteY50" fmla="*/ 268492 h 1146555"/>
              <a:gd name="connsiteX51" fmla="*/ 259207 w 2101379"/>
              <a:gd name="connsiteY51" fmla="*/ 293496 h 1146555"/>
              <a:gd name="connsiteX52" fmla="*/ 278782 w 2101379"/>
              <a:gd name="connsiteY52" fmla="*/ 305105 h 1146555"/>
              <a:gd name="connsiteX53" fmla="*/ 278782 w 2101379"/>
              <a:gd name="connsiteY53" fmla="*/ 297961 h 1146555"/>
              <a:gd name="connsiteX54" fmla="*/ 290899 w 2101379"/>
              <a:gd name="connsiteY54" fmla="*/ 305105 h 1146555"/>
              <a:gd name="connsiteX55" fmla="*/ 293695 w 2101379"/>
              <a:gd name="connsiteY55" fmla="*/ 303319 h 1146555"/>
              <a:gd name="connsiteX56" fmla="*/ 302084 w 2101379"/>
              <a:gd name="connsiteY56" fmla="*/ 307784 h 1146555"/>
              <a:gd name="connsiteX57" fmla="*/ 330980 w 2101379"/>
              <a:gd name="connsiteY57" fmla="*/ 379223 h 1146555"/>
              <a:gd name="connsiteX58" fmla="*/ 341233 w 2101379"/>
              <a:gd name="connsiteY58" fmla="*/ 418514 h 1146555"/>
              <a:gd name="connsiteX59" fmla="*/ 338437 w 2101379"/>
              <a:gd name="connsiteY59" fmla="*/ 433695 h 1146555"/>
              <a:gd name="connsiteX60" fmla="*/ 360807 w 2101379"/>
              <a:gd name="connsiteY60" fmla="*/ 435481 h 1146555"/>
              <a:gd name="connsiteX61" fmla="*/ 359876 w 2101379"/>
              <a:gd name="connsiteY61" fmla="*/ 448876 h 1146555"/>
              <a:gd name="connsiteX62" fmla="*/ 377586 w 2101379"/>
              <a:gd name="connsiteY62" fmla="*/ 455127 h 1146555"/>
              <a:gd name="connsiteX63" fmla="*/ 384111 w 2101379"/>
              <a:gd name="connsiteY63" fmla="*/ 466736 h 1146555"/>
              <a:gd name="connsiteX64" fmla="*/ 391568 w 2101379"/>
              <a:gd name="connsiteY64" fmla="*/ 468522 h 1146555"/>
              <a:gd name="connsiteX65" fmla="*/ 399957 w 2101379"/>
              <a:gd name="connsiteY65" fmla="*/ 489953 h 1146555"/>
              <a:gd name="connsiteX66" fmla="*/ 393432 w 2101379"/>
              <a:gd name="connsiteY66" fmla="*/ 495311 h 1146555"/>
              <a:gd name="connsiteX67" fmla="*/ 440969 w 2101379"/>
              <a:gd name="connsiteY67" fmla="*/ 506027 h 1146555"/>
              <a:gd name="connsiteX68" fmla="*/ 461476 w 2101379"/>
              <a:gd name="connsiteY68" fmla="*/ 537282 h 1146555"/>
              <a:gd name="connsiteX69" fmla="*/ 468933 w 2101379"/>
              <a:gd name="connsiteY69" fmla="*/ 536389 h 1146555"/>
              <a:gd name="connsiteX70" fmla="*/ 487575 w 2101379"/>
              <a:gd name="connsiteY70" fmla="*/ 547998 h 1146555"/>
              <a:gd name="connsiteX71" fmla="*/ 498760 w 2101379"/>
              <a:gd name="connsiteY71" fmla="*/ 571216 h 1146555"/>
              <a:gd name="connsiteX72" fmla="*/ 521131 w 2101379"/>
              <a:gd name="connsiteY72" fmla="*/ 583718 h 1146555"/>
              <a:gd name="connsiteX73" fmla="*/ 535113 w 2101379"/>
              <a:gd name="connsiteY73" fmla="*/ 602470 h 1146555"/>
              <a:gd name="connsiteX74" fmla="*/ 564319 w 2101379"/>
              <a:gd name="connsiteY74" fmla="*/ 609614 h 1146555"/>
              <a:gd name="connsiteX75" fmla="*/ 577368 w 2101379"/>
              <a:gd name="connsiteY75" fmla="*/ 628367 h 1146555"/>
              <a:gd name="connsiteX76" fmla="*/ 599739 w 2101379"/>
              <a:gd name="connsiteY76" fmla="*/ 617651 h 1146555"/>
              <a:gd name="connsiteX77" fmla="*/ 624906 w 2101379"/>
              <a:gd name="connsiteY77" fmla="*/ 628367 h 1146555"/>
              <a:gd name="connsiteX78" fmla="*/ 638888 w 2101379"/>
              <a:gd name="connsiteY78" fmla="*/ 622116 h 1146555"/>
              <a:gd name="connsiteX79" fmla="*/ 671512 w 2101379"/>
              <a:gd name="connsiteY79" fmla="*/ 664980 h 1146555"/>
              <a:gd name="connsiteX80" fmla="*/ 672443 w 2101379"/>
              <a:gd name="connsiteY80" fmla="*/ 673017 h 1146555"/>
              <a:gd name="connsiteX81" fmla="*/ 709728 w 2101379"/>
              <a:gd name="connsiteY81" fmla="*/ 676589 h 1146555"/>
              <a:gd name="connsiteX82" fmla="*/ 701339 w 2101379"/>
              <a:gd name="connsiteY82" fmla="*/ 698020 h 1146555"/>
              <a:gd name="connsiteX83" fmla="*/ 753537 w 2101379"/>
              <a:gd name="connsiteY83" fmla="*/ 695341 h 1146555"/>
              <a:gd name="connsiteX84" fmla="*/ 763790 w 2101379"/>
              <a:gd name="connsiteY84" fmla="*/ 714392 h 1146555"/>
              <a:gd name="connsiteX85" fmla="*/ 757265 w 2101379"/>
              <a:gd name="connsiteY85" fmla="*/ 734037 h 1146555"/>
              <a:gd name="connsiteX86" fmla="*/ 777772 w 2101379"/>
              <a:gd name="connsiteY86" fmla="*/ 740288 h 1146555"/>
              <a:gd name="connsiteX87" fmla="*/ 791753 w 2101379"/>
              <a:gd name="connsiteY87" fmla="*/ 751004 h 1146555"/>
              <a:gd name="connsiteX88" fmla="*/ 791753 w 2101379"/>
              <a:gd name="connsiteY88" fmla="*/ 755469 h 1146555"/>
              <a:gd name="connsiteX89" fmla="*/ 842087 w 2101379"/>
              <a:gd name="connsiteY89" fmla="*/ 770650 h 1146555"/>
              <a:gd name="connsiteX90" fmla="*/ 852340 w 2101379"/>
              <a:gd name="connsiteY90" fmla="*/ 807263 h 1146555"/>
              <a:gd name="connsiteX91" fmla="*/ 858865 w 2101379"/>
              <a:gd name="connsiteY91" fmla="*/ 810834 h 1146555"/>
              <a:gd name="connsiteX92" fmla="*/ 870051 w 2101379"/>
              <a:gd name="connsiteY92" fmla="*/ 829587 h 1146555"/>
              <a:gd name="connsiteX93" fmla="*/ 879372 w 2101379"/>
              <a:gd name="connsiteY93" fmla="*/ 867093 h 1146555"/>
              <a:gd name="connsiteX94" fmla="*/ 889625 w 2101379"/>
              <a:gd name="connsiteY94" fmla="*/ 897454 h 1146555"/>
              <a:gd name="connsiteX95" fmla="*/ 857001 w 2101379"/>
              <a:gd name="connsiteY95" fmla="*/ 913528 h 1146555"/>
              <a:gd name="connsiteX96" fmla="*/ 866322 w 2101379"/>
              <a:gd name="connsiteY96" fmla="*/ 926923 h 1146555"/>
              <a:gd name="connsiteX97" fmla="*/ 862594 w 2101379"/>
              <a:gd name="connsiteY97" fmla="*/ 939425 h 1146555"/>
              <a:gd name="connsiteX98" fmla="*/ 858865 w 2101379"/>
              <a:gd name="connsiteY98" fmla="*/ 952820 h 1146555"/>
              <a:gd name="connsiteX99" fmla="*/ 841155 w 2101379"/>
              <a:gd name="connsiteY99" fmla="*/ 961750 h 1146555"/>
              <a:gd name="connsiteX100" fmla="*/ 840224 w 2101379"/>
              <a:gd name="connsiteY100" fmla="*/ 977823 h 1146555"/>
              <a:gd name="connsiteX101" fmla="*/ 842709 w 2101379"/>
              <a:gd name="connsiteY101" fmla="*/ 988539 h 1146555"/>
              <a:gd name="connsiteX102" fmla="*/ 852963 w 2101379"/>
              <a:gd name="connsiteY102" fmla="*/ 998362 h 1146555"/>
              <a:gd name="connsiteX103" fmla="*/ 908268 w 2101379"/>
              <a:gd name="connsiteY103" fmla="*/ 948355 h 1146555"/>
              <a:gd name="connsiteX104" fmla="*/ 929706 w 2101379"/>
              <a:gd name="connsiteY104" fmla="*/ 931388 h 1146555"/>
              <a:gd name="connsiteX105" fmla="*/ 929706 w 2101379"/>
              <a:gd name="connsiteY105" fmla="*/ 888524 h 1146555"/>
              <a:gd name="connsiteX106" fmla="*/ 984701 w 2101379"/>
              <a:gd name="connsiteY106" fmla="*/ 858163 h 1146555"/>
              <a:gd name="connsiteX107" fmla="*/ 973515 w 2101379"/>
              <a:gd name="connsiteY107" fmla="*/ 824229 h 1146555"/>
              <a:gd name="connsiteX108" fmla="*/ 977244 w 2101379"/>
              <a:gd name="connsiteY108" fmla="*/ 814406 h 1146555"/>
              <a:gd name="connsiteX109" fmla="*/ 966058 w 2101379"/>
              <a:gd name="connsiteY109" fmla="*/ 810834 h 1146555"/>
              <a:gd name="connsiteX110" fmla="*/ 937163 w 2101379"/>
              <a:gd name="connsiteY110" fmla="*/ 792082 h 1146555"/>
              <a:gd name="connsiteX111" fmla="*/ 914792 w 2101379"/>
              <a:gd name="connsiteY111" fmla="*/ 788510 h 1146555"/>
              <a:gd name="connsiteX112" fmla="*/ 921317 w 2101379"/>
              <a:gd name="connsiteY112" fmla="*/ 752790 h 1146555"/>
              <a:gd name="connsiteX113" fmla="*/ 917589 w 2101379"/>
              <a:gd name="connsiteY113" fmla="*/ 743860 h 1146555"/>
              <a:gd name="connsiteX114" fmla="*/ 942756 w 2101379"/>
              <a:gd name="connsiteY114" fmla="*/ 694448 h 1146555"/>
              <a:gd name="connsiteX115" fmla="*/ 989361 w 2101379"/>
              <a:gd name="connsiteY115" fmla="*/ 703378 h 1146555"/>
              <a:gd name="connsiteX116" fmla="*/ 1038763 w 2101379"/>
              <a:gd name="connsiteY116" fmla="*/ 707843 h 1146555"/>
              <a:gd name="connsiteX117" fmla="*/ 1070455 w 2101379"/>
              <a:gd name="connsiteY117" fmla="*/ 753683 h 1146555"/>
              <a:gd name="connsiteX118" fmla="*/ 1086301 w 2101379"/>
              <a:gd name="connsiteY118" fmla="*/ 756362 h 1146555"/>
              <a:gd name="connsiteX119" fmla="*/ 1089097 w 2101379"/>
              <a:gd name="connsiteY119" fmla="*/ 732251 h 1146555"/>
              <a:gd name="connsiteX120" fmla="*/ 1096554 w 2101379"/>
              <a:gd name="connsiteY120" fmla="*/ 716178 h 1146555"/>
              <a:gd name="connsiteX121" fmla="*/ 1046220 w 2101379"/>
              <a:gd name="connsiteY121" fmla="*/ 672124 h 1146555"/>
              <a:gd name="connsiteX122" fmla="*/ 1043424 w 2101379"/>
              <a:gd name="connsiteY122" fmla="*/ 660515 h 1146555"/>
              <a:gd name="connsiteX123" fmla="*/ 992158 w 2101379"/>
              <a:gd name="connsiteY123" fmla="*/ 644441 h 1146555"/>
              <a:gd name="connsiteX124" fmla="*/ 961398 w 2101379"/>
              <a:gd name="connsiteY124" fmla="*/ 623902 h 1146555"/>
              <a:gd name="connsiteX125" fmla="*/ 846748 w 2101379"/>
              <a:gd name="connsiteY125" fmla="*/ 587290 h 1146555"/>
              <a:gd name="connsiteX126" fmla="*/ 857934 w 2101379"/>
              <a:gd name="connsiteY126" fmla="*/ 530138 h 1146555"/>
              <a:gd name="connsiteX127" fmla="*/ 829038 w 2101379"/>
              <a:gd name="connsiteY127" fmla="*/ 531924 h 1146555"/>
              <a:gd name="connsiteX128" fmla="*/ 726506 w 2101379"/>
              <a:gd name="connsiteY128" fmla="*/ 519423 h 1146555"/>
              <a:gd name="connsiteX129" fmla="*/ 724642 w 2101379"/>
              <a:gd name="connsiteY129" fmla="*/ 510493 h 1146555"/>
              <a:gd name="connsiteX130" fmla="*/ 706000 w 2101379"/>
              <a:gd name="connsiteY130" fmla="*/ 501563 h 1146555"/>
              <a:gd name="connsiteX131" fmla="*/ 652869 w 2101379"/>
              <a:gd name="connsiteY131" fmla="*/ 453044 h 1146555"/>
              <a:gd name="connsiteX132" fmla="*/ 611546 w 2101379"/>
              <a:gd name="connsiteY132" fmla="*/ 351541 h 1146555"/>
              <a:gd name="connsiteX133" fmla="*/ 595078 w 2101379"/>
              <a:gd name="connsiteY133" fmla="*/ 348862 h 1146555"/>
              <a:gd name="connsiteX134" fmla="*/ 541016 w 2101379"/>
              <a:gd name="connsiteY134" fmla="*/ 310463 h 1146555"/>
              <a:gd name="connsiteX135" fmla="*/ 503421 w 2101379"/>
              <a:gd name="connsiteY135" fmla="*/ 280995 h 1146555"/>
              <a:gd name="connsiteX136" fmla="*/ 490371 w 2101379"/>
              <a:gd name="connsiteY136" fmla="*/ 222950 h 1146555"/>
              <a:gd name="connsiteX137" fmla="*/ 513674 w 2101379"/>
              <a:gd name="connsiteY137" fmla="*/ 192589 h 1146555"/>
              <a:gd name="connsiteX138" fmla="*/ 497828 w 2101379"/>
              <a:gd name="connsiteY138" fmla="*/ 179194 h 1146555"/>
              <a:gd name="connsiteX139" fmla="*/ 493168 w 2101379"/>
              <a:gd name="connsiteY139" fmla="*/ 180086 h 1146555"/>
              <a:gd name="connsiteX140" fmla="*/ 495032 w 2101379"/>
              <a:gd name="connsiteY140" fmla="*/ 175621 h 1146555"/>
              <a:gd name="connsiteX141" fmla="*/ 493168 w 2101379"/>
              <a:gd name="connsiteY141" fmla="*/ 162227 h 1146555"/>
              <a:gd name="connsiteX142" fmla="*/ 488507 w 2101379"/>
              <a:gd name="connsiteY142" fmla="*/ 165799 h 1146555"/>
              <a:gd name="connsiteX143" fmla="*/ 483847 w 2101379"/>
              <a:gd name="connsiteY143" fmla="*/ 153892 h 1146555"/>
              <a:gd name="connsiteX144" fmla="*/ 482915 w 2101379"/>
              <a:gd name="connsiteY144" fmla="*/ 154487 h 1146555"/>
              <a:gd name="connsiteX145" fmla="*/ 487575 w 2101379"/>
              <a:gd name="connsiteY145" fmla="*/ 146748 h 1146555"/>
              <a:gd name="connsiteX146" fmla="*/ 489440 w 2101379"/>
              <a:gd name="connsiteY146" fmla="*/ 136925 h 1146555"/>
              <a:gd name="connsiteX147" fmla="*/ 502489 w 2101379"/>
              <a:gd name="connsiteY147" fmla="*/ 137818 h 1146555"/>
              <a:gd name="connsiteX148" fmla="*/ 542570 w 2101379"/>
              <a:gd name="connsiteY148" fmla="*/ 115493 h 1146555"/>
              <a:gd name="connsiteX149" fmla="*/ 556552 w 2101379"/>
              <a:gd name="connsiteY149" fmla="*/ 112219 h 1146555"/>
              <a:gd name="connsiteX150" fmla="*/ 564009 w 2101379"/>
              <a:gd name="connsiteY150" fmla="*/ 105075 h 1146555"/>
              <a:gd name="connsiteX151" fmla="*/ 578301 w 2101379"/>
              <a:gd name="connsiteY151" fmla="*/ 105670 h 1146555"/>
              <a:gd name="connsiteX152" fmla="*/ 579233 w 2101379"/>
              <a:gd name="connsiteY152" fmla="*/ 90192 h 1146555"/>
              <a:gd name="connsiteX153" fmla="*/ 591971 w 2101379"/>
              <a:gd name="connsiteY153" fmla="*/ 85727 h 1146555"/>
              <a:gd name="connsiteX154" fmla="*/ 592903 w 2101379"/>
              <a:gd name="connsiteY154" fmla="*/ 72927 h 1146555"/>
              <a:gd name="connsiteX155" fmla="*/ 608127 w 2101379"/>
              <a:gd name="connsiteY155" fmla="*/ 58937 h 1146555"/>
              <a:gd name="connsiteX156" fmla="*/ 600049 w 2101379"/>
              <a:gd name="connsiteY156" fmla="*/ 53579 h 1146555"/>
              <a:gd name="connsiteX157" fmla="*/ 586378 w 2101379"/>
              <a:gd name="connsiteY157" fmla="*/ 52091 h 1146555"/>
              <a:gd name="connsiteX158" fmla="*/ 584825 w 2101379"/>
              <a:gd name="connsiteY158" fmla="*/ 42566 h 1146555"/>
              <a:gd name="connsiteX159" fmla="*/ 593835 w 2101379"/>
              <a:gd name="connsiteY159" fmla="*/ 33040 h 1146555"/>
              <a:gd name="connsiteX160" fmla="*/ 585446 w 2101379"/>
              <a:gd name="connsiteY160" fmla="*/ 21729 h 1146555"/>
              <a:gd name="connsiteX161" fmla="*/ 568357 w 2101379"/>
              <a:gd name="connsiteY161" fmla="*/ 17264 h 1146555"/>
              <a:gd name="connsiteX162" fmla="*/ 546608 w 2101379"/>
              <a:gd name="connsiteY162" fmla="*/ 8632 h 1146555"/>
              <a:gd name="connsiteX163" fmla="*/ 506838 w 2101379"/>
              <a:gd name="connsiteY163" fmla="*/ 893 h 1146555"/>
              <a:gd name="connsiteX164" fmla="*/ 479807 w 2101379"/>
              <a:gd name="connsiteY164" fmla="*/ 8632 h 1146555"/>
              <a:gd name="connsiteX165" fmla="*/ 480428 w 2101379"/>
              <a:gd name="connsiteY165" fmla="*/ 17264 h 1146555"/>
              <a:gd name="connsiteX166" fmla="*/ 471418 w 2101379"/>
              <a:gd name="connsiteY166" fmla="*/ 25896 h 1146555"/>
              <a:gd name="connsiteX167" fmla="*/ 477943 w 2101379"/>
              <a:gd name="connsiteY167" fmla="*/ 46733 h 1146555"/>
              <a:gd name="connsiteX168" fmla="*/ 476078 w 2101379"/>
              <a:gd name="connsiteY168" fmla="*/ 62509 h 1146555"/>
              <a:gd name="connsiteX169" fmla="*/ 463340 w 2101379"/>
              <a:gd name="connsiteY169" fmla="*/ 72927 h 1146555"/>
              <a:gd name="connsiteX170" fmla="*/ 456193 w 2101379"/>
              <a:gd name="connsiteY170" fmla="*/ 82452 h 1146555"/>
              <a:gd name="connsiteX171" fmla="*/ 442522 w 2101379"/>
              <a:gd name="connsiteY171" fmla="*/ 77987 h 1146555"/>
              <a:gd name="connsiteX172" fmla="*/ 433512 w 2101379"/>
              <a:gd name="connsiteY172" fmla="*/ 92871 h 1146555"/>
              <a:gd name="connsiteX173" fmla="*/ 424502 w 2101379"/>
              <a:gd name="connsiteY173" fmla="*/ 92871 h 1146555"/>
              <a:gd name="connsiteX174" fmla="*/ 417977 w 2101379"/>
              <a:gd name="connsiteY174" fmla="*/ 114302 h 1146555"/>
              <a:gd name="connsiteX175" fmla="*/ 399956 w 2101379"/>
              <a:gd name="connsiteY175" fmla="*/ 140497 h 1146555"/>
              <a:gd name="connsiteX176" fmla="*/ 393742 w 2101379"/>
              <a:gd name="connsiteY176" fmla="*/ 136925 h 1146555"/>
              <a:gd name="connsiteX177" fmla="*/ 391878 w 2101379"/>
              <a:gd name="connsiteY177" fmla="*/ 102396 h 1146555"/>
              <a:gd name="connsiteX178" fmla="*/ 383799 w 2101379"/>
              <a:gd name="connsiteY178" fmla="*/ 97931 h 1146555"/>
              <a:gd name="connsiteX179" fmla="*/ 372925 w 2101379"/>
              <a:gd name="connsiteY179" fmla="*/ 99717 h 1146555"/>
              <a:gd name="connsiteX180" fmla="*/ 371993 w 2101379"/>
              <a:gd name="connsiteY180" fmla="*/ 111028 h 1146555"/>
              <a:gd name="connsiteX181" fmla="*/ 367333 w 2101379"/>
              <a:gd name="connsiteY181" fmla="*/ 114302 h 1146555"/>
              <a:gd name="connsiteX182" fmla="*/ 359254 w 2101379"/>
              <a:gd name="connsiteY182" fmla="*/ 92871 h 1146555"/>
              <a:gd name="connsiteX183" fmla="*/ 356458 w 2101379"/>
              <a:gd name="connsiteY183" fmla="*/ 84834 h 1146555"/>
              <a:gd name="connsiteX184" fmla="*/ 355526 w 2101379"/>
              <a:gd name="connsiteY184" fmla="*/ 75308 h 1146555"/>
              <a:gd name="connsiteX185" fmla="*/ 363915 w 2101379"/>
              <a:gd name="connsiteY185" fmla="*/ 66676 h 1146555"/>
              <a:gd name="connsiteX186" fmla="*/ 362984 w 2101379"/>
              <a:gd name="connsiteY186" fmla="*/ 38994 h 1146555"/>
              <a:gd name="connsiteX187" fmla="*/ 350245 w 2101379"/>
              <a:gd name="connsiteY187" fmla="*/ 38101 h 1146555"/>
              <a:gd name="connsiteX188" fmla="*/ 345584 w 2101379"/>
              <a:gd name="connsiteY188" fmla="*/ 24111 h 1146555"/>
              <a:gd name="connsiteX189" fmla="*/ 340613 w 2101379"/>
              <a:gd name="connsiteY189" fmla="*/ 16372 h 1146555"/>
              <a:gd name="connsiteX190" fmla="*/ 326010 w 2101379"/>
              <a:gd name="connsiteY190" fmla="*/ 13097 h 1146555"/>
              <a:gd name="connsiteX191" fmla="*/ 325700 w 2101379"/>
              <a:gd name="connsiteY191" fmla="*/ 13097 h 1146555"/>
              <a:gd name="connsiteX192" fmla="*/ 324457 w 2101379"/>
              <a:gd name="connsiteY192" fmla="*/ 12800 h 1146555"/>
              <a:gd name="connsiteX193" fmla="*/ 323214 w 2101379"/>
              <a:gd name="connsiteY193" fmla="*/ 12503 h 1146555"/>
              <a:gd name="connsiteX194" fmla="*/ 321661 w 2101379"/>
              <a:gd name="connsiteY194" fmla="*/ 12206 h 1146555"/>
              <a:gd name="connsiteX195" fmla="*/ 321351 w 2101379"/>
              <a:gd name="connsiteY195" fmla="*/ 11611 h 1146555"/>
              <a:gd name="connsiteX196" fmla="*/ 309544 w 2101379"/>
              <a:gd name="connsiteY196" fmla="*/ 2 h 1146555"/>
              <a:gd name="connsiteX197" fmla="*/ 223788 w 2101379"/>
              <a:gd name="connsiteY197" fmla="*/ 630153 h 1146555"/>
              <a:gd name="connsiteX198" fmla="*/ 150151 w 2101379"/>
              <a:gd name="connsiteY198" fmla="*/ 679267 h 1146555"/>
              <a:gd name="connsiteX199" fmla="*/ 125916 w 2101379"/>
              <a:gd name="connsiteY199" fmla="*/ 661407 h 1146555"/>
              <a:gd name="connsiteX200" fmla="*/ 126848 w 2101379"/>
              <a:gd name="connsiteY200" fmla="*/ 671230 h 1146555"/>
              <a:gd name="connsiteX201" fmla="*/ 118459 w 2101379"/>
              <a:gd name="connsiteY201" fmla="*/ 688197 h 1146555"/>
              <a:gd name="connsiteX202" fmla="*/ 134305 w 2101379"/>
              <a:gd name="connsiteY202" fmla="*/ 706057 h 1146555"/>
              <a:gd name="connsiteX203" fmla="*/ 150151 w 2101379"/>
              <a:gd name="connsiteY203" fmla="*/ 765291 h 1146555"/>
              <a:gd name="connsiteX204" fmla="*/ 140830 w 2101379"/>
              <a:gd name="connsiteY204" fmla="*/ 770649 h 1146555"/>
              <a:gd name="connsiteX205" fmla="*/ 143626 w 2101379"/>
              <a:gd name="connsiteY205" fmla="*/ 772435 h 1146555"/>
              <a:gd name="connsiteX206" fmla="*/ 141762 w 2101379"/>
              <a:gd name="connsiteY206" fmla="*/ 786723 h 1146555"/>
              <a:gd name="connsiteX207" fmla="*/ 155743 w 2101379"/>
              <a:gd name="connsiteY207" fmla="*/ 790295 h 1146555"/>
              <a:gd name="connsiteX208" fmla="*/ 146422 w 2101379"/>
              <a:gd name="connsiteY208" fmla="*/ 803690 h 1146555"/>
              <a:gd name="connsiteX209" fmla="*/ 147354 w 2101379"/>
              <a:gd name="connsiteY209" fmla="*/ 821550 h 1146555"/>
              <a:gd name="connsiteX210" fmla="*/ 137101 w 2101379"/>
              <a:gd name="connsiteY210" fmla="*/ 866199 h 1146555"/>
              <a:gd name="connsiteX211" fmla="*/ 148286 w 2101379"/>
              <a:gd name="connsiteY211" fmla="*/ 881380 h 1146555"/>
              <a:gd name="connsiteX212" fmla="*/ 151082 w 2101379"/>
              <a:gd name="connsiteY212" fmla="*/ 881380 h 1146555"/>
              <a:gd name="connsiteX213" fmla="*/ 182774 w 2101379"/>
              <a:gd name="connsiteY213" fmla="*/ 905491 h 1146555"/>
              <a:gd name="connsiteX214" fmla="*/ 199552 w 2101379"/>
              <a:gd name="connsiteY214" fmla="*/ 876915 h 1146555"/>
              <a:gd name="connsiteX215" fmla="*/ 206077 w 2101379"/>
              <a:gd name="connsiteY215" fmla="*/ 867092 h 1146555"/>
              <a:gd name="connsiteX216" fmla="*/ 199552 w 2101379"/>
              <a:gd name="connsiteY216" fmla="*/ 860841 h 1146555"/>
              <a:gd name="connsiteX217" fmla="*/ 245226 w 2101379"/>
              <a:gd name="connsiteY217" fmla="*/ 876915 h 1146555"/>
              <a:gd name="connsiteX218" fmla="*/ 247090 w 2101379"/>
              <a:gd name="connsiteY218" fmla="*/ 880487 h 1146555"/>
              <a:gd name="connsiteX219" fmla="*/ 263868 w 2101379"/>
              <a:gd name="connsiteY219" fmla="*/ 780472 h 1146555"/>
              <a:gd name="connsiteX220" fmla="*/ 268528 w 2101379"/>
              <a:gd name="connsiteY220" fmla="*/ 768863 h 1146555"/>
              <a:gd name="connsiteX221" fmla="*/ 257343 w 2101379"/>
              <a:gd name="connsiteY221" fmla="*/ 747432 h 1146555"/>
              <a:gd name="connsiteX222" fmla="*/ 277849 w 2101379"/>
              <a:gd name="connsiteY222" fmla="*/ 714391 h 1146555"/>
              <a:gd name="connsiteX223" fmla="*/ 262004 w 2101379"/>
              <a:gd name="connsiteY223" fmla="*/ 684625 h 1146555"/>
              <a:gd name="connsiteX224" fmla="*/ 266664 w 2101379"/>
              <a:gd name="connsiteY224" fmla="*/ 679267 h 1146555"/>
              <a:gd name="connsiteX225" fmla="*/ 247090 w 2101379"/>
              <a:gd name="connsiteY225" fmla="*/ 669444 h 1146555"/>
              <a:gd name="connsiteX226" fmla="*/ 262004 w 2101379"/>
              <a:gd name="connsiteY226" fmla="*/ 659621 h 1146555"/>
              <a:gd name="connsiteX227" fmla="*/ 223787 w 2101379"/>
              <a:gd name="connsiteY227" fmla="*/ 630153 h 1146555"/>
              <a:gd name="connsiteX228" fmla="*/ 148287 w 2101379"/>
              <a:gd name="connsiteY228" fmla="*/ 881380 h 1146555"/>
              <a:gd name="connsiteX229" fmla="*/ 140519 w 2101379"/>
              <a:gd name="connsiteY229" fmla="*/ 885547 h 1146555"/>
              <a:gd name="connsiteX230" fmla="*/ 148287 w 2101379"/>
              <a:gd name="connsiteY230" fmla="*/ 881380 h 1146555"/>
              <a:gd name="connsiteX231" fmla="*/ 139898 w 2101379"/>
              <a:gd name="connsiteY231" fmla="*/ 885547 h 1146555"/>
              <a:gd name="connsiteX232" fmla="*/ 136170 w 2101379"/>
              <a:gd name="connsiteY232" fmla="*/ 886738 h 1146555"/>
              <a:gd name="connsiteX233" fmla="*/ 139898 w 2101379"/>
              <a:gd name="connsiteY233" fmla="*/ 885547 h 1146555"/>
              <a:gd name="connsiteX234" fmla="*/ 1940426 w 2101379"/>
              <a:gd name="connsiteY234" fmla="*/ 924541 h 1146555"/>
              <a:gd name="connsiteX235" fmla="*/ 1942290 w 2101379"/>
              <a:gd name="connsiteY235" fmla="*/ 931387 h 1146555"/>
              <a:gd name="connsiteX236" fmla="*/ 1960311 w 2101379"/>
              <a:gd name="connsiteY236" fmla="*/ 944187 h 1146555"/>
              <a:gd name="connsiteX237" fmla="*/ 1966525 w 2101379"/>
              <a:gd name="connsiteY237" fmla="*/ 954010 h 1146555"/>
              <a:gd name="connsiteX238" fmla="*/ 1965282 w 2101379"/>
              <a:gd name="connsiteY238" fmla="*/ 940913 h 1146555"/>
              <a:gd name="connsiteX239" fmla="*/ 1948504 w 2101379"/>
              <a:gd name="connsiteY239" fmla="*/ 928411 h 1146555"/>
              <a:gd name="connsiteX240" fmla="*/ 1940426 w 2101379"/>
              <a:gd name="connsiteY240" fmla="*/ 924541 h 1146555"/>
              <a:gd name="connsiteX241" fmla="*/ 759752 w 2101379"/>
              <a:gd name="connsiteY241" fmla="*/ 925136 h 1146555"/>
              <a:gd name="connsiteX242" fmla="*/ 758198 w 2101379"/>
              <a:gd name="connsiteY242" fmla="*/ 929304 h 1146555"/>
              <a:gd name="connsiteX243" fmla="*/ 763170 w 2101379"/>
              <a:gd name="connsiteY243" fmla="*/ 925434 h 1146555"/>
              <a:gd name="connsiteX244" fmla="*/ 759752 w 2101379"/>
              <a:gd name="connsiteY244" fmla="*/ 925137 h 1146555"/>
              <a:gd name="connsiteX245" fmla="*/ 768762 w 2101379"/>
              <a:gd name="connsiteY245" fmla="*/ 932280 h 1146555"/>
              <a:gd name="connsiteX246" fmla="*/ 765966 w 2101379"/>
              <a:gd name="connsiteY246" fmla="*/ 934662 h 1146555"/>
              <a:gd name="connsiteX247" fmla="*/ 770626 w 2101379"/>
              <a:gd name="connsiteY247" fmla="*/ 939722 h 1146555"/>
              <a:gd name="connsiteX248" fmla="*/ 770626 w 2101379"/>
              <a:gd name="connsiteY248" fmla="*/ 932578 h 1146555"/>
              <a:gd name="connsiteX249" fmla="*/ 768762 w 2101379"/>
              <a:gd name="connsiteY249" fmla="*/ 932281 h 1146555"/>
              <a:gd name="connsiteX250" fmla="*/ 771869 w 2101379"/>
              <a:gd name="connsiteY250" fmla="*/ 944187 h 1146555"/>
              <a:gd name="connsiteX251" fmla="*/ 772180 w 2101379"/>
              <a:gd name="connsiteY251" fmla="*/ 947163 h 1146555"/>
              <a:gd name="connsiteX252" fmla="*/ 775908 w 2101379"/>
              <a:gd name="connsiteY252" fmla="*/ 945675 h 1146555"/>
              <a:gd name="connsiteX253" fmla="*/ 771869 w 2101379"/>
              <a:gd name="connsiteY253" fmla="*/ 944187 h 1146555"/>
              <a:gd name="connsiteX254" fmla="*/ 2003188 w 2101379"/>
              <a:gd name="connsiteY254" fmla="*/ 948949 h 1146555"/>
              <a:gd name="connsiteX255" fmla="*/ 1994488 w 2101379"/>
              <a:gd name="connsiteY255" fmla="*/ 950735 h 1146555"/>
              <a:gd name="connsiteX256" fmla="*/ 1972118 w 2101379"/>
              <a:gd name="connsiteY256" fmla="*/ 968595 h 1146555"/>
              <a:gd name="connsiteX257" fmla="*/ 1973982 w 2101379"/>
              <a:gd name="connsiteY257" fmla="*/ 976334 h 1146555"/>
              <a:gd name="connsiteX258" fmla="*/ 1986410 w 2101379"/>
              <a:gd name="connsiteY258" fmla="*/ 963833 h 1146555"/>
              <a:gd name="connsiteX259" fmla="*/ 2003188 w 2101379"/>
              <a:gd name="connsiteY259" fmla="*/ 948949 h 1146555"/>
              <a:gd name="connsiteX260" fmla="*/ 828728 w 2101379"/>
              <a:gd name="connsiteY260" fmla="*/ 954605 h 1146555"/>
              <a:gd name="connsiteX261" fmla="*/ 804182 w 2101379"/>
              <a:gd name="connsiteY261" fmla="*/ 965916 h 1146555"/>
              <a:gd name="connsiteX262" fmla="*/ 801075 w 2101379"/>
              <a:gd name="connsiteY262" fmla="*/ 959963 h 1146555"/>
              <a:gd name="connsiteX263" fmla="*/ 788958 w 2101379"/>
              <a:gd name="connsiteY263" fmla="*/ 976930 h 1146555"/>
              <a:gd name="connsiteX264" fmla="*/ 775287 w 2101379"/>
              <a:gd name="connsiteY264" fmla="*/ 974548 h 1146555"/>
              <a:gd name="connsiteX265" fmla="*/ 754470 w 2101379"/>
              <a:gd name="connsiteY265" fmla="*/ 975144 h 1146555"/>
              <a:gd name="connsiteX266" fmla="*/ 722778 w 2101379"/>
              <a:gd name="connsiteY266" fmla="*/ 992111 h 1146555"/>
              <a:gd name="connsiteX267" fmla="*/ 685494 w 2101379"/>
              <a:gd name="connsiteY267" fmla="*/ 993003 h 1146555"/>
              <a:gd name="connsiteX268" fmla="*/ 660637 w 2101379"/>
              <a:gd name="connsiteY268" fmla="*/ 1003123 h 1146555"/>
              <a:gd name="connsiteX269" fmla="*/ 639510 w 2101379"/>
              <a:gd name="connsiteY269" fmla="*/ 995980 h 1146555"/>
              <a:gd name="connsiteX270" fmla="*/ 634849 w 2101379"/>
              <a:gd name="connsiteY270" fmla="*/ 987645 h 1146555"/>
              <a:gd name="connsiteX271" fmla="*/ 622421 w 2101379"/>
              <a:gd name="connsiteY271" fmla="*/ 991217 h 1146555"/>
              <a:gd name="connsiteX272" fmla="*/ 614032 w 2101379"/>
              <a:gd name="connsiteY272" fmla="*/ 976929 h 1146555"/>
              <a:gd name="connsiteX273" fmla="*/ 595079 w 2101379"/>
              <a:gd name="connsiteY273" fmla="*/ 980799 h 1146555"/>
              <a:gd name="connsiteX274" fmla="*/ 576437 w 2101379"/>
              <a:gd name="connsiteY274" fmla="*/ 1001933 h 1146555"/>
              <a:gd name="connsiteX275" fmla="*/ 560902 w 2101379"/>
              <a:gd name="connsiteY275" fmla="*/ 985859 h 1146555"/>
              <a:gd name="connsiteX276" fmla="*/ 550959 w 2101379"/>
              <a:gd name="connsiteY276" fmla="*/ 993598 h 1146555"/>
              <a:gd name="connsiteX277" fmla="*/ 541638 w 2101379"/>
              <a:gd name="connsiteY277" fmla="*/ 1000445 h 1146555"/>
              <a:gd name="connsiteX278" fmla="*/ 536045 w 2101379"/>
              <a:gd name="connsiteY278" fmla="*/ 1014435 h 1146555"/>
              <a:gd name="connsiteX279" fmla="*/ 534492 w 2101379"/>
              <a:gd name="connsiteY279" fmla="*/ 1029020 h 1146555"/>
              <a:gd name="connsiteX280" fmla="*/ 534181 w 2101379"/>
              <a:gd name="connsiteY280" fmla="*/ 1035271 h 1146555"/>
              <a:gd name="connsiteX281" fmla="*/ 540085 w 2101379"/>
              <a:gd name="connsiteY281" fmla="*/ 1045689 h 1146555"/>
              <a:gd name="connsiteX282" fmla="*/ 554067 w 2101379"/>
              <a:gd name="connsiteY282" fmla="*/ 1056405 h 1146555"/>
              <a:gd name="connsiteX283" fmla="*/ 580166 w 2101379"/>
              <a:gd name="connsiteY283" fmla="*/ 1053726 h 1146555"/>
              <a:gd name="connsiteX284" fmla="*/ 591040 w 2101379"/>
              <a:gd name="connsiteY284" fmla="*/ 1061465 h 1146555"/>
              <a:gd name="connsiteX285" fmla="*/ 632364 w 2101379"/>
              <a:gd name="connsiteY285" fmla="*/ 1082302 h 1146555"/>
              <a:gd name="connsiteX286" fmla="*/ 645413 w 2101379"/>
              <a:gd name="connsiteY286" fmla="*/ 1084088 h 1146555"/>
              <a:gd name="connsiteX287" fmla="*/ 661570 w 2101379"/>
              <a:gd name="connsiteY287" fmla="*/ 1097185 h 1146555"/>
              <a:gd name="connsiteX288" fmla="*/ 680212 w 2101379"/>
              <a:gd name="connsiteY288" fmla="*/ 1103436 h 1146555"/>
              <a:gd name="connsiteX289" fmla="*/ 714390 w 2101379"/>
              <a:gd name="connsiteY289" fmla="*/ 1105520 h 1146555"/>
              <a:gd name="connsiteX290" fmla="*/ 738003 w 2101379"/>
              <a:gd name="connsiteY290" fmla="*/ 1135286 h 1146555"/>
              <a:gd name="connsiteX291" fmla="*/ 777773 w 2101379"/>
              <a:gd name="connsiteY291" fmla="*/ 1140346 h 1146555"/>
              <a:gd name="connsiteX292" fmla="*/ 802319 w 2101379"/>
              <a:gd name="connsiteY292" fmla="*/ 1146299 h 1146555"/>
              <a:gd name="connsiteX293" fmla="*/ 800144 w 2101379"/>
              <a:gd name="connsiteY293" fmla="*/ 1131416 h 1146555"/>
              <a:gd name="connsiteX294" fmla="*/ 804804 w 2101379"/>
              <a:gd name="connsiteY294" fmla="*/ 1117128 h 1146555"/>
              <a:gd name="connsiteX295" fmla="*/ 816922 w 2101379"/>
              <a:gd name="connsiteY295" fmla="*/ 1107305 h 1146555"/>
              <a:gd name="connsiteX296" fmla="*/ 821582 w 2101379"/>
              <a:gd name="connsiteY296" fmla="*/ 1104627 h 1146555"/>
              <a:gd name="connsiteX297" fmla="*/ 812572 w 2101379"/>
              <a:gd name="connsiteY297" fmla="*/ 1094804 h 1146555"/>
              <a:gd name="connsiteX298" fmla="*/ 805115 w 2101379"/>
              <a:gd name="connsiteY298" fmla="*/ 1083790 h 1146555"/>
              <a:gd name="connsiteX299" fmla="*/ 810086 w 2101379"/>
              <a:gd name="connsiteY299" fmla="*/ 1079325 h 1146555"/>
              <a:gd name="connsiteX300" fmla="*/ 796415 w 2101379"/>
              <a:gd name="connsiteY300" fmla="*/ 1071586 h 1146555"/>
              <a:gd name="connsiteX301" fmla="*/ 802008 w 2101379"/>
              <a:gd name="connsiteY301" fmla="*/ 1020686 h 1146555"/>
              <a:gd name="connsiteX302" fmla="*/ 839292 w 2101379"/>
              <a:gd name="connsiteY302" fmla="*/ 957581 h 1146555"/>
              <a:gd name="connsiteX303" fmla="*/ 828729 w 2101379"/>
              <a:gd name="connsiteY303" fmla="*/ 954604 h 1146555"/>
              <a:gd name="connsiteX304" fmla="*/ 2059115 w 2101379"/>
              <a:gd name="connsiteY304" fmla="*/ 968298 h 1146555"/>
              <a:gd name="connsiteX305" fmla="*/ 2053211 w 2101379"/>
              <a:gd name="connsiteY305" fmla="*/ 970679 h 1146555"/>
              <a:gd name="connsiteX306" fmla="*/ 2057561 w 2101379"/>
              <a:gd name="connsiteY306" fmla="*/ 977823 h 1146555"/>
              <a:gd name="connsiteX307" fmla="*/ 2061289 w 2101379"/>
              <a:gd name="connsiteY307" fmla="*/ 971274 h 1146555"/>
              <a:gd name="connsiteX308" fmla="*/ 2059115 w 2101379"/>
              <a:gd name="connsiteY308" fmla="*/ 968298 h 1146555"/>
              <a:gd name="connsiteX309" fmla="*/ 2098263 w 2101379"/>
              <a:gd name="connsiteY309" fmla="*/ 982585 h 1146555"/>
              <a:gd name="connsiteX310" fmla="*/ 2067814 w 2101379"/>
              <a:gd name="connsiteY310" fmla="*/ 1007291 h 1146555"/>
              <a:gd name="connsiteX311" fmla="*/ 2061600 w 2101379"/>
              <a:gd name="connsiteY311" fmla="*/ 1029318 h 1146555"/>
              <a:gd name="connsiteX312" fmla="*/ 2065329 w 2101379"/>
              <a:gd name="connsiteY312" fmla="*/ 1050750 h 1146555"/>
              <a:gd name="connsiteX313" fmla="*/ 2082728 w 2101379"/>
              <a:gd name="connsiteY313" fmla="*/ 1038248 h 1146555"/>
              <a:gd name="connsiteX314" fmla="*/ 2100749 w 2101379"/>
              <a:gd name="connsiteY314" fmla="*/ 991218 h 1146555"/>
              <a:gd name="connsiteX315" fmla="*/ 2098263 w 2101379"/>
              <a:gd name="connsiteY315" fmla="*/ 982585 h 1146555"/>
              <a:gd name="connsiteX316" fmla="*/ 520510 w 2101379"/>
              <a:gd name="connsiteY316" fmla="*/ 1005803 h 1146555"/>
              <a:gd name="connsiteX317" fmla="*/ 521753 w 2101379"/>
              <a:gd name="connsiteY317" fmla="*/ 1007887 h 1146555"/>
              <a:gd name="connsiteX318" fmla="*/ 520510 w 2101379"/>
              <a:gd name="connsiteY318" fmla="*/ 1005803 h 1146555"/>
              <a:gd name="connsiteX319" fmla="*/ 521753 w 2101379"/>
              <a:gd name="connsiteY319" fmla="*/ 1007887 h 1146555"/>
              <a:gd name="connsiteX320" fmla="*/ 521753 w 2101379"/>
              <a:gd name="connsiteY320" fmla="*/ 1009375 h 1146555"/>
              <a:gd name="connsiteX321" fmla="*/ 523617 w 2101379"/>
              <a:gd name="connsiteY321" fmla="*/ 1010566 h 1146555"/>
              <a:gd name="connsiteX322" fmla="*/ 521753 w 2101379"/>
              <a:gd name="connsiteY322" fmla="*/ 1007887 h 1146555"/>
              <a:gd name="connsiteX323" fmla="*/ 521753 w 2101379"/>
              <a:gd name="connsiteY323" fmla="*/ 1009375 h 1146555"/>
              <a:gd name="connsiteX324" fmla="*/ 518646 w 2101379"/>
              <a:gd name="connsiteY324" fmla="*/ 1007291 h 1146555"/>
              <a:gd name="connsiteX325" fmla="*/ 521753 w 2101379"/>
              <a:gd name="connsiteY325" fmla="*/ 1009375 h 1146555"/>
              <a:gd name="connsiteX326" fmla="*/ 519267 w 2101379"/>
              <a:gd name="connsiteY326" fmla="*/ 1014733 h 1146555"/>
              <a:gd name="connsiteX327" fmla="*/ 517092 w 2101379"/>
              <a:gd name="connsiteY327" fmla="*/ 1019496 h 1146555"/>
              <a:gd name="connsiteX328" fmla="*/ 522685 w 2101379"/>
              <a:gd name="connsiteY328" fmla="*/ 1019198 h 1146555"/>
              <a:gd name="connsiteX329" fmla="*/ 519267 w 2101379"/>
              <a:gd name="connsiteY329" fmla="*/ 1014733 h 1146555"/>
              <a:gd name="connsiteX330" fmla="*/ 2018102 w 2101379"/>
              <a:gd name="connsiteY330" fmla="*/ 1064443 h 1146555"/>
              <a:gd name="connsiteX331" fmla="*/ 2016237 w 2101379"/>
              <a:gd name="connsiteY331" fmla="*/ 1082302 h 1146555"/>
              <a:gd name="connsiteX332" fmla="*/ 2011266 w 2101379"/>
              <a:gd name="connsiteY332" fmla="*/ 1098972 h 1146555"/>
              <a:gd name="connsiteX333" fmla="*/ 2016237 w 2101379"/>
              <a:gd name="connsiteY333" fmla="*/ 1118617 h 1146555"/>
              <a:gd name="connsiteX334" fmla="*/ 2024937 w 2101379"/>
              <a:gd name="connsiteY334" fmla="*/ 1117427 h 1146555"/>
              <a:gd name="connsiteX335" fmla="*/ 2022452 w 2101379"/>
              <a:gd name="connsiteY335" fmla="*/ 1104329 h 1146555"/>
              <a:gd name="connsiteX336" fmla="*/ 2019344 w 2101379"/>
              <a:gd name="connsiteY336" fmla="*/ 1071587 h 1146555"/>
              <a:gd name="connsiteX337" fmla="*/ 2018723 w 2101379"/>
              <a:gd name="connsiteY337" fmla="*/ 1064443 h 1146555"/>
              <a:gd name="connsiteX338" fmla="*/ 2018102 w 2101379"/>
              <a:gd name="connsiteY338" fmla="*/ 1064443 h 1146555"/>
              <a:gd name="connsiteX339" fmla="*/ 2006295 w 2101379"/>
              <a:gd name="connsiteY339" fmla="*/ 1123380 h 1146555"/>
              <a:gd name="connsiteX340" fmla="*/ 1999770 w 2101379"/>
              <a:gd name="connsiteY340" fmla="*/ 1126952 h 1146555"/>
              <a:gd name="connsiteX341" fmla="*/ 2002256 w 2101379"/>
              <a:gd name="connsiteY341" fmla="*/ 1132905 h 1146555"/>
              <a:gd name="connsiteX342" fmla="*/ 2006295 w 2101379"/>
              <a:gd name="connsiteY342" fmla="*/ 1123380 h 11465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</a:cxnLst>
            <a:rect l="l" t="t" r="r" b="b"/>
            <a:pathLst>
              <a:path w="2101379" h="1146555">
                <a:moveTo>
                  <a:pt x="309542" y="0"/>
                </a:moveTo>
                <a:cubicBezTo>
                  <a:pt x="307709" y="-19"/>
                  <a:pt x="305233" y="799"/>
                  <a:pt x="302085" y="2977"/>
                </a:cubicBezTo>
                <a:cubicBezTo>
                  <a:pt x="289029" y="11911"/>
                  <a:pt x="305813" y="21727"/>
                  <a:pt x="307678" y="26195"/>
                </a:cubicBezTo>
                <a:cubicBezTo>
                  <a:pt x="308611" y="29769"/>
                  <a:pt x="303017" y="32444"/>
                  <a:pt x="303017" y="36018"/>
                </a:cubicBezTo>
                <a:cubicBezTo>
                  <a:pt x="303950" y="39592"/>
                  <a:pt x="307677" y="41374"/>
                  <a:pt x="309542" y="44054"/>
                </a:cubicBezTo>
                <a:cubicBezTo>
                  <a:pt x="310475" y="47628"/>
                  <a:pt x="303020" y="51199"/>
                  <a:pt x="299289" y="49412"/>
                </a:cubicBezTo>
                <a:cubicBezTo>
                  <a:pt x="292761" y="45838"/>
                  <a:pt x="296497" y="31553"/>
                  <a:pt x="289036" y="30660"/>
                </a:cubicBezTo>
                <a:cubicBezTo>
                  <a:pt x="263855" y="26192"/>
                  <a:pt x="275994" y="44057"/>
                  <a:pt x="261072" y="39589"/>
                </a:cubicBezTo>
                <a:cubicBezTo>
                  <a:pt x="236824" y="34229"/>
                  <a:pt x="251758" y="16373"/>
                  <a:pt x="239634" y="14586"/>
                </a:cubicBezTo>
                <a:cubicBezTo>
                  <a:pt x="223780" y="11905"/>
                  <a:pt x="234041" y="36017"/>
                  <a:pt x="234041" y="37804"/>
                </a:cubicBezTo>
                <a:cubicBezTo>
                  <a:pt x="230311" y="53886"/>
                  <a:pt x="207942" y="59224"/>
                  <a:pt x="207942" y="78881"/>
                </a:cubicBezTo>
                <a:cubicBezTo>
                  <a:pt x="207942" y="87816"/>
                  <a:pt x="226593" y="84233"/>
                  <a:pt x="210738" y="95848"/>
                </a:cubicBezTo>
                <a:cubicBezTo>
                  <a:pt x="205143" y="100315"/>
                  <a:pt x="203284" y="85134"/>
                  <a:pt x="199553" y="80667"/>
                </a:cubicBezTo>
                <a:cubicBezTo>
                  <a:pt x="196755" y="77987"/>
                  <a:pt x="190233" y="79776"/>
                  <a:pt x="189300" y="76202"/>
                </a:cubicBezTo>
                <a:cubicBezTo>
                  <a:pt x="188367" y="72628"/>
                  <a:pt x="194892" y="69953"/>
                  <a:pt x="195825" y="66379"/>
                </a:cubicBezTo>
                <a:cubicBezTo>
                  <a:pt x="195825" y="64592"/>
                  <a:pt x="193961" y="62807"/>
                  <a:pt x="193028" y="62807"/>
                </a:cubicBezTo>
                <a:cubicBezTo>
                  <a:pt x="182770" y="59233"/>
                  <a:pt x="167865" y="56562"/>
                  <a:pt x="161337" y="44947"/>
                </a:cubicBezTo>
                <a:cubicBezTo>
                  <a:pt x="160404" y="41373"/>
                  <a:pt x="163201" y="37805"/>
                  <a:pt x="163201" y="35125"/>
                </a:cubicBezTo>
                <a:cubicBezTo>
                  <a:pt x="163201" y="29764"/>
                  <a:pt x="164129" y="24412"/>
                  <a:pt x="162269" y="19051"/>
                </a:cubicBezTo>
                <a:cubicBezTo>
                  <a:pt x="161337" y="18157"/>
                  <a:pt x="159474" y="19943"/>
                  <a:pt x="157609" y="20837"/>
                </a:cubicBezTo>
                <a:cubicBezTo>
                  <a:pt x="152945" y="24411"/>
                  <a:pt x="149222" y="27979"/>
                  <a:pt x="144559" y="31553"/>
                </a:cubicBezTo>
                <a:cubicBezTo>
                  <a:pt x="139896" y="35127"/>
                  <a:pt x="132443" y="36908"/>
                  <a:pt x="130577" y="42268"/>
                </a:cubicBezTo>
                <a:cubicBezTo>
                  <a:pt x="129645" y="45842"/>
                  <a:pt x="138035" y="47624"/>
                  <a:pt x="137102" y="52091"/>
                </a:cubicBezTo>
                <a:cubicBezTo>
                  <a:pt x="137102" y="56559"/>
                  <a:pt x="111004" y="82453"/>
                  <a:pt x="110071" y="82453"/>
                </a:cubicBezTo>
                <a:cubicBezTo>
                  <a:pt x="101677" y="82453"/>
                  <a:pt x="95162" y="71736"/>
                  <a:pt x="86768" y="73523"/>
                </a:cubicBezTo>
                <a:cubicBezTo>
                  <a:pt x="74644" y="76203"/>
                  <a:pt x="49489" y="94071"/>
                  <a:pt x="40163" y="77988"/>
                </a:cubicBezTo>
                <a:cubicBezTo>
                  <a:pt x="-2738" y="102112"/>
                  <a:pt x="21513" y="91371"/>
                  <a:pt x="34570" y="112815"/>
                </a:cubicBezTo>
                <a:cubicBezTo>
                  <a:pt x="36435" y="116389"/>
                  <a:pt x="32706" y="122636"/>
                  <a:pt x="35502" y="126209"/>
                </a:cubicBezTo>
                <a:cubicBezTo>
                  <a:pt x="38299" y="132464"/>
                  <a:pt x="47618" y="133350"/>
                  <a:pt x="50415" y="138711"/>
                </a:cubicBezTo>
                <a:cubicBezTo>
                  <a:pt x="55079" y="146752"/>
                  <a:pt x="25251" y="170263"/>
                  <a:pt x="20588" y="171156"/>
                </a:cubicBezTo>
                <a:cubicBezTo>
                  <a:pt x="17790" y="172050"/>
                  <a:pt x="15929" y="166692"/>
                  <a:pt x="13131" y="166692"/>
                </a:cubicBezTo>
                <a:cubicBezTo>
                  <a:pt x="8468" y="167585"/>
                  <a:pt x="81" y="167582"/>
                  <a:pt x="81" y="172049"/>
                </a:cubicBezTo>
                <a:cubicBezTo>
                  <a:pt x="-1784" y="186345"/>
                  <a:pt x="28974" y="197942"/>
                  <a:pt x="33637" y="205090"/>
                </a:cubicBezTo>
                <a:cubicBezTo>
                  <a:pt x="36435" y="210451"/>
                  <a:pt x="37366" y="217588"/>
                  <a:pt x="37366" y="224736"/>
                </a:cubicBezTo>
                <a:cubicBezTo>
                  <a:pt x="36433" y="227416"/>
                  <a:pt x="28045" y="222950"/>
                  <a:pt x="27113" y="225628"/>
                </a:cubicBezTo>
                <a:cubicBezTo>
                  <a:pt x="26180" y="227415"/>
                  <a:pt x="28979" y="229200"/>
                  <a:pt x="28044" y="230093"/>
                </a:cubicBezTo>
                <a:cubicBezTo>
                  <a:pt x="25246" y="234561"/>
                  <a:pt x="20589" y="237235"/>
                  <a:pt x="16859" y="240809"/>
                </a:cubicBezTo>
                <a:cubicBezTo>
                  <a:pt x="14061" y="246170"/>
                  <a:pt x="23383" y="248844"/>
                  <a:pt x="24316" y="251525"/>
                </a:cubicBezTo>
                <a:cubicBezTo>
                  <a:pt x="24316" y="253312"/>
                  <a:pt x="19655" y="253310"/>
                  <a:pt x="19655" y="255097"/>
                </a:cubicBezTo>
                <a:cubicBezTo>
                  <a:pt x="18723" y="267606"/>
                  <a:pt x="42953" y="284564"/>
                  <a:pt x="53211" y="287244"/>
                </a:cubicBezTo>
                <a:cubicBezTo>
                  <a:pt x="58807" y="289031"/>
                  <a:pt x="65326" y="286352"/>
                  <a:pt x="70921" y="286352"/>
                </a:cubicBezTo>
                <a:cubicBezTo>
                  <a:pt x="76517" y="285458"/>
                  <a:pt x="83036" y="281886"/>
                  <a:pt x="87699" y="284566"/>
                </a:cubicBezTo>
                <a:cubicBezTo>
                  <a:pt x="101688" y="294394"/>
                  <a:pt x="69987" y="314919"/>
                  <a:pt x="74650" y="331001"/>
                </a:cubicBezTo>
                <a:cubicBezTo>
                  <a:pt x="88639" y="329215"/>
                  <a:pt x="110063" y="330115"/>
                  <a:pt x="122187" y="318500"/>
                </a:cubicBezTo>
                <a:cubicBezTo>
                  <a:pt x="129648" y="312245"/>
                  <a:pt x="134301" y="297964"/>
                  <a:pt x="140830" y="291710"/>
                </a:cubicBezTo>
                <a:cubicBezTo>
                  <a:pt x="143628" y="289029"/>
                  <a:pt x="151081" y="289926"/>
                  <a:pt x="153879" y="286352"/>
                </a:cubicBezTo>
                <a:cubicBezTo>
                  <a:pt x="156677" y="283672"/>
                  <a:pt x="153878" y="278317"/>
                  <a:pt x="155743" y="274743"/>
                </a:cubicBezTo>
                <a:cubicBezTo>
                  <a:pt x="157609" y="271169"/>
                  <a:pt x="181840" y="257776"/>
                  <a:pt x="185571" y="257776"/>
                </a:cubicBezTo>
                <a:cubicBezTo>
                  <a:pt x="194897" y="257776"/>
                  <a:pt x="214464" y="266703"/>
                  <a:pt x="219127" y="272064"/>
                </a:cubicBezTo>
                <a:cubicBezTo>
                  <a:pt x="220060" y="273851"/>
                  <a:pt x="222854" y="274744"/>
                  <a:pt x="224720" y="273850"/>
                </a:cubicBezTo>
                <a:cubicBezTo>
                  <a:pt x="226585" y="272957"/>
                  <a:pt x="223791" y="268492"/>
                  <a:pt x="225651" y="268492"/>
                </a:cubicBezTo>
                <a:cubicBezTo>
                  <a:pt x="233112" y="268492"/>
                  <a:pt x="256410" y="291709"/>
                  <a:pt x="259207" y="293496"/>
                </a:cubicBezTo>
                <a:cubicBezTo>
                  <a:pt x="265735" y="297963"/>
                  <a:pt x="271321" y="303318"/>
                  <a:pt x="278782" y="305105"/>
                </a:cubicBezTo>
                <a:cubicBezTo>
                  <a:pt x="281579" y="305998"/>
                  <a:pt x="275984" y="297961"/>
                  <a:pt x="278782" y="297961"/>
                </a:cubicBezTo>
                <a:cubicBezTo>
                  <a:pt x="283445" y="297961"/>
                  <a:pt x="286236" y="303318"/>
                  <a:pt x="290899" y="305105"/>
                </a:cubicBezTo>
                <a:cubicBezTo>
                  <a:pt x="291832" y="305998"/>
                  <a:pt x="292763" y="303319"/>
                  <a:pt x="293695" y="303319"/>
                </a:cubicBezTo>
                <a:cubicBezTo>
                  <a:pt x="296493" y="304212"/>
                  <a:pt x="300219" y="305103"/>
                  <a:pt x="302084" y="307784"/>
                </a:cubicBezTo>
                <a:cubicBezTo>
                  <a:pt x="325400" y="328333"/>
                  <a:pt x="311395" y="352419"/>
                  <a:pt x="330980" y="379223"/>
                </a:cubicBezTo>
                <a:cubicBezTo>
                  <a:pt x="341239" y="394412"/>
                  <a:pt x="344031" y="400645"/>
                  <a:pt x="341233" y="418514"/>
                </a:cubicBezTo>
                <a:cubicBezTo>
                  <a:pt x="341233" y="423875"/>
                  <a:pt x="333774" y="431908"/>
                  <a:pt x="338437" y="433695"/>
                </a:cubicBezTo>
                <a:cubicBezTo>
                  <a:pt x="345898" y="436375"/>
                  <a:pt x="355212" y="431013"/>
                  <a:pt x="360807" y="435481"/>
                </a:cubicBezTo>
                <a:cubicBezTo>
                  <a:pt x="365470" y="438161"/>
                  <a:pt x="357076" y="445302"/>
                  <a:pt x="359876" y="448876"/>
                </a:cubicBezTo>
                <a:cubicBezTo>
                  <a:pt x="363606" y="454237"/>
                  <a:pt x="372923" y="451553"/>
                  <a:pt x="377586" y="455127"/>
                </a:cubicBezTo>
                <a:cubicBezTo>
                  <a:pt x="381316" y="457807"/>
                  <a:pt x="381313" y="463162"/>
                  <a:pt x="384111" y="466736"/>
                </a:cubicBezTo>
                <a:cubicBezTo>
                  <a:pt x="385976" y="468523"/>
                  <a:pt x="389702" y="466734"/>
                  <a:pt x="391568" y="468522"/>
                </a:cubicBezTo>
                <a:cubicBezTo>
                  <a:pt x="394365" y="471202"/>
                  <a:pt x="405552" y="482806"/>
                  <a:pt x="399957" y="489953"/>
                </a:cubicBezTo>
                <a:cubicBezTo>
                  <a:pt x="398091" y="491740"/>
                  <a:pt x="390634" y="494418"/>
                  <a:pt x="393432" y="495311"/>
                </a:cubicBezTo>
                <a:cubicBezTo>
                  <a:pt x="412084" y="502459"/>
                  <a:pt x="423250" y="491731"/>
                  <a:pt x="440969" y="506027"/>
                </a:cubicBezTo>
                <a:cubicBezTo>
                  <a:pt x="451228" y="514068"/>
                  <a:pt x="451217" y="529240"/>
                  <a:pt x="461476" y="537282"/>
                </a:cubicBezTo>
                <a:cubicBezTo>
                  <a:pt x="463341" y="538175"/>
                  <a:pt x="467067" y="535493"/>
                  <a:pt x="468933" y="536389"/>
                </a:cubicBezTo>
                <a:cubicBezTo>
                  <a:pt x="475461" y="539963"/>
                  <a:pt x="481979" y="543531"/>
                  <a:pt x="487575" y="547998"/>
                </a:cubicBezTo>
                <a:cubicBezTo>
                  <a:pt x="500632" y="557826"/>
                  <a:pt x="487569" y="555133"/>
                  <a:pt x="498760" y="571216"/>
                </a:cubicBezTo>
                <a:cubicBezTo>
                  <a:pt x="504356" y="577470"/>
                  <a:pt x="514603" y="578357"/>
                  <a:pt x="521131" y="583718"/>
                </a:cubicBezTo>
                <a:lnTo>
                  <a:pt x="535113" y="602470"/>
                </a:lnTo>
                <a:cubicBezTo>
                  <a:pt x="540708" y="606044"/>
                  <a:pt x="557790" y="604254"/>
                  <a:pt x="564319" y="609614"/>
                </a:cubicBezTo>
                <a:cubicBezTo>
                  <a:pt x="569914" y="614975"/>
                  <a:pt x="568975" y="626580"/>
                  <a:pt x="577368" y="628367"/>
                </a:cubicBezTo>
                <a:cubicBezTo>
                  <a:pt x="584829" y="630154"/>
                  <a:pt x="591345" y="619438"/>
                  <a:pt x="599739" y="617651"/>
                </a:cubicBezTo>
                <a:cubicBezTo>
                  <a:pt x="609065" y="616758"/>
                  <a:pt x="616512" y="626580"/>
                  <a:pt x="624906" y="628367"/>
                </a:cubicBezTo>
                <a:cubicBezTo>
                  <a:pt x="633300" y="630154"/>
                  <a:pt x="613707" y="613181"/>
                  <a:pt x="638888" y="622116"/>
                </a:cubicBezTo>
                <a:cubicBezTo>
                  <a:pt x="648214" y="625690"/>
                  <a:pt x="667781" y="654258"/>
                  <a:pt x="671512" y="664980"/>
                </a:cubicBezTo>
                <a:cubicBezTo>
                  <a:pt x="672444" y="667660"/>
                  <a:pt x="669648" y="672123"/>
                  <a:pt x="672443" y="673017"/>
                </a:cubicBezTo>
                <a:cubicBezTo>
                  <a:pt x="708815" y="677484"/>
                  <a:pt x="676153" y="653358"/>
                  <a:pt x="709728" y="676589"/>
                </a:cubicBezTo>
                <a:cubicBezTo>
                  <a:pt x="719054" y="682843"/>
                  <a:pt x="698541" y="697127"/>
                  <a:pt x="701339" y="698020"/>
                </a:cubicBezTo>
                <a:cubicBezTo>
                  <a:pt x="727452" y="706955"/>
                  <a:pt x="731154" y="665857"/>
                  <a:pt x="753537" y="695341"/>
                </a:cubicBezTo>
                <a:cubicBezTo>
                  <a:pt x="757267" y="700702"/>
                  <a:pt x="762857" y="707244"/>
                  <a:pt x="763790" y="714392"/>
                </a:cubicBezTo>
                <a:cubicBezTo>
                  <a:pt x="764723" y="721539"/>
                  <a:pt x="753535" y="727783"/>
                  <a:pt x="757265" y="734037"/>
                </a:cubicBezTo>
                <a:cubicBezTo>
                  <a:pt x="760996" y="740292"/>
                  <a:pt x="772176" y="737608"/>
                  <a:pt x="777772" y="740288"/>
                </a:cubicBezTo>
                <a:cubicBezTo>
                  <a:pt x="783367" y="742969"/>
                  <a:pt x="788023" y="747430"/>
                  <a:pt x="791753" y="751004"/>
                </a:cubicBezTo>
                <a:cubicBezTo>
                  <a:pt x="792686" y="752791"/>
                  <a:pt x="790821" y="755469"/>
                  <a:pt x="791753" y="755469"/>
                </a:cubicBezTo>
                <a:cubicBezTo>
                  <a:pt x="819732" y="753682"/>
                  <a:pt x="828098" y="736698"/>
                  <a:pt x="842087" y="770650"/>
                </a:cubicBezTo>
                <a:cubicBezTo>
                  <a:pt x="853279" y="797454"/>
                  <a:pt x="835554" y="783139"/>
                  <a:pt x="852340" y="807263"/>
                </a:cubicBezTo>
                <a:cubicBezTo>
                  <a:pt x="854206" y="809049"/>
                  <a:pt x="857933" y="809047"/>
                  <a:pt x="858865" y="810834"/>
                </a:cubicBezTo>
                <a:cubicBezTo>
                  <a:pt x="863528" y="816195"/>
                  <a:pt x="867253" y="822439"/>
                  <a:pt x="870051" y="829587"/>
                </a:cubicBezTo>
                <a:cubicBezTo>
                  <a:pt x="875646" y="841202"/>
                  <a:pt x="871911" y="856371"/>
                  <a:pt x="879372" y="867093"/>
                </a:cubicBezTo>
                <a:cubicBezTo>
                  <a:pt x="886833" y="876921"/>
                  <a:pt x="905479" y="879585"/>
                  <a:pt x="889625" y="897454"/>
                </a:cubicBezTo>
                <a:cubicBezTo>
                  <a:pt x="883097" y="906389"/>
                  <a:pt x="860731" y="897446"/>
                  <a:pt x="857001" y="913528"/>
                </a:cubicBezTo>
                <a:cubicBezTo>
                  <a:pt x="856068" y="918889"/>
                  <a:pt x="865390" y="921562"/>
                  <a:pt x="866322" y="926923"/>
                </a:cubicBezTo>
                <a:cubicBezTo>
                  <a:pt x="867255" y="931390"/>
                  <a:pt x="863526" y="934957"/>
                  <a:pt x="862594" y="939425"/>
                </a:cubicBezTo>
                <a:cubicBezTo>
                  <a:pt x="861661" y="943892"/>
                  <a:pt x="861663" y="949246"/>
                  <a:pt x="858865" y="952820"/>
                </a:cubicBezTo>
                <a:cubicBezTo>
                  <a:pt x="854202" y="957287"/>
                  <a:pt x="844886" y="956389"/>
                  <a:pt x="841155" y="961750"/>
                </a:cubicBezTo>
                <a:cubicBezTo>
                  <a:pt x="836820" y="968558"/>
                  <a:pt x="843399" y="968615"/>
                  <a:pt x="840224" y="977823"/>
                </a:cubicBezTo>
                <a:cubicBezTo>
                  <a:pt x="838929" y="981577"/>
                  <a:pt x="842815" y="982456"/>
                  <a:pt x="842709" y="988539"/>
                </a:cubicBezTo>
                <a:cubicBezTo>
                  <a:pt x="842620" y="993429"/>
                  <a:pt x="850631" y="997692"/>
                  <a:pt x="852963" y="998362"/>
                </a:cubicBezTo>
                <a:cubicBezTo>
                  <a:pt x="899593" y="1010871"/>
                  <a:pt x="885885" y="967117"/>
                  <a:pt x="908268" y="948355"/>
                </a:cubicBezTo>
                <a:cubicBezTo>
                  <a:pt x="917594" y="941207"/>
                  <a:pt x="926908" y="944790"/>
                  <a:pt x="929706" y="931388"/>
                </a:cubicBezTo>
                <a:cubicBezTo>
                  <a:pt x="933437" y="915305"/>
                  <a:pt x="917582" y="901927"/>
                  <a:pt x="929706" y="888524"/>
                </a:cubicBezTo>
                <a:cubicBezTo>
                  <a:pt x="946493" y="869762"/>
                  <a:pt x="983768" y="876925"/>
                  <a:pt x="984701" y="858163"/>
                </a:cubicBezTo>
                <a:cubicBezTo>
                  <a:pt x="986566" y="825998"/>
                  <a:pt x="974448" y="849246"/>
                  <a:pt x="973515" y="824229"/>
                </a:cubicBezTo>
                <a:cubicBezTo>
                  <a:pt x="973515" y="820655"/>
                  <a:pt x="979109" y="817087"/>
                  <a:pt x="977244" y="814406"/>
                </a:cubicBezTo>
                <a:cubicBezTo>
                  <a:pt x="975379" y="810832"/>
                  <a:pt x="969789" y="812621"/>
                  <a:pt x="966058" y="810834"/>
                </a:cubicBezTo>
                <a:cubicBezTo>
                  <a:pt x="955800" y="806367"/>
                  <a:pt x="948354" y="795656"/>
                  <a:pt x="937163" y="792082"/>
                </a:cubicBezTo>
                <a:cubicBezTo>
                  <a:pt x="926904" y="789401"/>
                  <a:pt x="924119" y="799231"/>
                  <a:pt x="914792" y="788510"/>
                </a:cubicBezTo>
                <a:cubicBezTo>
                  <a:pt x="898938" y="768853"/>
                  <a:pt x="917587" y="769766"/>
                  <a:pt x="921317" y="752790"/>
                </a:cubicBezTo>
                <a:cubicBezTo>
                  <a:pt x="922250" y="749216"/>
                  <a:pt x="917589" y="746541"/>
                  <a:pt x="917589" y="743860"/>
                </a:cubicBezTo>
                <a:cubicBezTo>
                  <a:pt x="917589" y="742073"/>
                  <a:pt x="940891" y="697129"/>
                  <a:pt x="942756" y="694448"/>
                </a:cubicBezTo>
                <a:cubicBezTo>
                  <a:pt x="960476" y="676579"/>
                  <a:pt x="970709" y="697124"/>
                  <a:pt x="989361" y="703378"/>
                </a:cubicBezTo>
                <a:cubicBezTo>
                  <a:pt x="1003351" y="707845"/>
                  <a:pt x="1030370" y="697121"/>
                  <a:pt x="1038763" y="707843"/>
                </a:cubicBezTo>
                <a:cubicBezTo>
                  <a:pt x="1053685" y="726606"/>
                  <a:pt x="1041544" y="742962"/>
                  <a:pt x="1070455" y="753683"/>
                </a:cubicBezTo>
                <a:cubicBezTo>
                  <a:pt x="1076051" y="756364"/>
                  <a:pt x="1082570" y="759043"/>
                  <a:pt x="1086301" y="756362"/>
                </a:cubicBezTo>
                <a:cubicBezTo>
                  <a:pt x="1090031" y="754575"/>
                  <a:pt x="1087233" y="736719"/>
                  <a:pt x="1089097" y="732251"/>
                </a:cubicBezTo>
                <a:cubicBezTo>
                  <a:pt x="1091895" y="724210"/>
                  <a:pt x="1100285" y="727793"/>
                  <a:pt x="1096554" y="716178"/>
                </a:cubicBezTo>
                <a:cubicBezTo>
                  <a:pt x="1087228" y="684906"/>
                  <a:pt x="1057411" y="687312"/>
                  <a:pt x="1046220" y="672124"/>
                </a:cubicBezTo>
                <a:cubicBezTo>
                  <a:pt x="1043422" y="669443"/>
                  <a:pt x="1047155" y="663195"/>
                  <a:pt x="1043424" y="660515"/>
                </a:cubicBezTo>
                <a:cubicBezTo>
                  <a:pt x="1034098" y="653367"/>
                  <a:pt x="1003349" y="648908"/>
                  <a:pt x="992158" y="644441"/>
                </a:cubicBezTo>
                <a:cubicBezTo>
                  <a:pt x="978169" y="639973"/>
                  <a:pt x="973522" y="630156"/>
                  <a:pt x="961398" y="623902"/>
                </a:cubicBezTo>
                <a:cubicBezTo>
                  <a:pt x="926891" y="606926"/>
                  <a:pt x="880322" y="608733"/>
                  <a:pt x="846748" y="587290"/>
                </a:cubicBezTo>
                <a:cubicBezTo>
                  <a:pt x="811309" y="564059"/>
                  <a:pt x="881249" y="555155"/>
                  <a:pt x="857934" y="530138"/>
                </a:cubicBezTo>
                <a:cubicBezTo>
                  <a:pt x="849540" y="521204"/>
                  <a:pt x="835567" y="531031"/>
                  <a:pt x="829038" y="531924"/>
                </a:cubicBezTo>
                <a:cubicBezTo>
                  <a:pt x="799195" y="536392"/>
                  <a:pt x="751687" y="544440"/>
                  <a:pt x="726506" y="519423"/>
                </a:cubicBezTo>
                <a:cubicBezTo>
                  <a:pt x="724641" y="517635"/>
                  <a:pt x="727440" y="512280"/>
                  <a:pt x="724642" y="510493"/>
                </a:cubicBezTo>
                <a:cubicBezTo>
                  <a:pt x="719979" y="506025"/>
                  <a:pt x="711595" y="505137"/>
                  <a:pt x="706000" y="501563"/>
                </a:cubicBezTo>
                <a:cubicBezTo>
                  <a:pt x="689213" y="489054"/>
                  <a:pt x="663128" y="471807"/>
                  <a:pt x="652869" y="453044"/>
                </a:cubicBezTo>
                <a:cubicBezTo>
                  <a:pt x="642611" y="435174"/>
                  <a:pt x="624602" y="362262"/>
                  <a:pt x="611546" y="351541"/>
                </a:cubicBezTo>
                <a:cubicBezTo>
                  <a:pt x="599422" y="341712"/>
                  <a:pt x="608284" y="355752"/>
                  <a:pt x="595078" y="348862"/>
                </a:cubicBezTo>
                <a:cubicBezTo>
                  <a:pt x="582179" y="342131"/>
                  <a:pt x="548554" y="310889"/>
                  <a:pt x="541016" y="310463"/>
                </a:cubicBezTo>
                <a:cubicBezTo>
                  <a:pt x="532386" y="309975"/>
                  <a:pt x="524454" y="306510"/>
                  <a:pt x="503421" y="280995"/>
                </a:cubicBezTo>
                <a:cubicBezTo>
                  <a:pt x="500623" y="275634"/>
                  <a:pt x="488506" y="227418"/>
                  <a:pt x="490371" y="222950"/>
                </a:cubicBezTo>
                <a:cubicBezTo>
                  <a:pt x="496900" y="207761"/>
                  <a:pt x="519270" y="217606"/>
                  <a:pt x="513674" y="192589"/>
                </a:cubicBezTo>
                <a:cubicBezTo>
                  <a:pt x="512741" y="186334"/>
                  <a:pt x="503424" y="183661"/>
                  <a:pt x="497828" y="179194"/>
                </a:cubicBezTo>
                <a:cubicBezTo>
                  <a:pt x="495963" y="179194"/>
                  <a:pt x="494100" y="180982"/>
                  <a:pt x="493168" y="180086"/>
                </a:cubicBezTo>
                <a:cubicBezTo>
                  <a:pt x="492235" y="178299"/>
                  <a:pt x="493167" y="176515"/>
                  <a:pt x="495032" y="175621"/>
                </a:cubicBezTo>
                <a:cubicBezTo>
                  <a:pt x="498762" y="172941"/>
                  <a:pt x="495033" y="165801"/>
                  <a:pt x="493168" y="162227"/>
                </a:cubicBezTo>
                <a:cubicBezTo>
                  <a:pt x="491302" y="160439"/>
                  <a:pt x="490372" y="166692"/>
                  <a:pt x="488507" y="165799"/>
                </a:cubicBezTo>
                <a:cubicBezTo>
                  <a:pt x="484777" y="164012"/>
                  <a:pt x="488510" y="153892"/>
                  <a:pt x="483847" y="153892"/>
                </a:cubicBezTo>
                <a:cubicBezTo>
                  <a:pt x="483380" y="153892"/>
                  <a:pt x="483148" y="154152"/>
                  <a:pt x="482915" y="154487"/>
                </a:cubicBezTo>
                <a:cubicBezTo>
                  <a:pt x="484703" y="151987"/>
                  <a:pt x="486768" y="149068"/>
                  <a:pt x="487575" y="146748"/>
                </a:cubicBezTo>
                <a:cubicBezTo>
                  <a:pt x="489441" y="143174"/>
                  <a:pt x="485709" y="137819"/>
                  <a:pt x="489440" y="136925"/>
                </a:cubicBezTo>
                <a:cubicBezTo>
                  <a:pt x="493170" y="134245"/>
                  <a:pt x="497826" y="138714"/>
                  <a:pt x="502489" y="137818"/>
                </a:cubicBezTo>
                <a:cubicBezTo>
                  <a:pt x="517411" y="135137"/>
                  <a:pt x="529513" y="120854"/>
                  <a:pt x="542570" y="115493"/>
                </a:cubicBezTo>
                <a:cubicBezTo>
                  <a:pt x="548166" y="113706"/>
                  <a:pt x="552821" y="115793"/>
                  <a:pt x="556552" y="112219"/>
                </a:cubicBezTo>
                <a:cubicBezTo>
                  <a:pt x="560282" y="108645"/>
                  <a:pt x="559345" y="107755"/>
                  <a:pt x="564009" y="105075"/>
                </a:cubicBezTo>
                <a:cubicBezTo>
                  <a:pt x="569832" y="102144"/>
                  <a:pt x="574392" y="104067"/>
                  <a:pt x="578301" y="105670"/>
                </a:cubicBezTo>
                <a:lnTo>
                  <a:pt x="579233" y="90192"/>
                </a:lnTo>
                <a:cubicBezTo>
                  <a:pt x="579233" y="90192"/>
                  <a:pt x="588350" y="90931"/>
                  <a:pt x="591971" y="85727"/>
                </a:cubicBezTo>
                <a:cubicBezTo>
                  <a:pt x="595592" y="80523"/>
                  <a:pt x="592903" y="72927"/>
                  <a:pt x="592903" y="72927"/>
                </a:cubicBezTo>
                <a:lnTo>
                  <a:pt x="608127" y="58937"/>
                </a:lnTo>
                <a:cubicBezTo>
                  <a:pt x="608127" y="58937"/>
                  <a:pt x="604576" y="56181"/>
                  <a:pt x="600049" y="53579"/>
                </a:cubicBezTo>
                <a:cubicBezTo>
                  <a:pt x="595523" y="50977"/>
                  <a:pt x="586378" y="52091"/>
                  <a:pt x="586378" y="52091"/>
                </a:cubicBezTo>
                <a:lnTo>
                  <a:pt x="584825" y="42566"/>
                </a:lnTo>
                <a:lnTo>
                  <a:pt x="593835" y="33040"/>
                </a:lnTo>
                <a:lnTo>
                  <a:pt x="585446" y="21729"/>
                </a:lnTo>
                <a:cubicBezTo>
                  <a:pt x="585446" y="21729"/>
                  <a:pt x="572884" y="21601"/>
                  <a:pt x="568357" y="17264"/>
                </a:cubicBezTo>
                <a:cubicBezTo>
                  <a:pt x="563831" y="12928"/>
                  <a:pt x="553851" y="7765"/>
                  <a:pt x="546608" y="8632"/>
                </a:cubicBezTo>
                <a:cubicBezTo>
                  <a:pt x="539366" y="9500"/>
                  <a:pt x="513175" y="4362"/>
                  <a:pt x="506838" y="893"/>
                </a:cubicBezTo>
                <a:cubicBezTo>
                  <a:pt x="500501" y="-2576"/>
                  <a:pt x="488860" y="6030"/>
                  <a:pt x="479807" y="8632"/>
                </a:cubicBezTo>
                <a:cubicBezTo>
                  <a:pt x="470754" y="11234"/>
                  <a:pt x="480428" y="17264"/>
                  <a:pt x="480428" y="17264"/>
                </a:cubicBezTo>
                <a:cubicBezTo>
                  <a:pt x="480428" y="17264"/>
                  <a:pt x="475039" y="19825"/>
                  <a:pt x="471418" y="25896"/>
                </a:cubicBezTo>
                <a:cubicBezTo>
                  <a:pt x="467797" y="31968"/>
                  <a:pt x="471606" y="42396"/>
                  <a:pt x="477943" y="46733"/>
                </a:cubicBezTo>
                <a:cubicBezTo>
                  <a:pt x="484280" y="51070"/>
                  <a:pt x="481510" y="62509"/>
                  <a:pt x="476078" y="62509"/>
                </a:cubicBezTo>
                <a:cubicBezTo>
                  <a:pt x="470647" y="62509"/>
                  <a:pt x="463340" y="63387"/>
                  <a:pt x="463340" y="72927"/>
                </a:cubicBezTo>
                <a:cubicBezTo>
                  <a:pt x="463340" y="82468"/>
                  <a:pt x="458909" y="86789"/>
                  <a:pt x="456193" y="82452"/>
                </a:cubicBezTo>
                <a:cubicBezTo>
                  <a:pt x="453478" y="78116"/>
                  <a:pt x="448860" y="76253"/>
                  <a:pt x="442522" y="77987"/>
                </a:cubicBezTo>
                <a:cubicBezTo>
                  <a:pt x="436185" y="79722"/>
                  <a:pt x="433512" y="87667"/>
                  <a:pt x="433512" y="92871"/>
                </a:cubicBezTo>
                <a:cubicBezTo>
                  <a:pt x="433512" y="98075"/>
                  <a:pt x="428123" y="92004"/>
                  <a:pt x="424502" y="92871"/>
                </a:cubicBezTo>
                <a:cubicBezTo>
                  <a:pt x="420880" y="93739"/>
                  <a:pt x="417977" y="114302"/>
                  <a:pt x="417977" y="114302"/>
                </a:cubicBezTo>
                <a:lnTo>
                  <a:pt x="399956" y="140497"/>
                </a:lnTo>
                <a:lnTo>
                  <a:pt x="393742" y="136925"/>
                </a:lnTo>
                <a:lnTo>
                  <a:pt x="391878" y="102396"/>
                </a:lnTo>
                <a:lnTo>
                  <a:pt x="383799" y="97931"/>
                </a:lnTo>
                <a:lnTo>
                  <a:pt x="372925" y="99717"/>
                </a:lnTo>
                <a:lnTo>
                  <a:pt x="371993" y="111028"/>
                </a:lnTo>
                <a:lnTo>
                  <a:pt x="367333" y="114302"/>
                </a:lnTo>
                <a:cubicBezTo>
                  <a:pt x="367333" y="114302"/>
                  <a:pt x="360159" y="98075"/>
                  <a:pt x="359254" y="92871"/>
                </a:cubicBezTo>
                <a:cubicBezTo>
                  <a:pt x="358349" y="87667"/>
                  <a:pt x="356458" y="84834"/>
                  <a:pt x="356458" y="84834"/>
                </a:cubicBezTo>
                <a:lnTo>
                  <a:pt x="355526" y="75308"/>
                </a:lnTo>
                <a:cubicBezTo>
                  <a:pt x="355526" y="75308"/>
                  <a:pt x="362105" y="70146"/>
                  <a:pt x="363915" y="66676"/>
                </a:cubicBezTo>
                <a:cubicBezTo>
                  <a:pt x="365727" y="63207"/>
                  <a:pt x="366604" y="42463"/>
                  <a:pt x="362984" y="38994"/>
                </a:cubicBezTo>
                <a:cubicBezTo>
                  <a:pt x="359363" y="35525"/>
                  <a:pt x="350245" y="38101"/>
                  <a:pt x="350245" y="38101"/>
                </a:cubicBezTo>
                <a:cubicBezTo>
                  <a:pt x="350245" y="38101"/>
                  <a:pt x="347395" y="28447"/>
                  <a:pt x="345584" y="24111"/>
                </a:cubicBezTo>
                <a:cubicBezTo>
                  <a:pt x="344930" y="22545"/>
                  <a:pt x="342841" y="19612"/>
                  <a:pt x="340613" y="16372"/>
                </a:cubicBezTo>
                <a:lnTo>
                  <a:pt x="326010" y="13097"/>
                </a:lnTo>
                <a:lnTo>
                  <a:pt x="325700" y="13097"/>
                </a:lnTo>
                <a:cubicBezTo>
                  <a:pt x="325267" y="13031"/>
                  <a:pt x="324852" y="12905"/>
                  <a:pt x="324457" y="12800"/>
                </a:cubicBezTo>
                <a:lnTo>
                  <a:pt x="323214" y="12503"/>
                </a:lnTo>
                <a:lnTo>
                  <a:pt x="321661" y="12206"/>
                </a:lnTo>
                <a:lnTo>
                  <a:pt x="321351" y="11611"/>
                </a:lnTo>
                <a:cubicBezTo>
                  <a:pt x="315944" y="7968"/>
                  <a:pt x="315043" y="66"/>
                  <a:pt x="309544" y="2"/>
                </a:cubicBezTo>
                <a:close/>
                <a:moveTo>
                  <a:pt x="223788" y="630153"/>
                </a:moveTo>
                <a:cubicBezTo>
                  <a:pt x="215395" y="639981"/>
                  <a:pt x="164141" y="680160"/>
                  <a:pt x="150151" y="679267"/>
                </a:cubicBezTo>
                <a:cubicBezTo>
                  <a:pt x="133364" y="679267"/>
                  <a:pt x="126849" y="660514"/>
                  <a:pt x="125916" y="661407"/>
                </a:cubicBezTo>
                <a:cubicBezTo>
                  <a:pt x="123119" y="664088"/>
                  <a:pt x="127783" y="667656"/>
                  <a:pt x="126848" y="671230"/>
                </a:cubicBezTo>
                <a:cubicBezTo>
                  <a:pt x="125915" y="677484"/>
                  <a:pt x="119392" y="681942"/>
                  <a:pt x="118459" y="688197"/>
                </a:cubicBezTo>
                <a:cubicBezTo>
                  <a:pt x="115661" y="732870"/>
                  <a:pt x="123113" y="694441"/>
                  <a:pt x="134305" y="706057"/>
                </a:cubicBezTo>
                <a:cubicBezTo>
                  <a:pt x="139900" y="712311"/>
                  <a:pt x="153881" y="756357"/>
                  <a:pt x="150151" y="765291"/>
                </a:cubicBezTo>
                <a:cubicBezTo>
                  <a:pt x="148286" y="768865"/>
                  <a:pt x="142695" y="767969"/>
                  <a:pt x="140830" y="770649"/>
                </a:cubicBezTo>
                <a:cubicBezTo>
                  <a:pt x="139897" y="771543"/>
                  <a:pt x="143626" y="771542"/>
                  <a:pt x="143626" y="772435"/>
                </a:cubicBezTo>
                <a:cubicBezTo>
                  <a:pt x="143626" y="776903"/>
                  <a:pt x="138964" y="782256"/>
                  <a:pt x="141762" y="786723"/>
                </a:cubicBezTo>
                <a:cubicBezTo>
                  <a:pt x="144560" y="790297"/>
                  <a:pt x="154811" y="785828"/>
                  <a:pt x="155743" y="790295"/>
                </a:cubicBezTo>
                <a:cubicBezTo>
                  <a:pt x="157609" y="795656"/>
                  <a:pt x="147355" y="798329"/>
                  <a:pt x="146422" y="803690"/>
                </a:cubicBezTo>
                <a:cubicBezTo>
                  <a:pt x="144557" y="809944"/>
                  <a:pt x="148289" y="815296"/>
                  <a:pt x="147354" y="821550"/>
                </a:cubicBezTo>
                <a:cubicBezTo>
                  <a:pt x="144556" y="836739"/>
                  <a:pt x="131505" y="848330"/>
                  <a:pt x="137101" y="866199"/>
                </a:cubicBezTo>
                <a:cubicBezTo>
                  <a:pt x="138966" y="871560"/>
                  <a:pt x="148286" y="875126"/>
                  <a:pt x="148286" y="881380"/>
                </a:cubicBezTo>
                <a:cubicBezTo>
                  <a:pt x="149236" y="881145"/>
                  <a:pt x="150141" y="881019"/>
                  <a:pt x="151082" y="881380"/>
                </a:cubicBezTo>
                <a:cubicBezTo>
                  <a:pt x="168802" y="888528"/>
                  <a:pt x="146402" y="921573"/>
                  <a:pt x="182774" y="905491"/>
                </a:cubicBezTo>
                <a:cubicBezTo>
                  <a:pt x="208887" y="893876"/>
                  <a:pt x="193957" y="897465"/>
                  <a:pt x="199552" y="876915"/>
                </a:cubicBezTo>
                <a:cubicBezTo>
                  <a:pt x="200485" y="872447"/>
                  <a:pt x="205144" y="870666"/>
                  <a:pt x="206077" y="867092"/>
                </a:cubicBezTo>
                <a:cubicBezTo>
                  <a:pt x="206077" y="864412"/>
                  <a:pt x="196754" y="860841"/>
                  <a:pt x="199552" y="860841"/>
                </a:cubicBezTo>
                <a:cubicBezTo>
                  <a:pt x="215407" y="859948"/>
                  <a:pt x="232169" y="872447"/>
                  <a:pt x="245226" y="876915"/>
                </a:cubicBezTo>
                <a:cubicBezTo>
                  <a:pt x="247091" y="877809"/>
                  <a:pt x="246157" y="882274"/>
                  <a:pt x="247090" y="880487"/>
                </a:cubicBezTo>
                <a:cubicBezTo>
                  <a:pt x="264809" y="851002"/>
                  <a:pt x="261070" y="809957"/>
                  <a:pt x="263868" y="780472"/>
                </a:cubicBezTo>
                <a:cubicBezTo>
                  <a:pt x="263868" y="776005"/>
                  <a:pt x="268528" y="772437"/>
                  <a:pt x="268528" y="768863"/>
                </a:cubicBezTo>
                <a:cubicBezTo>
                  <a:pt x="266663" y="759035"/>
                  <a:pt x="252680" y="759047"/>
                  <a:pt x="257343" y="747432"/>
                </a:cubicBezTo>
                <a:cubicBezTo>
                  <a:pt x="262006" y="734923"/>
                  <a:pt x="278782" y="729580"/>
                  <a:pt x="277849" y="714391"/>
                </a:cubicBezTo>
                <a:cubicBezTo>
                  <a:pt x="275984" y="671504"/>
                  <a:pt x="267599" y="716790"/>
                  <a:pt x="262004" y="684625"/>
                </a:cubicBezTo>
                <a:cubicBezTo>
                  <a:pt x="262004" y="681944"/>
                  <a:pt x="268529" y="681054"/>
                  <a:pt x="266664" y="679267"/>
                </a:cubicBezTo>
                <a:cubicBezTo>
                  <a:pt x="262001" y="673906"/>
                  <a:pt x="248955" y="675698"/>
                  <a:pt x="247090" y="669444"/>
                </a:cubicBezTo>
                <a:cubicBezTo>
                  <a:pt x="245224" y="663190"/>
                  <a:pt x="261071" y="664982"/>
                  <a:pt x="262004" y="659621"/>
                </a:cubicBezTo>
                <a:cubicBezTo>
                  <a:pt x="267599" y="639965"/>
                  <a:pt x="226585" y="642661"/>
                  <a:pt x="223787" y="630153"/>
                </a:cubicBezTo>
                <a:close/>
                <a:moveTo>
                  <a:pt x="148287" y="881380"/>
                </a:moveTo>
                <a:cubicBezTo>
                  <a:pt x="145784" y="882001"/>
                  <a:pt x="143271" y="884130"/>
                  <a:pt x="140519" y="885547"/>
                </a:cubicBezTo>
                <a:cubicBezTo>
                  <a:pt x="143900" y="884765"/>
                  <a:pt x="147821" y="883614"/>
                  <a:pt x="148287" y="881380"/>
                </a:cubicBezTo>
                <a:close/>
                <a:moveTo>
                  <a:pt x="139898" y="885547"/>
                </a:moveTo>
                <a:cubicBezTo>
                  <a:pt x="136840" y="886207"/>
                  <a:pt x="134432" y="886738"/>
                  <a:pt x="136170" y="886738"/>
                </a:cubicBezTo>
                <a:cubicBezTo>
                  <a:pt x="137484" y="886738"/>
                  <a:pt x="138674" y="886127"/>
                  <a:pt x="139898" y="885547"/>
                </a:cubicBezTo>
                <a:close/>
                <a:moveTo>
                  <a:pt x="1940426" y="924541"/>
                </a:moveTo>
                <a:cubicBezTo>
                  <a:pt x="1938339" y="925015"/>
                  <a:pt x="1937896" y="927388"/>
                  <a:pt x="1942290" y="931387"/>
                </a:cubicBezTo>
                <a:cubicBezTo>
                  <a:pt x="1951078" y="937281"/>
                  <a:pt x="1958993" y="940819"/>
                  <a:pt x="1960311" y="944187"/>
                </a:cubicBezTo>
                <a:cubicBezTo>
                  <a:pt x="1961629" y="947554"/>
                  <a:pt x="1961252" y="959482"/>
                  <a:pt x="1966525" y="954010"/>
                </a:cubicBezTo>
                <a:cubicBezTo>
                  <a:pt x="1971798" y="948537"/>
                  <a:pt x="1972752" y="945543"/>
                  <a:pt x="1965282" y="940913"/>
                </a:cubicBezTo>
                <a:cubicBezTo>
                  <a:pt x="1957812" y="936282"/>
                  <a:pt x="1952898" y="934304"/>
                  <a:pt x="1948504" y="928411"/>
                </a:cubicBezTo>
                <a:cubicBezTo>
                  <a:pt x="1946307" y="925464"/>
                  <a:pt x="1942513" y="924068"/>
                  <a:pt x="1940426" y="924541"/>
                </a:cubicBezTo>
                <a:close/>
                <a:moveTo>
                  <a:pt x="759752" y="925136"/>
                </a:moveTo>
                <a:cubicBezTo>
                  <a:pt x="756796" y="925403"/>
                  <a:pt x="755068" y="926936"/>
                  <a:pt x="758198" y="929304"/>
                </a:cubicBezTo>
                <a:cubicBezTo>
                  <a:pt x="762153" y="931619"/>
                  <a:pt x="767564" y="926276"/>
                  <a:pt x="763170" y="925434"/>
                </a:cubicBezTo>
                <a:cubicBezTo>
                  <a:pt x="762071" y="925224"/>
                  <a:pt x="760737" y="925045"/>
                  <a:pt x="759752" y="925137"/>
                </a:cubicBezTo>
                <a:close/>
                <a:moveTo>
                  <a:pt x="768762" y="932280"/>
                </a:moveTo>
                <a:cubicBezTo>
                  <a:pt x="767176" y="932428"/>
                  <a:pt x="766131" y="933241"/>
                  <a:pt x="765966" y="934662"/>
                </a:cubicBezTo>
                <a:cubicBezTo>
                  <a:pt x="763989" y="941397"/>
                  <a:pt x="768649" y="938038"/>
                  <a:pt x="770626" y="939722"/>
                </a:cubicBezTo>
                <a:cubicBezTo>
                  <a:pt x="772604" y="941406"/>
                  <a:pt x="773043" y="932999"/>
                  <a:pt x="770626" y="932578"/>
                </a:cubicBezTo>
                <a:cubicBezTo>
                  <a:pt x="770022" y="932472"/>
                  <a:pt x="769291" y="932230"/>
                  <a:pt x="768762" y="932281"/>
                </a:cubicBezTo>
                <a:close/>
                <a:moveTo>
                  <a:pt x="771869" y="944187"/>
                </a:moveTo>
                <a:cubicBezTo>
                  <a:pt x="771018" y="944555"/>
                  <a:pt x="770753" y="945690"/>
                  <a:pt x="772180" y="947163"/>
                </a:cubicBezTo>
                <a:cubicBezTo>
                  <a:pt x="775475" y="949689"/>
                  <a:pt x="779423" y="948622"/>
                  <a:pt x="775908" y="945675"/>
                </a:cubicBezTo>
                <a:cubicBezTo>
                  <a:pt x="774150" y="944202"/>
                  <a:pt x="772720" y="943819"/>
                  <a:pt x="771869" y="944187"/>
                </a:cubicBezTo>
                <a:close/>
                <a:moveTo>
                  <a:pt x="2003188" y="948949"/>
                </a:moveTo>
                <a:cubicBezTo>
                  <a:pt x="2001974" y="948652"/>
                  <a:pt x="1999304" y="949247"/>
                  <a:pt x="1994488" y="950735"/>
                </a:cubicBezTo>
                <a:cubicBezTo>
                  <a:pt x="1975225" y="956689"/>
                  <a:pt x="1981439" y="963237"/>
                  <a:pt x="1972118" y="968595"/>
                </a:cubicBezTo>
                <a:cubicBezTo>
                  <a:pt x="1962796" y="973953"/>
                  <a:pt x="1966525" y="987646"/>
                  <a:pt x="1973982" y="976334"/>
                </a:cubicBezTo>
                <a:cubicBezTo>
                  <a:pt x="1981439" y="965023"/>
                  <a:pt x="1980196" y="966214"/>
                  <a:pt x="1986410" y="963833"/>
                </a:cubicBezTo>
                <a:cubicBezTo>
                  <a:pt x="1996663" y="957582"/>
                  <a:pt x="2006829" y="949842"/>
                  <a:pt x="2003188" y="948949"/>
                </a:cubicBezTo>
                <a:close/>
                <a:moveTo>
                  <a:pt x="828728" y="954605"/>
                </a:moveTo>
                <a:cubicBezTo>
                  <a:pt x="824007" y="954634"/>
                  <a:pt x="816773" y="963236"/>
                  <a:pt x="804182" y="965916"/>
                </a:cubicBezTo>
                <a:cubicBezTo>
                  <a:pt x="801385" y="966810"/>
                  <a:pt x="803873" y="957283"/>
                  <a:pt x="801075" y="959963"/>
                </a:cubicBezTo>
                <a:cubicBezTo>
                  <a:pt x="793615" y="967111"/>
                  <a:pt x="805633" y="962986"/>
                  <a:pt x="788958" y="976930"/>
                </a:cubicBezTo>
                <a:cubicBezTo>
                  <a:pt x="780488" y="978244"/>
                  <a:pt x="788016" y="972953"/>
                  <a:pt x="775287" y="974548"/>
                </a:cubicBezTo>
                <a:cubicBezTo>
                  <a:pt x="771322" y="968361"/>
                  <a:pt x="769558" y="968944"/>
                  <a:pt x="754470" y="975144"/>
                </a:cubicBezTo>
                <a:cubicBezTo>
                  <a:pt x="742346" y="981398"/>
                  <a:pt x="754662" y="985749"/>
                  <a:pt x="722778" y="992111"/>
                </a:cubicBezTo>
                <a:cubicBezTo>
                  <a:pt x="711484" y="994364"/>
                  <a:pt x="689879" y="996742"/>
                  <a:pt x="685494" y="993003"/>
                </a:cubicBezTo>
                <a:cubicBezTo>
                  <a:pt x="685494" y="993003"/>
                  <a:pt x="661570" y="1003123"/>
                  <a:pt x="660637" y="1003123"/>
                </a:cubicBezTo>
                <a:cubicBezTo>
                  <a:pt x="654109" y="1003123"/>
                  <a:pt x="645105" y="999554"/>
                  <a:pt x="639510" y="995980"/>
                </a:cubicBezTo>
                <a:cubicBezTo>
                  <a:pt x="637644" y="995086"/>
                  <a:pt x="637647" y="988539"/>
                  <a:pt x="634849" y="987645"/>
                </a:cubicBezTo>
                <a:cubicBezTo>
                  <a:pt x="628428" y="990699"/>
                  <a:pt x="630545" y="992373"/>
                  <a:pt x="622421" y="991217"/>
                </a:cubicBezTo>
                <a:cubicBezTo>
                  <a:pt x="617045" y="976329"/>
                  <a:pt x="615503" y="981770"/>
                  <a:pt x="614032" y="976929"/>
                </a:cubicBezTo>
                <a:cubicBezTo>
                  <a:pt x="601231" y="986349"/>
                  <a:pt x="604621" y="981265"/>
                  <a:pt x="595079" y="980799"/>
                </a:cubicBezTo>
                <a:cubicBezTo>
                  <a:pt x="587316" y="980420"/>
                  <a:pt x="600201" y="994648"/>
                  <a:pt x="576437" y="1001933"/>
                </a:cubicBezTo>
                <a:cubicBezTo>
                  <a:pt x="568043" y="1002826"/>
                  <a:pt x="562767" y="988539"/>
                  <a:pt x="560902" y="985859"/>
                </a:cubicBezTo>
                <a:cubicBezTo>
                  <a:pt x="551019" y="979708"/>
                  <a:pt x="567046" y="994865"/>
                  <a:pt x="550959" y="993598"/>
                </a:cubicBezTo>
                <a:cubicBezTo>
                  <a:pt x="554709" y="1002024"/>
                  <a:pt x="544436" y="996871"/>
                  <a:pt x="541638" y="1000445"/>
                </a:cubicBezTo>
                <a:cubicBezTo>
                  <a:pt x="538840" y="1004019"/>
                  <a:pt x="538682" y="1009177"/>
                  <a:pt x="536045" y="1014435"/>
                </a:cubicBezTo>
                <a:cubicBezTo>
                  <a:pt x="532750" y="1021114"/>
                  <a:pt x="538720" y="1023393"/>
                  <a:pt x="534492" y="1029020"/>
                </a:cubicBezTo>
                <a:cubicBezTo>
                  <a:pt x="530317" y="1031490"/>
                  <a:pt x="531104" y="1031697"/>
                  <a:pt x="534181" y="1035271"/>
                </a:cubicBezTo>
                <a:cubicBezTo>
                  <a:pt x="538768" y="1038321"/>
                  <a:pt x="535456" y="1042551"/>
                  <a:pt x="540085" y="1045689"/>
                </a:cubicBezTo>
                <a:cubicBezTo>
                  <a:pt x="545899" y="1049631"/>
                  <a:pt x="548850" y="1043961"/>
                  <a:pt x="554067" y="1056405"/>
                </a:cubicBezTo>
                <a:cubicBezTo>
                  <a:pt x="562460" y="1059979"/>
                  <a:pt x="571772" y="1051939"/>
                  <a:pt x="580166" y="1053726"/>
                </a:cubicBezTo>
                <a:cubicBezTo>
                  <a:pt x="590424" y="1056407"/>
                  <a:pt x="582887" y="1055773"/>
                  <a:pt x="591040" y="1061465"/>
                </a:cubicBezTo>
                <a:cubicBezTo>
                  <a:pt x="599194" y="1067158"/>
                  <a:pt x="598871" y="1053917"/>
                  <a:pt x="632364" y="1082302"/>
                </a:cubicBezTo>
                <a:cubicBezTo>
                  <a:pt x="637027" y="1084089"/>
                  <a:pt x="641683" y="1081407"/>
                  <a:pt x="645413" y="1084088"/>
                </a:cubicBezTo>
                <a:cubicBezTo>
                  <a:pt x="650077" y="1085875"/>
                  <a:pt x="657840" y="1094505"/>
                  <a:pt x="661570" y="1097185"/>
                </a:cubicBezTo>
                <a:cubicBezTo>
                  <a:pt x="671618" y="1098972"/>
                  <a:pt x="676536" y="1100017"/>
                  <a:pt x="680212" y="1103436"/>
                </a:cubicBezTo>
                <a:cubicBezTo>
                  <a:pt x="685683" y="1109742"/>
                  <a:pt x="697602" y="1095691"/>
                  <a:pt x="714390" y="1105520"/>
                </a:cubicBezTo>
                <a:cubicBezTo>
                  <a:pt x="738597" y="1121297"/>
                  <a:pt x="728789" y="1127030"/>
                  <a:pt x="738003" y="1135286"/>
                </a:cubicBezTo>
                <a:cubicBezTo>
                  <a:pt x="765654" y="1138271"/>
                  <a:pt x="752256" y="1148448"/>
                  <a:pt x="777773" y="1140346"/>
                </a:cubicBezTo>
                <a:cubicBezTo>
                  <a:pt x="795493" y="1139453"/>
                  <a:pt x="795840" y="1148138"/>
                  <a:pt x="802319" y="1146299"/>
                </a:cubicBezTo>
                <a:cubicBezTo>
                  <a:pt x="807533" y="1144820"/>
                  <a:pt x="799211" y="1136777"/>
                  <a:pt x="800144" y="1131416"/>
                </a:cubicBezTo>
                <a:cubicBezTo>
                  <a:pt x="801077" y="1126949"/>
                  <a:pt x="802007" y="1121596"/>
                  <a:pt x="804804" y="1117128"/>
                </a:cubicBezTo>
                <a:cubicBezTo>
                  <a:pt x="807602" y="1112661"/>
                  <a:pt x="812259" y="1109986"/>
                  <a:pt x="816922" y="1107305"/>
                </a:cubicBezTo>
                <a:cubicBezTo>
                  <a:pt x="818787" y="1105519"/>
                  <a:pt x="822515" y="1106413"/>
                  <a:pt x="821582" y="1104627"/>
                </a:cubicBezTo>
                <a:cubicBezTo>
                  <a:pt x="818785" y="1097479"/>
                  <a:pt x="814877" y="1105531"/>
                  <a:pt x="812572" y="1094804"/>
                </a:cubicBezTo>
                <a:cubicBezTo>
                  <a:pt x="809223" y="1091071"/>
                  <a:pt x="805115" y="1085577"/>
                  <a:pt x="805115" y="1083790"/>
                </a:cubicBezTo>
                <a:cubicBezTo>
                  <a:pt x="807913" y="1077536"/>
                  <a:pt x="805423" y="1082006"/>
                  <a:pt x="810086" y="1079325"/>
                </a:cubicBezTo>
                <a:cubicBezTo>
                  <a:pt x="812606" y="1073015"/>
                  <a:pt x="800146" y="1076947"/>
                  <a:pt x="796415" y="1071586"/>
                </a:cubicBezTo>
                <a:cubicBezTo>
                  <a:pt x="786040" y="1041758"/>
                  <a:pt x="803502" y="1046036"/>
                  <a:pt x="802008" y="1020686"/>
                </a:cubicBezTo>
                <a:cubicBezTo>
                  <a:pt x="821605" y="989863"/>
                  <a:pt x="833231" y="960708"/>
                  <a:pt x="839292" y="957581"/>
                </a:cubicBezTo>
                <a:cubicBezTo>
                  <a:pt x="835562" y="955124"/>
                  <a:pt x="833450" y="957104"/>
                  <a:pt x="828729" y="954604"/>
                </a:cubicBezTo>
                <a:close/>
                <a:moveTo>
                  <a:pt x="2059115" y="968298"/>
                </a:moveTo>
                <a:cubicBezTo>
                  <a:pt x="2057961" y="968326"/>
                  <a:pt x="2056067" y="969205"/>
                  <a:pt x="2053211" y="970679"/>
                </a:cubicBezTo>
                <a:cubicBezTo>
                  <a:pt x="2047499" y="973626"/>
                  <a:pt x="2051849" y="975086"/>
                  <a:pt x="2057561" y="977823"/>
                </a:cubicBezTo>
                <a:cubicBezTo>
                  <a:pt x="2063273" y="980559"/>
                  <a:pt x="2063487" y="983693"/>
                  <a:pt x="2061289" y="971274"/>
                </a:cubicBezTo>
                <a:cubicBezTo>
                  <a:pt x="2060850" y="969064"/>
                  <a:pt x="2060268" y="968271"/>
                  <a:pt x="2059115" y="968298"/>
                </a:cubicBezTo>
                <a:close/>
                <a:moveTo>
                  <a:pt x="2098263" y="982585"/>
                </a:moveTo>
                <a:cubicBezTo>
                  <a:pt x="2093402" y="983800"/>
                  <a:pt x="2082961" y="993897"/>
                  <a:pt x="2067814" y="1007291"/>
                </a:cubicBezTo>
                <a:cubicBezTo>
                  <a:pt x="2064086" y="1010863"/>
                  <a:pt x="2052900" y="1024556"/>
                  <a:pt x="2061600" y="1029318"/>
                </a:cubicBezTo>
                <a:cubicBezTo>
                  <a:pt x="2070300" y="1034081"/>
                  <a:pt x="2064086" y="1038248"/>
                  <a:pt x="2065329" y="1050750"/>
                </a:cubicBezTo>
                <a:cubicBezTo>
                  <a:pt x="2066571" y="1063252"/>
                  <a:pt x="2074650" y="1053727"/>
                  <a:pt x="2082728" y="1038248"/>
                </a:cubicBezTo>
                <a:cubicBezTo>
                  <a:pt x="2090806" y="1022770"/>
                  <a:pt x="2097020" y="1009673"/>
                  <a:pt x="2100749" y="991218"/>
                </a:cubicBezTo>
                <a:cubicBezTo>
                  <a:pt x="2102147" y="984297"/>
                  <a:pt x="2101179" y="981856"/>
                  <a:pt x="2098263" y="982585"/>
                </a:cubicBezTo>
                <a:close/>
                <a:moveTo>
                  <a:pt x="520510" y="1005803"/>
                </a:moveTo>
                <a:cubicBezTo>
                  <a:pt x="520460" y="1005968"/>
                  <a:pt x="520950" y="1006702"/>
                  <a:pt x="521753" y="1007887"/>
                </a:cubicBezTo>
                <a:cubicBezTo>
                  <a:pt x="521313" y="1006308"/>
                  <a:pt x="520592" y="1005540"/>
                  <a:pt x="520510" y="1005803"/>
                </a:cubicBezTo>
                <a:close/>
                <a:moveTo>
                  <a:pt x="521753" y="1007887"/>
                </a:moveTo>
                <a:cubicBezTo>
                  <a:pt x="521910" y="1008451"/>
                  <a:pt x="521803" y="1008947"/>
                  <a:pt x="521753" y="1009375"/>
                </a:cubicBezTo>
                <a:lnTo>
                  <a:pt x="523617" y="1010566"/>
                </a:lnTo>
                <a:cubicBezTo>
                  <a:pt x="522669" y="1009421"/>
                  <a:pt x="522235" y="1008597"/>
                  <a:pt x="521753" y="1007887"/>
                </a:cubicBezTo>
                <a:close/>
                <a:moveTo>
                  <a:pt x="521753" y="1009375"/>
                </a:moveTo>
                <a:lnTo>
                  <a:pt x="518646" y="1007291"/>
                </a:lnTo>
                <a:cubicBezTo>
                  <a:pt x="519549" y="1011614"/>
                  <a:pt x="521523" y="1011342"/>
                  <a:pt x="521753" y="1009375"/>
                </a:cubicBezTo>
                <a:close/>
                <a:moveTo>
                  <a:pt x="519267" y="1014733"/>
                </a:moveTo>
                <a:cubicBezTo>
                  <a:pt x="515972" y="1015575"/>
                  <a:pt x="514895" y="1017180"/>
                  <a:pt x="517092" y="1019496"/>
                </a:cubicBezTo>
                <a:cubicBezTo>
                  <a:pt x="520607" y="1021600"/>
                  <a:pt x="519829" y="1017723"/>
                  <a:pt x="522685" y="1019198"/>
                </a:cubicBezTo>
                <a:cubicBezTo>
                  <a:pt x="525541" y="1020672"/>
                  <a:pt x="522563" y="1013891"/>
                  <a:pt x="519267" y="1014733"/>
                </a:cubicBezTo>
                <a:close/>
                <a:moveTo>
                  <a:pt x="2018102" y="1064443"/>
                </a:moveTo>
                <a:cubicBezTo>
                  <a:pt x="2016792" y="1066056"/>
                  <a:pt x="2015014" y="1076833"/>
                  <a:pt x="2016237" y="1082302"/>
                </a:cubicBezTo>
                <a:cubicBezTo>
                  <a:pt x="2018102" y="1090637"/>
                  <a:pt x="2013752" y="1093018"/>
                  <a:pt x="2011266" y="1098972"/>
                </a:cubicBezTo>
                <a:cubicBezTo>
                  <a:pt x="2008781" y="1104925"/>
                  <a:pt x="2011266" y="1107306"/>
                  <a:pt x="2016237" y="1118617"/>
                </a:cubicBezTo>
                <a:cubicBezTo>
                  <a:pt x="2019046" y="1119030"/>
                  <a:pt x="2023611" y="1117909"/>
                  <a:pt x="2024937" y="1117427"/>
                </a:cubicBezTo>
                <a:cubicBezTo>
                  <a:pt x="2027423" y="1112069"/>
                  <a:pt x="2029908" y="1110878"/>
                  <a:pt x="2022452" y="1104329"/>
                </a:cubicBezTo>
                <a:cubicBezTo>
                  <a:pt x="2014995" y="1097781"/>
                  <a:pt x="2018723" y="1089446"/>
                  <a:pt x="2019344" y="1071587"/>
                </a:cubicBezTo>
                <a:cubicBezTo>
                  <a:pt x="2019500" y="1067122"/>
                  <a:pt x="2019131" y="1064926"/>
                  <a:pt x="2018723" y="1064443"/>
                </a:cubicBezTo>
                <a:cubicBezTo>
                  <a:pt x="2018570" y="1064262"/>
                  <a:pt x="2018289" y="1064212"/>
                  <a:pt x="2018102" y="1064443"/>
                </a:cubicBezTo>
                <a:close/>
                <a:moveTo>
                  <a:pt x="2006295" y="1123380"/>
                </a:moveTo>
                <a:cubicBezTo>
                  <a:pt x="2004925" y="1123814"/>
                  <a:pt x="2002407" y="1125215"/>
                  <a:pt x="1999770" y="1126952"/>
                </a:cubicBezTo>
                <a:cubicBezTo>
                  <a:pt x="1992740" y="1131582"/>
                  <a:pt x="1989953" y="1144692"/>
                  <a:pt x="2002256" y="1132905"/>
                </a:cubicBezTo>
                <a:cubicBezTo>
                  <a:pt x="2008298" y="1124749"/>
                  <a:pt x="2008578" y="1122656"/>
                  <a:pt x="2006295" y="112338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 w="3175" cap="flat">
            <a:solidFill>
              <a:schemeClr val="tx1"/>
            </a:solidFill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21" name="Forma libre 20">
            <a:extLst>
              <a:ext uri="{FF2B5EF4-FFF2-40B4-BE49-F238E27FC236}">
                <a16:creationId xmlns:a16="http://schemas.microsoft.com/office/drawing/2014/main" id="{732B227C-43E7-BF47-A99C-6F47A85659ED}"/>
              </a:ext>
            </a:extLst>
          </p:cNvPr>
          <p:cNvSpPr/>
          <p:nvPr/>
        </p:nvSpPr>
        <p:spPr>
          <a:xfrm>
            <a:off x="3119607" y="776462"/>
            <a:ext cx="3085948" cy="3194500"/>
          </a:xfrm>
          <a:custGeom>
            <a:avLst/>
            <a:gdLst>
              <a:gd name="connsiteX0" fmla="*/ 1509088 w 3090567"/>
              <a:gd name="connsiteY0" fmla="*/ 0 h 3199280"/>
              <a:gd name="connsiteX1" fmla="*/ 1498213 w 3090567"/>
              <a:gd name="connsiteY1" fmla="*/ 3572 h 3199280"/>
              <a:gd name="connsiteX2" fmla="*/ 1489824 w 3090567"/>
              <a:gd name="connsiteY2" fmla="*/ 4465 h 3199280"/>
              <a:gd name="connsiteX3" fmla="*/ 1488893 w 3090567"/>
              <a:gd name="connsiteY3" fmla="*/ 21432 h 3199280"/>
              <a:gd name="connsiteX4" fmla="*/ 1477707 w 3090567"/>
              <a:gd name="connsiteY4" fmla="*/ 57151 h 3199280"/>
              <a:gd name="connsiteX5" fmla="*/ 1492621 w 3090567"/>
              <a:gd name="connsiteY5" fmla="*/ 81262 h 3199280"/>
              <a:gd name="connsiteX6" fmla="*/ 1471182 w 3090567"/>
              <a:gd name="connsiteY6" fmla="*/ 77690 h 3199280"/>
              <a:gd name="connsiteX7" fmla="*/ 1468386 w 3090567"/>
              <a:gd name="connsiteY7" fmla="*/ 95847 h 3199280"/>
              <a:gd name="connsiteX8" fmla="*/ 1459065 w 3090567"/>
              <a:gd name="connsiteY8" fmla="*/ 84834 h 3199280"/>
              <a:gd name="connsiteX9" fmla="*/ 1459997 w 3090567"/>
              <a:gd name="connsiteY9" fmla="*/ 99419 h 3199280"/>
              <a:gd name="connsiteX10" fmla="*/ 1446947 w 3090567"/>
              <a:gd name="connsiteY10" fmla="*/ 103884 h 3199280"/>
              <a:gd name="connsiteX11" fmla="*/ 1435762 w 3090567"/>
              <a:gd name="connsiteY11" fmla="*/ 115493 h 3199280"/>
              <a:gd name="connsiteX12" fmla="*/ 1443219 w 3090567"/>
              <a:gd name="connsiteY12" fmla="*/ 83048 h 3199280"/>
              <a:gd name="connsiteX13" fmla="*/ 1415255 w 3090567"/>
              <a:gd name="connsiteY13" fmla="*/ 66974 h 3199280"/>
              <a:gd name="connsiteX14" fmla="*/ 1407798 w 3090567"/>
              <a:gd name="connsiteY14" fmla="*/ 49114 h 3199280"/>
              <a:gd name="connsiteX15" fmla="*/ 1409663 w 3090567"/>
              <a:gd name="connsiteY15" fmla="*/ 40184 h 3199280"/>
              <a:gd name="connsiteX16" fmla="*/ 1391952 w 3090567"/>
              <a:gd name="connsiteY16" fmla="*/ 46435 h 3199280"/>
              <a:gd name="connsiteX17" fmla="*/ 1412459 w 3090567"/>
              <a:gd name="connsiteY17" fmla="*/ 23218 h 3199280"/>
              <a:gd name="connsiteX18" fmla="*/ 1416187 w 3090567"/>
              <a:gd name="connsiteY18" fmla="*/ 12502 h 3199280"/>
              <a:gd name="connsiteX19" fmla="*/ 1410595 w 3090567"/>
              <a:gd name="connsiteY19" fmla="*/ 14288 h 3199280"/>
              <a:gd name="connsiteX20" fmla="*/ 1370514 w 3090567"/>
              <a:gd name="connsiteY20" fmla="*/ 108349 h 3199280"/>
              <a:gd name="connsiteX21" fmla="*/ 1375174 w 3090567"/>
              <a:gd name="connsiteY21" fmla="*/ 107456 h 3199280"/>
              <a:gd name="connsiteX22" fmla="*/ 1374243 w 3090567"/>
              <a:gd name="connsiteY22" fmla="*/ 102991 h 3199280"/>
              <a:gd name="connsiteX23" fmla="*/ 1377971 w 3090567"/>
              <a:gd name="connsiteY23" fmla="*/ 94954 h 3199280"/>
              <a:gd name="connsiteX24" fmla="*/ 1377971 w 3090567"/>
              <a:gd name="connsiteY24" fmla="*/ 104777 h 3199280"/>
              <a:gd name="connsiteX25" fmla="*/ 1396614 w 3090567"/>
              <a:gd name="connsiteY25" fmla="*/ 109242 h 3199280"/>
              <a:gd name="connsiteX26" fmla="*/ 1397545 w 3090567"/>
              <a:gd name="connsiteY26" fmla="*/ 115493 h 3199280"/>
              <a:gd name="connsiteX27" fmla="*/ 1392885 w 3090567"/>
              <a:gd name="connsiteY27" fmla="*/ 136925 h 3199280"/>
              <a:gd name="connsiteX28" fmla="*/ 1368650 w 3090567"/>
              <a:gd name="connsiteY28" fmla="*/ 111921 h 3199280"/>
              <a:gd name="connsiteX29" fmla="*/ 1361193 w 3090567"/>
              <a:gd name="connsiteY29" fmla="*/ 132460 h 3199280"/>
              <a:gd name="connsiteX30" fmla="*/ 1354668 w 3090567"/>
              <a:gd name="connsiteY30" fmla="*/ 136925 h 3199280"/>
              <a:gd name="connsiteX31" fmla="*/ 1357464 w 3090567"/>
              <a:gd name="connsiteY31" fmla="*/ 142283 h 3199280"/>
              <a:gd name="connsiteX32" fmla="*/ 1352804 w 3090567"/>
              <a:gd name="connsiteY32" fmla="*/ 145855 h 3199280"/>
              <a:gd name="connsiteX33" fmla="*/ 1347211 w 3090567"/>
              <a:gd name="connsiteY33" fmla="*/ 162822 h 3199280"/>
              <a:gd name="connsiteX34" fmla="*/ 1335094 w 3090567"/>
              <a:gd name="connsiteY34" fmla="*/ 168180 h 3199280"/>
              <a:gd name="connsiteX35" fmla="*/ 1329501 w 3090567"/>
              <a:gd name="connsiteY35" fmla="*/ 220866 h 3199280"/>
              <a:gd name="connsiteX36" fmla="*/ 1326705 w 3090567"/>
              <a:gd name="connsiteY36" fmla="*/ 225331 h 3199280"/>
              <a:gd name="connsiteX37" fmla="*/ 1327636 w 3090567"/>
              <a:gd name="connsiteY37" fmla="*/ 214615 h 3199280"/>
              <a:gd name="connsiteX38" fmla="*/ 1314587 w 3090567"/>
              <a:gd name="connsiteY38" fmla="*/ 254799 h 3199280"/>
              <a:gd name="connsiteX39" fmla="*/ 1298741 w 3090567"/>
              <a:gd name="connsiteY39" fmla="*/ 265515 h 3199280"/>
              <a:gd name="connsiteX40" fmla="*/ 1285691 w 3090567"/>
              <a:gd name="connsiteY40" fmla="*/ 264622 h 3199280"/>
              <a:gd name="connsiteX41" fmla="*/ 1300605 w 3090567"/>
              <a:gd name="connsiteY41" fmla="*/ 269087 h 3199280"/>
              <a:gd name="connsiteX42" fmla="*/ 1307130 w 3090567"/>
              <a:gd name="connsiteY42" fmla="*/ 279803 h 3199280"/>
              <a:gd name="connsiteX43" fmla="*/ 1326704 w 3090567"/>
              <a:gd name="connsiteY43" fmla="*/ 280696 h 3199280"/>
              <a:gd name="connsiteX44" fmla="*/ 1304333 w 3090567"/>
              <a:gd name="connsiteY44" fmla="*/ 283375 h 3199280"/>
              <a:gd name="connsiteX45" fmla="*/ 1302469 w 3090567"/>
              <a:gd name="connsiteY45" fmla="*/ 291412 h 3199280"/>
              <a:gd name="connsiteX46" fmla="*/ 1290352 w 3090567"/>
              <a:gd name="connsiteY46" fmla="*/ 296770 h 3199280"/>
              <a:gd name="connsiteX47" fmla="*/ 1292216 w 3090567"/>
              <a:gd name="connsiteY47" fmla="*/ 310165 h 3199280"/>
              <a:gd name="connsiteX48" fmla="*/ 1282895 w 3090567"/>
              <a:gd name="connsiteY48" fmla="*/ 306593 h 3199280"/>
              <a:gd name="connsiteX49" fmla="*/ 1296876 w 3090567"/>
              <a:gd name="connsiteY49" fmla="*/ 328917 h 3199280"/>
              <a:gd name="connsiteX50" fmla="*/ 1303401 w 3090567"/>
              <a:gd name="connsiteY50" fmla="*/ 360172 h 3199280"/>
              <a:gd name="connsiteX51" fmla="*/ 1321111 w 3090567"/>
              <a:gd name="connsiteY51" fmla="*/ 394106 h 3199280"/>
              <a:gd name="connsiteX52" fmla="*/ 1310858 w 3090567"/>
              <a:gd name="connsiteY52" fmla="*/ 393213 h 3199280"/>
              <a:gd name="connsiteX53" fmla="*/ 1284759 w 3090567"/>
              <a:gd name="connsiteY53" fmla="*/ 422681 h 3199280"/>
              <a:gd name="connsiteX54" fmla="*/ 1281963 w 3090567"/>
              <a:gd name="connsiteY54" fmla="*/ 436076 h 3199280"/>
              <a:gd name="connsiteX55" fmla="*/ 1281031 w 3090567"/>
              <a:gd name="connsiteY55" fmla="*/ 418216 h 3199280"/>
              <a:gd name="connsiteX56" fmla="*/ 1262389 w 3090567"/>
              <a:gd name="connsiteY56" fmla="*/ 436076 h 3199280"/>
              <a:gd name="connsiteX57" fmla="*/ 1222308 w 3090567"/>
              <a:gd name="connsiteY57" fmla="*/ 411072 h 3199280"/>
              <a:gd name="connsiteX58" fmla="*/ 1182227 w 3090567"/>
              <a:gd name="connsiteY58" fmla="*/ 408393 h 3199280"/>
              <a:gd name="connsiteX59" fmla="*/ 1182227 w 3090567"/>
              <a:gd name="connsiteY59" fmla="*/ 373567 h 3199280"/>
              <a:gd name="connsiteX60" fmla="*/ 1177567 w 3090567"/>
              <a:gd name="connsiteY60" fmla="*/ 364637 h 3199280"/>
              <a:gd name="connsiteX61" fmla="*/ 1174771 w 3090567"/>
              <a:gd name="connsiteY61" fmla="*/ 363744 h 3199280"/>
              <a:gd name="connsiteX62" fmla="*/ 1201802 w 3090567"/>
              <a:gd name="connsiteY62" fmla="*/ 335168 h 3199280"/>
              <a:gd name="connsiteX63" fmla="*/ 1222308 w 3090567"/>
              <a:gd name="connsiteY63" fmla="*/ 319988 h 3199280"/>
              <a:gd name="connsiteX64" fmla="*/ 1162653 w 3090567"/>
              <a:gd name="connsiteY64" fmla="*/ 286054 h 3199280"/>
              <a:gd name="connsiteX65" fmla="*/ 1150536 w 3090567"/>
              <a:gd name="connsiteY65" fmla="*/ 276231 h 3199280"/>
              <a:gd name="connsiteX66" fmla="*/ 1150536 w 3090567"/>
              <a:gd name="connsiteY66" fmla="*/ 271766 h 3199280"/>
              <a:gd name="connsiteX67" fmla="*/ 1116048 w 3090567"/>
              <a:gd name="connsiteY67" fmla="*/ 278017 h 3199280"/>
              <a:gd name="connsiteX68" fmla="*/ 1072238 w 3090567"/>
              <a:gd name="connsiteY68" fmla="*/ 306593 h 3199280"/>
              <a:gd name="connsiteX69" fmla="*/ 1035886 w 3090567"/>
              <a:gd name="connsiteY69" fmla="*/ 305700 h 3199280"/>
              <a:gd name="connsiteX70" fmla="*/ 1063849 w 3090567"/>
              <a:gd name="connsiteY70" fmla="*/ 319988 h 3199280"/>
              <a:gd name="connsiteX71" fmla="*/ 1109523 w 3090567"/>
              <a:gd name="connsiteY71" fmla="*/ 354814 h 3199280"/>
              <a:gd name="connsiteX72" fmla="*/ 1116048 w 3090567"/>
              <a:gd name="connsiteY72" fmla="*/ 346777 h 3199280"/>
              <a:gd name="connsiteX73" fmla="*/ 1112319 w 3090567"/>
              <a:gd name="connsiteY73" fmla="*/ 364637 h 3199280"/>
              <a:gd name="connsiteX74" fmla="*/ 1130029 w 3090567"/>
              <a:gd name="connsiteY74" fmla="*/ 391427 h 3199280"/>
              <a:gd name="connsiteX75" fmla="*/ 1130029 w 3090567"/>
              <a:gd name="connsiteY75" fmla="*/ 410179 h 3199280"/>
              <a:gd name="connsiteX76" fmla="*/ 1143079 w 3090567"/>
              <a:gd name="connsiteY76" fmla="*/ 447685 h 3199280"/>
              <a:gd name="connsiteX77" fmla="*/ 1163585 w 3090567"/>
              <a:gd name="connsiteY77" fmla="*/ 443220 h 3199280"/>
              <a:gd name="connsiteX78" fmla="*/ 1194345 w 3090567"/>
              <a:gd name="connsiteY78" fmla="*/ 461080 h 3199280"/>
              <a:gd name="connsiteX79" fmla="*/ 1198073 w 3090567"/>
              <a:gd name="connsiteY79" fmla="*/ 470903 h 3199280"/>
              <a:gd name="connsiteX80" fmla="*/ 1196209 w 3090567"/>
              <a:gd name="connsiteY80" fmla="*/ 478047 h 3199280"/>
              <a:gd name="connsiteX81" fmla="*/ 1208327 w 3090567"/>
              <a:gd name="connsiteY81" fmla="*/ 487869 h 3199280"/>
              <a:gd name="connsiteX82" fmla="*/ 1212055 w 3090567"/>
              <a:gd name="connsiteY82" fmla="*/ 485190 h 3199280"/>
              <a:gd name="connsiteX83" fmla="*/ 1222308 w 3090567"/>
              <a:gd name="connsiteY83" fmla="*/ 545914 h 3199280"/>
              <a:gd name="connsiteX84" fmla="*/ 1246543 w 3090567"/>
              <a:gd name="connsiteY84" fmla="*/ 576275 h 3199280"/>
              <a:gd name="connsiteX85" fmla="*/ 1212987 w 3090567"/>
              <a:gd name="connsiteY85" fmla="*/ 551272 h 3199280"/>
              <a:gd name="connsiteX86" fmla="*/ 1204598 w 3090567"/>
              <a:gd name="connsiteY86" fmla="*/ 554844 h 3199280"/>
              <a:gd name="connsiteX87" fmla="*/ 1202734 w 3090567"/>
              <a:gd name="connsiteY87" fmla="*/ 549486 h 3199280"/>
              <a:gd name="connsiteX88" fmla="*/ 1183160 w 3090567"/>
              <a:gd name="connsiteY88" fmla="*/ 546807 h 3199280"/>
              <a:gd name="connsiteX89" fmla="*/ 1144943 w 3090567"/>
              <a:gd name="connsiteY89" fmla="*/ 560201 h 3199280"/>
              <a:gd name="connsiteX90" fmla="*/ 1141215 w 3090567"/>
              <a:gd name="connsiteY90" fmla="*/ 550379 h 3199280"/>
              <a:gd name="connsiteX91" fmla="*/ 1121640 w 3090567"/>
              <a:gd name="connsiteY91" fmla="*/ 551272 h 3199280"/>
              <a:gd name="connsiteX92" fmla="*/ 1118844 w 3090567"/>
              <a:gd name="connsiteY92" fmla="*/ 602172 h 3199280"/>
              <a:gd name="connsiteX93" fmla="*/ 1089016 w 3090567"/>
              <a:gd name="connsiteY93" fmla="*/ 643547 h 3199280"/>
              <a:gd name="connsiteX94" fmla="*/ 1086220 w 3090567"/>
              <a:gd name="connsiteY94" fmla="*/ 668551 h 3199280"/>
              <a:gd name="connsiteX95" fmla="*/ 1076899 w 3090567"/>
              <a:gd name="connsiteY95" fmla="*/ 725702 h 3199280"/>
              <a:gd name="connsiteX96" fmla="*/ 1148671 w 3090567"/>
              <a:gd name="connsiteY96" fmla="*/ 773923 h 3199280"/>
              <a:gd name="connsiteX97" fmla="*/ 1145875 w 3090567"/>
              <a:gd name="connsiteY97" fmla="*/ 779281 h 3199280"/>
              <a:gd name="connsiteX98" fmla="*/ 1160789 w 3090567"/>
              <a:gd name="connsiteY98" fmla="*/ 798927 h 3199280"/>
              <a:gd name="connsiteX99" fmla="*/ 1121640 w 3090567"/>
              <a:gd name="connsiteY99" fmla="*/ 799820 h 3199280"/>
              <a:gd name="connsiteX100" fmla="*/ 1114183 w 3090567"/>
              <a:gd name="connsiteY100" fmla="*/ 815894 h 3199280"/>
              <a:gd name="connsiteX101" fmla="*/ 1049868 w 3090567"/>
              <a:gd name="connsiteY101" fmla="*/ 812322 h 3199280"/>
              <a:gd name="connsiteX102" fmla="*/ 1048936 w 3090567"/>
              <a:gd name="connsiteY102" fmla="*/ 813215 h 3199280"/>
              <a:gd name="connsiteX103" fmla="*/ 1045208 w 3090567"/>
              <a:gd name="connsiteY103" fmla="*/ 807857 h 3199280"/>
              <a:gd name="connsiteX104" fmla="*/ 1023769 w 3090567"/>
              <a:gd name="connsiteY104" fmla="*/ 815001 h 3199280"/>
              <a:gd name="connsiteX105" fmla="*/ 954482 w 3090567"/>
              <a:gd name="connsiteY105" fmla="*/ 804285 h 3199280"/>
              <a:gd name="connsiteX106" fmla="*/ 963803 w 3090567"/>
              <a:gd name="connsiteY106" fmla="*/ 826610 h 3199280"/>
              <a:gd name="connsiteX107" fmla="*/ 946093 w 3090567"/>
              <a:gd name="connsiteY107" fmla="*/ 838219 h 3199280"/>
              <a:gd name="connsiteX108" fmla="*/ 1010409 w 3090567"/>
              <a:gd name="connsiteY108" fmla="*/ 884654 h 3199280"/>
              <a:gd name="connsiteX109" fmla="*/ 1033090 w 3090567"/>
              <a:gd name="connsiteY109" fmla="*/ 877510 h 3199280"/>
              <a:gd name="connsiteX110" fmla="*/ 1033090 w 3090567"/>
              <a:gd name="connsiteY110" fmla="*/ 873045 h 3199280"/>
              <a:gd name="connsiteX111" fmla="*/ 1035887 w 3090567"/>
              <a:gd name="connsiteY111" fmla="*/ 865901 h 3199280"/>
              <a:gd name="connsiteX112" fmla="*/ 1040547 w 3090567"/>
              <a:gd name="connsiteY112" fmla="*/ 872152 h 3199280"/>
              <a:gd name="connsiteX113" fmla="*/ 1055461 w 3090567"/>
              <a:gd name="connsiteY113" fmla="*/ 876617 h 3199280"/>
              <a:gd name="connsiteX114" fmla="*/ 1066646 w 3090567"/>
              <a:gd name="connsiteY114" fmla="*/ 923945 h 3199280"/>
              <a:gd name="connsiteX115" fmla="*/ 1057325 w 3090567"/>
              <a:gd name="connsiteY115" fmla="*/ 925731 h 3199280"/>
              <a:gd name="connsiteX116" fmla="*/ 1056393 w 3090567"/>
              <a:gd name="connsiteY116" fmla="*/ 939126 h 3199280"/>
              <a:gd name="connsiteX117" fmla="*/ 985242 w 3090567"/>
              <a:gd name="connsiteY117" fmla="*/ 941805 h 3199280"/>
              <a:gd name="connsiteX118" fmla="*/ 963804 w 3090567"/>
              <a:gd name="connsiteY118" fmla="*/ 920373 h 3199280"/>
              <a:gd name="connsiteX119" fmla="*/ 927451 w 3090567"/>
              <a:gd name="connsiteY119" fmla="*/ 923945 h 3199280"/>
              <a:gd name="connsiteX120" fmla="*/ 884574 w 3090567"/>
              <a:gd name="connsiteY120" fmla="*/ 912337 h 3199280"/>
              <a:gd name="connsiteX121" fmla="*/ 879914 w 3090567"/>
              <a:gd name="connsiteY121" fmla="*/ 893584 h 3199280"/>
              <a:gd name="connsiteX122" fmla="*/ 887371 w 3090567"/>
              <a:gd name="connsiteY122" fmla="*/ 883761 h 3199280"/>
              <a:gd name="connsiteX123" fmla="*/ 874321 w 3090567"/>
              <a:gd name="connsiteY123" fmla="*/ 889119 h 3199280"/>
              <a:gd name="connsiteX124" fmla="*/ 879914 w 3090567"/>
              <a:gd name="connsiteY124" fmla="*/ 876617 h 3199280"/>
              <a:gd name="connsiteX125" fmla="*/ 862204 w 3090567"/>
              <a:gd name="connsiteY125" fmla="*/ 865901 h 3199280"/>
              <a:gd name="connsiteX126" fmla="*/ 865000 w 3090567"/>
              <a:gd name="connsiteY126" fmla="*/ 858757 h 3199280"/>
              <a:gd name="connsiteX127" fmla="*/ 834240 w 3090567"/>
              <a:gd name="connsiteY127" fmla="*/ 830182 h 3199280"/>
              <a:gd name="connsiteX128" fmla="*/ 823987 w 3090567"/>
              <a:gd name="connsiteY128" fmla="*/ 829289 h 3199280"/>
              <a:gd name="connsiteX129" fmla="*/ 837037 w 3090567"/>
              <a:gd name="connsiteY129" fmla="*/ 797141 h 3199280"/>
              <a:gd name="connsiteX130" fmla="*/ 823055 w 3090567"/>
              <a:gd name="connsiteY130" fmla="*/ 777495 h 3199280"/>
              <a:gd name="connsiteX131" fmla="*/ 840765 w 3090567"/>
              <a:gd name="connsiteY131" fmla="*/ 781067 h 3199280"/>
              <a:gd name="connsiteX132" fmla="*/ 829580 w 3090567"/>
              <a:gd name="connsiteY132" fmla="*/ 773030 h 3199280"/>
              <a:gd name="connsiteX133" fmla="*/ 816530 w 3090567"/>
              <a:gd name="connsiteY133" fmla="*/ 756064 h 3199280"/>
              <a:gd name="connsiteX134" fmla="*/ 749418 w 3090567"/>
              <a:gd name="connsiteY134" fmla="*/ 736418 h 3199280"/>
              <a:gd name="connsiteX135" fmla="*/ 736369 w 3090567"/>
              <a:gd name="connsiteY135" fmla="*/ 743562 h 3199280"/>
              <a:gd name="connsiteX136" fmla="*/ 750350 w 3090567"/>
              <a:gd name="connsiteY136" fmla="*/ 723916 h 3199280"/>
              <a:gd name="connsiteX137" fmla="*/ 737301 w 3090567"/>
              <a:gd name="connsiteY137" fmla="*/ 715879 h 3199280"/>
              <a:gd name="connsiteX138" fmla="*/ 695356 w 3090567"/>
              <a:gd name="connsiteY138" fmla="*/ 706949 h 3199280"/>
              <a:gd name="connsiteX139" fmla="*/ 676713 w 3090567"/>
              <a:gd name="connsiteY139" fmla="*/ 692661 h 3199280"/>
              <a:gd name="connsiteX140" fmla="*/ 671121 w 3090567"/>
              <a:gd name="connsiteY140" fmla="*/ 694447 h 3199280"/>
              <a:gd name="connsiteX141" fmla="*/ 672053 w 3090567"/>
              <a:gd name="connsiteY141" fmla="*/ 688196 h 3199280"/>
              <a:gd name="connsiteX142" fmla="*/ 666460 w 3090567"/>
              <a:gd name="connsiteY142" fmla="*/ 688196 h 3199280"/>
              <a:gd name="connsiteX143" fmla="*/ 673917 w 3090567"/>
              <a:gd name="connsiteY143" fmla="*/ 683732 h 3199280"/>
              <a:gd name="connsiteX144" fmla="*/ 638497 w 3090567"/>
              <a:gd name="connsiteY144" fmla="*/ 676588 h 3199280"/>
              <a:gd name="connsiteX145" fmla="*/ 634768 w 3090567"/>
              <a:gd name="connsiteY145" fmla="*/ 671230 h 3199280"/>
              <a:gd name="connsiteX146" fmla="*/ 686966 w 3090567"/>
              <a:gd name="connsiteY146" fmla="*/ 664086 h 3199280"/>
              <a:gd name="connsiteX147" fmla="*/ 684170 w 3090567"/>
              <a:gd name="connsiteY147" fmla="*/ 677481 h 3199280"/>
              <a:gd name="connsiteX148" fmla="*/ 728911 w 3090567"/>
              <a:gd name="connsiteY148" fmla="*/ 695340 h 3199280"/>
              <a:gd name="connsiteX149" fmla="*/ 748486 w 3090567"/>
              <a:gd name="connsiteY149" fmla="*/ 692661 h 3199280"/>
              <a:gd name="connsiteX150" fmla="*/ 754078 w 3090567"/>
              <a:gd name="connsiteY150" fmla="*/ 680160 h 3199280"/>
              <a:gd name="connsiteX151" fmla="*/ 755943 w 3090567"/>
              <a:gd name="connsiteY151" fmla="*/ 692661 h 3199280"/>
              <a:gd name="connsiteX152" fmla="*/ 769924 w 3090567"/>
              <a:gd name="connsiteY152" fmla="*/ 693554 h 3199280"/>
              <a:gd name="connsiteX153" fmla="*/ 779245 w 3090567"/>
              <a:gd name="connsiteY153" fmla="*/ 700698 h 3199280"/>
              <a:gd name="connsiteX154" fmla="*/ 790431 w 3090567"/>
              <a:gd name="connsiteY154" fmla="*/ 688196 h 3199280"/>
              <a:gd name="connsiteX155" fmla="*/ 834240 w 3090567"/>
              <a:gd name="connsiteY155" fmla="*/ 698912 h 3199280"/>
              <a:gd name="connsiteX156" fmla="*/ 859407 w 3090567"/>
              <a:gd name="connsiteY156" fmla="*/ 694447 h 3199280"/>
              <a:gd name="connsiteX157" fmla="*/ 914401 w 3090567"/>
              <a:gd name="connsiteY157" fmla="*/ 683732 h 3199280"/>
              <a:gd name="connsiteX158" fmla="*/ 960075 w 3090567"/>
              <a:gd name="connsiteY158" fmla="*/ 686410 h 3199280"/>
              <a:gd name="connsiteX159" fmla="*/ 1055461 w 3090567"/>
              <a:gd name="connsiteY159" fmla="*/ 595028 h 3199280"/>
              <a:gd name="connsiteX160" fmla="*/ 1057325 w 3090567"/>
              <a:gd name="connsiteY160" fmla="*/ 562880 h 3199280"/>
              <a:gd name="connsiteX161" fmla="*/ 1046140 w 3090567"/>
              <a:gd name="connsiteY161" fmla="*/ 500371 h 3199280"/>
              <a:gd name="connsiteX162" fmla="*/ 1032158 w 3090567"/>
              <a:gd name="connsiteY162" fmla="*/ 500371 h 3199280"/>
              <a:gd name="connsiteX163" fmla="*/ 1018176 w 3090567"/>
              <a:gd name="connsiteY163" fmla="*/ 478047 h 3199280"/>
              <a:gd name="connsiteX164" fmla="*/ 1015380 w 3090567"/>
              <a:gd name="connsiteY164" fmla="*/ 479832 h 3199280"/>
              <a:gd name="connsiteX165" fmla="*/ 1000156 w 3090567"/>
              <a:gd name="connsiteY165" fmla="*/ 453936 h 3199280"/>
              <a:gd name="connsiteX166" fmla="*/ 976853 w 3090567"/>
              <a:gd name="connsiteY166" fmla="*/ 460187 h 3199280"/>
              <a:gd name="connsiteX167" fmla="*/ 963803 w 3090567"/>
              <a:gd name="connsiteY167" fmla="*/ 446792 h 3199280"/>
              <a:gd name="connsiteX168" fmla="*/ 950754 w 3090567"/>
              <a:gd name="connsiteY168" fmla="*/ 445899 h 3199280"/>
              <a:gd name="connsiteX169" fmla="*/ 933976 w 3090567"/>
              <a:gd name="connsiteY169" fmla="*/ 434290 h 3199280"/>
              <a:gd name="connsiteX170" fmla="*/ 924655 w 3090567"/>
              <a:gd name="connsiteY170" fmla="*/ 429825 h 3199280"/>
              <a:gd name="connsiteX171" fmla="*/ 934908 w 3090567"/>
              <a:gd name="connsiteY171" fmla="*/ 443220 h 3199280"/>
              <a:gd name="connsiteX172" fmla="*/ 865000 w 3090567"/>
              <a:gd name="connsiteY172" fmla="*/ 428932 h 3199280"/>
              <a:gd name="connsiteX173" fmla="*/ 865931 w 3090567"/>
              <a:gd name="connsiteY173" fmla="*/ 432504 h 3199280"/>
              <a:gd name="connsiteX174" fmla="*/ 864688 w 3090567"/>
              <a:gd name="connsiteY174" fmla="*/ 432802 h 3199280"/>
              <a:gd name="connsiteX175" fmla="*/ 876184 w 3090567"/>
              <a:gd name="connsiteY175" fmla="*/ 436969 h 3199280"/>
              <a:gd name="connsiteX176" fmla="*/ 858474 w 3090567"/>
              <a:gd name="connsiteY176" fmla="*/ 437862 h 3199280"/>
              <a:gd name="connsiteX177" fmla="*/ 851017 w 3090567"/>
              <a:gd name="connsiteY177" fmla="*/ 428932 h 3199280"/>
              <a:gd name="connsiteX178" fmla="*/ 836104 w 3090567"/>
              <a:gd name="connsiteY178" fmla="*/ 426253 h 3199280"/>
              <a:gd name="connsiteX179" fmla="*/ 818393 w 3090567"/>
              <a:gd name="connsiteY179" fmla="*/ 414644 h 3199280"/>
              <a:gd name="connsiteX180" fmla="*/ 717725 w 3090567"/>
              <a:gd name="connsiteY180" fmla="*/ 389641 h 3199280"/>
              <a:gd name="connsiteX181" fmla="*/ 660867 w 3090567"/>
              <a:gd name="connsiteY181" fmla="*/ 401249 h 3199280"/>
              <a:gd name="connsiteX182" fmla="*/ 627311 w 3090567"/>
              <a:gd name="connsiteY182" fmla="*/ 403035 h 3199280"/>
              <a:gd name="connsiteX183" fmla="*/ 617990 w 3090567"/>
              <a:gd name="connsiteY183" fmla="*/ 422681 h 3199280"/>
              <a:gd name="connsiteX184" fmla="*/ 617990 w 3090567"/>
              <a:gd name="connsiteY184" fmla="*/ 428932 h 3199280"/>
              <a:gd name="connsiteX185" fmla="*/ 604940 w 3090567"/>
              <a:gd name="connsiteY185" fmla="*/ 446792 h 3199280"/>
              <a:gd name="connsiteX186" fmla="*/ 606804 w 3090567"/>
              <a:gd name="connsiteY186" fmla="*/ 458401 h 3199280"/>
              <a:gd name="connsiteX187" fmla="*/ 613329 w 3090567"/>
              <a:gd name="connsiteY187" fmla="*/ 430718 h 3199280"/>
              <a:gd name="connsiteX188" fmla="*/ 602144 w 3090567"/>
              <a:gd name="connsiteY188" fmla="*/ 420002 h 3199280"/>
              <a:gd name="connsiteX189" fmla="*/ 606804 w 3090567"/>
              <a:gd name="connsiteY189" fmla="*/ 400357 h 3199280"/>
              <a:gd name="connsiteX190" fmla="*/ 556470 w 3090567"/>
              <a:gd name="connsiteY190" fmla="*/ 411965 h 3199280"/>
              <a:gd name="connsiteX191" fmla="*/ 556470 w 3090567"/>
              <a:gd name="connsiteY191" fmla="*/ 398571 h 3199280"/>
              <a:gd name="connsiteX192" fmla="*/ 538760 w 3090567"/>
              <a:gd name="connsiteY192" fmla="*/ 403928 h 3199280"/>
              <a:gd name="connsiteX193" fmla="*/ 533478 w 3090567"/>
              <a:gd name="connsiteY193" fmla="*/ 394999 h 3199280"/>
              <a:gd name="connsiteX194" fmla="*/ 535032 w 3090567"/>
              <a:gd name="connsiteY194" fmla="*/ 382497 h 3199280"/>
              <a:gd name="connsiteX195" fmla="*/ 537207 w 3090567"/>
              <a:gd name="connsiteY195" fmla="*/ 381306 h 3199280"/>
              <a:gd name="connsiteX196" fmla="*/ 572316 w 3090567"/>
              <a:gd name="connsiteY196" fmla="*/ 390534 h 3199280"/>
              <a:gd name="connsiteX197" fmla="*/ 575112 w 3090567"/>
              <a:gd name="connsiteY197" fmla="*/ 369102 h 3199280"/>
              <a:gd name="connsiteX198" fmla="*/ 549013 w 3090567"/>
              <a:gd name="connsiteY198" fmla="*/ 371781 h 3199280"/>
              <a:gd name="connsiteX199" fmla="*/ 540935 w 3090567"/>
              <a:gd name="connsiteY199" fmla="*/ 367614 h 3199280"/>
              <a:gd name="connsiteX200" fmla="*/ 519497 w 3090567"/>
              <a:gd name="connsiteY200" fmla="*/ 360470 h 3199280"/>
              <a:gd name="connsiteX201" fmla="*/ 519186 w 3090567"/>
              <a:gd name="connsiteY201" fmla="*/ 361065 h 3199280"/>
              <a:gd name="connsiteX202" fmla="*/ 517322 w 3090567"/>
              <a:gd name="connsiteY202" fmla="*/ 382497 h 3199280"/>
              <a:gd name="connsiteX203" fmla="*/ 525711 w 3090567"/>
              <a:gd name="connsiteY203" fmla="*/ 394106 h 3199280"/>
              <a:gd name="connsiteX204" fmla="*/ 483766 w 3090567"/>
              <a:gd name="connsiteY204" fmla="*/ 395892 h 3199280"/>
              <a:gd name="connsiteX205" fmla="*/ 491223 w 3090567"/>
              <a:gd name="connsiteY205" fmla="*/ 423574 h 3199280"/>
              <a:gd name="connsiteX206" fmla="*/ 460463 w 3090567"/>
              <a:gd name="connsiteY206" fmla="*/ 420895 h 3199280"/>
              <a:gd name="connsiteX207" fmla="*/ 445550 w 3090567"/>
              <a:gd name="connsiteY207" fmla="*/ 457508 h 3199280"/>
              <a:gd name="connsiteX208" fmla="*/ 437782 w 3090567"/>
              <a:gd name="connsiteY208" fmla="*/ 466438 h 3199280"/>
              <a:gd name="connsiteX209" fmla="*/ 433122 w 3090567"/>
              <a:gd name="connsiteY209" fmla="*/ 500371 h 3199280"/>
              <a:gd name="connsiteX210" fmla="*/ 430325 w 3090567"/>
              <a:gd name="connsiteY210" fmla="*/ 445899 h 3199280"/>
              <a:gd name="connsiteX211" fmla="*/ 358553 w 3090567"/>
              <a:gd name="connsiteY211" fmla="*/ 401249 h 3199280"/>
              <a:gd name="connsiteX212" fmla="*/ 357620 w 3090567"/>
              <a:gd name="connsiteY212" fmla="*/ 396785 h 3199280"/>
              <a:gd name="connsiteX213" fmla="*/ 354824 w 3090567"/>
              <a:gd name="connsiteY213" fmla="*/ 397678 h 3199280"/>
              <a:gd name="connsiteX214" fmla="*/ 353892 w 3090567"/>
              <a:gd name="connsiteY214" fmla="*/ 395892 h 3199280"/>
              <a:gd name="connsiteX215" fmla="*/ 353892 w 3090567"/>
              <a:gd name="connsiteY215" fmla="*/ 397678 h 3199280"/>
              <a:gd name="connsiteX216" fmla="*/ 323132 w 3090567"/>
              <a:gd name="connsiteY216" fmla="*/ 426253 h 3199280"/>
              <a:gd name="connsiteX217" fmla="*/ 298898 w 3090567"/>
              <a:gd name="connsiteY217" fmla="*/ 428039 h 3199280"/>
              <a:gd name="connsiteX218" fmla="*/ 297966 w 3090567"/>
              <a:gd name="connsiteY218" fmla="*/ 438755 h 3199280"/>
              <a:gd name="connsiteX219" fmla="*/ 286780 w 3090567"/>
              <a:gd name="connsiteY219" fmla="*/ 459294 h 3199280"/>
              <a:gd name="connsiteX220" fmla="*/ 290509 w 3090567"/>
              <a:gd name="connsiteY220" fmla="*/ 495906 h 3199280"/>
              <a:gd name="connsiteX221" fmla="*/ 288645 w 3090567"/>
              <a:gd name="connsiteY221" fmla="*/ 503050 h 3199280"/>
              <a:gd name="connsiteX222" fmla="*/ 290509 w 3090567"/>
              <a:gd name="connsiteY222" fmla="*/ 518231 h 3199280"/>
              <a:gd name="connsiteX223" fmla="*/ 300762 w 3090567"/>
              <a:gd name="connsiteY223" fmla="*/ 537877 h 3199280"/>
              <a:gd name="connsiteX224" fmla="*/ 285848 w 3090567"/>
              <a:gd name="connsiteY224" fmla="*/ 557522 h 3199280"/>
              <a:gd name="connsiteX225" fmla="*/ 281188 w 3090567"/>
              <a:gd name="connsiteY225" fmla="*/ 588777 h 3199280"/>
              <a:gd name="connsiteX226" fmla="*/ 275595 w 3090567"/>
              <a:gd name="connsiteY226" fmla="*/ 597707 h 3199280"/>
              <a:gd name="connsiteX227" fmla="*/ 261613 w 3090567"/>
              <a:gd name="connsiteY227" fmla="*/ 586991 h 3199280"/>
              <a:gd name="connsiteX228" fmla="*/ 221533 w 3090567"/>
              <a:gd name="connsiteY228" fmla="*/ 577168 h 3199280"/>
              <a:gd name="connsiteX229" fmla="*/ 217804 w 3090567"/>
              <a:gd name="connsiteY229" fmla="*/ 591456 h 3199280"/>
              <a:gd name="connsiteX230" fmla="*/ 175859 w 3090567"/>
              <a:gd name="connsiteY230" fmla="*/ 601279 h 3199280"/>
              <a:gd name="connsiteX231" fmla="*/ 162810 w 3090567"/>
              <a:gd name="connsiteY231" fmla="*/ 603065 h 3199280"/>
              <a:gd name="connsiteX232" fmla="*/ 159081 w 3090567"/>
              <a:gd name="connsiteY232" fmla="*/ 600386 h 3199280"/>
              <a:gd name="connsiteX233" fmla="*/ 155353 w 3090567"/>
              <a:gd name="connsiteY233" fmla="*/ 587884 h 3199280"/>
              <a:gd name="connsiteX234" fmla="*/ 116204 w 3090567"/>
              <a:gd name="connsiteY234" fmla="*/ 543235 h 3199280"/>
              <a:gd name="connsiteX235" fmla="*/ 92901 w 3090567"/>
              <a:gd name="connsiteY235" fmla="*/ 562880 h 3199280"/>
              <a:gd name="connsiteX236" fmla="*/ 87309 w 3090567"/>
              <a:gd name="connsiteY236" fmla="*/ 581633 h 3199280"/>
              <a:gd name="connsiteX237" fmla="*/ 88240 w 3090567"/>
              <a:gd name="connsiteY237" fmla="*/ 581633 h 3199280"/>
              <a:gd name="connsiteX238" fmla="*/ 87309 w 3090567"/>
              <a:gd name="connsiteY238" fmla="*/ 582526 h 3199280"/>
              <a:gd name="connsiteX239" fmla="*/ 91037 w 3090567"/>
              <a:gd name="connsiteY239" fmla="*/ 586991 h 3199280"/>
              <a:gd name="connsiteX240" fmla="*/ 91037 w 3090567"/>
              <a:gd name="connsiteY240" fmla="*/ 592349 h 3199280"/>
              <a:gd name="connsiteX241" fmla="*/ 150692 w 3090567"/>
              <a:gd name="connsiteY241" fmla="*/ 632534 h 3199280"/>
              <a:gd name="connsiteX242" fmla="*/ 203823 w 3090567"/>
              <a:gd name="connsiteY242" fmla="*/ 650691 h 3199280"/>
              <a:gd name="connsiteX243" fmla="*/ 208483 w 3090567"/>
              <a:gd name="connsiteY243" fmla="*/ 663193 h 3199280"/>
              <a:gd name="connsiteX244" fmla="*/ 215008 w 3090567"/>
              <a:gd name="connsiteY244" fmla="*/ 660514 h 3199280"/>
              <a:gd name="connsiteX245" fmla="*/ 230854 w 3090567"/>
              <a:gd name="connsiteY245" fmla="*/ 677481 h 3199280"/>
              <a:gd name="connsiteX246" fmla="*/ 237379 w 3090567"/>
              <a:gd name="connsiteY246" fmla="*/ 681946 h 3199280"/>
              <a:gd name="connsiteX247" fmla="*/ 241107 w 3090567"/>
              <a:gd name="connsiteY247" fmla="*/ 723023 h 3199280"/>
              <a:gd name="connsiteX248" fmla="*/ 238311 w 3090567"/>
              <a:gd name="connsiteY248" fmla="*/ 733739 h 3199280"/>
              <a:gd name="connsiteX249" fmla="*/ 237379 w 3090567"/>
              <a:gd name="connsiteY249" fmla="*/ 734632 h 3199280"/>
              <a:gd name="connsiteX250" fmla="*/ 255089 w 3090567"/>
              <a:gd name="connsiteY250" fmla="*/ 739990 h 3199280"/>
              <a:gd name="connsiteX251" fmla="*/ 253225 w 3090567"/>
              <a:gd name="connsiteY251" fmla="*/ 770351 h 3199280"/>
              <a:gd name="connsiteX252" fmla="*/ 283053 w 3090567"/>
              <a:gd name="connsiteY252" fmla="*/ 808750 h 3199280"/>
              <a:gd name="connsiteX253" fmla="*/ 276528 w 3090567"/>
              <a:gd name="connsiteY253" fmla="*/ 857864 h 3199280"/>
              <a:gd name="connsiteX254" fmla="*/ 318783 w 3090567"/>
              <a:gd name="connsiteY254" fmla="*/ 923648 h 3199280"/>
              <a:gd name="connsiteX255" fmla="*/ 334008 w 3090567"/>
              <a:gd name="connsiteY255" fmla="*/ 923350 h 3199280"/>
              <a:gd name="connsiteX256" fmla="*/ 345504 w 3090567"/>
              <a:gd name="connsiteY256" fmla="*/ 938531 h 3199280"/>
              <a:gd name="connsiteX257" fmla="*/ 359175 w 3090567"/>
              <a:gd name="connsiteY257" fmla="*/ 938531 h 3199280"/>
              <a:gd name="connsiteX258" fmla="*/ 367253 w 3090567"/>
              <a:gd name="connsiteY258" fmla="*/ 942996 h 3199280"/>
              <a:gd name="connsiteX259" fmla="*/ 378439 w 3090567"/>
              <a:gd name="connsiteY259" fmla="*/ 943889 h 3199280"/>
              <a:gd name="connsiteX260" fmla="*/ 385895 w 3090567"/>
              <a:gd name="connsiteY260" fmla="*/ 989134 h 3199280"/>
              <a:gd name="connsiteX261" fmla="*/ 402984 w 3090567"/>
              <a:gd name="connsiteY261" fmla="*/ 1007589 h 3199280"/>
              <a:gd name="connsiteX262" fmla="*/ 389624 w 3090567"/>
              <a:gd name="connsiteY262" fmla="*/ 1011756 h 3199280"/>
              <a:gd name="connsiteX263" fmla="*/ 393042 w 3090567"/>
              <a:gd name="connsiteY263" fmla="*/ 1014733 h 3199280"/>
              <a:gd name="connsiteX264" fmla="*/ 398945 w 3090567"/>
              <a:gd name="connsiteY264" fmla="*/ 1024853 h 3199280"/>
              <a:gd name="connsiteX265" fmla="*/ 381856 w 3090567"/>
              <a:gd name="connsiteY265" fmla="*/ 1016221 h 3199280"/>
              <a:gd name="connsiteX266" fmla="*/ 372535 w 3090567"/>
              <a:gd name="connsiteY266" fmla="*/ 1023960 h 3199280"/>
              <a:gd name="connsiteX267" fmla="*/ 371604 w 3090567"/>
              <a:gd name="connsiteY267" fmla="*/ 1031997 h 3199280"/>
              <a:gd name="connsiteX268" fmla="*/ 364147 w 3090567"/>
              <a:gd name="connsiteY268" fmla="*/ 1031104 h 3199280"/>
              <a:gd name="connsiteX269" fmla="*/ 360418 w 3090567"/>
              <a:gd name="connsiteY269" fmla="*/ 1052536 h 3199280"/>
              <a:gd name="connsiteX270" fmla="*/ 357001 w 3090567"/>
              <a:gd name="connsiteY270" fmla="*/ 1066228 h 3199280"/>
              <a:gd name="connsiteX271" fmla="*/ 347369 w 3090567"/>
              <a:gd name="connsiteY271" fmla="*/ 1084683 h 3199280"/>
              <a:gd name="connsiteX272" fmla="*/ 343019 w 3090567"/>
              <a:gd name="connsiteY272" fmla="*/ 1104924 h 3199280"/>
              <a:gd name="connsiteX273" fmla="*/ 329037 w 3090567"/>
              <a:gd name="connsiteY273" fmla="*/ 1124273 h 3199280"/>
              <a:gd name="connsiteX274" fmla="*/ 333698 w 3090567"/>
              <a:gd name="connsiteY274" fmla="*/ 1134393 h 3199280"/>
              <a:gd name="connsiteX275" fmla="*/ 333387 w 3090567"/>
              <a:gd name="connsiteY275" fmla="*/ 1135881 h 3199280"/>
              <a:gd name="connsiteX276" fmla="*/ 321581 w 3090567"/>
              <a:gd name="connsiteY276" fmla="*/ 1135286 h 3199280"/>
              <a:gd name="connsiteX277" fmla="*/ 323445 w 3090567"/>
              <a:gd name="connsiteY277" fmla="*/ 1149574 h 3199280"/>
              <a:gd name="connsiteX278" fmla="*/ 308220 w 3090567"/>
              <a:gd name="connsiteY278" fmla="*/ 1160587 h 3199280"/>
              <a:gd name="connsiteX279" fmla="*/ 297346 w 3090567"/>
              <a:gd name="connsiteY279" fmla="*/ 1188568 h 3199280"/>
              <a:gd name="connsiteX280" fmla="*/ 286471 w 3090567"/>
              <a:gd name="connsiteY280" fmla="*/ 1180531 h 3199280"/>
              <a:gd name="connsiteX281" fmla="*/ 283364 w 3090567"/>
              <a:gd name="connsiteY281" fmla="*/ 1209999 h 3199280"/>
              <a:gd name="connsiteX282" fmla="*/ 275907 w 3090567"/>
              <a:gd name="connsiteY282" fmla="*/ 1209107 h 3199280"/>
              <a:gd name="connsiteX283" fmla="*/ 282743 w 3090567"/>
              <a:gd name="connsiteY283" fmla="*/ 1217442 h 3199280"/>
              <a:gd name="connsiteX284" fmla="*/ 272490 w 3090567"/>
              <a:gd name="connsiteY284" fmla="*/ 1215953 h 3199280"/>
              <a:gd name="connsiteX285" fmla="*/ 270004 w 3090567"/>
              <a:gd name="connsiteY285" fmla="*/ 1216846 h 3199280"/>
              <a:gd name="connsiteX286" fmla="*/ 286161 w 3090567"/>
              <a:gd name="connsiteY286" fmla="*/ 1230836 h 3199280"/>
              <a:gd name="connsiteX287" fmla="*/ 274975 w 3090567"/>
              <a:gd name="connsiteY287" fmla="*/ 1238873 h 3199280"/>
              <a:gd name="connsiteX288" fmla="*/ 265965 w 3090567"/>
              <a:gd name="connsiteY288" fmla="*/ 1250482 h 3199280"/>
              <a:gd name="connsiteX289" fmla="*/ 258197 w 3090567"/>
              <a:gd name="connsiteY289" fmla="*/ 1242147 h 3199280"/>
              <a:gd name="connsiteX290" fmla="*/ 242041 w 3090567"/>
              <a:gd name="connsiteY290" fmla="*/ 1247803 h 3199280"/>
              <a:gd name="connsiteX291" fmla="*/ 254779 w 3090567"/>
              <a:gd name="connsiteY291" fmla="*/ 1268341 h 3199280"/>
              <a:gd name="connsiteX292" fmla="*/ 253848 w 3090567"/>
              <a:gd name="connsiteY292" fmla="*/ 1270425 h 3199280"/>
              <a:gd name="connsiteX293" fmla="*/ 244216 w 3090567"/>
              <a:gd name="connsiteY293" fmla="*/ 1265662 h 3199280"/>
              <a:gd name="connsiteX294" fmla="*/ 241730 w 3090567"/>
              <a:gd name="connsiteY294" fmla="*/ 1269532 h 3199280"/>
              <a:gd name="connsiteX295" fmla="*/ 242352 w 3090567"/>
              <a:gd name="connsiteY295" fmla="*/ 1283224 h 3199280"/>
              <a:gd name="connsiteX296" fmla="*/ 229924 w 3090567"/>
              <a:gd name="connsiteY296" fmla="*/ 1299298 h 3199280"/>
              <a:gd name="connsiteX297" fmla="*/ 238934 w 3090567"/>
              <a:gd name="connsiteY297" fmla="*/ 1324600 h 3199280"/>
              <a:gd name="connsiteX298" fmla="*/ 239244 w 3090567"/>
              <a:gd name="connsiteY298" fmla="*/ 1341269 h 3199280"/>
              <a:gd name="connsiteX299" fmla="*/ 242973 w 3090567"/>
              <a:gd name="connsiteY299" fmla="*/ 1338590 h 3199280"/>
              <a:gd name="connsiteX300" fmla="*/ 245769 w 3090567"/>
              <a:gd name="connsiteY300" fmla="*/ 1348413 h 3199280"/>
              <a:gd name="connsiteX301" fmla="*/ 246701 w 3090567"/>
              <a:gd name="connsiteY301" fmla="*/ 1340376 h 3199280"/>
              <a:gd name="connsiteX302" fmla="*/ 251361 w 3090567"/>
              <a:gd name="connsiteY302" fmla="*/ 1345734 h 3199280"/>
              <a:gd name="connsiteX303" fmla="*/ 253226 w 3090567"/>
              <a:gd name="connsiteY303" fmla="*/ 1388597 h 3199280"/>
              <a:gd name="connsiteX304" fmla="*/ 261304 w 3090567"/>
              <a:gd name="connsiteY304" fmla="*/ 1397229 h 3199280"/>
              <a:gd name="connsiteX305" fmla="*/ 268450 w 3090567"/>
              <a:gd name="connsiteY305" fmla="*/ 1408243 h 3199280"/>
              <a:gd name="connsiteX306" fmla="*/ 270936 w 3090567"/>
              <a:gd name="connsiteY306" fmla="*/ 1415684 h 3199280"/>
              <a:gd name="connsiteX307" fmla="*/ 279325 w 3090567"/>
              <a:gd name="connsiteY307" fmla="*/ 1418066 h 3199280"/>
              <a:gd name="connsiteX308" fmla="*/ 275596 w 3090567"/>
              <a:gd name="connsiteY308" fmla="*/ 1418958 h 3199280"/>
              <a:gd name="connsiteX309" fmla="*/ 277460 w 3090567"/>
              <a:gd name="connsiteY309" fmla="*/ 1424316 h 3199280"/>
              <a:gd name="connsiteX310" fmla="*/ 289578 w 3090567"/>
              <a:gd name="connsiteY310" fmla="*/ 1440688 h 3199280"/>
              <a:gd name="connsiteX311" fmla="*/ 274353 w 3090567"/>
              <a:gd name="connsiteY311" fmla="*/ 1440688 h 3199280"/>
              <a:gd name="connsiteX312" fmla="*/ 285849 w 3090567"/>
              <a:gd name="connsiteY312" fmla="*/ 1462715 h 3199280"/>
              <a:gd name="connsiteX313" fmla="*/ 283053 w 3090567"/>
              <a:gd name="connsiteY313" fmla="*/ 1471645 h 3199280"/>
              <a:gd name="connsiteX314" fmla="*/ 289578 w 3090567"/>
              <a:gd name="connsiteY314" fmla="*/ 1476110 h 3199280"/>
              <a:gd name="connsiteX315" fmla="*/ 283053 w 3090567"/>
              <a:gd name="connsiteY315" fmla="*/ 1485039 h 3199280"/>
              <a:gd name="connsiteX316" fmla="*/ 287714 w 3090567"/>
              <a:gd name="connsiteY316" fmla="*/ 1493969 h 3199280"/>
              <a:gd name="connsiteX317" fmla="*/ 276528 w 3090567"/>
              <a:gd name="connsiteY317" fmla="*/ 1495755 h 3199280"/>
              <a:gd name="connsiteX318" fmla="*/ 293306 w 3090567"/>
              <a:gd name="connsiteY318" fmla="*/ 1531475 h 3199280"/>
              <a:gd name="connsiteX319" fmla="*/ 287714 w 3090567"/>
              <a:gd name="connsiteY319" fmla="*/ 1537726 h 3199280"/>
              <a:gd name="connsiteX320" fmla="*/ 293306 w 3090567"/>
              <a:gd name="connsiteY320" fmla="*/ 1549335 h 3199280"/>
              <a:gd name="connsiteX321" fmla="*/ 317541 w 3090567"/>
              <a:gd name="connsiteY321" fmla="*/ 1544870 h 3199280"/>
              <a:gd name="connsiteX322" fmla="*/ 317541 w 3090567"/>
              <a:gd name="connsiteY322" fmla="*/ 1557372 h 3199280"/>
              <a:gd name="connsiteX323" fmla="*/ 336494 w 3090567"/>
              <a:gd name="connsiteY323" fmla="*/ 1558860 h 3199280"/>
              <a:gd name="connsiteX324" fmla="*/ 349233 w 3090567"/>
              <a:gd name="connsiteY324" fmla="*/ 1565408 h 3199280"/>
              <a:gd name="connsiteX325" fmla="*/ 359486 w 3090567"/>
              <a:gd name="connsiteY325" fmla="*/ 1560050 h 3199280"/>
              <a:gd name="connsiteX326" fmla="*/ 360418 w 3090567"/>
              <a:gd name="connsiteY326" fmla="*/ 1563622 h 3199280"/>
              <a:gd name="connsiteX327" fmla="*/ 367564 w 3090567"/>
              <a:gd name="connsiteY327" fmla="*/ 1563027 h 3199280"/>
              <a:gd name="connsiteX328" fmla="*/ 365078 w 3090567"/>
              <a:gd name="connsiteY328" fmla="*/ 1568980 h 3199280"/>
              <a:gd name="connsiteX329" fmla="*/ 364147 w 3090567"/>
              <a:gd name="connsiteY329" fmla="*/ 1578208 h 3199280"/>
              <a:gd name="connsiteX330" fmla="*/ 369429 w 3090567"/>
              <a:gd name="connsiteY330" fmla="*/ 1574041 h 3199280"/>
              <a:gd name="connsiteX331" fmla="*/ 372847 w 3090567"/>
              <a:gd name="connsiteY331" fmla="*/ 1570171 h 3199280"/>
              <a:gd name="connsiteX332" fmla="*/ 367875 w 3090567"/>
              <a:gd name="connsiteY332" fmla="*/ 1582375 h 3199280"/>
              <a:gd name="connsiteX333" fmla="*/ 386517 w 3090567"/>
              <a:gd name="connsiteY333" fmla="*/ 1570469 h 3199280"/>
              <a:gd name="connsiteX334" fmla="*/ 376575 w 3090567"/>
              <a:gd name="connsiteY334" fmla="*/ 1578506 h 3199280"/>
              <a:gd name="connsiteX335" fmla="*/ 366322 w 3090567"/>
              <a:gd name="connsiteY335" fmla="*/ 1582375 h 3199280"/>
              <a:gd name="connsiteX336" fmla="*/ 361661 w 3090567"/>
              <a:gd name="connsiteY336" fmla="*/ 1587435 h 3199280"/>
              <a:gd name="connsiteX337" fmla="*/ 367565 w 3090567"/>
              <a:gd name="connsiteY337" fmla="*/ 1590114 h 3199280"/>
              <a:gd name="connsiteX338" fmla="*/ 366322 w 3090567"/>
              <a:gd name="connsiteY338" fmla="*/ 1595472 h 3199280"/>
              <a:gd name="connsiteX339" fmla="*/ 361972 w 3090567"/>
              <a:gd name="connsiteY339" fmla="*/ 1598449 h 3199280"/>
              <a:gd name="connsiteX340" fmla="*/ 365390 w 3090567"/>
              <a:gd name="connsiteY340" fmla="*/ 1606784 h 3199280"/>
              <a:gd name="connsiteX341" fmla="*/ 382789 w 3090567"/>
              <a:gd name="connsiteY341" fmla="*/ 1600533 h 3199280"/>
              <a:gd name="connsiteX342" fmla="*/ 387450 w 3090567"/>
              <a:gd name="connsiteY342" fmla="*/ 1586840 h 3199280"/>
              <a:gd name="connsiteX343" fmla="*/ 389314 w 3090567"/>
              <a:gd name="connsiteY343" fmla="*/ 1574041 h 3199280"/>
              <a:gd name="connsiteX344" fmla="*/ 389624 w 3090567"/>
              <a:gd name="connsiteY344" fmla="*/ 1568385 h 3199280"/>
              <a:gd name="connsiteX345" fmla="*/ 393974 w 3090567"/>
              <a:gd name="connsiteY345" fmla="*/ 1565408 h 3199280"/>
              <a:gd name="connsiteX346" fmla="*/ 397702 w 3090567"/>
              <a:gd name="connsiteY346" fmla="*/ 1559157 h 3199280"/>
              <a:gd name="connsiteX347" fmla="*/ 403295 w 3090567"/>
              <a:gd name="connsiteY347" fmla="*/ 1595770 h 3199280"/>
              <a:gd name="connsiteX348" fmla="*/ 416344 w 3090567"/>
              <a:gd name="connsiteY348" fmla="*/ 1593091 h 3199280"/>
              <a:gd name="connsiteX349" fmla="*/ 408888 w 3090567"/>
              <a:gd name="connsiteY349" fmla="*/ 1608272 h 3199280"/>
              <a:gd name="connsiteX350" fmla="*/ 419141 w 3090567"/>
              <a:gd name="connsiteY350" fmla="*/ 1594877 h 3199280"/>
              <a:gd name="connsiteX351" fmla="*/ 418209 w 3090567"/>
              <a:gd name="connsiteY351" fmla="*/ 1607379 h 3199280"/>
              <a:gd name="connsiteX352" fmla="*/ 405160 w 3090567"/>
              <a:gd name="connsiteY352" fmla="*/ 1617202 h 3199280"/>
              <a:gd name="connsiteX353" fmla="*/ 398635 w 3090567"/>
              <a:gd name="connsiteY353" fmla="*/ 1624346 h 3199280"/>
              <a:gd name="connsiteX354" fmla="*/ 431259 w 3090567"/>
              <a:gd name="connsiteY354" fmla="*/ 1586840 h 3199280"/>
              <a:gd name="connsiteX355" fmla="*/ 428462 w 3090567"/>
              <a:gd name="connsiteY355" fmla="*/ 1601128 h 3199280"/>
              <a:gd name="connsiteX356" fmla="*/ 450212 w 3090567"/>
              <a:gd name="connsiteY356" fmla="*/ 1596663 h 3199280"/>
              <a:gd name="connsiteX357" fmla="*/ 460465 w 3090567"/>
              <a:gd name="connsiteY357" fmla="*/ 1585054 h 3199280"/>
              <a:gd name="connsiteX358" fmla="*/ 494021 w 3090567"/>
              <a:gd name="connsiteY358" fmla="*/ 1574338 h 3199280"/>
              <a:gd name="connsiteX359" fmla="*/ 490292 w 3090567"/>
              <a:gd name="connsiteY359" fmla="*/ 1564515 h 3199280"/>
              <a:gd name="connsiteX360" fmla="*/ 508935 w 3090567"/>
              <a:gd name="connsiteY360" fmla="*/ 1562729 h 3199280"/>
              <a:gd name="connsiteX361" fmla="*/ 515459 w 3090567"/>
              <a:gd name="connsiteY361" fmla="*/ 1561837 h 3199280"/>
              <a:gd name="connsiteX362" fmla="*/ 514528 w 3090567"/>
              <a:gd name="connsiteY362" fmla="*/ 1553800 h 3199280"/>
              <a:gd name="connsiteX363" fmla="*/ 514838 w 3090567"/>
              <a:gd name="connsiteY363" fmla="*/ 1553800 h 3199280"/>
              <a:gd name="connsiteX364" fmla="*/ 519188 w 3090567"/>
              <a:gd name="connsiteY364" fmla="*/ 1555288 h 3199280"/>
              <a:gd name="connsiteX365" fmla="*/ 541869 w 3090567"/>
              <a:gd name="connsiteY365" fmla="*/ 1539810 h 3199280"/>
              <a:gd name="connsiteX366" fmla="*/ 547462 w 3090567"/>
              <a:gd name="connsiteY366" fmla="*/ 1526415 h 3199280"/>
              <a:gd name="connsiteX367" fmla="*/ 560822 w 3090567"/>
              <a:gd name="connsiteY367" fmla="*/ 1520462 h 3199280"/>
              <a:gd name="connsiteX368" fmla="*/ 577911 w 3090567"/>
              <a:gd name="connsiteY368" fmla="*/ 1523438 h 3199280"/>
              <a:gd name="connsiteX369" fmla="*/ 559890 w 3090567"/>
              <a:gd name="connsiteY369" fmla="*/ 1507960 h 3199280"/>
              <a:gd name="connsiteX370" fmla="*/ 572008 w 3090567"/>
              <a:gd name="connsiteY370" fmla="*/ 1513020 h 3199280"/>
              <a:gd name="connsiteX371" fmla="*/ 586611 w 3090567"/>
              <a:gd name="connsiteY371" fmla="*/ 1512128 h 3199280"/>
              <a:gd name="connsiteX372" fmla="*/ 592203 w 3090567"/>
              <a:gd name="connsiteY372" fmla="*/ 1491887 h 3199280"/>
              <a:gd name="connsiteX373" fmla="*/ 608360 w 3090567"/>
              <a:gd name="connsiteY373" fmla="*/ 1502602 h 3199280"/>
              <a:gd name="connsiteX374" fmla="*/ 625449 w 3090567"/>
              <a:gd name="connsiteY374" fmla="*/ 1487719 h 3199280"/>
              <a:gd name="connsiteX375" fmla="*/ 629177 w 3090567"/>
              <a:gd name="connsiteY375" fmla="*/ 1489505 h 3199280"/>
              <a:gd name="connsiteX376" fmla="*/ 634770 w 3090567"/>
              <a:gd name="connsiteY376" fmla="*/ 1487719 h 3199280"/>
              <a:gd name="connsiteX377" fmla="*/ 634770 w 3090567"/>
              <a:gd name="connsiteY377" fmla="*/ 1479682 h 3199280"/>
              <a:gd name="connsiteX378" fmla="*/ 649062 w 3090567"/>
              <a:gd name="connsiteY378" fmla="*/ 1485636 h 3199280"/>
              <a:gd name="connsiteX379" fmla="*/ 670190 w 3090567"/>
              <a:gd name="connsiteY379" fmla="*/ 1478789 h 3199280"/>
              <a:gd name="connsiteX380" fmla="*/ 671121 w 3090567"/>
              <a:gd name="connsiteY380" fmla="*/ 1477003 h 3199280"/>
              <a:gd name="connsiteX381" fmla="*/ 672053 w 3090567"/>
              <a:gd name="connsiteY381" fmla="*/ 1472538 h 3199280"/>
              <a:gd name="connsiteX382" fmla="*/ 694424 w 3090567"/>
              <a:gd name="connsiteY382" fmla="*/ 1466288 h 3199280"/>
              <a:gd name="connsiteX383" fmla="*/ 713066 w 3090567"/>
              <a:gd name="connsiteY383" fmla="*/ 1441284 h 3199280"/>
              <a:gd name="connsiteX384" fmla="*/ 721455 w 3090567"/>
              <a:gd name="connsiteY384" fmla="*/ 1481468 h 3199280"/>
              <a:gd name="connsiteX385" fmla="*/ 734504 w 3090567"/>
              <a:gd name="connsiteY385" fmla="*/ 1480576 h 3199280"/>
              <a:gd name="connsiteX386" fmla="*/ 747554 w 3090567"/>
              <a:gd name="connsiteY386" fmla="*/ 1491292 h 3199280"/>
              <a:gd name="connsiteX387" fmla="*/ 752214 w 3090567"/>
              <a:gd name="connsiteY387" fmla="*/ 1497543 h 3199280"/>
              <a:gd name="connsiteX388" fmla="*/ 764021 w 3090567"/>
              <a:gd name="connsiteY388" fmla="*/ 1497840 h 3199280"/>
              <a:gd name="connsiteX389" fmla="*/ 782974 w 3090567"/>
              <a:gd name="connsiteY389" fmla="*/ 1487719 h 3199280"/>
              <a:gd name="connsiteX390" fmla="*/ 812802 w 3090567"/>
              <a:gd name="connsiteY390" fmla="*/ 1501114 h 3199280"/>
              <a:gd name="connsiteX391" fmla="*/ 832376 w 3090567"/>
              <a:gd name="connsiteY391" fmla="*/ 1502007 h 3199280"/>
              <a:gd name="connsiteX392" fmla="*/ 787635 w 3090567"/>
              <a:gd name="connsiteY392" fmla="*/ 1514508 h 3199280"/>
              <a:gd name="connsiteX393" fmla="*/ 755943 w 3090567"/>
              <a:gd name="connsiteY393" fmla="*/ 1545763 h 3199280"/>
              <a:gd name="connsiteX394" fmla="*/ 730776 w 3090567"/>
              <a:gd name="connsiteY394" fmla="*/ 1548442 h 3199280"/>
              <a:gd name="connsiteX395" fmla="*/ 731708 w 3090567"/>
              <a:gd name="connsiteY395" fmla="*/ 1566302 h 3199280"/>
              <a:gd name="connsiteX396" fmla="*/ 717726 w 3090567"/>
              <a:gd name="connsiteY396" fmla="*/ 1560051 h 3199280"/>
              <a:gd name="connsiteX397" fmla="*/ 710269 w 3090567"/>
              <a:gd name="connsiteY397" fmla="*/ 1555586 h 3199280"/>
              <a:gd name="connsiteX398" fmla="*/ 718658 w 3090567"/>
              <a:gd name="connsiteY398" fmla="*/ 1593984 h 3199280"/>
              <a:gd name="connsiteX399" fmla="*/ 725183 w 3090567"/>
              <a:gd name="connsiteY399" fmla="*/ 1598152 h 3199280"/>
              <a:gd name="connsiteX400" fmla="*/ 718658 w 3090567"/>
              <a:gd name="connsiteY400" fmla="*/ 1594282 h 3199280"/>
              <a:gd name="connsiteX401" fmla="*/ 709337 w 3090567"/>
              <a:gd name="connsiteY401" fmla="*/ 1604998 h 3199280"/>
              <a:gd name="connsiteX402" fmla="*/ 598105 w 3090567"/>
              <a:gd name="connsiteY402" fmla="*/ 1609463 h 3199280"/>
              <a:gd name="connsiteX403" fmla="*/ 589716 w 3090567"/>
              <a:gd name="connsiteY403" fmla="*/ 1605891 h 3199280"/>
              <a:gd name="connsiteX404" fmla="*/ 582259 w 3090567"/>
              <a:gd name="connsiteY404" fmla="*/ 1615714 h 3199280"/>
              <a:gd name="connsiteX405" fmla="*/ 572006 w 3090567"/>
              <a:gd name="connsiteY405" fmla="*/ 1605891 h 3199280"/>
              <a:gd name="connsiteX406" fmla="*/ 572938 w 3090567"/>
              <a:gd name="connsiteY406" fmla="*/ 1617500 h 3199280"/>
              <a:gd name="connsiteX407" fmla="*/ 558956 w 3090567"/>
              <a:gd name="connsiteY407" fmla="*/ 1630895 h 3199280"/>
              <a:gd name="connsiteX408" fmla="*/ 529128 w 3090567"/>
              <a:gd name="connsiteY408" fmla="*/ 1635360 h 3199280"/>
              <a:gd name="connsiteX409" fmla="*/ 519807 w 3090567"/>
              <a:gd name="connsiteY409" fmla="*/ 1629109 h 3199280"/>
              <a:gd name="connsiteX410" fmla="*/ 521671 w 3090567"/>
              <a:gd name="connsiteY410" fmla="*/ 1642504 h 3199280"/>
              <a:gd name="connsiteX411" fmla="*/ 478794 w 3090567"/>
              <a:gd name="connsiteY411" fmla="*/ 1659470 h 3199280"/>
              <a:gd name="connsiteX412" fmla="*/ 484387 w 3090567"/>
              <a:gd name="connsiteY412" fmla="*/ 1671972 h 3199280"/>
              <a:gd name="connsiteX413" fmla="*/ 448035 w 3090567"/>
              <a:gd name="connsiteY413" fmla="*/ 1685367 h 3199280"/>
              <a:gd name="connsiteX414" fmla="*/ 464813 w 3090567"/>
              <a:gd name="connsiteY414" fmla="*/ 1712157 h 3199280"/>
              <a:gd name="connsiteX415" fmla="*/ 457356 w 3090567"/>
              <a:gd name="connsiteY415" fmla="*/ 1738053 h 3199280"/>
              <a:gd name="connsiteX416" fmla="*/ 477862 w 3090567"/>
              <a:gd name="connsiteY416" fmla="*/ 1761271 h 3199280"/>
              <a:gd name="connsiteX417" fmla="*/ 486251 w 3090567"/>
              <a:gd name="connsiteY417" fmla="*/ 1784489 h 3199280"/>
              <a:gd name="connsiteX418" fmla="*/ 501165 w 3090567"/>
              <a:gd name="connsiteY418" fmla="*/ 1783596 h 3199280"/>
              <a:gd name="connsiteX419" fmla="*/ 513282 w 3090567"/>
              <a:gd name="connsiteY419" fmla="*/ 1790740 h 3199280"/>
              <a:gd name="connsiteX420" fmla="*/ 539382 w 3090567"/>
              <a:gd name="connsiteY420" fmla="*/ 1775559 h 3199280"/>
              <a:gd name="connsiteX421" fmla="*/ 534721 w 3090567"/>
              <a:gd name="connsiteY421" fmla="*/ 1784489 h 3199280"/>
              <a:gd name="connsiteX422" fmla="*/ 538449 w 3090567"/>
              <a:gd name="connsiteY422" fmla="*/ 1805921 h 3199280"/>
              <a:gd name="connsiteX423" fmla="*/ 532857 w 3090567"/>
              <a:gd name="connsiteY423" fmla="*/ 1830032 h 3199280"/>
              <a:gd name="connsiteX424" fmla="*/ 533788 w 3090567"/>
              <a:gd name="connsiteY424" fmla="*/ 1837175 h 3199280"/>
              <a:gd name="connsiteX425" fmla="*/ 556159 w 3090567"/>
              <a:gd name="connsiteY425" fmla="*/ 1902364 h 3199280"/>
              <a:gd name="connsiteX426" fmla="*/ 517010 w 3090567"/>
              <a:gd name="connsiteY426" fmla="*/ 1942548 h 3199280"/>
              <a:gd name="connsiteX427" fmla="*/ 503029 w 3090567"/>
              <a:gd name="connsiteY427" fmla="*/ 1937190 h 3199280"/>
              <a:gd name="connsiteX428" fmla="*/ 486251 w 3090567"/>
              <a:gd name="connsiteY428" fmla="*/ 1931832 h 3199280"/>
              <a:gd name="connsiteX429" fmla="*/ 471337 w 3090567"/>
              <a:gd name="connsiteY429" fmla="*/ 1903257 h 3199280"/>
              <a:gd name="connsiteX430" fmla="*/ 434052 w 3090567"/>
              <a:gd name="connsiteY430" fmla="*/ 1883611 h 3199280"/>
              <a:gd name="connsiteX431" fmla="*/ 428460 w 3090567"/>
              <a:gd name="connsiteY431" fmla="*/ 1864858 h 3199280"/>
              <a:gd name="connsiteX432" fmla="*/ 406089 w 3090567"/>
              <a:gd name="connsiteY432" fmla="*/ 1878253 h 3199280"/>
              <a:gd name="connsiteX433" fmla="*/ 375329 w 3090567"/>
              <a:gd name="connsiteY433" fmla="*/ 1896113 h 3199280"/>
              <a:gd name="connsiteX434" fmla="*/ 364144 w 3090567"/>
              <a:gd name="connsiteY434" fmla="*/ 1966659 h 3199280"/>
              <a:gd name="connsiteX435" fmla="*/ 346434 w 3090567"/>
              <a:gd name="connsiteY435" fmla="*/ 1988090 h 3199280"/>
              <a:gd name="connsiteX436" fmla="*/ 349230 w 3090567"/>
              <a:gd name="connsiteY436" fmla="*/ 2005057 h 3199280"/>
              <a:gd name="connsiteX437" fmla="*/ 348299 w 3090567"/>
              <a:gd name="connsiteY437" fmla="*/ 2022917 h 3199280"/>
              <a:gd name="connsiteX438" fmla="*/ 350163 w 3090567"/>
              <a:gd name="connsiteY438" fmla="*/ 2024703 h 3199280"/>
              <a:gd name="connsiteX439" fmla="*/ 361348 w 3090567"/>
              <a:gd name="connsiteY439" fmla="*/ 2075008 h 3199280"/>
              <a:gd name="connsiteX440" fmla="*/ 363213 w 3090567"/>
              <a:gd name="connsiteY440" fmla="*/ 2078282 h 3199280"/>
              <a:gd name="connsiteX441" fmla="*/ 364144 w 3090567"/>
              <a:gd name="connsiteY441" fmla="*/ 2095249 h 3199280"/>
              <a:gd name="connsiteX442" fmla="*/ 370047 w 3090567"/>
              <a:gd name="connsiteY442" fmla="*/ 2099714 h 3199280"/>
              <a:gd name="connsiteX443" fmla="*/ 381854 w 3090567"/>
              <a:gd name="connsiteY443" fmla="*/ 2103286 h 3199280"/>
              <a:gd name="connsiteX444" fmla="*/ 383718 w 3090567"/>
              <a:gd name="connsiteY444" fmla="*/ 2110132 h 3199280"/>
              <a:gd name="connsiteX445" fmla="*/ 396457 w 3090567"/>
              <a:gd name="connsiteY445" fmla="*/ 2120253 h 3199280"/>
              <a:gd name="connsiteX446" fmla="*/ 412304 w 3090567"/>
              <a:gd name="connsiteY446" fmla="*/ 2140196 h 3199280"/>
              <a:gd name="connsiteX447" fmla="*/ 413235 w 3090567"/>
              <a:gd name="connsiteY447" fmla="*/ 2147042 h 3199280"/>
              <a:gd name="connsiteX448" fmla="*/ 420071 w 3090567"/>
              <a:gd name="connsiteY448" fmla="*/ 2150019 h 3199280"/>
              <a:gd name="connsiteX449" fmla="*/ 425353 w 3090567"/>
              <a:gd name="connsiteY449" fmla="*/ 2157163 h 3199280"/>
              <a:gd name="connsiteX450" fmla="*/ 430635 w 3090567"/>
              <a:gd name="connsiteY450" fmla="*/ 2152698 h 3199280"/>
              <a:gd name="connsiteX451" fmla="*/ 443374 w 3090567"/>
              <a:gd name="connsiteY451" fmla="*/ 2162223 h 3199280"/>
              <a:gd name="connsiteX452" fmla="*/ 452073 w 3090567"/>
              <a:gd name="connsiteY452" fmla="*/ 2163413 h 3199280"/>
              <a:gd name="connsiteX453" fmla="*/ 462016 w 3090567"/>
              <a:gd name="connsiteY453" fmla="*/ 2169664 h 3199280"/>
              <a:gd name="connsiteX454" fmla="*/ 485940 w 3090567"/>
              <a:gd name="connsiteY454" fmla="*/ 2168176 h 3199280"/>
              <a:gd name="connsiteX455" fmla="*/ 488426 w 3090567"/>
              <a:gd name="connsiteY455" fmla="*/ 2175618 h 3199280"/>
              <a:gd name="connsiteX456" fmla="*/ 494018 w 3090567"/>
              <a:gd name="connsiteY456" fmla="*/ 2186334 h 3199280"/>
              <a:gd name="connsiteX457" fmla="*/ 499611 w 3090567"/>
              <a:gd name="connsiteY457" fmla="*/ 2185441 h 3199280"/>
              <a:gd name="connsiteX458" fmla="*/ 509864 w 3090567"/>
              <a:gd name="connsiteY458" fmla="*/ 2193478 h 3199280"/>
              <a:gd name="connsiteX459" fmla="*/ 516389 w 3090567"/>
              <a:gd name="connsiteY459" fmla="*/ 2253308 h 3199280"/>
              <a:gd name="connsiteX460" fmla="*/ 515457 w 3090567"/>
              <a:gd name="connsiteY460" fmla="*/ 2254201 h 3199280"/>
              <a:gd name="connsiteX461" fmla="*/ 517322 w 3090567"/>
              <a:gd name="connsiteY461" fmla="*/ 2260749 h 3199280"/>
              <a:gd name="connsiteX462" fmla="*/ 514836 w 3090567"/>
              <a:gd name="connsiteY462" fmla="*/ 2261940 h 3199280"/>
              <a:gd name="connsiteX463" fmla="*/ 512350 w 3090567"/>
              <a:gd name="connsiteY463" fmla="*/ 2263131 h 3199280"/>
              <a:gd name="connsiteX464" fmla="*/ 507068 w 3090567"/>
              <a:gd name="connsiteY464" fmla="*/ 2267893 h 3199280"/>
              <a:gd name="connsiteX465" fmla="*/ 505515 w 3090567"/>
              <a:gd name="connsiteY465" fmla="*/ 2270572 h 3199280"/>
              <a:gd name="connsiteX466" fmla="*/ 511729 w 3090567"/>
              <a:gd name="connsiteY466" fmla="*/ 2282776 h 3199280"/>
              <a:gd name="connsiteX467" fmla="*/ 521050 w 3090567"/>
              <a:gd name="connsiteY467" fmla="*/ 2300338 h 3199280"/>
              <a:gd name="connsiteX468" fmla="*/ 529439 w 3090567"/>
              <a:gd name="connsiteY468" fmla="*/ 2311650 h 3199280"/>
              <a:gd name="connsiteX469" fmla="*/ 527575 w 3090567"/>
              <a:gd name="connsiteY469" fmla="*/ 2323556 h 3199280"/>
              <a:gd name="connsiteX470" fmla="*/ 523536 w 3090567"/>
              <a:gd name="connsiteY470" fmla="*/ 2327723 h 3199280"/>
              <a:gd name="connsiteX471" fmla="*/ 516079 w 3090567"/>
              <a:gd name="connsiteY471" fmla="*/ 2331593 h 3199280"/>
              <a:gd name="connsiteX472" fmla="*/ 501165 w 3090567"/>
              <a:gd name="connsiteY472" fmla="*/ 2345881 h 3199280"/>
              <a:gd name="connsiteX473" fmla="*/ 500855 w 3090567"/>
              <a:gd name="connsiteY473" fmla="*/ 2345881 h 3199280"/>
              <a:gd name="connsiteX474" fmla="*/ 482834 w 3090567"/>
              <a:gd name="connsiteY474" fmla="*/ 2363145 h 3199280"/>
              <a:gd name="connsiteX475" fmla="*/ 479727 w 3090567"/>
              <a:gd name="connsiteY475" fmla="*/ 2362253 h 3199280"/>
              <a:gd name="connsiteX476" fmla="*/ 473824 w 3090567"/>
              <a:gd name="connsiteY476" fmla="*/ 2368504 h 3199280"/>
              <a:gd name="connsiteX477" fmla="*/ 443685 w 3090567"/>
              <a:gd name="connsiteY477" fmla="*/ 2372671 h 3199280"/>
              <a:gd name="connsiteX478" fmla="*/ 433122 w 3090567"/>
              <a:gd name="connsiteY478" fmla="*/ 2376541 h 3199280"/>
              <a:gd name="connsiteX479" fmla="*/ 422558 w 3090567"/>
              <a:gd name="connsiteY479" fmla="*/ 2382791 h 3199280"/>
              <a:gd name="connsiteX480" fmla="*/ 407955 w 3090567"/>
              <a:gd name="connsiteY480" fmla="*/ 2399758 h 3199280"/>
              <a:gd name="connsiteX481" fmla="*/ 397080 w 3090567"/>
              <a:gd name="connsiteY481" fmla="*/ 2398866 h 3199280"/>
              <a:gd name="connsiteX482" fmla="*/ 391798 w 3090567"/>
              <a:gd name="connsiteY482" fmla="*/ 2396187 h 3199280"/>
              <a:gd name="connsiteX483" fmla="*/ 389312 w 3090567"/>
              <a:gd name="connsiteY483" fmla="*/ 2394699 h 3199280"/>
              <a:gd name="connsiteX484" fmla="*/ 378748 w 3090567"/>
              <a:gd name="connsiteY484" fmla="*/ 2397080 h 3199280"/>
              <a:gd name="connsiteX485" fmla="*/ 376884 w 3090567"/>
              <a:gd name="connsiteY485" fmla="*/ 2409284 h 3199280"/>
              <a:gd name="connsiteX486" fmla="*/ 375331 w 3090567"/>
              <a:gd name="connsiteY486" fmla="*/ 2411665 h 3199280"/>
              <a:gd name="connsiteX487" fmla="*/ 375331 w 3090567"/>
              <a:gd name="connsiteY487" fmla="*/ 2412856 h 3199280"/>
              <a:gd name="connsiteX488" fmla="*/ 373777 w 3090567"/>
              <a:gd name="connsiteY488" fmla="*/ 2413748 h 3199280"/>
              <a:gd name="connsiteX489" fmla="*/ 373777 w 3090567"/>
              <a:gd name="connsiteY489" fmla="*/ 2414046 h 3199280"/>
              <a:gd name="connsiteX490" fmla="*/ 363835 w 3090567"/>
              <a:gd name="connsiteY490" fmla="*/ 2420892 h 3199280"/>
              <a:gd name="connsiteX491" fmla="*/ 349542 w 3090567"/>
              <a:gd name="connsiteY491" fmla="*/ 2421487 h 3199280"/>
              <a:gd name="connsiteX492" fmla="*/ 341463 w 3090567"/>
              <a:gd name="connsiteY492" fmla="*/ 2412855 h 3199280"/>
              <a:gd name="connsiteX493" fmla="*/ 329346 w 3090567"/>
              <a:gd name="connsiteY493" fmla="*/ 2419701 h 3199280"/>
              <a:gd name="connsiteX494" fmla="*/ 325928 w 3090567"/>
              <a:gd name="connsiteY494" fmla="*/ 2428929 h 3199280"/>
              <a:gd name="connsiteX495" fmla="*/ 315054 w 3090567"/>
              <a:gd name="connsiteY495" fmla="*/ 2428333 h 3199280"/>
              <a:gd name="connsiteX496" fmla="*/ 303557 w 3090567"/>
              <a:gd name="connsiteY496" fmla="*/ 2420297 h 3199280"/>
              <a:gd name="connsiteX497" fmla="*/ 304800 w 3090567"/>
              <a:gd name="connsiteY497" fmla="*/ 2429524 h 3199280"/>
              <a:gd name="connsiteX498" fmla="*/ 293926 w 3090567"/>
              <a:gd name="connsiteY498" fmla="*/ 2424464 h 3199280"/>
              <a:gd name="connsiteX499" fmla="*/ 284294 w 3090567"/>
              <a:gd name="connsiteY499" fmla="*/ 2422082 h 3199280"/>
              <a:gd name="connsiteX500" fmla="*/ 275905 w 3090567"/>
              <a:gd name="connsiteY500" fmla="*/ 2433691 h 3199280"/>
              <a:gd name="connsiteX501" fmla="*/ 265962 w 3090567"/>
              <a:gd name="connsiteY501" fmla="*/ 2438752 h 3199280"/>
              <a:gd name="connsiteX502" fmla="*/ 265962 w 3090567"/>
              <a:gd name="connsiteY502" fmla="*/ 2444705 h 3199280"/>
              <a:gd name="connsiteX503" fmla="*/ 254156 w 3090567"/>
              <a:gd name="connsiteY503" fmla="*/ 2444705 h 3199280"/>
              <a:gd name="connsiteX504" fmla="*/ 251049 w 3090567"/>
              <a:gd name="connsiteY504" fmla="*/ 2447979 h 3199280"/>
              <a:gd name="connsiteX505" fmla="*/ 245456 w 3090567"/>
              <a:gd name="connsiteY505" fmla="*/ 2466434 h 3199280"/>
              <a:gd name="connsiteX506" fmla="*/ 242038 w 3090567"/>
              <a:gd name="connsiteY506" fmla="*/ 2481020 h 3199280"/>
              <a:gd name="connsiteX507" fmla="*/ 236445 w 3090567"/>
              <a:gd name="connsiteY507" fmla="*/ 2485782 h 3199280"/>
              <a:gd name="connsiteX508" fmla="*/ 234581 w 3090567"/>
              <a:gd name="connsiteY508" fmla="*/ 2508702 h 3199280"/>
              <a:gd name="connsiteX509" fmla="*/ 227435 w 3090567"/>
              <a:gd name="connsiteY509" fmla="*/ 2508107 h 3199280"/>
              <a:gd name="connsiteX510" fmla="*/ 217182 w 3090567"/>
              <a:gd name="connsiteY510" fmla="*/ 2519716 h 3199280"/>
              <a:gd name="connsiteX511" fmla="*/ 213453 w 3090567"/>
              <a:gd name="connsiteY511" fmla="*/ 2514656 h 3199280"/>
              <a:gd name="connsiteX512" fmla="*/ 176169 w 3090567"/>
              <a:gd name="connsiteY512" fmla="*/ 2561984 h 3199280"/>
              <a:gd name="connsiteX513" fmla="*/ 199782 w 3090567"/>
              <a:gd name="connsiteY513" fmla="*/ 2578653 h 3199280"/>
              <a:gd name="connsiteX514" fmla="*/ 210657 w 3090567"/>
              <a:gd name="connsiteY514" fmla="*/ 2595620 h 3199280"/>
              <a:gd name="connsiteX515" fmla="*/ 205064 w 3090567"/>
              <a:gd name="connsiteY515" fmla="*/ 2603657 h 3199280"/>
              <a:gd name="connsiteX516" fmla="*/ 209414 w 3090567"/>
              <a:gd name="connsiteY516" fmla="*/ 2604252 h 3199280"/>
              <a:gd name="connsiteX517" fmla="*/ 211278 w 3090567"/>
              <a:gd name="connsiteY517" fmla="*/ 2609312 h 3199280"/>
              <a:gd name="connsiteX518" fmla="*/ 219667 w 3090567"/>
              <a:gd name="connsiteY518" fmla="*/ 2609908 h 3199280"/>
              <a:gd name="connsiteX519" fmla="*/ 227435 w 3090567"/>
              <a:gd name="connsiteY519" fmla="*/ 2623303 h 3199280"/>
              <a:gd name="connsiteX520" fmla="*/ 222775 w 3090567"/>
              <a:gd name="connsiteY520" fmla="*/ 2633721 h 3199280"/>
              <a:gd name="connsiteX521" fmla="*/ 229921 w 3090567"/>
              <a:gd name="connsiteY521" fmla="*/ 2639376 h 3199280"/>
              <a:gd name="connsiteX522" fmla="*/ 228678 w 3090567"/>
              <a:gd name="connsiteY522" fmla="*/ 2646520 h 3199280"/>
              <a:gd name="connsiteX523" fmla="*/ 233028 w 3090567"/>
              <a:gd name="connsiteY523" fmla="*/ 2671822 h 3199280"/>
              <a:gd name="connsiteX524" fmla="*/ 247320 w 3090567"/>
              <a:gd name="connsiteY524" fmla="*/ 2674798 h 3199280"/>
              <a:gd name="connsiteX525" fmla="*/ 259438 w 3090567"/>
              <a:gd name="connsiteY525" fmla="*/ 2688788 h 3199280"/>
              <a:gd name="connsiteX526" fmla="*/ 273419 w 3090567"/>
              <a:gd name="connsiteY526" fmla="*/ 2690872 h 3199280"/>
              <a:gd name="connsiteX527" fmla="*/ 274662 w 3090567"/>
              <a:gd name="connsiteY527" fmla="*/ 2701290 h 3199280"/>
              <a:gd name="connsiteX528" fmla="*/ 279944 w 3090567"/>
              <a:gd name="connsiteY528" fmla="*/ 2707839 h 3199280"/>
              <a:gd name="connsiteX529" fmla="*/ 293926 w 3090567"/>
              <a:gd name="connsiteY529" fmla="*/ 2710518 h 3199280"/>
              <a:gd name="connsiteX530" fmla="*/ 315054 w 3090567"/>
              <a:gd name="connsiteY530" fmla="*/ 2726889 h 3199280"/>
              <a:gd name="connsiteX531" fmla="*/ 314432 w 3090567"/>
              <a:gd name="connsiteY531" fmla="*/ 2739093 h 3199280"/>
              <a:gd name="connsiteX532" fmla="*/ 304800 w 3090567"/>
              <a:gd name="connsiteY532" fmla="*/ 2747130 h 3199280"/>
              <a:gd name="connsiteX533" fmla="*/ 305422 w 3090567"/>
              <a:gd name="connsiteY533" fmla="*/ 2755763 h 3199280"/>
              <a:gd name="connsiteX534" fmla="*/ 314432 w 3090567"/>
              <a:gd name="connsiteY534" fmla="*/ 2758144 h 3199280"/>
              <a:gd name="connsiteX535" fmla="*/ 315054 w 3090567"/>
              <a:gd name="connsiteY535" fmla="*/ 2763799 h 3199280"/>
              <a:gd name="connsiteX536" fmla="*/ 328724 w 3090567"/>
              <a:gd name="connsiteY536" fmla="*/ 2773920 h 3199280"/>
              <a:gd name="connsiteX537" fmla="*/ 365077 w 3090567"/>
              <a:gd name="connsiteY537" fmla="*/ 2771836 h 3199280"/>
              <a:gd name="connsiteX538" fmla="*/ 387758 w 3090567"/>
              <a:gd name="connsiteY538" fmla="*/ 2772729 h 3199280"/>
              <a:gd name="connsiteX539" fmla="*/ 425664 w 3090567"/>
              <a:gd name="connsiteY539" fmla="*/ 2768561 h 3199280"/>
              <a:gd name="connsiteX540" fmla="*/ 447413 w 3090567"/>
              <a:gd name="connsiteY540" fmla="*/ 2744153 h 3199280"/>
              <a:gd name="connsiteX541" fmla="*/ 471027 w 3090567"/>
              <a:gd name="connsiteY541" fmla="*/ 2739986 h 3199280"/>
              <a:gd name="connsiteX542" fmla="*/ 503651 w 3090567"/>
              <a:gd name="connsiteY542" fmla="*/ 2706052 h 3199280"/>
              <a:gd name="connsiteX543" fmla="*/ 514525 w 3090567"/>
              <a:gd name="connsiteY543" fmla="*/ 2680751 h 3199280"/>
              <a:gd name="connsiteX544" fmla="*/ 528196 w 3090567"/>
              <a:gd name="connsiteY544" fmla="*/ 2680751 h 3199280"/>
              <a:gd name="connsiteX545" fmla="*/ 533478 w 3090567"/>
              <a:gd name="connsiteY545" fmla="*/ 2689681 h 3199280"/>
              <a:gd name="connsiteX546" fmla="*/ 549013 w 3090567"/>
              <a:gd name="connsiteY546" fmla="*/ 2690276 h 3199280"/>
              <a:gd name="connsiteX547" fmla="*/ 566102 w 3090567"/>
              <a:gd name="connsiteY547" fmla="*/ 2719149 h 3199280"/>
              <a:gd name="connsiteX548" fmla="*/ 586919 w 3090567"/>
              <a:gd name="connsiteY548" fmla="*/ 2725103 h 3199280"/>
              <a:gd name="connsiteX549" fmla="*/ 610533 w 3090567"/>
              <a:gd name="connsiteY549" fmla="*/ 2723317 h 3199280"/>
              <a:gd name="connsiteX550" fmla="*/ 619543 w 3090567"/>
              <a:gd name="connsiteY550" fmla="*/ 2705159 h 3199280"/>
              <a:gd name="connsiteX551" fmla="*/ 639428 w 3090567"/>
              <a:gd name="connsiteY551" fmla="*/ 2701587 h 3199280"/>
              <a:gd name="connsiteX552" fmla="*/ 681995 w 3090567"/>
              <a:gd name="connsiteY552" fmla="*/ 2659319 h 3199280"/>
              <a:gd name="connsiteX553" fmla="*/ 709026 w 3090567"/>
              <a:gd name="connsiteY553" fmla="*/ 2665272 h 3199280"/>
              <a:gd name="connsiteX554" fmla="*/ 731707 w 3090567"/>
              <a:gd name="connsiteY554" fmla="*/ 2679263 h 3199280"/>
              <a:gd name="connsiteX555" fmla="*/ 759981 w 3090567"/>
              <a:gd name="connsiteY555" fmla="*/ 2681644 h 3199280"/>
              <a:gd name="connsiteX556" fmla="*/ 793226 w 3090567"/>
              <a:gd name="connsiteY556" fmla="*/ 2718256 h 3199280"/>
              <a:gd name="connsiteX557" fmla="*/ 816840 w 3090567"/>
              <a:gd name="connsiteY557" fmla="*/ 2741474 h 3199280"/>
              <a:gd name="connsiteX558" fmla="*/ 847600 w 3090567"/>
              <a:gd name="connsiteY558" fmla="*/ 2739986 h 3199280"/>
              <a:gd name="connsiteX559" fmla="*/ 868417 w 3090567"/>
              <a:gd name="connsiteY559" fmla="*/ 2736414 h 3199280"/>
              <a:gd name="connsiteX560" fmla="*/ 875874 w 3090567"/>
              <a:gd name="connsiteY560" fmla="*/ 2756357 h 3199280"/>
              <a:gd name="connsiteX561" fmla="*/ 884884 w 3090567"/>
              <a:gd name="connsiteY561" fmla="*/ 2777194 h 3199280"/>
              <a:gd name="connsiteX562" fmla="*/ 889234 w 3090567"/>
              <a:gd name="connsiteY562" fmla="*/ 2812616 h 3199280"/>
              <a:gd name="connsiteX563" fmla="*/ 900109 w 3090567"/>
              <a:gd name="connsiteY563" fmla="*/ 2849228 h 3199280"/>
              <a:gd name="connsiteX564" fmla="*/ 920926 w 3090567"/>
              <a:gd name="connsiteY564" fmla="*/ 2862921 h 3199280"/>
              <a:gd name="connsiteX565" fmla="*/ 923411 w 3090567"/>
              <a:gd name="connsiteY565" fmla="*/ 2868874 h 3199280"/>
              <a:gd name="connsiteX566" fmla="*/ 909119 w 3090567"/>
              <a:gd name="connsiteY566" fmla="*/ 2871553 h 3199280"/>
              <a:gd name="connsiteX567" fmla="*/ 900730 w 3090567"/>
              <a:gd name="connsiteY567" fmla="*/ 2865302 h 3199280"/>
              <a:gd name="connsiteX568" fmla="*/ 897934 w 3090567"/>
              <a:gd name="connsiteY568" fmla="*/ 2874232 h 3199280"/>
              <a:gd name="connsiteX569" fmla="*/ 893584 w 3090567"/>
              <a:gd name="connsiteY569" fmla="*/ 2862028 h 3199280"/>
              <a:gd name="connsiteX570" fmla="*/ 888302 w 3090567"/>
              <a:gd name="connsiteY570" fmla="*/ 2866195 h 3199280"/>
              <a:gd name="connsiteX571" fmla="*/ 889233 w 3090567"/>
              <a:gd name="connsiteY571" fmla="*/ 2874232 h 3199280"/>
              <a:gd name="connsiteX572" fmla="*/ 899486 w 3090567"/>
              <a:gd name="connsiteY572" fmla="*/ 2890008 h 3199280"/>
              <a:gd name="connsiteX573" fmla="*/ 916264 w 3090567"/>
              <a:gd name="connsiteY573" fmla="*/ 2906082 h 3199280"/>
              <a:gd name="connsiteX574" fmla="*/ 910983 w 3090567"/>
              <a:gd name="connsiteY574" fmla="*/ 2910844 h 3199280"/>
              <a:gd name="connsiteX575" fmla="*/ 923721 w 3090567"/>
              <a:gd name="connsiteY575" fmla="*/ 2912630 h 3199280"/>
              <a:gd name="connsiteX576" fmla="*/ 943606 w 3090567"/>
              <a:gd name="connsiteY576" fmla="*/ 2908463 h 3199280"/>
              <a:gd name="connsiteX577" fmla="*/ 957277 w 3090567"/>
              <a:gd name="connsiteY577" fmla="*/ 2898640 h 3199280"/>
              <a:gd name="connsiteX578" fmla="*/ 979027 w 3090567"/>
              <a:gd name="connsiteY578" fmla="*/ 2902510 h 3199280"/>
              <a:gd name="connsiteX579" fmla="*/ 1014136 w 3090567"/>
              <a:gd name="connsiteY579" fmla="*/ 2934657 h 3199280"/>
              <a:gd name="connsiteX580" fmla="*/ 1040546 w 3090567"/>
              <a:gd name="connsiteY580" fmla="*/ 2968293 h 3199280"/>
              <a:gd name="connsiteX581" fmla="*/ 1057013 w 3090567"/>
              <a:gd name="connsiteY581" fmla="*/ 2981093 h 3199280"/>
              <a:gd name="connsiteX582" fmla="*/ 1070995 w 3090567"/>
              <a:gd name="connsiteY582" fmla="*/ 2991213 h 3199280"/>
              <a:gd name="connsiteX583" fmla="*/ 1085909 w 3090567"/>
              <a:gd name="connsiteY583" fmla="*/ 3008180 h 3199280"/>
              <a:gd name="connsiteX584" fmla="*/ 1111697 w 3090567"/>
              <a:gd name="connsiteY584" fmla="*/ 3023956 h 3199280"/>
              <a:gd name="connsiteX585" fmla="*/ 1119465 w 3090567"/>
              <a:gd name="connsiteY585" fmla="*/ 3040923 h 3199280"/>
              <a:gd name="connsiteX586" fmla="*/ 1122882 w 3090567"/>
              <a:gd name="connsiteY586" fmla="*/ 3050150 h 3199280"/>
              <a:gd name="connsiteX587" fmla="*/ 1127543 w 3090567"/>
              <a:gd name="connsiteY587" fmla="*/ 3063545 h 3199280"/>
              <a:gd name="connsiteX588" fmla="*/ 1128164 w 3090567"/>
              <a:gd name="connsiteY588" fmla="*/ 3079619 h 3199280"/>
              <a:gd name="connsiteX589" fmla="*/ 1124747 w 3090567"/>
              <a:gd name="connsiteY589" fmla="*/ 3094205 h 3199280"/>
              <a:gd name="connsiteX590" fmla="*/ 1127543 w 3090567"/>
              <a:gd name="connsiteY590" fmla="*/ 3108492 h 3199280"/>
              <a:gd name="connsiteX591" fmla="*/ 1134068 w 3090567"/>
              <a:gd name="connsiteY591" fmla="*/ 3127245 h 3199280"/>
              <a:gd name="connsiteX592" fmla="*/ 1138728 w 3090567"/>
              <a:gd name="connsiteY592" fmla="*/ 3139152 h 3199280"/>
              <a:gd name="connsiteX593" fmla="*/ 1140593 w 3090567"/>
              <a:gd name="connsiteY593" fmla="*/ 3144807 h 3199280"/>
              <a:gd name="connsiteX594" fmla="*/ 1148049 w 3090567"/>
              <a:gd name="connsiteY594" fmla="*/ 3160286 h 3199280"/>
              <a:gd name="connsiteX595" fmla="*/ 1146807 w 3090567"/>
              <a:gd name="connsiteY595" fmla="*/ 3170109 h 3199280"/>
              <a:gd name="connsiteX596" fmla="*/ 1153642 w 3090567"/>
              <a:gd name="connsiteY596" fmla="*/ 3176657 h 3199280"/>
              <a:gd name="connsiteX597" fmla="*/ 1159856 w 3090567"/>
              <a:gd name="connsiteY597" fmla="*/ 3185885 h 3199280"/>
              <a:gd name="connsiteX598" fmla="*/ 1175081 w 3090567"/>
              <a:gd name="connsiteY598" fmla="*/ 3193624 h 3199280"/>
              <a:gd name="connsiteX599" fmla="*/ 1193723 w 3090567"/>
              <a:gd name="connsiteY599" fmla="*/ 3199280 h 3199280"/>
              <a:gd name="connsiteX600" fmla="*/ 1212365 w 3090567"/>
              <a:gd name="connsiteY600" fmla="*/ 3198089 h 3199280"/>
              <a:gd name="connsiteX601" fmla="*/ 1210501 w 3090567"/>
              <a:gd name="connsiteY601" fmla="*/ 3192731 h 3199280"/>
              <a:gd name="connsiteX602" fmla="*/ 1217958 w 3090567"/>
              <a:gd name="connsiteY602" fmla="*/ 3187671 h 3199280"/>
              <a:gd name="connsiteX603" fmla="*/ 1226347 w 3090567"/>
              <a:gd name="connsiteY603" fmla="*/ 3189457 h 3199280"/>
              <a:gd name="connsiteX604" fmla="*/ 1228832 w 3090567"/>
              <a:gd name="connsiteY604" fmla="*/ 3182015 h 3199280"/>
              <a:gd name="connsiteX605" fmla="*/ 1235668 w 3090567"/>
              <a:gd name="connsiteY605" fmla="*/ 3171597 h 3199280"/>
              <a:gd name="connsiteX606" fmla="*/ 1255553 w 3090567"/>
              <a:gd name="connsiteY606" fmla="*/ 3161476 h 3199280"/>
              <a:gd name="connsiteX607" fmla="*/ 1275749 w 3090567"/>
              <a:gd name="connsiteY607" fmla="*/ 3149570 h 3199280"/>
              <a:gd name="connsiteX608" fmla="*/ 1273884 w 3090567"/>
              <a:gd name="connsiteY608" fmla="*/ 3125757 h 3199280"/>
              <a:gd name="connsiteX609" fmla="*/ 1272953 w 3090567"/>
              <a:gd name="connsiteY609" fmla="*/ 3122185 h 3199280"/>
              <a:gd name="connsiteX610" fmla="*/ 1276060 w 3090567"/>
              <a:gd name="connsiteY610" fmla="*/ 3118315 h 3199280"/>
              <a:gd name="connsiteX611" fmla="*/ 1286002 w 3090567"/>
              <a:gd name="connsiteY611" fmla="*/ 3132901 h 3199280"/>
              <a:gd name="connsiteX612" fmla="*/ 1287556 w 3090567"/>
              <a:gd name="connsiteY612" fmla="*/ 3119804 h 3199280"/>
              <a:gd name="connsiteX613" fmla="*/ 1296877 w 3090567"/>
              <a:gd name="connsiteY613" fmla="*/ 3116529 h 3199280"/>
              <a:gd name="connsiteX614" fmla="*/ 1295013 w 3090567"/>
              <a:gd name="connsiteY614" fmla="*/ 3106706 h 3199280"/>
              <a:gd name="connsiteX615" fmla="*/ 1307441 w 3090567"/>
              <a:gd name="connsiteY615" fmla="*/ 3102837 h 3199280"/>
              <a:gd name="connsiteX616" fmla="*/ 1310237 w 3090567"/>
              <a:gd name="connsiteY616" fmla="*/ 3094800 h 3199280"/>
              <a:gd name="connsiteX617" fmla="*/ 1318316 w 3090567"/>
              <a:gd name="connsiteY617" fmla="*/ 3098669 h 3199280"/>
              <a:gd name="connsiteX618" fmla="*/ 1330433 w 3090567"/>
              <a:gd name="connsiteY618" fmla="*/ 3068308 h 3199280"/>
              <a:gd name="connsiteX619" fmla="*/ 1339754 w 3090567"/>
              <a:gd name="connsiteY619" fmla="*/ 3045090 h 3199280"/>
              <a:gd name="connsiteX620" fmla="*/ 1335094 w 3090567"/>
              <a:gd name="connsiteY620" fmla="*/ 3034374 h 3199280"/>
              <a:gd name="connsiteX621" fmla="*/ 1343483 w 3090567"/>
              <a:gd name="connsiteY621" fmla="*/ 3028123 h 3199280"/>
              <a:gd name="connsiteX622" fmla="*/ 1338822 w 3090567"/>
              <a:gd name="connsiteY622" fmla="*/ 3008478 h 3199280"/>
              <a:gd name="connsiteX623" fmla="*/ 1388224 w 3090567"/>
              <a:gd name="connsiteY623" fmla="*/ 2979307 h 3199280"/>
              <a:gd name="connsiteX624" fmla="*/ 1388534 w 3090567"/>
              <a:gd name="connsiteY624" fmla="*/ 2970079 h 3199280"/>
              <a:gd name="connsiteX625" fmla="*/ 1383874 w 3090567"/>
              <a:gd name="connsiteY625" fmla="*/ 2959661 h 3199280"/>
              <a:gd name="connsiteX626" fmla="*/ 1391952 w 3090567"/>
              <a:gd name="connsiteY626" fmla="*/ 2963233 h 3199280"/>
              <a:gd name="connsiteX627" fmla="*/ 1396302 w 3090567"/>
              <a:gd name="connsiteY627" fmla="*/ 2953112 h 3199280"/>
              <a:gd name="connsiteX628" fmla="*/ 1394127 w 3090567"/>
              <a:gd name="connsiteY628" fmla="*/ 2977223 h 3199280"/>
              <a:gd name="connsiteX629" fmla="*/ 1407487 w 3090567"/>
              <a:gd name="connsiteY629" fmla="*/ 2973651 h 3199280"/>
              <a:gd name="connsiteX630" fmla="*/ 1420847 w 3090567"/>
              <a:gd name="connsiteY630" fmla="*/ 2972759 h 3199280"/>
              <a:gd name="connsiteX631" fmla="*/ 1416497 w 3090567"/>
              <a:gd name="connsiteY631" fmla="*/ 2951327 h 3199280"/>
              <a:gd name="connsiteX632" fmla="*/ 1414944 w 3090567"/>
              <a:gd name="connsiteY632" fmla="*/ 2935551 h 3199280"/>
              <a:gd name="connsiteX633" fmla="*/ 1406555 w 3090567"/>
              <a:gd name="connsiteY633" fmla="*/ 2926026 h 3199280"/>
              <a:gd name="connsiteX634" fmla="*/ 1394748 w 3090567"/>
              <a:gd name="connsiteY634" fmla="*/ 2908464 h 3199280"/>
              <a:gd name="connsiteX635" fmla="*/ 1398787 w 3090567"/>
              <a:gd name="connsiteY635" fmla="*/ 2905487 h 3199280"/>
              <a:gd name="connsiteX636" fmla="*/ 1405623 w 3090567"/>
              <a:gd name="connsiteY636" fmla="*/ 2914119 h 3199280"/>
              <a:gd name="connsiteX637" fmla="*/ 1415255 w 3090567"/>
              <a:gd name="connsiteY637" fmla="*/ 2924835 h 3199280"/>
              <a:gd name="connsiteX638" fmla="*/ 1425508 w 3090567"/>
              <a:gd name="connsiteY638" fmla="*/ 2937932 h 3199280"/>
              <a:gd name="connsiteX639" fmla="*/ 1436382 w 3090567"/>
              <a:gd name="connsiteY639" fmla="*/ 2969782 h 3199280"/>
              <a:gd name="connsiteX640" fmla="*/ 1444771 w 3090567"/>
              <a:gd name="connsiteY640" fmla="*/ 2966508 h 3199280"/>
              <a:gd name="connsiteX641" fmla="*/ 1450364 w 3090567"/>
              <a:gd name="connsiteY641" fmla="*/ 2970973 h 3199280"/>
              <a:gd name="connsiteX642" fmla="*/ 1457510 w 3090567"/>
              <a:gd name="connsiteY642" fmla="*/ 2964424 h 3199280"/>
              <a:gd name="connsiteX643" fmla="*/ 1462171 w 3090567"/>
              <a:gd name="connsiteY643" fmla="*/ 2967698 h 3199280"/>
              <a:gd name="connsiteX644" fmla="*/ 1486095 w 3090567"/>
              <a:gd name="connsiteY644" fmla="*/ 2954006 h 3199280"/>
              <a:gd name="connsiteX645" fmla="*/ 1473978 w 3090567"/>
              <a:gd name="connsiteY645" fmla="*/ 2963829 h 3199280"/>
              <a:gd name="connsiteX646" fmla="*/ 1468385 w 3090567"/>
              <a:gd name="connsiteY646" fmla="*/ 2977819 h 3199280"/>
              <a:gd name="connsiteX647" fmla="*/ 1418672 w 3090567"/>
              <a:gd name="connsiteY647" fmla="*/ 2983177 h 3199280"/>
              <a:gd name="connsiteX648" fmla="*/ 1401584 w 3090567"/>
              <a:gd name="connsiteY648" fmla="*/ 2987344 h 3199280"/>
              <a:gd name="connsiteX649" fmla="*/ 1418051 w 3090567"/>
              <a:gd name="connsiteY649" fmla="*/ 2998655 h 3199280"/>
              <a:gd name="connsiteX650" fmla="*/ 1418051 w 3090567"/>
              <a:gd name="connsiteY650" fmla="*/ 2989428 h 3199280"/>
              <a:gd name="connsiteX651" fmla="*/ 1436382 w 3090567"/>
              <a:gd name="connsiteY651" fmla="*/ 2988832 h 3199280"/>
              <a:gd name="connsiteX652" fmla="*/ 1448189 w 3090567"/>
              <a:gd name="connsiteY652" fmla="*/ 2991511 h 3199280"/>
              <a:gd name="connsiteX653" fmla="*/ 1427683 w 3090567"/>
              <a:gd name="connsiteY653" fmla="*/ 3005502 h 3199280"/>
              <a:gd name="connsiteX654" fmla="*/ 1456267 w 3090567"/>
              <a:gd name="connsiteY654" fmla="*/ 3008181 h 3199280"/>
              <a:gd name="connsiteX655" fmla="*/ 1457510 w 3090567"/>
              <a:gd name="connsiteY655" fmla="*/ 3013241 h 3199280"/>
              <a:gd name="connsiteX656" fmla="*/ 1436693 w 3090567"/>
              <a:gd name="connsiteY656" fmla="*/ 3015324 h 3199280"/>
              <a:gd name="connsiteX657" fmla="*/ 1413080 w 3090567"/>
              <a:gd name="connsiteY657" fmla="*/ 3013241 h 3199280"/>
              <a:gd name="connsiteX658" fmla="*/ 1405933 w 3090567"/>
              <a:gd name="connsiteY658" fmla="*/ 3005502 h 3199280"/>
              <a:gd name="connsiteX659" fmla="*/ 1401895 w 3090567"/>
              <a:gd name="connsiteY659" fmla="*/ 3003418 h 3199280"/>
              <a:gd name="connsiteX660" fmla="*/ 1402826 w 3090567"/>
              <a:gd name="connsiteY660" fmla="*/ 3009371 h 3199280"/>
              <a:gd name="connsiteX661" fmla="*/ 1417119 w 3090567"/>
              <a:gd name="connsiteY661" fmla="*/ 3019789 h 3199280"/>
              <a:gd name="connsiteX662" fmla="*/ 1466210 w 3090567"/>
              <a:gd name="connsiteY662" fmla="*/ 3019194 h 3199280"/>
              <a:gd name="connsiteX663" fmla="*/ 1470560 w 3090567"/>
              <a:gd name="connsiteY663" fmla="*/ 3009967 h 3199280"/>
              <a:gd name="connsiteX664" fmla="*/ 1472424 w 3090567"/>
              <a:gd name="connsiteY664" fmla="*/ 3010264 h 3199280"/>
              <a:gd name="connsiteX665" fmla="*/ 1474910 w 3090567"/>
              <a:gd name="connsiteY665" fmla="*/ 3015026 h 3199280"/>
              <a:gd name="connsiteX666" fmla="*/ 1495727 w 3090567"/>
              <a:gd name="connsiteY666" fmla="*/ 3015919 h 3199280"/>
              <a:gd name="connsiteX667" fmla="*/ 1514990 w 3090567"/>
              <a:gd name="connsiteY667" fmla="*/ 3004012 h 3199280"/>
              <a:gd name="connsiteX668" fmla="*/ 1535497 w 3090567"/>
              <a:gd name="connsiteY668" fmla="*/ 2999547 h 3199280"/>
              <a:gd name="connsiteX669" fmla="*/ 1535497 w 3090567"/>
              <a:gd name="connsiteY669" fmla="*/ 2993297 h 3199280"/>
              <a:gd name="connsiteX670" fmla="*/ 1542954 w 3090567"/>
              <a:gd name="connsiteY670" fmla="*/ 2995083 h 3199280"/>
              <a:gd name="connsiteX671" fmla="*/ 1549479 w 3090567"/>
              <a:gd name="connsiteY671" fmla="*/ 2982581 h 3199280"/>
              <a:gd name="connsiteX672" fmla="*/ 1576510 w 3090567"/>
              <a:gd name="connsiteY672" fmla="*/ 2994190 h 3199280"/>
              <a:gd name="connsiteX673" fmla="*/ 1579306 w 3090567"/>
              <a:gd name="connsiteY673" fmla="*/ 2983474 h 3199280"/>
              <a:gd name="connsiteX674" fmla="*/ 1585209 w 3090567"/>
              <a:gd name="connsiteY674" fmla="*/ 2981390 h 3199280"/>
              <a:gd name="connsiteX675" fmla="*/ 1593288 w 3090567"/>
              <a:gd name="connsiteY675" fmla="*/ 3001333 h 3199280"/>
              <a:gd name="connsiteX676" fmla="*/ 1599813 w 3090567"/>
              <a:gd name="connsiteY676" fmla="*/ 3004012 h 3199280"/>
              <a:gd name="connsiteX677" fmla="*/ 1592977 w 3090567"/>
              <a:gd name="connsiteY677" fmla="*/ 3008775 h 3199280"/>
              <a:gd name="connsiteX678" fmla="*/ 1584277 w 3090567"/>
              <a:gd name="connsiteY678" fmla="*/ 3015621 h 3199280"/>
              <a:gd name="connsiteX679" fmla="*/ 1568121 w 3090567"/>
              <a:gd name="connsiteY679" fmla="*/ 3033779 h 3199280"/>
              <a:gd name="connsiteX680" fmla="*/ 1559732 w 3090567"/>
              <a:gd name="connsiteY680" fmla="*/ 3031993 h 3199280"/>
              <a:gd name="connsiteX681" fmla="*/ 1563460 w 3090567"/>
              <a:gd name="connsiteY681" fmla="*/ 3037351 h 3199280"/>
              <a:gd name="connsiteX682" fmla="*/ 1546682 w 3090567"/>
              <a:gd name="connsiteY682" fmla="*/ 3049853 h 3199280"/>
              <a:gd name="connsiteX683" fmla="*/ 1539847 w 3090567"/>
              <a:gd name="connsiteY683" fmla="*/ 3060271 h 3199280"/>
              <a:gd name="connsiteX684" fmla="*/ 1542643 w 3090567"/>
              <a:gd name="connsiteY684" fmla="*/ 3063843 h 3199280"/>
              <a:gd name="connsiteX685" fmla="*/ 1523069 w 3090567"/>
              <a:gd name="connsiteY685" fmla="*/ 3095693 h 3199280"/>
              <a:gd name="connsiteX686" fmla="*/ 1553207 w 3090567"/>
              <a:gd name="connsiteY686" fmla="*/ 3085274 h 3199280"/>
              <a:gd name="connsiteX687" fmla="*/ 1592666 w 3090567"/>
              <a:gd name="connsiteY687" fmla="*/ 3098967 h 3199280"/>
              <a:gd name="connsiteX688" fmla="*/ 1622805 w 3090567"/>
              <a:gd name="connsiteY688" fmla="*/ 3100753 h 3199280"/>
              <a:gd name="connsiteX689" fmla="*/ 1629640 w 3090567"/>
              <a:gd name="connsiteY689" fmla="*/ 3133496 h 3199280"/>
              <a:gd name="connsiteX690" fmla="*/ 1635854 w 3090567"/>
              <a:gd name="connsiteY690" fmla="*/ 3148677 h 3199280"/>
              <a:gd name="connsiteX691" fmla="*/ 1624980 w 3090567"/>
              <a:gd name="connsiteY691" fmla="*/ 3160285 h 3199280"/>
              <a:gd name="connsiteX692" fmla="*/ 1646418 w 3090567"/>
              <a:gd name="connsiteY692" fmla="*/ 3165643 h 3199280"/>
              <a:gd name="connsiteX693" fmla="*/ 1661643 w 3090567"/>
              <a:gd name="connsiteY693" fmla="*/ 3171299 h 3199280"/>
              <a:gd name="connsiteX694" fmla="*/ 1676556 w 3090567"/>
              <a:gd name="connsiteY694" fmla="*/ 3167727 h 3199280"/>
              <a:gd name="connsiteX695" fmla="*/ 1726269 w 3090567"/>
              <a:gd name="connsiteY695" fmla="*/ 3097181 h 3199280"/>
              <a:gd name="connsiteX696" fmla="*/ 1744911 w 3090567"/>
              <a:gd name="connsiteY696" fmla="*/ 3088251 h 3199280"/>
              <a:gd name="connsiteX697" fmla="*/ 1757339 w 3090567"/>
              <a:gd name="connsiteY697" fmla="*/ 3088251 h 3199280"/>
              <a:gd name="connsiteX698" fmla="*/ 1763553 w 3090567"/>
              <a:gd name="connsiteY698" fmla="*/ 3068010 h 3199280"/>
              <a:gd name="connsiteX699" fmla="*/ 1775982 w 3090567"/>
              <a:gd name="connsiteY699" fmla="*/ 3055806 h 3199280"/>
              <a:gd name="connsiteX700" fmla="*/ 1773185 w 3090567"/>
              <a:gd name="connsiteY700" fmla="*/ 3054913 h 3199280"/>
              <a:gd name="connsiteX701" fmla="*/ 1778467 w 3090567"/>
              <a:gd name="connsiteY701" fmla="*/ 3042114 h 3199280"/>
              <a:gd name="connsiteX702" fmla="*/ 1795556 w 3090567"/>
              <a:gd name="connsiteY702" fmla="*/ 3039435 h 3199280"/>
              <a:gd name="connsiteX703" fmla="*/ 1816684 w 3090567"/>
              <a:gd name="connsiteY703" fmla="*/ 3043900 h 3199280"/>
              <a:gd name="connsiteX704" fmla="*/ 1824451 w 3090567"/>
              <a:gd name="connsiteY704" fmla="*/ 3034672 h 3199280"/>
              <a:gd name="connsiteX705" fmla="*/ 1843404 w 3090567"/>
              <a:gd name="connsiteY705" fmla="*/ 3029016 h 3199280"/>
              <a:gd name="connsiteX706" fmla="*/ 1846822 w 3090567"/>
              <a:gd name="connsiteY706" fmla="*/ 2999548 h 3199280"/>
              <a:gd name="connsiteX707" fmla="*/ 1857697 w 3090567"/>
              <a:gd name="connsiteY707" fmla="*/ 2975735 h 3199280"/>
              <a:gd name="connsiteX708" fmla="*/ 1813266 w 3090567"/>
              <a:gd name="connsiteY708" fmla="*/ 2985558 h 3199280"/>
              <a:gd name="connsiteX709" fmla="*/ 1807363 w 3090567"/>
              <a:gd name="connsiteY709" fmla="*/ 3000441 h 3199280"/>
              <a:gd name="connsiteX710" fmla="*/ 1795556 w 3090567"/>
              <a:gd name="connsiteY710" fmla="*/ 2999845 h 3199280"/>
              <a:gd name="connsiteX711" fmla="*/ 1791517 w 3090567"/>
              <a:gd name="connsiteY711" fmla="*/ 2993892 h 3199280"/>
              <a:gd name="connsiteX712" fmla="*/ 1780642 w 3090567"/>
              <a:gd name="connsiteY712" fmla="*/ 3015026 h 3199280"/>
              <a:gd name="connsiteX713" fmla="*/ 1771010 w 3090567"/>
              <a:gd name="connsiteY713" fmla="*/ 3021872 h 3199280"/>
              <a:gd name="connsiteX714" fmla="*/ 1740872 w 3090567"/>
              <a:gd name="connsiteY714" fmla="*/ 3008180 h 3199280"/>
              <a:gd name="connsiteX715" fmla="*/ 1691159 w 3090567"/>
              <a:gd name="connsiteY715" fmla="*/ 2963531 h 3199280"/>
              <a:gd name="connsiteX716" fmla="*/ 1681838 w 3090567"/>
              <a:gd name="connsiteY716" fmla="*/ 2952219 h 3199280"/>
              <a:gd name="connsiteX717" fmla="*/ 1675314 w 3090567"/>
              <a:gd name="connsiteY717" fmla="*/ 2954601 h 3199280"/>
              <a:gd name="connsiteX718" fmla="*/ 1673139 w 3090567"/>
              <a:gd name="connsiteY718" fmla="*/ 2959066 h 3199280"/>
              <a:gd name="connsiteX719" fmla="*/ 1683703 w 3090567"/>
              <a:gd name="connsiteY719" fmla="*/ 2963233 h 3199280"/>
              <a:gd name="connsiteX720" fmla="*/ 1691159 w 3090567"/>
              <a:gd name="connsiteY720" fmla="*/ 2972163 h 3199280"/>
              <a:gd name="connsiteX721" fmla="*/ 1699548 w 3090567"/>
              <a:gd name="connsiteY721" fmla="*/ 2979604 h 3199280"/>
              <a:gd name="connsiteX722" fmla="*/ 1704520 w 3090567"/>
              <a:gd name="connsiteY722" fmla="*/ 2984665 h 3199280"/>
              <a:gd name="connsiteX723" fmla="*/ 1714462 w 3090567"/>
              <a:gd name="connsiteY723" fmla="*/ 2993892 h 3199280"/>
              <a:gd name="connsiteX724" fmla="*/ 1705762 w 3090567"/>
              <a:gd name="connsiteY724" fmla="*/ 2997464 h 3199280"/>
              <a:gd name="connsiteX725" fmla="*/ 1698616 w 3090567"/>
              <a:gd name="connsiteY725" fmla="*/ 2993595 h 3199280"/>
              <a:gd name="connsiteX726" fmla="*/ 1689295 w 3090567"/>
              <a:gd name="connsiteY726" fmla="*/ 2995381 h 3199280"/>
              <a:gd name="connsiteX727" fmla="*/ 1688985 w 3090567"/>
              <a:gd name="connsiteY727" fmla="*/ 2989427 h 3199280"/>
              <a:gd name="connsiteX728" fmla="*/ 1683392 w 3090567"/>
              <a:gd name="connsiteY728" fmla="*/ 2989130 h 3199280"/>
              <a:gd name="connsiteX729" fmla="*/ 1685567 w 3090567"/>
              <a:gd name="connsiteY729" fmla="*/ 2979307 h 3199280"/>
              <a:gd name="connsiteX730" fmla="*/ 1672829 w 3090567"/>
              <a:gd name="connsiteY730" fmla="*/ 2995381 h 3199280"/>
              <a:gd name="connsiteX731" fmla="*/ 1667547 w 3090567"/>
              <a:gd name="connsiteY731" fmla="*/ 3000441 h 3199280"/>
              <a:gd name="connsiteX732" fmla="*/ 1668478 w 3090567"/>
              <a:gd name="connsiteY732" fmla="*/ 2990618 h 3199280"/>
              <a:gd name="connsiteX733" fmla="*/ 1672828 w 3090567"/>
              <a:gd name="connsiteY733" fmla="*/ 2984368 h 3199280"/>
              <a:gd name="connsiteX734" fmla="*/ 1673449 w 3090567"/>
              <a:gd name="connsiteY734" fmla="*/ 2979010 h 3199280"/>
              <a:gd name="connsiteX735" fmla="*/ 1668167 w 3090567"/>
              <a:gd name="connsiteY735" fmla="*/ 2979010 h 3199280"/>
              <a:gd name="connsiteX736" fmla="*/ 1664439 w 3090567"/>
              <a:gd name="connsiteY736" fmla="*/ 2983177 h 3199280"/>
              <a:gd name="connsiteX737" fmla="*/ 1661332 w 3090567"/>
              <a:gd name="connsiteY737" fmla="*/ 2987344 h 3199280"/>
              <a:gd name="connsiteX738" fmla="*/ 1657914 w 3090567"/>
              <a:gd name="connsiteY738" fmla="*/ 2990023 h 3199280"/>
              <a:gd name="connsiteX739" fmla="*/ 1652632 w 3090567"/>
              <a:gd name="connsiteY739" fmla="*/ 2987047 h 3199280"/>
              <a:gd name="connsiteX740" fmla="*/ 1659468 w 3090567"/>
              <a:gd name="connsiteY740" fmla="*/ 2977521 h 3199280"/>
              <a:gd name="connsiteX741" fmla="*/ 1662885 w 3090567"/>
              <a:gd name="connsiteY741" fmla="*/ 2973949 h 3199280"/>
              <a:gd name="connsiteX742" fmla="*/ 1665060 w 3090567"/>
              <a:gd name="connsiteY742" fmla="*/ 2968889 h 3199280"/>
              <a:gd name="connsiteX743" fmla="*/ 1667235 w 3090567"/>
              <a:gd name="connsiteY743" fmla="*/ 2961448 h 3199280"/>
              <a:gd name="connsiteX744" fmla="*/ 1664750 w 3090567"/>
              <a:gd name="connsiteY744" fmla="*/ 2959662 h 3199280"/>
              <a:gd name="connsiteX745" fmla="*/ 1657603 w 3090567"/>
              <a:gd name="connsiteY745" fmla="*/ 2959662 h 3199280"/>
              <a:gd name="connsiteX746" fmla="*/ 1654496 w 3090567"/>
              <a:gd name="connsiteY746" fmla="*/ 2965912 h 3199280"/>
              <a:gd name="connsiteX747" fmla="*/ 1648282 w 3090567"/>
              <a:gd name="connsiteY747" fmla="*/ 2975140 h 3199280"/>
              <a:gd name="connsiteX748" fmla="*/ 1638029 w 3090567"/>
              <a:gd name="connsiteY748" fmla="*/ 2976331 h 3199280"/>
              <a:gd name="connsiteX749" fmla="*/ 1635233 w 3090567"/>
              <a:gd name="connsiteY749" fmla="*/ 2985558 h 3199280"/>
              <a:gd name="connsiteX750" fmla="*/ 1625912 w 3090567"/>
              <a:gd name="connsiteY750" fmla="*/ 2977819 h 3199280"/>
              <a:gd name="connsiteX751" fmla="*/ 1614726 w 3090567"/>
              <a:gd name="connsiteY751" fmla="*/ 2979010 h 3199280"/>
              <a:gd name="connsiteX752" fmla="*/ 1610066 w 3090567"/>
              <a:gd name="connsiteY752" fmla="*/ 2984665 h 3199280"/>
              <a:gd name="connsiteX753" fmla="*/ 1603230 w 3090567"/>
              <a:gd name="connsiteY753" fmla="*/ 2972461 h 3199280"/>
              <a:gd name="connsiteX754" fmla="*/ 1597327 w 3090567"/>
              <a:gd name="connsiteY754" fmla="*/ 2975735 h 3199280"/>
              <a:gd name="connsiteX755" fmla="*/ 1588317 w 3090567"/>
              <a:gd name="connsiteY755" fmla="*/ 2968889 h 3199280"/>
              <a:gd name="connsiteX756" fmla="*/ 1600123 w 3090567"/>
              <a:gd name="connsiteY756" fmla="*/ 2965019 h 3199280"/>
              <a:gd name="connsiteX757" fmla="*/ 1616901 w 3090567"/>
              <a:gd name="connsiteY757" fmla="*/ 2969187 h 3199280"/>
              <a:gd name="connsiteX758" fmla="*/ 1623426 w 3090567"/>
              <a:gd name="connsiteY758" fmla="*/ 2964126 h 3199280"/>
              <a:gd name="connsiteX759" fmla="*/ 1621873 w 3090567"/>
              <a:gd name="connsiteY759" fmla="*/ 2951922 h 3199280"/>
              <a:gd name="connsiteX760" fmla="*/ 1630572 w 3090567"/>
              <a:gd name="connsiteY760" fmla="*/ 2953708 h 3199280"/>
              <a:gd name="connsiteX761" fmla="*/ 1638961 w 3090567"/>
              <a:gd name="connsiteY761" fmla="*/ 2959662 h 3199280"/>
              <a:gd name="connsiteX762" fmla="*/ 1639893 w 3090567"/>
              <a:gd name="connsiteY762" fmla="*/ 2953708 h 3199280"/>
              <a:gd name="connsiteX763" fmla="*/ 1650457 w 3090567"/>
              <a:gd name="connsiteY763" fmla="*/ 2956983 h 3199280"/>
              <a:gd name="connsiteX764" fmla="*/ 1653875 w 3090567"/>
              <a:gd name="connsiteY764" fmla="*/ 2952518 h 3199280"/>
              <a:gd name="connsiteX765" fmla="*/ 1659778 w 3090567"/>
              <a:gd name="connsiteY765" fmla="*/ 2953410 h 3199280"/>
              <a:gd name="connsiteX766" fmla="*/ 1663506 w 3090567"/>
              <a:gd name="connsiteY766" fmla="*/ 2952518 h 3199280"/>
              <a:gd name="connsiteX767" fmla="*/ 1669410 w 3090567"/>
              <a:gd name="connsiteY767" fmla="*/ 2947755 h 3199280"/>
              <a:gd name="connsiteX768" fmla="*/ 1675624 w 3090567"/>
              <a:gd name="connsiteY768" fmla="*/ 2948647 h 3199280"/>
              <a:gd name="connsiteX769" fmla="*/ 1675624 w 3090567"/>
              <a:gd name="connsiteY769" fmla="*/ 2946861 h 3199280"/>
              <a:gd name="connsiteX770" fmla="*/ 1680906 w 3090567"/>
              <a:gd name="connsiteY770" fmla="*/ 2945969 h 3199280"/>
              <a:gd name="connsiteX771" fmla="*/ 1678110 w 3090567"/>
              <a:gd name="connsiteY771" fmla="*/ 2942397 h 3199280"/>
              <a:gd name="connsiteX772" fmla="*/ 1681217 w 3090567"/>
              <a:gd name="connsiteY772" fmla="*/ 2937634 h 3199280"/>
              <a:gd name="connsiteX773" fmla="*/ 1683702 w 3090567"/>
              <a:gd name="connsiteY773" fmla="*/ 2934063 h 3199280"/>
              <a:gd name="connsiteX774" fmla="*/ 1688363 w 3090567"/>
              <a:gd name="connsiteY774" fmla="*/ 2934063 h 3199280"/>
              <a:gd name="connsiteX775" fmla="*/ 1697373 w 3090567"/>
              <a:gd name="connsiteY775" fmla="*/ 2923347 h 3199280"/>
              <a:gd name="connsiteX776" fmla="*/ 1698927 w 3090567"/>
              <a:gd name="connsiteY776" fmla="*/ 2906678 h 3199280"/>
              <a:gd name="connsiteX777" fmla="*/ 1693955 w 3090567"/>
              <a:gd name="connsiteY777" fmla="*/ 2899236 h 3199280"/>
              <a:gd name="connsiteX778" fmla="*/ 1700480 w 3090567"/>
              <a:gd name="connsiteY778" fmla="*/ 2900724 h 3199280"/>
              <a:gd name="connsiteX779" fmla="*/ 1709180 w 3090567"/>
              <a:gd name="connsiteY779" fmla="*/ 2913226 h 3199280"/>
              <a:gd name="connsiteX780" fmla="*/ 1697995 w 3090567"/>
              <a:gd name="connsiteY780" fmla="*/ 2938825 h 3199280"/>
              <a:gd name="connsiteX781" fmla="*/ 1694266 w 3090567"/>
              <a:gd name="connsiteY781" fmla="*/ 2950732 h 3199280"/>
              <a:gd name="connsiteX782" fmla="*/ 1706073 w 3090567"/>
              <a:gd name="connsiteY782" fmla="*/ 2939718 h 3199280"/>
              <a:gd name="connsiteX783" fmla="*/ 1714151 w 3090567"/>
              <a:gd name="connsiteY783" fmla="*/ 2910547 h 3199280"/>
              <a:gd name="connsiteX784" fmla="*/ 1719433 w 3090567"/>
              <a:gd name="connsiteY784" fmla="*/ 2897152 h 3199280"/>
              <a:gd name="connsiteX785" fmla="*/ 1727822 w 3090567"/>
              <a:gd name="connsiteY785" fmla="*/ 2890604 h 3199280"/>
              <a:gd name="connsiteX786" fmla="*/ 1737143 w 3090567"/>
              <a:gd name="connsiteY786" fmla="*/ 2870958 h 3199280"/>
              <a:gd name="connsiteX787" fmla="*/ 1768835 w 3090567"/>
              <a:gd name="connsiteY787" fmla="*/ 2851610 h 3199280"/>
              <a:gd name="connsiteX788" fmla="*/ 1775049 w 3090567"/>
              <a:gd name="connsiteY788" fmla="*/ 2854884 h 3199280"/>
              <a:gd name="connsiteX789" fmla="*/ 1805809 w 3090567"/>
              <a:gd name="connsiteY789" fmla="*/ 2823630 h 3199280"/>
              <a:gd name="connsiteX790" fmla="*/ 1813576 w 3090567"/>
              <a:gd name="connsiteY790" fmla="*/ 2837917 h 3199280"/>
              <a:gd name="connsiteX791" fmla="*/ 1811712 w 3090567"/>
              <a:gd name="connsiteY791" fmla="*/ 2818867 h 3199280"/>
              <a:gd name="connsiteX792" fmla="*/ 1837190 w 3090567"/>
              <a:gd name="connsiteY792" fmla="*/ 2791780 h 3199280"/>
              <a:gd name="connsiteX793" fmla="*/ 1846200 w 3090567"/>
              <a:gd name="connsiteY793" fmla="*/ 2795649 h 3199280"/>
              <a:gd name="connsiteX794" fmla="*/ 1854279 w 3090567"/>
              <a:gd name="connsiteY794" fmla="*/ 2768860 h 3199280"/>
              <a:gd name="connsiteX795" fmla="*/ 1894981 w 3090567"/>
              <a:gd name="connsiteY795" fmla="*/ 2749809 h 3199280"/>
              <a:gd name="connsiteX796" fmla="*/ 1900884 w 3090567"/>
              <a:gd name="connsiteY796" fmla="*/ 2753381 h 3199280"/>
              <a:gd name="connsiteX797" fmla="*/ 1903059 w 3090567"/>
              <a:gd name="connsiteY797" fmla="*/ 2743856 h 3199280"/>
              <a:gd name="connsiteX798" fmla="*/ 1903991 w 3090567"/>
              <a:gd name="connsiteY798" fmla="*/ 2742070 h 3199280"/>
              <a:gd name="connsiteX799" fmla="*/ 1916729 w 3090567"/>
              <a:gd name="connsiteY799" fmla="*/ 2736712 h 3199280"/>
              <a:gd name="connsiteX800" fmla="*/ 1925429 w 3090567"/>
              <a:gd name="connsiteY800" fmla="*/ 2733140 h 3199280"/>
              <a:gd name="connsiteX801" fmla="*/ 1954946 w 3090567"/>
              <a:gd name="connsiteY801" fmla="*/ 2712899 h 3199280"/>
              <a:gd name="connsiteX802" fmla="*/ 1962403 w 3090567"/>
              <a:gd name="connsiteY802" fmla="*/ 2699207 h 3199280"/>
              <a:gd name="connsiteX803" fmla="*/ 1977627 w 3090567"/>
              <a:gd name="connsiteY803" fmla="*/ 2695039 h 3199280"/>
              <a:gd name="connsiteX804" fmla="*/ 1983531 w 3090567"/>
              <a:gd name="connsiteY804" fmla="*/ 2704565 h 3199280"/>
              <a:gd name="connsiteX805" fmla="*/ 1993473 w 3090567"/>
              <a:gd name="connsiteY805" fmla="*/ 2707839 h 3199280"/>
              <a:gd name="connsiteX806" fmla="*/ 1986327 w 3090567"/>
              <a:gd name="connsiteY806" fmla="*/ 2711708 h 3199280"/>
              <a:gd name="connsiteX807" fmla="*/ 1988502 w 3090567"/>
              <a:gd name="connsiteY807" fmla="*/ 2720936 h 3199280"/>
              <a:gd name="connsiteX808" fmla="*/ 1977317 w 3090567"/>
              <a:gd name="connsiteY808" fmla="*/ 2725699 h 3199280"/>
              <a:gd name="connsiteX809" fmla="*/ 1973277 w 3090567"/>
              <a:gd name="connsiteY809" fmla="*/ 2724508 h 3199280"/>
              <a:gd name="connsiteX810" fmla="*/ 1941586 w 3090567"/>
              <a:gd name="connsiteY810" fmla="*/ 2761418 h 3199280"/>
              <a:gd name="connsiteX811" fmla="*/ 1935372 w 3090567"/>
              <a:gd name="connsiteY811" fmla="*/ 2780766 h 3199280"/>
              <a:gd name="connsiteX812" fmla="*/ 1953082 w 3090567"/>
              <a:gd name="connsiteY812" fmla="*/ 2777790 h 3199280"/>
              <a:gd name="connsiteX813" fmla="*/ 1932265 w 3090567"/>
              <a:gd name="connsiteY813" fmla="*/ 2787910 h 3199280"/>
              <a:gd name="connsiteX814" fmla="*/ 1924186 w 3090567"/>
              <a:gd name="connsiteY814" fmla="*/ 2783147 h 3199280"/>
              <a:gd name="connsiteX815" fmla="*/ 1911758 w 3090567"/>
              <a:gd name="connsiteY815" fmla="*/ 2801603 h 3199280"/>
              <a:gd name="connsiteX816" fmla="*/ 1898709 w 3090567"/>
              <a:gd name="connsiteY816" fmla="*/ 2806961 h 3199280"/>
              <a:gd name="connsiteX817" fmla="*/ 1887523 w 3090567"/>
              <a:gd name="connsiteY817" fmla="*/ 2805175 h 3199280"/>
              <a:gd name="connsiteX818" fmla="*/ 1894669 w 3090567"/>
              <a:gd name="connsiteY818" fmla="*/ 2816188 h 3199280"/>
              <a:gd name="connsiteX819" fmla="*/ 1927293 w 3090567"/>
              <a:gd name="connsiteY819" fmla="*/ 2825416 h 3199280"/>
              <a:gd name="connsiteX820" fmla="*/ 1950596 w 3090567"/>
              <a:gd name="connsiteY820" fmla="*/ 2836727 h 3199280"/>
              <a:gd name="connsiteX821" fmla="*/ 1973899 w 3090567"/>
              <a:gd name="connsiteY821" fmla="*/ 2842382 h 3199280"/>
              <a:gd name="connsiteX822" fmla="*/ 1979181 w 3090567"/>
              <a:gd name="connsiteY822" fmla="*/ 2848336 h 3199280"/>
              <a:gd name="connsiteX823" fmla="*/ 1950907 w 3090567"/>
              <a:gd name="connsiteY823" fmla="*/ 2847740 h 3199280"/>
              <a:gd name="connsiteX824" fmla="*/ 1950285 w 3090567"/>
              <a:gd name="connsiteY824" fmla="*/ 2880186 h 3199280"/>
              <a:gd name="connsiteX825" fmla="*/ 1951217 w 3090567"/>
              <a:gd name="connsiteY825" fmla="*/ 2888222 h 3199280"/>
              <a:gd name="connsiteX826" fmla="*/ 1931953 w 3090567"/>
              <a:gd name="connsiteY826" fmla="*/ 2869172 h 3199280"/>
              <a:gd name="connsiteX827" fmla="*/ 1934750 w 3090567"/>
              <a:gd name="connsiteY827" fmla="*/ 2904296 h 3199280"/>
              <a:gd name="connsiteX828" fmla="*/ 1927293 w 3090567"/>
              <a:gd name="connsiteY828" fmla="*/ 2918584 h 3199280"/>
              <a:gd name="connsiteX829" fmla="*/ 1932885 w 3090567"/>
              <a:gd name="connsiteY829" fmla="*/ 2924835 h 3199280"/>
              <a:gd name="connsiteX830" fmla="*/ 1923564 w 3090567"/>
              <a:gd name="connsiteY830" fmla="*/ 2926621 h 3199280"/>
              <a:gd name="connsiteX831" fmla="*/ 1945003 w 3090567"/>
              <a:gd name="connsiteY831" fmla="*/ 2943290 h 3199280"/>
              <a:gd name="connsiteX832" fmla="*/ 1943139 w 3090567"/>
              <a:gd name="connsiteY832" fmla="*/ 2951625 h 3199280"/>
              <a:gd name="connsiteX833" fmla="*/ 1947488 w 3090567"/>
              <a:gd name="connsiteY833" fmla="*/ 2955792 h 3199280"/>
              <a:gd name="connsiteX834" fmla="*/ 1930710 w 3090567"/>
              <a:gd name="connsiteY834" fmla="*/ 2956387 h 3199280"/>
              <a:gd name="connsiteX835" fmla="*/ 1916107 w 3090567"/>
              <a:gd name="connsiteY835" fmla="*/ 2970080 h 3199280"/>
              <a:gd name="connsiteX836" fmla="*/ 1912690 w 3090567"/>
              <a:gd name="connsiteY836" fmla="*/ 2966508 h 3199280"/>
              <a:gd name="connsiteX837" fmla="*/ 1903058 w 3090567"/>
              <a:gd name="connsiteY837" fmla="*/ 2968294 h 3199280"/>
              <a:gd name="connsiteX838" fmla="*/ 1906476 w 3090567"/>
              <a:gd name="connsiteY838" fmla="*/ 2976628 h 3199280"/>
              <a:gd name="connsiteX839" fmla="*/ 1898397 w 3090567"/>
              <a:gd name="connsiteY839" fmla="*/ 2970377 h 3199280"/>
              <a:gd name="connsiteX840" fmla="*/ 1884416 w 3090567"/>
              <a:gd name="connsiteY840" fmla="*/ 2969485 h 3199280"/>
              <a:gd name="connsiteX841" fmla="*/ 1870434 w 3090567"/>
              <a:gd name="connsiteY841" fmla="*/ 2968592 h 3199280"/>
              <a:gd name="connsiteX842" fmla="*/ 1870744 w 3090567"/>
              <a:gd name="connsiteY842" fmla="*/ 2977522 h 3199280"/>
              <a:gd name="connsiteX843" fmla="*/ 1876337 w 3090567"/>
              <a:gd name="connsiteY843" fmla="*/ 2973355 h 3199280"/>
              <a:gd name="connsiteX844" fmla="*/ 1877580 w 3090567"/>
              <a:gd name="connsiteY844" fmla="*/ 2982582 h 3199280"/>
              <a:gd name="connsiteX845" fmla="*/ 1886279 w 3090567"/>
              <a:gd name="connsiteY845" fmla="*/ 2977522 h 3199280"/>
              <a:gd name="connsiteX846" fmla="*/ 1867327 w 3090567"/>
              <a:gd name="connsiteY846" fmla="*/ 3005205 h 3199280"/>
              <a:gd name="connsiteX847" fmla="*/ 1917039 w 3090567"/>
              <a:gd name="connsiteY847" fmla="*/ 3005800 h 3199280"/>
              <a:gd name="connsiteX848" fmla="*/ 1963334 w 3090567"/>
              <a:gd name="connsiteY848" fmla="*/ 3029911 h 3199280"/>
              <a:gd name="connsiteX849" fmla="*/ 1989122 w 3090567"/>
              <a:gd name="connsiteY849" fmla="*/ 3024255 h 3199280"/>
              <a:gd name="connsiteX850" fmla="*/ 1986637 w 3090567"/>
              <a:gd name="connsiteY850" fmla="*/ 3014432 h 3199280"/>
              <a:gd name="connsiteX851" fmla="*/ 2025785 w 3090567"/>
              <a:gd name="connsiteY851" fmla="*/ 3037650 h 3199280"/>
              <a:gd name="connsiteX852" fmla="*/ 2067109 w 3090567"/>
              <a:gd name="connsiteY852" fmla="*/ 3033483 h 3199280"/>
              <a:gd name="connsiteX853" fmla="*/ 2130493 w 3090567"/>
              <a:gd name="connsiteY853" fmla="*/ 3059379 h 3199280"/>
              <a:gd name="connsiteX854" fmla="*/ 2181137 w 3090567"/>
              <a:gd name="connsiteY854" fmla="*/ 3083490 h 3199280"/>
              <a:gd name="connsiteX855" fmla="*/ 2182069 w 3090567"/>
              <a:gd name="connsiteY855" fmla="*/ 3082598 h 3199280"/>
              <a:gd name="connsiteX856" fmla="*/ 2200711 w 3090567"/>
              <a:gd name="connsiteY856" fmla="*/ 3091528 h 3199280"/>
              <a:gd name="connsiteX857" fmla="*/ 2210964 w 3090567"/>
              <a:gd name="connsiteY857" fmla="*/ 3092420 h 3199280"/>
              <a:gd name="connsiteX858" fmla="*/ 2250113 w 3090567"/>
              <a:gd name="connsiteY858" fmla="*/ 3060272 h 3199280"/>
              <a:gd name="connsiteX859" fmla="*/ 2261298 w 3090567"/>
              <a:gd name="connsiteY859" fmla="*/ 3051343 h 3199280"/>
              <a:gd name="connsiteX860" fmla="*/ 2297651 w 3090567"/>
              <a:gd name="connsiteY860" fmla="*/ 3058486 h 3199280"/>
              <a:gd name="connsiteX861" fmla="*/ 2326546 w 3090567"/>
              <a:gd name="connsiteY861" fmla="*/ 3047771 h 3199280"/>
              <a:gd name="connsiteX862" fmla="*/ 2347985 w 3090567"/>
              <a:gd name="connsiteY862" fmla="*/ 3055808 h 3199280"/>
              <a:gd name="connsiteX863" fmla="*/ 2389930 w 3090567"/>
              <a:gd name="connsiteY863" fmla="*/ 3040627 h 3199280"/>
              <a:gd name="connsiteX864" fmla="*/ 2415097 w 3090567"/>
              <a:gd name="connsiteY864" fmla="*/ 3021874 h 3199280"/>
              <a:gd name="connsiteX865" fmla="*/ 2436535 w 3090567"/>
              <a:gd name="connsiteY865" fmla="*/ 3022767 h 3199280"/>
              <a:gd name="connsiteX866" fmla="*/ 2468227 w 3090567"/>
              <a:gd name="connsiteY866" fmla="*/ 3013837 h 3199280"/>
              <a:gd name="connsiteX867" fmla="*/ 2471023 w 3090567"/>
              <a:gd name="connsiteY867" fmla="*/ 3020088 h 3199280"/>
              <a:gd name="connsiteX868" fmla="*/ 2484073 w 3090567"/>
              <a:gd name="connsiteY868" fmla="*/ 3024553 h 3199280"/>
              <a:gd name="connsiteX869" fmla="*/ 2551185 w 3090567"/>
              <a:gd name="connsiteY869" fmla="*/ 3020088 h 3199280"/>
              <a:gd name="connsiteX870" fmla="*/ 2554913 w 3090567"/>
              <a:gd name="connsiteY870" fmla="*/ 3037947 h 3199280"/>
              <a:gd name="connsiteX871" fmla="*/ 2610840 w 3090567"/>
              <a:gd name="connsiteY871" fmla="*/ 2987940 h 3199280"/>
              <a:gd name="connsiteX872" fmla="*/ 2635075 w 3090567"/>
              <a:gd name="connsiteY872" fmla="*/ 2995977 h 3199280"/>
              <a:gd name="connsiteX873" fmla="*/ 2637871 w 3090567"/>
              <a:gd name="connsiteY873" fmla="*/ 2974545 h 3199280"/>
              <a:gd name="connsiteX874" fmla="*/ 2684477 w 3090567"/>
              <a:gd name="connsiteY874" fmla="*/ 2981689 h 3199280"/>
              <a:gd name="connsiteX875" fmla="*/ 2697526 w 3090567"/>
              <a:gd name="connsiteY875" fmla="*/ 2971866 h 3199280"/>
              <a:gd name="connsiteX876" fmla="*/ 2715236 w 3090567"/>
              <a:gd name="connsiteY876" fmla="*/ 2969187 h 3199280"/>
              <a:gd name="connsiteX877" fmla="*/ 2722693 w 3090567"/>
              <a:gd name="connsiteY877" fmla="*/ 3004014 h 3199280"/>
              <a:gd name="connsiteX878" fmla="*/ 2725490 w 3090567"/>
              <a:gd name="connsiteY878" fmla="*/ 3004014 h 3199280"/>
              <a:gd name="connsiteX879" fmla="*/ 2738539 w 3090567"/>
              <a:gd name="connsiteY879" fmla="*/ 3004014 h 3199280"/>
              <a:gd name="connsiteX880" fmla="*/ 2750967 w 3090567"/>
              <a:gd name="connsiteY880" fmla="*/ 3004014 h 3199280"/>
              <a:gd name="connsiteX881" fmla="*/ 2759356 w 3090567"/>
              <a:gd name="connsiteY881" fmla="*/ 3011158 h 3199280"/>
              <a:gd name="connsiteX882" fmla="*/ 2783591 w 3090567"/>
              <a:gd name="connsiteY882" fmla="*/ 3000442 h 3199280"/>
              <a:gd name="connsiteX883" fmla="*/ 2793844 w 3090567"/>
              <a:gd name="connsiteY883" fmla="*/ 3004014 h 3199280"/>
              <a:gd name="connsiteX884" fmla="*/ 2814351 w 3090567"/>
              <a:gd name="connsiteY884" fmla="*/ 2999549 h 3199280"/>
              <a:gd name="connsiteX885" fmla="*/ 2822740 w 3090567"/>
              <a:gd name="connsiteY885" fmla="*/ 2995084 h 3199280"/>
              <a:gd name="connsiteX886" fmla="*/ 2823671 w 3090567"/>
              <a:gd name="connsiteY886" fmla="*/ 2995084 h 3199280"/>
              <a:gd name="connsiteX887" fmla="*/ 2841381 w 3090567"/>
              <a:gd name="connsiteY887" fmla="*/ 3002228 h 3199280"/>
              <a:gd name="connsiteX888" fmla="*/ 2870277 w 3090567"/>
              <a:gd name="connsiteY888" fmla="*/ 3012051 h 3199280"/>
              <a:gd name="connsiteX889" fmla="*/ 2875869 w 3090567"/>
              <a:gd name="connsiteY889" fmla="*/ 3006693 h 3199280"/>
              <a:gd name="connsiteX890" fmla="*/ 2900104 w 3090567"/>
              <a:gd name="connsiteY890" fmla="*/ 3027232 h 3199280"/>
              <a:gd name="connsiteX891" fmla="*/ 2956963 w 3090567"/>
              <a:gd name="connsiteY891" fmla="*/ 3011158 h 3199280"/>
              <a:gd name="connsiteX892" fmla="*/ 2956032 w 3090567"/>
              <a:gd name="connsiteY892" fmla="*/ 2977224 h 3199280"/>
              <a:gd name="connsiteX893" fmla="*/ 2975606 w 3090567"/>
              <a:gd name="connsiteY893" fmla="*/ 2915608 h 3199280"/>
              <a:gd name="connsiteX894" fmla="*/ 2975606 w 3090567"/>
              <a:gd name="connsiteY894" fmla="*/ 2912929 h 3199280"/>
              <a:gd name="connsiteX895" fmla="*/ 2972810 w 3090567"/>
              <a:gd name="connsiteY895" fmla="*/ 2912036 h 3199280"/>
              <a:gd name="connsiteX896" fmla="*/ 2971878 w 3090567"/>
              <a:gd name="connsiteY896" fmla="*/ 2912036 h 3199280"/>
              <a:gd name="connsiteX897" fmla="*/ 2970947 w 3090567"/>
              <a:gd name="connsiteY897" fmla="*/ 2912036 h 3199280"/>
              <a:gd name="connsiteX898" fmla="*/ 2970015 w 3090567"/>
              <a:gd name="connsiteY898" fmla="*/ 2912036 h 3199280"/>
              <a:gd name="connsiteX899" fmla="*/ 2954169 w 3090567"/>
              <a:gd name="connsiteY899" fmla="*/ 2914715 h 3199280"/>
              <a:gd name="connsiteX900" fmla="*/ 2938323 w 3090567"/>
              <a:gd name="connsiteY900" fmla="*/ 2900428 h 3199280"/>
              <a:gd name="connsiteX901" fmla="*/ 2875872 w 3090567"/>
              <a:gd name="connsiteY901" fmla="*/ 2867387 h 3199280"/>
              <a:gd name="connsiteX902" fmla="*/ 2863754 w 3090567"/>
              <a:gd name="connsiteY902" fmla="*/ 2870066 h 3199280"/>
              <a:gd name="connsiteX903" fmla="*/ 2847909 w 3090567"/>
              <a:gd name="connsiteY903" fmla="*/ 2846848 h 3199280"/>
              <a:gd name="connsiteX904" fmla="*/ 2839520 w 3090567"/>
              <a:gd name="connsiteY904" fmla="*/ 2846848 h 3199280"/>
              <a:gd name="connsiteX905" fmla="*/ 2821809 w 3090567"/>
              <a:gd name="connsiteY905" fmla="*/ 2841193 h 3199280"/>
              <a:gd name="connsiteX906" fmla="*/ 2814353 w 3090567"/>
              <a:gd name="connsiteY906" fmla="*/ 2806366 h 3199280"/>
              <a:gd name="connsiteX907" fmla="*/ 2806896 w 3090567"/>
              <a:gd name="connsiteY907" fmla="*/ 2810831 h 3199280"/>
              <a:gd name="connsiteX908" fmla="*/ 2795710 w 3090567"/>
              <a:gd name="connsiteY908" fmla="*/ 2780469 h 3199280"/>
              <a:gd name="connsiteX909" fmla="*/ 2791050 w 3090567"/>
              <a:gd name="connsiteY909" fmla="*/ 2762610 h 3199280"/>
              <a:gd name="connsiteX910" fmla="*/ 2791050 w 3090567"/>
              <a:gd name="connsiteY910" fmla="*/ 2742071 h 3199280"/>
              <a:gd name="connsiteX911" fmla="*/ 2778932 w 3090567"/>
              <a:gd name="connsiteY911" fmla="*/ 2749215 h 3199280"/>
              <a:gd name="connsiteX912" fmla="*/ 2791982 w 3090567"/>
              <a:gd name="connsiteY912" fmla="*/ 2792078 h 3199280"/>
              <a:gd name="connsiteX913" fmla="*/ 2789186 w 3090567"/>
              <a:gd name="connsiteY913" fmla="*/ 2792971 h 3199280"/>
              <a:gd name="connsiteX914" fmla="*/ 2781729 w 3090567"/>
              <a:gd name="connsiteY914" fmla="*/ 2760823 h 3199280"/>
              <a:gd name="connsiteX915" fmla="*/ 2747241 w 3090567"/>
              <a:gd name="connsiteY915" fmla="*/ 2736713 h 3199280"/>
              <a:gd name="connsiteX916" fmla="*/ 2735745 w 3090567"/>
              <a:gd name="connsiteY916" fmla="*/ 2725104 h 3199280"/>
              <a:gd name="connsiteX917" fmla="*/ 2724559 w 3090567"/>
              <a:gd name="connsiteY917" fmla="*/ 2728676 h 3199280"/>
              <a:gd name="connsiteX918" fmla="*/ 2710577 w 3090567"/>
              <a:gd name="connsiteY918" fmla="*/ 2718853 h 3199280"/>
              <a:gd name="connsiteX919" fmla="*/ 2677021 w 3090567"/>
              <a:gd name="connsiteY919" fmla="*/ 2717067 h 3199280"/>
              <a:gd name="connsiteX920" fmla="*/ 2684478 w 3090567"/>
              <a:gd name="connsiteY920" fmla="*/ 2678668 h 3199280"/>
              <a:gd name="connsiteX921" fmla="*/ 2677953 w 3090567"/>
              <a:gd name="connsiteY921" fmla="*/ 2661702 h 3199280"/>
              <a:gd name="connsiteX922" fmla="*/ 2691935 w 3090567"/>
              <a:gd name="connsiteY922" fmla="*/ 2672418 h 3199280"/>
              <a:gd name="connsiteX923" fmla="*/ 2683546 w 3090567"/>
              <a:gd name="connsiteY923" fmla="*/ 2653665 h 3199280"/>
              <a:gd name="connsiteX924" fmla="*/ 2690071 w 3090567"/>
              <a:gd name="connsiteY924" fmla="*/ 2648307 h 3199280"/>
              <a:gd name="connsiteX925" fmla="*/ 2685410 w 3090567"/>
              <a:gd name="connsiteY925" fmla="*/ 2620624 h 3199280"/>
              <a:gd name="connsiteX926" fmla="*/ 2691003 w 3090567"/>
              <a:gd name="connsiteY926" fmla="*/ 2617945 h 3199280"/>
              <a:gd name="connsiteX927" fmla="*/ 2684478 w 3090567"/>
              <a:gd name="connsiteY927" fmla="*/ 2605443 h 3199280"/>
              <a:gd name="connsiteX928" fmla="*/ 2686342 w 3090567"/>
              <a:gd name="connsiteY928" fmla="*/ 2592941 h 3199280"/>
              <a:gd name="connsiteX929" fmla="*/ 2677953 w 3090567"/>
              <a:gd name="connsiteY929" fmla="*/ 2592941 h 3199280"/>
              <a:gd name="connsiteX930" fmla="*/ 2685410 w 3090567"/>
              <a:gd name="connsiteY930" fmla="*/ 2589369 h 3199280"/>
              <a:gd name="connsiteX931" fmla="*/ 2685410 w 3090567"/>
              <a:gd name="connsiteY931" fmla="*/ 2588477 h 3199280"/>
              <a:gd name="connsiteX932" fmla="*/ 2685410 w 3090567"/>
              <a:gd name="connsiteY932" fmla="*/ 2587584 h 3199280"/>
              <a:gd name="connsiteX933" fmla="*/ 2685410 w 3090567"/>
              <a:gd name="connsiteY933" fmla="*/ 2586692 h 3199280"/>
              <a:gd name="connsiteX934" fmla="*/ 2685410 w 3090567"/>
              <a:gd name="connsiteY934" fmla="*/ 2584906 h 3199280"/>
              <a:gd name="connsiteX935" fmla="*/ 2685410 w 3090567"/>
              <a:gd name="connsiteY935" fmla="*/ 2584013 h 3199280"/>
              <a:gd name="connsiteX936" fmla="*/ 2684479 w 3090567"/>
              <a:gd name="connsiteY936" fmla="*/ 2578655 h 3199280"/>
              <a:gd name="connsiteX937" fmla="*/ 2684479 w 3090567"/>
              <a:gd name="connsiteY937" fmla="*/ 2576869 h 3199280"/>
              <a:gd name="connsiteX938" fmla="*/ 2684479 w 3090567"/>
              <a:gd name="connsiteY938" fmla="*/ 2575977 h 3199280"/>
              <a:gd name="connsiteX939" fmla="*/ 2684479 w 3090567"/>
              <a:gd name="connsiteY939" fmla="*/ 2575085 h 3199280"/>
              <a:gd name="connsiteX940" fmla="*/ 2683547 w 3090567"/>
              <a:gd name="connsiteY940" fmla="*/ 2573299 h 3199280"/>
              <a:gd name="connsiteX941" fmla="*/ 2683547 w 3090567"/>
              <a:gd name="connsiteY941" fmla="*/ 2572406 h 3199280"/>
              <a:gd name="connsiteX942" fmla="*/ 2682615 w 3090567"/>
              <a:gd name="connsiteY942" fmla="*/ 2570620 h 3199280"/>
              <a:gd name="connsiteX943" fmla="*/ 2681994 w 3090567"/>
              <a:gd name="connsiteY943" fmla="*/ 2568834 h 3199280"/>
              <a:gd name="connsiteX944" fmla="*/ 2682615 w 3090567"/>
              <a:gd name="connsiteY944" fmla="*/ 2568834 h 3199280"/>
              <a:gd name="connsiteX945" fmla="*/ 2688208 w 3090567"/>
              <a:gd name="connsiteY945" fmla="*/ 2568834 h 3199280"/>
              <a:gd name="connsiteX946" fmla="*/ 2685412 w 3090567"/>
              <a:gd name="connsiteY946" fmla="*/ 2560797 h 3199280"/>
              <a:gd name="connsiteX947" fmla="*/ 2669566 w 3090567"/>
              <a:gd name="connsiteY947" fmla="*/ 2549188 h 3199280"/>
              <a:gd name="connsiteX948" fmla="*/ 2676091 w 3090567"/>
              <a:gd name="connsiteY948" fmla="*/ 2548296 h 3199280"/>
              <a:gd name="connsiteX949" fmla="*/ 2699393 w 3090567"/>
              <a:gd name="connsiteY949" fmla="*/ 2555440 h 3199280"/>
              <a:gd name="connsiteX950" fmla="*/ 2694733 w 3090567"/>
              <a:gd name="connsiteY950" fmla="*/ 2542045 h 3199280"/>
              <a:gd name="connsiteX951" fmla="*/ 2706850 w 3090567"/>
              <a:gd name="connsiteY951" fmla="*/ 2537580 h 3199280"/>
              <a:gd name="connsiteX952" fmla="*/ 2720832 w 3090567"/>
              <a:gd name="connsiteY952" fmla="*/ 2520613 h 3199280"/>
              <a:gd name="connsiteX953" fmla="*/ 2718968 w 3090567"/>
              <a:gd name="connsiteY953" fmla="*/ 2511683 h 3199280"/>
              <a:gd name="connsiteX954" fmla="*/ 2727357 w 3090567"/>
              <a:gd name="connsiteY954" fmla="*/ 2507218 h 3199280"/>
              <a:gd name="connsiteX955" fmla="*/ 2732017 w 3090567"/>
              <a:gd name="connsiteY955" fmla="*/ 2485787 h 3199280"/>
              <a:gd name="connsiteX956" fmla="*/ 2754699 w 3090567"/>
              <a:gd name="connsiteY956" fmla="*/ 2488466 h 3199280"/>
              <a:gd name="connsiteX957" fmla="*/ 2730153 w 3090567"/>
              <a:gd name="connsiteY957" fmla="*/ 2466141 h 3199280"/>
              <a:gd name="connsiteX958" fmla="*/ 2744445 w 3090567"/>
              <a:gd name="connsiteY958" fmla="*/ 2467033 h 3199280"/>
              <a:gd name="connsiteX959" fmla="*/ 2736678 w 3090567"/>
              <a:gd name="connsiteY959" fmla="*/ 2459889 h 3199280"/>
              <a:gd name="connsiteX960" fmla="*/ 2760291 w 3090567"/>
              <a:gd name="connsiteY960" fmla="*/ 2443816 h 3199280"/>
              <a:gd name="connsiteX961" fmla="*/ 2760291 w 3090567"/>
              <a:gd name="connsiteY961" fmla="*/ 2442923 h 3199280"/>
              <a:gd name="connsiteX962" fmla="*/ 2760291 w 3090567"/>
              <a:gd name="connsiteY962" fmla="*/ 2442031 h 3199280"/>
              <a:gd name="connsiteX963" fmla="*/ 2760291 w 3090567"/>
              <a:gd name="connsiteY963" fmla="*/ 2441138 h 3199280"/>
              <a:gd name="connsiteX964" fmla="*/ 2759360 w 3090567"/>
              <a:gd name="connsiteY964" fmla="*/ 2441138 h 3199280"/>
              <a:gd name="connsiteX965" fmla="*/ 2759360 w 3090567"/>
              <a:gd name="connsiteY965" fmla="*/ 2440246 h 3199280"/>
              <a:gd name="connsiteX966" fmla="*/ 2759360 w 3090567"/>
              <a:gd name="connsiteY966" fmla="*/ 2439353 h 3199280"/>
              <a:gd name="connsiteX967" fmla="*/ 2759360 w 3090567"/>
              <a:gd name="connsiteY967" fmla="*/ 2438461 h 3199280"/>
              <a:gd name="connsiteX968" fmla="*/ 2758428 w 3090567"/>
              <a:gd name="connsiteY968" fmla="*/ 2437568 h 3199280"/>
              <a:gd name="connsiteX969" fmla="*/ 2757496 w 3090567"/>
              <a:gd name="connsiteY969" fmla="*/ 2434889 h 3199280"/>
              <a:gd name="connsiteX970" fmla="*/ 2757496 w 3090567"/>
              <a:gd name="connsiteY970" fmla="*/ 2433103 h 3199280"/>
              <a:gd name="connsiteX971" fmla="*/ 2754700 w 3090567"/>
              <a:gd name="connsiteY971" fmla="*/ 2426852 h 3199280"/>
              <a:gd name="connsiteX972" fmla="*/ 2751902 w 3090567"/>
              <a:gd name="connsiteY972" fmla="*/ 2418808 h 3199280"/>
              <a:gd name="connsiteX973" fmla="*/ 2681683 w 3090567"/>
              <a:gd name="connsiteY973" fmla="*/ 2406306 h 3199280"/>
              <a:gd name="connsiteX974" fmla="*/ 2703122 w 3090567"/>
              <a:gd name="connsiteY974" fmla="*/ 2403627 h 3199280"/>
              <a:gd name="connsiteX975" fmla="*/ 2715239 w 3090567"/>
              <a:gd name="connsiteY975" fmla="*/ 2381303 h 3199280"/>
              <a:gd name="connsiteX976" fmla="*/ 2674226 w 3090567"/>
              <a:gd name="connsiteY976" fmla="*/ 2362550 h 3199280"/>
              <a:gd name="connsiteX977" fmla="*/ 2594065 w 3090567"/>
              <a:gd name="connsiteY977" fmla="*/ 2318793 h 3199280"/>
              <a:gd name="connsiteX978" fmla="*/ 2560509 w 3090567"/>
              <a:gd name="connsiteY978" fmla="*/ 2336653 h 3199280"/>
              <a:gd name="connsiteX979" fmla="*/ 2539070 w 3090567"/>
              <a:gd name="connsiteY979" fmla="*/ 2336653 h 3199280"/>
              <a:gd name="connsiteX980" fmla="*/ 2545595 w 3090567"/>
              <a:gd name="connsiteY980" fmla="*/ 2356299 h 3199280"/>
              <a:gd name="connsiteX981" fmla="*/ 2519496 w 3090567"/>
              <a:gd name="connsiteY981" fmla="*/ 2352727 h 3199280"/>
              <a:gd name="connsiteX982" fmla="*/ 2518565 w 3090567"/>
              <a:gd name="connsiteY982" fmla="*/ 2350941 h 3199280"/>
              <a:gd name="connsiteX983" fmla="*/ 2520429 w 3090567"/>
              <a:gd name="connsiteY983" fmla="*/ 2345583 h 3199280"/>
              <a:gd name="connsiteX984" fmla="*/ 2504583 w 3090567"/>
              <a:gd name="connsiteY984" fmla="*/ 2335760 h 3199280"/>
              <a:gd name="connsiteX985" fmla="*/ 2509243 w 3090567"/>
              <a:gd name="connsiteY985" fmla="*/ 2331295 h 3199280"/>
              <a:gd name="connsiteX986" fmla="*/ 2510175 w 3090567"/>
              <a:gd name="connsiteY986" fmla="*/ 2321472 h 3199280"/>
              <a:gd name="connsiteX987" fmla="*/ 2501786 w 3090567"/>
              <a:gd name="connsiteY987" fmla="*/ 2323258 h 3199280"/>
              <a:gd name="connsiteX988" fmla="*/ 2494329 w 3090567"/>
              <a:gd name="connsiteY988" fmla="*/ 2307185 h 3199280"/>
              <a:gd name="connsiteX989" fmla="*/ 2440267 w 3090567"/>
              <a:gd name="connsiteY989" fmla="*/ 2314329 h 3199280"/>
              <a:gd name="connsiteX990" fmla="*/ 2437470 w 3090567"/>
              <a:gd name="connsiteY990" fmla="*/ 2298255 h 3199280"/>
              <a:gd name="connsiteX991" fmla="*/ 2430013 w 3090567"/>
              <a:gd name="connsiteY991" fmla="*/ 2248843 h 3199280"/>
              <a:gd name="connsiteX992" fmla="*/ 2435606 w 3090567"/>
              <a:gd name="connsiteY992" fmla="*/ 2214016 h 3199280"/>
              <a:gd name="connsiteX993" fmla="*/ 2407643 w 3090567"/>
              <a:gd name="connsiteY993" fmla="*/ 2206872 h 3199280"/>
              <a:gd name="connsiteX994" fmla="*/ 2385272 w 3090567"/>
              <a:gd name="connsiteY994" fmla="*/ 2143470 h 3199280"/>
              <a:gd name="connsiteX995" fmla="*/ 2399254 w 3090567"/>
              <a:gd name="connsiteY995" fmla="*/ 2107751 h 3199280"/>
              <a:gd name="connsiteX996" fmla="*/ 2389000 w 3090567"/>
              <a:gd name="connsiteY996" fmla="*/ 2099714 h 3199280"/>
              <a:gd name="connsiteX997" fmla="*/ 2392729 w 3090567"/>
              <a:gd name="connsiteY997" fmla="*/ 2060422 h 3199280"/>
              <a:gd name="connsiteX998" fmla="*/ 2437470 w 3090567"/>
              <a:gd name="connsiteY998" fmla="*/ 2072031 h 3199280"/>
              <a:gd name="connsiteX999" fmla="*/ 2506446 w 3090567"/>
              <a:gd name="connsiteY999" fmla="*/ 2063101 h 3199280"/>
              <a:gd name="connsiteX1000" fmla="*/ 2506446 w 3090567"/>
              <a:gd name="connsiteY1000" fmla="*/ 2051492 h 3199280"/>
              <a:gd name="connsiteX1001" fmla="*/ 2492465 w 3090567"/>
              <a:gd name="connsiteY1001" fmla="*/ 2047920 h 3199280"/>
              <a:gd name="connsiteX1002" fmla="*/ 2489668 w 3090567"/>
              <a:gd name="connsiteY1002" fmla="*/ 2038097 h 3199280"/>
              <a:gd name="connsiteX1003" fmla="*/ 2455180 w 3090567"/>
              <a:gd name="connsiteY1003" fmla="*/ 2002378 h 3199280"/>
              <a:gd name="connsiteX1004" fmla="*/ 2445859 w 3090567"/>
              <a:gd name="connsiteY1004" fmla="*/ 2001485 h 3199280"/>
              <a:gd name="connsiteX1005" fmla="*/ 2467298 w 3090567"/>
              <a:gd name="connsiteY1005" fmla="*/ 1993448 h 3199280"/>
              <a:gd name="connsiteX1006" fmla="*/ 2473823 w 3090567"/>
              <a:gd name="connsiteY1006" fmla="*/ 1963087 h 3199280"/>
              <a:gd name="connsiteX1007" fmla="*/ 2478483 w 3090567"/>
              <a:gd name="connsiteY1007" fmla="*/ 1960408 h 3199280"/>
              <a:gd name="connsiteX1008" fmla="*/ 2486872 w 3090567"/>
              <a:gd name="connsiteY1008" fmla="*/ 1946120 h 3199280"/>
              <a:gd name="connsiteX1009" fmla="*/ 2471958 w 3090567"/>
              <a:gd name="connsiteY1009" fmla="*/ 1917544 h 3199280"/>
              <a:gd name="connsiteX1010" fmla="*/ 2494329 w 3090567"/>
              <a:gd name="connsiteY1010" fmla="*/ 1905936 h 3199280"/>
              <a:gd name="connsiteX1011" fmla="*/ 2498057 w 3090567"/>
              <a:gd name="connsiteY1011" fmla="*/ 1886290 h 3199280"/>
              <a:gd name="connsiteX1012" fmla="*/ 2512039 w 3090567"/>
              <a:gd name="connsiteY1012" fmla="*/ 1872895 h 3199280"/>
              <a:gd name="connsiteX1013" fmla="*/ 2518564 w 3090567"/>
              <a:gd name="connsiteY1013" fmla="*/ 1839854 h 3199280"/>
              <a:gd name="connsiteX1014" fmla="*/ 2511107 w 3090567"/>
              <a:gd name="connsiteY1014" fmla="*/ 1819316 h 3199280"/>
              <a:gd name="connsiteX1015" fmla="*/ 2526021 w 3090567"/>
              <a:gd name="connsiteY1015" fmla="*/ 1815744 h 3199280"/>
              <a:gd name="connsiteX1016" fmla="*/ 2512039 w 3090567"/>
              <a:gd name="connsiteY1016" fmla="*/ 1801456 h 3199280"/>
              <a:gd name="connsiteX1017" fmla="*/ 2528817 w 3090567"/>
              <a:gd name="connsiteY1017" fmla="*/ 1802348 h 3199280"/>
              <a:gd name="connsiteX1018" fmla="*/ 2561441 w 3090567"/>
              <a:gd name="connsiteY1018" fmla="*/ 1790740 h 3199280"/>
              <a:gd name="connsiteX1019" fmla="*/ 2564237 w 3090567"/>
              <a:gd name="connsiteY1019" fmla="*/ 1807706 h 3199280"/>
              <a:gd name="connsiteX1020" fmla="*/ 2577287 w 3090567"/>
              <a:gd name="connsiteY1020" fmla="*/ 1789847 h 3199280"/>
              <a:gd name="connsiteX1021" fmla="*/ 2591269 w 3090567"/>
              <a:gd name="connsiteY1021" fmla="*/ 1795205 h 3199280"/>
              <a:gd name="connsiteX1022" fmla="*/ 2588472 w 3090567"/>
              <a:gd name="connsiteY1022" fmla="*/ 1762164 h 3199280"/>
              <a:gd name="connsiteX1023" fmla="*/ 2600590 w 3090567"/>
              <a:gd name="connsiteY1023" fmla="*/ 1756806 h 3199280"/>
              <a:gd name="connsiteX1024" fmla="*/ 2608047 w 3090567"/>
              <a:gd name="connsiteY1024" fmla="*/ 1738649 h 3199280"/>
              <a:gd name="connsiteX1025" fmla="*/ 2608047 w 3090567"/>
              <a:gd name="connsiteY1025" fmla="*/ 1734184 h 3199280"/>
              <a:gd name="connsiteX1026" fmla="*/ 2638806 w 3090567"/>
              <a:gd name="connsiteY1026" fmla="*/ 1757699 h 3199280"/>
              <a:gd name="connsiteX1027" fmla="*/ 2688208 w 3090567"/>
              <a:gd name="connsiteY1027" fmla="*/ 1719896 h 3199280"/>
              <a:gd name="connsiteX1028" fmla="*/ 2727357 w 3090567"/>
              <a:gd name="connsiteY1028" fmla="*/ 1732398 h 3199280"/>
              <a:gd name="connsiteX1029" fmla="*/ 2746310 w 3090567"/>
              <a:gd name="connsiteY1029" fmla="*/ 1723468 h 3199280"/>
              <a:gd name="connsiteX1030" fmla="*/ 2773341 w 3090567"/>
              <a:gd name="connsiteY1030" fmla="*/ 1734184 h 3199280"/>
              <a:gd name="connsiteX1031" fmla="*/ 2779866 w 3090567"/>
              <a:gd name="connsiteY1031" fmla="*/ 1730612 h 3199280"/>
              <a:gd name="connsiteX1032" fmla="*/ 2808761 w 3090567"/>
              <a:gd name="connsiteY1032" fmla="*/ 1729719 h 3199280"/>
              <a:gd name="connsiteX1033" fmla="*/ 2810625 w 3090567"/>
              <a:gd name="connsiteY1033" fmla="*/ 1740435 h 3199280"/>
              <a:gd name="connsiteX1034" fmla="*/ 2819946 w 3090567"/>
              <a:gd name="connsiteY1034" fmla="*/ 1756806 h 3199280"/>
              <a:gd name="connsiteX1035" fmla="*/ 2832996 w 3090567"/>
              <a:gd name="connsiteY1035" fmla="*/ 1758592 h 3199280"/>
              <a:gd name="connsiteX1036" fmla="*/ 2831753 w 3090567"/>
              <a:gd name="connsiteY1036" fmla="*/ 1760676 h 3199280"/>
              <a:gd name="connsiteX1037" fmla="*/ 2833928 w 3090567"/>
              <a:gd name="connsiteY1037" fmla="*/ 1757699 h 3199280"/>
              <a:gd name="connsiteX1038" fmla="*/ 2814354 w 3090567"/>
              <a:gd name="connsiteY1038" fmla="*/ 1724361 h 3199280"/>
              <a:gd name="connsiteX1039" fmla="*/ 2799440 w 3090567"/>
              <a:gd name="connsiteY1039" fmla="*/ 1725254 h 3199280"/>
              <a:gd name="connsiteX1040" fmla="*/ 2796644 w 3090567"/>
              <a:gd name="connsiteY1040" fmla="*/ 1714538 h 3199280"/>
              <a:gd name="connsiteX1041" fmla="*/ 2802547 w 3090567"/>
              <a:gd name="connsiteY1041" fmla="*/ 1706799 h 3199280"/>
              <a:gd name="connsiteX1042" fmla="*/ 2874009 w 3090567"/>
              <a:gd name="connsiteY1042" fmla="*/ 1710073 h 3199280"/>
              <a:gd name="connsiteX1043" fmla="*/ 2874009 w 3090567"/>
              <a:gd name="connsiteY1043" fmla="*/ 1710966 h 3199280"/>
              <a:gd name="connsiteX1044" fmla="*/ 2877737 w 3090567"/>
              <a:gd name="connsiteY1044" fmla="*/ 1707394 h 3199280"/>
              <a:gd name="connsiteX1045" fmla="*/ 2880534 w 3090567"/>
              <a:gd name="connsiteY1045" fmla="*/ 1707394 h 3199280"/>
              <a:gd name="connsiteX1046" fmla="*/ 2878669 w 3090567"/>
              <a:gd name="connsiteY1046" fmla="*/ 1706501 h 3199280"/>
              <a:gd name="connsiteX1047" fmla="*/ 2882398 w 3090567"/>
              <a:gd name="connsiteY1047" fmla="*/ 1702036 h 3199280"/>
              <a:gd name="connsiteX1048" fmla="*/ 2900108 w 3090567"/>
              <a:gd name="connsiteY1048" fmla="*/ 1708287 h 3199280"/>
              <a:gd name="connsiteX1049" fmla="*/ 2908497 w 3090567"/>
              <a:gd name="connsiteY1049" fmla="*/ 1670781 h 3199280"/>
              <a:gd name="connsiteX1050" fmla="*/ 2900108 w 3090567"/>
              <a:gd name="connsiteY1050" fmla="*/ 1652029 h 3199280"/>
              <a:gd name="connsiteX1051" fmla="*/ 2903836 w 3090567"/>
              <a:gd name="connsiteY1051" fmla="*/ 1649945 h 3199280"/>
              <a:gd name="connsiteX1052" fmla="*/ 2904768 w 3090567"/>
              <a:gd name="connsiteY1052" fmla="*/ 1646671 h 3199280"/>
              <a:gd name="connsiteX1053" fmla="*/ 2911914 w 3090567"/>
              <a:gd name="connsiteY1053" fmla="*/ 1644885 h 3199280"/>
              <a:gd name="connsiteX1054" fmla="*/ 2905700 w 3090567"/>
              <a:gd name="connsiteY1054" fmla="*/ 1620774 h 3199280"/>
              <a:gd name="connsiteX1055" fmla="*/ 2910361 w 3090567"/>
              <a:gd name="connsiteY1055" fmla="*/ 1621667 h 3199280"/>
              <a:gd name="connsiteX1056" fmla="*/ 2911292 w 3090567"/>
              <a:gd name="connsiteY1056" fmla="*/ 1616309 h 3199280"/>
              <a:gd name="connsiteX1057" fmla="*/ 2927138 w 3090567"/>
              <a:gd name="connsiteY1057" fmla="*/ 1619881 h 3199280"/>
              <a:gd name="connsiteX1058" fmla="*/ 2918749 w 3090567"/>
              <a:gd name="connsiteY1058" fmla="*/ 1613630 h 3199280"/>
              <a:gd name="connsiteX1059" fmla="*/ 2927759 w 3090567"/>
              <a:gd name="connsiteY1059" fmla="*/ 1603509 h 3199280"/>
              <a:gd name="connsiteX1060" fmla="*/ 2924342 w 3090567"/>
              <a:gd name="connsiteY1060" fmla="*/ 1605593 h 3199280"/>
              <a:gd name="connsiteX1061" fmla="*/ 2937702 w 3090567"/>
              <a:gd name="connsiteY1061" fmla="*/ 1595175 h 3199280"/>
              <a:gd name="connsiteX1062" fmla="*/ 2937392 w 3090567"/>
              <a:gd name="connsiteY1062" fmla="*/ 1595770 h 3199280"/>
              <a:gd name="connsiteX1063" fmla="*/ 2938323 w 3090567"/>
              <a:gd name="connsiteY1063" fmla="*/ 1594877 h 3199280"/>
              <a:gd name="connsiteX1064" fmla="*/ 2944848 w 3090567"/>
              <a:gd name="connsiteY1064" fmla="*/ 1586841 h 3199280"/>
              <a:gd name="connsiteX1065" fmla="*/ 2950441 w 3090567"/>
              <a:gd name="connsiteY1065" fmla="*/ 1582376 h 3199280"/>
              <a:gd name="connsiteX1066" fmla="*/ 2980268 w 3090567"/>
              <a:gd name="connsiteY1066" fmla="*/ 1594877 h 3199280"/>
              <a:gd name="connsiteX1067" fmla="*/ 2979337 w 3090567"/>
              <a:gd name="connsiteY1067" fmla="*/ 1585948 h 3199280"/>
              <a:gd name="connsiteX1068" fmla="*/ 2983997 w 3090567"/>
              <a:gd name="connsiteY1068" fmla="*/ 1583269 h 3199280"/>
              <a:gd name="connsiteX1069" fmla="*/ 2983997 w 3090567"/>
              <a:gd name="connsiteY1069" fmla="*/ 1581483 h 3199280"/>
              <a:gd name="connsiteX1070" fmla="*/ 2991454 w 3090567"/>
              <a:gd name="connsiteY1070" fmla="*/ 1578804 h 3199280"/>
              <a:gd name="connsiteX1071" fmla="*/ 2979337 w 3090567"/>
              <a:gd name="connsiteY1071" fmla="*/ 1557372 h 3199280"/>
              <a:gd name="connsiteX1072" fmla="*/ 2994251 w 3090567"/>
              <a:gd name="connsiteY1072" fmla="*/ 1551121 h 3199280"/>
              <a:gd name="connsiteX1073" fmla="*/ 2982133 w 3090567"/>
              <a:gd name="connsiteY1073" fmla="*/ 1555586 h 3199280"/>
              <a:gd name="connsiteX1074" fmla="*/ 2983997 w 3090567"/>
              <a:gd name="connsiteY1074" fmla="*/ 1552907 h 3199280"/>
              <a:gd name="connsiteX1075" fmla="*/ 3005436 w 3090567"/>
              <a:gd name="connsiteY1075" fmla="*/ 1543084 h 3199280"/>
              <a:gd name="connsiteX1076" fmla="*/ 3006367 w 3090567"/>
              <a:gd name="connsiteY1076" fmla="*/ 1529689 h 3199280"/>
              <a:gd name="connsiteX1077" fmla="*/ 3008232 w 3090567"/>
              <a:gd name="connsiteY1077" fmla="*/ 1528797 h 3199280"/>
              <a:gd name="connsiteX1078" fmla="*/ 3014756 w 3090567"/>
              <a:gd name="connsiteY1078" fmla="*/ 1533262 h 3199280"/>
              <a:gd name="connsiteX1079" fmla="*/ 3025942 w 3090567"/>
              <a:gd name="connsiteY1079" fmla="*/ 1527011 h 3199280"/>
              <a:gd name="connsiteX1080" fmla="*/ 3038059 w 3090567"/>
              <a:gd name="connsiteY1080" fmla="*/ 1540406 h 3199280"/>
              <a:gd name="connsiteX1081" fmla="*/ 3043652 w 3090567"/>
              <a:gd name="connsiteY1081" fmla="*/ 1543085 h 3199280"/>
              <a:gd name="connsiteX1082" fmla="*/ 3048312 w 3090567"/>
              <a:gd name="connsiteY1082" fmla="*/ 1539513 h 3199280"/>
              <a:gd name="connsiteX1083" fmla="*/ 3052973 w 3090567"/>
              <a:gd name="connsiteY1083" fmla="*/ 1545764 h 3199280"/>
              <a:gd name="connsiteX1084" fmla="*/ 3059498 w 3090567"/>
              <a:gd name="connsiteY1084" fmla="*/ 1540406 h 3199280"/>
              <a:gd name="connsiteX1085" fmla="*/ 3065090 w 3090567"/>
              <a:gd name="connsiteY1085" fmla="*/ 1543978 h 3199280"/>
              <a:gd name="connsiteX1086" fmla="*/ 3077208 w 3090567"/>
              <a:gd name="connsiteY1086" fmla="*/ 1543978 h 3199280"/>
              <a:gd name="connsiteX1087" fmla="*/ 3090568 w 3090567"/>
              <a:gd name="connsiteY1087" fmla="*/ 1538322 h 3199280"/>
              <a:gd name="connsiteX1088" fmla="*/ 3090568 w 3090567"/>
              <a:gd name="connsiteY1088" fmla="*/ 1375798 h 3199280"/>
              <a:gd name="connsiteX1089" fmla="*/ 3081868 w 3090567"/>
              <a:gd name="connsiteY1089" fmla="*/ 1381454 h 3199280"/>
              <a:gd name="connsiteX1090" fmla="*/ 3074412 w 3090567"/>
              <a:gd name="connsiteY1090" fmla="*/ 1363594 h 3199280"/>
              <a:gd name="connsiteX1091" fmla="*/ 3038059 w 3090567"/>
              <a:gd name="connsiteY1091" fmla="*/ 1374310 h 3199280"/>
              <a:gd name="connsiteX1092" fmla="*/ 3044584 w 3090567"/>
              <a:gd name="connsiteY1092" fmla="*/ 1360022 h 3199280"/>
              <a:gd name="connsiteX1093" fmla="*/ 3046448 w 3090567"/>
              <a:gd name="connsiteY1093" fmla="*/ 1334125 h 3199280"/>
              <a:gd name="connsiteX1094" fmla="*/ 3057634 w 3090567"/>
              <a:gd name="connsiteY1094" fmla="*/ 1323409 h 3199280"/>
              <a:gd name="connsiteX1095" fmla="*/ 3063226 w 3090567"/>
              <a:gd name="connsiteY1095" fmla="*/ 1288583 h 3199280"/>
              <a:gd name="connsiteX1096" fmla="*/ 3044584 w 3090567"/>
              <a:gd name="connsiteY1096" fmla="*/ 1277867 h 3199280"/>
              <a:gd name="connsiteX1097" fmla="*/ 3035263 w 3090567"/>
              <a:gd name="connsiteY1097" fmla="*/ 1281439 h 3199280"/>
              <a:gd name="connsiteX1098" fmla="*/ 3026874 w 3090567"/>
              <a:gd name="connsiteY1098" fmla="*/ 1272509 h 3199280"/>
              <a:gd name="connsiteX1099" fmla="*/ 3016621 w 3090567"/>
              <a:gd name="connsiteY1099" fmla="*/ 1275188 h 3199280"/>
              <a:gd name="connsiteX1100" fmla="*/ 3015689 w 3090567"/>
              <a:gd name="connsiteY1100" fmla="*/ 1233218 h 3199280"/>
              <a:gd name="connsiteX1101" fmla="*/ 3007300 w 3090567"/>
              <a:gd name="connsiteY1101" fmla="*/ 1232325 h 3199280"/>
              <a:gd name="connsiteX1102" fmla="*/ 3017553 w 3090567"/>
              <a:gd name="connsiteY1102" fmla="*/ 1218930 h 3199280"/>
              <a:gd name="connsiteX1103" fmla="*/ 3026874 w 3090567"/>
              <a:gd name="connsiteY1103" fmla="*/ 1205535 h 3199280"/>
              <a:gd name="connsiteX1104" fmla="*/ 3041788 w 3090567"/>
              <a:gd name="connsiteY1104" fmla="*/ 1205535 h 3199280"/>
              <a:gd name="connsiteX1105" fmla="*/ 3051109 w 3090567"/>
              <a:gd name="connsiteY1105" fmla="*/ 1190950 h 3199280"/>
              <a:gd name="connsiteX1106" fmla="*/ 3059498 w 3090567"/>
              <a:gd name="connsiteY1106" fmla="*/ 1168625 h 3199280"/>
              <a:gd name="connsiteX1107" fmla="*/ 3034331 w 3090567"/>
              <a:gd name="connsiteY1107" fmla="*/ 1175769 h 3199280"/>
              <a:gd name="connsiteX1108" fmla="*/ 3020350 w 3090567"/>
              <a:gd name="connsiteY1108" fmla="*/ 1174877 h 3199280"/>
              <a:gd name="connsiteX1109" fmla="*/ 2988658 w 3090567"/>
              <a:gd name="connsiteY1109" fmla="*/ 1193927 h 3199280"/>
              <a:gd name="connsiteX1110" fmla="*/ 2979337 w 3090567"/>
              <a:gd name="connsiteY1110" fmla="*/ 1168626 h 3199280"/>
              <a:gd name="connsiteX1111" fmla="*/ 2989590 w 3090567"/>
              <a:gd name="connsiteY1111" fmla="*/ 1170412 h 3199280"/>
              <a:gd name="connsiteX1112" fmla="*/ 2993318 w 3090567"/>
              <a:gd name="connsiteY1112" fmla="*/ 1156124 h 3199280"/>
              <a:gd name="connsiteX1113" fmla="*/ 2976540 w 3090567"/>
              <a:gd name="connsiteY1113" fmla="*/ 1157017 h 3199280"/>
              <a:gd name="connsiteX1114" fmla="*/ 2978405 w 3090567"/>
              <a:gd name="connsiteY1114" fmla="*/ 1164161 h 3199280"/>
              <a:gd name="connsiteX1115" fmla="*/ 2949509 w 3090567"/>
              <a:gd name="connsiteY1115" fmla="*/ 1179342 h 3199280"/>
              <a:gd name="connsiteX1116" fmla="*/ 2956034 w 3090567"/>
              <a:gd name="connsiteY1116" fmla="*/ 1168626 h 3199280"/>
              <a:gd name="connsiteX1117" fmla="*/ 2951373 w 3090567"/>
              <a:gd name="connsiteY1117" fmla="*/ 1164161 h 3199280"/>
              <a:gd name="connsiteX1118" fmla="*/ 2951373 w 3090567"/>
              <a:gd name="connsiteY1118" fmla="*/ 1148087 h 3199280"/>
              <a:gd name="connsiteX1119" fmla="*/ 2929003 w 3090567"/>
              <a:gd name="connsiteY1119" fmla="*/ 1142729 h 3199280"/>
              <a:gd name="connsiteX1120" fmla="*/ 2940188 w 3090567"/>
              <a:gd name="connsiteY1120" fmla="*/ 1138264 h 3199280"/>
              <a:gd name="connsiteX1121" fmla="*/ 2941120 w 3090567"/>
              <a:gd name="connsiteY1121" fmla="*/ 1112367 h 3199280"/>
              <a:gd name="connsiteX1122" fmla="*/ 2956033 w 3090567"/>
              <a:gd name="connsiteY1122" fmla="*/ 1115046 h 3199280"/>
              <a:gd name="connsiteX1123" fmla="*/ 2965355 w 3090567"/>
              <a:gd name="connsiteY1123" fmla="*/ 1100759 h 3199280"/>
              <a:gd name="connsiteX1124" fmla="*/ 2970947 w 3090567"/>
              <a:gd name="connsiteY1124" fmla="*/ 1104331 h 3199280"/>
              <a:gd name="connsiteX1125" fmla="*/ 2981200 w 3090567"/>
              <a:gd name="connsiteY1125" fmla="*/ 1097187 h 3199280"/>
              <a:gd name="connsiteX1126" fmla="*/ 2971879 w 3090567"/>
              <a:gd name="connsiteY1126" fmla="*/ 1089150 h 3199280"/>
              <a:gd name="connsiteX1127" fmla="*/ 2993318 w 3090567"/>
              <a:gd name="connsiteY1127" fmla="*/ 1068611 h 3199280"/>
              <a:gd name="connsiteX1128" fmla="*/ 2997046 w 3090567"/>
              <a:gd name="connsiteY1128" fmla="*/ 1076648 h 3199280"/>
              <a:gd name="connsiteX1129" fmla="*/ 3011960 w 3090567"/>
              <a:gd name="connsiteY1129" fmla="*/ 1075755 h 3199280"/>
              <a:gd name="connsiteX1130" fmla="*/ 2998911 w 3090567"/>
              <a:gd name="connsiteY1130" fmla="*/ 1062360 h 3199280"/>
              <a:gd name="connsiteX1131" fmla="*/ 3020349 w 3090567"/>
              <a:gd name="connsiteY1131" fmla="*/ 1030213 h 3199280"/>
              <a:gd name="connsiteX1132" fmla="*/ 3015689 w 3090567"/>
              <a:gd name="connsiteY1132" fmla="*/ 1023962 h 3199280"/>
              <a:gd name="connsiteX1133" fmla="*/ 3024078 w 3090567"/>
              <a:gd name="connsiteY1133" fmla="*/ 1012353 h 3199280"/>
              <a:gd name="connsiteX1134" fmla="*/ 3028738 w 3090567"/>
              <a:gd name="connsiteY1134" fmla="*/ 1010567 h 3199280"/>
              <a:gd name="connsiteX1135" fmla="*/ 3036195 w 3090567"/>
              <a:gd name="connsiteY1135" fmla="*/ 985563 h 3199280"/>
              <a:gd name="connsiteX1136" fmla="*/ 3050177 w 3090567"/>
              <a:gd name="connsiteY1136" fmla="*/ 983777 h 3199280"/>
              <a:gd name="connsiteX1137" fmla="*/ 3045516 w 3090567"/>
              <a:gd name="connsiteY1137" fmla="*/ 970382 h 3199280"/>
              <a:gd name="connsiteX1138" fmla="*/ 3066023 w 3090567"/>
              <a:gd name="connsiteY1138" fmla="*/ 931984 h 3199280"/>
              <a:gd name="connsiteX1139" fmla="*/ 3067887 w 3090567"/>
              <a:gd name="connsiteY1139" fmla="*/ 933770 h 3199280"/>
              <a:gd name="connsiteX1140" fmla="*/ 3083733 w 3090567"/>
              <a:gd name="connsiteY1140" fmla="*/ 913231 h 3199280"/>
              <a:gd name="connsiteX1141" fmla="*/ 3090568 w 3090567"/>
              <a:gd name="connsiteY1141" fmla="*/ 913826 h 3199280"/>
              <a:gd name="connsiteX1142" fmla="*/ 3090568 w 3090567"/>
              <a:gd name="connsiteY1142" fmla="*/ 896562 h 3199280"/>
              <a:gd name="connsiteX1143" fmla="*/ 3084665 w 3090567"/>
              <a:gd name="connsiteY1143" fmla="*/ 891799 h 3199280"/>
              <a:gd name="connsiteX1144" fmla="*/ 3090568 w 3090567"/>
              <a:gd name="connsiteY1144" fmla="*/ 877809 h 3199280"/>
              <a:gd name="connsiteX1145" fmla="*/ 3090568 w 3090567"/>
              <a:gd name="connsiteY1145" fmla="*/ 871558 h 3199280"/>
              <a:gd name="connsiteX1146" fmla="*/ 3087461 w 3090567"/>
              <a:gd name="connsiteY1146" fmla="*/ 867689 h 3199280"/>
              <a:gd name="connsiteX1147" fmla="*/ 3090568 w 3090567"/>
              <a:gd name="connsiteY1147" fmla="*/ 865903 h 3199280"/>
              <a:gd name="connsiteX1148" fmla="*/ 3090568 w 3090567"/>
              <a:gd name="connsiteY1148" fmla="*/ 1 h 3199280"/>
              <a:gd name="connsiteX1149" fmla="*/ 2911915 w 3090567"/>
              <a:gd name="connsiteY1149" fmla="*/ 1644885 h 3199280"/>
              <a:gd name="connsiteX1150" fmla="*/ 2911293 w 3090567"/>
              <a:gd name="connsiteY1150" fmla="*/ 1646671 h 3199280"/>
              <a:gd name="connsiteX1151" fmla="*/ 2912225 w 3090567"/>
              <a:gd name="connsiteY1151" fmla="*/ 1644885 h 3199280"/>
              <a:gd name="connsiteX1152" fmla="*/ 2903836 w 3090567"/>
              <a:gd name="connsiteY1152" fmla="*/ 1649945 h 3199280"/>
              <a:gd name="connsiteX1153" fmla="*/ 2903836 w 3090567"/>
              <a:gd name="connsiteY1153" fmla="*/ 1650242 h 3199280"/>
              <a:gd name="connsiteX1154" fmla="*/ 2904768 w 3090567"/>
              <a:gd name="connsiteY1154" fmla="*/ 1649647 h 3199280"/>
              <a:gd name="connsiteX1155" fmla="*/ 2903836 w 3090567"/>
              <a:gd name="connsiteY1155" fmla="*/ 1649944 h 3199280"/>
              <a:gd name="connsiteX1156" fmla="*/ 2802547 w 3090567"/>
              <a:gd name="connsiteY1156" fmla="*/ 1706799 h 3199280"/>
              <a:gd name="connsiteX1157" fmla="*/ 2802237 w 3090567"/>
              <a:gd name="connsiteY1157" fmla="*/ 1707394 h 3199280"/>
              <a:gd name="connsiteX1158" fmla="*/ 2813112 w 3090567"/>
              <a:gd name="connsiteY1158" fmla="*/ 1705310 h 3199280"/>
              <a:gd name="connsiteX1159" fmla="*/ 2802548 w 3090567"/>
              <a:gd name="connsiteY1159" fmla="*/ 1706799 h 3199280"/>
              <a:gd name="connsiteX1160" fmla="*/ 1216094 w 3090567"/>
              <a:gd name="connsiteY1160" fmla="*/ 91085 h 3199280"/>
              <a:gd name="connsiteX1161" fmla="*/ 1195277 w 3090567"/>
              <a:gd name="connsiteY1161" fmla="*/ 155678 h 3199280"/>
              <a:gd name="connsiteX1162" fmla="*/ 1236290 w 3090567"/>
              <a:gd name="connsiteY1162" fmla="*/ 177109 h 3199280"/>
              <a:gd name="connsiteX1163" fmla="*/ 1241883 w 3090567"/>
              <a:gd name="connsiteY1163" fmla="*/ 178895 h 3199280"/>
              <a:gd name="connsiteX1164" fmla="*/ 1261457 w 3090567"/>
              <a:gd name="connsiteY1164" fmla="*/ 141390 h 3199280"/>
              <a:gd name="connsiteX1165" fmla="*/ 1260525 w 3090567"/>
              <a:gd name="connsiteY1165" fmla="*/ 102991 h 3199280"/>
              <a:gd name="connsiteX1166" fmla="*/ 1269846 w 3090567"/>
              <a:gd name="connsiteY1166" fmla="*/ 119065 h 3199280"/>
              <a:gd name="connsiteX1167" fmla="*/ 1264254 w 3090567"/>
              <a:gd name="connsiteY1167" fmla="*/ 100312 h 3199280"/>
              <a:gd name="connsiteX1168" fmla="*/ 1225105 w 3090567"/>
              <a:gd name="connsiteY1168" fmla="*/ 91382 h 3199280"/>
              <a:gd name="connsiteX1169" fmla="*/ 1216095 w 3090567"/>
              <a:gd name="connsiteY1169" fmla="*/ 91085 h 3199280"/>
              <a:gd name="connsiteX1170" fmla="*/ 366320 w 3090567"/>
              <a:gd name="connsiteY1170" fmla="*/ 1003124 h 3199280"/>
              <a:gd name="connsiteX1171" fmla="*/ 356377 w 3090567"/>
              <a:gd name="connsiteY1171" fmla="*/ 1006398 h 3199280"/>
              <a:gd name="connsiteX1172" fmla="*/ 363834 w 3090567"/>
              <a:gd name="connsiteY1172" fmla="*/ 1017114 h 3199280"/>
              <a:gd name="connsiteX1173" fmla="*/ 369427 w 3090567"/>
              <a:gd name="connsiteY1173" fmla="*/ 1012351 h 3199280"/>
              <a:gd name="connsiteX1174" fmla="*/ 377505 w 3090567"/>
              <a:gd name="connsiteY1174" fmla="*/ 1007291 h 3199280"/>
              <a:gd name="connsiteX1175" fmla="*/ 372844 w 3090567"/>
              <a:gd name="connsiteY1175" fmla="*/ 1003421 h 3199280"/>
              <a:gd name="connsiteX1176" fmla="*/ 366320 w 3090567"/>
              <a:gd name="connsiteY1176" fmla="*/ 1003124 h 3199280"/>
              <a:gd name="connsiteX1177" fmla="*/ 706851 w 3090567"/>
              <a:gd name="connsiteY1177" fmla="*/ 1096888 h 3199280"/>
              <a:gd name="connsiteX1178" fmla="*/ 715551 w 3090567"/>
              <a:gd name="connsiteY1178" fmla="*/ 1100757 h 3199280"/>
              <a:gd name="connsiteX1179" fmla="*/ 721765 w 3090567"/>
              <a:gd name="connsiteY1179" fmla="*/ 1104031 h 3199280"/>
              <a:gd name="connsiteX1180" fmla="*/ 706851 w 3090567"/>
              <a:gd name="connsiteY1180" fmla="*/ 1096888 h 3199280"/>
              <a:gd name="connsiteX1181" fmla="*/ 787323 w 3090567"/>
              <a:gd name="connsiteY1181" fmla="*/ 1126951 h 3199280"/>
              <a:gd name="connsiteX1182" fmla="*/ 787944 w 3090567"/>
              <a:gd name="connsiteY1182" fmla="*/ 1127249 h 3199280"/>
              <a:gd name="connsiteX1183" fmla="*/ 782973 w 3090567"/>
              <a:gd name="connsiteY1183" fmla="*/ 1127249 h 3199280"/>
              <a:gd name="connsiteX1184" fmla="*/ 787323 w 3090567"/>
              <a:gd name="connsiteY1184" fmla="*/ 1126951 h 3199280"/>
              <a:gd name="connsiteX1185" fmla="*/ 232717 w 3090567"/>
              <a:gd name="connsiteY1185" fmla="*/ 1246017 h 3199280"/>
              <a:gd name="connsiteX1186" fmla="*/ 230231 w 3090567"/>
              <a:gd name="connsiteY1186" fmla="*/ 1248100 h 3199280"/>
              <a:gd name="connsiteX1187" fmla="*/ 224328 w 3090567"/>
              <a:gd name="connsiteY1187" fmla="*/ 1249291 h 3199280"/>
              <a:gd name="connsiteX1188" fmla="*/ 217803 w 3090567"/>
              <a:gd name="connsiteY1188" fmla="*/ 1246314 h 3199280"/>
              <a:gd name="connsiteX1189" fmla="*/ 219046 w 3090567"/>
              <a:gd name="connsiteY1189" fmla="*/ 1253458 h 3199280"/>
              <a:gd name="connsiteX1190" fmla="*/ 228989 w 3090567"/>
              <a:gd name="connsiteY1190" fmla="*/ 1257328 h 3199280"/>
              <a:gd name="connsiteX1191" fmla="*/ 234892 w 3090567"/>
              <a:gd name="connsiteY1191" fmla="*/ 1250482 h 3199280"/>
              <a:gd name="connsiteX1192" fmla="*/ 232717 w 3090567"/>
              <a:gd name="connsiteY1192" fmla="*/ 1246017 h 3199280"/>
              <a:gd name="connsiteX1193" fmla="*/ 3005437 w 3090567"/>
              <a:gd name="connsiteY1193" fmla="*/ 1543977 h 3199280"/>
              <a:gd name="connsiteX1194" fmla="*/ 3003262 w 3090567"/>
              <a:gd name="connsiteY1194" fmla="*/ 1546358 h 3199280"/>
              <a:gd name="connsiteX1195" fmla="*/ 3005437 w 3090567"/>
              <a:gd name="connsiteY1195" fmla="*/ 1543977 h 3199280"/>
              <a:gd name="connsiteX1196" fmla="*/ 369427 w 3090567"/>
              <a:gd name="connsiteY1196" fmla="*/ 1558265 h 3199280"/>
              <a:gd name="connsiteX1197" fmla="*/ 369737 w 3090567"/>
              <a:gd name="connsiteY1197" fmla="*/ 1558265 h 3199280"/>
              <a:gd name="connsiteX1198" fmla="*/ 369737 w 3090567"/>
              <a:gd name="connsiteY1198" fmla="*/ 1558562 h 3199280"/>
              <a:gd name="connsiteX1199" fmla="*/ 368805 w 3090567"/>
              <a:gd name="connsiteY1199" fmla="*/ 1560646 h 3199280"/>
              <a:gd name="connsiteX1200" fmla="*/ 369427 w 3090567"/>
              <a:gd name="connsiteY1200" fmla="*/ 1558264 h 3199280"/>
              <a:gd name="connsiteX1201" fmla="*/ 319714 w 3090567"/>
              <a:gd name="connsiteY1201" fmla="*/ 1561242 h 3199280"/>
              <a:gd name="connsiteX1202" fmla="*/ 319714 w 3090567"/>
              <a:gd name="connsiteY1202" fmla="*/ 1563623 h 3199280"/>
              <a:gd name="connsiteX1203" fmla="*/ 318783 w 3090567"/>
              <a:gd name="connsiteY1203" fmla="*/ 1569576 h 3199280"/>
              <a:gd name="connsiteX1204" fmla="*/ 323443 w 3090567"/>
              <a:gd name="connsiteY1204" fmla="*/ 1572553 h 3199280"/>
              <a:gd name="connsiteX1205" fmla="*/ 332454 w 3090567"/>
              <a:gd name="connsiteY1205" fmla="*/ 1572553 h 3199280"/>
              <a:gd name="connsiteX1206" fmla="*/ 327172 w 3090567"/>
              <a:gd name="connsiteY1206" fmla="*/ 1567790 h 3199280"/>
              <a:gd name="connsiteX1207" fmla="*/ 325618 w 3090567"/>
              <a:gd name="connsiteY1207" fmla="*/ 1563921 h 3199280"/>
              <a:gd name="connsiteX1208" fmla="*/ 319715 w 3090567"/>
              <a:gd name="connsiteY1208" fmla="*/ 1561242 h 3199280"/>
              <a:gd name="connsiteX1209" fmla="*/ 343638 w 3090567"/>
              <a:gd name="connsiteY1209" fmla="*/ 1573743 h 3199280"/>
              <a:gd name="connsiteX1210" fmla="*/ 338978 w 3090567"/>
              <a:gd name="connsiteY1210" fmla="*/ 1579399 h 3199280"/>
              <a:gd name="connsiteX1211" fmla="*/ 345813 w 3090567"/>
              <a:gd name="connsiteY1211" fmla="*/ 1578208 h 3199280"/>
              <a:gd name="connsiteX1212" fmla="*/ 353270 w 3090567"/>
              <a:gd name="connsiteY1212" fmla="*/ 1577613 h 3199280"/>
              <a:gd name="connsiteX1213" fmla="*/ 343638 w 3090567"/>
              <a:gd name="connsiteY1213" fmla="*/ 1573743 h 3199280"/>
              <a:gd name="connsiteX1214" fmla="*/ 203511 w 3090567"/>
              <a:gd name="connsiteY1214" fmla="*/ 1587734 h 3199280"/>
              <a:gd name="connsiteX1215" fmla="*/ 199782 w 3090567"/>
              <a:gd name="connsiteY1215" fmla="*/ 1592496 h 3199280"/>
              <a:gd name="connsiteX1216" fmla="*/ 206929 w 3090567"/>
              <a:gd name="connsiteY1216" fmla="*/ 1598747 h 3199280"/>
              <a:gd name="connsiteX1217" fmla="*/ 202268 w 3090567"/>
              <a:gd name="connsiteY1217" fmla="*/ 1611249 h 3199280"/>
              <a:gd name="connsiteX1218" fmla="*/ 202889 w 3090567"/>
              <a:gd name="connsiteY1218" fmla="*/ 1604403 h 3199280"/>
              <a:gd name="connsiteX1219" fmla="*/ 198229 w 3090567"/>
              <a:gd name="connsiteY1219" fmla="*/ 1601724 h 3199280"/>
              <a:gd name="connsiteX1220" fmla="*/ 189529 w 3090567"/>
              <a:gd name="connsiteY1220" fmla="*/ 1606486 h 3199280"/>
              <a:gd name="connsiteX1221" fmla="*/ 187976 w 3090567"/>
              <a:gd name="connsiteY1221" fmla="*/ 1622560 h 3199280"/>
              <a:gd name="connsiteX1222" fmla="*/ 194500 w 3090567"/>
              <a:gd name="connsiteY1222" fmla="*/ 1618690 h 3199280"/>
              <a:gd name="connsiteX1223" fmla="*/ 201336 w 3090567"/>
              <a:gd name="connsiteY1223" fmla="*/ 1624048 h 3199280"/>
              <a:gd name="connsiteX1224" fmla="*/ 213764 w 3090567"/>
              <a:gd name="connsiteY1224" fmla="*/ 1626430 h 3199280"/>
              <a:gd name="connsiteX1225" fmla="*/ 219357 w 3090567"/>
              <a:gd name="connsiteY1225" fmla="*/ 1618095 h 3199280"/>
              <a:gd name="connsiteX1226" fmla="*/ 210036 w 3090567"/>
              <a:gd name="connsiteY1226" fmla="*/ 1611249 h 3199280"/>
              <a:gd name="connsiteX1227" fmla="*/ 209104 w 3090567"/>
              <a:gd name="connsiteY1227" fmla="*/ 1610654 h 3199280"/>
              <a:gd name="connsiteX1228" fmla="*/ 213143 w 3090567"/>
              <a:gd name="connsiteY1228" fmla="*/ 1608272 h 3199280"/>
              <a:gd name="connsiteX1229" fmla="*/ 215318 w 3090567"/>
              <a:gd name="connsiteY1229" fmla="*/ 1605296 h 3199280"/>
              <a:gd name="connsiteX1230" fmla="*/ 220290 w 3090567"/>
              <a:gd name="connsiteY1230" fmla="*/ 1612142 h 3199280"/>
              <a:gd name="connsiteX1231" fmla="*/ 228057 w 3090567"/>
              <a:gd name="connsiteY1231" fmla="*/ 1609463 h 3199280"/>
              <a:gd name="connsiteX1232" fmla="*/ 223397 w 3090567"/>
              <a:gd name="connsiteY1232" fmla="*/ 1596663 h 3199280"/>
              <a:gd name="connsiteX1233" fmla="*/ 209104 w 3090567"/>
              <a:gd name="connsiteY1233" fmla="*/ 1592198 h 3199280"/>
              <a:gd name="connsiteX1234" fmla="*/ 203512 w 3090567"/>
              <a:gd name="connsiteY1234" fmla="*/ 1587734 h 3199280"/>
              <a:gd name="connsiteX1235" fmla="*/ 402983 w 3090567"/>
              <a:gd name="connsiteY1235" fmla="*/ 1603510 h 3199280"/>
              <a:gd name="connsiteX1236" fmla="*/ 393972 w 3090567"/>
              <a:gd name="connsiteY1236" fmla="*/ 1604700 h 3199280"/>
              <a:gd name="connsiteX1237" fmla="*/ 395215 w 3090567"/>
              <a:gd name="connsiteY1237" fmla="*/ 1612142 h 3199280"/>
              <a:gd name="connsiteX1238" fmla="*/ 398633 w 3090567"/>
              <a:gd name="connsiteY1238" fmla="*/ 1613034 h 3199280"/>
              <a:gd name="connsiteX1239" fmla="*/ 398943 w 3090567"/>
              <a:gd name="connsiteY1239" fmla="*/ 1611248 h 3199280"/>
              <a:gd name="connsiteX1240" fmla="*/ 398943 w 3090567"/>
              <a:gd name="connsiteY1240" fmla="*/ 1609165 h 3199280"/>
              <a:gd name="connsiteX1241" fmla="*/ 399253 w 3090567"/>
              <a:gd name="connsiteY1241" fmla="*/ 1607974 h 3199280"/>
              <a:gd name="connsiteX1242" fmla="*/ 403292 w 3090567"/>
              <a:gd name="connsiteY1242" fmla="*/ 1609760 h 3199280"/>
              <a:gd name="connsiteX1243" fmla="*/ 405157 w 3090567"/>
              <a:gd name="connsiteY1243" fmla="*/ 1606784 h 3199280"/>
              <a:gd name="connsiteX1244" fmla="*/ 402982 w 3090567"/>
              <a:gd name="connsiteY1244" fmla="*/ 1603509 h 3199280"/>
              <a:gd name="connsiteX1245" fmla="*/ 222153 w 3090567"/>
              <a:gd name="connsiteY1245" fmla="*/ 1623155 h 3199280"/>
              <a:gd name="connsiteX1246" fmla="*/ 222775 w 3090567"/>
              <a:gd name="connsiteY1246" fmla="*/ 1630002 h 3199280"/>
              <a:gd name="connsiteX1247" fmla="*/ 231164 w 3090567"/>
              <a:gd name="connsiteY1247" fmla="*/ 1629704 h 3199280"/>
              <a:gd name="connsiteX1248" fmla="*/ 224639 w 3090567"/>
              <a:gd name="connsiteY1248" fmla="*/ 1623156 h 3199280"/>
              <a:gd name="connsiteX1249" fmla="*/ 222153 w 3090567"/>
              <a:gd name="connsiteY1249" fmla="*/ 1623156 h 3199280"/>
              <a:gd name="connsiteX1250" fmla="*/ 396458 w 3090567"/>
              <a:gd name="connsiteY1250" fmla="*/ 1713347 h 3199280"/>
              <a:gd name="connsiteX1251" fmla="*/ 393351 w 3090567"/>
              <a:gd name="connsiteY1251" fmla="*/ 1713644 h 3199280"/>
              <a:gd name="connsiteX1252" fmla="*/ 381233 w 3090567"/>
              <a:gd name="connsiteY1252" fmla="*/ 1731504 h 3199280"/>
              <a:gd name="connsiteX1253" fmla="*/ 360727 w 3090567"/>
              <a:gd name="connsiteY1253" fmla="*/ 1736862 h 3199280"/>
              <a:gd name="connsiteX1254" fmla="*/ 387758 w 3090567"/>
              <a:gd name="connsiteY1254" fmla="*/ 1744899 h 3199280"/>
              <a:gd name="connsiteX1255" fmla="*/ 398944 w 3090567"/>
              <a:gd name="connsiteY1255" fmla="*/ 1760973 h 3199280"/>
              <a:gd name="connsiteX1256" fmla="*/ 414789 w 3090567"/>
              <a:gd name="connsiteY1256" fmla="*/ 1739541 h 3199280"/>
              <a:gd name="connsiteX1257" fmla="*/ 414789 w 3090567"/>
              <a:gd name="connsiteY1257" fmla="*/ 1721681 h 3199280"/>
              <a:gd name="connsiteX1258" fmla="*/ 400808 w 3090567"/>
              <a:gd name="connsiteY1258" fmla="*/ 1722574 h 3199280"/>
              <a:gd name="connsiteX1259" fmla="*/ 398944 w 3090567"/>
              <a:gd name="connsiteY1259" fmla="*/ 1714537 h 3199280"/>
              <a:gd name="connsiteX1260" fmla="*/ 396458 w 3090567"/>
              <a:gd name="connsiteY1260" fmla="*/ 1713346 h 3199280"/>
              <a:gd name="connsiteX1261" fmla="*/ 426907 w 3090567"/>
              <a:gd name="connsiteY1261" fmla="*/ 1765438 h 3199280"/>
              <a:gd name="connsiteX1262" fmla="*/ 384962 w 3090567"/>
              <a:gd name="connsiteY1262" fmla="*/ 1785084 h 3199280"/>
              <a:gd name="connsiteX1263" fmla="*/ 377505 w 3090567"/>
              <a:gd name="connsiteY1263" fmla="*/ 1779726 h 3199280"/>
              <a:gd name="connsiteX1264" fmla="*/ 374709 w 3090567"/>
              <a:gd name="connsiteY1264" fmla="*/ 1796693 h 3199280"/>
              <a:gd name="connsiteX1265" fmla="*/ 356999 w 3090567"/>
              <a:gd name="connsiteY1265" fmla="*/ 1789549 h 3199280"/>
              <a:gd name="connsiteX1266" fmla="*/ 370048 w 3090567"/>
              <a:gd name="connsiteY1266" fmla="*/ 1805623 h 3199280"/>
              <a:gd name="connsiteX1267" fmla="*/ 362591 w 3090567"/>
              <a:gd name="connsiteY1267" fmla="*/ 1814553 h 3199280"/>
              <a:gd name="connsiteX1268" fmla="*/ 379369 w 3090567"/>
              <a:gd name="connsiteY1268" fmla="*/ 1825268 h 3199280"/>
              <a:gd name="connsiteX1269" fmla="*/ 387758 w 3090567"/>
              <a:gd name="connsiteY1269" fmla="*/ 1826161 h 3199280"/>
              <a:gd name="connsiteX1270" fmla="*/ 379369 w 3090567"/>
              <a:gd name="connsiteY1270" fmla="*/ 1855630 h 3199280"/>
              <a:gd name="connsiteX1271" fmla="*/ 391487 w 3090567"/>
              <a:gd name="connsiteY1271" fmla="*/ 1845807 h 3199280"/>
              <a:gd name="connsiteX1272" fmla="*/ 391487 w 3090567"/>
              <a:gd name="connsiteY1272" fmla="*/ 1823482 h 3199280"/>
              <a:gd name="connsiteX1273" fmla="*/ 392418 w 3090567"/>
              <a:gd name="connsiteY1273" fmla="*/ 1821696 h 3199280"/>
              <a:gd name="connsiteX1274" fmla="*/ 409196 w 3090567"/>
              <a:gd name="connsiteY1274" fmla="*/ 1814552 h 3199280"/>
              <a:gd name="connsiteX1275" fmla="*/ 412925 w 3090567"/>
              <a:gd name="connsiteY1275" fmla="*/ 1810087 h 3199280"/>
              <a:gd name="connsiteX1276" fmla="*/ 429703 w 3090567"/>
              <a:gd name="connsiteY1276" fmla="*/ 1801157 h 3199280"/>
              <a:gd name="connsiteX1277" fmla="*/ 429703 w 3090567"/>
              <a:gd name="connsiteY1277" fmla="*/ 1791334 h 3199280"/>
              <a:gd name="connsiteX1278" fmla="*/ 435295 w 3090567"/>
              <a:gd name="connsiteY1278" fmla="*/ 1794013 h 3199280"/>
              <a:gd name="connsiteX1279" fmla="*/ 439956 w 3090567"/>
              <a:gd name="connsiteY1279" fmla="*/ 1777047 h 3199280"/>
              <a:gd name="connsiteX1280" fmla="*/ 445548 w 3090567"/>
              <a:gd name="connsiteY1280" fmla="*/ 1779726 h 3199280"/>
              <a:gd name="connsiteX1281" fmla="*/ 445859 w 3090567"/>
              <a:gd name="connsiteY1281" fmla="*/ 1777344 h 3199280"/>
              <a:gd name="connsiteX1282" fmla="*/ 426906 w 3090567"/>
              <a:gd name="connsiteY1282" fmla="*/ 1765438 h 3199280"/>
              <a:gd name="connsiteX1283" fmla="*/ 446170 w 3090567"/>
              <a:gd name="connsiteY1283" fmla="*/ 1777345 h 3199280"/>
              <a:gd name="connsiteX1284" fmla="*/ 453006 w 3090567"/>
              <a:gd name="connsiteY1284" fmla="*/ 1780619 h 3199280"/>
              <a:gd name="connsiteX1285" fmla="*/ 446170 w 3090567"/>
              <a:gd name="connsiteY1285" fmla="*/ 1777345 h 3199280"/>
              <a:gd name="connsiteX1286" fmla="*/ 2661177 w 3090567"/>
              <a:gd name="connsiteY1286" fmla="*/ 2556626 h 3199280"/>
              <a:gd name="connsiteX1287" fmla="*/ 2667702 w 3090567"/>
              <a:gd name="connsiteY1287" fmla="*/ 2557221 h 3199280"/>
              <a:gd name="connsiteX1288" fmla="*/ 2666770 w 3090567"/>
              <a:gd name="connsiteY1288" fmla="*/ 2560793 h 3199280"/>
              <a:gd name="connsiteX1289" fmla="*/ 2658381 w 3090567"/>
              <a:gd name="connsiteY1289" fmla="*/ 2558114 h 3199280"/>
              <a:gd name="connsiteX1290" fmla="*/ 2661177 w 3090567"/>
              <a:gd name="connsiteY1290" fmla="*/ 2556626 h 3199280"/>
              <a:gd name="connsiteX1291" fmla="*/ 2796 w 3090567"/>
              <a:gd name="connsiteY1291" fmla="*/ 2712899 h 3199280"/>
              <a:gd name="connsiteX1292" fmla="*/ 0 w 3090567"/>
              <a:gd name="connsiteY1292" fmla="*/ 2713196 h 3199280"/>
              <a:gd name="connsiteX1293" fmla="*/ 7146 w 3090567"/>
              <a:gd name="connsiteY1293" fmla="*/ 2713494 h 3199280"/>
              <a:gd name="connsiteX1294" fmla="*/ 2796 w 3090567"/>
              <a:gd name="connsiteY1294" fmla="*/ 2712898 h 3199280"/>
              <a:gd name="connsiteX1295" fmla="*/ 71773 w 3090567"/>
              <a:gd name="connsiteY1295" fmla="*/ 2746833 h 3199280"/>
              <a:gd name="connsiteX1296" fmla="*/ 71462 w 3090567"/>
              <a:gd name="connsiteY1296" fmla="*/ 2747130 h 3199280"/>
              <a:gd name="connsiteX1297" fmla="*/ 73016 w 3090567"/>
              <a:gd name="connsiteY1297" fmla="*/ 2746833 h 3199280"/>
              <a:gd name="connsiteX1298" fmla="*/ 71773 w 3090567"/>
              <a:gd name="connsiteY1298" fmla="*/ 2746833 h 3199280"/>
              <a:gd name="connsiteX1299" fmla="*/ 1717570 w 3090567"/>
              <a:gd name="connsiteY1299" fmla="*/ 2996274 h 3199280"/>
              <a:gd name="connsiteX1300" fmla="*/ 1743980 w 3090567"/>
              <a:gd name="connsiteY1300" fmla="*/ 3015920 h 3199280"/>
              <a:gd name="connsiteX1301" fmla="*/ 1767282 w 3090567"/>
              <a:gd name="connsiteY1301" fmla="*/ 3026040 h 3199280"/>
              <a:gd name="connsiteX1302" fmla="*/ 1765729 w 3090567"/>
              <a:gd name="connsiteY1302" fmla="*/ 3029315 h 3199280"/>
              <a:gd name="connsiteX1303" fmla="*/ 1755786 w 3090567"/>
              <a:gd name="connsiteY1303" fmla="*/ 3026636 h 3199280"/>
              <a:gd name="connsiteX1304" fmla="*/ 1741183 w 3090567"/>
              <a:gd name="connsiteY1304" fmla="*/ 3026636 h 3199280"/>
              <a:gd name="connsiteX1305" fmla="*/ 1725648 w 3090567"/>
              <a:gd name="connsiteY1305" fmla="*/ 3020087 h 3199280"/>
              <a:gd name="connsiteX1306" fmla="*/ 1731552 w 3090567"/>
              <a:gd name="connsiteY1306" fmla="*/ 3015027 h 3199280"/>
              <a:gd name="connsiteX1307" fmla="*/ 1717570 w 3090567"/>
              <a:gd name="connsiteY1307" fmla="*/ 2996274 h 3199280"/>
              <a:gd name="connsiteX1308" fmla="*/ 1272332 w 3090567"/>
              <a:gd name="connsiteY1308" fmla="*/ 3026636 h 3199280"/>
              <a:gd name="connsiteX1309" fmla="*/ 1274196 w 3090567"/>
              <a:gd name="connsiteY1309" fmla="*/ 3026933 h 3199280"/>
              <a:gd name="connsiteX1310" fmla="*/ 1291284 w 3090567"/>
              <a:gd name="connsiteY1310" fmla="*/ 3032886 h 3199280"/>
              <a:gd name="connsiteX1311" fmla="*/ 1303091 w 3090567"/>
              <a:gd name="connsiteY1311" fmla="*/ 3034672 h 3199280"/>
              <a:gd name="connsiteX1312" fmla="*/ 1311791 w 3090567"/>
              <a:gd name="connsiteY1312" fmla="*/ 3043007 h 3199280"/>
              <a:gd name="connsiteX1313" fmla="*/ 1322976 w 3090567"/>
              <a:gd name="connsiteY1313" fmla="*/ 3049257 h 3199280"/>
              <a:gd name="connsiteX1314" fmla="*/ 1332919 w 3090567"/>
              <a:gd name="connsiteY1314" fmla="*/ 3058187 h 3199280"/>
              <a:gd name="connsiteX1315" fmla="*/ 1329501 w 3090567"/>
              <a:gd name="connsiteY1315" fmla="*/ 3067415 h 3199280"/>
              <a:gd name="connsiteX1316" fmla="*/ 1327947 w 3090567"/>
              <a:gd name="connsiteY1316" fmla="*/ 3065629 h 3199280"/>
              <a:gd name="connsiteX1317" fmla="*/ 1320801 w 3090567"/>
              <a:gd name="connsiteY1317" fmla="*/ 3058783 h 3199280"/>
              <a:gd name="connsiteX1318" fmla="*/ 1318316 w 3090567"/>
              <a:gd name="connsiteY1318" fmla="*/ 3056997 h 3199280"/>
              <a:gd name="connsiteX1319" fmla="*/ 1317694 w 3090567"/>
              <a:gd name="connsiteY1319" fmla="*/ 3056700 h 3199280"/>
              <a:gd name="connsiteX1320" fmla="*/ 1310548 w 3090567"/>
              <a:gd name="connsiteY1320" fmla="*/ 3054021 h 3199280"/>
              <a:gd name="connsiteX1321" fmla="*/ 1292217 w 3090567"/>
              <a:gd name="connsiteY1321" fmla="*/ 3044198 h 3199280"/>
              <a:gd name="connsiteX1322" fmla="*/ 1290042 w 3090567"/>
              <a:gd name="connsiteY1322" fmla="*/ 3039435 h 3199280"/>
              <a:gd name="connsiteX1323" fmla="*/ 1291284 w 3090567"/>
              <a:gd name="connsiteY1323" fmla="*/ 3038840 h 3199280"/>
              <a:gd name="connsiteX1324" fmla="*/ 1289110 w 3090567"/>
              <a:gd name="connsiteY1324" fmla="*/ 3038245 h 3199280"/>
              <a:gd name="connsiteX1325" fmla="*/ 1282585 w 3090567"/>
              <a:gd name="connsiteY1325" fmla="*/ 3034970 h 3199280"/>
              <a:gd name="connsiteX1326" fmla="*/ 1277613 w 3090567"/>
              <a:gd name="connsiteY1326" fmla="*/ 3034078 h 3199280"/>
              <a:gd name="connsiteX1327" fmla="*/ 1275439 w 3090567"/>
              <a:gd name="connsiteY1327" fmla="*/ 3034375 h 3199280"/>
              <a:gd name="connsiteX1328" fmla="*/ 1274507 w 3090567"/>
              <a:gd name="connsiteY1328" fmla="*/ 3034078 h 3199280"/>
              <a:gd name="connsiteX1329" fmla="*/ 1273575 w 3090567"/>
              <a:gd name="connsiteY1329" fmla="*/ 3034078 h 3199280"/>
              <a:gd name="connsiteX1330" fmla="*/ 1273265 w 3090567"/>
              <a:gd name="connsiteY1330" fmla="*/ 3034078 h 3199280"/>
              <a:gd name="connsiteX1331" fmla="*/ 1272022 w 3090567"/>
              <a:gd name="connsiteY1331" fmla="*/ 3032292 h 3199280"/>
              <a:gd name="connsiteX1332" fmla="*/ 1271401 w 3090567"/>
              <a:gd name="connsiteY1332" fmla="*/ 3027232 h 3199280"/>
              <a:gd name="connsiteX1333" fmla="*/ 1272332 w 3090567"/>
              <a:gd name="connsiteY1333" fmla="*/ 3026636 h 31992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</a:cxnLst>
            <a:rect l="l" t="t" r="r" b="b"/>
            <a:pathLst>
              <a:path w="3090567" h="3199280">
                <a:moveTo>
                  <a:pt x="1509088" y="0"/>
                </a:moveTo>
                <a:cubicBezTo>
                  <a:pt x="1506976" y="1142"/>
                  <a:pt x="1503831" y="2123"/>
                  <a:pt x="1498213" y="3572"/>
                </a:cubicBezTo>
                <a:cubicBezTo>
                  <a:pt x="1495415" y="3572"/>
                  <a:pt x="1490757" y="2678"/>
                  <a:pt x="1489824" y="4465"/>
                </a:cubicBezTo>
                <a:cubicBezTo>
                  <a:pt x="1487026" y="9826"/>
                  <a:pt x="1490756" y="16071"/>
                  <a:pt x="1488893" y="21432"/>
                </a:cubicBezTo>
                <a:cubicBezTo>
                  <a:pt x="1483297" y="35727"/>
                  <a:pt x="1471179" y="37495"/>
                  <a:pt x="1477707" y="57151"/>
                </a:cubicBezTo>
                <a:cubicBezTo>
                  <a:pt x="1477707" y="59832"/>
                  <a:pt x="1496352" y="80368"/>
                  <a:pt x="1492621" y="81262"/>
                </a:cubicBezTo>
                <a:cubicBezTo>
                  <a:pt x="1486093" y="83942"/>
                  <a:pt x="1477711" y="74116"/>
                  <a:pt x="1471182" y="77690"/>
                </a:cubicBezTo>
                <a:cubicBezTo>
                  <a:pt x="1465587" y="80370"/>
                  <a:pt x="1473982" y="92274"/>
                  <a:pt x="1468386" y="95847"/>
                </a:cubicBezTo>
                <a:cubicBezTo>
                  <a:pt x="1464656" y="97634"/>
                  <a:pt x="1463728" y="82154"/>
                  <a:pt x="1459065" y="84834"/>
                </a:cubicBezTo>
                <a:cubicBezTo>
                  <a:pt x="1454402" y="86621"/>
                  <a:pt x="1462799" y="94952"/>
                  <a:pt x="1459997" y="99419"/>
                </a:cubicBezTo>
                <a:cubicBezTo>
                  <a:pt x="1458131" y="102993"/>
                  <a:pt x="1450678" y="101204"/>
                  <a:pt x="1446947" y="103884"/>
                </a:cubicBezTo>
                <a:cubicBezTo>
                  <a:pt x="1442284" y="107458"/>
                  <a:pt x="1441357" y="115493"/>
                  <a:pt x="1435762" y="115493"/>
                </a:cubicBezTo>
                <a:cubicBezTo>
                  <a:pt x="1398457" y="116387"/>
                  <a:pt x="1449747" y="94663"/>
                  <a:pt x="1443219" y="83048"/>
                </a:cubicBezTo>
                <a:cubicBezTo>
                  <a:pt x="1438556" y="74113"/>
                  <a:pt x="1422716" y="73228"/>
                  <a:pt x="1415255" y="66974"/>
                </a:cubicBezTo>
                <a:cubicBezTo>
                  <a:pt x="1411525" y="61613"/>
                  <a:pt x="1409663" y="55369"/>
                  <a:pt x="1407798" y="49114"/>
                </a:cubicBezTo>
                <a:cubicBezTo>
                  <a:pt x="1407798" y="46434"/>
                  <a:pt x="1412460" y="41078"/>
                  <a:pt x="1409663" y="40184"/>
                </a:cubicBezTo>
                <a:cubicBezTo>
                  <a:pt x="1403134" y="39291"/>
                  <a:pt x="1396615" y="50009"/>
                  <a:pt x="1391952" y="46435"/>
                </a:cubicBezTo>
                <a:cubicBezTo>
                  <a:pt x="1390087" y="44648"/>
                  <a:pt x="1412459" y="23218"/>
                  <a:pt x="1412459" y="23218"/>
                </a:cubicBezTo>
                <a:cubicBezTo>
                  <a:pt x="1414324" y="19644"/>
                  <a:pt x="1417120" y="16076"/>
                  <a:pt x="1416187" y="12502"/>
                </a:cubicBezTo>
                <a:cubicBezTo>
                  <a:pt x="1415255" y="10715"/>
                  <a:pt x="1411527" y="12501"/>
                  <a:pt x="1410595" y="14288"/>
                </a:cubicBezTo>
                <a:cubicBezTo>
                  <a:pt x="1393808" y="28583"/>
                  <a:pt x="1364918" y="86906"/>
                  <a:pt x="1370514" y="108349"/>
                </a:cubicBezTo>
                <a:cubicBezTo>
                  <a:pt x="1370514" y="110136"/>
                  <a:pt x="1374242" y="108350"/>
                  <a:pt x="1375174" y="107456"/>
                </a:cubicBezTo>
                <a:cubicBezTo>
                  <a:pt x="1376107" y="105669"/>
                  <a:pt x="1374243" y="103885"/>
                  <a:pt x="1374243" y="102991"/>
                </a:cubicBezTo>
                <a:cubicBezTo>
                  <a:pt x="1375175" y="100311"/>
                  <a:pt x="1376106" y="96741"/>
                  <a:pt x="1377971" y="94954"/>
                </a:cubicBezTo>
                <a:cubicBezTo>
                  <a:pt x="1379836" y="94061"/>
                  <a:pt x="1375174" y="103884"/>
                  <a:pt x="1377971" y="104777"/>
                </a:cubicBezTo>
                <a:cubicBezTo>
                  <a:pt x="1383567" y="107458"/>
                  <a:pt x="1391018" y="106562"/>
                  <a:pt x="1396614" y="109242"/>
                </a:cubicBezTo>
                <a:cubicBezTo>
                  <a:pt x="1398479" y="110136"/>
                  <a:pt x="1398482" y="113706"/>
                  <a:pt x="1397545" y="115493"/>
                </a:cubicBezTo>
                <a:cubicBezTo>
                  <a:pt x="1396612" y="122641"/>
                  <a:pt x="1400345" y="136031"/>
                  <a:pt x="1392885" y="136925"/>
                </a:cubicBezTo>
                <a:cubicBezTo>
                  <a:pt x="1384491" y="137818"/>
                  <a:pt x="1382639" y="102093"/>
                  <a:pt x="1368650" y="111921"/>
                </a:cubicBezTo>
                <a:cubicBezTo>
                  <a:pt x="1363054" y="116389"/>
                  <a:pt x="1364923" y="126206"/>
                  <a:pt x="1361193" y="132460"/>
                </a:cubicBezTo>
                <a:cubicBezTo>
                  <a:pt x="1360260" y="135140"/>
                  <a:pt x="1355601" y="134245"/>
                  <a:pt x="1354668" y="136925"/>
                </a:cubicBezTo>
                <a:cubicBezTo>
                  <a:pt x="1353735" y="139605"/>
                  <a:pt x="1358397" y="140496"/>
                  <a:pt x="1357464" y="142283"/>
                </a:cubicBezTo>
                <a:cubicBezTo>
                  <a:pt x="1357464" y="144070"/>
                  <a:pt x="1353736" y="144068"/>
                  <a:pt x="1352804" y="145855"/>
                </a:cubicBezTo>
                <a:cubicBezTo>
                  <a:pt x="1350006" y="151216"/>
                  <a:pt x="1350009" y="157461"/>
                  <a:pt x="1347211" y="162822"/>
                </a:cubicBezTo>
                <a:cubicBezTo>
                  <a:pt x="1344413" y="166395"/>
                  <a:pt x="1336026" y="164606"/>
                  <a:pt x="1335094" y="168180"/>
                </a:cubicBezTo>
                <a:cubicBezTo>
                  <a:pt x="1331363" y="185155"/>
                  <a:pt x="1330434" y="203890"/>
                  <a:pt x="1329501" y="220866"/>
                </a:cubicBezTo>
                <a:cubicBezTo>
                  <a:pt x="1329501" y="222653"/>
                  <a:pt x="1327637" y="227118"/>
                  <a:pt x="1326705" y="225331"/>
                </a:cubicBezTo>
                <a:cubicBezTo>
                  <a:pt x="1325772" y="221757"/>
                  <a:pt x="1329506" y="211934"/>
                  <a:pt x="1327636" y="214615"/>
                </a:cubicBezTo>
                <a:cubicBezTo>
                  <a:pt x="1322041" y="223550"/>
                  <a:pt x="1322047" y="246758"/>
                  <a:pt x="1314587" y="254799"/>
                </a:cubicBezTo>
                <a:cubicBezTo>
                  <a:pt x="1309924" y="259267"/>
                  <a:pt x="1304336" y="263728"/>
                  <a:pt x="1298741" y="265515"/>
                </a:cubicBezTo>
                <a:cubicBezTo>
                  <a:pt x="1294078" y="267302"/>
                  <a:pt x="1282893" y="261048"/>
                  <a:pt x="1285691" y="264622"/>
                </a:cubicBezTo>
                <a:cubicBezTo>
                  <a:pt x="1288489" y="268196"/>
                  <a:pt x="1296874" y="265513"/>
                  <a:pt x="1300605" y="269087"/>
                </a:cubicBezTo>
                <a:cubicBezTo>
                  <a:pt x="1304336" y="270874"/>
                  <a:pt x="1303399" y="277123"/>
                  <a:pt x="1307130" y="279803"/>
                </a:cubicBezTo>
                <a:cubicBezTo>
                  <a:pt x="1311793" y="283377"/>
                  <a:pt x="1332300" y="277122"/>
                  <a:pt x="1326704" y="280696"/>
                </a:cubicBezTo>
                <a:cubicBezTo>
                  <a:pt x="1320176" y="285163"/>
                  <a:pt x="1310862" y="279801"/>
                  <a:pt x="1304333" y="283375"/>
                </a:cubicBezTo>
                <a:cubicBezTo>
                  <a:pt x="1301536" y="284268"/>
                  <a:pt x="1304333" y="289625"/>
                  <a:pt x="1302469" y="291412"/>
                </a:cubicBezTo>
                <a:cubicBezTo>
                  <a:pt x="1299671" y="294986"/>
                  <a:pt x="1291284" y="292303"/>
                  <a:pt x="1290352" y="296770"/>
                </a:cubicBezTo>
                <a:cubicBezTo>
                  <a:pt x="1289419" y="301237"/>
                  <a:pt x="1293149" y="305697"/>
                  <a:pt x="1292216" y="310165"/>
                </a:cubicBezTo>
                <a:cubicBezTo>
                  <a:pt x="1291284" y="312845"/>
                  <a:pt x="1284760" y="303912"/>
                  <a:pt x="1282895" y="306593"/>
                </a:cubicBezTo>
                <a:cubicBezTo>
                  <a:pt x="1274502" y="321782"/>
                  <a:pt x="1289416" y="316409"/>
                  <a:pt x="1296876" y="328917"/>
                </a:cubicBezTo>
                <a:cubicBezTo>
                  <a:pt x="1300607" y="335172"/>
                  <a:pt x="1298738" y="353024"/>
                  <a:pt x="1303401" y="360172"/>
                </a:cubicBezTo>
                <a:cubicBezTo>
                  <a:pt x="1305267" y="362852"/>
                  <a:pt x="1324842" y="389638"/>
                  <a:pt x="1321111" y="394106"/>
                </a:cubicBezTo>
                <a:cubicBezTo>
                  <a:pt x="1318314" y="396786"/>
                  <a:pt x="1313656" y="391426"/>
                  <a:pt x="1310858" y="393213"/>
                </a:cubicBezTo>
                <a:cubicBezTo>
                  <a:pt x="1299667" y="401254"/>
                  <a:pt x="1291287" y="411960"/>
                  <a:pt x="1284759" y="422681"/>
                </a:cubicBezTo>
                <a:cubicBezTo>
                  <a:pt x="1282894" y="427148"/>
                  <a:pt x="1285694" y="439650"/>
                  <a:pt x="1281963" y="436076"/>
                </a:cubicBezTo>
                <a:cubicBezTo>
                  <a:pt x="1278232" y="431609"/>
                  <a:pt x="1285690" y="422684"/>
                  <a:pt x="1281031" y="418216"/>
                </a:cubicBezTo>
                <a:cubicBezTo>
                  <a:pt x="1274503" y="412855"/>
                  <a:pt x="1269850" y="432502"/>
                  <a:pt x="1262389" y="436076"/>
                </a:cubicBezTo>
                <a:cubicBezTo>
                  <a:pt x="1250265" y="442330"/>
                  <a:pt x="1230702" y="414646"/>
                  <a:pt x="1222308" y="411072"/>
                </a:cubicBezTo>
                <a:cubicBezTo>
                  <a:pt x="1212050" y="407498"/>
                  <a:pt x="1191554" y="415541"/>
                  <a:pt x="1182227" y="408393"/>
                </a:cubicBezTo>
                <a:cubicBezTo>
                  <a:pt x="1164508" y="394098"/>
                  <a:pt x="1182227" y="382502"/>
                  <a:pt x="1182227" y="373567"/>
                </a:cubicBezTo>
                <a:cubicBezTo>
                  <a:pt x="1183160" y="369993"/>
                  <a:pt x="1180365" y="367317"/>
                  <a:pt x="1177567" y="364637"/>
                </a:cubicBezTo>
                <a:cubicBezTo>
                  <a:pt x="1177567" y="363744"/>
                  <a:pt x="1174771" y="364637"/>
                  <a:pt x="1174771" y="363744"/>
                </a:cubicBezTo>
                <a:cubicBezTo>
                  <a:pt x="1171973" y="355703"/>
                  <a:pt x="1196206" y="341423"/>
                  <a:pt x="1201802" y="335168"/>
                </a:cubicBezTo>
                <a:cubicBezTo>
                  <a:pt x="1205532" y="329808"/>
                  <a:pt x="1222308" y="319988"/>
                  <a:pt x="1222308" y="319988"/>
                </a:cubicBezTo>
                <a:cubicBezTo>
                  <a:pt x="1211117" y="295864"/>
                  <a:pt x="1182238" y="294095"/>
                  <a:pt x="1162653" y="286054"/>
                </a:cubicBezTo>
                <a:cubicBezTo>
                  <a:pt x="1157991" y="284267"/>
                  <a:pt x="1153334" y="279805"/>
                  <a:pt x="1150536" y="276231"/>
                </a:cubicBezTo>
                <a:cubicBezTo>
                  <a:pt x="1149603" y="275338"/>
                  <a:pt x="1152401" y="271766"/>
                  <a:pt x="1150536" y="271766"/>
                </a:cubicBezTo>
                <a:cubicBezTo>
                  <a:pt x="1139344" y="269979"/>
                  <a:pt x="1127239" y="273550"/>
                  <a:pt x="1116048" y="278017"/>
                </a:cubicBezTo>
                <a:cubicBezTo>
                  <a:pt x="1106722" y="281591"/>
                  <a:pt x="1082497" y="306593"/>
                  <a:pt x="1072238" y="306593"/>
                </a:cubicBezTo>
                <a:cubicBezTo>
                  <a:pt x="1061047" y="306593"/>
                  <a:pt x="1048010" y="297658"/>
                  <a:pt x="1035886" y="305700"/>
                </a:cubicBezTo>
                <a:cubicBezTo>
                  <a:pt x="1025627" y="312847"/>
                  <a:pt x="1062917" y="319988"/>
                  <a:pt x="1063849" y="319988"/>
                </a:cubicBezTo>
                <a:cubicBezTo>
                  <a:pt x="1114211" y="328922"/>
                  <a:pt x="1095534" y="350347"/>
                  <a:pt x="1109523" y="354814"/>
                </a:cubicBezTo>
                <a:cubicBezTo>
                  <a:pt x="1112321" y="356601"/>
                  <a:pt x="1115115" y="343203"/>
                  <a:pt x="1116048" y="346777"/>
                </a:cubicBezTo>
                <a:cubicBezTo>
                  <a:pt x="1117913" y="352138"/>
                  <a:pt x="1111386" y="358383"/>
                  <a:pt x="1112319" y="364637"/>
                </a:cubicBezTo>
                <a:cubicBezTo>
                  <a:pt x="1114184" y="371785"/>
                  <a:pt x="1126299" y="387853"/>
                  <a:pt x="1130029" y="391427"/>
                </a:cubicBezTo>
                <a:cubicBezTo>
                  <a:pt x="1130029" y="391427"/>
                  <a:pt x="1126299" y="394097"/>
                  <a:pt x="1130029" y="410179"/>
                </a:cubicBezTo>
                <a:cubicBezTo>
                  <a:pt x="1130962" y="416434"/>
                  <a:pt x="1134685" y="445004"/>
                  <a:pt x="1143079" y="447685"/>
                </a:cubicBezTo>
                <a:cubicBezTo>
                  <a:pt x="1150540" y="449472"/>
                  <a:pt x="1157057" y="443220"/>
                  <a:pt x="1163585" y="443220"/>
                </a:cubicBezTo>
                <a:cubicBezTo>
                  <a:pt x="1168248" y="444113"/>
                  <a:pt x="1187816" y="456612"/>
                  <a:pt x="1194345" y="461080"/>
                </a:cubicBezTo>
                <a:cubicBezTo>
                  <a:pt x="1196210" y="463760"/>
                  <a:pt x="1197141" y="467329"/>
                  <a:pt x="1198073" y="470903"/>
                </a:cubicBezTo>
                <a:cubicBezTo>
                  <a:pt x="1198073" y="472690"/>
                  <a:pt x="1195276" y="476260"/>
                  <a:pt x="1196209" y="478047"/>
                </a:cubicBezTo>
                <a:cubicBezTo>
                  <a:pt x="1199007" y="482514"/>
                  <a:pt x="1203663" y="485189"/>
                  <a:pt x="1208327" y="487869"/>
                </a:cubicBezTo>
                <a:cubicBezTo>
                  <a:pt x="1210192" y="487869"/>
                  <a:pt x="1212055" y="484297"/>
                  <a:pt x="1212055" y="485190"/>
                </a:cubicBezTo>
                <a:cubicBezTo>
                  <a:pt x="1218583" y="507527"/>
                  <a:pt x="1207386" y="525364"/>
                  <a:pt x="1222308" y="545914"/>
                </a:cubicBezTo>
                <a:cubicBezTo>
                  <a:pt x="1240960" y="570037"/>
                  <a:pt x="1248409" y="576275"/>
                  <a:pt x="1246543" y="576275"/>
                </a:cubicBezTo>
                <a:cubicBezTo>
                  <a:pt x="1232554" y="578062"/>
                  <a:pt x="1227909" y="553058"/>
                  <a:pt x="1212987" y="551272"/>
                </a:cubicBezTo>
                <a:cubicBezTo>
                  <a:pt x="1209257" y="551272"/>
                  <a:pt x="1206463" y="553057"/>
                  <a:pt x="1204598" y="554844"/>
                </a:cubicBezTo>
                <a:cubicBezTo>
                  <a:pt x="1205531" y="553057"/>
                  <a:pt x="1205532" y="550379"/>
                  <a:pt x="1202734" y="549486"/>
                </a:cubicBezTo>
                <a:cubicBezTo>
                  <a:pt x="1197138" y="546805"/>
                  <a:pt x="1189688" y="548594"/>
                  <a:pt x="1183160" y="546807"/>
                </a:cubicBezTo>
                <a:cubicBezTo>
                  <a:pt x="1154249" y="536085"/>
                  <a:pt x="1173854" y="545012"/>
                  <a:pt x="1144943" y="560201"/>
                </a:cubicBezTo>
                <a:cubicBezTo>
                  <a:pt x="1144010" y="560201"/>
                  <a:pt x="1154271" y="551272"/>
                  <a:pt x="1141215" y="550379"/>
                </a:cubicBezTo>
                <a:cubicBezTo>
                  <a:pt x="1134686" y="550379"/>
                  <a:pt x="1127236" y="549485"/>
                  <a:pt x="1121640" y="551272"/>
                </a:cubicBezTo>
                <a:cubicBezTo>
                  <a:pt x="1117910" y="553058"/>
                  <a:pt x="1119777" y="597705"/>
                  <a:pt x="1118844" y="602172"/>
                </a:cubicBezTo>
                <a:cubicBezTo>
                  <a:pt x="1112316" y="620935"/>
                  <a:pt x="1097410" y="628358"/>
                  <a:pt x="1089016" y="643547"/>
                </a:cubicBezTo>
                <a:cubicBezTo>
                  <a:pt x="1084353" y="650695"/>
                  <a:pt x="1089016" y="660509"/>
                  <a:pt x="1086220" y="668551"/>
                </a:cubicBezTo>
                <a:cubicBezTo>
                  <a:pt x="1079692" y="689994"/>
                  <a:pt x="1058247" y="703365"/>
                  <a:pt x="1076899" y="725702"/>
                </a:cubicBezTo>
                <a:cubicBezTo>
                  <a:pt x="1089955" y="740891"/>
                  <a:pt x="1144008" y="757841"/>
                  <a:pt x="1148671" y="773923"/>
                </a:cubicBezTo>
                <a:cubicBezTo>
                  <a:pt x="1148671" y="775710"/>
                  <a:pt x="1144942" y="777494"/>
                  <a:pt x="1145875" y="779281"/>
                </a:cubicBezTo>
                <a:cubicBezTo>
                  <a:pt x="1149606" y="786429"/>
                  <a:pt x="1168250" y="794460"/>
                  <a:pt x="1160789" y="798927"/>
                </a:cubicBezTo>
                <a:cubicBezTo>
                  <a:pt x="1144002" y="809649"/>
                  <a:pt x="1130034" y="793567"/>
                  <a:pt x="1121640" y="799820"/>
                </a:cubicBezTo>
                <a:cubicBezTo>
                  <a:pt x="1116977" y="803394"/>
                  <a:pt x="1119779" y="813213"/>
                  <a:pt x="1114183" y="815894"/>
                </a:cubicBezTo>
                <a:cubicBezTo>
                  <a:pt x="1106723" y="819468"/>
                  <a:pt x="1060126" y="802494"/>
                  <a:pt x="1049868" y="812322"/>
                </a:cubicBezTo>
                <a:lnTo>
                  <a:pt x="1048936" y="813215"/>
                </a:lnTo>
                <a:cubicBezTo>
                  <a:pt x="1048003" y="810535"/>
                  <a:pt x="1047073" y="807857"/>
                  <a:pt x="1045208" y="807857"/>
                </a:cubicBezTo>
                <a:cubicBezTo>
                  <a:pt x="1037747" y="806963"/>
                  <a:pt x="1031230" y="814107"/>
                  <a:pt x="1023769" y="815001"/>
                </a:cubicBezTo>
                <a:cubicBezTo>
                  <a:pt x="1020971" y="815001"/>
                  <a:pt x="955415" y="781055"/>
                  <a:pt x="954482" y="804285"/>
                </a:cubicBezTo>
                <a:cubicBezTo>
                  <a:pt x="954482" y="812326"/>
                  <a:pt x="969399" y="821249"/>
                  <a:pt x="963803" y="826610"/>
                </a:cubicBezTo>
                <a:cubicBezTo>
                  <a:pt x="959140" y="831077"/>
                  <a:pt x="948891" y="831964"/>
                  <a:pt x="946093" y="838219"/>
                </a:cubicBezTo>
                <a:cubicBezTo>
                  <a:pt x="944228" y="843579"/>
                  <a:pt x="1004813" y="883760"/>
                  <a:pt x="1010409" y="884654"/>
                </a:cubicBezTo>
                <a:cubicBezTo>
                  <a:pt x="1018802" y="885547"/>
                  <a:pt x="1027495" y="881978"/>
                  <a:pt x="1033090" y="877510"/>
                </a:cubicBezTo>
                <a:cubicBezTo>
                  <a:pt x="1034955" y="876617"/>
                  <a:pt x="1033090" y="874832"/>
                  <a:pt x="1033090" y="873045"/>
                </a:cubicBezTo>
                <a:cubicBezTo>
                  <a:pt x="1034023" y="870365"/>
                  <a:pt x="1033090" y="865901"/>
                  <a:pt x="1035887" y="865901"/>
                </a:cubicBezTo>
                <a:cubicBezTo>
                  <a:pt x="1038684" y="865008"/>
                  <a:pt x="1037749" y="871259"/>
                  <a:pt x="1040547" y="872152"/>
                </a:cubicBezTo>
                <a:cubicBezTo>
                  <a:pt x="1048941" y="876620"/>
                  <a:pt x="1048933" y="870363"/>
                  <a:pt x="1055461" y="876617"/>
                </a:cubicBezTo>
                <a:cubicBezTo>
                  <a:pt x="1067585" y="889126"/>
                  <a:pt x="1078770" y="907863"/>
                  <a:pt x="1066646" y="923945"/>
                </a:cubicBezTo>
                <a:cubicBezTo>
                  <a:pt x="1064781" y="926626"/>
                  <a:pt x="1059190" y="923051"/>
                  <a:pt x="1057325" y="925731"/>
                </a:cubicBezTo>
                <a:cubicBezTo>
                  <a:pt x="1054527" y="929305"/>
                  <a:pt x="1060119" y="936446"/>
                  <a:pt x="1056393" y="939126"/>
                </a:cubicBezTo>
                <a:cubicBezTo>
                  <a:pt x="1054528" y="940020"/>
                  <a:pt x="987108" y="943592"/>
                  <a:pt x="985242" y="941805"/>
                </a:cubicBezTo>
                <a:cubicBezTo>
                  <a:pt x="916229" y="904279"/>
                  <a:pt x="1042143" y="948965"/>
                  <a:pt x="963804" y="920373"/>
                </a:cubicBezTo>
                <a:cubicBezTo>
                  <a:pt x="922769" y="906078"/>
                  <a:pt x="933047" y="923052"/>
                  <a:pt x="927451" y="923945"/>
                </a:cubicBezTo>
                <a:cubicBezTo>
                  <a:pt x="924653" y="924839"/>
                  <a:pt x="884574" y="913230"/>
                  <a:pt x="884574" y="912337"/>
                </a:cubicBezTo>
                <a:cubicBezTo>
                  <a:pt x="879911" y="907869"/>
                  <a:pt x="878981" y="899838"/>
                  <a:pt x="879914" y="893584"/>
                </a:cubicBezTo>
                <a:cubicBezTo>
                  <a:pt x="879914" y="889116"/>
                  <a:pt x="890168" y="886441"/>
                  <a:pt x="887371" y="883761"/>
                </a:cubicBezTo>
                <a:cubicBezTo>
                  <a:pt x="883640" y="881081"/>
                  <a:pt x="877119" y="892693"/>
                  <a:pt x="874321" y="889119"/>
                </a:cubicBezTo>
                <a:cubicBezTo>
                  <a:pt x="871523" y="885545"/>
                  <a:pt x="881779" y="880191"/>
                  <a:pt x="879914" y="876617"/>
                </a:cubicBezTo>
                <a:cubicBezTo>
                  <a:pt x="878049" y="869469"/>
                  <a:pt x="862204" y="873049"/>
                  <a:pt x="862204" y="865901"/>
                </a:cubicBezTo>
                <a:cubicBezTo>
                  <a:pt x="861271" y="863221"/>
                  <a:pt x="865000" y="861438"/>
                  <a:pt x="865000" y="858757"/>
                </a:cubicBezTo>
                <a:cubicBezTo>
                  <a:pt x="865000" y="857864"/>
                  <a:pt x="837971" y="832862"/>
                  <a:pt x="834240" y="830182"/>
                </a:cubicBezTo>
                <a:cubicBezTo>
                  <a:pt x="831442" y="828395"/>
                  <a:pt x="823055" y="831968"/>
                  <a:pt x="823987" y="829289"/>
                </a:cubicBezTo>
                <a:cubicBezTo>
                  <a:pt x="834246" y="804271"/>
                  <a:pt x="849161" y="828412"/>
                  <a:pt x="837037" y="797141"/>
                </a:cubicBezTo>
                <a:cubicBezTo>
                  <a:pt x="837037" y="796248"/>
                  <a:pt x="821190" y="777495"/>
                  <a:pt x="823055" y="777495"/>
                </a:cubicBezTo>
                <a:cubicBezTo>
                  <a:pt x="828651" y="774815"/>
                  <a:pt x="836102" y="784641"/>
                  <a:pt x="840765" y="781067"/>
                </a:cubicBezTo>
                <a:cubicBezTo>
                  <a:pt x="844496" y="778387"/>
                  <a:pt x="832378" y="776604"/>
                  <a:pt x="829580" y="773030"/>
                </a:cubicBezTo>
                <a:cubicBezTo>
                  <a:pt x="821186" y="762309"/>
                  <a:pt x="823059" y="765892"/>
                  <a:pt x="816530" y="756064"/>
                </a:cubicBezTo>
                <a:cubicBezTo>
                  <a:pt x="810934" y="748916"/>
                  <a:pt x="754081" y="735524"/>
                  <a:pt x="749418" y="736418"/>
                </a:cubicBezTo>
                <a:cubicBezTo>
                  <a:pt x="744755" y="737311"/>
                  <a:pt x="740099" y="746242"/>
                  <a:pt x="736369" y="743562"/>
                </a:cubicBezTo>
                <a:cubicBezTo>
                  <a:pt x="727042" y="736414"/>
                  <a:pt x="751283" y="726596"/>
                  <a:pt x="750350" y="723916"/>
                </a:cubicBezTo>
                <a:cubicBezTo>
                  <a:pt x="748485" y="718555"/>
                  <a:pt x="741031" y="718559"/>
                  <a:pt x="737301" y="715879"/>
                </a:cubicBezTo>
                <a:cubicBezTo>
                  <a:pt x="709323" y="699797"/>
                  <a:pt x="725199" y="712310"/>
                  <a:pt x="695356" y="706949"/>
                </a:cubicBezTo>
                <a:cubicBezTo>
                  <a:pt x="687895" y="706056"/>
                  <a:pt x="684175" y="695342"/>
                  <a:pt x="676713" y="692661"/>
                </a:cubicBezTo>
                <a:cubicBezTo>
                  <a:pt x="674848" y="691768"/>
                  <a:pt x="672054" y="696234"/>
                  <a:pt x="671121" y="694447"/>
                </a:cubicBezTo>
                <a:cubicBezTo>
                  <a:pt x="669256" y="692660"/>
                  <a:pt x="673922" y="689983"/>
                  <a:pt x="672053" y="688196"/>
                </a:cubicBezTo>
                <a:cubicBezTo>
                  <a:pt x="671120" y="686409"/>
                  <a:pt x="665527" y="689983"/>
                  <a:pt x="666460" y="688196"/>
                </a:cubicBezTo>
                <a:cubicBezTo>
                  <a:pt x="667392" y="685516"/>
                  <a:pt x="675782" y="685519"/>
                  <a:pt x="673917" y="683732"/>
                </a:cubicBezTo>
                <a:cubicBezTo>
                  <a:pt x="664591" y="666756"/>
                  <a:pt x="652486" y="675694"/>
                  <a:pt x="638497" y="676588"/>
                </a:cubicBezTo>
                <a:cubicBezTo>
                  <a:pt x="636631" y="676588"/>
                  <a:pt x="632903" y="672123"/>
                  <a:pt x="634768" y="671230"/>
                </a:cubicBezTo>
                <a:cubicBezTo>
                  <a:pt x="640364" y="669443"/>
                  <a:pt x="685101" y="662299"/>
                  <a:pt x="686966" y="664086"/>
                </a:cubicBezTo>
                <a:cubicBezTo>
                  <a:pt x="689764" y="668553"/>
                  <a:pt x="682305" y="673907"/>
                  <a:pt x="684170" y="677481"/>
                </a:cubicBezTo>
                <a:cubicBezTo>
                  <a:pt x="688833" y="685522"/>
                  <a:pt x="722383" y="695340"/>
                  <a:pt x="728911" y="695340"/>
                </a:cubicBezTo>
                <a:cubicBezTo>
                  <a:pt x="735440" y="696234"/>
                  <a:pt x="742890" y="696236"/>
                  <a:pt x="748486" y="692661"/>
                </a:cubicBezTo>
                <a:cubicBezTo>
                  <a:pt x="752216" y="690874"/>
                  <a:pt x="749415" y="681053"/>
                  <a:pt x="754078" y="680160"/>
                </a:cubicBezTo>
                <a:cubicBezTo>
                  <a:pt x="758741" y="680160"/>
                  <a:pt x="752212" y="689981"/>
                  <a:pt x="755943" y="692661"/>
                </a:cubicBezTo>
                <a:cubicBezTo>
                  <a:pt x="759673" y="695342"/>
                  <a:pt x="765261" y="691767"/>
                  <a:pt x="769924" y="693554"/>
                </a:cubicBezTo>
                <a:cubicBezTo>
                  <a:pt x="773655" y="694448"/>
                  <a:pt x="775515" y="701592"/>
                  <a:pt x="779245" y="700698"/>
                </a:cubicBezTo>
                <a:cubicBezTo>
                  <a:pt x="784841" y="698911"/>
                  <a:pt x="784835" y="689983"/>
                  <a:pt x="790431" y="688196"/>
                </a:cubicBezTo>
                <a:cubicBezTo>
                  <a:pt x="801622" y="683729"/>
                  <a:pt x="823048" y="698019"/>
                  <a:pt x="834240" y="698912"/>
                </a:cubicBezTo>
                <a:cubicBezTo>
                  <a:pt x="842633" y="699806"/>
                  <a:pt x="851013" y="695341"/>
                  <a:pt x="859407" y="694447"/>
                </a:cubicBezTo>
                <a:cubicBezTo>
                  <a:pt x="878059" y="692660"/>
                  <a:pt x="895749" y="684625"/>
                  <a:pt x="914401" y="683732"/>
                </a:cubicBezTo>
                <a:cubicBezTo>
                  <a:pt x="931188" y="683732"/>
                  <a:pt x="942355" y="689091"/>
                  <a:pt x="960075" y="686410"/>
                </a:cubicBezTo>
                <a:cubicBezTo>
                  <a:pt x="1001110" y="679263"/>
                  <a:pt x="1047067" y="636128"/>
                  <a:pt x="1055461" y="595028"/>
                </a:cubicBezTo>
                <a:cubicBezTo>
                  <a:pt x="1057326" y="582519"/>
                  <a:pt x="1055461" y="576282"/>
                  <a:pt x="1057325" y="562880"/>
                </a:cubicBezTo>
                <a:cubicBezTo>
                  <a:pt x="1060123" y="548585"/>
                  <a:pt x="1058264" y="509306"/>
                  <a:pt x="1046140" y="500371"/>
                </a:cubicBezTo>
                <a:cubicBezTo>
                  <a:pt x="1042409" y="497691"/>
                  <a:pt x="1035889" y="503052"/>
                  <a:pt x="1032158" y="500371"/>
                </a:cubicBezTo>
                <a:cubicBezTo>
                  <a:pt x="1027495" y="495904"/>
                  <a:pt x="1028435" y="480727"/>
                  <a:pt x="1018176" y="478047"/>
                </a:cubicBezTo>
                <a:cubicBezTo>
                  <a:pt x="1017244" y="478047"/>
                  <a:pt x="1016313" y="480726"/>
                  <a:pt x="1015380" y="479832"/>
                </a:cubicBezTo>
                <a:cubicBezTo>
                  <a:pt x="1007919" y="474472"/>
                  <a:pt x="1009482" y="454829"/>
                  <a:pt x="1000156" y="453936"/>
                </a:cubicBezTo>
                <a:cubicBezTo>
                  <a:pt x="991762" y="453042"/>
                  <a:pt x="983381" y="465548"/>
                  <a:pt x="976853" y="460187"/>
                </a:cubicBezTo>
                <a:cubicBezTo>
                  <a:pt x="972190" y="456613"/>
                  <a:pt x="969399" y="450366"/>
                  <a:pt x="963803" y="446792"/>
                </a:cubicBezTo>
                <a:cubicBezTo>
                  <a:pt x="960073" y="445005"/>
                  <a:pt x="954484" y="447686"/>
                  <a:pt x="950754" y="445899"/>
                </a:cubicBezTo>
                <a:cubicBezTo>
                  <a:pt x="945158" y="443219"/>
                  <a:pt x="940504" y="437864"/>
                  <a:pt x="933976" y="434290"/>
                </a:cubicBezTo>
                <a:cubicBezTo>
                  <a:pt x="931178" y="432503"/>
                  <a:pt x="924655" y="427145"/>
                  <a:pt x="924655" y="429825"/>
                </a:cubicBezTo>
                <a:cubicBezTo>
                  <a:pt x="924655" y="435186"/>
                  <a:pt x="936773" y="437859"/>
                  <a:pt x="934908" y="443220"/>
                </a:cubicBezTo>
                <a:cubicBezTo>
                  <a:pt x="930245" y="454835"/>
                  <a:pt x="875258" y="428039"/>
                  <a:pt x="865000" y="428932"/>
                </a:cubicBezTo>
                <a:cubicBezTo>
                  <a:pt x="864067" y="428932"/>
                  <a:pt x="866868" y="431611"/>
                  <a:pt x="865931" y="432504"/>
                </a:cubicBezTo>
                <a:cubicBezTo>
                  <a:pt x="865697" y="432727"/>
                  <a:pt x="865315" y="432760"/>
                  <a:pt x="864688" y="432802"/>
                </a:cubicBezTo>
                <a:cubicBezTo>
                  <a:pt x="870345" y="433271"/>
                  <a:pt x="878472" y="432586"/>
                  <a:pt x="876184" y="436969"/>
                </a:cubicBezTo>
                <a:cubicBezTo>
                  <a:pt x="874319" y="442330"/>
                  <a:pt x="864070" y="439649"/>
                  <a:pt x="858474" y="437862"/>
                </a:cubicBezTo>
                <a:cubicBezTo>
                  <a:pt x="854744" y="436969"/>
                  <a:pt x="854748" y="430719"/>
                  <a:pt x="851017" y="428932"/>
                </a:cubicBezTo>
                <a:cubicBezTo>
                  <a:pt x="846354" y="426252"/>
                  <a:pt x="840767" y="428040"/>
                  <a:pt x="836104" y="426253"/>
                </a:cubicBezTo>
                <a:cubicBezTo>
                  <a:pt x="829575" y="423573"/>
                  <a:pt x="824922" y="417325"/>
                  <a:pt x="818393" y="414644"/>
                </a:cubicBezTo>
                <a:cubicBezTo>
                  <a:pt x="788550" y="403029"/>
                  <a:pt x="746636" y="395895"/>
                  <a:pt x="717725" y="389641"/>
                </a:cubicBezTo>
                <a:cubicBezTo>
                  <a:pt x="692545" y="384280"/>
                  <a:pt x="682317" y="394102"/>
                  <a:pt x="660867" y="401249"/>
                </a:cubicBezTo>
                <a:cubicBezTo>
                  <a:pt x="646877" y="405717"/>
                  <a:pt x="641300" y="390527"/>
                  <a:pt x="627311" y="403035"/>
                </a:cubicBezTo>
                <a:cubicBezTo>
                  <a:pt x="622648" y="407503"/>
                  <a:pt x="620787" y="416427"/>
                  <a:pt x="617990" y="422681"/>
                </a:cubicBezTo>
                <a:cubicBezTo>
                  <a:pt x="617990" y="425362"/>
                  <a:pt x="618922" y="427145"/>
                  <a:pt x="617990" y="428932"/>
                </a:cubicBezTo>
                <a:cubicBezTo>
                  <a:pt x="614259" y="435186"/>
                  <a:pt x="606805" y="439644"/>
                  <a:pt x="604940" y="446792"/>
                </a:cubicBezTo>
                <a:cubicBezTo>
                  <a:pt x="603075" y="450366"/>
                  <a:pt x="610535" y="460188"/>
                  <a:pt x="606804" y="458401"/>
                </a:cubicBezTo>
                <a:cubicBezTo>
                  <a:pt x="589084" y="446786"/>
                  <a:pt x="614262" y="438759"/>
                  <a:pt x="613329" y="430718"/>
                </a:cubicBezTo>
                <a:cubicBezTo>
                  <a:pt x="613329" y="425357"/>
                  <a:pt x="603076" y="425363"/>
                  <a:pt x="602144" y="420002"/>
                </a:cubicBezTo>
                <a:cubicBezTo>
                  <a:pt x="593750" y="388731"/>
                  <a:pt x="611467" y="420013"/>
                  <a:pt x="606804" y="400357"/>
                </a:cubicBezTo>
                <a:cubicBezTo>
                  <a:pt x="604939" y="392315"/>
                  <a:pt x="570460" y="402137"/>
                  <a:pt x="556470" y="411965"/>
                </a:cubicBezTo>
                <a:cubicBezTo>
                  <a:pt x="558336" y="406605"/>
                  <a:pt x="560201" y="401251"/>
                  <a:pt x="556470" y="398571"/>
                </a:cubicBezTo>
                <a:cubicBezTo>
                  <a:pt x="550875" y="394997"/>
                  <a:pt x="543423" y="407502"/>
                  <a:pt x="538760" y="403928"/>
                </a:cubicBezTo>
                <a:cubicBezTo>
                  <a:pt x="536251" y="401925"/>
                  <a:pt x="534442" y="398547"/>
                  <a:pt x="533478" y="394999"/>
                </a:cubicBezTo>
                <a:cubicBezTo>
                  <a:pt x="532293" y="390633"/>
                  <a:pt x="532460" y="385947"/>
                  <a:pt x="535032" y="382497"/>
                </a:cubicBezTo>
                <a:cubicBezTo>
                  <a:pt x="535635" y="381855"/>
                  <a:pt x="536487" y="381614"/>
                  <a:pt x="537207" y="381306"/>
                </a:cubicBezTo>
                <a:cubicBezTo>
                  <a:pt x="546496" y="377328"/>
                  <a:pt x="564526" y="398826"/>
                  <a:pt x="572316" y="390534"/>
                </a:cubicBezTo>
                <a:cubicBezTo>
                  <a:pt x="577912" y="386066"/>
                  <a:pt x="579775" y="374463"/>
                  <a:pt x="575112" y="369102"/>
                </a:cubicBezTo>
                <a:cubicBezTo>
                  <a:pt x="568584" y="363741"/>
                  <a:pt x="554609" y="378035"/>
                  <a:pt x="549013" y="371781"/>
                </a:cubicBezTo>
                <a:cubicBezTo>
                  <a:pt x="547899" y="370980"/>
                  <a:pt x="544657" y="369365"/>
                  <a:pt x="540935" y="367614"/>
                </a:cubicBezTo>
                <a:cubicBezTo>
                  <a:pt x="532975" y="363868"/>
                  <a:pt x="521913" y="359339"/>
                  <a:pt x="519497" y="360470"/>
                </a:cubicBezTo>
                <a:cubicBezTo>
                  <a:pt x="519260" y="360580"/>
                  <a:pt x="519244" y="360842"/>
                  <a:pt x="519186" y="361065"/>
                </a:cubicBezTo>
                <a:cubicBezTo>
                  <a:pt x="516389" y="368213"/>
                  <a:pt x="515457" y="375349"/>
                  <a:pt x="517322" y="382497"/>
                </a:cubicBezTo>
                <a:cubicBezTo>
                  <a:pt x="518255" y="386964"/>
                  <a:pt x="528509" y="390532"/>
                  <a:pt x="525711" y="394106"/>
                </a:cubicBezTo>
                <a:cubicBezTo>
                  <a:pt x="524778" y="394999"/>
                  <a:pt x="496823" y="394998"/>
                  <a:pt x="483766" y="395892"/>
                </a:cubicBezTo>
                <a:cubicBezTo>
                  <a:pt x="489362" y="403039"/>
                  <a:pt x="502414" y="420000"/>
                  <a:pt x="491223" y="423574"/>
                </a:cubicBezTo>
                <a:cubicBezTo>
                  <a:pt x="480032" y="427148"/>
                  <a:pt x="451137" y="412854"/>
                  <a:pt x="460463" y="420895"/>
                </a:cubicBezTo>
                <a:cubicBezTo>
                  <a:pt x="473976" y="431556"/>
                  <a:pt x="456255" y="446250"/>
                  <a:pt x="445550" y="457508"/>
                </a:cubicBezTo>
                <a:lnTo>
                  <a:pt x="437782" y="466438"/>
                </a:lnTo>
                <a:cubicBezTo>
                  <a:pt x="441089" y="480241"/>
                  <a:pt x="448350" y="508446"/>
                  <a:pt x="433122" y="500371"/>
                </a:cubicBezTo>
                <a:cubicBezTo>
                  <a:pt x="403278" y="486969"/>
                  <a:pt x="442449" y="465555"/>
                  <a:pt x="430325" y="445899"/>
                </a:cubicBezTo>
                <a:cubicBezTo>
                  <a:pt x="411673" y="414628"/>
                  <a:pt x="382801" y="426267"/>
                  <a:pt x="358553" y="401249"/>
                </a:cubicBezTo>
                <a:lnTo>
                  <a:pt x="357620" y="396785"/>
                </a:lnTo>
                <a:cubicBezTo>
                  <a:pt x="356687" y="396785"/>
                  <a:pt x="355756" y="396784"/>
                  <a:pt x="354824" y="397678"/>
                </a:cubicBezTo>
                <a:cubicBezTo>
                  <a:pt x="354824" y="396784"/>
                  <a:pt x="353892" y="396785"/>
                  <a:pt x="353892" y="395892"/>
                </a:cubicBezTo>
                <a:lnTo>
                  <a:pt x="353892" y="397678"/>
                </a:lnTo>
                <a:cubicBezTo>
                  <a:pt x="335240" y="401251"/>
                  <a:pt x="338986" y="421786"/>
                  <a:pt x="323132" y="426253"/>
                </a:cubicBezTo>
                <a:cubicBezTo>
                  <a:pt x="309143" y="429827"/>
                  <a:pt x="314752" y="411063"/>
                  <a:pt x="298898" y="428039"/>
                </a:cubicBezTo>
                <a:cubicBezTo>
                  <a:pt x="297032" y="430720"/>
                  <a:pt x="298894" y="435181"/>
                  <a:pt x="297966" y="438755"/>
                </a:cubicBezTo>
                <a:cubicBezTo>
                  <a:pt x="297033" y="439649"/>
                  <a:pt x="286780" y="458400"/>
                  <a:pt x="286780" y="459294"/>
                </a:cubicBezTo>
                <a:cubicBezTo>
                  <a:pt x="283983" y="466442"/>
                  <a:pt x="289576" y="489652"/>
                  <a:pt x="290509" y="495906"/>
                </a:cubicBezTo>
                <a:cubicBezTo>
                  <a:pt x="290509" y="498587"/>
                  <a:pt x="288645" y="500370"/>
                  <a:pt x="288645" y="503050"/>
                </a:cubicBezTo>
                <a:cubicBezTo>
                  <a:pt x="288645" y="508411"/>
                  <a:pt x="289576" y="512870"/>
                  <a:pt x="290509" y="518231"/>
                </a:cubicBezTo>
                <a:cubicBezTo>
                  <a:pt x="293307" y="525379"/>
                  <a:pt x="299830" y="530729"/>
                  <a:pt x="300762" y="537877"/>
                </a:cubicBezTo>
                <a:cubicBezTo>
                  <a:pt x="305425" y="569148"/>
                  <a:pt x="297040" y="547694"/>
                  <a:pt x="285848" y="557522"/>
                </a:cubicBezTo>
                <a:cubicBezTo>
                  <a:pt x="272792" y="570031"/>
                  <a:pt x="284919" y="573588"/>
                  <a:pt x="281188" y="588777"/>
                </a:cubicBezTo>
                <a:cubicBezTo>
                  <a:pt x="280255" y="592351"/>
                  <a:pt x="276528" y="594133"/>
                  <a:pt x="275595" y="597707"/>
                </a:cubicBezTo>
                <a:cubicBezTo>
                  <a:pt x="275595" y="598600"/>
                  <a:pt x="263479" y="587885"/>
                  <a:pt x="261613" y="586991"/>
                </a:cubicBezTo>
                <a:cubicBezTo>
                  <a:pt x="258816" y="585204"/>
                  <a:pt x="224330" y="573594"/>
                  <a:pt x="221533" y="577168"/>
                </a:cubicBezTo>
                <a:cubicBezTo>
                  <a:pt x="217802" y="580742"/>
                  <a:pt x="220602" y="587882"/>
                  <a:pt x="217804" y="591456"/>
                </a:cubicBezTo>
                <a:cubicBezTo>
                  <a:pt x="206613" y="610219"/>
                  <a:pt x="191714" y="598599"/>
                  <a:pt x="175859" y="601279"/>
                </a:cubicBezTo>
                <a:cubicBezTo>
                  <a:pt x="171196" y="601279"/>
                  <a:pt x="166540" y="603958"/>
                  <a:pt x="162810" y="603065"/>
                </a:cubicBezTo>
                <a:lnTo>
                  <a:pt x="159081" y="600386"/>
                </a:lnTo>
                <a:cubicBezTo>
                  <a:pt x="157216" y="596812"/>
                  <a:pt x="157218" y="591458"/>
                  <a:pt x="155353" y="587884"/>
                </a:cubicBezTo>
                <a:cubicBezTo>
                  <a:pt x="148825" y="577162"/>
                  <a:pt x="127396" y="549489"/>
                  <a:pt x="116204" y="543235"/>
                </a:cubicBezTo>
                <a:cubicBezTo>
                  <a:pt x="91956" y="529833"/>
                  <a:pt x="91036" y="548585"/>
                  <a:pt x="92901" y="562880"/>
                </a:cubicBezTo>
                <a:lnTo>
                  <a:pt x="87309" y="581633"/>
                </a:lnTo>
                <a:lnTo>
                  <a:pt x="88240" y="581633"/>
                </a:lnTo>
                <a:lnTo>
                  <a:pt x="87309" y="582526"/>
                </a:lnTo>
                <a:lnTo>
                  <a:pt x="91037" y="586991"/>
                </a:lnTo>
                <a:cubicBezTo>
                  <a:pt x="90105" y="588778"/>
                  <a:pt x="86374" y="589669"/>
                  <a:pt x="91037" y="592349"/>
                </a:cubicBezTo>
                <a:cubicBezTo>
                  <a:pt x="106892" y="603964"/>
                  <a:pt x="133905" y="625386"/>
                  <a:pt x="150692" y="632534"/>
                </a:cubicBezTo>
                <a:cubicBezTo>
                  <a:pt x="170277" y="640575"/>
                  <a:pt x="186103" y="633715"/>
                  <a:pt x="203823" y="650691"/>
                </a:cubicBezTo>
                <a:cubicBezTo>
                  <a:pt x="207553" y="653371"/>
                  <a:pt x="204752" y="661406"/>
                  <a:pt x="208483" y="663193"/>
                </a:cubicBezTo>
                <a:cubicBezTo>
                  <a:pt x="211281" y="664086"/>
                  <a:pt x="213143" y="659620"/>
                  <a:pt x="215008" y="660514"/>
                </a:cubicBezTo>
                <a:cubicBezTo>
                  <a:pt x="222469" y="663194"/>
                  <a:pt x="225258" y="672120"/>
                  <a:pt x="230854" y="677481"/>
                </a:cubicBezTo>
                <a:cubicBezTo>
                  <a:pt x="232719" y="679268"/>
                  <a:pt x="238311" y="679265"/>
                  <a:pt x="237379" y="681946"/>
                </a:cubicBezTo>
                <a:cubicBezTo>
                  <a:pt x="227120" y="700708"/>
                  <a:pt x="238309" y="701580"/>
                  <a:pt x="241107" y="723023"/>
                </a:cubicBezTo>
                <a:cubicBezTo>
                  <a:pt x="242040" y="726597"/>
                  <a:pt x="238311" y="730165"/>
                  <a:pt x="238311" y="733739"/>
                </a:cubicBezTo>
                <a:lnTo>
                  <a:pt x="237379" y="734632"/>
                </a:lnTo>
                <a:cubicBezTo>
                  <a:pt x="237379" y="743567"/>
                  <a:pt x="251359" y="736416"/>
                  <a:pt x="255089" y="739990"/>
                </a:cubicBezTo>
                <a:cubicBezTo>
                  <a:pt x="267213" y="748924"/>
                  <a:pt x="247629" y="761417"/>
                  <a:pt x="253225" y="770351"/>
                </a:cubicBezTo>
                <a:cubicBezTo>
                  <a:pt x="258821" y="782860"/>
                  <a:pt x="281187" y="794454"/>
                  <a:pt x="283053" y="808750"/>
                </a:cubicBezTo>
                <a:cubicBezTo>
                  <a:pt x="283985" y="819472"/>
                  <a:pt x="275595" y="853397"/>
                  <a:pt x="276528" y="857864"/>
                </a:cubicBezTo>
                <a:cubicBezTo>
                  <a:pt x="284921" y="886455"/>
                  <a:pt x="307592" y="900417"/>
                  <a:pt x="318783" y="923648"/>
                </a:cubicBezTo>
                <a:cubicBezTo>
                  <a:pt x="325370" y="926865"/>
                  <a:pt x="327323" y="919990"/>
                  <a:pt x="334008" y="923350"/>
                </a:cubicBezTo>
                <a:cubicBezTo>
                  <a:pt x="336801" y="930081"/>
                  <a:pt x="338976" y="934957"/>
                  <a:pt x="345504" y="938531"/>
                </a:cubicBezTo>
                <a:cubicBezTo>
                  <a:pt x="349342" y="936632"/>
                  <a:pt x="352647" y="936744"/>
                  <a:pt x="359175" y="938531"/>
                </a:cubicBezTo>
                <a:cubicBezTo>
                  <a:pt x="361973" y="938531"/>
                  <a:pt x="365388" y="941209"/>
                  <a:pt x="367253" y="942996"/>
                </a:cubicBezTo>
                <a:cubicBezTo>
                  <a:pt x="372849" y="945676"/>
                  <a:pt x="372843" y="934957"/>
                  <a:pt x="378439" y="943889"/>
                </a:cubicBezTo>
                <a:cubicBezTo>
                  <a:pt x="388697" y="964439"/>
                  <a:pt x="382165" y="980199"/>
                  <a:pt x="385895" y="989134"/>
                </a:cubicBezTo>
                <a:cubicBezTo>
                  <a:pt x="388693" y="997175"/>
                  <a:pt x="392645" y="992202"/>
                  <a:pt x="402984" y="1007589"/>
                </a:cubicBezTo>
                <a:cubicBezTo>
                  <a:pt x="400379" y="1013412"/>
                  <a:pt x="395266" y="1009058"/>
                  <a:pt x="389624" y="1011756"/>
                </a:cubicBezTo>
                <a:cubicBezTo>
                  <a:pt x="389878" y="1013019"/>
                  <a:pt x="390570" y="1013943"/>
                  <a:pt x="393042" y="1014733"/>
                </a:cubicBezTo>
                <a:cubicBezTo>
                  <a:pt x="399633" y="1016837"/>
                  <a:pt x="400263" y="1019802"/>
                  <a:pt x="398945" y="1024853"/>
                </a:cubicBezTo>
                <a:cubicBezTo>
                  <a:pt x="397666" y="1029754"/>
                  <a:pt x="389925" y="1021710"/>
                  <a:pt x="381856" y="1016221"/>
                </a:cubicBezTo>
                <a:cubicBezTo>
                  <a:pt x="378265" y="1018342"/>
                  <a:pt x="374859" y="1020620"/>
                  <a:pt x="372535" y="1023960"/>
                </a:cubicBezTo>
                <a:cubicBezTo>
                  <a:pt x="370670" y="1025747"/>
                  <a:pt x="373467" y="1030210"/>
                  <a:pt x="371604" y="1031997"/>
                </a:cubicBezTo>
                <a:cubicBezTo>
                  <a:pt x="369738" y="1033784"/>
                  <a:pt x="365079" y="1029314"/>
                  <a:pt x="364147" y="1031104"/>
                </a:cubicBezTo>
                <a:cubicBezTo>
                  <a:pt x="361349" y="1037358"/>
                  <a:pt x="360418" y="1045388"/>
                  <a:pt x="360418" y="1052536"/>
                </a:cubicBezTo>
                <a:cubicBezTo>
                  <a:pt x="360418" y="1057003"/>
                  <a:pt x="358867" y="1061761"/>
                  <a:pt x="357001" y="1066228"/>
                </a:cubicBezTo>
                <a:cubicBezTo>
                  <a:pt x="356068" y="1074270"/>
                  <a:pt x="349234" y="1077536"/>
                  <a:pt x="347369" y="1084683"/>
                </a:cubicBezTo>
                <a:cubicBezTo>
                  <a:pt x="345503" y="1090044"/>
                  <a:pt x="344885" y="1100457"/>
                  <a:pt x="343019" y="1104924"/>
                </a:cubicBezTo>
                <a:cubicBezTo>
                  <a:pt x="338356" y="1114753"/>
                  <a:pt x="329970" y="1110870"/>
                  <a:pt x="329037" y="1124273"/>
                </a:cubicBezTo>
                <a:cubicBezTo>
                  <a:pt x="328988" y="1130321"/>
                  <a:pt x="333698" y="1130819"/>
                  <a:pt x="333698" y="1134393"/>
                </a:cubicBezTo>
                <a:cubicBezTo>
                  <a:pt x="333608" y="1134943"/>
                  <a:pt x="333500" y="1135369"/>
                  <a:pt x="333387" y="1135881"/>
                </a:cubicBezTo>
                <a:cubicBezTo>
                  <a:pt x="328611" y="1135398"/>
                  <a:pt x="323889" y="1135040"/>
                  <a:pt x="321581" y="1135286"/>
                </a:cubicBezTo>
                <a:cubicBezTo>
                  <a:pt x="318639" y="1135599"/>
                  <a:pt x="320877" y="1142173"/>
                  <a:pt x="323445" y="1149574"/>
                </a:cubicBezTo>
                <a:cubicBezTo>
                  <a:pt x="318386" y="1152805"/>
                  <a:pt x="312530" y="1155173"/>
                  <a:pt x="308220" y="1160587"/>
                </a:cubicBezTo>
                <a:cubicBezTo>
                  <a:pt x="307288" y="1166842"/>
                  <a:pt x="298279" y="1187674"/>
                  <a:pt x="297346" y="1188568"/>
                </a:cubicBezTo>
                <a:cubicBezTo>
                  <a:pt x="293615" y="1188568"/>
                  <a:pt x="290202" y="1177850"/>
                  <a:pt x="286471" y="1180531"/>
                </a:cubicBezTo>
                <a:cubicBezTo>
                  <a:pt x="278078" y="1187679"/>
                  <a:pt x="291758" y="1204639"/>
                  <a:pt x="283364" y="1209999"/>
                </a:cubicBezTo>
                <a:cubicBezTo>
                  <a:pt x="280566" y="1211786"/>
                  <a:pt x="274975" y="1205530"/>
                  <a:pt x="275907" y="1209107"/>
                </a:cubicBezTo>
                <a:cubicBezTo>
                  <a:pt x="275907" y="1213574"/>
                  <a:pt x="280878" y="1212974"/>
                  <a:pt x="282743" y="1217442"/>
                </a:cubicBezTo>
                <a:cubicBezTo>
                  <a:pt x="279352" y="1215859"/>
                  <a:pt x="275147" y="1215524"/>
                  <a:pt x="272490" y="1215953"/>
                </a:cubicBezTo>
                <a:cubicBezTo>
                  <a:pt x="271309" y="1216144"/>
                  <a:pt x="270224" y="1216322"/>
                  <a:pt x="270004" y="1216846"/>
                </a:cubicBezTo>
                <a:cubicBezTo>
                  <a:pt x="269283" y="1218571"/>
                  <a:pt x="278276" y="1224091"/>
                  <a:pt x="286161" y="1230836"/>
                </a:cubicBezTo>
                <a:cubicBezTo>
                  <a:pt x="287463" y="1239470"/>
                  <a:pt x="281610" y="1230826"/>
                  <a:pt x="274975" y="1238873"/>
                </a:cubicBezTo>
                <a:cubicBezTo>
                  <a:pt x="267344" y="1241605"/>
                  <a:pt x="269694" y="1250482"/>
                  <a:pt x="265965" y="1250482"/>
                </a:cubicBezTo>
                <a:cubicBezTo>
                  <a:pt x="260369" y="1249588"/>
                  <a:pt x="262860" y="1243041"/>
                  <a:pt x="258197" y="1242147"/>
                </a:cubicBezTo>
                <a:cubicBezTo>
                  <a:pt x="249418" y="1245833"/>
                  <a:pt x="247529" y="1248284"/>
                  <a:pt x="242041" y="1247803"/>
                </a:cubicBezTo>
                <a:cubicBezTo>
                  <a:pt x="235468" y="1271505"/>
                  <a:pt x="256645" y="1254046"/>
                  <a:pt x="254779" y="1268341"/>
                </a:cubicBezTo>
                <a:cubicBezTo>
                  <a:pt x="254643" y="1268996"/>
                  <a:pt x="254183" y="1269738"/>
                  <a:pt x="253848" y="1270425"/>
                </a:cubicBezTo>
                <a:cubicBezTo>
                  <a:pt x="246183" y="1269048"/>
                  <a:pt x="244216" y="1265662"/>
                  <a:pt x="244216" y="1265662"/>
                </a:cubicBezTo>
                <a:lnTo>
                  <a:pt x="241730" y="1269532"/>
                </a:lnTo>
                <a:lnTo>
                  <a:pt x="242352" y="1283224"/>
                </a:lnTo>
                <a:cubicBezTo>
                  <a:pt x="236380" y="1288723"/>
                  <a:pt x="230399" y="1294291"/>
                  <a:pt x="229924" y="1299298"/>
                </a:cubicBezTo>
                <a:cubicBezTo>
                  <a:pt x="224821" y="1350269"/>
                  <a:pt x="232244" y="1311103"/>
                  <a:pt x="238934" y="1324600"/>
                </a:cubicBezTo>
                <a:cubicBezTo>
                  <a:pt x="239427" y="1332228"/>
                  <a:pt x="231786" y="1336801"/>
                  <a:pt x="239244" y="1341269"/>
                </a:cubicBezTo>
                <a:cubicBezTo>
                  <a:pt x="240177" y="1342162"/>
                  <a:pt x="242040" y="1337696"/>
                  <a:pt x="242973" y="1338590"/>
                </a:cubicBezTo>
                <a:cubicBezTo>
                  <a:pt x="244838" y="1341270"/>
                  <a:pt x="242038" y="1347519"/>
                  <a:pt x="245769" y="1348413"/>
                </a:cubicBezTo>
                <a:cubicBezTo>
                  <a:pt x="247634" y="1349306"/>
                  <a:pt x="243907" y="1340376"/>
                  <a:pt x="246701" y="1340376"/>
                </a:cubicBezTo>
                <a:cubicBezTo>
                  <a:pt x="249498" y="1339482"/>
                  <a:pt x="250429" y="1343053"/>
                  <a:pt x="251361" y="1345734"/>
                </a:cubicBezTo>
                <a:cubicBezTo>
                  <a:pt x="256957" y="1360029"/>
                  <a:pt x="250428" y="1383236"/>
                  <a:pt x="253226" y="1388597"/>
                </a:cubicBezTo>
                <a:cubicBezTo>
                  <a:pt x="255091" y="1392171"/>
                  <a:pt x="258506" y="1394549"/>
                  <a:pt x="261304" y="1397229"/>
                </a:cubicBezTo>
                <a:cubicBezTo>
                  <a:pt x="265034" y="1401697"/>
                  <a:pt x="265652" y="1403776"/>
                  <a:pt x="268450" y="1408243"/>
                </a:cubicBezTo>
                <a:cubicBezTo>
                  <a:pt x="269383" y="1410030"/>
                  <a:pt x="270003" y="1413898"/>
                  <a:pt x="270936" y="1415684"/>
                </a:cubicBezTo>
                <a:cubicBezTo>
                  <a:pt x="272801" y="1418365"/>
                  <a:pt x="277459" y="1416279"/>
                  <a:pt x="279325" y="1418066"/>
                </a:cubicBezTo>
                <a:cubicBezTo>
                  <a:pt x="280257" y="1418959"/>
                  <a:pt x="275596" y="1418069"/>
                  <a:pt x="275596" y="1418958"/>
                </a:cubicBezTo>
                <a:cubicBezTo>
                  <a:pt x="274664" y="1420745"/>
                  <a:pt x="276528" y="1422529"/>
                  <a:pt x="277460" y="1424316"/>
                </a:cubicBezTo>
                <a:cubicBezTo>
                  <a:pt x="282123" y="1429677"/>
                  <a:pt x="290510" y="1434433"/>
                  <a:pt x="289578" y="1440688"/>
                </a:cubicBezTo>
                <a:cubicBezTo>
                  <a:pt x="288645" y="1446048"/>
                  <a:pt x="275286" y="1435330"/>
                  <a:pt x="274353" y="1440688"/>
                </a:cubicBezTo>
                <a:cubicBezTo>
                  <a:pt x="272488" y="1447835"/>
                  <a:pt x="283984" y="1456460"/>
                  <a:pt x="285849" y="1462715"/>
                </a:cubicBezTo>
                <a:cubicBezTo>
                  <a:pt x="286782" y="1465395"/>
                  <a:pt x="282120" y="1468071"/>
                  <a:pt x="283053" y="1471645"/>
                </a:cubicBezTo>
                <a:cubicBezTo>
                  <a:pt x="283986" y="1473431"/>
                  <a:pt x="289578" y="1473429"/>
                  <a:pt x="289578" y="1476110"/>
                </a:cubicBezTo>
                <a:cubicBezTo>
                  <a:pt x="288645" y="1487725"/>
                  <a:pt x="279323" y="1475211"/>
                  <a:pt x="283053" y="1485039"/>
                </a:cubicBezTo>
                <a:cubicBezTo>
                  <a:pt x="283986" y="1488613"/>
                  <a:pt x="288646" y="1491289"/>
                  <a:pt x="287714" y="1493969"/>
                </a:cubicBezTo>
                <a:cubicBezTo>
                  <a:pt x="286781" y="1497543"/>
                  <a:pt x="277461" y="1493075"/>
                  <a:pt x="276528" y="1495755"/>
                </a:cubicBezTo>
                <a:cubicBezTo>
                  <a:pt x="275596" y="1518985"/>
                  <a:pt x="285845" y="1521647"/>
                  <a:pt x="293306" y="1531475"/>
                </a:cubicBezTo>
                <a:cubicBezTo>
                  <a:pt x="295172" y="1533262"/>
                  <a:pt x="285848" y="1535045"/>
                  <a:pt x="287714" y="1537726"/>
                </a:cubicBezTo>
                <a:cubicBezTo>
                  <a:pt x="288646" y="1542193"/>
                  <a:pt x="290509" y="1545761"/>
                  <a:pt x="293306" y="1549335"/>
                </a:cubicBezTo>
                <a:cubicBezTo>
                  <a:pt x="316460" y="1574824"/>
                  <a:pt x="297956" y="1548444"/>
                  <a:pt x="317541" y="1544870"/>
                </a:cubicBezTo>
                <a:cubicBezTo>
                  <a:pt x="321272" y="1544870"/>
                  <a:pt x="313811" y="1554691"/>
                  <a:pt x="317541" y="1557372"/>
                </a:cubicBezTo>
                <a:cubicBezTo>
                  <a:pt x="323137" y="1560052"/>
                  <a:pt x="329966" y="1558860"/>
                  <a:pt x="336494" y="1558860"/>
                </a:cubicBezTo>
                <a:cubicBezTo>
                  <a:pt x="342090" y="1559753"/>
                  <a:pt x="344570" y="1565408"/>
                  <a:pt x="349233" y="1565408"/>
                </a:cubicBezTo>
                <a:cubicBezTo>
                  <a:pt x="353896" y="1565408"/>
                  <a:pt x="355756" y="1560050"/>
                  <a:pt x="359486" y="1560050"/>
                </a:cubicBezTo>
                <a:cubicBezTo>
                  <a:pt x="361351" y="1559157"/>
                  <a:pt x="359490" y="1562729"/>
                  <a:pt x="360418" y="1563622"/>
                </a:cubicBezTo>
                <a:cubicBezTo>
                  <a:pt x="363076" y="1564471"/>
                  <a:pt x="364991" y="1563871"/>
                  <a:pt x="367564" y="1563027"/>
                </a:cubicBezTo>
                <a:cubicBezTo>
                  <a:pt x="366616" y="1564981"/>
                  <a:pt x="365737" y="1567191"/>
                  <a:pt x="365078" y="1568980"/>
                </a:cubicBezTo>
                <a:cubicBezTo>
                  <a:pt x="362442" y="1576137"/>
                  <a:pt x="361507" y="1576945"/>
                  <a:pt x="364147" y="1578208"/>
                </a:cubicBezTo>
                <a:cubicBezTo>
                  <a:pt x="366783" y="1579471"/>
                  <a:pt x="363716" y="1578246"/>
                  <a:pt x="369429" y="1574041"/>
                </a:cubicBezTo>
                <a:cubicBezTo>
                  <a:pt x="370654" y="1573138"/>
                  <a:pt x="371710" y="1571580"/>
                  <a:pt x="372847" y="1570171"/>
                </a:cubicBezTo>
                <a:cubicBezTo>
                  <a:pt x="372757" y="1579507"/>
                  <a:pt x="365077" y="1581705"/>
                  <a:pt x="367875" y="1582375"/>
                </a:cubicBezTo>
                <a:cubicBezTo>
                  <a:pt x="369223" y="1582375"/>
                  <a:pt x="379148" y="1575540"/>
                  <a:pt x="386517" y="1570469"/>
                </a:cubicBezTo>
                <a:cubicBezTo>
                  <a:pt x="384320" y="1574678"/>
                  <a:pt x="382287" y="1576822"/>
                  <a:pt x="376575" y="1578506"/>
                </a:cubicBezTo>
                <a:cubicBezTo>
                  <a:pt x="370862" y="1580189"/>
                  <a:pt x="368958" y="1585743"/>
                  <a:pt x="366322" y="1582375"/>
                </a:cubicBezTo>
                <a:cubicBezTo>
                  <a:pt x="363685" y="1579007"/>
                  <a:pt x="359903" y="1583226"/>
                  <a:pt x="361661" y="1587435"/>
                </a:cubicBezTo>
                <a:cubicBezTo>
                  <a:pt x="362540" y="1589540"/>
                  <a:pt x="365422" y="1590009"/>
                  <a:pt x="367565" y="1590114"/>
                </a:cubicBezTo>
                <a:cubicBezTo>
                  <a:pt x="364935" y="1590985"/>
                  <a:pt x="364092" y="1594048"/>
                  <a:pt x="366322" y="1595472"/>
                </a:cubicBezTo>
                <a:cubicBezTo>
                  <a:pt x="368958" y="1597156"/>
                  <a:pt x="365926" y="1598028"/>
                  <a:pt x="361972" y="1598449"/>
                </a:cubicBezTo>
                <a:cubicBezTo>
                  <a:pt x="358017" y="1598870"/>
                  <a:pt x="362314" y="1605941"/>
                  <a:pt x="365390" y="1606784"/>
                </a:cubicBezTo>
                <a:cubicBezTo>
                  <a:pt x="368465" y="1607626"/>
                  <a:pt x="377956" y="1603900"/>
                  <a:pt x="382789" y="1600533"/>
                </a:cubicBezTo>
                <a:cubicBezTo>
                  <a:pt x="387622" y="1597165"/>
                  <a:pt x="389646" y="1591892"/>
                  <a:pt x="387450" y="1586840"/>
                </a:cubicBezTo>
                <a:cubicBezTo>
                  <a:pt x="385253" y="1581789"/>
                  <a:pt x="385359" y="1582460"/>
                  <a:pt x="389314" y="1574041"/>
                </a:cubicBezTo>
                <a:cubicBezTo>
                  <a:pt x="390533" y="1570925"/>
                  <a:pt x="390196" y="1569062"/>
                  <a:pt x="389624" y="1568385"/>
                </a:cubicBezTo>
                <a:cubicBezTo>
                  <a:pt x="390896" y="1567512"/>
                  <a:pt x="393520" y="1565698"/>
                  <a:pt x="393974" y="1565408"/>
                </a:cubicBezTo>
                <a:cubicBezTo>
                  <a:pt x="394906" y="1564515"/>
                  <a:pt x="396769" y="1560051"/>
                  <a:pt x="397702" y="1559157"/>
                </a:cubicBezTo>
                <a:cubicBezTo>
                  <a:pt x="393039" y="1572559"/>
                  <a:pt x="380912" y="1587729"/>
                  <a:pt x="403295" y="1595770"/>
                </a:cubicBezTo>
                <a:cubicBezTo>
                  <a:pt x="407025" y="1597557"/>
                  <a:pt x="414479" y="1589517"/>
                  <a:pt x="416344" y="1593091"/>
                </a:cubicBezTo>
                <a:cubicBezTo>
                  <a:pt x="418210" y="1598452"/>
                  <a:pt x="403292" y="1606485"/>
                  <a:pt x="408888" y="1608272"/>
                </a:cubicBezTo>
                <a:cubicBezTo>
                  <a:pt x="414483" y="1610952"/>
                  <a:pt x="413545" y="1595770"/>
                  <a:pt x="419141" y="1594877"/>
                </a:cubicBezTo>
                <a:cubicBezTo>
                  <a:pt x="423804" y="1593983"/>
                  <a:pt x="420072" y="1603805"/>
                  <a:pt x="418209" y="1607379"/>
                </a:cubicBezTo>
                <a:cubicBezTo>
                  <a:pt x="415411" y="1611846"/>
                  <a:pt x="409823" y="1613628"/>
                  <a:pt x="405160" y="1617202"/>
                </a:cubicBezTo>
                <a:cubicBezTo>
                  <a:pt x="403799" y="1619156"/>
                  <a:pt x="399799" y="1623094"/>
                  <a:pt x="398635" y="1624346"/>
                </a:cubicBezTo>
                <a:cubicBezTo>
                  <a:pt x="427546" y="1613624"/>
                  <a:pt x="416337" y="1595775"/>
                  <a:pt x="431259" y="1586840"/>
                </a:cubicBezTo>
                <a:cubicBezTo>
                  <a:pt x="435922" y="1584160"/>
                  <a:pt x="423799" y="1598448"/>
                  <a:pt x="428462" y="1601128"/>
                </a:cubicBezTo>
                <a:cubicBezTo>
                  <a:pt x="434991" y="1604702"/>
                  <a:pt x="443683" y="1600237"/>
                  <a:pt x="450212" y="1596663"/>
                </a:cubicBezTo>
                <a:cubicBezTo>
                  <a:pt x="454875" y="1594876"/>
                  <a:pt x="456734" y="1587735"/>
                  <a:pt x="460465" y="1585054"/>
                </a:cubicBezTo>
                <a:cubicBezTo>
                  <a:pt x="477045" y="1574272"/>
                  <a:pt x="491223" y="1577912"/>
                  <a:pt x="494021" y="1574338"/>
                </a:cubicBezTo>
                <a:cubicBezTo>
                  <a:pt x="496818" y="1571658"/>
                  <a:pt x="487495" y="1567196"/>
                  <a:pt x="490292" y="1564515"/>
                </a:cubicBezTo>
                <a:cubicBezTo>
                  <a:pt x="494955" y="1560941"/>
                  <a:pt x="502406" y="1563623"/>
                  <a:pt x="508935" y="1562729"/>
                </a:cubicBezTo>
                <a:cubicBezTo>
                  <a:pt x="510800" y="1562729"/>
                  <a:pt x="514527" y="1563624"/>
                  <a:pt x="515459" y="1561837"/>
                </a:cubicBezTo>
                <a:cubicBezTo>
                  <a:pt x="517325" y="1559156"/>
                  <a:pt x="513591" y="1555587"/>
                  <a:pt x="514528" y="1553800"/>
                </a:cubicBezTo>
                <a:cubicBezTo>
                  <a:pt x="514587" y="1553689"/>
                  <a:pt x="514786" y="1553848"/>
                  <a:pt x="514838" y="1553800"/>
                </a:cubicBezTo>
                <a:cubicBezTo>
                  <a:pt x="515319" y="1554847"/>
                  <a:pt x="517789" y="1554618"/>
                  <a:pt x="519188" y="1555288"/>
                </a:cubicBezTo>
                <a:cubicBezTo>
                  <a:pt x="525833" y="1548183"/>
                  <a:pt x="528140" y="1542911"/>
                  <a:pt x="541869" y="1539810"/>
                </a:cubicBezTo>
                <a:cubicBezTo>
                  <a:pt x="546757" y="1536812"/>
                  <a:pt x="538136" y="1524628"/>
                  <a:pt x="547462" y="1526415"/>
                </a:cubicBezTo>
                <a:cubicBezTo>
                  <a:pt x="547955" y="1537149"/>
                  <a:pt x="570591" y="1543783"/>
                  <a:pt x="560822" y="1520462"/>
                </a:cubicBezTo>
                <a:cubicBezTo>
                  <a:pt x="567750" y="1523240"/>
                  <a:pt x="582108" y="1539968"/>
                  <a:pt x="577911" y="1523438"/>
                </a:cubicBezTo>
                <a:cubicBezTo>
                  <a:pt x="576046" y="1517184"/>
                  <a:pt x="557092" y="1515108"/>
                  <a:pt x="559890" y="1507960"/>
                </a:cubicBezTo>
                <a:cubicBezTo>
                  <a:pt x="561755" y="1501706"/>
                  <a:pt x="565479" y="1511232"/>
                  <a:pt x="572008" y="1513020"/>
                </a:cubicBezTo>
                <a:cubicBezTo>
                  <a:pt x="575738" y="1513914"/>
                  <a:pt x="582880" y="1513915"/>
                  <a:pt x="586611" y="1512128"/>
                </a:cubicBezTo>
                <a:cubicBezTo>
                  <a:pt x="595937" y="1505873"/>
                  <a:pt x="581012" y="1485632"/>
                  <a:pt x="592203" y="1491887"/>
                </a:cubicBezTo>
                <a:cubicBezTo>
                  <a:pt x="601529" y="1498141"/>
                  <a:pt x="582524" y="1517430"/>
                  <a:pt x="608360" y="1502602"/>
                </a:cubicBezTo>
                <a:cubicBezTo>
                  <a:pt x="653125" y="1488307"/>
                  <a:pt x="616122" y="1501122"/>
                  <a:pt x="625449" y="1487719"/>
                </a:cubicBezTo>
                <a:cubicBezTo>
                  <a:pt x="626381" y="1486826"/>
                  <a:pt x="627312" y="1489505"/>
                  <a:pt x="629177" y="1489505"/>
                </a:cubicBezTo>
                <a:cubicBezTo>
                  <a:pt x="631042" y="1489505"/>
                  <a:pt x="633837" y="1489506"/>
                  <a:pt x="634770" y="1487719"/>
                </a:cubicBezTo>
                <a:cubicBezTo>
                  <a:pt x="635702" y="1485932"/>
                  <a:pt x="631972" y="1479682"/>
                  <a:pt x="634770" y="1479682"/>
                </a:cubicBezTo>
                <a:cubicBezTo>
                  <a:pt x="635702" y="1479682"/>
                  <a:pt x="644399" y="1487423"/>
                  <a:pt x="649062" y="1485636"/>
                </a:cubicBezTo>
                <a:cubicBezTo>
                  <a:pt x="655590" y="1483849"/>
                  <a:pt x="666459" y="1483257"/>
                  <a:pt x="670190" y="1478789"/>
                </a:cubicBezTo>
                <a:cubicBezTo>
                  <a:pt x="671122" y="1478789"/>
                  <a:pt x="671121" y="1477897"/>
                  <a:pt x="671121" y="1477003"/>
                </a:cubicBezTo>
                <a:cubicBezTo>
                  <a:pt x="671121" y="1475216"/>
                  <a:pt x="670190" y="1473432"/>
                  <a:pt x="672053" y="1472538"/>
                </a:cubicBezTo>
                <a:cubicBezTo>
                  <a:pt x="678581" y="1468965"/>
                  <a:pt x="686963" y="1469862"/>
                  <a:pt x="694424" y="1466288"/>
                </a:cubicBezTo>
                <a:cubicBezTo>
                  <a:pt x="695356" y="1466288"/>
                  <a:pt x="712133" y="1439497"/>
                  <a:pt x="713066" y="1441284"/>
                </a:cubicBezTo>
                <a:cubicBezTo>
                  <a:pt x="721459" y="1452006"/>
                  <a:pt x="713059" y="1470747"/>
                  <a:pt x="721455" y="1481468"/>
                </a:cubicBezTo>
                <a:cubicBezTo>
                  <a:pt x="724253" y="1485042"/>
                  <a:pt x="730774" y="1478786"/>
                  <a:pt x="734504" y="1480576"/>
                </a:cubicBezTo>
                <a:cubicBezTo>
                  <a:pt x="740100" y="1482363"/>
                  <a:pt x="743823" y="1486825"/>
                  <a:pt x="747554" y="1491292"/>
                </a:cubicBezTo>
                <a:cubicBezTo>
                  <a:pt x="749419" y="1493079"/>
                  <a:pt x="750349" y="1496649"/>
                  <a:pt x="752214" y="1497543"/>
                </a:cubicBezTo>
                <a:cubicBezTo>
                  <a:pt x="756409" y="1499397"/>
                  <a:pt x="760276" y="1499116"/>
                  <a:pt x="764021" y="1497840"/>
                </a:cubicBezTo>
                <a:cubicBezTo>
                  <a:pt x="771102" y="1495429"/>
                  <a:pt x="777484" y="1489472"/>
                  <a:pt x="782974" y="1487719"/>
                </a:cubicBezTo>
                <a:cubicBezTo>
                  <a:pt x="805357" y="1478785"/>
                  <a:pt x="798812" y="1494860"/>
                  <a:pt x="812802" y="1501114"/>
                </a:cubicBezTo>
                <a:cubicBezTo>
                  <a:pt x="818397" y="1503795"/>
                  <a:pt x="827713" y="1498437"/>
                  <a:pt x="832376" y="1502007"/>
                </a:cubicBezTo>
                <a:cubicBezTo>
                  <a:pt x="858489" y="1522556"/>
                  <a:pt x="804422" y="1513615"/>
                  <a:pt x="787635" y="1514508"/>
                </a:cubicBezTo>
                <a:cubicBezTo>
                  <a:pt x="737273" y="1517189"/>
                  <a:pt x="778326" y="1541296"/>
                  <a:pt x="755943" y="1545763"/>
                </a:cubicBezTo>
                <a:cubicBezTo>
                  <a:pt x="753145" y="1546657"/>
                  <a:pt x="731709" y="1536827"/>
                  <a:pt x="730776" y="1548442"/>
                </a:cubicBezTo>
                <a:cubicBezTo>
                  <a:pt x="729844" y="1554696"/>
                  <a:pt x="736375" y="1562728"/>
                  <a:pt x="731708" y="1566302"/>
                </a:cubicBezTo>
                <a:cubicBezTo>
                  <a:pt x="727977" y="1569876"/>
                  <a:pt x="722389" y="1562731"/>
                  <a:pt x="717726" y="1560051"/>
                </a:cubicBezTo>
                <a:cubicBezTo>
                  <a:pt x="715861" y="1559157"/>
                  <a:pt x="713067" y="1553799"/>
                  <a:pt x="710269" y="1555586"/>
                </a:cubicBezTo>
                <a:cubicBezTo>
                  <a:pt x="699078" y="1566308"/>
                  <a:pt x="720523" y="1580582"/>
                  <a:pt x="718658" y="1593984"/>
                </a:cubicBezTo>
                <a:cubicBezTo>
                  <a:pt x="721365" y="1595606"/>
                  <a:pt x="723515" y="1597073"/>
                  <a:pt x="725183" y="1598152"/>
                </a:cubicBezTo>
                <a:cubicBezTo>
                  <a:pt x="723493" y="1597052"/>
                  <a:pt x="721456" y="1595957"/>
                  <a:pt x="718658" y="1594282"/>
                </a:cubicBezTo>
                <a:cubicBezTo>
                  <a:pt x="717725" y="1597856"/>
                  <a:pt x="715865" y="1601424"/>
                  <a:pt x="709337" y="1604998"/>
                </a:cubicBezTo>
                <a:cubicBezTo>
                  <a:pt x="700944" y="1610359"/>
                  <a:pt x="613027" y="1611250"/>
                  <a:pt x="598105" y="1609463"/>
                </a:cubicBezTo>
                <a:cubicBezTo>
                  <a:pt x="595307" y="1609463"/>
                  <a:pt x="593447" y="1604998"/>
                  <a:pt x="589716" y="1605891"/>
                </a:cubicBezTo>
                <a:cubicBezTo>
                  <a:pt x="571996" y="1609465"/>
                  <a:pt x="612103" y="1619288"/>
                  <a:pt x="582259" y="1615714"/>
                </a:cubicBezTo>
                <a:cubicBezTo>
                  <a:pt x="577596" y="1614820"/>
                  <a:pt x="576669" y="1604998"/>
                  <a:pt x="572006" y="1605891"/>
                </a:cubicBezTo>
                <a:cubicBezTo>
                  <a:pt x="568275" y="1606784"/>
                  <a:pt x="574804" y="1613926"/>
                  <a:pt x="572938" y="1617500"/>
                </a:cubicBezTo>
                <a:cubicBezTo>
                  <a:pt x="570140" y="1622861"/>
                  <a:pt x="564552" y="1628214"/>
                  <a:pt x="558956" y="1630895"/>
                </a:cubicBezTo>
                <a:cubicBezTo>
                  <a:pt x="549630" y="1635362"/>
                  <a:pt x="539387" y="1637147"/>
                  <a:pt x="529128" y="1635360"/>
                </a:cubicBezTo>
                <a:cubicBezTo>
                  <a:pt x="525398" y="1634466"/>
                  <a:pt x="522605" y="1627322"/>
                  <a:pt x="519807" y="1629109"/>
                </a:cubicBezTo>
                <a:cubicBezTo>
                  <a:pt x="515144" y="1631789"/>
                  <a:pt x="526334" y="1641610"/>
                  <a:pt x="521671" y="1642504"/>
                </a:cubicBezTo>
                <a:cubicBezTo>
                  <a:pt x="512345" y="1645184"/>
                  <a:pt x="484390" y="1646068"/>
                  <a:pt x="478794" y="1659470"/>
                </a:cubicBezTo>
                <a:cubicBezTo>
                  <a:pt x="476929" y="1663938"/>
                  <a:pt x="487185" y="1668398"/>
                  <a:pt x="484387" y="1671972"/>
                </a:cubicBezTo>
                <a:cubicBezTo>
                  <a:pt x="479724" y="1679120"/>
                  <a:pt x="451765" y="1677326"/>
                  <a:pt x="448035" y="1685367"/>
                </a:cubicBezTo>
                <a:cubicBezTo>
                  <a:pt x="434978" y="1719319"/>
                  <a:pt x="459217" y="1697861"/>
                  <a:pt x="464813" y="1712157"/>
                </a:cubicBezTo>
                <a:cubicBezTo>
                  <a:pt x="467611" y="1720198"/>
                  <a:pt x="453625" y="1730012"/>
                  <a:pt x="457356" y="1738053"/>
                </a:cubicBezTo>
                <a:cubicBezTo>
                  <a:pt x="461086" y="1747881"/>
                  <a:pt x="475997" y="1757697"/>
                  <a:pt x="477862" y="1761271"/>
                </a:cubicBezTo>
                <a:cubicBezTo>
                  <a:pt x="483458" y="1769312"/>
                  <a:pt x="474127" y="1778234"/>
                  <a:pt x="486251" y="1784489"/>
                </a:cubicBezTo>
                <a:cubicBezTo>
                  <a:pt x="490914" y="1786276"/>
                  <a:pt x="496502" y="1781808"/>
                  <a:pt x="501165" y="1783596"/>
                </a:cubicBezTo>
                <a:cubicBezTo>
                  <a:pt x="505828" y="1784490"/>
                  <a:pt x="508619" y="1793420"/>
                  <a:pt x="513282" y="1790740"/>
                </a:cubicBezTo>
                <a:cubicBezTo>
                  <a:pt x="519811" y="1787166"/>
                  <a:pt x="519797" y="1753222"/>
                  <a:pt x="539382" y="1775559"/>
                </a:cubicBezTo>
                <a:cubicBezTo>
                  <a:pt x="541247" y="1778240"/>
                  <a:pt x="534721" y="1780915"/>
                  <a:pt x="534721" y="1784489"/>
                </a:cubicBezTo>
                <a:cubicBezTo>
                  <a:pt x="534721" y="1791637"/>
                  <a:pt x="538449" y="1798773"/>
                  <a:pt x="538449" y="1805921"/>
                </a:cubicBezTo>
                <a:cubicBezTo>
                  <a:pt x="538449" y="1823790"/>
                  <a:pt x="530991" y="1813949"/>
                  <a:pt x="532857" y="1830032"/>
                </a:cubicBezTo>
                <a:cubicBezTo>
                  <a:pt x="533790" y="1831818"/>
                  <a:pt x="533788" y="1834495"/>
                  <a:pt x="533788" y="1837175"/>
                </a:cubicBezTo>
                <a:cubicBezTo>
                  <a:pt x="537519" y="1855938"/>
                  <a:pt x="561755" y="1881814"/>
                  <a:pt x="556159" y="1902364"/>
                </a:cubicBezTo>
                <a:cubicBezTo>
                  <a:pt x="553361" y="1914872"/>
                  <a:pt x="531000" y="1940761"/>
                  <a:pt x="517010" y="1942548"/>
                </a:cubicBezTo>
                <a:cubicBezTo>
                  <a:pt x="511415" y="1943442"/>
                  <a:pt x="507692" y="1938084"/>
                  <a:pt x="503029" y="1937190"/>
                </a:cubicBezTo>
                <a:cubicBezTo>
                  <a:pt x="493703" y="1934510"/>
                  <a:pt x="491846" y="1940767"/>
                  <a:pt x="486251" y="1931832"/>
                </a:cubicBezTo>
                <a:cubicBezTo>
                  <a:pt x="479723" y="1922898"/>
                  <a:pt x="479730" y="1910404"/>
                  <a:pt x="471337" y="1903257"/>
                </a:cubicBezTo>
                <a:cubicBezTo>
                  <a:pt x="462944" y="1895215"/>
                  <a:pt x="443379" y="1891652"/>
                  <a:pt x="434052" y="1883611"/>
                </a:cubicBezTo>
                <a:cubicBezTo>
                  <a:pt x="428457" y="1879143"/>
                  <a:pt x="434055" y="1867538"/>
                  <a:pt x="428460" y="1864858"/>
                </a:cubicBezTo>
                <a:cubicBezTo>
                  <a:pt x="420066" y="1861284"/>
                  <a:pt x="413550" y="1873785"/>
                  <a:pt x="406089" y="1878253"/>
                </a:cubicBezTo>
                <a:cubicBezTo>
                  <a:pt x="396763" y="1885401"/>
                  <a:pt x="383723" y="1887178"/>
                  <a:pt x="375329" y="1896113"/>
                </a:cubicBezTo>
                <a:cubicBezTo>
                  <a:pt x="352947" y="1918449"/>
                  <a:pt x="372538" y="1944322"/>
                  <a:pt x="364144" y="1966659"/>
                </a:cubicBezTo>
                <a:cubicBezTo>
                  <a:pt x="361346" y="1975594"/>
                  <a:pt x="349232" y="1979156"/>
                  <a:pt x="346434" y="1988090"/>
                </a:cubicBezTo>
                <a:cubicBezTo>
                  <a:pt x="344569" y="1993451"/>
                  <a:pt x="349230" y="1998803"/>
                  <a:pt x="349230" y="2005057"/>
                </a:cubicBezTo>
                <a:cubicBezTo>
                  <a:pt x="349230" y="2011312"/>
                  <a:pt x="346432" y="2017556"/>
                  <a:pt x="348299" y="2022917"/>
                </a:cubicBezTo>
                <a:cubicBezTo>
                  <a:pt x="348299" y="2023811"/>
                  <a:pt x="349230" y="2024703"/>
                  <a:pt x="350163" y="2024703"/>
                </a:cubicBezTo>
                <a:cubicBezTo>
                  <a:pt x="340837" y="2035425"/>
                  <a:pt x="355753" y="2062499"/>
                  <a:pt x="361348" y="2075008"/>
                </a:cubicBezTo>
                <a:cubicBezTo>
                  <a:pt x="362125" y="2076589"/>
                  <a:pt x="362337" y="2077443"/>
                  <a:pt x="363213" y="2078282"/>
                </a:cubicBezTo>
                <a:cubicBezTo>
                  <a:pt x="366979" y="2091684"/>
                  <a:pt x="364834" y="2092592"/>
                  <a:pt x="364144" y="2095249"/>
                </a:cubicBezTo>
                <a:lnTo>
                  <a:pt x="370047" y="2099714"/>
                </a:lnTo>
                <a:lnTo>
                  <a:pt x="381854" y="2103286"/>
                </a:lnTo>
                <a:lnTo>
                  <a:pt x="383718" y="2110132"/>
                </a:lnTo>
                <a:cubicBezTo>
                  <a:pt x="383718" y="2110132"/>
                  <a:pt x="391931" y="2115483"/>
                  <a:pt x="396457" y="2120253"/>
                </a:cubicBezTo>
                <a:cubicBezTo>
                  <a:pt x="400987" y="2125022"/>
                  <a:pt x="412304" y="2140196"/>
                  <a:pt x="412304" y="2140196"/>
                </a:cubicBezTo>
                <a:lnTo>
                  <a:pt x="413235" y="2147042"/>
                </a:lnTo>
                <a:cubicBezTo>
                  <a:pt x="413235" y="2147042"/>
                  <a:pt x="417808" y="2148718"/>
                  <a:pt x="420071" y="2150019"/>
                </a:cubicBezTo>
                <a:cubicBezTo>
                  <a:pt x="422334" y="2151320"/>
                  <a:pt x="425353" y="2157163"/>
                  <a:pt x="425353" y="2157163"/>
                </a:cubicBezTo>
                <a:lnTo>
                  <a:pt x="430635" y="2152698"/>
                </a:lnTo>
                <a:lnTo>
                  <a:pt x="443374" y="2162223"/>
                </a:lnTo>
                <a:cubicBezTo>
                  <a:pt x="443374" y="2162223"/>
                  <a:pt x="448452" y="2162546"/>
                  <a:pt x="452073" y="2163413"/>
                </a:cubicBezTo>
                <a:cubicBezTo>
                  <a:pt x="455695" y="2164280"/>
                  <a:pt x="462016" y="2169664"/>
                  <a:pt x="462016" y="2169664"/>
                </a:cubicBezTo>
                <a:lnTo>
                  <a:pt x="485940" y="2168176"/>
                </a:lnTo>
                <a:lnTo>
                  <a:pt x="488426" y="2175618"/>
                </a:lnTo>
                <a:cubicBezTo>
                  <a:pt x="492156" y="2176511"/>
                  <a:pt x="490288" y="2183653"/>
                  <a:pt x="494018" y="2186334"/>
                </a:cubicBezTo>
                <a:cubicBezTo>
                  <a:pt x="494951" y="2187227"/>
                  <a:pt x="497746" y="2184545"/>
                  <a:pt x="499611" y="2185441"/>
                </a:cubicBezTo>
                <a:cubicBezTo>
                  <a:pt x="503341" y="2187228"/>
                  <a:pt x="507066" y="2189904"/>
                  <a:pt x="509864" y="2193478"/>
                </a:cubicBezTo>
                <a:cubicBezTo>
                  <a:pt x="515460" y="2202413"/>
                  <a:pt x="495872" y="2226504"/>
                  <a:pt x="516389" y="2253308"/>
                </a:cubicBezTo>
                <a:lnTo>
                  <a:pt x="515457" y="2254201"/>
                </a:lnTo>
                <a:lnTo>
                  <a:pt x="517322" y="2260749"/>
                </a:lnTo>
                <a:cubicBezTo>
                  <a:pt x="517322" y="2260749"/>
                  <a:pt x="517473" y="2261098"/>
                  <a:pt x="514836" y="2261940"/>
                </a:cubicBezTo>
                <a:cubicBezTo>
                  <a:pt x="514177" y="2262150"/>
                  <a:pt x="513279" y="2262545"/>
                  <a:pt x="512350" y="2263131"/>
                </a:cubicBezTo>
                <a:cubicBezTo>
                  <a:pt x="510493" y="2264302"/>
                  <a:pt x="508487" y="2266090"/>
                  <a:pt x="507068" y="2267893"/>
                </a:cubicBezTo>
                <a:cubicBezTo>
                  <a:pt x="506360" y="2268794"/>
                  <a:pt x="505735" y="2269730"/>
                  <a:pt x="505515" y="2270572"/>
                </a:cubicBezTo>
                <a:cubicBezTo>
                  <a:pt x="504636" y="2273940"/>
                  <a:pt x="511729" y="2281092"/>
                  <a:pt x="511729" y="2282776"/>
                </a:cubicBezTo>
                <a:cubicBezTo>
                  <a:pt x="511729" y="2284460"/>
                  <a:pt x="514898" y="2292761"/>
                  <a:pt x="521050" y="2300338"/>
                </a:cubicBezTo>
                <a:cubicBezTo>
                  <a:pt x="527202" y="2307916"/>
                  <a:pt x="530757" y="2309124"/>
                  <a:pt x="529439" y="2311650"/>
                </a:cubicBezTo>
                <a:cubicBezTo>
                  <a:pt x="528121" y="2314175"/>
                  <a:pt x="527575" y="2323556"/>
                  <a:pt x="527575" y="2323556"/>
                </a:cubicBezTo>
                <a:lnTo>
                  <a:pt x="523536" y="2327723"/>
                </a:lnTo>
                <a:lnTo>
                  <a:pt x="516079" y="2331593"/>
                </a:lnTo>
                <a:lnTo>
                  <a:pt x="501165" y="2345881"/>
                </a:lnTo>
                <a:lnTo>
                  <a:pt x="500855" y="2345881"/>
                </a:lnTo>
                <a:lnTo>
                  <a:pt x="482834" y="2363145"/>
                </a:lnTo>
                <a:lnTo>
                  <a:pt x="479727" y="2362253"/>
                </a:lnTo>
                <a:lnTo>
                  <a:pt x="473824" y="2368504"/>
                </a:lnTo>
                <a:lnTo>
                  <a:pt x="443685" y="2372671"/>
                </a:lnTo>
                <a:lnTo>
                  <a:pt x="433122" y="2376541"/>
                </a:lnTo>
                <a:lnTo>
                  <a:pt x="422558" y="2382791"/>
                </a:lnTo>
                <a:lnTo>
                  <a:pt x="407955" y="2399758"/>
                </a:lnTo>
                <a:lnTo>
                  <a:pt x="397080" y="2398866"/>
                </a:lnTo>
                <a:lnTo>
                  <a:pt x="391798" y="2396187"/>
                </a:lnTo>
                <a:lnTo>
                  <a:pt x="389312" y="2394699"/>
                </a:lnTo>
                <a:lnTo>
                  <a:pt x="378748" y="2397080"/>
                </a:lnTo>
                <a:lnTo>
                  <a:pt x="376884" y="2409284"/>
                </a:lnTo>
                <a:lnTo>
                  <a:pt x="375331" y="2411665"/>
                </a:lnTo>
                <a:lnTo>
                  <a:pt x="375331" y="2412856"/>
                </a:lnTo>
                <a:lnTo>
                  <a:pt x="373777" y="2413748"/>
                </a:lnTo>
                <a:lnTo>
                  <a:pt x="373777" y="2414046"/>
                </a:lnTo>
                <a:lnTo>
                  <a:pt x="363835" y="2420892"/>
                </a:lnTo>
                <a:cubicBezTo>
                  <a:pt x="363835" y="2420892"/>
                  <a:pt x="355303" y="2423327"/>
                  <a:pt x="349542" y="2421487"/>
                </a:cubicBezTo>
                <a:cubicBezTo>
                  <a:pt x="343778" y="2419648"/>
                  <a:pt x="341463" y="2412855"/>
                  <a:pt x="341463" y="2412855"/>
                </a:cubicBezTo>
                <a:lnTo>
                  <a:pt x="329346" y="2419701"/>
                </a:lnTo>
                <a:lnTo>
                  <a:pt x="325928" y="2428929"/>
                </a:lnTo>
                <a:lnTo>
                  <a:pt x="315054" y="2428333"/>
                </a:lnTo>
                <a:lnTo>
                  <a:pt x="303557" y="2420297"/>
                </a:lnTo>
                <a:lnTo>
                  <a:pt x="304800" y="2429524"/>
                </a:lnTo>
                <a:lnTo>
                  <a:pt x="293926" y="2424464"/>
                </a:lnTo>
                <a:lnTo>
                  <a:pt x="284294" y="2422082"/>
                </a:lnTo>
                <a:cubicBezTo>
                  <a:pt x="284294" y="2422082"/>
                  <a:pt x="281026" y="2429398"/>
                  <a:pt x="275905" y="2433691"/>
                </a:cubicBezTo>
                <a:cubicBezTo>
                  <a:pt x="270784" y="2437984"/>
                  <a:pt x="265962" y="2438752"/>
                  <a:pt x="265962" y="2438752"/>
                </a:cubicBezTo>
                <a:lnTo>
                  <a:pt x="265962" y="2444705"/>
                </a:lnTo>
                <a:lnTo>
                  <a:pt x="254156" y="2444705"/>
                </a:lnTo>
                <a:lnTo>
                  <a:pt x="251049" y="2447979"/>
                </a:lnTo>
                <a:cubicBezTo>
                  <a:pt x="251049" y="2447979"/>
                  <a:pt x="250577" y="2460301"/>
                  <a:pt x="245456" y="2466434"/>
                </a:cubicBezTo>
                <a:cubicBezTo>
                  <a:pt x="240335" y="2472567"/>
                  <a:pt x="242038" y="2481020"/>
                  <a:pt x="242038" y="2481020"/>
                </a:cubicBezTo>
                <a:lnTo>
                  <a:pt x="236445" y="2485782"/>
                </a:lnTo>
                <a:lnTo>
                  <a:pt x="234581" y="2508702"/>
                </a:lnTo>
                <a:cubicBezTo>
                  <a:pt x="234581" y="2508702"/>
                  <a:pt x="231276" y="2507494"/>
                  <a:pt x="227435" y="2508107"/>
                </a:cubicBezTo>
                <a:cubicBezTo>
                  <a:pt x="223594" y="2508721"/>
                  <a:pt x="217182" y="2519716"/>
                  <a:pt x="217182" y="2519716"/>
                </a:cubicBezTo>
                <a:lnTo>
                  <a:pt x="213453" y="2514656"/>
                </a:lnTo>
                <a:lnTo>
                  <a:pt x="176169" y="2561984"/>
                </a:lnTo>
                <a:lnTo>
                  <a:pt x="199782" y="2578653"/>
                </a:lnTo>
                <a:lnTo>
                  <a:pt x="210657" y="2595620"/>
                </a:lnTo>
                <a:lnTo>
                  <a:pt x="205064" y="2603657"/>
                </a:lnTo>
                <a:lnTo>
                  <a:pt x="209414" y="2604252"/>
                </a:lnTo>
                <a:lnTo>
                  <a:pt x="211278" y="2609312"/>
                </a:lnTo>
                <a:lnTo>
                  <a:pt x="219667" y="2609908"/>
                </a:lnTo>
                <a:lnTo>
                  <a:pt x="227435" y="2623303"/>
                </a:lnTo>
                <a:lnTo>
                  <a:pt x="222775" y="2633721"/>
                </a:lnTo>
                <a:lnTo>
                  <a:pt x="229921" y="2639376"/>
                </a:lnTo>
                <a:lnTo>
                  <a:pt x="228678" y="2646520"/>
                </a:lnTo>
                <a:lnTo>
                  <a:pt x="233028" y="2671822"/>
                </a:lnTo>
                <a:lnTo>
                  <a:pt x="247320" y="2674798"/>
                </a:lnTo>
                <a:lnTo>
                  <a:pt x="259438" y="2688788"/>
                </a:lnTo>
                <a:cubicBezTo>
                  <a:pt x="259438" y="2688788"/>
                  <a:pt x="268938" y="2688419"/>
                  <a:pt x="273419" y="2690872"/>
                </a:cubicBezTo>
                <a:cubicBezTo>
                  <a:pt x="277900" y="2693325"/>
                  <a:pt x="274022" y="2696997"/>
                  <a:pt x="274662" y="2701290"/>
                </a:cubicBezTo>
                <a:cubicBezTo>
                  <a:pt x="275302" y="2705583"/>
                  <a:pt x="279944" y="2707839"/>
                  <a:pt x="279944" y="2707839"/>
                </a:cubicBezTo>
                <a:lnTo>
                  <a:pt x="293926" y="2710518"/>
                </a:lnTo>
                <a:lnTo>
                  <a:pt x="315054" y="2726889"/>
                </a:lnTo>
                <a:lnTo>
                  <a:pt x="314432" y="2739093"/>
                </a:lnTo>
                <a:lnTo>
                  <a:pt x="304800" y="2747130"/>
                </a:lnTo>
                <a:lnTo>
                  <a:pt x="305422" y="2755763"/>
                </a:lnTo>
                <a:lnTo>
                  <a:pt x="314432" y="2758144"/>
                </a:lnTo>
                <a:lnTo>
                  <a:pt x="315054" y="2763799"/>
                </a:lnTo>
                <a:lnTo>
                  <a:pt x="328724" y="2773920"/>
                </a:lnTo>
                <a:lnTo>
                  <a:pt x="365077" y="2771836"/>
                </a:lnTo>
                <a:lnTo>
                  <a:pt x="387758" y="2772729"/>
                </a:lnTo>
                <a:cubicBezTo>
                  <a:pt x="387758" y="2772729"/>
                  <a:pt x="422043" y="2772898"/>
                  <a:pt x="425664" y="2768561"/>
                </a:cubicBezTo>
                <a:cubicBezTo>
                  <a:pt x="429285" y="2764225"/>
                  <a:pt x="447413" y="2744153"/>
                  <a:pt x="447413" y="2744153"/>
                </a:cubicBezTo>
                <a:cubicBezTo>
                  <a:pt x="447413" y="2744153"/>
                  <a:pt x="464689" y="2745190"/>
                  <a:pt x="471027" y="2739986"/>
                </a:cubicBezTo>
                <a:cubicBezTo>
                  <a:pt x="477364" y="2734782"/>
                  <a:pt x="500935" y="2714725"/>
                  <a:pt x="503651" y="2706052"/>
                </a:cubicBezTo>
                <a:cubicBezTo>
                  <a:pt x="506367" y="2697379"/>
                  <a:pt x="514525" y="2680751"/>
                  <a:pt x="514525" y="2680751"/>
                </a:cubicBezTo>
                <a:lnTo>
                  <a:pt x="528196" y="2680751"/>
                </a:lnTo>
                <a:lnTo>
                  <a:pt x="533478" y="2689681"/>
                </a:lnTo>
                <a:cubicBezTo>
                  <a:pt x="533478" y="2689681"/>
                  <a:pt x="541771" y="2685939"/>
                  <a:pt x="549013" y="2690276"/>
                </a:cubicBezTo>
                <a:cubicBezTo>
                  <a:pt x="556256" y="2694613"/>
                  <a:pt x="566102" y="2719149"/>
                  <a:pt x="566102" y="2719149"/>
                </a:cubicBezTo>
                <a:lnTo>
                  <a:pt x="586919" y="2725103"/>
                </a:lnTo>
                <a:lnTo>
                  <a:pt x="610533" y="2723317"/>
                </a:lnTo>
                <a:lnTo>
                  <a:pt x="619543" y="2705159"/>
                </a:lnTo>
                <a:cubicBezTo>
                  <a:pt x="619543" y="2705159"/>
                  <a:pt x="634901" y="2705056"/>
                  <a:pt x="639428" y="2701587"/>
                </a:cubicBezTo>
                <a:cubicBezTo>
                  <a:pt x="643955" y="2698118"/>
                  <a:pt x="678373" y="2659319"/>
                  <a:pt x="681995" y="2659319"/>
                </a:cubicBezTo>
                <a:cubicBezTo>
                  <a:pt x="685616" y="2659319"/>
                  <a:pt x="705404" y="2662670"/>
                  <a:pt x="709026" y="2665272"/>
                </a:cubicBezTo>
                <a:cubicBezTo>
                  <a:pt x="712647" y="2667874"/>
                  <a:pt x="724464" y="2677528"/>
                  <a:pt x="731707" y="2679263"/>
                </a:cubicBezTo>
                <a:cubicBezTo>
                  <a:pt x="738949" y="2680997"/>
                  <a:pt x="753644" y="2679908"/>
                  <a:pt x="759981" y="2681644"/>
                </a:cubicBezTo>
                <a:cubicBezTo>
                  <a:pt x="766318" y="2683379"/>
                  <a:pt x="787795" y="2713053"/>
                  <a:pt x="793226" y="2718256"/>
                </a:cubicBezTo>
                <a:cubicBezTo>
                  <a:pt x="798658" y="2723461"/>
                  <a:pt x="803260" y="2737138"/>
                  <a:pt x="816840" y="2741474"/>
                </a:cubicBezTo>
                <a:cubicBezTo>
                  <a:pt x="830420" y="2745811"/>
                  <a:pt x="847600" y="2739986"/>
                  <a:pt x="847600" y="2739986"/>
                </a:cubicBezTo>
                <a:lnTo>
                  <a:pt x="868417" y="2736414"/>
                </a:lnTo>
                <a:cubicBezTo>
                  <a:pt x="868417" y="2736414"/>
                  <a:pt x="874968" y="2745950"/>
                  <a:pt x="875874" y="2756357"/>
                </a:cubicBezTo>
                <a:cubicBezTo>
                  <a:pt x="876779" y="2766765"/>
                  <a:pt x="879452" y="2771123"/>
                  <a:pt x="884884" y="2777194"/>
                </a:cubicBezTo>
                <a:cubicBezTo>
                  <a:pt x="890316" y="2783265"/>
                  <a:pt x="886518" y="2799606"/>
                  <a:pt x="889234" y="2812616"/>
                </a:cubicBezTo>
                <a:cubicBezTo>
                  <a:pt x="891950" y="2825625"/>
                  <a:pt x="893771" y="2844892"/>
                  <a:pt x="900109" y="2849228"/>
                </a:cubicBezTo>
                <a:cubicBezTo>
                  <a:pt x="906446" y="2853565"/>
                  <a:pt x="915494" y="2858584"/>
                  <a:pt x="920926" y="2862921"/>
                </a:cubicBezTo>
                <a:cubicBezTo>
                  <a:pt x="922622" y="2864275"/>
                  <a:pt x="923189" y="2866546"/>
                  <a:pt x="923411" y="2868874"/>
                </a:cubicBezTo>
                <a:cubicBezTo>
                  <a:pt x="920000" y="2869996"/>
                  <a:pt x="915803" y="2871553"/>
                  <a:pt x="909119" y="2871553"/>
                </a:cubicBezTo>
                <a:cubicBezTo>
                  <a:pt x="898134" y="2871553"/>
                  <a:pt x="903366" y="2866144"/>
                  <a:pt x="900730" y="2865302"/>
                </a:cubicBezTo>
                <a:cubicBezTo>
                  <a:pt x="898093" y="2864460"/>
                  <a:pt x="900130" y="2874232"/>
                  <a:pt x="897934" y="2874232"/>
                </a:cubicBezTo>
                <a:cubicBezTo>
                  <a:pt x="895737" y="2874232"/>
                  <a:pt x="895341" y="2864553"/>
                  <a:pt x="893584" y="2862028"/>
                </a:cubicBezTo>
                <a:cubicBezTo>
                  <a:pt x="891889" y="2859592"/>
                  <a:pt x="891476" y="2862239"/>
                  <a:pt x="888302" y="2866195"/>
                </a:cubicBezTo>
                <a:lnTo>
                  <a:pt x="889233" y="2874232"/>
                </a:lnTo>
                <a:cubicBezTo>
                  <a:pt x="889233" y="2874232"/>
                  <a:pt x="896926" y="2885715"/>
                  <a:pt x="899486" y="2890008"/>
                </a:cubicBezTo>
                <a:cubicBezTo>
                  <a:pt x="902047" y="2894301"/>
                  <a:pt x="914984" y="2901175"/>
                  <a:pt x="916264" y="2906082"/>
                </a:cubicBezTo>
                <a:cubicBezTo>
                  <a:pt x="916905" y="2908535"/>
                  <a:pt x="914167" y="2909620"/>
                  <a:pt x="910983" y="2910844"/>
                </a:cubicBezTo>
                <a:cubicBezTo>
                  <a:pt x="915562" y="2911732"/>
                  <a:pt x="920512" y="2912699"/>
                  <a:pt x="923721" y="2912630"/>
                </a:cubicBezTo>
                <a:cubicBezTo>
                  <a:pt x="935649" y="2912583"/>
                  <a:pt x="940819" y="2908768"/>
                  <a:pt x="943606" y="2908463"/>
                </a:cubicBezTo>
                <a:cubicBezTo>
                  <a:pt x="949324" y="2904721"/>
                  <a:pt x="952804" y="2899302"/>
                  <a:pt x="957277" y="2898640"/>
                </a:cubicBezTo>
                <a:cubicBezTo>
                  <a:pt x="961751" y="2897978"/>
                  <a:pt x="973186" y="2895827"/>
                  <a:pt x="979027" y="2902510"/>
                </a:cubicBezTo>
                <a:cubicBezTo>
                  <a:pt x="984868" y="2909193"/>
                  <a:pt x="1007611" y="2924302"/>
                  <a:pt x="1014136" y="2934657"/>
                </a:cubicBezTo>
                <a:cubicBezTo>
                  <a:pt x="1020661" y="2945013"/>
                  <a:pt x="1029592" y="2962279"/>
                  <a:pt x="1040546" y="2968293"/>
                </a:cubicBezTo>
                <a:cubicBezTo>
                  <a:pt x="1051501" y="2974307"/>
                  <a:pt x="1053122" y="2976842"/>
                  <a:pt x="1057013" y="2981093"/>
                </a:cubicBezTo>
                <a:cubicBezTo>
                  <a:pt x="1060905" y="2985344"/>
                  <a:pt x="1065874" y="2991269"/>
                  <a:pt x="1070995" y="2991213"/>
                </a:cubicBezTo>
                <a:cubicBezTo>
                  <a:pt x="1076116" y="2991156"/>
                  <a:pt x="1080119" y="3005790"/>
                  <a:pt x="1085909" y="3008180"/>
                </a:cubicBezTo>
                <a:cubicBezTo>
                  <a:pt x="1091699" y="3010570"/>
                  <a:pt x="1109064" y="3017852"/>
                  <a:pt x="1111697" y="3023956"/>
                </a:cubicBezTo>
                <a:cubicBezTo>
                  <a:pt x="1114331" y="3030061"/>
                  <a:pt x="1119421" y="3037243"/>
                  <a:pt x="1119465" y="3040923"/>
                </a:cubicBezTo>
                <a:cubicBezTo>
                  <a:pt x="1119504" y="3044602"/>
                  <a:pt x="1122824" y="3045245"/>
                  <a:pt x="1122882" y="3050150"/>
                </a:cubicBezTo>
                <a:cubicBezTo>
                  <a:pt x="1122942" y="3055057"/>
                  <a:pt x="1122364" y="3058695"/>
                  <a:pt x="1127543" y="3063545"/>
                </a:cubicBezTo>
                <a:cubicBezTo>
                  <a:pt x="1132722" y="3068396"/>
                  <a:pt x="1128754" y="3075320"/>
                  <a:pt x="1128164" y="3079619"/>
                </a:cubicBezTo>
                <a:cubicBezTo>
                  <a:pt x="1127575" y="3083919"/>
                  <a:pt x="1122143" y="3090553"/>
                  <a:pt x="1124747" y="3094205"/>
                </a:cubicBezTo>
                <a:cubicBezTo>
                  <a:pt x="1127351" y="3097856"/>
                  <a:pt x="1128765" y="3103573"/>
                  <a:pt x="1127543" y="3108492"/>
                </a:cubicBezTo>
                <a:cubicBezTo>
                  <a:pt x="1126321" y="3113412"/>
                  <a:pt x="1130802" y="3121761"/>
                  <a:pt x="1134068" y="3127245"/>
                </a:cubicBezTo>
                <a:cubicBezTo>
                  <a:pt x="1137334" y="3132730"/>
                  <a:pt x="1138728" y="3139152"/>
                  <a:pt x="1138728" y="3139152"/>
                </a:cubicBezTo>
                <a:cubicBezTo>
                  <a:pt x="1138728" y="3139152"/>
                  <a:pt x="1136046" y="3139337"/>
                  <a:pt x="1140593" y="3144807"/>
                </a:cubicBezTo>
                <a:cubicBezTo>
                  <a:pt x="1145139" y="3150278"/>
                  <a:pt x="1147999" y="3155993"/>
                  <a:pt x="1148049" y="3160286"/>
                </a:cubicBezTo>
                <a:cubicBezTo>
                  <a:pt x="1148099" y="3164579"/>
                  <a:pt x="1142944" y="3168311"/>
                  <a:pt x="1146807" y="3170109"/>
                </a:cubicBezTo>
                <a:cubicBezTo>
                  <a:pt x="1150669" y="3171906"/>
                  <a:pt x="1152311" y="3172379"/>
                  <a:pt x="1153642" y="3176657"/>
                </a:cubicBezTo>
                <a:cubicBezTo>
                  <a:pt x="1154973" y="3180936"/>
                  <a:pt x="1153448" y="3185341"/>
                  <a:pt x="1159856" y="3185885"/>
                </a:cubicBezTo>
                <a:cubicBezTo>
                  <a:pt x="1166265" y="3186429"/>
                  <a:pt x="1169291" y="3191234"/>
                  <a:pt x="1175081" y="3193624"/>
                </a:cubicBezTo>
                <a:cubicBezTo>
                  <a:pt x="1180871" y="3196014"/>
                  <a:pt x="1186042" y="3199363"/>
                  <a:pt x="1193723" y="3199280"/>
                </a:cubicBezTo>
                <a:cubicBezTo>
                  <a:pt x="1201404" y="3199194"/>
                  <a:pt x="1212365" y="3198089"/>
                  <a:pt x="1212365" y="3198089"/>
                </a:cubicBezTo>
                <a:lnTo>
                  <a:pt x="1210501" y="3192731"/>
                </a:lnTo>
                <a:lnTo>
                  <a:pt x="1217958" y="3187671"/>
                </a:lnTo>
                <a:lnTo>
                  <a:pt x="1226347" y="3189457"/>
                </a:lnTo>
                <a:cubicBezTo>
                  <a:pt x="1226347" y="3189457"/>
                  <a:pt x="1228869" y="3185082"/>
                  <a:pt x="1228832" y="3182015"/>
                </a:cubicBezTo>
                <a:cubicBezTo>
                  <a:pt x="1228793" y="3178949"/>
                  <a:pt x="1226757" y="3175987"/>
                  <a:pt x="1235668" y="3171597"/>
                </a:cubicBezTo>
                <a:cubicBezTo>
                  <a:pt x="1244578" y="3167207"/>
                  <a:pt x="1252411" y="3166417"/>
                  <a:pt x="1255553" y="3161476"/>
                </a:cubicBezTo>
                <a:cubicBezTo>
                  <a:pt x="1257541" y="3158350"/>
                  <a:pt x="1267418" y="3153539"/>
                  <a:pt x="1275749" y="3149570"/>
                </a:cubicBezTo>
                <a:cubicBezTo>
                  <a:pt x="1274370" y="3141390"/>
                  <a:pt x="1274509" y="3131740"/>
                  <a:pt x="1273884" y="3125757"/>
                </a:cubicBezTo>
                <a:cubicBezTo>
                  <a:pt x="1273884" y="3124864"/>
                  <a:pt x="1273506" y="3123497"/>
                  <a:pt x="1272953" y="3122185"/>
                </a:cubicBezTo>
                <a:cubicBezTo>
                  <a:pt x="1273969" y="3120901"/>
                  <a:pt x="1275114" y="3119613"/>
                  <a:pt x="1276060" y="3118315"/>
                </a:cubicBezTo>
                <a:cubicBezTo>
                  <a:pt x="1280692" y="3124155"/>
                  <a:pt x="1279338" y="3135029"/>
                  <a:pt x="1286002" y="3132901"/>
                </a:cubicBezTo>
                <a:cubicBezTo>
                  <a:pt x="1313981" y="3122179"/>
                  <a:pt x="1287556" y="3131419"/>
                  <a:pt x="1287556" y="3119804"/>
                </a:cubicBezTo>
                <a:cubicBezTo>
                  <a:pt x="1287556" y="3118017"/>
                  <a:pt x="1295012" y="3117423"/>
                  <a:pt x="1296877" y="3116529"/>
                </a:cubicBezTo>
                <a:cubicBezTo>
                  <a:pt x="1299675" y="3115636"/>
                  <a:pt x="1292215" y="3108493"/>
                  <a:pt x="1295013" y="3106706"/>
                </a:cubicBezTo>
                <a:cubicBezTo>
                  <a:pt x="1298882" y="3103287"/>
                  <a:pt x="1304821" y="3105390"/>
                  <a:pt x="1307441" y="3102837"/>
                </a:cubicBezTo>
                <a:cubicBezTo>
                  <a:pt x="1310061" y="3100284"/>
                  <a:pt x="1307906" y="3095693"/>
                  <a:pt x="1310237" y="3094800"/>
                </a:cubicBezTo>
                <a:cubicBezTo>
                  <a:pt x="1313968" y="3093907"/>
                  <a:pt x="1316451" y="3102243"/>
                  <a:pt x="1318316" y="3098669"/>
                </a:cubicBezTo>
                <a:cubicBezTo>
                  <a:pt x="1325776" y="3082587"/>
                  <a:pt x="1330433" y="3068308"/>
                  <a:pt x="1330433" y="3068308"/>
                </a:cubicBezTo>
                <a:cubicBezTo>
                  <a:pt x="1330433" y="3068308"/>
                  <a:pt x="1334562" y="3061449"/>
                  <a:pt x="1339754" y="3045090"/>
                </a:cubicBezTo>
                <a:cubicBezTo>
                  <a:pt x="1340687" y="3041516"/>
                  <a:pt x="1333228" y="3037948"/>
                  <a:pt x="1335094" y="3034374"/>
                </a:cubicBezTo>
                <a:cubicBezTo>
                  <a:pt x="1336026" y="3031694"/>
                  <a:pt x="1341617" y="3030804"/>
                  <a:pt x="1343483" y="3028123"/>
                </a:cubicBezTo>
                <a:cubicBezTo>
                  <a:pt x="1350011" y="3016508"/>
                  <a:pt x="1331361" y="3018306"/>
                  <a:pt x="1338822" y="3008478"/>
                </a:cubicBezTo>
                <a:cubicBezTo>
                  <a:pt x="1359339" y="2983461"/>
                  <a:pt x="1388224" y="2987348"/>
                  <a:pt x="1388224" y="2979307"/>
                </a:cubicBezTo>
                <a:cubicBezTo>
                  <a:pt x="1389899" y="2974154"/>
                  <a:pt x="1388534" y="2970079"/>
                  <a:pt x="1388534" y="2970079"/>
                </a:cubicBezTo>
                <a:cubicBezTo>
                  <a:pt x="1388534" y="2970079"/>
                  <a:pt x="1384015" y="2966420"/>
                  <a:pt x="1383874" y="2959661"/>
                </a:cubicBezTo>
                <a:cubicBezTo>
                  <a:pt x="1386797" y="2957821"/>
                  <a:pt x="1390495" y="2964455"/>
                  <a:pt x="1391952" y="2963233"/>
                </a:cubicBezTo>
                <a:cubicBezTo>
                  <a:pt x="1393409" y="2962011"/>
                  <a:pt x="1392713" y="2954468"/>
                  <a:pt x="1396302" y="2953112"/>
                </a:cubicBezTo>
                <a:cubicBezTo>
                  <a:pt x="1400974" y="2956284"/>
                  <a:pt x="1397564" y="2965544"/>
                  <a:pt x="1394127" y="2977223"/>
                </a:cubicBezTo>
                <a:cubicBezTo>
                  <a:pt x="1396925" y="2979903"/>
                  <a:pt x="1402824" y="2974545"/>
                  <a:pt x="1407487" y="2973651"/>
                </a:cubicBezTo>
                <a:cubicBezTo>
                  <a:pt x="1412150" y="2972758"/>
                  <a:pt x="1415252" y="2973649"/>
                  <a:pt x="1420847" y="2972759"/>
                </a:cubicBezTo>
                <a:cubicBezTo>
                  <a:pt x="1432971" y="2970972"/>
                  <a:pt x="1416497" y="2951327"/>
                  <a:pt x="1416497" y="2951327"/>
                </a:cubicBezTo>
                <a:cubicBezTo>
                  <a:pt x="1418338" y="2943440"/>
                  <a:pt x="1424166" y="2942086"/>
                  <a:pt x="1414944" y="2935551"/>
                </a:cubicBezTo>
                <a:cubicBezTo>
                  <a:pt x="1412529" y="2933839"/>
                  <a:pt x="1407717" y="2928939"/>
                  <a:pt x="1406555" y="2926026"/>
                </a:cubicBezTo>
                <a:cubicBezTo>
                  <a:pt x="1405592" y="2923610"/>
                  <a:pt x="1401794" y="2913114"/>
                  <a:pt x="1394748" y="2908464"/>
                </a:cubicBezTo>
                <a:cubicBezTo>
                  <a:pt x="1382170" y="2900161"/>
                  <a:pt x="1392224" y="2903517"/>
                  <a:pt x="1398787" y="2905487"/>
                </a:cubicBezTo>
                <a:cubicBezTo>
                  <a:pt x="1403095" y="2906780"/>
                  <a:pt x="1404481" y="2914041"/>
                  <a:pt x="1405623" y="2914119"/>
                </a:cubicBezTo>
                <a:cubicBezTo>
                  <a:pt x="1407907" y="2914275"/>
                  <a:pt x="1413867" y="2923058"/>
                  <a:pt x="1415255" y="2924835"/>
                </a:cubicBezTo>
                <a:cubicBezTo>
                  <a:pt x="1419810" y="2924835"/>
                  <a:pt x="1425508" y="2936145"/>
                  <a:pt x="1425508" y="2937932"/>
                </a:cubicBezTo>
                <a:cubicBezTo>
                  <a:pt x="1425838" y="2956299"/>
                  <a:pt x="1429971" y="2965717"/>
                  <a:pt x="1436382" y="2969782"/>
                </a:cubicBezTo>
                <a:cubicBezTo>
                  <a:pt x="1442816" y="2966124"/>
                  <a:pt x="1443083" y="2965537"/>
                  <a:pt x="1444771" y="2966508"/>
                </a:cubicBezTo>
                <a:cubicBezTo>
                  <a:pt x="1446969" y="2967771"/>
                  <a:pt x="1448167" y="2972657"/>
                  <a:pt x="1450364" y="2970973"/>
                </a:cubicBezTo>
                <a:cubicBezTo>
                  <a:pt x="1452561" y="2969289"/>
                  <a:pt x="1455753" y="2962319"/>
                  <a:pt x="1457510" y="2964424"/>
                </a:cubicBezTo>
                <a:cubicBezTo>
                  <a:pt x="1458816" y="2965987"/>
                  <a:pt x="1460381" y="2966944"/>
                  <a:pt x="1462171" y="2967698"/>
                </a:cubicBezTo>
                <a:cubicBezTo>
                  <a:pt x="1469853" y="2964195"/>
                  <a:pt x="1478007" y="2959255"/>
                  <a:pt x="1486095" y="2954006"/>
                </a:cubicBezTo>
                <a:cubicBezTo>
                  <a:pt x="1489826" y="2951326"/>
                  <a:pt x="1477708" y="2960255"/>
                  <a:pt x="1473978" y="2963829"/>
                </a:cubicBezTo>
                <a:cubicBezTo>
                  <a:pt x="1469315" y="2969190"/>
                  <a:pt x="1476778" y="2976925"/>
                  <a:pt x="1468385" y="2977819"/>
                </a:cubicBezTo>
                <a:cubicBezTo>
                  <a:pt x="1452531" y="2980499"/>
                  <a:pt x="1434527" y="2981390"/>
                  <a:pt x="1418672" y="2983177"/>
                </a:cubicBezTo>
                <a:cubicBezTo>
                  <a:pt x="1412467" y="2983598"/>
                  <a:pt x="1398786" y="2984664"/>
                  <a:pt x="1401584" y="2987344"/>
                </a:cubicBezTo>
                <a:cubicBezTo>
                  <a:pt x="1410255" y="2991391"/>
                  <a:pt x="1410590" y="2996868"/>
                  <a:pt x="1418051" y="2998655"/>
                </a:cubicBezTo>
                <a:cubicBezTo>
                  <a:pt x="1420849" y="2999549"/>
                  <a:pt x="1413276" y="2990111"/>
                  <a:pt x="1418051" y="2989428"/>
                </a:cubicBezTo>
                <a:cubicBezTo>
                  <a:pt x="1428919" y="2985695"/>
                  <a:pt x="1429854" y="2989727"/>
                  <a:pt x="1436382" y="2988832"/>
                </a:cubicBezTo>
                <a:cubicBezTo>
                  <a:pt x="1438248" y="2988832"/>
                  <a:pt x="1445279" y="2985940"/>
                  <a:pt x="1448189" y="2991511"/>
                </a:cubicBezTo>
                <a:cubicBezTo>
                  <a:pt x="1442365" y="3004866"/>
                  <a:pt x="1440079" y="2996371"/>
                  <a:pt x="1427683" y="3005502"/>
                </a:cubicBezTo>
                <a:cubicBezTo>
                  <a:pt x="1431716" y="3016423"/>
                  <a:pt x="1435811" y="3007513"/>
                  <a:pt x="1456267" y="3008181"/>
                </a:cubicBezTo>
                <a:lnTo>
                  <a:pt x="1457510" y="3013241"/>
                </a:lnTo>
                <a:cubicBezTo>
                  <a:pt x="1457510" y="3013241"/>
                  <a:pt x="1448118" y="3014904"/>
                  <a:pt x="1436693" y="3015324"/>
                </a:cubicBezTo>
                <a:cubicBezTo>
                  <a:pt x="1425269" y="3015745"/>
                  <a:pt x="1419232" y="3014925"/>
                  <a:pt x="1413080" y="3013241"/>
                </a:cubicBezTo>
                <a:cubicBezTo>
                  <a:pt x="1406928" y="3011557"/>
                  <a:pt x="1405933" y="3005502"/>
                  <a:pt x="1405933" y="3005502"/>
                </a:cubicBezTo>
                <a:lnTo>
                  <a:pt x="1401895" y="3003418"/>
                </a:lnTo>
                <a:cubicBezTo>
                  <a:pt x="1401895" y="3003418"/>
                  <a:pt x="1401510" y="3006004"/>
                  <a:pt x="1402826" y="3009371"/>
                </a:cubicBezTo>
                <a:cubicBezTo>
                  <a:pt x="1404145" y="3012739"/>
                  <a:pt x="1408770" y="3017264"/>
                  <a:pt x="1417119" y="3019789"/>
                </a:cubicBezTo>
                <a:cubicBezTo>
                  <a:pt x="1425467" y="3022315"/>
                  <a:pt x="1449513" y="3020036"/>
                  <a:pt x="1466210" y="3019194"/>
                </a:cubicBezTo>
                <a:lnTo>
                  <a:pt x="1470560" y="3009967"/>
                </a:lnTo>
                <a:cubicBezTo>
                  <a:pt x="1471229" y="3010107"/>
                  <a:pt x="1471732" y="3010107"/>
                  <a:pt x="1472424" y="3010264"/>
                </a:cubicBezTo>
                <a:cubicBezTo>
                  <a:pt x="1475222" y="3011157"/>
                  <a:pt x="1472112" y="3014133"/>
                  <a:pt x="1474910" y="3015026"/>
                </a:cubicBezTo>
                <a:cubicBezTo>
                  <a:pt x="1481438" y="3017707"/>
                  <a:pt x="1488266" y="3018604"/>
                  <a:pt x="1495727" y="3015919"/>
                </a:cubicBezTo>
                <a:cubicBezTo>
                  <a:pt x="1503188" y="3014132"/>
                  <a:pt x="1508462" y="3006693"/>
                  <a:pt x="1514990" y="3004012"/>
                </a:cubicBezTo>
                <a:cubicBezTo>
                  <a:pt x="1521519" y="3000438"/>
                  <a:pt x="1529901" y="3002228"/>
                  <a:pt x="1535497" y="2999547"/>
                </a:cubicBezTo>
                <a:cubicBezTo>
                  <a:pt x="1537362" y="2998654"/>
                  <a:pt x="1533632" y="2994190"/>
                  <a:pt x="1535497" y="2993297"/>
                </a:cubicBezTo>
                <a:cubicBezTo>
                  <a:pt x="1537362" y="2991509"/>
                  <a:pt x="1541089" y="2995976"/>
                  <a:pt x="1542954" y="2995083"/>
                </a:cubicBezTo>
                <a:cubicBezTo>
                  <a:pt x="1547617" y="2993295"/>
                  <a:pt x="1548331" y="2987740"/>
                  <a:pt x="1549479" y="2982581"/>
                </a:cubicBezTo>
                <a:cubicBezTo>
                  <a:pt x="1556114" y="2988998"/>
                  <a:pt x="1569982" y="2999550"/>
                  <a:pt x="1576510" y="2994190"/>
                </a:cubicBezTo>
                <a:cubicBezTo>
                  <a:pt x="1584688" y="2988459"/>
                  <a:pt x="1573711" y="2987047"/>
                  <a:pt x="1579306" y="2983474"/>
                </a:cubicBezTo>
                <a:cubicBezTo>
                  <a:pt x="1581960" y="2979953"/>
                  <a:pt x="1585209" y="2981390"/>
                  <a:pt x="1585209" y="2981390"/>
                </a:cubicBezTo>
                <a:cubicBezTo>
                  <a:pt x="1585209" y="2981390"/>
                  <a:pt x="1588158" y="2996866"/>
                  <a:pt x="1593288" y="3001333"/>
                </a:cubicBezTo>
                <a:cubicBezTo>
                  <a:pt x="1596909" y="3000541"/>
                  <a:pt x="1608215" y="2996598"/>
                  <a:pt x="1599813" y="3004012"/>
                </a:cubicBezTo>
                <a:cubicBezTo>
                  <a:pt x="1599978" y="3006156"/>
                  <a:pt x="1601167" y="3010532"/>
                  <a:pt x="1592977" y="3008775"/>
                </a:cubicBezTo>
                <a:cubicBezTo>
                  <a:pt x="1589951" y="3014290"/>
                  <a:pt x="1587504" y="3016285"/>
                  <a:pt x="1584277" y="3015621"/>
                </a:cubicBezTo>
                <a:cubicBezTo>
                  <a:pt x="1579023" y="3019104"/>
                  <a:pt x="1574214" y="3024756"/>
                  <a:pt x="1568121" y="3033779"/>
                </a:cubicBezTo>
                <a:cubicBezTo>
                  <a:pt x="1565323" y="3034672"/>
                  <a:pt x="1562530" y="3030206"/>
                  <a:pt x="1559732" y="3031993"/>
                </a:cubicBezTo>
                <a:cubicBezTo>
                  <a:pt x="1558799" y="3033780"/>
                  <a:pt x="1564393" y="3035564"/>
                  <a:pt x="1563460" y="3037351"/>
                </a:cubicBezTo>
                <a:cubicBezTo>
                  <a:pt x="1563460" y="3037351"/>
                  <a:pt x="1553107" y="3045222"/>
                  <a:pt x="1546682" y="3049853"/>
                </a:cubicBezTo>
                <a:cubicBezTo>
                  <a:pt x="1546135" y="3053113"/>
                  <a:pt x="1540779" y="3057590"/>
                  <a:pt x="1539847" y="3060271"/>
                </a:cubicBezTo>
                <a:cubicBezTo>
                  <a:pt x="1539847" y="3062058"/>
                  <a:pt x="1542643" y="3062949"/>
                  <a:pt x="1542643" y="3063843"/>
                </a:cubicBezTo>
                <a:cubicBezTo>
                  <a:pt x="1529627" y="3072524"/>
                  <a:pt x="1510945" y="3091225"/>
                  <a:pt x="1523069" y="3095693"/>
                </a:cubicBezTo>
                <a:cubicBezTo>
                  <a:pt x="1546384" y="3104627"/>
                  <a:pt x="1532304" y="3090536"/>
                  <a:pt x="1553207" y="3085274"/>
                </a:cubicBezTo>
                <a:cubicBezTo>
                  <a:pt x="1569622" y="3089746"/>
                  <a:pt x="1581964" y="3095543"/>
                  <a:pt x="1592666" y="3098967"/>
                </a:cubicBezTo>
                <a:cubicBezTo>
                  <a:pt x="1602378" y="3091235"/>
                  <a:pt x="1611613" y="3090031"/>
                  <a:pt x="1622805" y="3100753"/>
                </a:cubicBezTo>
                <a:cubicBezTo>
                  <a:pt x="1647985" y="3125770"/>
                  <a:pt x="1624977" y="3119200"/>
                  <a:pt x="1629640" y="3133496"/>
                </a:cubicBezTo>
                <a:cubicBezTo>
                  <a:pt x="1634303" y="3146004"/>
                  <a:pt x="1636787" y="3147783"/>
                  <a:pt x="1635854" y="3148677"/>
                </a:cubicBezTo>
                <a:cubicBezTo>
                  <a:pt x="1632124" y="3152251"/>
                  <a:pt x="1629046" y="3156609"/>
                  <a:pt x="1624980" y="3160285"/>
                </a:cubicBezTo>
                <a:cubicBezTo>
                  <a:pt x="1627777" y="3166540"/>
                  <a:pt x="1639231" y="3165068"/>
                  <a:pt x="1646418" y="3165643"/>
                </a:cubicBezTo>
                <a:cubicBezTo>
                  <a:pt x="1649682" y="3166537"/>
                  <a:pt x="1656235" y="3169642"/>
                  <a:pt x="1661643" y="3171299"/>
                </a:cubicBezTo>
                <a:cubicBezTo>
                  <a:pt x="1669508" y="3173709"/>
                  <a:pt x="1669064" y="3164149"/>
                  <a:pt x="1676556" y="3167727"/>
                </a:cubicBezTo>
                <a:cubicBezTo>
                  <a:pt x="1715717" y="3154999"/>
                  <a:pt x="1696425" y="3116837"/>
                  <a:pt x="1726269" y="3097181"/>
                </a:cubicBezTo>
                <a:cubicBezTo>
                  <a:pt x="1733403" y="3090188"/>
                  <a:pt x="1740526" y="3093985"/>
                  <a:pt x="1744911" y="3088251"/>
                </a:cubicBezTo>
                <a:cubicBezTo>
                  <a:pt x="1748642" y="3088251"/>
                  <a:pt x="1754541" y="3090038"/>
                  <a:pt x="1757339" y="3088251"/>
                </a:cubicBezTo>
                <a:cubicBezTo>
                  <a:pt x="1763868" y="3081997"/>
                  <a:pt x="1754389" y="3081579"/>
                  <a:pt x="1763553" y="3068010"/>
                </a:cubicBezTo>
                <a:cubicBezTo>
                  <a:pt x="1770741" y="3060806"/>
                  <a:pt x="1775215" y="3067004"/>
                  <a:pt x="1775982" y="3055806"/>
                </a:cubicBezTo>
                <a:cubicBezTo>
                  <a:pt x="1776914" y="3054912"/>
                  <a:pt x="1774118" y="3055803"/>
                  <a:pt x="1773185" y="3054913"/>
                </a:cubicBezTo>
                <a:cubicBezTo>
                  <a:pt x="1768522" y="3050446"/>
                  <a:pt x="1775669" y="3043007"/>
                  <a:pt x="1778467" y="3042114"/>
                </a:cubicBezTo>
                <a:cubicBezTo>
                  <a:pt x="1783130" y="3039433"/>
                  <a:pt x="1789960" y="3038541"/>
                  <a:pt x="1795556" y="3039435"/>
                </a:cubicBezTo>
                <a:cubicBezTo>
                  <a:pt x="1801152" y="3040328"/>
                  <a:pt x="1811088" y="3044793"/>
                  <a:pt x="1816684" y="3043900"/>
                </a:cubicBezTo>
                <a:cubicBezTo>
                  <a:pt x="1823212" y="3043006"/>
                  <a:pt x="1818856" y="3037352"/>
                  <a:pt x="1824451" y="3034672"/>
                </a:cubicBezTo>
                <a:cubicBezTo>
                  <a:pt x="1829115" y="3032885"/>
                  <a:pt x="1838741" y="3030804"/>
                  <a:pt x="1843404" y="3029016"/>
                </a:cubicBezTo>
                <a:cubicBezTo>
                  <a:pt x="1872163" y="3013080"/>
                  <a:pt x="1844957" y="3013843"/>
                  <a:pt x="1846822" y="2999548"/>
                </a:cubicBezTo>
                <a:cubicBezTo>
                  <a:pt x="1847369" y="2984402"/>
                  <a:pt x="1863239" y="2996040"/>
                  <a:pt x="1857697" y="2975735"/>
                </a:cubicBezTo>
                <a:cubicBezTo>
                  <a:pt x="1857697" y="2975735"/>
                  <a:pt x="1814199" y="2984664"/>
                  <a:pt x="1813266" y="2985558"/>
                </a:cubicBezTo>
                <a:cubicBezTo>
                  <a:pt x="1807671" y="2989132"/>
                  <a:pt x="1812958" y="2997760"/>
                  <a:pt x="1807363" y="3000441"/>
                </a:cubicBezTo>
                <a:cubicBezTo>
                  <a:pt x="1803632" y="3002228"/>
                  <a:pt x="1799286" y="3001632"/>
                  <a:pt x="1795556" y="2999845"/>
                </a:cubicBezTo>
                <a:cubicBezTo>
                  <a:pt x="1792758" y="2998952"/>
                  <a:pt x="1793960" y="2992586"/>
                  <a:pt x="1791517" y="2993892"/>
                </a:cubicBezTo>
                <a:cubicBezTo>
                  <a:pt x="1787185" y="2996208"/>
                  <a:pt x="1789426" y="3007140"/>
                  <a:pt x="1780642" y="3015026"/>
                </a:cubicBezTo>
                <a:cubicBezTo>
                  <a:pt x="1777952" y="3017317"/>
                  <a:pt x="1773226" y="3020314"/>
                  <a:pt x="1771010" y="3021872"/>
                </a:cubicBezTo>
                <a:cubicBezTo>
                  <a:pt x="1757822" y="3019075"/>
                  <a:pt x="1750258" y="3014783"/>
                  <a:pt x="1740872" y="3008180"/>
                </a:cubicBezTo>
                <a:cubicBezTo>
                  <a:pt x="1712287" y="2987344"/>
                  <a:pt x="1699238" y="2972460"/>
                  <a:pt x="1691159" y="2963531"/>
                </a:cubicBezTo>
                <a:cubicBezTo>
                  <a:pt x="1683081" y="2954601"/>
                  <a:pt x="1681838" y="2952219"/>
                  <a:pt x="1681838" y="2952219"/>
                </a:cubicBezTo>
                <a:cubicBezTo>
                  <a:pt x="1681838" y="2952219"/>
                  <a:pt x="1678798" y="2955529"/>
                  <a:pt x="1675314" y="2954601"/>
                </a:cubicBezTo>
                <a:cubicBezTo>
                  <a:pt x="1672429" y="2955654"/>
                  <a:pt x="1673650" y="2957073"/>
                  <a:pt x="1673139" y="2959066"/>
                </a:cubicBezTo>
                <a:cubicBezTo>
                  <a:pt x="1673326" y="2961385"/>
                  <a:pt x="1679331" y="2963336"/>
                  <a:pt x="1683703" y="2963233"/>
                </a:cubicBezTo>
                <a:cubicBezTo>
                  <a:pt x="1683972" y="2967686"/>
                  <a:pt x="1686898" y="2968492"/>
                  <a:pt x="1691159" y="2972163"/>
                </a:cubicBezTo>
                <a:cubicBezTo>
                  <a:pt x="1691683" y="2982182"/>
                  <a:pt x="1694408" y="2984065"/>
                  <a:pt x="1699548" y="2979604"/>
                </a:cubicBezTo>
                <a:cubicBezTo>
                  <a:pt x="1701193" y="2981246"/>
                  <a:pt x="1702863" y="2983276"/>
                  <a:pt x="1704520" y="2984665"/>
                </a:cubicBezTo>
                <a:cubicBezTo>
                  <a:pt x="1707165" y="2986882"/>
                  <a:pt x="1710628" y="2990668"/>
                  <a:pt x="1714462" y="2993892"/>
                </a:cubicBezTo>
                <a:cubicBezTo>
                  <a:pt x="1711678" y="2995968"/>
                  <a:pt x="1708170" y="2996691"/>
                  <a:pt x="1705762" y="2997464"/>
                </a:cubicBezTo>
                <a:cubicBezTo>
                  <a:pt x="1702687" y="2996202"/>
                  <a:pt x="1703010" y="2992752"/>
                  <a:pt x="1698616" y="2993595"/>
                </a:cubicBezTo>
                <a:cubicBezTo>
                  <a:pt x="1694222" y="2994437"/>
                  <a:pt x="1687098" y="2997485"/>
                  <a:pt x="1689295" y="2995381"/>
                </a:cubicBezTo>
                <a:cubicBezTo>
                  <a:pt x="1691492" y="2993276"/>
                  <a:pt x="1689863" y="2993216"/>
                  <a:pt x="1688985" y="2989427"/>
                </a:cubicBezTo>
                <a:cubicBezTo>
                  <a:pt x="1688106" y="2985639"/>
                  <a:pt x="1686908" y="2987442"/>
                  <a:pt x="1683392" y="2989130"/>
                </a:cubicBezTo>
                <a:cubicBezTo>
                  <a:pt x="1679877" y="2990814"/>
                  <a:pt x="1687076" y="2983283"/>
                  <a:pt x="1685567" y="2979307"/>
                </a:cubicBezTo>
                <a:cubicBezTo>
                  <a:pt x="1683810" y="2974677"/>
                  <a:pt x="1673708" y="2990330"/>
                  <a:pt x="1672829" y="2995381"/>
                </a:cubicBezTo>
                <a:cubicBezTo>
                  <a:pt x="1671950" y="3000433"/>
                  <a:pt x="1672380" y="2999178"/>
                  <a:pt x="1667547" y="3000441"/>
                </a:cubicBezTo>
                <a:cubicBezTo>
                  <a:pt x="1662713" y="3001704"/>
                  <a:pt x="1667160" y="2996933"/>
                  <a:pt x="1668478" y="2990618"/>
                </a:cubicBezTo>
                <a:cubicBezTo>
                  <a:pt x="1669796" y="2984304"/>
                  <a:pt x="1667995" y="2986893"/>
                  <a:pt x="1672828" y="2984368"/>
                </a:cubicBezTo>
                <a:cubicBezTo>
                  <a:pt x="1677661" y="2981842"/>
                  <a:pt x="1675647" y="2980693"/>
                  <a:pt x="1673449" y="2979010"/>
                </a:cubicBezTo>
                <a:cubicBezTo>
                  <a:pt x="1671253" y="2977326"/>
                  <a:pt x="1669925" y="2975221"/>
                  <a:pt x="1668167" y="2979010"/>
                </a:cubicBezTo>
                <a:cubicBezTo>
                  <a:pt x="1666410" y="2982798"/>
                  <a:pt x="1668833" y="2983177"/>
                  <a:pt x="1664439" y="2983177"/>
                </a:cubicBezTo>
                <a:cubicBezTo>
                  <a:pt x="1660045" y="2983177"/>
                  <a:pt x="1661991" y="2984712"/>
                  <a:pt x="1661332" y="2987344"/>
                </a:cubicBezTo>
                <a:cubicBezTo>
                  <a:pt x="1663968" y="2990291"/>
                  <a:pt x="1661322" y="2990023"/>
                  <a:pt x="1657914" y="2990023"/>
                </a:cubicBezTo>
                <a:cubicBezTo>
                  <a:pt x="1654568" y="2990023"/>
                  <a:pt x="1651753" y="2989995"/>
                  <a:pt x="1652632" y="2987047"/>
                </a:cubicBezTo>
                <a:cubicBezTo>
                  <a:pt x="1656807" y="2983363"/>
                  <a:pt x="1659028" y="2980889"/>
                  <a:pt x="1659468" y="2977521"/>
                </a:cubicBezTo>
                <a:cubicBezTo>
                  <a:pt x="1659248" y="2974996"/>
                  <a:pt x="1659810" y="2973634"/>
                  <a:pt x="1662885" y="2973949"/>
                </a:cubicBezTo>
                <a:cubicBezTo>
                  <a:pt x="1667719" y="2972687"/>
                  <a:pt x="1666379" y="2973099"/>
                  <a:pt x="1665060" y="2968889"/>
                </a:cubicBezTo>
                <a:cubicBezTo>
                  <a:pt x="1663742" y="2964680"/>
                  <a:pt x="1666357" y="2965657"/>
                  <a:pt x="1667235" y="2961448"/>
                </a:cubicBezTo>
                <a:cubicBezTo>
                  <a:pt x="1668114" y="2957238"/>
                  <a:pt x="1665189" y="2956294"/>
                  <a:pt x="1664750" y="2959662"/>
                </a:cubicBezTo>
                <a:cubicBezTo>
                  <a:pt x="1664310" y="2963029"/>
                  <a:pt x="1659801" y="2957133"/>
                  <a:pt x="1657603" y="2959662"/>
                </a:cubicBezTo>
                <a:cubicBezTo>
                  <a:pt x="1655407" y="2962187"/>
                  <a:pt x="1653178" y="2963808"/>
                  <a:pt x="1654496" y="2965912"/>
                </a:cubicBezTo>
                <a:cubicBezTo>
                  <a:pt x="1655815" y="2968017"/>
                  <a:pt x="1650919" y="2973035"/>
                  <a:pt x="1648282" y="2975140"/>
                </a:cubicBezTo>
                <a:cubicBezTo>
                  <a:pt x="1645646" y="2977245"/>
                  <a:pt x="1643742" y="2976331"/>
                  <a:pt x="1638029" y="2976331"/>
                </a:cubicBezTo>
                <a:cubicBezTo>
                  <a:pt x="1632317" y="2976331"/>
                  <a:pt x="1639621" y="2980923"/>
                  <a:pt x="1635233" y="2985558"/>
                </a:cubicBezTo>
                <a:cubicBezTo>
                  <a:pt x="1631126" y="2989896"/>
                  <a:pt x="1634174" y="2978513"/>
                  <a:pt x="1625912" y="2977819"/>
                </a:cubicBezTo>
                <a:cubicBezTo>
                  <a:pt x="1615401" y="2972491"/>
                  <a:pt x="1611336" y="2974244"/>
                  <a:pt x="1614726" y="2979010"/>
                </a:cubicBezTo>
                <a:cubicBezTo>
                  <a:pt x="1617954" y="2983545"/>
                  <a:pt x="1610285" y="2978455"/>
                  <a:pt x="1610066" y="2984665"/>
                </a:cubicBezTo>
                <a:cubicBezTo>
                  <a:pt x="1606880" y="2980456"/>
                  <a:pt x="1604109" y="2976670"/>
                  <a:pt x="1603230" y="2972461"/>
                </a:cubicBezTo>
                <a:cubicBezTo>
                  <a:pt x="1602353" y="2968249"/>
                  <a:pt x="1597327" y="2975735"/>
                  <a:pt x="1597327" y="2975735"/>
                </a:cubicBezTo>
                <a:lnTo>
                  <a:pt x="1588317" y="2968889"/>
                </a:lnTo>
                <a:cubicBezTo>
                  <a:pt x="1596389" y="2960252"/>
                  <a:pt x="1593532" y="2965862"/>
                  <a:pt x="1600123" y="2965019"/>
                </a:cubicBezTo>
                <a:cubicBezTo>
                  <a:pt x="1606714" y="2964177"/>
                  <a:pt x="1608113" y="2966661"/>
                  <a:pt x="1616901" y="2969187"/>
                </a:cubicBezTo>
                <a:cubicBezTo>
                  <a:pt x="1625690" y="2971713"/>
                  <a:pt x="1626941" y="2967915"/>
                  <a:pt x="1623426" y="2964126"/>
                </a:cubicBezTo>
                <a:cubicBezTo>
                  <a:pt x="1619911" y="2960338"/>
                  <a:pt x="1629174" y="2962034"/>
                  <a:pt x="1621873" y="2951922"/>
                </a:cubicBezTo>
                <a:cubicBezTo>
                  <a:pt x="1618873" y="2947768"/>
                  <a:pt x="1624860" y="2949078"/>
                  <a:pt x="1630572" y="2953708"/>
                </a:cubicBezTo>
                <a:cubicBezTo>
                  <a:pt x="1639141" y="2959602"/>
                  <a:pt x="1641158" y="2969554"/>
                  <a:pt x="1638961" y="2959662"/>
                </a:cubicBezTo>
                <a:cubicBezTo>
                  <a:pt x="1638208" y="2956267"/>
                  <a:pt x="1636380" y="2953708"/>
                  <a:pt x="1639893" y="2953708"/>
                </a:cubicBezTo>
                <a:cubicBezTo>
                  <a:pt x="1643408" y="2953708"/>
                  <a:pt x="1643866" y="2955720"/>
                  <a:pt x="1650457" y="2956983"/>
                </a:cubicBezTo>
                <a:cubicBezTo>
                  <a:pt x="1657048" y="2958245"/>
                  <a:pt x="1651678" y="2956306"/>
                  <a:pt x="1653875" y="2952518"/>
                </a:cubicBezTo>
                <a:cubicBezTo>
                  <a:pt x="1656072" y="2948729"/>
                  <a:pt x="1656702" y="2950468"/>
                  <a:pt x="1659778" y="2953410"/>
                </a:cubicBezTo>
                <a:cubicBezTo>
                  <a:pt x="1662853" y="2956357"/>
                  <a:pt x="1662627" y="2954200"/>
                  <a:pt x="1663506" y="2952518"/>
                </a:cubicBezTo>
                <a:cubicBezTo>
                  <a:pt x="1664385" y="2950834"/>
                  <a:pt x="1665895" y="2946071"/>
                  <a:pt x="1669410" y="2947755"/>
                </a:cubicBezTo>
                <a:cubicBezTo>
                  <a:pt x="1672159" y="2949072"/>
                  <a:pt x="1673170" y="2948801"/>
                  <a:pt x="1675624" y="2948647"/>
                </a:cubicBezTo>
                <a:cubicBezTo>
                  <a:pt x="1675368" y="2947701"/>
                  <a:pt x="1675362" y="2947112"/>
                  <a:pt x="1675624" y="2946861"/>
                </a:cubicBezTo>
                <a:cubicBezTo>
                  <a:pt x="1676930" y="2946027"/>
                  <a:pt x="1679588" y="2945347"/>
                  <a:pt x="1680906" y="2945969"/>
                </a:cubicBezTo>
                <a:cubicBezTo>
                  <a:pt x="1680333" y="2944675"/>
                  <a:pt x="1677628" y="2943781"/>
                  <a:pt x="1678110" y="2942397"/>
                </a:cubicBezTo>
                <a:cubicBezTo>
                  <a:pt x="1678988" y="2939871"/>
                  <a:pt x="1681217" y="2940160"/>
                  <a:pt x="1681217" y="2937634"/>
                </a:cubicBezTo>
                <a:cubicBezTo>
                  <a:pt x="1681217" y="2935109"/>
                  <a:pt x="1681944" y="2932379"/>
                  <a:pt x="1683702" y="2934063"/>
                </a:cubicBezTo>
                <a:cubicBezTo>
                  <a:pt x="1685460" y="2935746"/>
                  <a:pt x="1685287" y="2936167"/>
                  <a:pt x="1688363" y="2934063"/>
                </a:cubicBezTo>
                <a:cubicBezTo>
                  <a:pt x="1691439" y="2931958"/>
                  <a:pt x="1695176" y="2928819"/>
                  <a:pt x="1697373" y="2923347"/>
                </a:cubicBezTo>
                <a:cubicBezTo>
                  <a:pt x="1699570" y="2917874"/>
                  <a:pt x="1702881" y="2913834"/>
                  <a:pt x="1698927" y="2906678"/>
                </a:cubicBezTo>
                <a:cubicBezTo>
                  <a:pt x="1695960" y="2901310"/>
                  <a:pt x="1692781" y="2899274"/>
                  <a:pt x="1693955" y="2899236"/>
                </a:cubicBezTo>
                <a:cubicBezTo>
                  <a:pt x="1696056" y="2899375"/>
                  <a:pt x="1697216" y="2899366"/>
                  <a:pt x="1700480" y="2900724"/>
                </a:cubicBezTo>
                <a:cubicBezTo>
                  <a:pt x="1704810" y="2905623"/>
                  <a:pt x="1704584" y="2908237"/>
                  <a:pt x="1709180" y="2913226"/>
                </a:cubicBezTo>
                <a:cubicBezTo>
                  <a:pt x="1707631" y="2928282"/>
                  <a:pt x="1702788" y="2936653"/>
                  <a:pt x="1697995" y="2938825"/>
                </a:cubicBezTo>
                <a:cubicBezTo>
                  <a:pt x="1691925" y="2941576"/>
                  <a:pt x="1695059" y="2944635"/>
                  <a:pt x="1694266" y="2950732"/>
                </a:cubicBezTo>
                <a:cubicBezTo>
                  <a:pt x="1698901" y="2947938"/>
                  <a:pt x="1705325" y="2941097"/>
                  <a:pt x="1706073" y="2939718"/>
                </a:cubicBezTo>
                <a:cubicBezTo>
                  <a:pt x="1709402" y="2933581"/>
                  <a:pt x="1715071" y="2920603"/>
                  <a:pt x="1714151" y="2910547"/>
                </a:cubicBezTo>
                <a:cubicBezTo>
                  <a:pt x="1717736" y="2901235"/>
                  <a:pt x="1719785" y="2901093"/>
                  <a:pt x="1719433" y="2897152"/>
                </a:cubicBezTo>
                <a:cubicBezTo>
                  <a:pt x="1722231" y="2893578"/>
                  <a:pt x="1725957" y="2894178"/>
                  <a:pt x="1727822" y="2890604"/>
                </a:cubicBezTo>
                <a:cubicBezTo>
                  <a:pt x="1732485" y="2884349"/>
                  <a:pt x="1732480" y="2876319"/>
                  <a:pt x="1737143" y="2870958"/>
                </a:cubicBezTo>
                <a:cubicBezTo>
                  <a:pt x="1751133" y="2853089"/>
                  <a:pt x="1759818" y="2851756"/>
                  <a:pt x="1768835" y="2851610"/>
                </a:cubicBezTo>
                <a:cubicBezTo>
                  <a:pt x="1769301" y="2855034"/>
                  <a:pt x="1772718" y="2857713"/>
                  <a:pt x="1775049" y="2854884"/>
                </a:cubicBezTo>
                <a:cubicBezTo>
                  <a:pt x="1779870" y="2841782"/>
                  <a:pt x="1783426" y="2828095"/>
                  <a:pt x="1805809" y="2823630"/>
                </a:cubicBezTo>
                <a:cubicBezTo>
                  <a:pt x="1809541" y="2830624"/>
                  <a:pt x="1807204" y="2845956"/>
                  <a:pt x="1813576" y="2837917"/>
                </a:cubicBezTo>
                <a:cubicBezTo>
                  <a:pt x="1821503" y="2826604"/>
                  <a:pt x="1808915" y="2826015"/>
                  <a:pt x="1811712" y="2818867"/>
                </a:cubicBezTo>
                <a:cubicBezTo>
                  <a:pt x="1811712" y="2817080"/>
                  <a:pt x="1836257" y="2791780"/>
                  <a:pt x="1837190" y="2791780"/>
                </a:cubicBezTo>
                <a:cubicBezTo>
                  <a:pt x="1840920" y="2789993"/>
                  <a:pt x="1844335" y="2798330"/>
                  <a:pt x="1846200" y="2795649"/>
                </a:cubicBezTo>
                <a:cubicBezTo>
                  <a:pt x="1848065" y="2792969"/>
                  <a:pt x="1848683" y="2773327"/>
                  <a:pt x="1854279" y="2768860"/>
                </a:cubicBezTo>
                <a:cubicBezTo>
                  <a:pt x="1861739" y="2763499"/>
                  <a:pt x="1885654" y="2751596"/>
                  <a:pt x="1894981" y="2749809"/>
                </a:cubicBezTo>
                <a:cubicBezTo>
                  <a:pt x="1897779" y="2749809"/>
                  <a:pt x="1899019" y="2756062"/>
                  <a:pt x="1900884" y="2753381"/>
                </a:cubicBezTo>
                <a:cubicBezTo>
                  <a:pt x="1903682" y="2749807"/>
                  <a:pt x="1900261" y="2747430"/>
                  <a:pt x="1903059" y="2743856"/>
                </a:cubicBezTo>
                <a:cubicBezTo>
                  <a:pt x="1903059" y="2742962"/>
                  <a:pt x="1903991" y="2742964"/>
                  <a:pt x="1903991" y="2742070"/>
                </a:cubicBezTo>
                <a:cubicBezTo>
                  <a:pt x="1906528" y="2740678"/>
                  <a:pt x="1911851" y="2740036"/>
                  <a:pt x="1916729" y="2736712"/>
                </a:cubicBezTo>
                <a:cubicBezTo>
                  <a:pt x="1927109" y="2716467"/>
                  <a:pt x="1927918" y="2716616"/>
                  <a:pt x="1925429" y="2733140"/>
                </a:cubicBezTo>
                <a:cubicBezTo>
                  <a:pt x="1936628" y="2727867"/>
                  <a:pt x="1953657" y="2718232"/>
                  <a:pt x="1954946" y="2712899"/>
                </a:cubicBezTo>
                <a:cubicBezTo>
                  <a:pt x="1956811" y="2703071"/>
                  <a:pt x="1947979" y="2705302"/>
                  <a:pt x="1962403" y="2699207"/>
                </a:cubicBezTo>
                <a:cubicBezTo>
                  <a:pt x="1967066" y="2696526"/>
                  <a:pt x="1972964" y="2694146"/>
                  <a:pt x="1977627" y="2695039"/>
                </a:cubicBezTo>
                <a:cubicBezTo>
                  <a:pt x="1979985" y="2697472"/>
                  <a:pt x="1982086" y="2702521"/>
                  <a:pt x="1983531" y="2704565"/>
                </a:cubicBezTo>
                <a:cubicBezTo>
                  <a:pt x="1984976" y="2706608"/>
                  <a:pt x="1992720" y="2705877"/>
                  <a:pt x="1993473" y="2707839"/>
                </a:cubicBezTo>
                <a:cubicBezTo>
                  <a:pt x="1994226" y="2709801"/>
                  <a:pt x="1984508" y="2708469"/>
                  <a:pt x="1986327" y="2711708"/>
                </a:cubicBezTo>
                <a:cubicBezTo>
                  <a:pt x="1987417" y="2713649"/>
                  <a:pt x="1988472" y="2718217"/>
                  <a:pt x="1988502" y="2720936"/>
                </a:cubicBezTo>
                <a:cubicBezTo>
                  <a:pt x="1985704" y="2724510"/>
                  <a:pt x="1981980" y="2724805"/>
                  <a:pt x="1977317" y="2725699"/>
                </a:cubicBezTo>
                <a:cubicBezTo>
                  <a:pt x="1976384" y="2725699"/>
                  <a:pt x="1975142" y="2724508"/>
                  <a:pt x="1973277" y="2724508"/>
                </a:cubicBezTo>
                <a:cubicBezTo>
                  <a:pt x="1967682" y="2727188"/>
                  <a:pt x="1962605" y="2753639"/>
                  <a:pt x="1941586" y="2761418"/>
                </a:cubicBezTo>
                <a:cubicBezTo>
                  <a:pt x="1937138" y="2760155"/>
                  <a:pt x="1927870" y="2758893"/>
                  <a:pt x="1935372" y="2780766"/>
                </a:cubicBezTo>
                <a:cubicBezTo>
                  <a:pt x="1940089" y="2777184"/>
                  <a:pt x="1944186" y="2769693"/>
                  <a:pt x="1953082" y="2777790"/>
                </a:cubicBezTo>
                <a:cubicBezTo>
                  <a:pt x="1952638" y="2785620"/>
                  <a:pt x="1942147" y="2786961"/>
                  <a:pt x="1932265" y="2787910"/>
                </a:cubicBezTo>
                <a:cubicBezTo>
                  <a:pt x="1931278" y="2784491"/>
                  <a:pt x="1926052" y="2782254"/>
                  <a:pt x="1924186" y="2783147"/>
                </a:cubicBezTo>
                <a:cubicBezTo>
                  <a:pt x="1915793" y="2786721"/>
                  <a:pt x="1918287" y="2796242"/>
                  <a:pt x="1911758" y="2801603"/>
                </a:cubicBezTo>
                <a:cubicBezTo>
                  <a:pt x="1908028" y="2804283"/>
                  <a:pt x="1903372" y="2806067"/>
                  <a:pt x="1898709" y="2806961"/>
                </a:cubicBezTo>
                <a:cubicBezTo>
                  <a:pt x="1894978" y="2806961"/>
                  <a:pt x="1889389" y="2801601"/>
                  <a:pt x="1887523" y="2805175"/>
                </a:cubicBezTo>
                <a:cubicBezTo>
                  <a:pt x="1885658" y="2807855"/>
                  <a:pt x="1891872" y="2812614"/>
                  <a:pt x="1894669" y="2816188"/>
                </a:cubicBezTo>
                <a:cubicBezTo>
                  <a:pt x="1921343" y="2837159"/>
                  <a:pt x="1922711" y="2833315"/>
                  <a:pt x="1927293" y="2825416"/>
                </a:cubicBezTo>
                <a:cubicBezTo>
                  <a:pt x="1933821" y="2826309"/>
                  <a:pt x="1946978" y="2832362"/>
                  <a:pt x="1950596" y="2836727"/>
                </a:cubicBezTo>
                <a:cubicBezTo>
                  <a:pt x="1958990" y="2840301"/>
                  <a:pt x="1966438" y="2837917"/>
                  <a:pt x="1973899" y="2842382"/>
                </a:cubicBezTo>
                <a:cubicBezTo>
                  <a:pt x="1976697" y="2844170"/>
                  <a:pt x="1980114" y="2846549"/>
                  <a:pt x="1979181" y="2848336"/>
                </a:cubicBezTo>
                <a:cubicBezTo>
                  <a:pt x="1971720" y="2859951"/>
                  <a:pt x="1957435" y="2845060"/>
                  <a:pt x="1950907" y="2847740"/>
                </a:cubicBezTo>
                <a:cubicBezTo>
                  <a:pt x="1943446" y="2850421"/>
                  <a:pt x="1950947" y="2854245"/>
                  <a:pt x="1950285" y="2880186"/>
                </a:cubicBezTo>
                <a:cubicBezTo>
                  <a:pt x="1950216" y="2882865"/>
                  <a:pt x="1952154" y="2890903"/>
                  <a:pt x="1951217" y="2888222"/>
                </a:cubicBezTo>
                <a:cubicBezTo>
                  <a:pt x="1943541" y="2868145"/>
                  <a:pt x="1942647" y="2854773"/>
                  <a:pt x="1931953" y="2869172"/>
                </a:cubicBezTo>
                <a:cubicBezTo>
                  <a:pt x="1926358" y="2874533"/>
                  <a:pt x="1938480" y="2895362"/>
                  <a:pt x="1934750" y="2904296"/>
                </a:cubicBezTo>
                <a:cubicBezTo>
                  <a:pt x="1931952" y="2910551"/>
                  <a:pt x="1928225" y="2913223"/>
                  <a:pt x="1927293" y="2918584"/>
                </a:cubicBezTo>
                <a:cubicBezTo>
                  <a:pt x="1927293" y="2921264"/>
                  <a:pt x="1933818" y="2923048"/>
                  <a:pt x="1932885" y="2924835"/>
                </a:cubicBezTo>
                <a:cubicBezTo>
                  <a:pt x="1931020" y="2930196"/>
                  <a:pt x="1920825" y="2913528"/>
                  <a:pt x="1923564" y="2926621"/>
                </a:cubicBezTo>
                <a:cubicBezTo>
                  <a:pt x="1938280" y="2967656"/>
                  <a:pt x="1935722" y="2923827"/>
                  <a:pt x="1945003" y="2943290"/>
                </a:cubicBezTo>
                <a:cubicBezTo>
                  <a:pt x="1945936" y="2945971"/>
                  <a:pt x="1942206" y="2948944"/>
                  <a:pt x="1943139" y="2951625"/>
                </a:cubicBezTo>
                <a:cubicBezTo>
                  <a:pt x="1943139" y="2953076"/>
                  <a:pt x="1946995" y="2955103"/>
                  <a:pt x="1947488" y="2955792"/>
                </a:cubicBezTo>
                <a:cubicBezTo>
                  <a:pt x="1940960" y="2956685"/>
                  <a:pt x="1937239" y="2953707"/>
                  <a:pt x="1930710" y="2956387"/>
                </a:cubicBezTo>
                <a:cubicBezTo>
                  <a:pt x="1926980" y="2958174"/>
                  <a:pt x="1919838" y="2966506"/>
                  <a:pt x="1916107" y="2970080"/>
                </a:cubicBezTo>
                <a:cubicBezTo>
                  <a:pt x="1915175" y="2970080"/>
                  <a:pt x="1914554" y="2966508"/>
                  <a:pt x="1912690" y="2966508"/>
                </a:cubicBezTo>
                <a:cubicBezTo>
                  <a:pt x="1908632" y="2966980"/>
                  <a:pt x="1906183" y="2967929"/>
                  <a:pt x="1903058" y="2968294"/>
                </a:cubicBezTo>
                <a:cubicBezTo>
                  <a:pt x="1906026" y="2971713"/>
                  <a:pt x="1912295" y="2973209"/>
                  <a:pt x="1906476" y="2976628"/>
                </a:cubicBezTo>
                <a:cubicBezTo>
                  <a:pt x="1897140" y="2981731"/>
                  <a:pt x="1900263" y="2971271"/>
                  <a:pt x="1898397" y="2970377"/>
                </a:cubicBezTo>
                <a:cubicBezTo>
                  <a:pt x="1894667" y="2968590"/>
                  <a:pt x="1889079" y="2969485"/>
                  <a:pt x="1884416" y="2969485"/>
                </a:cubicBezTo>
                <a:cubicBezTo>
                  <a:pt x="1879753" y="2969485"/>
                  <a:pt x="1875917" y="2965309"/>
                  <a:pt x="1870434" y="2968592"/>
                </a:cubicBezTo>
                <a:cubicBezTo>
                  <a:pt x="1868854" y="2973815"/>
                  <a:pt x="1869358" y="2975740"/>
                  <a:pt x="1870744" y="2977522"/>
                </a:cubicBezTo>
                <a:cubicBezTo>
                  <a:pt x="1873892" y="2975095"/>
                  <a:pt x="1876337" y="2973355"/>
                  <a:pt x="1876337" y="2973355"/>
                </a:cubicBezTo>
                <a:cubicBezTo>
                  <a:pt x="1876337" y="2973355"/>
                  <a:pt x="1877116" y="2976349"/>
                  <a:pt x="1877580" y="2982582"/>
                </a:cubicBezTo>
                <a:cubicBezTo>
                  <a:pt x="1882243" y="2985263"/>
                  <a:pt x="1881617" y="2973948"/>
                  <a:pt x="1886279" y="2977522"/>
                </a:cubicBezTo>
                <a:cubicBezTo>
                  <a:pt x="1899444" y="2986979"/>
                  <a:pt x="1852405" y="2997164"/>
                  <a:pt x="1867327" y="3005205"/>
                </a:cubicBezTo>
                <a:cubicBezTo>
                  <a:pt x="1879883" y="3010349"/>
                  <a:pt x="1896521" y="2998653"/>
                  <a:pt x="1917039" y="3005800"/>
                </a:cubicBezTo>
                <a:cubicBezTo>
                  <a:pt x="1942213" y="3010566"/>
                  <a:pt x="1940333" y="3031400"/>
                  <a:pt x="1963334" y="3029911"/>
                </a:cubicBezTo>
                <a:cubicBezTo>
                  <a:pt x="1964266" y="3029911"/>
                  <a:pt x="1981665" y="3026339"/>
                  <a:pt x="1989122" y="3024255"/>
                </a:cubicBezTo>
                <a:cubicBezTo>
                  <a:pt x="1980424" y="3013835"/>
                  <a:pt x="1969546" y="3012350"/>
                  <a:pt x="1986637" y="3014432"/>
                </a:cubicBezTo>
                <a:cubicBezTo>
                  <a:pt x="2007456" y="3034077"/>
                  <a:pt x="2011799" y="3025444"/>
                  <a:pt x="2025785" y="3037650"/>
                </a:cubicBezTo>
                <a:cubicBezTo>
                  <a:pt x="2041017" y="3039438"/>
                  <a:pt x="2050325" y="3034376"/>
                  <a:pt x="2067109" y="3033483"/>
                </a:cubicBezTo>
                <a:cubicBezTo>
                  <a:pt x="2083896" y="3032590"/>
                  <a:pt x="2114638" y="3053125"/>
                  <a:pt x="2130493" y="3059379"/>
                </a:cubicBezTo>
                <a:cubicBezTo>
                  <a:pt x="2147280" y="3066527"/>
                  <a:pt x="2163418" y="3079023"/>
                  <a:pt x="2181137" y="3083490"/>
                </a:cubicBezTo>
                <a:lnTo>
                  <a:pt x="2182069" y="3082598"/>
                </a:lnTo>
                <a:lnTo>
                  <a:pt x="2200711" y="3091528"/>
                </a:lnTo>
                <a:lnTo>
                  <a:pt x="2210964" y="3092420"/>
                </a:lnTo>
                <a:cubicBezTo>
                  <a:pt x="2210964" y="3050427"/>
                  <a:pt x="2222134" y="3072781"/>
                  <a:pt x="2250113" y="3060272"/>
                </a:cubicBezTo>
                <a:cubicBezTo>
                  <a:pt x="2254776" y="3058486"/>
                  <a:pt x="2256635" y="3052236"/>
                  <a:pt x="2261298" y="3051343"/>
                </a:cubicBezTo>
                <a:cubicBezTo>
                  <a:pt x="2273422" y="3048662"/>
                  <a:pt x="2285527" y="3060274"/>
                  <a:pt x="2297651" y="3058486"/>
                </a:cubicBezTo>
                <a:cubicBezTo>
                  <a:pt x="2299516" y="3058486"/>
                  <a:pt x="2323748" y="3047771"/>
                  <a:pt x="2326546" y="3047771"/>
                </a:cubicBezTo>
                <a:cubicBezTo>
                  <a:pt x="2334007" y="3048664"/>
                  <a:pt x="2340523" y="3055808"/>
                  <a:pt x="2347985" y="3055808"/>
                </a:cubicBezTo>
                <a:cubicBezTo>
                  <a:pt x="2347985" y="3055808"/>
                  <a:pt x="2388997" y="3040627"/>
                  <a:pt x="2389930" y="3040627"/>
                </a:cubicBezTo>
                <a:cubicBezTo>
                  <a:pt x="2414178" y="3025438"/>
                  <a:pt x="2361005" y="3033489"/>
                  <a:pt x="2415097" y="3021874"/>
                </a:cubicBezTo>
                <a:cubicBezTo>
                  <a:pt x="2422557" y="3020981"/>
                  <a:pt x="2430007" y="3024558"/>
                  <a:pt x="2436535" y="3022767"/>
                </a:cubicBezTo>
                <a:cubicBezTo>
                  <a:pt x="2436535" y="3022767"/>
                  <a:pt x="2454238" y="3010263"/>
                  <a:pt x="2468227" y="3013837"/>
                </a:cubicBezTo>
                <a:cubicBezTo>
                  <a:pt x="2470092" y="3014730"/>
                  <a:pt x="2469157" y="3018301"/>
                  <a:pt x="2471023" y="3020088"/>
                </a:cubicBezTo>
                <a:cubicBezTo>
                  <a:pt x="2474753" y="3021875"/>
                  <a:pt x="2479410" y="3023659"/>
                  <a:pt x="2484073" y="3024553"/>
                </a:cubicBezTo>
                <a:cubicBezTo>
                  <a:pt x="2505523" y="3026339"/>
                  <a:pt x="2529735" y="3019194"/>
                  <a:pt x="2551185" y="3020088"/>
                </a:cubicBezTo>
                <a:cubicBezTo>
                  <a:pt x="2556780" y="3020088"/>
                  <a:pt x="2540924" y="3037947"/>
                  <a:pt x="2554913" y="3037947"/>
                </a:cubicBezTo>
                <a:cubicBezTo>
                  <a:pt x="2591285" y="3037947"/>
                  <a:pt x="2582862" y="3000449"/>
                  <a:pt x="2610840" y="2987940"/>
                </a:cubicBezTo>
                <a:cubicBezTo>
                  <a:pt x="2619233" y="2984366"/>
                  <a:pt x="2628547" y="3000444"/>
                  <a:pt x="2635075" y="2995977"/>
                </a:cubicBezTo>
                <a:cubicBezTo>
                  <a:pt x="2640670" y="2991510"/>
                  <a:pt x="2630411" y="2975439"/>
                  <a:pt x="2637871" y="2974545"/>
                </a:cubicBezTo>
                <a:cubicBezTo>
                  <a:pt x="2666782" y="2970078"/>
                  <a:pt x="2663959" y="2981689"/>
                  <a:pt x="2684477" y="2981689"/>
                </a:cubicBezTo>
                <a:cubicBezTo>
                  <a:pt x="2690072" y="2981689"/>
                  <a:pt x="2692863" y="2973653"/>
                  <a:pt x="2697526" y="2971866"/>
                </a:cubicBezTo>
                <a:cubicBezTo>
                  <a:pt x="2703122" y="2970079"/>
                  <a:pt x="2709641" y="2970081"/>
                  <a:pt x="2715236" y="2969187"/>
                </a:cubicBezTo>
                <a:cubicBezTo>
                  <a:pt x="2725495" y="2969187"/>
                  <a:pt x="2720828" y="2998653"/>
                  <a:pt x="2722693" y="3004014"/>
                </a:cubicBezTo>
                <a:cubicBezTo>
                  <a:pt x="2722693" y="3004907"/>
                  <a:pt x="2724557" y="3004014"/>
                  <a:pt x="2725490" y="3004014"/>
                </a:cubicBezTo>
                <a:lnTo>
                  <a:pt x="2738539" y="3004014"/>
                </a:lnTo>
                <a:cubicBezTo>
                  <a:pt x="2742270" y="3004014"/>
                  <a:pt x="2747237" y="3003120"/>
                  <a:pt x="2750967" y="3004014"/>
                </a:cubicBezTo>
                <a:cubicBezTo>
                  <a:pt x="2754698" y="3005801"/>
                  <a:pt x="2756559" y="3011158"/>
                  <a:pt x="2759356" y="3011158"/>
                </a:cubicBezTo>
                <a:cubicBezTo>
                  <a:pt x="2760290" y="3011158"/>
                  <a:pt x="2782658" y="3000442"/>
                  <a:pt x="2783591" y="3000442"/>
                </a:cubicBezTo>
                <a:cubicBezTo>
                  <a:pt x="2786389" y="3000442"/>
                  <a:pt x="2790113" y="3004014"/>
                  <a:pt x="2793844" y="3004014"/>
                </a:cubicBezTo>
                <a:cubicBezTo>
                  <a:pt x="2797575" y="3004907"/>
                  <a:pt x="2810620" y="2998655"/>
                  <a:pt x="2814351" y="2999549"/>
                </a:cubicBezTo>
                <a:cubicBezTo>
                  <a:pt x="2816216" y="2998655"/>
                  <a:pt x="2819009" y="2996871"/>
                  <a:pt x="2822740" y="2995084"/>
                </a:cubicBezTo>
                <a:lnTo>
                  <a:pt x="2823671" y="2995084"/>
                </a:lnTo>
                <a:lnTo>
                  <a:pt x="2841381" y="3002228"/>
                </a:lnTo>
                <a:cubicBezTo>
                  <a:pt x="2846977" y="3004908"/>
                  <a:pt x="2868411" y="3012051"/>
                  <a:pt x="2870277" y="3012051"/>
                </a:cubicBezTo>
                <a:cubicBezTo>
                  <a:pt x="2873074" y="3012051"/>
                  <a:pt x="2873071" y="3005799"/>
                  <a:pt x="2875869" y="3006693"/>
                </a:cubicBezTo>
                <a:cubicBezTo>
                  <a:pt x="2929961" y="3020095"/>
                  <a:pt x="2878654" y="3012042"/>
                  <a:pt x="2900104" y="3027232"/>
                </a:cubicBezTo>
                <a:cubicBezTo>
                  <a:pt x="2914093" y="3037060"/>
                  <a:pt x="2947637" y="3020986"/>
                  <a:pt x="2956963" y="3011158"/>
                </a:cubicBezTo>
                <a:cubicBezTo>
                  <a:pt x="2959761" y="3008477"/>
                  <a:pt x="2953229" y="2985265"/>
                  <a:pt x="2956032" y="2977224"/>
                </a:cubicBezTo>
                <a:cubicBezTo>
                  <a:pt x="2970954" y="2938805"/>
                  <a:pt x="2960684" y="2966536"/>
                  <a:pt x="2975606" y="2915608"/>
                </a:cubicBezTo>
                <a:lnTo>
                  <a:pt x="2975606" y="2912929"/>
                </a:lnTo>
                <a:cubicBezTo>
                  <a:pt x="2974673" y="2912929"/>
                  <a:pt x="2973742" y="2912036"/>
                  <a:pt x="2972810" y="2912036"/>
                </a:cubicBezTo>
                <a:lnTo>
                  <a:pt x="2971878" y="2912036"/>
                </a:lnTo>
                <a:lnTo>
                  <a:pt x="2970947" y="2912036"/>
                </a:lnTo>
                <a:lnTo>
                  <a:pt x="2970015" y="2912036"/>
                </a:lnTo>
                <a:cubicBezTo>
                  <a:pt x="2964419" y="2912036"/>
                  <a:pt x="2959764" y="2916502"/>
                  <a:pt x="2954169" y="2914715"/>
                </a:cubicBezTo>
                <a:cubicBezTo>
                  <a:pt x="2947640" y="2912035"/>
                  <a:pt x="2943918" y="2904895"/>
                  <a:pt x="2938323" y="2900428"/>
                </a:cubicBezTo>
                <a:cubicBezTo>
                  <a:pt x="2928997" y="2894173"/>
                  <a:pt x="2885197" y="2870067"/>
                  <a:pt x="2875872" y="2867387"/>
                </a:cubicBezTo>
                <a:cubicBezTo>
                  <a:pt x="2872141" y="2866494"/>
                  <a:pt x="2868417" y="2870959"/>
                  <a:pt x="2863754" y="2870066"/>
                </a:cubicBezTo>
                <a:cubicBezTo>
                  <a:pt x="2857225" y="2868279"/>
                  <a:pt x="2849773" y="2848635"/>
                  <a:pt x="2847909" y="2846848"/>
                </a:cubicBezTo>
                <a:cubicBezTo>
                  <a:pt x="2846043" y="2845061"/>
                  <a:pt x="2842317" y="2847742"/>
                  <a:pt x="2839520" y="2846848"/>
                </a:cubicBezTo>
                <a:cubicBezTo>
                  <a:pt x="2833924" y="2845955"/>
                  <a:pt x="2826472" y="2845660"/>
                  <a:pt x="2821809" y="2841193"/>
                </a:cubicBezTo>
                <a:cubicBezTo>
                  <a:pt x="2805022" y="2825110"/>
                  <a:pt x="2816217" y="2822449"/>
                  <a:pt x="2814353" y="2806366"/>
                </a:cubicBezTo>
                <a:cubicBezTo>
                  <a:pt x="2814353" y="2803686"/>
                  <a:pt x="2809693" y="2812618"/>
                  <a:pt x="2806896" y="2810831"/>
                </a:cubicBezTo>
                <a:cubicBezTo>
                  <a:pt x="2797570" y="2804577"/>
                  <a:pt x="2798508" y="2789404"/>
                  <a:pt x="2795710" y="2780469"/>
                </a:cubicBezTo>
                <a:cubicBezTo>
                  <a:pt x="2793845" y="2775109"/>
                  <a:pt x="2791982" y="2768864"/>
                  <a:pt x="2791050" y="2762610"/>
                </a:cubicBezTo>
                <a:cubicBezTo>
                  <a:pt x="2790116" y="2755462"/>
                  <a:pt x="2795712" y="2747432"/>
                  <a:pt x="2791050" y="2742071"/>
                </a:cubicBezTo>
                <a:cubicBezTo>
                  <a:pt x="2788252" y="2738497"/>
                  <a:pt x="2780798" y="2744748"/>
                  <a:pt x="2778932" y="2749215"/>
                </a:cubicBezTo>
                <a:cubicBezTo>
                  <a:pt x="2778000" y="2750108"/>
                  <a:pt x="2790116" y="2783144"/>
                  <a:pt x="2791982" y="2792078"/>
                </a:cubicBezTo>
                <a:cubicBezTo>
                  <a:pt x="2791982" y="2792972"/>
                  <a:pt x="2790118" y="2793869"/>
                  <a:pt x="2789186" y="2792971"/>
                </a:cubicBezTo>
                <a:cubicBezTo>
                  <a:pt x="2772398" y="2780462"/>
                  <a:pt x="2783594" y="2782267"/>
                  <a:pt x="2781729" y="2760823"/>
                </a:cubicBezTo>
                <a:cubicBezTo>
                  <a:pt x="2781729" y="2758143"/>
                  <a:pt x="2755633" y="2742967"/>
                  <a:pt x="2747241" y="2736713"/>
                </a:cubicBezTo>
                <a:cubicBezTo>
                  <a:pt x="2742577" y="2734032"/>
                  <a:pt x="2741340" y="2726891"/>
                  <a:pt x="2735745" y="2725104"/>
                </a:cubicBezTo>
                <a:cubicBezTo>
                  <a:pt x="2732014" y="2724210"/>
                  <a:pt x="2728289" y="2730463"/>
                  <a:pt x="2724559" y="2728676"/>
                </a:cubicBezTo>
                <a:cubicBezTo>
                  <a:pt x="2718963" y="2727782"/>
                  <a:pt x="2717105" y="2718853"/>
                  <a:pt x="2710577" y="2718853"/>
                </a:cubicBezTo>
                <a:cubicBezTo>
                  <a:pt x="2685397" y="2716172"/>
                  <a:pt x="2695674" y="2737617"/>
                  <a:pt x="2677021" y="2717067"/>
                </a:cubicBezTo>
                <a:cubicBezTo>
                  <a:pt x="2661167" y="2699198"/>
                  <a:pt x="2684478" y="2692964"/>
                  <a:pt x="2684478" y="2678668"/>
                </a:cubicBezTo>
                <a:cubicBezTo>
                  <a:pt x="2684478" y="2672414"/>
                  <a:pt x="2673291" y="2665276"/>
                  <a:pt x="2677953" y="2661702"/>
                </a:cubicBezTo>
                <a:cubicBezTo>
                  <a:pt x="2682617" y="2658128"/>
                  <a:pt x="2686339" y="2671524"/>
                  <a:pt x="2691935" y="2672418"/>
                </a:cubicBezTo>
                <a:cubicBezTo>
                  <a:pt x="2699396" y="2672418"/>
                  <a:pt x="2683546" y="2660812"/>
                  <a:pt x="2683546" y="2653665"/>
                </a:cubicBezTo>
                <a:cubicBezTo>
                  <a:pt x="2683546" y="2650984"/>
                  <a:pt x="2690071" y="2650987"/>
                  <a:pt x="2690071" y="2648307"/>
                </a:cubicBezTo>
                <a:cubicBezTo>
                  <a:pt x="2691936" y="2639372"/>
                  <a:pt x="2683545" y="2629559"/>
                  <a:pt x="2685410" y="2620624"/>
                </a:cubicBezTo>
                <a:cubicBezTo>
                  <a:pt x="2685410" y="2618837"/>
                  <a:pt x="2691935" y="2619732"/>
                  <a:pt x="2691003" y="2617945"/>
                </a:cubicBezTo>
                <a:cubicBezTo>
                  <a:pt x="2691003" y="2612584"/>
                  <a:pt x="2685411" y="2609910"/>
                  <a:pt x="2684478" y="2605443"/>
                </a:cubicBezTo>
                <a:cubicBezTo>
                  <a:pt x="2683545" y="2600976"/>
                  <a:pt x="2688207" y="2596515"/>
                  <a:pt x="2686342" y="2592941"/>
                </a:cubicBezTo>
                <a:cubicBezTo>
                  <a:pt x="2684477" y="2591154"/>
                  <a:pt x="2677953" y="2595622"/>
                  <a:pt x="2677953" y="2592941"/>
                </a:cubicBezTo>
                <a:cubicBezTo>
                  <a:pt x="2677021" y="2590261"/>
                  <a:pt x="2684478" y="2592050"/>
                  <a:pt x="2685410" y="2589369"/>
                </a:cubicBezTo>
                <a:lnTo>
                  <a:pt x="2685410" y="2588477"/>
                </a:lnTo>
                <a:lnTo>
                  <a:pt x="2685410" y="2587584"/>
                </a:lnTo>
                <a:lnTo>
                  <a:pt x="2685410" y="2586692"/>
                </a:lnTo>
                <a:lnTo>
                  <a:pt x="2685410" y="2584906"/>
                </a:lnTo>
                <a:lnTo>
                  <a:pt x="2685410" y="2584013"/>
                </a:lnTo>
                <a:cubicBezTo>
                  <a:pt x="2685410" y="2582226"/>
                  <a:pt x="2685408" y="2580443"/>
                  <a:pt x="2684479" y="2578655"/>
                </a:cubicBezTo>
                <a:lnTo>
                  <a:pt x="2684479" y="2576869"/>
                </a:lnTo>
                <a:lnTo>
                  <a:pt x="2684479" y="2575977"/>
                </a:lnTo>
                <a:lnTo>
                  <a:pt x="2684479" y="2575085"/>
                </a:lnTo>
                <a:cubicBezTo>
                  <a:pt x="2684479" y="2575085"/>
                  <a:pt x="2684476" y="2574192"/>
                  <a:pt x="2683547" y="2573299"/>
                </a:cubicBezTo>
                <a:lnTo>
                  <a:pt x="2683547" y="2572406"/>
                </a:lnTo>
                <a:cubicBezTo>
                  <a:pt x="2683547" y="2571513"/>
                  <a:pt x="2683544" y="2570620"/>
                  <a:pt x="2682615" y="2570620"/>
                </a:cubicBezTo>
                <a:cubicBezTo>
                  <a:pt x="2682433" y="2569922"/>
                  <a:pt x="2682241" y="2569458"/>
                  <a:pt x="2681994" y="2568834"/>
                </a:cubicBezTo>
                <a:lnTo>
                  <a:pt x="2682615" y="2568834"/>
                </a:lnTo>
                <a:lnTo>
                  <a:pt x="2688208" y="2568834"/>
                </a:lnTo>
                <a:cubicBezTo>
                  <a:pt x="2691006" y="2568834"/>
                  <a:pt x="2688208" y="2563478"/>
                  <a:pt x="2685412" y="2560797"/>
                </a:cubicBezTo>
                <a:cubicBezTo>
                  <a:pt x="2681681" y="2556330"/>
                  <a:pt x="2674229" y="2554549"/>
                  <a:pt x="2669566" y="2549188"/>
                </a:cubicBezTo>
                <a:cubicBezTo>
                  <a:pt x="2668633" y="2548295"/>
                  <a:pt x="2673293" y="2548296"/>
                  <a:pt x="2676091" y="2548296"/>
                </a:cubicBezTo>
                <a:cubicBezTo>
                  <a:pt x="2682619" y="2550083"/>
                  <a:pt x="2691001" y="2561694"/>
                  <a:pt x="2699393" y="2555440"/>
                </a:cubicBezTo>
                <a:cubicBezTo>
                  <a:pt x="2703124" y="2552759"/>
                  <a:pt x="2693800" y="2547406"/>
                  <a:pt x="2694733" y="2542045"/>
                </a:cubicBezTo>
                <a:cubicBezTo>
                  <a:pt x="2695667" y="2531323"/>
                  <a:pt x="2696591" y="2546515"/>
                  <a:pt x="2706850" y="2537580"/>
                </a:cubicBezTo>
                <a:cubicBezTo>
                  <a:pt x="2712446" y="2532219"/>
                  <a:pt x="2717102" y="2526868"/>
                  <a:pt x="2720832" y="2520613"/>
                </a:cubicBezTo>
                <a:cubicBezTo>
                  <a:pt x="2721765" y="2517933"/>
                  <a:pt x="2718035" y="2514364"/>
                  <a:pt x="2718968" y="2511683"/>
                </a:cubicBezTo>
                <a:cubicBezTo>
                  <a:pt x="2720833" y="2509003"/>
                  <a:pt x="2726424" y="2509899"/>
                  <a:pt x="2727357" y="2507218"/>
                </a:cubicBezTo>
                <a:cubicBezTo>
                  <a:pt x="2731088" y="2500071"/>
                  <a:pt x="2724557" y="2489361"/>
                  <a:pt x="2732017" y="2485787"/>
                </a:cubicBezTo>
                <a:cubicBezTo>
                  <a:pt x="2735748" y="2484000"/>
                  <a:pt x="2762159" y="2504548"/>
                  <a:pt x="2754699" y="2488466"/>
                </a:cubicBezTo>
                <a:cubicBezTo>
                  <a:pt x="2749103" y="2478637"/>
                  <a:pt x="2727355" y="2477756"/>
                  <a:pt x="2730153" y="2466141"/>
                </a:cubicBezTo>
                <a:cubicBezTo>
                  <a:pt x="2732018" y="2456313"/>
                  <a:pt x="2734187" y="2473292"/>
                  <a:pt x="2744445" y="2467033"/>
                </a:cubicBezTo>
                <a:cubicBezTo>
                  <a:pt x="2748176" y="2465246"/>
                  <a:pt x="2735745" y="2462570"/>
                  <a:pt x="2736678" y="2459889"/>
                </a:cubicBezTo>
                <a:cubicBezTo>
                  <a:pt x="2742274" y="2446487"/>
                  <a:pt x="2756560" y="2490276"/>
                  <a:pt x="2760291" y="2443816"/>
                </a:cubicBezTo>
                <a:lnTo>
                  <a:pt x="2760291" y="2442923"/>
                </a:lnTo>
                <a:lnTo>
                  <a:pt x="2760291" y="2442031"/>
                </a:lnTo>
                <a:lnTo>
                  <a:pt x="2760291" y="2441138"/>
                </a:lnTo>
                <a:lnTo>
                  <a:pt x="2759360" y="2441138"/>
                </a:lnTo>
                <a:lnTo>
                  <a:pt x="2759360" y="2440246"/>
                </a:lnTo>
                <a:lnTo>
                  <a:pt x="2759360" y="2439353"/>
                </a:lnTo>
                <a:lnTo>
                  <a:pt x="2759360" y="2438461"/>
                </a:lnTo>
                <a:cubicBezTo>
                  <a:pt x="2758427" y="2438461"/>
                  <a:pt x="2758428" y="2437568"/>
                  <a:pt x="2758428" y="2437568"/>
                </a:cubicBezTo>
                <a:cubicBezTo>
                  <a:pt x="2758428" y="2436675"/>
                  <a:pt x="2758426" y="2435783"/>
                  <a:pt x="2757496" y="2434889"/>
                </a:cubicBezTo>
                <a:lnTo>
                  <a:pt x="2757496" y="2433103"/>
                </a:lnTo>
                <a:cubicBezTo>
                  <a:pt x="2756563" y="2431316"/>
                  <a:pt x="2755633" y="2429533"/>
                  <a:pt x="2754700" y="2426852"/>
                </a:cubicBezTo>
                <a:lnTo>
                  <a:pt x="2751902" y="2418808"/>
                </a:lnTo>
                <a:cubicBezTo>
                  <a:pt x="2732317" y="2419702"/>
                  <a:pt x="2675155" y="2430430"/>
                  <a:pt x="2681683" y="2406306"/>
                </a:cubicBezTo>
                <a:cubicBezTo>
                  <a:pt x="2686347" y="2390224"/>
                  <a:pt x="2697526" y="2403627"/>
                  <a:pt x="2703122" y="2403627"/>
                </a:cubicBezTo>
                <a:cubicBezTo>
                  <a:pt x="2707785" y="2402734"/>
                  <a:pt x="2720835" y="2388451"/>
                  <a:pt x="2715239" y="2381303"/>
                </a:cubicBezTo>
                <a:cubicBezTo>
                  <a:pt x="2705913" y="2370581"/>
                  <a:pt x="2687283" y="2370591"/>
                  <a:pt x="2674226" y="2362550"/>
                </a:cubicBezTo>
                <a:cubicBezTo>
                  <a:pt x="2645316" y="2344681"/>
                  <a:pt x="2629505" y="2327728"/>
                  <a:pt x="2594065" y="2318793"/>
                </a:cubicBezTo>
                <a:cubicBezTo>
                  <a:pt x="2579144" y="2315220"/>
                  <a:pt x="2572633" y="2333079"/>
                  <a:pt x="2560509" y="2336653"/>
                </a:cubicBezTo>
                <a:cubicBezTo>
                  <a:pt x="2553047" y="2338440"/>
                  <a:pt x="2545598" y="2335760"/>
                  <a:pt x="2539070" y="2336653"/>
                </a:cubicBezTo>
                <a:cubicBezTo>
                  <a:pt x="2538138" y="2337547"/>
                  <a:pt x="2547460" y="2354512"/>
                  <a:pt x="2545595" y="2356299"/>
                </a:cubicBezTo>
                <a:cubicBezTo>
                  <a:pt x="2545595" y="2356299"/>
                  <a:pt x="2520428" y="2352727"/>
                  <a:pt x="2519496" y="2352727"/>
                </a:cubicBezTo>
                <a:cubicBezTo>
                  <a:pt x="2519496" y="2351834"/>
                  <a:pt x="2518565" y="2350941"/>
                  <a:pt x="2518565" y="2350941"/>
                </a:cubicBezTo>
                <a:cubicBezTo>
                  <a:pt x="2519497" y="2349154"/>
                  <a:pt x="2522294" y="2346477"/>
                  <a:pt x="2520429" y="2345583"/>
                </a:cubicBezTo>
                <a:cubicBezTo>
                  <a:pt x="2515766" y="2341116"/>
                  <a:pt x="2508313" y="2341121"/>
                  <a:pt x="2504583" y="2335760"/>
                </a:cubicBezTo>
                <a:cubicBezTo>
                  <a:pt x="2502717" y="2333973"/>
                  <a:pt x="2508311" y="2333082"/>
                  <a:pt x="2509243" y="2331295"/>
                </a:cubicBezTo>
                <a:cubicBezTo>
                  <a:pt x="2510177" y="2327721"/>
                  <a:pt x="2512045" y="2323259"/>
                  <a:pt x="2510175" y="2321472"/>
                </a:cubicBezTo>
                <a:cubicBezTo>
                  <a:pt x="2508309" y="2319685"/>
                  <a:pt x="2504584" y="2325045"/>
                  <a:pt x="2501786" y="2323258"/>
                </a:cubicBezTo>
                <a:cubicBezTo>
                  <a:pt x="2496190" y="2320578"/>
                  <a:pt x="2500857" y="2308972"/>
                  <a:pt x="2494329" y="2307185"/>
                </a:cubicBezTo>
                <a:cubicBezTo>
                  <a:pt x="2487801" y="2305398"/>
                  <a:pt x="2443065" y="2316116"/>
                  <a:pt x="2440267" y="2314329"/>
                </a:cubicBezTo>
                <a:cubicBezTo>
                  <a:pt x="2436536" y="2310755"/>
                  <a:pt x="2438403" y="2303616"/>
                  <a:pt x="2437470" y="2298255"/>
                </a:cubicBezTo>
                <a:cubicBezTo>
                  <a:pt x="2435605" y="2284853"/>
                  <a:pt x="2428148" y="2262245"/>
                  <a:pt x="2430013" y="2248843"/>
                </a:cubicBezTo>
                <a:cubicBezTo>
                  <a:pt x="2431879" y="2236334"/>
                  <a:pt x="2442134" y="2229205"/>
                  <a:pt x="2435606" y="2214016"/>
                </a:cubicBezTo>
                <a:cubicBezTo>
                  <a:pt x="2430010" y="2203294"/>
                  <a:pt x="2413238" y="2211340"/>
                  <a:pt x="2407643" y="2206872"/>
                </a:cubicBezTo>
                <a:cubicBezTo>
                  <a:pt x="2407643" y="2206872"/>
                  <a:pt x="2384340" y="2146151"/>
                  <a:pt x="2385272" y="2143470"/>
                </a:cubicBezTo>
                <a:cubicBezTo>
                  <a:pt x="2385272" y="2132748"/>
                  <a:pt x="2400186" y="2127407"/>
                  <a:pt x="2399254" y="2107751"/>
                </a:cubicBezTo>
                <a:cubicBezTo>
                  <a:pt x="2399254" y="2103283"/>
                  <a:pt x="2390866" y="2101501"/>
                  <a:pt x="2389000" y="2099714"/>
                </a:cubicBezTo>
                <a:cubicBezTo>
                  <a:pt x="2380607" y="2088098"/>
                  <a:pt x="2389000" y="2070250"/>
                  <a:pt x="2392729" y="2060422"/>
                </a:cubicBezTo>
                <a:cubicBezTo>
                  <a:pt x="2395526" y="2055061"/>
                  <a:pt x="2433740" y="2070244"/>
                  <a:pt x="2437470" y="2072031"/>
                </a:cubicBezTo>
                <a:cubicBezTo>
                  <a:pt x="2470111" y="2085433"/>
                  <a:pt x="2484064" y="2114923"/>
                  <a:pt x="2506446" y="2063101"/>
                </a:cubicBezTo>
                <a:cubicBezTo>
                  <a:pt x="2507379" y="2059527"/>
                  <a:pt x="2507379" y="2055066"/>
                  <a:pt x="2506446" y="2051492"/>
                </a:cubicBezTo>
                <a:cubicBezTo>
                  <a:pt x="2500851" y="2034516"/>
                  <a:pt x="2499926" y="2054175"/>
                  <a:pt x="2492465" y="2047920"/>
                </a:cubicBezTo>
                <a:cubicBezTo>
                  <a:pt x="2489667" y="2046133"/>
                  <a:pt x="2491533" y="2040778"/>
                  <a:pt x="2489668" y="2038097"/>
                </a:cubicBezTo>
                <a:cubicBezTo>
                  <a:pt x="2484073" y="2032737"/>
                  <a:pt x="2461708" y="2006845"/>
                  <a:pt x="2455180" y="2002378"/>
                </a:cubicBezTo>
                <a:cubicBezTo>
                  <a:pt x="2455180" y="2002378"/>
                  <a:pt x="2445859" y="2006842"/>
                  <a:pt x="2445859" y="2001485"/>
                </a:cubicBezTo>
                <a:cubicBezTo>
                  <a:pt x="2445859" y="1998805"/>
                  <a:pt x="2463567" y="2000597"/>
                  <a:pt x="2467298" y="1993448"/>
                </a:cubicBezTo>
                <a:cubicBezTo>
                  <a:pt x="2468231" y="1991661"/>
                  <a:pt x="2473823" y="1963980"/>
                  <a:pt x="2473823" y="1963087"/>
                </a:cubicBezTo>
                <a:cubicBezTo>
                  <a:pt x="2474755" y="1961300"/>
                  <a:pt x="2477551" y="1962195"/>
                  <a:pt x="2478483" y="1960408"/>
                </a:cubicBezTo>
                <a:cubicBezTo>
                  <a:pt x="2482214" y="1955941"/>
                  <a:pt x="2485007" y="1950587"/>
                  <a:pt x="2486872" y="1946120"/>
                </a:cubicBezTo>
                <a:cubicBezTo>
                  <a:pt x="2488738" y="1940759"/>
                  <a:pt x="2464497" y="1940775"/>
                  <a:pt x="2471958" y="1917544"/>
                </a:cubicBezTo>
                <a:cubicBezTo>
                  <a:pt x="2474756" y="1909503"/>
                  <a:pt x="2489666" y="1912190"/>
                  <a:pt x="2494329" y="1905936"/>
                </a:cubicBezTo>
                <a:cubicBezTo>
                  <a:pt x="2498059" y="1899681"/>
                  <a:pt x="2495260" y="1892544"/>
                  <a:pt x="2498057" y="1886290"/>
                </a:cubicBezTo>
                <a:cubicBezTo>
                  <a:pt x="2501788" y="1880929"/>
                  <a:pt x="2508309" y="1878256"/>
                  <a:pt x="2512039" y="1872895"/>
                </a:cubicBezTo>
                <a:cubicBezTo>
                  <a:pt x="2512972" y="1871108"/>
                  <a:pt x="2518564" y="1840748"/>
                  <a:pt x="2518564" y="1839854"/>
                </a:cubicBezTo>
                <a:cubicBezTo>
                  <a:pt x="2518564" y="1831813"/>
                  <a:pt x="2504579" y="1829144"/>
                  <a:pt x="2511107" y="1819316"/>
                </a:cubicBezTo>
                <a:cubicBezTo>
                  <a:pt x="2520433" y="1802340"/>
                  <a:pt x="2519493" y="1843441"/>
                  <a:pt x="2526021" y="1815744"/>
                </a:cubicBezTo>
                <a:cubicBezTo>
                  <a:pt x="2526867" y="1813315"/>
                  <a:pt x="2512678" y="1803266"/>
                  <a:pt x="2512039" y="1801456"/>
                </a:cubicBezTo>
                <a:cubicBezTo>
                  <a:pt x="2517635" y="1799669"/>
                  <a:pt x="2523221" y="1803246"/>
                  <a:pt x="2528817" y="1802348"/>
                </a:cubicBezTo>
                <a:cubicBezTo>
                  <a:pt x="2544672" y="1798774"/>
                  <a:pt x="2540923" y="1780018"/>
                  <a:pt x="2561441" y="1790740"/>
                </a:cubicBezTo>
                <a:cubicBezTo>
                  <a:pt x="2571700" y="1796100"/>
                  <a:pt x="2546518" y="1809493"/>
                  <a:pt x="2564237" y="1807706"/>
                </a:cubicBezTo>
                <a:cubicBezTo>
                  <a:pt x="2581024" y="1806813"/>
                  <a:pt x="2571692" y="1800568"/>
                  <a:pt x="2577287" y="1789847"/>
                </a:cubicBezTo>
                <a:cubicBezTo>
                  <a:pt x="2581950" y="1780912"/>
                  <a:pt x="2587538" y="1801459"/>
                  <a:pt x="2591269" y="1795205"/>
                </a:cubicBezTo>
                <a:cubicBezTo>
                  <a:pt x="2598729" y="1780909"/>
                  <a:pt x="2576348" y="1776459"/>
                  <a:pt x="2588472" y="1762164"/>
                </a:cubicBezTo>
                <a:cubicBezTo>
                  <a:pt x="2591270" y="1759484"/>
                  <a:pt x="2597792" y="1760380"/>
                  <a:pt x="2600590" y="1756806"/>
                </a:cubicBezTo>
                <a:cubicBezTo>
                  <a:pt x="2605253" y="1751445"/>
                  <a:pt x="2606181" y="1744903"/>
                  <a:pt x="2608047" y="1738649"/>
                </a:cubicBezTo>
                <a:cubicBezTo>
                  <a:pt x="2608980" y="1737755"/>
                  <a:pt x="2606181" y="1733290"/>
                  <a:pt x="2608047" y="1734184"/>
                </a:cubicBezTo>
                <a:cubicBezTo>
                  <a:pt x="2620170" y="1739544"/>
                  <a:pt x="2627615" y="1751445"/>
                  <a:pt x="2638806" y="1757699"/>
                </a:cubicBezTo>
                <a:cubicBezTo>
                  <a:pt x="2647199" y="1761273"/>
                  <a:pt x="2677017" y="1723470"/>
                  <a:pt x="2688208" y="1719896"/>
                </a:cubicBezTo>
                <a:cubicBezTo>
                  <a:pt x="2725513" y="1708281"/>
                  <a:pt x="2698446" y="1731504"/>
                  <a:pt x="2727357" y="1732398"/>
                </a:cubicBezTo>
                <a:cubicBezTo>
                  <a:pt x="2733885" y="1732398"/>
                  <a:pt x="2738849" y="1725255"/>
                  <a:pt x="2746310" y="1723468"/>
                </a:cubicBezTo>
                <a:cubicBezTo>
                  <a:pt x="2778018" y="1717214"/>
                  <a:pt x="2754689" y="1726142"/>
                  <a:pt x="2773341" y="1734184"/>
                </a:cubicBezTo>
                <a:cubicBezTo>
                  <a:pt x="2778004" y="1731503"/>
                  <a:pt x="2779866" y="1730612"/>
                  <a:pt x="2779866" y="1730612"/>
                </a:cubicBezTo>
                <a:cubicBezTo>
                  <a:pt x="2780798" y="1730612"/>
                  <a:pt x="2808761" y="1729719"/>
                  <a:pt x="2808761" y="1729719"/>
                </a:cubicBezTo>
                <a:cubicBezTo>
                  <a:pt x="2812491" y="1729719"/>
                  <a:pt x="2809693" y="1736861"/>
                  <a:pt x="2810625" y="1740435"/>
                </a:cubicBezTo>
                <a:cubicBezTo>
                  <a:pt x="2812490" y="1745796"/>
                  <a:pt x="2815283" y="1752339"/>
                  <a:pt x="2819946" y="1756806"/>
                </a:cubicBezTo>
                <a:cubicBezTo>
                  <a:pt x="2822744" y="1761274"/>
                  <a:pt x="2828333" y="1761273"/>
                  <a:pt x="2832996" y="1758592"/>
                </a:cubicBezTo>
                <a:cubicBezTo>
                  <a:pt x="2832599" y="1759355"/>
                  <a:pt x="2832225" y="1759983"/>
                  <a:pt x="2831753" y="1760676"/>
                </a:cubicBezTo>
                <a:cubicBezTo>
                  <a:pt x="2832569" y="1759671"/>
                  <a:pt x="2833461" y="1758593"/>
                  <a:pt x="2833928" y="1757699"/>
                </a:cubicBezTo>
                <a:cubicBezTo>
                  <a:pt x="2836726" y="1748765"/>
                  <a:pt x="2819017" y="1730616"/>
                  <a:pt x="2814354" y="1724361"/>
                </a:cubicBezTo>
                <a:cubicBezTo>
                  <a:pt x="2809691" y="1719001"/>
                  <a:pt x="2802238" y="1727045"/>
                  <a:pt x="2799440" y="1725254"/>
                </a:cubicBezTo>
                <a:cubicBezTo>
                  <a:pt x="2795709" y="1723467"/>
                  <a:pt x="2795710" y="1718112"/>
                  <a:pt x="2796644" y="1714538"/>
                </a:cubicBezTo>
                <a:cubicBezTo>
                  <a:pt x="2796994" y="1710517"/>
                  <a:pt x="2799115" y="1708228"/>
                  <a:pt x="2802547" y="1706799"/>
                </a:cubicBezTo>
                <a:cubicBezTo>
                  <a:pt x="2811031" y="1690981"/>
                  <a:pt x="2862040" y="1710955"/>
                  <a:pt x="2874009" y="1710073"/>
                </a:cubicBezTo>
                <a:lnTo>
                  <a:pt x="2874009" y="1710966"/>
                </a:lnTo>
                <a:cubicBezTo>
                  <a:pt x="2874942" y="1709179"/>
                  <a:pt x="2875873" y="1707394"/>
                  <a:pt x="2877737" y="1707394"/>
                </a:cubicBezTo>
                <a:cubicBezTo>
                  <a:pt x="2878670" y="1706947"/>
                  <a:pt x="2879601" y="1707171"/>
                  <a:pt x="2880534" y="1707394"/>
                </a:cubicBezTo>
                <a:cubicBezTo>
                  <a:pt x="2879717" y="1707171"/>
                  <a:pt x="2879136" y="1706945"/>
                  <a:pt x="2878669" y="1706501"/>
                </a:cubicBezTo>
                <a:cubicBezTo>
                  <a:pt x="2879603" y="1704714"/>
                  <a:pt x="2880533" y="1702929"/>
                  <a:pt x="2882398" y="1702036"/>
                </a:cubicBezTo>
                <a:cubicBezTo>
                  <a:pt x="2887994" y="1702036"/>
                  <a:pt x="2894513" y="1707394"/>
                  <a:pt x="2900108" y="1708287"/>
                </a:cubicBezTo>
                <a:cubicBezTo>
                  <a:pt x="2901973" y="1699352"/>
                  <a:pt x="2908497" y="1670781"/>
                  <a:pt x="2908497" y="1670781"/>
                </a:cubicBezTo>
                <a:cubicBezTo>
                  <a:pt x="2908497" y="1666314"/>
                  <a:pt x="2896378" y="1657390"/>
                  <a:pt x="2900108" y="1652029"/>
                </a:cubicBezTo>
                <a:cubicBezTo>
                  <a:pt x="2900720" y="1650274"/>
                  <a:pt x="2902151" y="1650141"/>
                  <a:pt x="2903836" y="1649945"/>
                </a:cubicBezTo>
                <a:cubicBezTo>
                  <a:pt x="2903836" y="1648400"/>
                  <a:pt x="2903906" y="1647500"/>
                  <a:pt x="2904768" y="1646671"/>
                </a:cubicBezTo>
                <a:cubicBezTo>
                  <a:pt x="2905668" y="1644947"/>
                  <a:pt x="2909157" y="1644887"/>
                  <a:pt x="2911914" y="1644885"/>
                </a:cubicBezTo>
                <a:cubicBezTo>
                  <a:pt x="2916484" y="1633817"/>
                  <a:pt x="2900402" y="1629234"/>
                  <a:pt x="2905700" y="1620774"/>
                </a:cubicBezTo>
                <a:cubicBezTo>
                  <a:pt x="2906633" y="1620774"/>
                  <a:pt x="2907562" y="1620776"/>
                  <a:pt x="2910361" y="1621667"/>
                </a:cubicBezTo>
                <a:cubicBezTo>
                  <a:pt x="2909428" y="1619880"/>
                  <a:pt x="2909429" y="1618096"/>
                  <a:pt x="2911292" y="1616309"/>
                </a:cubicBezTo>
                <a:cubicBezTo>
                  <a:pt x="2911292" y="1615415"/>
                  <a:pt x="2920610" y="1618987"/>
                  <a:pt x="2927138" y="1619881"/>
                </a:cubicBezTo>
                <a:cubicBezTo>
                  <a:pt x="2926206" y="1616307"/>
                  <a:pt x="2920615" y="1616310"/>
                  <a:pt x="2918749" y="1613630"/>
                </a:cubicBezTo>
                <a:cubicBezTo>
                  <a:pt x="2918051" y="1610949"/>
                  <a:pt x="2922689" y="1606944"/>
                  <a:pt x="2927759" y="1603509"/>
                </a:cubicBezTo>
                <a:cubicBezTo>
                  <a:pt x="2926636" y="1604227"/>
                  <a:pt x="2925466" y="1604875"/>
                  <a:pt x="2924342" y="1605593"/>
                </a:cubicBezTo>
                <a:cubicBezTo>
                  <a:pt x="2927035" y="1602153"/>
                  <a:pt x="2933853" y="1597880"/>
                  <a:pt x="2937702" y="1595175"/>
                </a:cubicBezTo>
                <a:cubicBezTo>
                  <a:pt x="2937559" y="1595337"/>
                  <a:pt x="2937544" y="1595622"/>
                  <a:pt x="2937392" y="1595770"/>
                </a:cubicBezTo>
                <a:cubicBezTo>
                  <a:pt x="2938326" y="1595770"/>
                  <a:pt x="2938323" y="1594877"/>
                  <a:pt x="2938323" y="1594877"/>
                </a:cubicBezTo>
                <a:cubicBezTo>
                  <a:pt x="2940523" y="1592045"/>
                  <a:pt x="2941509" y="1587640"/>
                  <a:pt x="2944848" y="1586841"/>
                </a:cubicBezTo>
                <a:cubicBezTo>
                  <a:pt x="2946714" y="1585054"/>
                  <a:pt x="2947643" y="1583269"/>
                  <a:pt x="2950441" y="1582376"/>
                </a:cubicBezTo>
                <a:cubicBezTo>
                  <a:pt x="2951373" y="1582376"/>
                  <a:pt x="2970943" y="1595771"/>
                  <a:pt x="2980268" y="1594877"/>
                </a:cubicBezTo>
                <a:cubicBezTo>
                  <a:pt x="2981201" y="1592197"/>
                  <a:pt x="2977467" y="1588628"/>
                  <a:pt x="2979337" y="1585948"/>
                </a:cubicBezTo>
                <a:cubicBezTo>
                  <a:pt x="2980386" y="1584440"/>
                  <a:pt x="2982100" y="1583716"/>
                  <a:pt x="2983997" y="1583269"/>
                </a:cubicBezTo>
                <a:lnTo>
                  <a:pt x="2983997" y="1581483"/>
                </a:lnTo>
                <a:cubicBezTo>
                  <a:pt x="2985862" y="1579696"/>
                  <a:pt x="2988657" y="1578804"/>
                  <a:pt x="2991454" y="1578804"/>
                </a:cubicBezTo>
                <a:cubicBezTo>
                  <a:pt x="2987724" y="1573443"/>
                  <a:pt x="2972809" y="1562733"/>
                  <a:pt x="2979337" y="1557372"/>
                </a:cubicBezTo>
                <a:cubicBezTo>
                  <a:pt x="2980409" y="1556345"/>
                  <a:pt x="2987586" y="1553999"/>
                  <a:pt x="2994251" y="1551121"/>
                </a:cubicBezTo>
                <a:cubicBezTo>
                  <a:pt x="2989866" y="1552843"/>
                  <a:pt x="2985169" y="1554340"/>
                  <a:pt x="2982133" y="1555586"/>
                </a:cubicBezTo>
                <a:cubicBezTo>
                  <a:pt x="2982133" y="1554693"/>
                  <a:pt x="2983065" y="1553800"/>
                  <a:pt x="2983997" y="1552907"/>
                </a:cubicBezTo>
                <a:cubicBezTo>
                  <a:pt x="2985862" y="1551120"/>
                  <a:pt x="2998908" y="1547551"/>
                  <a:pt x="3005436" y="1543084"/>
                </a:cubicBezTo>
                <a:cubicBezTo>
                  <a:pt x="3006369" y="1538617"/>
                  <a:pt x="2994248" y="1535050"/>
                  <a:pt x="3006367" y="1529689"/>
                </a:cubicBezTo>
                <a:lnTo>
                  <a:pt x="3008232" y="1528797"/>
                </a:lnTo>
                <a:cubicBezTo>
                  <a:pt x="3010098" y="1529690"/>
                  <a:pt x="3011959" y="1533262"/>
                  <a:pt x="3014756" y="1533262"/>
                </a:cubicBezTo>
                <a:cubicBezTo>
                  <a:pt x="3019420" y="1532368"/>
                  <a:pt x="3022212" y="1527904"/>
                  <a:pt x="3025942" y="1527011"/>
                </a:cubicBezTo>
                <a:cubicBezTo>
                  <a:pt x="3037133" y="1522543"/>
                  <a:pt x="3035261" y="1535045"/>
                  <a:pt x="3038059" y="1540406"/>
                </a:cubicBezTo>
                <a:cubicBezTo>
                  <a:pt x="3039925" y="1542193"/>
                  <a:pt x="3041786" y="1543085"/>
                  <a:pt x="3043652" y="1543085"/>
                </a:cubicBezTo>
                <a:cubicBezTo>
                  <a:pt x="3045517" y="1543085"/>
                  <a:pt x="3046448" y="1539513"/>
                  <a:pt x="3048312" y="1539513"/>
                </a:cubicBezTo>
                <a:cubicBezTo>
                  <a:pt x="3050178" y="1540406"/>
                  <a:pt x="3050175" y="1545764"/>
                  <a:pt x="3052973" y="1545764"/>
                </a:cubicBezTo>
                <a:cubicBezTo>
                  <a:pt x="3055771" y="1546657"/>
                  <a:pt x="3056700" y="1541299"/>
                  <a:pt x="3059498" y="1540406"/>
                </a:cubicBezTo>
                <a:cubicBezTo>
                  <a:pt x="3062296" y="1540406"/>
                  <a:pt x="3063226" y="1543084"/>
                  <a:pt x="3065090" y="1543978"/>
                </a:cubicBezTo>
                <a:cubicBezTo>
                  <a:pt x="3069754" y="1544871"/>
                  <a:pt x="3073478" y="1545765"/>
                  <a:pt x="3077208" y="1543978"/>
                </a:cubicBezTo>
                <a:cubicBezTo>
                  <a:pt x="3082284" y="1542762"/>
                  <a:pt x="3086533" y="1540733"/>
                  <a:pt x="3090568" y="1538322"/>
                </a:cubicBezTo>
                <a:lnTo>
                  <a:pt x="3090568" y="1375798"/>
                </a:lnTo>
                <a:cubicBezTo>
                  <a:pt x="3087767" y="1377935"/>
                  <a:pt x="3085030" y="1379823"/>
                  <a:pt x="3081868" y="1381454"/>
                </a:cubicBezTo>
                <a:cubicBezTo>
                  <a:pt x="3071610" y="1386814"/>
                  <a:pt x="3082805" y="1360914"/>
                  <a:pt x="3074412" y="1363594"/>
                </a:cubicBezTo>
                <a:cubicBezTo>
                  <a:pt x="3059490" y="1368061"/>
                  <a:pt x="3053914" y="1384138"/>
                  <a:pt x="3038059" y="1374310"/>
                </a:cubicBezTo>
                <a:cubicBezTo>
                  <a:pt x="3027801" y="1367162"/>
                  <a:pt x="3041786" y="1366276"/>
                  <a:pt x="3044584" y="1360022"/>
                </a:cubicBezTo>
                <a:cubicBezTo>
                  <a:pt x="3049248" y="1351981"/>
                  <a:pt x="3042718" y="1342167"/>
                  <a:pt x="3046448" y="1334125"/>
                </a:cubicBezTo>
                <a:cubicBezTo>
                  <a:pt x="3049246" y="1329658"/>
                  <a:pt x="3055769" y="1327877"/>
                  <a:pt x="3057634" y="1323409"/>
                </a:cubicBezTo>
                <a:cubicBezTo>
                  <a:pt x="3058566" y="1323409"/>
                  <a:pt x="3063226" y="1288583"/>
                  <a:pt x="3063226" y="1288583"/>
                </a:cubicBezTo>
                <a:cubicBezTo>
                  <a:pt x="3060429" y="1282329"/>
                  <a:pt x="3052045" y="1279654"/>
                  <a:pt x="3044584" y="1277867"/>
                </a:cubicBezTo>
                <a:cubicBezTo>
                  <a:pt x="3041786" y="1276974"/>
                  <a:pt x="3038061" y="1282332"/>
                  <a:pt x="3035263" y="1281439"/>
                </a:cubicBezTo>
                <a:cubicBezTo>
                  <a:pt x="3030600" y="1279652"/>
                  <a:pt x="3030604" y="1273403"/>
                  <a:pt x="3026874" y="1272509"/>
                </a:cubicBezTo>
                <a:cubicBezTo>
                  <a:pt x="3023144" y="1270722"/>
                  <a:pt x="3020351" y="1276082"/>
                  <a:pt x="3016621" y="1275188"/>
                </a:cubicBezTo>
                <a:cubicBezTo>
                  <a:pt x="3002631" y="1274295"/>
                  <a:pt x="3022213" y="1238578"/>
                  <a:pt x="3015689" y="1233218"/>
                </a:cubicBezTo>
                <a:cubicBezTo>
                  <a:pt x="3013824" y="1231431"/>
                  <a:pt x="3006368" y="1235001"/>
                  <a:pt x="3007300" y="1232325"/>
                </a:cubicBezTo>
                <a:cubicBezTo>
                  <a:pt x="3007300" y="1226964"/>
                  <a:pt x="3013823" y="1223398"/>
                  <a:pt x="3017553" y="1218930"/>
                </a:cubicBezTo>
                <a:cubicBezTo>
                  <a:pt x="3020351" y="1214463"/>
                  <a:pt x="3022211" y="1208216"/>
                  <a:pt x="3026874" y="1205535"/>
                </a:cubicBezTo>
                <a:cubicBezTo>
                  <a:pt x="3031537" y="1202855"/>
                  <a:pt x="3038059" y="1208216"/>
                  <a:pt x="3041788" y="1205535"/>
                </a:cubicBezTo>
                <a:cubicBezTo>
                  <a:pt x="3046451" y="1202855"/>
                  <a:pt x="3046446" y="1194524"/>
                  <a:pt x="3051109" y="1190950"/>
                </a:cubicBezTo>
                <a:cubicBezTo>
                  <a:pt x="3056705" y="1187376"/>
                  <a:pt x="3074421" y="1187388"/>
                  <a:pt x="3059498" y="1168625"/>
                </a:cubicBezTo>
                <a:cubicBezTo>
                  <a:pt x="3052038" y="1159690"/>
                  <a:pt x="3038062" y="1174876"/>
                  <a:pt x="3034331" y="1175769"/>
                </a:cubicBezTo>
                <a:cubicBezTo>
                  <a:pt x="3029668" y="1177556"/>
                  <a:pt x="3025013" y="1173085"/>
                  <a:pt x="3020350" y="1174877"/>
                </a:cubicBezTo>
                <a:cubicBezTo>
                  <a:pt x="3017552" y="1176664"/>
                  <a:pt x="3004512" y="1199288"/>
                  <a:pt x="2988658" y="1193927"/>
                </a:cubicBezTo>
                <a:cubicBezTo>
                  <a:pt x="2981197" y="1192140"/>
                  <a:pt x="2971876" y="1170413"/>
                  <a:pt x="2979337" y="1168626"/>
                </a:cubicBezTo>
                <a:cubicBezTo>
                  <a:pt x="2983068" y="1167732"/>
                  <a:pt x="2986792" y="1173092"/>
                  <a:pt x="2989590" y="1170412"/>
                </a:cubicBezTo>
                <a:cubicBezTo>
                  <a:pt x="2993321" y="1166838"/>
                  <a:pt x="2994251" y="1160591"/>
                  <a:pt x="2993318" y="1156124"/>
                </a:cubicBezTo>
                <a:cubicBezTo>
                  <a:pt x="2989588" y="1143615"/>
                  <a:pt x="2978405" y="1152550"/>
                  <a:pt x="2976540" y="1157017"/>
                </a:cubicBezTo>
                <a:cubicBezTo>
                  <a:pt x="2975607" y="1159697"/>
                  <a:pt x="2980270" y="1162374"/>
                  <a:pt x="2978405" y="1164161"/>
                </a:cubicBezTo>
                <a:cubicBezTo>
                  <a:pt x="2978405" y="1164161"/>
                  <a:pt x="2950442" y="1179342"/>
                  <a:pt x="2949509" y="1179342"/>
                </a:cubicBezTo>
                <a:cubicBezTo>
                  <a:pt x="2945779" y="1180235"/>
                  <a:pt x="2954169" y="1172200"/>
                  <a:pt x="2956034" y="1168626"/>
                </a:cubicBezTo>
                <a:cubicBezTo>
                  <a:pt x="2956034" y="1166839"/>
                  <a:pt x="2952306" y="1165948"/>
                  <a:pt x="2951373" y="1164161"/>
                </a:cubicBezTo>
                <a:cubicBezTo>
                  <a:pt x="2950441" y="1158800"/>
                  <a:pt x="2951373" y="1153448"/>
                  <a:pt x="2951373" y="1148087"/>
                </a:cubicBezTo>
                <a:cubicBezTo>
                  <a:pt x="2949509" y="1136472"/>
                  <a:pt x="2923407" y="1158811"/>
                  <a:pt x="2929003" y="1142729"/>
                </a:cubicBezTo>
                <a:cubicBezTo>
                  <a:pt x="2937397" y="1120392"/>
                  <a:pt x="2930862" y="1141838"/>
                  <a:pt x="2940188" y="1138264"/>
                </a:cubicBezTo>
                <a:cubicBezTo>
                  <a:pt x="2942986" y="1137371"/>
                  <a:pt x="2921540" y="1116835"/>
                  <a:pt x="2941120" y="1112367"/>
                </a:cubicBezTo>
                <a:cubicBezTo>
                  <a:pt x="2942986" y="1112367"/>
                  <a:pt x="2953235" y="1115940"/>
                  <a:pt x="2956033" y="1115046"/>
                </a:cubicBezTo>
                <a:cubicBezTo>
                  <a:pt x="2957899" y="1115046"/>
                  <a:pt x="2957893" y="1103439"/>
                  <a:pt x="2965355" y="1100759"/>
                </a:cubicBezTo>
                <a:cubicBezTo>
                  <a:pt x="2967220" y="1099865"/>
                  <a:pt x="2968149" y="1104331"/>
                  <a:pt x="2970947" y="1104331"/>
                </a:cubicBezTo>
                <a:cubicBezTo>
                  <a:pt x="2974677" y="1103437"/>
                  <a:pt x="2981200" y="1101654"/>
                  <a:pt x="2981200" y="1097187"/>
                </a:cubicBezTo>
                <a:cubicBezTo>
                  <a:pt x="2981200" y="1092719"/>
                  <a:pt x="2971879" y="1092724"/>
                  <a:pt x="2971879" y="1089150"/>
                </a:cubicBezTo>
                <a:cubicBezTo>
                  <a:pt x="2972812" y="1079322"/>
                  <a:pt x="2984924" y="1073078"/>
                  <a:pt x="2993318" y="1068611"/>
                </a:cubicBezTo>
                <a:cubicBezTo>
                  <a:pt x="2996115" y="1066824"/>
                  <a:pt x="2994249" y="1074861"/>
                  <a:pt x="2997046" y="1076648"/>
                </a:cubicBezTo>
                <a:cubicBezTo>
                  <a:pt x="3000777" y="1079328"/>
                  <a:pt x="3013826" y="1080221"/>
                  <a:pt x="3011960" y="1075755"/>
                </a:cubicBezTo>
                <a:cubicBezTo>
                  <a:pt x="3010095" y="1071288"/>
                  <a:pt x="3000776" y="1065934"/>
                  <a:pt x="2998911" y="1062360"/>
                </a:cubicBezTo>
                <a:cubicBezTo>
                  <a:pt x="2992382" y="1050745"/>
                  <a:pt x="3016619" y="1039147"/>
                  <a:pt x="3020349" y="1030213"/>
                </a:cubicBezTo>
                <a:cubicBezTo>
                  <a:pt x="3022216" y="1027532"/>
                  <a:pt x="3014756" y="1025749"/>
                  <a:pt x="3015689" y="1023962"/>
                </a:cubicBezTo>
                <a:cubicBezTo>
                  <a:pt x="3017554" y="1019494"/>
                  <a:pt x="3021280" y="1015927"/>
                  <a:pt x="3024078" y="1012353"/>
                </a:cubicBezTo>
                <a:cubicBezTo>
                  <a:pt x="3025010" y="1011459"/>
                  <a:pt x="3027806" y="1012353"/>
                  <a:pt x="3028738" y="1010567"/>
                </a:cubicBezTo>
                <a:cubicBezTo>
                  <a:pt x="3033402" y="1003419"/>
                  <a:pt x="3029667" y="991817"/>
                  <a:pt x="3036195" y="985563"/>
                </a:cubicBezTo>
                <a:cubicBezTo>
                  <a:pt x="3039926" y="982883"/>
                  <a:pt x="3046446" y="986457"/>
                  <a:pt x="3050177" y="983777"/>
                </a:cubicBezTo>
                <a:cubicBezTo>
                  <a:pt x="3066964" y="972162"/>
                  <a:pt x="3043651" y="974850"/>
                  <a:pt x="3045516" y="970382"/>
                </a:cubicBezTo>
                <a:cubicBezTo>
                  <a:pt x="3052045" y="956980"/>
                  <a:pt x="3061360" y="945386"/>
                  <a:pt x="3066023" y="931984"/>
                </a:cubicBezTo>
                <a:cubicBezTo>
                  <a:pt x="3066023" y="931090"/>
                  <a:pt x="3066955" y="933770"/>
                  <a:pt x="3067887" y="933770"/>
                </a:cubicBezTo>
                <a:cubicBezTo>
                  <a:pt x="3083742" y="931983"/>
                  <a:pt x="3073474" y="915018"/>
                  <a:pt x="3083733" y="913231"/>
                </a:cubicBezTo>
                <a:cubicBezTo>
                  <a:pt x="3086235" y="912698"/>
                  <a:pt x="3088424" y="913369"/>
                  <a:pt x="3090568" y="913826"/>
                </a:cubicBezTo>
                <a:lnTo>
                  <a:pt x="3090568" y="896562"/>
                </a:lnTo>
                <a:cubicBezTo>
                  <a:pt x="3088098" y="895148"/>
                  <a:pt x="3086001" y="893591"/>
                  <a:pt x="3084665" y="891799"/>
                </a:cubicBezTo>
                <a:cubicBezTo>
                  <a:pt x="3079497" y="884019"/>
                  <a:pt x="3086459" y="881924"/>
                  <a:pt x="3090568" y="877809"/>
                </a:cubicBezTo>
                <a:lnTo>
                  <a:pt x="3090568" y="871558"/>
                </a:lnTo>
                <a:cubicBezTo>
                  <a:pt x="3088535" y="870204"/>
                  <a:pt x="3086283" y="868818"/>
                  <a:pt x="3087461" y="867689"/>
                </a:cubicBezTo>
                <a:cubicBezTo>
                  <a:pt x="3088440" y="866939"/>
                  <a:pt x="3089413" y="866482"/>
                  <a:pt x="3090568" y="865903"/>
                </a:cubicBezTo>
                <a:lnTo>
                  <a:pt x="3090568" y="1"/>
                </a:lnTo>
                <a:close/>
                <a:moveTo>
                  <a:pt x="2911915" y="1644885"/>
                </a:moveTo>
                <a:cubicBezTo>
                  <a:pt x="2911658" y="1645506"/>
                  <a:pt x="2911690" y="1646006"/>
                  <a:pt x="2911293" y="1646671"/>
                </a:cubicBezTo>
                <a:cubicBezTo>
                  <a:pt x="2912226" y="1646671"/>
                  <a:pt x="2912225" y="1645778"/>
                  <a:pt x="2912225" y="1644885"/>
                </a:cubicBezTo>
                <a:close/>
                <a:moveTo>
                  <a:pt x="2903836" y="1649945"/>
                </a:moveTo>
                <a:lnTo>
                  <a:pt x="2903836" y="1650242"/>
                </a:lnTo>
                <a:cubicBezTo>
                  <a:pt x="2904209" y="1649885"/>
                  <a:pt x="2904395" y="1649775"/>
                  <a:pt x="2904768" y="1649647"/>
                </a:cubicBezTo>
                <a:cubicBezTo>
                  <a:pt x="2904449" y="1649685"/>
                  <a:pt x="2904137" y="1649909"/>
                  <a:pt x="2903836" y="1649944"/>
                </a:cubicBezTo>
                <a:close/>
                <a:moveTo>
                  <a:pt x="2802547" y="1706799"/>
                </a:moveTo>
                <a:cubicBezTo>
                  <a:pt x="2802437" y="1707004"/>
                  <a:pt x="2802331" y="1707176"/>
                  <a:pt x="2802237" y="1707394"/>
                </a:cubicBezTo>
                <a:cubicBezTo>
                  <a:pt x="2805034" y="1706054"/>
                  <a:pt x="2808798" y="1705422"/>
                  <a:pt x="2813112" y="1705310"/>
                </a:cubicBezTo>
                <a:cubicBezTo>
                  <a:pt x="2808995" y="1705272"/>
                  <a:pt x="2805336" y="1705637"/>
                  <a:pt x="2802548" y="1706799"/>
                </a:cubicBezTo>
                <a:close/>
                <a:moveTo>
                  <a:pt x="1216094" y="91085"/>
                </a:moveTo>
                <a:cubicBezTo>
                  <a:pt x="1174673" y="92443"/>
                  <a:pt x="1176042" y="122173"/>
                  <a:pt x="1195277" y="155678"/>
                </a:cubicBezTo>
                <a:cubicBezTo>
                  <a:pt x="1207401" y="173547"/>
                  <a:pt x="1214840" y="185151"/>
                  <a:pt x="1236290" y="177109"/>
                </a:cubicBezTo>
                <a:cubicBezTo>
                  <a:pt x="1238155" y="176216"/>
                  <a:pt x="1240017" y="179789"/>
                  <a:pt x="1241883" y="178895"/>
                </a:cubicBezTo>
                <a:cubicBezTo>
                  <a:pt x="1251209" y="170854"/>
                  <a:pt x="1261457" y="153005"/>
                  <a:pt x="1261457" y="141390"/>
                </a:cubicBezTo>
                <a:cubicBezTo>
                  <a:pt x="1261457" y="140496"/>
                  <a:pt x="1253992" y="103885"/>
                  <a:pt x="1260525" y="102991"/>
                </a:cubicBezTo>
                <a:cubicBezTo>
                  <a:pt x="1266121" y="102991"/>
                  <a:pt x="1267049" y="124426"/>
                  <a:pt x="1269846" y="119065"/>
                </a:cubicBezTo>
                <a:cubicBezTo>
                  <a:pt x="1270779" y="114598"/>
                  <a:pt x="1267052" y="102993"/>
                  <a:pt x="1264254" y="100312"/>
                </a:cubicBezTo>
                <a:cubicBezTo>
                  <a:pt x="1251197" y="89591"/>
                  <a:pt x="1241892" y="92276"/>
                  <a:pt x="1225105" y="91382"/>
                </a:cubicBezTo>
                <a:cubicBezTo>
                  <a:pt x="1221957" y="91215"/>
                  <a:pt x="1218856" y="90994"/>
                  <a:pt x="1216095" y="91085"/>
                </a:cubicBezTo>
                <a:close/>
                <a:moveTo>
                  <a:pt x="366320" y="1003124"/>
                </a:moveTo>
                <a:cubicBezTo>
                  <a:pt x="364287" y="1002913"/>
                  <a:pt x="361870" y="1003241"/>
                  <a:pt x="356377" y="1006398"/>
                </a:cubicBezTo>
                <a:cubicBezTo>
                  <a:pt x="354620" y="1018185"/>
                  <a:pt x="361637" y="1014588"/>
                  <a:pt x="363834" y="1017114"/>
                </a:cubicBezTo>
                <a:cubicBezTo>
                  <a:pt x="366031" y="1019640"/>
                  <a:pt x="369866" y="1018666"/>
                  <a:pt x="369427" y="1012351"/>
                </a:cubicBezTo>
                <a:cubicBezTo>
                  <a:pt x="368987" y="1006037"/>
                  <a:pt x="370035" y="1007712"/>
                  <a:pt x="377505" y="1007291"/>
                </a:cubicBezTo>
                <a:cubicBezTo>
                  <a:pt x="384975" y="1006870"/>
                  <a:pt x="378996" y="1002159"/>
                  <a:pt x="372844" y="1003421"/>
                </a:cubicBezTo>
                <a:cubicBezTo>
                  <a:pt x="369769" y="1004053"/>
                  <a:pt x="368352" y="1003335"/>
                  <a:pt x="366320" y="1003124"/>
                </a:cubicBezTo>
                <a:close/>
                <a:moveTo>
                  <a:pt x="706851" y="1096888"/>
                </a:moveTo>
                <a:cubicBezTo>
                  <a:pt x="709775" y="1098189"/>
                  <a:pt x="712766" y="1099476"/>
                  <a:pt x="715551" y="1100757"/>
                </a:cubicBezTo>
                <a:cubicBezTo>
                  <a:pt x="717620" y="1101711"/>
                  <a:pt x="719634" y="1103032"/>
                  <a:pt x="721765" y="1104031"/>
                </a:cubicBezTo>
                <a:cubicBezTo>
                  <a:pt x="716345" y="1101515"/>
                  <a:pt x="711758" y="1099201"/>
                  <a:pt x="706851" y="1096888"/>
                </a:cubicBezTo>
                <a:close/>
                <a:moveTo>
                  <a:pt x="787323" y="1126951"/>
                </a:moveTo>
                <a:cubicBezTo>
                  <a:pt x="787551" y="1126970"/>
                  <a:pt x="787719" y="1127224"/>
                  <a:pt x="787944" y="1127249"/>
                </a:cubicBezTo>
                <a:cubicBezTo>
                  <a:pt x="786363" y="1127132"/>
                  <a:pt x="784599" y="1127151"/>
                  <a:pt x="782973" y="1127249"/>
                </a:cubicBezTo>
                <a:cubicBezTo>
                  <a:pt x="784451" y="1127140"/>
                  <a:pt x="785904" y="1126836"/>
                  <a:pt x="787323" y="1126951"/>
                </a:cubicBezTo>
                <a:close/>
                <a:moveTo>
                  <a:pt x="232717" y="1246017"/>
                </a:moveTo>
                <a:cubicBezTo>
                  <a:pt x="231893" y="1245806"/>
                  <a:pt x="231110" y="1246627"/>
                  <a:pt x="230231" y="1248100"/>
                </a:cubicBezTo>
                <a:cubicBezTo>
                  <a:pt x="228474" y="1251047"/>
                  <a:pt x="225646" y="1253921"/>
                  <a:pt x="224328" y="1249291"/>
                </a:cubicBezTo>
                <a:cubicBezTo>
                  <a:pt x="223010" y="1244660"/>
                  <a:pt x="220440" y="1246735"/>
                  <a:pt x="217803" y="1246314"/>
                </a:cubicBezTo>
                <a:cubicBezTo>
                  <a:pt x="215167" y="1245893"/>
                  <a:pt x="217288" y="1249249"/>
                  <a:pt x="219046" y="1253458"/>
                </a:cubicBezTo>
                <a:cubicBezTo>
                  <a:pt x="220804" y="1257668"/>
                  <a:pt x="223276" y="1256907"/>
                  <a:pt x="228989" y="1257328"/>
                </a:cubicBezTo>
                <a:cubicBezTo>
                  <a:pt x="234701" y="1253118"/>
                  <a:pt x="236210" y="1256796"/>
                  <a:pt x="234892" y="1250482"/>
                </a:cubicBezTo>
                <a:cubicBezTo>
                  <a:pt x="234233" y="1247324"/>
                  <a:pt x="233541" y="1246227"/>
                  <a:pt x="232717" y="1246017"/>
                </a:cubicBezTo>
                <a:close/>
                <a:moveTo>
                  <a:pt x="3005437" y="1543977"/>
                </a:moveTo>
                <a:cubicBezTo>
                  <a:pt x="3004970" y="1544759"/>
                  <a:pt x="3004183" y="1545610"/>
                  <a:pt x="3003262" y="1546358"/>
                </a:cubicBezTo>
                <a:cubicBezTo>
                  <a:pt x="3004143" y="1545621"/>
                  <a:pt x="3005009" y="1544795"/>
                  <a:pt x="3005437" y="1543977"/>
                </a:cubicBezTo>
                <a:close/>
                <a:moveTo>
                  <a:pt x="369427" y="1558265"/>
                </a:moveTo>
                <a:cubicBezTo>
                  <a:pt x="369476" y="1558322"/>
                  <a:pt x="369679" y="1558153"/>
                  <a:pt x="369737" y="1558265"/>
                </a:cubicBezTo>
                <a:cubicBezTo>
                  <a:pt x="369787" y="1558364"/>
                  <a:pt x="369687" y="1558469"/>
                  <a:pt x="369737" y="1558562"/>
                </a:cubicBezTo>
                <a:cubicBezTo>
                  <a:pt x="369375" y="1559236"/>
                  <a:pt x="369174" y="1559930"/>
                  <a:pt x="368805" y="1560646"/>
                </a:cubicBezTo>
                <a:cubicBezTo>
                  <a:pt x="369052" y="1559712"/>
                  <a:pt x="369208" y="1558662"/>
                  <a:pt x="369427" y="1558264"/>
                </a:cubicBezTo>
                <a:close/>
                <a:moveTo>
                  <a:pt x="319714" y="1561242"/>
                </a:moveTo>
                <a:cubicBezTo>
                  <a:pt x="318835" y="1561270"/>
                  <a:pt x="318946" y="1562255"/>
                  <a:pt x="319714" y="1563623"/>
                </a:cubicBezTo>
                <a:cubicBezTo>
                  <a:pt x="321252" y="1566359"/>
                  <a:pt x="317901" y="1568103"/>
                  <a:pt x="318783" y="1569576"/>
                </a:cubicBezTo>
                <a:cubicBezTo>
                  <a:pt x="319661" y="1571049"/>
                  <a:pt x="321905" y="1572342"/>
                  <a:pt x="323443" y="1572553"/>
                </a:cubicBezTo>
                <a:cubicBezTo>
                  <a:pt x="329375" y="1574447"/>
                  <a:pt x="333772" y="1575289"/>
                  <a:pt x="332454" y="1572553"/>
                </a:cubicBezTo>
                <a:cubicBezTo>
                  <a:pt x="331135" y="1569817"/>
                  <a:pt x="326732" y="1569263"/>
                  <a:pt x="327172" y="1567790"/>
                </a:cubicBezTo>
                <a:cubicBezTo>
                  <a:pt x="327611" y="1566317"/>
                  <a:pt x="331550" y="1567704"/>
                  <a:pt x="325618" y="1563921"/>
                </a:cubicBezTo>
                <a:cubicBezTo>
                  <a:pt x="322652" y="1562026"/>
                  <a:pt x="320593" y="1561215"/>
                  <a:pt x="319715" y="1561242"/>
                </a:cubicBezTo>
                <a:close/>
                <a:moveTo>
                  <a:pt x="343638" y="1573743"/>
                </a:moveTo>
                <a:cubicBezTo>
                  <a:pt x="340562" y="1573533"/>
                  <a:pt x="336781" y="1576873"/>
                  <a:pt x="338978" y="1579399"/>
                </a:cubicBezTo>
                <a:cubicBezTo>
                  <a:pt x="341175" y="1581925"/>
                  <a:pt x="343616" y="1576945"/>
                  <a:pt x="345813" y="1578208"/>
                </a:cubicBezTo>
                <a:cubicBezTo>
                  <a:pt x="348010" y="1579471"/>
                  <a:pt x="348437" y="1579507"/>
                  <a:pt x="353270" y="1577613"/>
                </a:cubicBezTo>
                <a:cubicBezTo>
                  <a:pt x="358104" y="1575719"/>
                  <a:pt x="355282" y="1572901"/>
                  <a:pt x="343638" y="1573743"/>
                </a:cubicBezTo>
                <a:close/>
                <a:moveTo>
                  <a:pt x="203511" y="1587734"/>
                </a:moveTo>
                <a:cubicBezTo>
                  <a:pt x="202269" y="1588154"/>
                  <a:pt x="200948" y="1589706"/>
                  <a:pt x="199782" y="1592496"/>
                </a:cubicBezTo>
                <a:cubicBezTo>
                  <a:pt x="196675" y="1599938"/>
                  <a:pt x="202268" y="1594877"/>
                  <a:pt x="206929" y="1598747"/>
                </a:cubicBezTo>
                <a:cubicBezTo>
                  <a:pt x="211589" y="1602617"/>
                  <a:pt x="205686" y="1607379"/>
                  <a:pt x="202268" y="1611249"/>
                </a:cubicBezTo>
                <a:cubicBezTo>
                  <a:pt x="198850" y="1615119"/>
                  <a:pt x="199161" y="1608272"/>
                  <a:pt x="202889" y="1604403"/>
                </a:cubicBezTo>
                <a:cubicBezTo>
                  <a:pt x="206618" y="1600533"/>
                  <a:pt x="198539" y="1599938"/>
                  <a:pt x="198229" y="1601724"/>
                </a:cubicBezTo>
                <a:cubicBezTo>
                  <a:pt x="197919" y="1603510"/>
                  <a:pt x="194500" y="1605296"/>
                  <a:pt x="189529" y="1606486"/>
                </a:cubicBezTo>
                <a:cubicBezTo>
                  <a:pt x="184558" y="1607677"/>
                  <a:pt x="185179" y="1615714"/>
                  <a:pt x="187976" y="1622560"/>
                </a:cubicBezTo>
                <a:cubicBezTo>
                  <a:pt x="190772" y="1629406"/>
                  <a:pt x="191704" y="1618095"/>
                  <a:pt x="194500" y="1618690"/>
                </a:cubicBezTo>
                <a:cubicBezTo>
                  <a:pt x="197297" y="1619286"/>
                  <a:pt x="196986" y="1618393"/>
                  <a:pt x="201336" y="1624048"/>
                </a:cubicBezTo>
                <a:cubicBezTo>
                  <a:pt x="205686" y="1629704"/>
                  <a:pt x="210036" y="1627620"/>
                  <a:pt x="213764" y="1626430"/>
                </a:cubicBezTo>
                <a:cubicBezTo>
                  <a:pt x="217493" y="1625239"/>
                  <a:pt x="219978" y="1621965"/>
                  <a:pt x="219357" y="1618095"/>
                </a:cubicBezTo>
                <a:cubicBezTo>
                  <a:pt x="218735" y="1614226"/>
                  <a:pt x="214075" y="1613630"/>
                  <a:pt x="210036" y="1611249"/>
                </a:cubicBezTo>
                <a:cubicBezTo>
                  <a:pt x="209530" y="1610952"/>
                  <a:pt x="209200" y="1610776"/>
                  <a:pt x="209104" y="1610654"/>
                </a:cubicBezTo>
                <a:cubicBezTo>
                  <a:pt x="210284" y="1610596"/>
                  <a:pt x="215940" y="1611844"/>
                  <a:pt x="213143" y="1608272"/>
                </a:cubicBezTo>
                <a:cubicBezTo>
                  <a:pt x="209415" y="1603510"/>
                  <a:pt x="215318" y="1602021"/>
                  <a:pt x="215318" y="1605296"/>
                </a:cubicBezTo>
                <a:cubicBezTo>
                  <a:pt x="215318" y="1608570"/>
                  <a:pt x="218736" y="1607379"/>
                  <a:pt x="220290" y="1612142"/>
                </a:cubicBezTo>
                <a:cubicBezTo>
                  <a:pt x="221843" y="1616905"/>
                  <a:pt x="223397" y="1614523"/>
                  <a:pt x="228057" y="1609463"/>
                </a:cubicBezTo>
                <a:cubicBezTo>
                  <a:pt x="232718" y="1604403"/>
                  <a:pt x="228989" y="1599938"/>
                  <a:pt x="223397" y="1596663"/>
                </a:cubicBezTo>
                <a:cubicBezTo>
                  <a:pt x="217804" y="1593389"/>
                  <a:pt x="216872" y="1593984"/>
                  <a:pt x="209104" y="1592198"/>
                </a:cubicBezTo>
                <a:cubicBezTo>
                  <a:pt x="207551" y="1589222"/>
                  <a:pt x="205581" y="1587033"/>
                  <a:pt x="203512" y="1587734"/>
                </a:cubicBezTo>
                <a:close/>
                <a:moveTo>
                  <a:pt x="402983" y="1603510"/>
                </a:moveTo>
                <a:cubicBezTo>
                  <a:pt x="401280" y="1603481"/>
                  <a:pt x="398476" y="1604069"/>
                  <a:pt x="393972" y="1604700"/>
                </a:cubicBezTo>
                <a:lnTo>
                  <a:pt x="395215" y="1612142"/>
                </a:lnTo>
                <a:cubicBezTo>
                  <a:pt x="397302" y="1614036"/>
                  <a:pt x="398221" y="1613852"/>
                  <a:pt x="398633" y="1613034"/>
                </a:cubicBezTo>
                <a:cubicBezTo>
                  <a:pt x="398839" y="1612627"/>
                  <a:pt x="398919" y="1611929"/>
                  <a:pt x="398943" y="1611248"/>
                </a:cubicBezTo>
                <a:cubicBezTo>
                  <a:pt x="398963" y="1610567"/>
                  <a:pt x="398943" y="1609849"/>
                  <a:pt x="398943" y="1609165"/>
                </a:cubicBezTo>
                <a:cubicBezTo>
                  <a:pt x="398943" y="1608481"/>
                  <a:pt x="399082" y="1608244"/>
                  <a:pt x="399253" y="1607974"/>
                </a:cubicBezTo>
                <a:cubicBezTo>
                  <a:pt x="399768" y="1607165"/>
                  <a:pt x="400986" y="1608022"/>
                  <a:pt x="403292" y="1609760"/>
                </a:cubicBezTo>
                <a:cubicBezTo>
                  <a:pt x="406368" y="1612075"/>
                  <a:pt x="405376" y="1611625"/>
                  <a:pt x="405157" y="1606784"/>
                </a:cubicBezTo>
                <a:cubicBezTo>
                  <a:pt x="405046" y="1604363"/>
                  <a:pt x="404684" y="1603536"/>
                  <a:pt x="402982" y="1603509"/>
                </a:cubicBezTo>
                <a:close/>
                <a:moveTo>
                  <a:pt x="222153" y="1623155"/>
                </a:moveTo>
                <a:cubicBezTo>
                  <a:pt x="220114" y="1623951"/>
                  <a:pt x="219745" y="1626653"/>
                  <a:pt x="222775" y="1630002"/>
                </a:cubicBezTo>
                <a:cubicBezTo>
                  <a:pt x="227435" y="1635062"/>
                  <a:pt x="233649" y="1637737"/>
                  <a:pt x="231164" y="1629704"/>
                </a:cubicBezTo>
                <a:cubicBezTo>
                  <a:pt x="228678" y="1621668"/>
                  <a:pt x="228678" y="1623751"/>
                  <a:pt x="224639" y="1623156"/>
                </a:cubicBezTo>
                <a:cubicBezTo>
                  <a:pt x="223629" y="1623007"/>
                  <a:pt x="222833" y="1622891"/>
                  <a:pt x="222153" y="1623156"/>
                </a:cubicBezTo>
                <a:close/>
                <a:moveTo>
                  <a:pt x="396458" y="1713347"/>
                </a:moveTo>
                <a:cubicBezTo>
                  <a:pt x="395409" y="1713347"/>
                  <a:pt x="394284" y="1713644"/>
                  <a:pt x="393351" y="1713644"/>
                </a:cubicBezTo>
                <a:cubicBezTo>
                  <a:pt x="391486" y="1719005"/>
                  <a:pt x="389627" y="1729717"/>
                  <a:pt x="381233" y="1731504"/>
                </a:cubicBezTo>
                <a:cubicBezTo>
                  <a:pt x="374705" y="1733291"/>
                  <a:pt x="354199" y="1735969"/>
                  <a:pt x="360727" y="1736862"/>
                </a:cubicBezTo>
                <a:cubicBezTo>
                  <a:pt x="367255" y="1738649"/>
                  <a:pt x="384028" y="1735071"/>
                  <a:pt x="387758" y="1744899"/>
                </a:cubicBezTo>
                <a:cubicBezTo>
                  <a:pt x="387758" y="1744899"/>
                  <a:pt x="388685" y="1766334"/>
                  <a:pt x="398944" y="1760973"/>
                </a:cubicBezTo>
                <a:cubicBezTo>
                  <a:pt x="433450" y="1742210"/>
                  <a:pt x="407329" y="1756517"/>
                  <a:pt x="414789" y="1739541"/>
                </a:cubicBezTo>
                <a:cubicBezTo>
                  <a:pt x="416655" y="1735967"/>
                  <a:pt x="446498" y="1739551"/>
                  <a:pt x="414789" y="1721681"/>
                </a:cubicBezTo>
                <a:cubicBezTo>
                  <a:pt x="411059" y="1719894"/>
                  <a:pt x="404538" y="1724362"/>
                  <a:pt x="400808" y="1722574"/>
                </a:cubicBezTo>
                <a:cubicBezTo>
                  <a:pt x="398010" y="1720787"/>
                  <a:pt x="400809" y="1716324"/>
                  <a:pt x="398944" y="1714537"/>
                </a:cubicBezTo>
                <a:cubicBezTo>
                  <a:pt x="398477" y="1713643"/>
                  <a:pt x="397507" y="1713346"/>
                  <a:pt x="396458" y="1713346"/>
                </a:cubicBezTo>
                <a:close/>
                <a:moveTo>
                  <a:pt x="426907" y="1765438"/>
                </a:moveTo>
                <a:cubicBezTo>
                  <a:pt x="405457" y="1771693"/>
                  <a:pt x="391490" y="1763641"/>
                  <a:pt x="384962" y="1785084"/>
                </a:cubicBezTo>
                <a:cubicBezTo>
                  <a:pt x="384029" y="1787764"/>
                  <a:pt x="380303" y="1778833"/>
                  <a:pt x="377505" y="1779726"/>
                </a:cubicBezTo>
                <a:cubicBezTo>
                  <a:pt x="371909" y="1782406"/>
                  <a:pt x="380304" y="1796693"/>
                  <a:pt x="374709" y="1796693"/>
                </a:cubicBezTo>
                <a:cubicBezTo>
                  <a:pt x="368180" y="1796693"/>
                  <a:pt x="358864" y="1784188"/>
                  <a:pt x="356999" y="1789549"/>
                </a:cubicBezTo>
                <a:cubicBezTo>
                  <a:pt x="354201" y="1795803"/>
                  <a:pt x="369116" y="1798475"/>
                  <a:pt x="370048" y="1805623"/>
                </a:cubicBezTo>
                <a:cubicBezTo>
                  <a:pt x="370981" y="1809197"/>
                  <a:pt x="360726" y="1810979"/>
                  <a:pt x="362591" y="1814553"/>
                </a:cubicBezTo>
                <a:cubicBezTo>
                  <a:pt x="365389" y="1820807"/>
                  <a:pt x="373773" y="1822588"/>
                  <a:pt x="379369" y="1825268"/>
                </a:cubicBezTo>
                <a:cubicBezTo>
                  <a:pt x="382167" y="1827055"/>
                  <a:pt x="386825" y="1823482"/>
                  <a:pt x="387758" y="1826161"/>
                </a:cubicBezTo>
                <a:cubicBezTo>
                  <a:pt x="389624" y="1835989"/>
                  <a:pt x="368178" y="1843121"/>
                  <a:pt x="379369" y="1855630"/>
                </a:cubicBezTo>
                <a:cubicBezTo>
                  <a:pt x="383100" y="1859203"/>
                  <a:pt x="389621" y="1850274"/>
                  <a:pt x="391487" y="1845807"/>
                </a:cubicBezTo>
                <a:cubicBezTo>
                  <a:pt x="393352" y="1838659"/>
                  <a:pt x="391487" y="1830630"/>
                  <a:pt x="391487" y="1823482"/>
                </a:cubicBezTo>
                <a:cubicBezTo>
                  <a:pt x="391487" y="1822588"/>
                  <a:pt x="391487" y="1821696"/>
                  <a:pt x="392418" y="1821696"/>
                </a:cubicBezTo>
                <a:cubicBezTo>
                  <a:pt x="397081" y="1819016"/>
                  <a:pt x="403601" y="1817233"/>
                  <a:pt x="409196" y="1814552"/>
                </a:cubicBezTo>
                <a:cubicBezTo>
                  <a:pt x="411061" y="1813659"/>
                  <a:pt x="411059" y="1810087"/>
                  <a:pt x="412925" y="1810087"/>
                </a:cubicBezTo>
                <a:cubicBezTo>
                  <a:pt x="415722" y="1809194"/>
                  <a:pt x="425040" y="1812772"/>
                  <a:pt x="429703" y="1801157"/>
                </a:cubicBezTo>
                <a:cubicBezTo>
                  <a:pt x="430635" y="1797584"/>
                  <a:pt x="427837" y="1793121"/>
                  <a:pt x="429703" y="1791334"/>
                </a:cubicBezTo>
                <a:cubicBezTo>
                  <a:pt x="430635" y="1789547"/>
                  <a:pt x="434363" y="1794907"/>
                  <a:pt x="435295" y="1794013"/>
                </a:cubicBezTo>
                <a:cubicBezTo>
                  <a:pt x="439959" y="1789546"/>
                  <a:pt x="434361" y="1777940"/>
                  <a:pt x="439956" y="1777047"/>
                </a:cubicBezTo>
                <a:cubicBezTo>
                  <a:pt x="442404" y="1776711"/>
                  <a:pt x="444297" y="1778239"/>
                  <a:pt x="445548" y="1779726"/>
                </a:cubicBezTo>
                <a:cubicBezTo>
                  <a:pt x="444723" y="1778145"/>
                  <a:pt x="445080" y="1777457"/>
                  <a:pt x="445859" y="1777344"/>
                </a:cubicBezTo>
                <a:cubicBezTo>
                  <a:pt x="438234" y="1773715"/>
                  <a:pt x="436527" y="1771819"/>
                  <a:pt x="426906" y="1765438"/>
                </a:cubicBezTo>
                <a:close/>
                <a:moveTo>
                  <a:pt x="446170" y="1777345"/>
                </a:moveTo>
                <a:cubicBezTo>
                  <a:pt x="448113" y="1778264"/>
                  <a:pt x="450034" y="1779374"/>
                  <a:pt x="453006" y="1780619"/>
                </a:cubicBezTo>
                <a:cubicBezTo>
                  <a:pt x="457902" y="1783299"/>
                  <a:pt x="449274" y="1777428"/>
                  <a:pt x="446170" y="1777345"/>
                </a:cubicBezTo>
                <a:close/>
                <a:moveTo>
                  <a:pt x="2661177" y="2556626"/>
                </a:moveTo>
                <a:cubicBezTo>
                  <a:pt x="2663508" y="2556515"/>
                  <a:pt x="2666303" y="2556775"/>
                  <a:pt x="2667702" y="2557221"/>
                </a:cubicBezTo>
                <a:cubicBezTo>
                  <a:pt x="2668634" y="2558115"/>
                  <a:pt x="2667699" y="2559565"/>
                  <a:pt x="2666770" y="2560793"/>
                </a:cubicBezTo>
                <a:cubicBezTo>
                  <a:pt x="2663848" y="2560267"/>
                  <a:pt x="2660825" y="2559676"/>
                  <a:pt x="2658381" y="2558114"/>
                </a:cubicBezTo>
                <a:cubicBezTo>
                  <a:pt x="2656982" y="2557221"/>
                  <a:pt x="2658845" y="2556738"/>
                  <a:pt x="2661177" y="2556626"/>
                </a:cubicBezTo>
                <a:close/>
                <a:moveTo>
                  <a:pt x="2796" y="2712899"/>
                </a:moveTo>
                <a:cubicBezTo>
                  <a:pt x="1595" y="2712851"/>
                  <a:pt x="834" y="2713046"/>
                  <a:pt x="0" y="2713196"/>
                </a:cubicBezTo>
                <a:cubicBezTo>
                  <a:pt x="1650" y="2712939"/>
                  <a:pt x="4045" y="2712964"/>
                  <a:pt x="7146" y="2713494"/>
                </a:cubicBezTo>
                <a:cubicBezTo>
                  <a:pt x="5521" y="2713215"/>
                  <a:pt x="3997" y="2712946"/>
                  <a:pt x="2796" y="2712898"/>
                </a:cubicBezTo>
                <a:close/>
                <a:moveTo>
                  <a:pt x="71773" y="2746833"/>
                </a:moveTo>
                <a:cubicBezTo>
                  <a:pt x="71664" y="2746861"/>
                  <a:pt x="71574" y="2747094"/>
                  <a:pt x="71462" y="2747130"/>
                </a:cubicBezTo>
                <a:cubicBezTo>
                  <a:pt x="72045" y="2746962"/>
                  <a:pt x="72579" y="2746761"/>
                  <a:pt x="73016" y="2746833"/>
                </a:cubicBezTo>
                <a:cubicBezTo>
                  <a:pt x="72639" y="2746824"/>
                  <a:pt x="72239" y="2746698"/>
                  <a:pt x="71773" y="2746833"/>
                </a:cubicBezTo>
                <a:close/>
                <a:moveTo>
                  <a:pt x="1717570" y="2996274"/>
                </a:moveTo>
                <a:cubicBezTo>
                  <a:pt x="1727649" y="3004714"/>
                  <a:pt x="1737493" y="3011911"/>
                  <a:pt x="1743980" y="3015920"/>
                </a:cubicBezTo>
                <a:cubicBezTo>
                  <a:pt x="1751204" y="3020385"/>
                  <a:pt x="1761850" y="3024254"/>
                  <a:pt x="1767282" y="3026040"/>
                </a:cubicBezTo>
                <a:cubicBezTo>
                  <a:pt x="1766904" y="3026755"/>
                  <a:pt x="1765998" y="3028453"/>
                  <a:pt x="1765729" y="3029315"/>
                </a:cubicBezTo>
                <a:cubicBezTo>
                  <a:pt x="1764850" y="3033524"/>
                  <a:pt x="1760180" y="3026636"/>
                  <a:pt x="1755786" y="3026636"/>
                </a:cubicBezTo>
                <a:cubicBezTo>
                  <a:pt x="1751393" y="3026636"/>
                  <a:pt x="1749532" y="3025372"/>
                  <a:pt x="1741183" y="3026636"/>
                </a:cubicBezTo>
                <a:cubicBezTo>
                  <a:pt x="1732835" y="3027898"/>
                  <a:pt x="1726966" y="3022192"/>
                  <a:pt x="1725648" y="3020087"/>
                </a:cubicBezTo>
                <a:cubicBezTo>
                  <a:pt x="1728463" y="3016819"/>
                  <a:pt x="1727885" y="3018989"/>
                  <a:pt x="1731552" y="3015027"/>
                </a:cubicBezTo>
                <a:cubicBezTo>
                  <a:pt x="1729628" y="3009390"/>
                  <a:pt x="1721240" y="3001809"/>
                  <a:pt x="1717570" y="2996274"/>
                </a:cubicBezTo>
                <a:close/>
                <a:moveTo>
                  <a:pt x="1272332" y="3026636"/>
                </a:moveTo>
                <a:cubicBezTo>
                  <a:pt x="1272734" y="3026452"/>
                  <a:pt x="1273317" y="3026513"/>
                  <a:pt x="1274196" y="3026933"/>
                </a:cubicBezTo>
                <a:cubicBezTo>
                  <a:pt x="1281226" y="3030300"/>
                  <a:pt x="1281618" y="3035833"/>
                  <a:pt x="1291284" y="3032886"/>
                </a:cubicBezTo>
                <a:cubicBezTo>
                  <a:pt x="1300951" y="3029939"/>
                  <a:pt x="1302652" y="3029621"/>
                  <a:pt x="1303091" y="3034672"/>
                </a:cubicBezTo>
                <a:cubicBezTo>
                  <a:pt x="1303531" y="3039724"/>
                  <a:pt x="1310473" y="3034586"/>
                  <a:pt x="1311791" y="3043007"/>
                </a:cubicBezTo>
                <a:cubicBezTo>
                  <a:pt x="1319700" y="3044270"/>
                  <a:pt x="1321219" y="3045469"/>
                  <a:pt x="1322976" y="3049257"/>
                </a:cubicBezTo>
                <a:cubicBezTo>
                  <a:pt x="1324734" y="3053046"/>
                  <a:pt x="1332919" y="3058187"/>
                  <a:pt x="1332919" y="3058187"/>
                </a:cubicBezTo>
                <a:lnTo>
                  <a:pt x="1329501" y="3067415"/>
                </a:lnTo>
                <a:cubicBezTo>
                  <a:pt x="1328854" y="3066845"/>
                  <a:pt x="1328525" y="3066181"/>
                  <a:pt x="1327947" y="3065629"/>
                </a:cubicBezTo>
                <a:cubicBezTo>
                  <a:pt x="1326611" y="3063758"/>
                  <a:pt x="1324059" y="3061115"/>
                  <a:pt x="1320801" y="3058783"/>
                </a:cubicBezTo>
                <a:cubicBezTo>
                  <a:pt x="1320005" y="3058041"/>
                  <a:pt x="1319169" y="3057597"/>
                  <a:pt x="1318316" y="3056997"/>
                </a:cubicBezTo>
                <a:cubicBezTo>
                  <a:pt x="1318133" y="3056878"/>
                  <a:pt x="1317877" y="3056817"/>
                  <a:pt x="1317694" y="3056700"/>
                </a:cubicBezTo>
                <a:cubicBezTo>
                  <a:pt x="1315744" y="3055444"/>
                  <a:pt x="1313546" y="3054344"/>
                  <a:pt x="1310548" y="3054021"/>
                </a:cubicBezTo>
                <a:cubicBezTo>
                  <a:pt x="1298684" y="3053179"/>
                  <a:pt x="1293974" y="3049249"/>
                  <a:pt x="1292217" y="3044198"/>
                </a:cubicBezTo>
                <a:cubicBezTo>
                  <a:pt x="1291448" y="3041988"/>
                  <a:pt x="1290882" y="3040701"/>
                  <a:pt x="1290042" y="3039435"/>
                </a:cubicBezTo>
                <a:cubicBezTo>
                  <a:pt x="1290437" y="3039211"/>
                  <a:pt x="1290897" y="3039088"/>
                  <a:pt x="1291284" y="3038840"/>
                </a:cubicBezTo>
                <a:cubicBezTo>
                  <a:pt x="1291284" y="3038727"/>
                  <a:pt x="1289704" y="3038411"/>
                  <a:pt x="1289110" y="3038245"/>
                </a:cubicBezTo>
                <a:cubicBezTo>
                  <a:pt x="1287906" y="3037130"/>
                  <a:pt x="1286205" y="3036066"/>
                  <a:pt x="1282585" y="3034970"/>
                </a:cubicBezTo>
                <a:cubicBezTo>
                  <a:pt x="1280497" y="3034339"/>
                  <a:pt x="1278789" y="3034118"/>
                  <a:pt x="1277613" y="3034078"/>
                </a:cubicBezTo>
                <a:cubicBezTo>
                  <a:pt x="1276582" y="3034040"/>
                  <a:pt x="1276035" y="3034293"/>
                  <a:pt x="1275439" y="3034375"/>
                </a:cubicBezTo>
                <a:cubicBezTo>
                  <a:pt x="1275140" y="3034262"/>
                  <a:pt x="1274795" y="3034195"/>
                  <a:pt x="1274507" y="3034078"/>
                </a:cubicBezTo>
                <a:cubicBezTo>
                  <a:pt x="1274246" y="3034106"/>
                  <a:pt x="1273777" y="3034097"/>
                  <a:pt x="1273575" y="3034078"/>
                </a:cubicBezTo>
                <a:cubicBezTo>
                  <a:pt x="1273434" y="3034068"/>
                  <a:pt x="1273399" y="3034097"/>
                  <a:pt x="1273265" y="3034078"/>
                </a:cubicBezTo>
                <a:cubicBezTo>
                  <a:pt x="1272873" y="3033784"/>
                  <a:pt x="1272574" y="3033174"/>
                  <a:pt x="1272022" y="3032292"/>
                </a:cubicBezTo>
                <a:cubicBezTo>
                  <a:pt x="1270045" y="3029135"/>
                  <a:pt x="1268682" y="3027073"/>
                  <a:pt x="1271401" y="3027232"/>
                </a:cubicBezTo>
                <a:cubicBezTo>
                  <a:pt x="1271853" y="3027260"/>
                  <a:pt x="1271930" y="3026819"/>
                  <a:pt x="1272332" y="3026636"/>
                </a:cubicBezTo>
                <a:close/>
              </a:path>
            </a:pathLst>
          </a:custGeom>
          <a:solidFill>
            <a:srgbClr val="0070C0"/>
          </a:solidFill>
          <a:ln w="3175" cap="flat">
            <a:solidFill>
              <a:schemeClr val="tx1"/>
            </a:solidFill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22" name="Forma libre 21">
            <a:extLst>
              <a:ext uri="{FF2B5EF4-FFF2-40B4-BE49-F238E27FC236}">
                <a16:creationId xmlns:a16="http://schemas.microsoft.com/office/drawing/2014/main" id="{454BA929-1560-A141-9F0D-511CD2222795}"/>
              </a:ext>
            </a:extLst>
          </p:cNvPr>
          <p:cNvSpPr/>
          <p:nvPr/>
        </p:nvSpPr>
        <p:spPr>
          <a:xfrm>
            <a:off x="3641607" y="4516950"/>
            <a:ext cx="742126" cy="718682"/>
          </a:xfrm>
          <a:custGeom>
            <a:avLst/>
            <a:gdLst>
              <a:gd name="connsiteX0" fmla="*/ 393795 w 743237"/>
              <a:gd name="connsiteY0" fmla="*/ 0 h 719757"/>
              <a:gd name="connsiteX1" fmla="*/ 353093 w 743237"/>
              <a:gd name="connsiteY1" fmla="*/ 3274 h 719757"/>
              <a:gd name="connsiteX2" fmla="*/ 332897 w 743237"/>
              <a:gd name="connsiteY2" fmla="*/ 9525 h 719757"/>
              <a:gd name="connsiteX3" fmla="*/ 315809 w 743237"/>
              <a:gd name="connsiteY3" fmla="*/ 24111 h 719757"/>
              <a:gd name="connsiteX4" fmla="*/ 260504 w 743237"/>
              <a:gd name="connsiteY4" fmla="*/ 38101 h 719757"/>
              <a:gd name="connsiteX5" fmla="*/ 260193 w 743237"/>
              <a:gd name="connsiteY5" fmla="*/ 37208 h 719757"/>
              <a:gd name="connsiteX6" fmla="*/ 259883 w 743237"/>
              <a:gd name="connsiteY6" fmla="*/ 37506 h 719757"/>
              <a:gd name="connsiteX7" fmla="*/ 254290 w 743237"/>
              <a:gd name="connsiteY7" fmla="*/ 33934 h 719757"/>
              <a:gd name="connsiteX8" fmla="*/ 250562 w 743237"/>
              <a:gd name="connsiteY8" fmla="*/ 41375 h 719757"/>
              <a:gd name="connsiteX9" fmla="*/ 238755 w 743237"/>
              <a:gd name="connsiteY9" fmla="*/ 43756 h 719757"/>
              <a:gd name="connsiteX10" fmla="*/ 223220 w 743237"/>
              <a:gd name="connsiteY10" fmla="*/ 42864 h 719757"/>
              <a:gd name="connsiteX11" fmla="*/ 205821 w 743237"/>
              <a:gd name="connsiteY11" fmla="*/ 47031 h 719757"/>
              <a:gd name="connsiteX12" fmla="*/ 196189 w 743237"/>
              <a:gd name="connsiteY12" fmla="*/ 49115 h 719757"/>
              <a:gd name="connsiteX13" fmla="*/ 187178 w 743237"/>
              <a:gd name="connsiteY13" fmla="*/ 60724 h 719757"/>
              <a:gd name="connsiteX14" fmla="*/ 180964 w 743237"/>
              <a:gd name="connsiteY14" fmla="*/ 70249 h 719757"/>
              <a:gd name="connsiteX15" fmla="*/ 180343 w 743237"/>
              <a:gd name="connsiteY15" fmla="*/ 75309 h 719757"/>
              <a:gd name="connsiteX16" fmla="*/ 171022 w 743237"/>
              <a:gd name="connsiteY16" fmla="*/ 76202 h 719757"/>
              <a:gd name="connsiteX17" fmla="*/ 165429 w 743237"/>
              <a:gd name="connsiteY17" fmla="*/ 82453 h 719757"/>
              <a:gd name="connsiteX18" fmla="*/ 145855 w 743237"/>
              <a:gd name="connsiteY18" fmla="*/ 83345 h 719757"/>
              <a:gd name="connsiteX19" fmla="*/ 130630 w 743237"/>
              <a:gd name="connsiteY19" fmla="*/ 90191 h 719757"/>
              <a:gd name="connsiteX20" fmla="*/ 108260 w 743237"/>
              <a:gd name="connsiteY20" fmla="*/ 97633 h 719757"/>
              <a:gd name="connsiteX21" fmla="*/ 106395 w 743237"/>
              <a:gd name="connsiteY21" fmla="*/ 99716 h 719757"/>
              <a:gd name="connsiteX22" fmla="*/ 106395 w 743237"/>
              <a:gd name="connsiteY22" fmla="*/ 101800 h 719757"/>
              <a:gd name="connsiteX23" fmla="*/ 118513 w 743237"/>
              <a:gd name="connsiteY23" fmla="*/ 123529 h 719757"/>
              <a:gd name="connsiteX24" fmla="*/ 97074 w 743237"/>
              <a:gd name="connsiteY24" fmla="*/ 152105 h 719757"/>
              <a:gd name="connsiteX25" fmla="*/ 97074 w 743237"/>
              <a:gd name="connsiteY25" fmla="*/ 159249 h 719757"/>
              <a:gd name="connsiteX26" fmla="*/ 93346 w 743237"/>
              <a:gd name="connsiteY26" fmla="*/ 166988 h 719757"/>
              <a:gd name="connsiteX27" fmla="*/ 91482 w 743237"/>
              <a:gd name="connsiteY27" fmla="*/ 178895 h 719757"/>
              <a:gd name="connsiteX28" fmla="*/ 91482 w 743237"/>
              <a:gd name="connsiteY28" fmla="*/ 188718 h 719757"/>
              <a:gd name="connsiteX29" fmla="*/ 70043 w 743237"/>
              <a:gd name="connsiteY29" fmla="*/ 196755 h 719757"/>
              <a:gd name="connsiteX30" fmla="*/ 61343 w 743237"/>
              <a:gd name="connsiteY30" fmla="*/ 206875 h 719757"/>
              <a:gd name="connsiteX31" fmla="*/ 71907 w 743237"/>
              <a:gd name="connsiteY31" fmla="*/ 224735 h 719757"/>
              <a:gd name="connsiteX32" fmla="*/ 61654 w 743237"/>
              <a:gd name="connsiteY32" fmla="*/ 230093 h 719757"/>
              <a:gd name="connsiteX33" fmla="*/ 36487 w 743237"/>
              <a:gd name="connsiteY33" fmla="*/ 243488 h 719757"/>
              <a:gd name="connsiteX34" fmla="*/ 36487 w 743237"/>
              <a:gd name="connsiteY34" fmla="*/ 245274 h 719757"/>
              <a:gd name="connsiteX35" fmla="*/ 53886 w 743237"/>
              <a:gd name="connsiteY35" fmla="*/ 248250 h 719757"/>
              <a:gd name="connsiteX36" fmla="*/ 60722 w 743237"/>
              <a:gd name="connsiteY36" fmla="*/ 261347 h 719757"/>
              <a:gd name="connsiteX37" fmla="*/ 62275 w 743237"/>
              <a:gd name="connsiteY37" fmla="*/ 273254 h 719757"/>
              <a:gd name="connsiteX38" fmla="*/ 87753 w 743237"/>
              <a:gd name="connsiteY38" fmla="*/ 287542 h 719757"/>
              <a:gd name="connsiteX39" fmla="*/ 110745 w 743237"/>
              <a:gd name="connsiteY39" fmla="*/ 308080 h 719757"/>
              <a:gd name="connsiteX40" fmla="*/ 114163 w 743237"/>
              <a:gd name="connsiteY40" fmla="*/ 317010 h 719757"/>
              <a:gd name="connsiteX41" fmla="*/ 120688 w 743237"/>
              <a:gd name="connsiteY41" fmla="*/ 321773 h 719757"/>
              <a:gd name="connsiteX42" fmla="*/ 122241 w 743237"/>
              <a:gd name="connsiteY42" fmla="*/ 327726 h 719757"/>
              <a:gd name="connsiteX43" fmla="*/ 110124 w 743237"/>
              <a:gd name="connsiteY43" fmla="*/ 339633 h 719757"/>
              <a:gd name="connsiteX44" fmla="*/ 108881 w 743237"/>
              <a:gd name="connsiteY44" fmla="*/ 363446 h 719757"/>
              <a:gd name="connsiteX45" fmla="*/ 129387 w 743237"/>
              <a:gd name="connsiteY45" fmla="*/ 355111 h 719757"/>
              <a:gd name="connsiteX46" fmla="*/ 123173 w 743237"/>
              <a:gd name="connsiteY46" fmla="*/ 347372 h 719757"/>
              <a:gd name="connsiteX47" fmla="*/ 124416 w 743237"/>
              <a:gd name="connsiteY47" fmla="*/ 340823 h 719757"/>
              <a:gd name="connsiteX48" fmla="*/ 130630 w 743237"/>
              <a:gd name="connsiteY48" fmla="*/ 340228 h 719757"/>
              <a:gd name="connsiteX49" fmla="*/ 132805 w 743237"/>
              <a:gd name="connsiteY49" fmla="*/ 338442 h 719757"/>
              <a:gd name="connsiteX50" fmla="*/ 138087 w 743237"/>
              <a:gd name="connsiteY50" fmla="*/ 350646 h 719757"/>
              <a:gd name="connsiteX51" fmla="*/ 146165 w 743237"/>
              <a:gd name="connsiteY51" fmla="*/ 349754 h 719757"/>
              <a:gd name="connsiteX52" fmla="*/ 157662 w 743237"/>
              <a:gd name="connsiteY52" fmla="*/ 364042 h 719757"/>
              <a:gd name="connsiteX53" fmla="*/ 164808 w 743237"/>
              <a:gd name="connsiteY53" fmla="*/ 382497 h 719757"/>
              <a:gd name="connsiteX54" fmla="*/ 166051 w 743237"/>
              <a:gd name="connsiteY54" fmla="*/ 389938 h 719757"/>
              <a:gd name="connsiteX55" fmla="*/ 184382 w 743237"/>
              <a:gd name="connsiteY55" fmla="*/ 380413 h 719757"/>
              <a:gd name="connsiteX56" fmla="*/ 188732 w 743237"/>
              <a:gd name="connsiteY56" fmla="*/ 372972 h 719757"/>
              <a:gd name="connsiteX57" fmla="*/ 201471 w 743237"/>
              <a:gd name="connsiteY57" fmla="*/ 384580 h 719757"/>
              <a:gd name="connsiteX58" fmla="*/ 214831 w 743237"/>
              <a:gd name="connsiteY58" fmla="*/ 378925 h 719757"/>
              <a:gd name="connsiteX59" fmla="*/ 234095 w 743237"/>
              <a:gd name="connsiteY59" fmla="*/ 373567 h 719757"/>
              <a:gd name="connsiteX60" fmla="*/ 243416 w 743237"/>
              <a:gd name="connsiteY60" fmla="*/ 366423 h 719757"/>
              <a:gd name="connsiteX61" fmla="*/ 272622 w 743237"/>
              <a:gd name="connsiteY61" fmla="*/ 367911 h 719757"/>
              <a:gd name="connsiteX62" fmla="*/ 283496 w 743237"/>
              <a:gd name="connsiteY62" fmla="*/ 367614 h 719757"/>
              <a:gd name="connsiteX63" fmla="*/ 285982 w 743237"/>
              <a:gd name="connsiteY63" fmla="*/ 356005 h 719757"/>
              <a:gd name="connsiteX64" fmla="*/ 306178 w 743237"/>
              <a:gd name="connsiteY64" fmla="*/ 371186 h 719757"/>
              <a:gd name="connsiteX65" fmla="*/ 309285 w 743237"/>
              <a:gd name="connsiteY65" fmla="*/ 361363 h 719757"/>
              <a:gd name="connsiteX66" fmla="*/ 318295 w 743237"/>
              <a:gd name="connsiteY66" fmla="*/ 364935 h 719757"/>
              <a:gd name="connsiteX67" fmla="*/ 323577 w 743237"/>
              <a:gd name="connsiteY67" fmla="*/ 372972 h 719757"/>
              <a:gd name="connsiteX68" fmla="*/ 348744 w 743237"/>
              <a:gd name="connsiteY68" fmla="*/ 374758 h 719757"/>
              <a:gd name="connsiteX69" fmla="*/ 356201 w 743237"/>
              <a:gd name="connsiteY69" fmla="*/ 369400 h 719757"/>
              <a:gd name="connsiteX70" fmla="*/ 358065 w 743237"/>
              <a:gd name="connsiteY70" fmla="*/ 374758 h 719757"/>
              <a:gd name="connsiteX71" fmla="*/ 368319 w 743237"/>
              <a:gd name="connsiteY71" fmla="*/ 374758 h 719757"/>
              <a:gd name="connsiteX72" fmla="*/ 333830 w 743237"/>
              <a:gd name="connsiteY72" fmla="*/ 394404 h 719757"/>
              <a:gd name="connsiteX73" fmla="*/ 347812 w 743237"/>
              <a:gd name="connsiteY73" fmla="*/ 397976 h 719757"/>
              <a:gd name="connsiteX74" fmla="*/ 338802 w 743237"/>
              <a:gd name="connsiteY74" fmla="*/ 403929 h 719757"/>
              <a:gd name="connsiteX75" fmla="*/ 314567 w 743237"/>
              <a:gd name="connsiteY75" fmla="*/ 390534 h 719757"/>
              <a:gd name="connsiteX76" fmla="*/ 264854 w 743237"/>
              <a:gd name="connsiteY76" fmla="*/ 384581 h 719757"/>
              <a:gd name="connsiteX77" fmla="*/ 233784 w 743237"/>
              <a:gd name="connsiteY77" fmla="*/ 377139 h 719757"/>
              <a:gd name="connsiteX78" fmla="*/ 220734 w 743237"/>
              <a:gd name="connsiteY78" fmla="*/ 397083 h 719757"/>
              <a:gd name="connsiteX79" fmla="*/ 195878 w 743237"/>
              <a:gd name="connsiteY79" fmla="*/ 396785 h 719757"/>
              <a:gd name="connsiteX80" fmla="*/ 191218 w 743237"/>
              <a:gd name="connsiteY80" fmla="*/ 412859 h 719757"/>
              <a:gd name="connsiteX81" fmla="*/ 175372 w 743237"/>
              <a:gd name="connsiteY81" fmla="*/ 432505 h 719757"/>
              <a:gd name="connsiteX82" fmla="*/ 190596 w 743237"/>
              <a:gd name="connsiteY82" fmla="*/ 447388 h 719757"/>
              <a:gd name="connsiteX83" fmla="*/ 196810 w 743237"/>
              <a:gd name="connsiteY83" fmla="*/ 464653 h 719757"/>
              <a:gd name="connsiteX84" fmla="*/ 203956 w 743237"/>
              <a:gd name="connsiteY84" fmla="*/ 461676 h 719757"/>
              <a:gd name="connsiteX85" fmla="*/ 241551 w 743237"/>
              <a:gd name="connsiteY85" fmla="*/ 495907 h 719757"/>
              <a:gd name="connsiteX86" fmla="*/ 235648 w 743237"/>
              <a:gd name="connsiteY86" fmla="*/ 518827 h 719757"/>
              <a:gd name="connsiteX87" fmla="*/ 241862 w 743237"/>
              <a:gd name="connsiteY87" fmla="*/ 534008 h 719757"/>
              <a:gd name="connsiteX88" fmla="*/ 249940 w 743237"/>
              <a:gd name="connsiteY88" fmla="*/ 541152 h 719757"/>
              <a:gd name="connsiteX89" fmla="*/ 258640 w 743237"/>
              <a:gd name="connsiteY89" fmla="*/ 555737 h 719757"/>
              <a:gd name="connsiteX90" fmla="*/ 271068 w 743237"/>
              <a:gd name="connsiteY90" fmla="*/ 559309 h 719757"/>
              <a:gd name="connsiteX91" fmla="*/ 288778 w 743237"/>
              <a:gd name="connsiteY91" fmla="*/ 524483 h 719757"/>
              <a:gd name="connsiteX92" fmla="*/ 292818 w 743237"/>
              <a:gd name="connsiteY92" fmla="*/ 536389 h 719757"/>
              <a:gd name="connsiteX93" fmla="*/ 315810 w 743237"/>
              <a:gd name="connsiteY93" fmla="*/ 557226 h 719757"/>
              <a:gd name="connsiteX94" fmla="*/ 322956 w 743237"/>
              <a:gd name="connsiteY94" fmla="*/ 581932 h 719757"/>
              <a:gd name="connsiteX95" fmla="*/ 336627 w 743237"/>
              <a:gd name="connsiteY95" fmla="*/ 590266 h 719757"/>
              <a:gd name="connsiteX96" fmla="*/ 335695 w 743237"/>
              <a:gd name="connsiteY96" fmla="*/ 577467 h 719757"/>
              <a:gd name="connsiteX97" fmla="*/ 336005 w 743237"/>
              <a:gd name="connsiteY97" fmla="*/ 545022 h 719757"/>
              <a:gd name="connsiteX98" fmla="*/ 362105 w 743237"/>
              <a:gd name="connsiteY98" fmla="*/ 550082 h 719757"/>
              <a:gd name="connsiteX99" fmla="*/ 375465 w 743237"/>
              <a:gd name="connsiteY99" fmla="*/ 561393 h 719757"/>
              <a:gd name="connsiteX100" fmla="*/ 389446 w 743237"/>
              <a:gd name="connsiteY100" fmla="*/ 569430 h 719757"/>
              <a:gd name="connsiteX101" fmla="*/ 404360 w 743237"/>
              <a:gd name="connsiteY101" fmla="*/ 573002 h 719757"/>
              <a:gd name="connsiteX102" fmla="*/ 385407 w 743237"/>
              <a:gd name="connsiteY102" fmla="*/ 555142 h 719757"/>
              <a:gd name="connsiteX103" fmla="*/ 384164 w 743237"/>
              <a:gd name="connsiteY103" fmla="*/ 547403 h 719757"/>
              <a:gd name="connsiteX104" fmla="*/ 379193 w 743237"/>
              <a:gd name="connsiteY104" fmla="*/ 541450 h 719757"/>
              <a:gd name="connsiteX105" fmla="*/ 385718 w 743237"/>
              <a:gd name="connsiteY105" fmla="*/ 535496 h 719757"/>
              <a:gd name="connsiteX106" fmla="*/ 364590 w 743237"/>
              <a:gd name="connsiteY106" fmla="*/ 501563 h 719757"/>
              <a:gd name="connsiteX107" fmla="*/ 355269 w 743237"/>
              <a:gd name="connsiteY107" fmla="*/ 498884 h 719757"/>
              <a:gd name="connsiteX108" fmla="*/ 356201 w 743237"/>
              <a:gd name="connsiteY108" fmla="*/ 489061 h 719757"/>
              <a:gd name="connsiteX109" fmla="*/ 337869 w 743237"/>
              <a:gd name="connsiteY109" fmla="*/ 448876 h 719757"/>
              <a:gd name="connsiteX110" fmla="*/ 349365 w 743237"/>
              <a:gd name="connsiteY110" fmla="*/ 454830 h 719757"/>
              <a:gd name="connsiteX111" fmla="*/ 356201 w 743237"/>
              <a:gd name="connsiteY111" fmla="*/ 451555 h 719757"/>
              <a:gd name="connsiteX112" fmla="*/ 377329 w 743237"/>
              <a:gd name="connsiteY112" fmla="*/ 459295 h 719757"/>
              <a:gd name="connsiteX113" fmla="*/ 374532 w 743237"/>
              <a:gd name="connsiteY113" fmla="*/ 465546 h 719757"/>
              <a:gd name="connsiteX114" fmla="*/ 375464 w 743237"/>
              <a:gd name="connsiteY114" fmla="*/ 470308 h 719757"/>
              <a:gd name="connsiteX115" fmla="*/ 382921 w 743237"/>
              <a:gd name="connsiteY115" fmla="*/ 474475 h 719757"/>
              <a:gd name="connsiteX116" fmla="*/ 386649 w 743237"/>
              <a:gd name="connsiteY116" fmla="*/ 468522 h 719757"/>
              <a:gd name="connsiteX117" fmla="*/ 390688 w 743237"/>
              <a:gd name="connsiteY117" fmla="*/ 465248 h 719757"/>
              <a:gd name="connsiteX118" fmla="*/ 392863 w 743237"/>
              <a:gd name="connsiteY118" fmla="*/ 460783 h 719757"/>
              <a:gd name="connsiteX119" fmla="*/ 393795 w 743237"/>
              <a:gd name="connsiteY119" fmla="*/ 459891 h 719757"/>
              <a:gd name="connsiteX120" fmla="*/ 412748 w 743237"/>
              <a:gd name="connsiteY120" fmla="*/ 450961 h 719757"/>
              <a:gd name="connsiteX121" fmla="*/ 408087 w 743237"/>
              <a:gd name="connsiteY121" fmla="*/ 447389 h 719757"/>
              <a:gd name="connsiteX122" fmla="*/ 410883 w 743237"/>
              <a:gd name="connsiteY122" fmla="*/ 442626 h 719757"/>
              <a:gd name="connsiteX123" fmla="*/ 407155 w 743237"/>
              <a:gd name="connsiteY123" fmla="*/ 444114 h 719757"/>
              <a:gd name="connsiteX124" fmla="*/ 404980 w 743237"/>
              <a:gd name="connsiteY124" fmla="*/ 446198 h 719757"/>
              <a:gd name="connsiteX125" fmla="*/ 403116 w 743237"/>
              <a:gd name="connsiteY125" fmla="*/ 445603 h 719757"/>
              <a:gd name="connsiteX126" fmla="*/ 400009 w 743237"/>
              <a:gd name="connsiteY126" fmla="*/ 444710 h 719757"/>
              <a:gd name="connsiteX127" fmla="*/ 399699 w 743237"/>
              <a:gd name="connsiteY127" fmla="*/ 444710 h 719757"/>
              <a:gd name="connsiteX128" fmla="*/ 400320 w 743237"/>
              <a:gd name="connsiteY128" fmla="*/ 436376 h 719757"/>
              <a:gd name="connsiteX129" fmla="*/ 393485 w 743237"/>
              <a:gd name="connsiteY129" fmla="*/ 432506 h 719757"/>
              <a:gd name="connsiteX130" fmla="*/ 394727 w 743237"/>
              <a:gd name="connsiteY130" fmla="*/ 439055 h 719757"/>
              <a:gd name="connsiteX131" fmla="*/ 397835 w 743237"/>
              <a:gd name="connsiteY131" fmla="*/ 444413 h 719757"/>
              <a:gd name="connsiteX132" fmla="*/ 375464 w 743237"/>
              <a:gd name="connsiteY132" fmla="*/ 438162 h 719757"/>
              <a:gd name="connsiteX133" fmla="*/ 374221 w 743237"/>
              <a:gd name="connsiteY133" fmla="*/ 427446 h 719757"/>
              <a:gd name="connsiteX134" fmla="*/ 367696 w 743237"/>
              <a:gd name="connsiteY134" fmla="*/ 424172 h 719757"/>
              <a:gd name="connsiteX135" fmla="*/ 373600 w 743237"/>
              <a:gd name="connsiteY135" fmla="*/ 416432 h 719757"/>
              <a:gd name="connsiteX136" fmla="*/ 353093 w 743237"/>
              <a:gd name="connsiteY136" fmla="*/ 410777 h 719757"/>
              <a:gd name="connsiteX137" fmla="*/ 389756 w 743237"/>
              <a:gd name="connsiteY137" fmla="*/ 392619 h 719757"/>
              <a:gd name="connsiteX138" fmla="*/ 401874 w 743237"/>
              <a:gd name="connsiteY138" fmla="*/ 381010 h 719757"/>
              <a:gd name="connsiteX139" fmla="*/ 427973 w 743237"/>
              <a:gd name="connsiteY139" fmla="*/ 406014 h 719757"/>
              <a:gd name="connsiteX140" fmla="*/ 432633 w 743237"/>
              <a:gd name="connsiteY140" fmla="*/ 403335 h 719757"/>
              <a:gd name="connsiteX141" fmla="*/ 445683 w 743237"/>
              <a:gd name="connsiteY141" fmla="*/ 412265 h 719757"/>
              <a:gd name="connsiteX142" fmla="*/ 446614 w 743237"/>
              <a:gd name="connsiteY142" fmla="*/ 418516 h 719757"/>
              <a:gd name="connsiteX143" fmla="*/ 455003 w 743237"/>
              <a:gd name="connsiteY143" fmla="*/ 418516 h 719757"/>
              <a:gd name="connsiteX144" fmla="*/ 453450 w 743237"/>
              <a:gd name="connsiteY144" fmla="*/ 391726 h 719757"/>
              <a:gd name="connsiteX145" fmla="*/ 447547 w 743237"/>
              <a:gd name="connsiteY145" fmla="*/ 378331 h 719757"/>
              <a:gd name="connsiteX146" fmla="*/ 441022 w 743237"/>
              <a:gd name="connsiteY146" fmla="*/ 367616 h 719757"/>
              <a:gd name="connsiteX147" fmla="*/ 446614 w 743237"/>
              <a:gd name="connsiteY147" fmla="*/ 355114 h 719757"/>
              <a:gd name="connsiteX148" fmla="*/ 411194 w 743237"/>
              <a:gd name="connsiteY148" fmla="*/ 345589 h 719757"/>
              <a:gd name="connsiteX149" fmla="*/ 398766 w 743237"/>
              <a:gd name="connsiteY149" fmla="*/ 332789 h 719757"/>
              <a:gd name="connsiteX150" fmla="*/ 372667 w 743237"/>
              <a:gd name="connsiteY150" fmla="*/ 331598 h 719757"/>
              <a:gd name="connsiteX151" fmla="*/ 365521 w 743237"/>
              <a:gd name="connsiteY151" fmla="*/ 316120 h 719757"/>
              <a:gd name="connsiteX152" fmla="*/ 347811 w 743237"/>
              <a:gd name="connsiteY152" fmla="*/ 321180 h 719757"/>
              <a:gd name="connsiteX153" fmla="*/ 339111 w 743237"/>
              <a:gd name="connsiteY153" fmla="*/ 309571 h 719757"/>
              <a:gd name="connsiteX154" fmla="*/ 316119 w 743237"/>
              <a:gd name="connsiteY154" fmla="*/ 308679 h 719757"/>
              <a:gd name="connsiteX155" fmla="*/ 312080 w 743237"/>
              <a:gd name="connsiteY155" fmla="*/ 309869 h 719757"/>
              <a:gd name="connsiteX156" fmla="*/ 304001 w 743237"/>
              <a:gd name="connsiteY156" fmla="*/ 303321 h 719757"/>
              <a:gd name="connsiteX157" fmla="*/ 295612 w 743237"/>
              <a:gd name="connsiteY157" fmla="*/ 308679 h 719757"/>
              <a:gd name="connsiteX158" fmla="*/ 287223 w 743237"/>
              <a:gd name="connsiteY158" fmla="*/ 306000 h 719757"/>
              <a:gd name="connsiteX159" fmla="*/ 311458 w 743237"/>
              <a:gd name="connsiteY159" fmla="*/ 297963 h 719757"/>
              <a:gd name="connsiteX160" fmla="*/ 331033 w 743237"/>
              <a:gd name="connsiteY160" fmla="*/ 287247 h 719757"/>
              <a:gd name="connsiteX161" fmla="*/ 333829 w 743237"/>
              <a:gd name="connsiteY161" fmla="*/ 275043 h 719757"/>
              <a:gd name="connsiteX162" fmla="*/ 327304 w 743237"/>
              <a:gd name="connsiteY162" fmla="*/ 269983 h 719757"/>
              <a:gd name="connsiteX163" fmla="*/ 315187 w 743237"/>
              <a:gd name="connsiteY163" fmla="*/ 262243 h 719757"/>
              <a:gd name="connsiteX164" fmla="*/ 309594 w 743237"/>
              <a:gd name="connsiteY164" fmla="*/ 253313 h 719757"/>
              <a:gd name="connsiteX165" fmla="*/ 317983 w 743237"/>
              <a:gd name="connsiteY165" fmla="*/ 247955 h 719757"/>
              <a:gd name="connsiteX166" fmla="*/ 317983 w 743237"/>
              <a:gd name="connsiteY166" fmla="*/ 239919 h 719757"/>
              <a:gd name="connsiteX167" fmla="*/ 337557 w 743237"/>
              <a:gd name="connsiteY167" fmla="*/ 245574 h 719757"/>
              <a:gd name="connsiteX168" fmla="*/ 344082 w 743237"/>
              <a:gd name="connsiteY168" fmla="*/ 253313 h 719757"/>
              <a:gd name="connsiteX169" fmla="*/ 347189 w 743237"/>
              <a:gd name="connsiteY169" fmla="*/ 258076 h 719757"/>
              <a:gd name="connsiteX170" fmla="*/ 342529 w 743237"/>
              <a:gd name="connsiteY170" fmla="*/ 264625 h 719757"/>
              <a:gd name="connsiteX171" fmla="*/ 337868 w 743237"/>
              <a:gd name="connsiteY171" fmla="*/ 265220 h 719757"/>
              <a:gd name="connsiteX172" fmla="*/ 336937 w 743237"/>
              <a:gd name="connsiteY172" fmla="*/ 262243 h 719757"/>
              <a:gd name="connsiteX173" fmla="*/ 334451 w 743237"/>
              <a:gd name="connsiteY173" fmla="*/ 265518 h 719757"/>
              <a:gd name="connsiteX174" fmla="*/ 341597 w 743237"/>
              <a:gd name="connsiteY174" fmla="*/ 269090 h 719757"/>
              <a:gd name="connsiteX175" fmla="*/ 360239 w 743237"/>
              <a:gd name="connsiteY175" fmla="*/ 256885 h 719757"/>
              <a:gd name="connsiteX176" fmla="*/ 312391 w 743237"/>
              <a:gd name="connsiteY176" fmla="*/ 214915 h 719757"/>
              <a:gd name="connsiteX177" fmla="*/ 300274 w 743237"/>
              <a:gd name="connsiteY177" fmla="*/ 191400 h 719757"/>
              <a:gd name="connsiteX178" fmla="*/ 282563 w 743237"/>
              <a:gd name="connsiteY178" fmla="*/ 173837 h 719757"/>
              <a:gd name="connsiteX179" fmla="*/ 265785 w 743237"/>
              <a:gd name="connsiteY179" fmla="*/ 155680 h 719757"/>
              <a:gd name="connsiteX180" fmla="*/ 272310 w 743237"/>
              <a:gd name="connsiteY180" fmla="*/ 128888 h 719757"/>
              <a:gd name="connsiteX181" fmla="*/ 262989 w 743237"/>
              <a:gd name="connsiteY181" fmla="*/ 119065 h 719757"/>
              <a:gd name="connsiteX182" fmla="*/ 269203 w 743237"/>
              <a:gd name="connsiteY182" fmla="*/ 115493 h 719757"/>
              <a:gd name="connsiteX183" fmla="*/ 275107 w 743237"/>
              <a:gd name="connsiteY183" fmla="*/ 111326 h 719757"/>
              <a:gd name="connsiteX184" fmla="*/ 277282 w 743237"/>
              <a:gd name="connsiteY184" fmla="*/ 104182 h 719757"/>
              <a:gd name="connsiteX185" fmla="*/ 287535 w 743237"/>
              <a:gd name="connsiteY185" fmla="*/ 95847 h 719757"/>
              <a:gd name="connsiteX186" fmla="*/ 293127 w 743237"/>
              <a:gd name="connsiteY186" fmla="*/ 122637 h 719757"/>
              <a:gd name="connsiteX187" fmla="*/ 333830 w 743237"/>
              <a:gd name="connsiteY187" fmla="*/ 135734 h 719757"/>
              <a:gd name="connsiteX188" fmla="*/ 337558 w 743237"/>
              <a:gd name="connsiteY188" fmla="*/ 148831 h 719757"/>
              <a:gd name="connsiteX189" fmla="*/ 345015 w 743237"/>
              <a:gd name="connsiteY189" fmla="*/ 163715 h 719757"/>
              <a:gd name="connsiteX190" fmla="*/ 378571 w 743237"/>
              <a:gd name="connsiteY190" fmla="*/ 163715 h 719757"/>
              <a:gd name="connsiteX191" fmla="*/ 342219 w 743237"/>
              <a:gd name="connsiteY191" fmla="*/ 127102 h 719757"/>
              <a:gd name="connsiteX192" fmla="*/ 354957 w 743237"/>
              <a:gd name="connsiteY192" fmla="*/ 129186 h 719757"/>
              <a:gd name="connsiteX193" fmla="*/ 366453 w 743237"/>
              <a:gd name="connsiteY193" fmla="*/ 127995 h 719757"/>
              <a:gd name="connsiteX194" fmla="*/ 397213 w 743237"/>
              <a:gd name="connsiteY194" fmla="*/ 156571 h 719757"/>
              <a:gd name="connsiteX195" fmla="*/ 399077 w 743237"/>
              <a:gd name="connsiteY195" fmla="*/ 136032 h 719757"/>
              <a:gd name="connsiteX196" fmla="*/ 369250 w 743237"/>
              <a:gd name="connsiteY196" fmla="*/ 116981 h 719757"/>
              <a:gd name="connsiteX197" fmla="*/ 390688 w 743237"/>
              <a:gd name="connsiteY197" fmla="*/ 111921 h 719757"/>
              <a:gd name="connsiteX198" fmla="*/ 413680 w 743237"/>
              <a:gd name="connsiteY198" fmla="*/ 115791 h 719757"/>
              <a:gd name="connsiteX199" fmla="*/ 428283 w 743237"/>
              <a:gd name="connsiteY199" fmla="*/ 130376 h 719757"/>
              <a:gd name="connsiteX200" fmla="*/ 437294 w 743237"/>
              <a:gd name="connsiteY200" fmla="*/ 125316 h 719757"/>
              <a:gd name="connsiteX201" fmla="*/ 424244 w 743237"/>
              <a:gd name="connsiteY201" fmla="*/ 115196 h 719757"/>
              <a:gd name="connsiteX202" fmla="*/ 401874 w 743237"/>
              <a:gd name="connsiteY202" fmla="*/ 105670 h 719757"/>
              <a:gd name="connsiteX203" fmla="*/ 393174 w 743237"/>
              <a:gd name="connsiteY203" fmla="*/ 97633 h 719757"/>
              <a:gd name="connsiteX204" fmla="*/ 395349 w 743237"/>
              <a:gd name="connsiteY204" fmla="*/ 102991 h 719757"/>
              <a:gd name="connsiteX205" fmla="*/ 392553 w 743237"/>
              <a:gd name="connsiteY205" fmla="*/ 105670 h 719757"/>
              <a:gd name="connsiteX206" fmla="*/ 379814 w 743237"/>
              <a:gd name="connsiteY206" fmla="*/ 102396 h 719757"/>
              <a:gd name="connsiteX207" fmla="*/ 382921 w 743237"/>
              <a:gd name="connsiteY207" fmla="*/ 89001 h 719757"/>
              <a:gd name="connsiteX208" fmla="*/ 368318 w 743237"/>
              <a:gd name="connsiteY208" fmla="*/ 80667 h 719757"/>
              <a:gd name="connsiteX209" fmla="*/ 360861 w 743237"/>
              <a:gd name="connsiteY209" fmla="*/ 69951 h 719757"/>
              <a:gd name="connsiteX210" fmla="*/ 396902 w 743237"/>
              <a:gd name="connsiteY210" fmla="*/ 63998 h 719757"/>
              <a:gd name="connsiteX211" fmla="*/ 420516 w 743237"/>
              <a:gd name="connsiteY211" fmla="*/ 35124 h 719757"/>
              <a:gd name="connsiteX212" fmla="*/ 423002 w 743237"/>
              <a:gd name="connsiteY212" fmla="*/ 34232 h 719757"/>
              <a:gd name="connsiteX213" fmla="*/ 409020 w 743237"/>
              <a:gd name="connsiteY213" fmla="*/ 14585 h 719757"/>
              <a:gd name="connsiteX214" fmla="*/ 400009 w 743237"/>
              <a:gd name="connsiteY214" fmla="*/ 14585 h 719757"/>
              <a:gd name="connsiteX215" fmla="*/ 393795 w 743237"/>
              <a:gd name="connsiteY215" fmla="*/ 0 h 719757"/>
              <a:gd name="connsiteX216" fmla="*/ 536408 w 743237"/>
              <a:gd name="connsiteY216" fmla="*/ 120851 h 719757"/>
              <a:gd name="connsiteX217" fmla="*/ 535166 w 743237"/>
              <a:gd name="connsiteY217" fmla="*/ 121148 h 719757"/>
              <a:gd name="connsiteX218" fmla="*/ 525844 w 743237"/>
              <a:gd name="connsiteY218" fmla="*/ 131864 h 719757"/>
              <a:gd name="connsiteX219" fmla="*/ 515902 w 743237"/>
              <a:gd name="connsiteY219" fmla="*/ 128887 h 719757"/>
              <a:gd name="connsiteX220" fmla="*/ 503474 w 743237"/>
              <a:gd name="connsiteY220" fmla="*/ 139603 h 719757"/>
              <a:gd name="connsiteX221" fmla="*/ 512795 w 743237"/>
              <a:gd name="connsiteY221" fmla="*/ 152105 h 719757"/>
              <a:gd name="connsiteX222" fmla="*/ 519009 w 743237"/>
              <a:gd name="connsiteY222" fmla="*/ 143175 h 719757"/>
              <a:gd name="connsiteX223" fmla="*/ 530194 w 743237"/>
              <a:gd name="connsiteY223" fmla="*/ 151510 h 719757"/>
              <a:gd name="connsiteX224" fmla="*/ 534544 w 743237"/>
              <a:gd name="connsiteY224" fmla="*/ 132459 h 719757"/>
              <a:gd name="connsiteX225" fmla="*/ 536408 w 743237"/>
              <a:gd name="connsiteY225" fmla="*/ 120851 h 719757"/>
              <a:gd name="connsiteX226" fmla="*/ 630862 w 743237"/>
              <a:gd name="connsiteY226" fmla="*/ 180086 h 719757"/>
              <a:gd name="connsiteX227" fmla="*/ 599792 w 743237"/>
              <a:gd name="connsiteY227" fmla="*/ 197350 h 719757"/>
              <a:gd name="connsiteX228" fmla="*/ 606627 w 743237"/>
              <a:gd name="connsiteY228" fmla="*/ 216401 h 719757"/>
              <a:gd name="connsiteX229" fmla="*/ 625891 w 743237"/>
              <a:gd name="connsiteY229" fmla="*/ 203899 h 719757"/>
              <a:gd name="connsiteX230" fmla="*/ 627134 w 743237"/>
              <a:gd name="connsiteY230" fmla="*/ 214020 h 719757"/>
              <a:gd name="connsiteX231" fmla="*/ 645776 w 743237"/>
              <a:gd name="connsiteY231" fmla="*/ 225926 h 719757"/>
              <a:gd name="connsiteX232" fmla="*/ 661311 w 743237"/>
              <a:gd name="connsiteY232" fmla="*/ 218187 h 719757"/>
              <a:gd name="connsiteX233" fmla="*/ 654476 w 743237"/>
              <a:gd name="connsiteY233" fmla="*/ 207471 h 719757"/>
              <a:gd name="connsiteX234" fmla="*/ 668768 w 743237"/>
              <a:gd name="connsiteY234" fmla="*/ 215210 h 719757"/>
              <a:gd name="connsiteX235" fmla="*/ 645776 w 743237"/>
              <a:gd name="connsiteY235" fmla="*/ 191397 h 719757"/>
              <a:gd name="connsiteX236" fmla="*/ 630862 w 743237"/>
              <a:gd name="connsiteY236" fmla="*/ 180086 h 719757"/>
              <a:gd name="connsiteX237" fmla="*/ 507202 w 743237"/>
              <a:gd name="connsiteY237" fmla="*/ 183063 h 719757"/>
              <a:gd name="connsiteX238" fmla="*/ 505027 w 743237"/>
              <a:gd name="connsiteY238" fmla="*/ 186932 h 719757"/>
              <a:gd name="connsiteX239" fmla="*/ 508756 w 743237"/>
              <a:gd name="connsiteY239" fmla="*/ 189909 h 719757"/>
              <a:gd name="connsiteX240" fmla="*/ 507202 w 743237"/>
              <a:gd name="connsiteY240" fmla="*/ 183063 h 719757"/>
              <a:gd name="connsiteX241" fmla="*/ 22194 w 743237"/>
              <a:gd name="connsiteY241" fmla="*/ 231879 h 719757"/>
              <a:gd name="connsiteX242" fmla="*/ 19397 w 743237"/>
              <a:gd name="connsiteY242" fmla="*/ 232475 h 719757"/>
              <a:gd name="connsiteX243" fmla="*/ 755 w 743237"/>
              <a:gd name="connsiteY243" fmla="*/ 243191 h 719757"/>
              <a:gd name="connsiteX244" fmla="*/ 12562 w 743237"/>
              <a:gd name="connsiteY244" fmla="*/ 249739 h 719757"/>
              <a:gd name="connsiteX245" fmla="*/ 44875 w 743237"/>
              <a:gd name="connsiteY245" fmla="*/ 278910 h 719757"/>
              <a:gd name="connsiteX246" fmla="*/ 51711 w 743237"/>
              <a:gd name="connsiteY246" fmla="*/ 275338 h 719757"/>
              <a:gd name="connsiteX247" fmla="*/ 33068 w 743237"/>
              <a:gd name="connsiteY247" fmla="*/ 265218 h 719757"/>
              <a:gd name="connsiteX248" fmla="*/ 29961 w 743237"/>
              <a:gd name="connsiteY248" fmla="*/ 253906 h 719757"/>
              <a:gd name="connsiteX249" fmla="*/ 23126 w 743237"/>
              <a:gd name="connsiteY249" fmla="*/ 247953 h 719757"/>
              <a:gd name="connsiteX250" fmla="*/ 29961 w 743237"/>
              <a:gd name="connsiteY250" fmla="*/ 240214 h 719757"/>
              <a:gd name="connsiteX251" fmla="*/ 22194 w 743237"/>
              <a:gd name="connsiteY251" fmla="*/ 231879 h 719757"/>
              <a:gd name="connsiteX252" fmla="*/ 415545 w 743237"/>
              <a:gd name="connsiteY252" fmla="*/ 234261 h 719757"/>
              <a:gd name="connsiteX253" fmla="*/ 410573 w 743237"/>
              <a:gd name="connsiteY253" fmla="*/ 239916 h 719757"/>
              <a:gd name="connsiteX254" fmla="*/ 415234 w 743237"/>
              <a:gd name="connsiteY254" fmla="*/ 244084 h 719757"/>
              <a:gd name="connsiteX255" fmla="*/ 415544 w 743237"/>
              <a:gd name="connsiteY255" fmla="*/ 234261 h 719757"/>
              <a:gd name="connsiteX256" fmla="*/ 383542 w 743237"/>
              <a:gd name="connsiteY256" fmla="*/ 247953 h 719757"/>
              <a:gd name="connsiteX257" fmla="*/ 393174 w 743237"/>
              <a:gd name="connsiteY257" fmla="*/ 260455 h 719757"/>
              <a:gd name="connsiteX258" fmla="*/ 402184 w 743237"/>
              <a:gd name="connsiteY258" fmla="*/ 257181 h 719757"/>
              <a:gd name="connsiteX259" fmla="*/ 395038 w 743237"/>
              <a:gd name="connsiteY259" fmla="*/ 252418 h 719757"/>
              <a:gd name="connsiteX260" fmla="*/ 383542 w 743237"/>
              <a:gd name="connsiteY260" fmla="*/ 247953 h 719757"/>
              <a:gd name="connsiteX261" fmla="*/ 369560 w 743237"/>
              <a:gd name="connsiteY261" fmla="*/ 249739 h 719757"/>
              <a:gd name="connsiteX262" fmla="*/ 366453 w 743237"/>
              <a:gd name="connsiteY262" fmla="*/ 251823 h 719757"/>
              <a:gd name="connsiteX263" fmla="*/ 373910 w 743237"/>
              <a:gd name="connsiteY263" fmla="*/ 256288 h 719757"/>
              <a:gd name="connsiteX264" fmla="*/ 369560 w 743237"/>
              <a:gd name="connsiteY264" fmla="*/ 249739 h 719757"/>
              <a:gd name="connsiteX265" fmla="*/ 472403 w 743237"/>
              <a:gd name="connsiteY265" fmla="*/ 258967 h 719757"/>
              <a:gd name="connsiteX266" fmla="*/ 470539 w 743237"/>
              <a:gd name="connsiteY266" fmla="*/ 269683 h 719757"/>
              <a:gd name="connsiteX267" fmla="*/ 487006 w 743237"/>
              <a:gd name="connsiteY267" fmla="*/ 279505 h 719757"/>
              <a:gd name="connsiteX268" fmla="*/ 488249 w 743237"/>
              <a:gd name="connsiteY268" fmla="*/ 271766 h 719757"/>
              <a:gd name="connsiteX269" fmla="*/ 474889 w 743237"/>
              <a:gd name="connsiteY269" fmla="*/ 259562 h 719757"/>
              <a:gd name="connsiteX270" fmla="*/ 472403 w 743237"/>
              <a:gd name="connsiteY270" fmla="*/ 258967 h 719757"/>
              <a:gd name="connsiteX271" fmla="*/ 358997 w 743237"/>
              <a:gd name="connsiteY271" fmla="*/ 271469 h 719757"/>
              <a:gd name="connsiteX272" fmla="*/ 344394 w 743237"/>
              <a:gd name="connsiteY272" fmla="*/ 277719 h 719757"/>
              <a:gd name="connsiteX273" fmla="*/ 336005 w 743237"/>
              <a:gd name="connsiteY273" fmla="*/ 287840 h 719757"/>
              <a:gd name="connsiteX274" fmla="*/ 326373 w 743237"/>
              <a:gd name="connsiteY274" fmla="*/ 293496 h 719757"/>
              <a:gd name="connsiteX275" fmla="*/ 317984 w 743237"/>
              <a:gd name="connsiteY275" fmla="*/ 304211 h 719757"/>
              <a:gd name="connsiteX276" fmla="*/ 331344 w 743237"/>
              <a:gd name="connsiteY276" fmla="*/ 299449 h 719757"/>
              <a:gd name="connsiteX277" fmla="*/ 335694 w 743237"/>
              <a:gd name="connsiteY277" fmla="*/ 293793 h 719757"/>
              <a:gd name="connsiteX278" fmla="*/ 371114 w 743237"/>
              <a:gd name="connsiteY278" fmla="*/ 308379 h 719757"/>
              <a:gd name="connsiteX279" fmla="*/ 402806 w 743237"/>
              <a:gd name="connsiteY279" fmla="*/ 324452 h 719757"/>
              <a:gd name="connsiteX280" fmla="*/ 405913 w 743237"/>
              <a:gd name="connsiteY280" fmla="*/ 339038 h 719757"/>
              <a:gd name="connsiteX281" fmla="*/ 441022 w 743237"/>
              <a:gd name="connsiteY281" fmla="*/ 334275 h 719757"/>
              <a:gd name="connsiteX282" fmla="*/ 451586 w 743237"/>
              <a:gd name="connsiteY282" fmla="*/ 341717 h 719757"/>
              <a:gd name="connsiteX283" fmla="*/ 453450 w 743237"/>
              <a:gd name="connsiteY283" fmla="*/ 351837 h 719757"/>
              <a:gd name="connsiteX284" fmla="*/ 462461 w 743237"/>
              <a:gd name="connsiteY284" fmla="*/ 355707 h 719757"/>
              <a:gd name="connsiteX285" fmla="*/ 465879 w 743237"/>
              <a:gd name="connsiteY285" fmla="*/ 365530 h 719757"/>
              <a:gd name="connsiteX286" fmla="*/ 485453 w 743237"/>
              <a:gd name="connsiteY286" fmla="*/ 377436 h 719757"/>
              <a:gd name="connsiteX287" fmla="*/ 498813 w 743237"/>
              <a:gd name="connsiteY287" fmla="*/ 377436 h 719757"/>
              <a:gd name="connsiteX288" fmla="*/ 500677 w 743237"/>
              <a:gd name="connsiteY288" fmla="*/ 351540 h 719757"/>
              <a:gd name="connsiteX289" fmla="*/ 469918 w 743237"/>
              <a:gd name="connsiteY289" fmla="*/ 350647 h 719757"/>
              <a:gd name="connsiteX290" fmla="*/ 457490 w 743237"/>
              <a:gd name="connsiteY290" fmla="*/ 315523 h 719757"/>
              <a:gd name="connsiteX291" fmla="*/ 447236 w 743237"/>
              <a:gd name="connsiteY291" fmla="*/ 307486 h 719757"/>
              <a:gd name="connsiteX292" fmla="*/ 448168 w 743237"/>
              <a:gd name="connsiteY292" fmla="*/ 302128 h 719757"/>
              <a:gd name="connsiteX293" fmla="*/ 426419 w 743237"/>
              <a:gd name="connsiteY293" fmla="*/ 303319 h 719757"/>
              <a:gd name="connsiteX294" fmla="*/ 409641 w 743237"/>
              <a:gd name="connsiteY294" fmla="*/ 302128 h 719757"/>
              <a:gd name="connsiteX295" fmla="*/ 402805 w 743237"/>
              <a:gd name="connsiteY295" fmla="*/ 295282 h 719757"/>
              <a:gd name="connsiteX296" fmla="*/ 391620 w 743237"/>
              <a:gd name="connsiteY296" fmla="*/ 295579 h 719757"/>
              <a:gd name="connsiteX297" fmla="*/ 374531 w 743237"/>
              <a:gd name="connsiteY297" fmla="*/ 278017 h 719757"/>
              <a:gd name="connsiteX298" fmla="*/ 361171 w 743237"/>
              <a:gd name="connsiteY298" fmla="*/ 271766 h 719757"/>
              <a:gd name="connsiteX299" fmla="*/ 358996 w 743237"/>
              <a:gd name="connsiteY299" fmla="*/ 271469 h 719757"/>
              <a:gd name="connsiteX300" fmla="*/ 622784 w 743237"/>
              <a:gd name="connsiteY300" fmla="*/ 276529 h 719757"/>
              <a:gd name="connsiteX301" fmla="*/ 609113 w 743237"/>
              <a:gd name="connsiteY301" fmla="*/ 287245 h 719757"/>
              <a:gd name="connsiteX302" fmla="*/ 625270 w 743237"/>
              <a:gd name="connsiteY302" fmla="*/ 306890 h 719757"/>
              <a:gd name="connsiteX303" fmla="*/ 620920 w 743237"/>
              <a:gd name="connsiteY303" fmla="*/ 319392 h 719757"/>
              <a:gd name="connsiteX304" fmla="*/ 637698 w 743237"/>
              <a:gd name="connsiteY304" fmla="*/ 322369 h 719757"/>
              <a:gd name="connsiteX305" fmla="*/ 640183 w 743237"/>
              <a:gd name="connsiteY305" fmla="*/ 290221 h 719757"/>
              <a:gd name="connsiteX306" fmla="*/ 622784 w 743237"/>
              <a:gd name="connsiteY306" fmla="*/ 276529 h 719757"/>
              <a:gd name="connsiteX307" fmla="*/ 581771 w 743237"/>
              <a:gd name="connsiteY307" fmla="*/ 281887 h 719757"/>
              <a:gd name="connsiteX308" fmla="*/ 585810 w 743237"/>
              <a:gd name="connsiteY308" fmla="*/ 291412 h 719757"/>
              <a:gd name="connsiteX309" fmla="*/ 581771 w 743237"/>
              <a:gd name="connsiteY309" fmla="*/ 281887 h 719757"/>
              <a:gd name="connsiteX310" fmla="*/ 57614 w 743237"/>
              <a:gd name="connsiteY310" fmla="*/ 294686 h 719757"/>
              <a:gd name="connsiteX311" fmla="*/ 60721 w 743237"/>
              <a:gd name="connsiteY311" fmla="*/ 299746 h 719757"/>
              <a:gd name="connsiteX312" fmla="*/ 61031 w 743237"/>
              <a:gd name="connsiteY312" fmla="*/ 296175 h 719757"/>
              <a:gd name="connsiteX313" fmla="*/ 57613 w 743237"/>
              <a:gd name="connsiteY313" fmla="*/ 294686 h 719757"/>
              <a:gd name="connsiteX314" fmla="*/ 738987 w 743237"/>
              <a:gd name="connsiteY314" fmla="*/ 349159 h 719757"/>
              <a:gd name="connsiteX315" fmla="*/ 729045 w 743237"/>
              <a:gd name="connsiteY315" fmla="*/ 350944 h 719757"/>
              <a:gd name="connsiteX316" fmla="*/ 704810 w 743237"/>
              <a:gd name="connsiteY316" fmla="*/ 356898 h 719757"/>
              <a:gd name="connsiteX317" fmla="*/ 709160 w 743237"/>
              <a:gd name="connsiteY317" fmla="*/ 365828 h 719757"/>
              <a:gd name="connsiteX318" fmla="*/ 724695 w 743237"/>
              <a:gd name="connsiteY318" fmla="*/ 369995 h 719757"/>
              <a:gd name="connsiteX319" fmla="*/ 735259 w 743237"/>
              <a:gd name="connsiteY319" fmla="*/ 358088 h 719757"/>
              <a:gd name="connsiteX320" fmla="*/ 742094 w 743237"/>
              <a:gd name="connsiteY320" fmla="*/ 350349 h 719757"/>
              <a:gd name="connsiteX321" fmla="*/ 738987 w 743237"/>
              <a:gd name="connsiteY321" fmla="*/ 349159 h 719757"/>
              <a:gd name="connsiteX322" fmla="*/ 522737 w 743237"/>
              <a:gd name="connsiteY322" fmla="*/ 368804 h 719757"/>
              <a:gd name="connsiteX323" fmla="*/ 523359 w 743237"/>
              <a:gd name="connsiteY323" fmla="*/ 382497 h 719757"/>
              <a:gd name="connsiteX324" fmla="*/ 564993 w 743237"/>
              <a:gd name="connsiteY324" fmla="*/ 411072 h 719757"/>
              <a:gd name="connsiteX325" fmla="*/ 577421 w 743237"/>
              <a:gd name="connsiteY325" fmla="*/ 405714 h 719757"/>
              <a:gd name="connsiteX326" fmla="*/ 550701 w 743237"/>
              <a:gd name="connsiteY326" fmla="*/ 397380 h 719757"/>
              <a:gd name="connsiteX327" fmla="*/ 544487 w 743237"/>
              <a:gd name="connsiteY327" fmla="*/ 383092 h 719757"/>
              <a:gd name="connsiteX328" fmla="*/ 522737 w 743237"/>
              <a:gd name="connsiteY328" fmla="*/ 368804 h 719757"/>
              <a:gd name="connsiteX329" fmla="*/ 675914 w 743237"/>
              <a:gd name="connsiteY329" fmla="*/ 374758 h 719757"/>
              <a:gd name="connsiteX330" fmla="*/ 671254 w 743237"/>
              <a:gd name="connsiteY330" fmla="*/ 377734 h 719757"/>
              <a:gd name="connsiteX331" fmla="*/ 665972 w 743237"/>
              <a:gd name="connsiteY331" fmla="*/ 381306 h 719757"/>
              <a:gd name="connsiteX332" fmla="*/ 675914 w 743237"/>
              <a:gd name="connsiteY332" fmla="*/ 374758 h 719757"/>
              <a:gd name="connsiteX333" fmla="*/ 665972 w 743237"/>
              <a:gd name="connsiteY333" fmla="*/ 381306 h 719757"/>
              <a:gd name="connsiteX334" fmla="*/ 654476 w 743237"/>
              <a:gd name="connsiteY334" fmla="*/ 384878 h 719757"/>
              <a:gd name="connsiteX335" fmla="*/ 654476 w 743237"/>
              <a:gd name="connsiteY335" fmla="*/ 396785 h 719757"/>
              <a:gd name="connsiteX336" fmla="*/ 674361 w 743237"/>
              <a:gd name="connsiteY336" fmla="*/ 384283 h 719757"/>
              <a:gd name="connsiteX337" fmla="*/ 653854 w 743237"/>
              <a:gd name="connsiteY337" fmla="*/ 386664 h 719757"/>
              <a:gd name="connsiteX338" fmla="*/ 665972 w 743237"/>
              <a:gd name="connsiteY338" fmla="*/ 381306 h 719757"/>
              <a:gd name="connsiteX339" fmla="*/ 119133 w 743237"/>
              <a:gd name="connsiteY339" fmla="*/ 375948 h 719757"/>
              <a:gd name="connsiteX340" fmla="*/ 120065 w 743237"/>
              <a:gd name="connsiteY340" fmla="*/ 383092 h 719757"/>
              <a:gd name="connsiteX341" fmla="*/ 133114 w 743237"/>
              <a:gd name="connsiteY341" fmla="*/ 394403 h 719757"/>
              <a:gd name="connsiteX342" fmla="*/ 125347 w 743237"/>
              <a:gd name="connsiteY342" fmla="*/ 380115 h 719757"/>
              <a:gd name="connsiteX343" fmla="*/ 119133 w 743237"/>
              <a:gd name="connsiteY343" fmla="*/ 375948 h 719757"/>
              <a:gd name="connsiteX344" fmla="*/ 110744 w 743237"/>
              <a:gd name="connsiteY344" fmla="*/ 377734 h 719757"/>
              <a:gd name="connsiteX345" fmla="*/ 108569 w 743237"/>
              <a:gd name="connsiteY345" fmla="*/ 380711 h 719757"/>
              <a:gd name="connsiteX346" fmla="*/ 110123 w 743237"/>
              <a:gd name="connsiteY346" fmla="*/ 393808 h 719757"/>
              <a:gd name="connsiteX347" fmla="*/ 101734 w 743237"/>
              <a:gd name="connsiteY347" fmla="*/ 395594 h 719757"/>
              <a:gd name="connsiteX348" fmla="*/ 100802 w 743237"/>
              <a:gd name="connsiteY348" fmla="*/ 394403 h 719757"/>
              <a:gd name="connsiteX349" fmla="*/ 102356 w 743237"/>
              <a:gd name="connsiteY349" fmla="*/ 414347 h 719757"/>
              <a:gd name="connsiteX350" fmla="*/ 102356 w 743237"/>
              <a:gd name="connsiteY350" fmla="*/ 402738 h 719757"/>
              <a:gd name="connsiteX351" fmla="*/ 111677 w 743237"/>
              <a:gd name="connsiteY351" fmla="*/ 420598 h 719757"/>
              <a:gd name="connsiteX352" fmla="*/ 122862 w 743237"/>
              <a:gd name="connsiteY352" fmla="*/ 417026 h 719757"/>
              <a:gd name="connsiteX353" fmla="*/ 139640 w 743237"/>
              <a:gd name="connsiteY353" fmla="*/ 420598 h 719757"/>
              <a:gd name="connsiteX354" fmla="*/ 120998 w 743237"/>
              <a:gd name="connsiteY354" fmla="*/ 401845 h 719757"/>
              <a:gd name="connsiteX355" fmla="*/ 119134 w 743237"/>
              <a:gd name="connsiteY355" fmla="*/ 392022 h 719757"/>
              <a:gd name="connsiteX356" fmla="*/ 110745 w 743237"/>
              <a:gd name="connsiteY356" fmla="*/ 377734 h 719757"/>
              <a:gd name="connsiteX357" fmla="*/ 401252 w 743237"/>
              <a:gd name="connsiteY357" fmla="*/ 390236 h 719757"/>
              <a:gd name="connsiteX358" fmla="*/ 399077 w 743237"/>
              <a:gd name="connsiteY358" fmla="*/ 394106 h 719757"/>
              <a:gd name="connsiteX359" fmla="*/ 399387 w 743237"/>
              <a:gd name="connsiteY359" fmla="*/ 396189 h 719757"/>
              <a:gd name="connsiteX360" fmla="*/ 396280 w 743237"/>
              <a:gd name="connsiteY360" fmla="*/ 403333 h 719757"/>
              <a:gd name="connsiteX361" fmla="*/ 405602 w 743237"/>
              <a:gd name="connsiteY361" fmla="*/ 395296 h 719757"/>
              <a:gd name="connsiteX362" fmla="*/ 401252 w 743237"/>
              <a:gd name="connsiteY362" fmla="*/ 390236 h 719757"/>
              <a:gd name="connsiteX363" fmla="*/ 486696 w 743237"/>
              <a:gd name="connsiteY363" fmla="*/ 408393 h 719757"/>
              <a:gd name="connsiteX364" fmla="*/ 482967 w 743237"/>
              <a:gd name="connsiteY364" fmla="*/ 415835 h 719757"/>
              <a:gd name="connsiteX365" fmla="*/ 490735 w 743237"/>
              <a:gd name="connsiteY365" fmla="*/ 422979 h 719757"/>
              <a:gd name="connsiteX366" fmla="*/ 486696 w 743237"/>
              <a:gd name="connsiteY366" fmla="*/ 408393 h 719757"/>
              <a:gd name="connsiteX367" fmla="*/ 594821 w 743237"/>
              <a:gd name="connsiteY367" fmla="*/ 412858 h 719757"/>
              <a:gd name="connsiteX368" fmla="*/ 591714 w 743237"/>
              <a:gd name="connsiteY368" fmla="*/ 424170 h 719757"/>
              <a:gd name="connsiteX369" fmla="*/ 594821 w 743237"/>
              <a:gd name="connsiteY369" fmla="*/ 412858 h 719757"/>
              <a:gd name="connsiteX370" fmla="*/ 406845 w 743237"/>
              <a:gd name="connsiteY370" fmla="*/ 414347 h 719757"/>
              <a:gd name="connsiteX371" fmla="*/ 403427 w 743237"/>
              <a:gd name="connsiteY371" fmla="*/ 414942 h 719757"/>
              <a:gd name="connsiteX372" fmla="*/ 405602 w 743237"/>
              <a:gd name="connsiteY372" fmla="*/ 424765 h 719757"/>
              <a:gd name="connsiteX373" fmla="*/ 406845 w 743237"/>
              <a:gd name="connsiteY373" fmla="*/ 414347 h 719757"/>
              <a:gd name="connsiteX374" fmla="*/ 548215 w 743237"/>
              <a:gd name="connsiteY374" fmla="*/ 421788 h 719757"/>
              <a:gd name="connsiteX375" fmla="*/ 550701 w 743237"/>
              <a:gd name="connsiteY375" fmla="*/ 437267 h 719757"/>
              <a:gd name="connsiteX376" fmla="*/ 550701 w 743237"/>
              <a:gd name="connsiteY376" fmla="*/ 422979 h 719757"/>
              <a:gd name="connsiteX377" fmla="*/ 548215 w 743237"/>
              <a:gd name="connsiteY377" fmla="*/ 421788 h 719757"/>
              <a:gd name="connsiteX378" fmla="*/ 500677 w 743237"/>
              <a:gd name="connsiteY378" fmla="*/ 433992 h 719757"/>
              <a:gd name="connsiteX379" fmla="*/ 499124 w 743237"/>
              <a:gd name="connsiteY379" fmla="*/ 445006 h 719757"/>
              <a:gd name="connsiteX380" fmla="*/ 505027 w 743237"/>
              <a:gd name="connsiteY380" fmla="*/ 448280 h 719757"/>
              <a:gd name="connsiteX381" fmla="*/ 503474 w 743237"/>
              <a:gd name="connsiteY381" fmla="*/ 434885 h 719757"/>
              <a:gd name="connsiteX382" fmla="*/ 500677 w 743237"/>
              <a:gd name="connsiteY382" fmla="*/ 433993 h 719757"/>
              <a:gd name="connsiteX383" fmla="*/ 136222 w 743237"/>
              <a:gd name="connsiteY383" fmla="*/ 440839 h 719757"/>
              <a:gd name="connsiteX384" fmla="*/ 134358 w 743237"/>
              <a:gd name="connsiteY384" fmla="*/ 441434 h 719757"/>
              <a:gd name="connsiteX385" fmla="*/ 127522 w 743237"/>
              <a:gd name="connsiteY385" fmla="*/ 450364 h 719757"/>
              <a:gd name="connsiteX386" fmla="*/ 149272 w 743237"/>
              <a:gd name="connsiteY386" fmla="*/ 469414 h 719757"/>
              <a:gd name="connsiteX387" fmla="*/ 159836 w 743237"/>
              <a:gd name="connsiteY387" fmla="*/ 458698 h 719757"/>
              <a:gd name="connsiteX388" fmla="*/ 152379 w 743237"/>
              <a:gd name="connsiteY388" fmla="*/ 449769 h 719757"/>
              <a:gd name="connsiteX389" fmla="*/ 136222 w 743237"/>
              <a:gd name="connsiteY389" fmla="*/ 440839 h 719757"/>
              <a:gd name="connsiteX390" fmla="*/ 613463 w 743237"/>
              <a:gd name="connsiteY390" fmla="*/ 444708 h 719757"/>
              <a:gd name="connsiteX391" fmla="*/ 599792 w 743237"/>
              <a:gd name="connsiteY391" fmla="*/ 458698 h 719757"/>
              <a:gd name="connsiteX392" fmla="*/ 604763 w 743237"/>
              <a:gd name="connsiteY392" fmla="*/ 470605 h 719757"/>
              <a:gd name="connsiteX393" fmla="*/ 620298 w 743237"/>
              <a:gd name="connsiteY393" fmla="*/ 471796 h 719757"/>
              <a:gd name="connsiteX394" fmla="*/ 615327 w 743237"/>
              <a:gd name="connsiteY394" fmla="*/ 445006 h 719757"/>
              <a:gd name="connsiteX395" fmla="*/ 613463 w 743237"/>
              <a:gd name="connsiteY395" fmla="*/ 444709 h 719757"/>
              <a:gd name="connsiteX396" fmla="*/ 588607 w 743237"/>
              <a:gd name="connsiteY396" fmla="*/ 454233 h 719757"/>
              <a:gd name="connsiteX397" fmla="*/ 568100 w 743237"/>
              <a:gd name="connsiteY397" fmla="*/ 475963 h 719757"/>
              <a:gd name="connsiteX398" fmla="*/ 583014 w 743237"/>
              <a:gd name="connsiteY398" fmla="*/ 477749 h 719757"/>
              <a:gd name="connsiteX399" fmla="*/ 591714 w 743237"/>
              <a:gd name="connsiteY399" fmla="*/ 460484 h 719757"/>
              <a:gd name="connsiteX400" fmla="*/ 588607 w 743237"/>
              <a:gd name="connsiteY400" fmla="*/ 454233 h 719757"/>
              <a:gd name="connsiteX401" fmla="*/ 510931 w 743237"/>
              <a:gd name="connsiteY401" fmla="*/ 464354 h 719757"/>
              <a:gd name="connsiteX402" fmla="*/ 509377 w 743237"/>
              <a:gd name="connsiteY402" fmla="*/ 465246 h 719757"/>
              <a:gd name="connsiteX403" fmla="*/ 516834 w 743237"/>
              <a:gd name="connsiteY403" fmla="*/ 473581 h 719757"/>
              <a:gd name="connsiteX404" fmla="*/ 510931 w 743237"/>
              <a:gd name="connsiteY404" fmla="*/ 464353 h 719757"/>
              <a:gd name="connsiteX405" fmla="*/ 665350 w 743237"/>
              <a:gd name="connsiteY405" fmla="*/ 467628 h 719757"/>
              <a:gd name="connsiteX406" fmla="*/ 663175 w 743237"/>
              <a:gd name="connsiteY406" fmla="*/ 469712 h 719757"/>
              <a:gd name="connsiteX407" fmla="*/ 650437 w 743237"/>
              <a:gd name="connsiteY407" fmla="*/ 481916 h 719757"/>
              <a:gd name="connsiteX408" fmla="*/ 648883 w 743237"/>
              <a:gd name="connsiteY408" fmla="*/ 487869 h 719757"/>
              <a:gd name="connsiteX409" fmla="*/ 661001 w 743237"/>
              <a:gd name="connsiteY409" fmla="*/ 477749 h 719757"/>
              <a:gd name="connsiteX410" fmla="*/ 670632 w 743237"/>
              <a:gd name="connsiteY410" fmla="*/ 467926 h 719757"/>
              <a:gd name="connsiteX411" fmla="*/ 665350 w 743237"/>
              <a:gd name="connsiteY411" fmla="*/ 467629 h 719757"/>
              <a:gd name="connsiteX412" fmla="*/ 533612 w 743237"/>
              <a:gd name="connsiteY412" fmla="*/ 479535 h 719757"/>
              <a:gd name="connsiteX413" fmla="*/ 533922 w 743237"/>
              <a:gd name="connsiteY413" fmla="*/ 485488 h 719757"/>
              <a:gd name="connsiteX414" fmla="*/ 543243 w 743237"/>
              <a:gd name="connsiteY414" fmla="*/ 483107 h 719757"/>
              <a:gd name="connsiteX415" fmla="*/ 533611 w 743237"/>
              <a:gd name="connsiteY415" fmla="*/ 479535 h 719757"/>
              <a:gd name="connsiteX416" fmla="*/ 600413 w 743237"/>
              <a:gd name="connsiteY416" fmla="*/ 496204 h 719757"/>
              <a:gd name="connsiteX417" fmla="*/ 601656 w 743237"/>
              <a:gd name="connsiteY417" fmla="*/ 506324 h 719757"/>
              <a:gd name="connsiteX418" fmla="*/ 612220 w 743237"/>
              <a:gd name="connsiteY418" fmla="*/ 506027 h 719757"/>
              <a:gd name="connsiteX419" fmla="*/ 601967 w 743237"/>
              <a:gd name="connsiteY419" fmla="*/ 496205 h 719757"/>
              <a:gd name="connsiteX420" fmla="*/ 600413 w 743237"/>
              <a:gd name="connsiteY420" fmla="*/ 496205 h 719757"/>
              <a:gd name="connsiteX421" fmla="*/ 701703 w 743237"/>
              <a:gd name="connsiteY421" fmla="*/ 499776 h 719757"/>
              <a:gd name="connsiteX422" fmla="*/ 700771 w 743237"/>
              <a:gd name="connsiteY422" fmla="*/ 506324 h 719757"/>
              <a:gd name="connsiteX423" fmla="*/ 708228 w 743237"/>
              <a:gd name="connsiteY423" fmla="*/ 504241 h 719757"/>
              <a:gd name="connsiteX424" fmla="*/ 701703 w 743237"/>
              <a:gd name="connsiteY424" fmla="*/ 499776 h 719757"/>
              <a:gd name="connsiteX425" fmla="*/ 528019 w 743237"/>
              <a:gd name="connsiteY425" fmla="*/ 502753 h 719757"/>
              <a:gd name="connsiteX426" fmla="*/ 527398 w 743237"/>
              <a:gd name="connsiteY426" fmla="*/ 510789 h 719757"/>
              <a:gd name="connsiteX427" fmla="*/ 529573 w 743237"/>
              <a:gd name="connsiteY427" fmla="*/ 502753 h 719757"/>
              <a:gd name="connsiteX428" fmla="*/ 528019 w 743237"/>
              <a:gd name="connsiteY428" fmla="*/ 502753 h 719757"/>
              <a:gd name="connsiteX429" fmla="*/ 589849 w 743237"/>
              <a:gd name="connsiteY429" fmla="*/ 506622 h 719757"/>
              <a:gd name="connsiteX430" fmla="*/ 584878 w 743237"/>
              <a:gd name="connsiteY430" fmla="*/ 509896 h 719757"/>
              <a:gd name="connsiteX431" fmla="*/ 585500 w 743237"/>
              <a:gd name="connsiteY431" fmla="*/ 515850 h 719757"/>
              <a:gd name="connsiteX432" fmla="*/ 589849 w 743237"/>
              <a:gd name="connsiteY432" fmla="*/ 506622 h 719757"/>
              <a:gd name="connsiteX433" fmla="*/ 536719 w 743237"/>
              <a:gd name="connsiteY433" fmla="*/ 509003 h 719757"/>
              <a:gd name="connsiteX434" fmla="*/ 536719 w 743237"/>
              <a:gd name="connsiteY434" fmla="*/ 513468 h 719757"/>
              <a:gd name="connsiteX435" fmla="*/ 539515 w 743237"/>
              <a:gd name="connsiteY435" fmla="*/ 509301 h 719757"/>
              <a:gd name="connsiteX436" fmla="*/ 536719 w 743237"/>
              <a:gd name="connsiteY436" fmla="*/ 509004 h 719757"/>
              <a:gd name="connsiteX437" fmla="*/ 519320 w 743237"/>
              <a:gd name="connsiteY437" fmla="*/ 513468 h 719757"/>
              <a:gd name="connsiteX438" fmla="*/ 517145 w 743237"/>
              <a:gd name="connsiteY438" fmla="*/ 517636 h 719757"/>
              <a:gd name="connsiteX439" fmla="*/ 514659 w 743237"/>
              <a:gd name="connsiteY439" fmla="*/ 521208 h 719757"/>
              <a:gd name="connsiteX440" fmla="*/ 519009 w 743237"/>
              <a:gd name="connsiteY440" fmla="*/ 527161 h 719757"/>
              <a:gd name="connsiteX441" fmla="*/ 527709 w 743237"/>
              <a:gd name="connsiteY441" fmla="*/ 517636 h 719757"/>
              <a:gd name="connsiteX442" fmla="*/ 519320 w 743237"/>
              <a:gd name="connsiteY442" fmla="*/ 513468 h 719757"/>
              <a:gd name="connsiteX443" fmla="*/ 560954 w 743237"/>
              <a:gd name="connsiteY443" fmla="*/ 518826 h 719757"/>
              <a:gd name="connsiteX444" fmla="*/ 559711 w 743237"/>
              <a:gd name="connsiteY444" fmla="*/ 519719 h 719757"/>
              <a:gd name="connsiteX445" fmla="*/ 567168 w 743237"/>
              <a:gd name="connsiteY445" fmla="*/ 524481 h 719757"/>
              <a:gd name="connsiteX446" fmla="*/ 569343 w 743237"/>
              <a:gd name="connsiteY446" fmla="*/ 521207 h 719757"/>
              <a:gd name="connsiteX447" fmla="*/ 560954 w 743237"/>
              <a:gd name="connsiteY447" fmla="*/ 518826 h 719757"/>
              <a:gd name="connsiteX448" fmla="*/ 617502 w 743237"/>
              <a:gd name="connsiteY448" fmla="*/ 530138 h 719757"/>
              <a:gd name="connsiteX449" fmla="*/ 621541 w 743237"/>
              <a:gd name="connsiteY449" fmla="*/ 536686 h 719757"/>
              <a:gd name="connsiteX450" fmla="*/ 625891 w 743237"/>
              <a:gd name="connsiteY450" fmla="*/ 545616 h 719757"/>
              <a:gd name="connsiteX451" fmla="*/ 626512 w 743237"/>
              <a:gd name="connsiteY451" fmla="*/ 534900 h 719757"/>
              <a:gd name="connsiteX452" fmla="*/ 617502 w 743237"/>
              <a:gd name="connsiteY452" fmla="*/ 530138 h 719757"/>
              <a:gd name="connsiteX453" fmla="*/ 654786 w 743237"/>
              <a:gd name="connsiteY453" fmla="*/ 532816 h 719757"/>
              <a:gd name="connsiteX454" fmla="*/ 658826 w 743237"/>
              <a:gd name="connsiteY454" fmla="*/ 538472 h 719757"/>
              <a:gd name="connsiteX455" fmla="*/ 657583 w 743237"/>
              <a:gd name="connsiteY455" fmla="*/ 533114 h 719757"/>
              <a:gd name="connsiteX456" fmla="*/ 654786 w 743237"/>
              <a:gd name="connsiteY456" fmla="*/ 532817 h 719757"/>
              <a:gd name="connsiteX457" fmla="*/ 384164 w 743237"/>
              <a:gd name="connsiteY457" fmla="*/ 585503 h 719757"/>
              <a:gd name="connsiteX458" fmla="*/ 394727 w 743237"/>
              <a:gd name="connsiteY458" fmla="*/ 612292 h 719757"/>
              <a:gd name="connsiteX459" fmla="*/ 400320 w 743237"/>
              <a:gd name="connsiteY459" fmla="*/ 600981 h 719757"/>
              <a:gd name="connsiteX460" fmla="*/ 384164 w 743237"/>
              <a:gd name="connsiteY460" fmla="*/ 585503 h 719757"/>
              <a:gd name="connsiteX461" fmla="*/ 734016 w 743237"/>
              <a:gd name="connsiteY461" fmla="*/ 646226 h 719757"/>
              <a:gd name="connsiteX462" fmla="*/ 723141 w 743237"/>
              <a:gd name="connsiteY462" fmla="*/ 661109 h 719757"/>
              <a:gd name="connsiteX463" fmla="*/ 701392 w 743237"/>
              <a:gd name="connsiteY463" fmla="*/ 667360 h 719757"/>
              <a:gd name="connsiteX464" fmla="*/ 691139 w 743237"/>
              <a:gd name="connsiteY464" fmla="*/ 677481 h 719757"/>
              <a:gd name="connsiteX465" fmla="*/ 681196 w 743237"/>
              <a:gd name="connsiteY465" fmla="*/ 652775 h 719757"/>
              <a:gd name="connsiteX466" fmla="*/ 654786 w 743237"/>
              <a:gd name="connsiteY466" fmla="*/ 664681 h 719757"/>
              <a:gd name="connsiteX467" fmla="*/ 641737 w 743237"/>
              <a:gd name="connsiteY467" fmla="*/ 659919 h 719757"/>
              <a:gd name="connsiteX468" fmla="*/ 612531 w 743237"/>
              <a:gd name="connsiteY468" fmla="*/ 665872 h 719757"/>
              <a:gd name="connsiteX469" fmla="*/ 606006 w 743237"/>
              <a:gd name="connsiteY469" fmla="*/ 659026 h 719757"/>
              <a:gd name="connsiteX470" fmla="*/ 578353 w 743237"/>
              <a:gd name="connsiteY470" fmla="*/ 662002 h 719757"/>
              <a:gd name="connsiteX471" fmla="*/ 554118 w 743237"/>
              <a:gd name="connsiteY471" fmla="*/ 674504 h 719757"/>
              <a:gd name="connsiteX472" fmla="*/ 538583 w 743237"/>
              <a:gd name="connsiteY472" fmla="*/ 679267 h 719757"/>
              <a:gd name="connsiteX473" fmla="*/ 528019 w 743237"/>
              <a:gd name="connsiteY473" fmla="*/ 667062 h 719757"/>
              <a:gd name="connsiteX474" fmla="*/ 513106 w 743237"/>
              <a:gd name="connsiteY474" fmla="*/ 666467 h 719757"/>
              <a:gd name="connsiteX475" fmla="*/ 520562 w 743237"/>
              <a:gd name="connsiteY475" fmla="*/ 656049 h 719757"/>
              <a:gd name="connsiteX476" fmla="*/ 506581 w 743237"/>
              <a:gd name="connsiteY476" fmla="*/ 664681 h 719757"/>
              <a:gd name="connsiteX477" fmla="*/ 483899 w 743237"/>
              <a:gd name="connsiteY477" fmla="*/ 666169 h 719757"/>
              <a:gd name="connsiteX478" fmla="*/ 472093 w 743237"/>
              <a:gd name="connsiteY478" fmla="*/ 671230 h 719757"/>
              <a:gd name="connsiteX479" fmla="*/ 462772 w 743237"/>
              <a:gd name="connsiteY479" fmla="*/ 662002 h 719757"/>
              <a:gd name="connsiteX480" fmla="*/ 464325 w 743237"/>
              <a:gd name="connsiteY480" fmla="*/ 683434 h 719757"/>
              <a:gd name="connsiteX481" fmla="*/ 471782 w 743237"/>
              <a:gd name="connsiteY481" fmla="*/ 705759 h 719757"/>
              <a:gd name="connsiteX482" fmla="*/ 497260 w 743237"/>
              <a:gd name="connsiteY482" fmla="*/ 701294 h 719757"/>
              <a:gd name="connsiteX483" fmla="*/ 511241 w 743237"/>
              <a:gd name="connsiteY483" fmla="*/ 698615 h 719757"/>
              <a:gd name="connsiteX484" fmla="*/ 514038 w 743237"/>
              <a:gd name="connsiteY484" fmla="*/ 702484 h 719757"/>
              <a:gd name="connsiteX485" fmla="*/ 550390 w 743237"/>
              <a:gd name="connsiteY485" fmla="*/ 696829 h 719757"/>
              <a:gd name="connsiteX486" fmla="*/ 587985 w 743237"/>
              <a:gd name="connsiteY486" fmla="*/ 702782 h 719757"/>
              <a:gd name="connsiteX487" fmla="*/ 590471 w 743237"/>
              <a:gd name="connsiteY487" fmla="*/ 719153 h 719757"/>
              <a:gd name="connsiteX488" fmla="*/ 653854 w 743237"/>
              <a:gd name="connsiteY488" fmla="*/ 700103 h 719757"/>
              <a:gd name="connsiteX489" fmla="*/ 703878 w 743237"/>
              <a:gd name="connsiteY489" fmla="*/ 687601 h 719757"/>
              <a:gd name="connsiteX490" fmla="*/ 737744 w 743237"/>
              <a:gd name="connsiteY490" fmla="*/ 677183 h 719757"/>
              <a:gd name="connsiteX491" fmla="*/ 734016 w 743237"/>
              <a:gd name="connsiteY491" fmla="*/ 646226 h 7197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</a:cxnLst>
            <a:rect l="l" t="t" r="r" b="b"/>
            <a:pathLst>
              <a:path w="743237" h="719757">
                <a:moveTo>
                  <a:pt x="393795" y="0"/>
                </a:moveTo>
                <a:cubicBezTo>
                  <a:pt x="393795" y="0"/>
                  <a:pt x="367578" y="672"/>
                  <a:pt x="353093" y="3274"/>
                </a:cubicBezTo>
                <a:cubicBezTo>
                  <a:pt x="338608" y="5876"/>
                  <a:pt x="339235" y="5189"/>
                  <a:pt x="332897" y="9525"/>
                </a:cubicBezTo>
                <a:cubicBezTo>
                  <a:pt x="326560" y="13862"/>
                  <a:pt x="324862" y="19774"/>
                  <a:pt x="315809" y="24111"/>
                </a:cubicBezTo>
                <a:cubicBezTo>
                  <a:pt x="306756" y="28447"/>
                  <a:pt x="294000" y="30295"/>
                  <a:pt x="260504" y="38101"/>
                </a:cubicBezTo>
                <a:lnTo>
                  <a:pt x="260193" y="37208"/>
                </a:lnTo>
                <a:cubicBezTo>
                  <a:pt x="260065" y="37303"/>
                  <a:pt x="260022" y="37417"/>
                  <a:pt x="259883" y="37506"/>
                </a:cubicBezTo>
                <a:cubicBezTo>
                  <a:pt x="258018" y="39293"/>
                  <a:pt x="256156" y="33040"/>
                  <a:pt x="254290" y="33934"/>
                </a:cubicBezTo>
                <a:cubicBezTo>
                  <a:pt x="251492" y="35720"/>
                  <a:pt x="253360" y="39588"/>
                  <a:pt x="250562" y="41375"/>
                </a:cubicBezTo>
                <a:cubicBezTo>
                  <a:pt x="249163" y="42269"/>
                  <a:pt x="244243" y="41842"/>
                  <a:pt x="238755" y="43756"/>
                </a:cubicBezTo>
                <a:cubicBezTo>
                  <a:pt x="234198" y="45346"/>
                  <a:pt x="228800" y="44854"/>
                  <a:pt x="223220" y="42864"/>
                </a:cubicBezTo>
                <a:cubicBezTo>
                  <a:pt x="217274" y="40740"/>
                  <a:pt x="210587" y="44472"/>
                  <a:pt x="205821" y="47031"/>
                </a:cubicBezTo>
                <a:cubicBezTo>
                  <a:pt x="201804" y="49188"/>
                  <a:pt x="201452" y="44282"/>
                  <a:pt x="196189" y="49115"/>
                </a:cubicBezTo>
                <a:cubicBezTo>
                  <a:pt x="186863" y="52242"/>
                  <a:pt x="187551" y="56295"/>
                  <a:pt x="187178" y="60724"/>
                </a:cubicBezTo>
                <a:cubicBezTo>
                  <a:pt x="186993" y="62938"/>
                  <a:pt x="181977" y="67778"/>
                  <a:pt x="180964" y="70249"/>
                </a:cubicBezTo>
                <a:cubicBezTo>
                  <a:pt x="179951" y="72720"/>
                  <a:pt x="182908" y="72629"/>
                  <a:pt x="180343" y="75309"/>
                </a:cubicBezTo>
                <a:cubicBezTo>
                  <a:pt x="179410" y="75980"/>
                  <a:pt x="177331" y="75081"/>
                  <a:pt x="171022" y="76202"/>
                </a:cubicBezTo>
                <a:cubicBezTo>
                  <a:pt x="167867" y="76763"/>
                  <a:pt x="168920" y="79458"/>
                  <a:pt x="165429" y="82453"/>
                </a:cubicBezTo>
                <a:cubicBezTo>
                  <a:pt x="158251" y="88609"/>
                  <a:pt x="159678" y="78922"/>
                  <a:pt x="145855" y="83345"/>
                </a:cubicBezTo>
                <a:cubicBezTo>
                  <a:pt x="137672" y="85965"/>
                  <a:pt x="139267" y="91201"/>
                  <a:pt x="130630" y="90191"/>
                </a:cubicBezTo>
                <a:cubicBezTo>
                  <a:pt x="123132" y="89315"/>
                  <a:pt x="109892" y="97856"/>
                  <a:pt x="108260" y="97633"/>
                </a:cubicBezTo>
                <a:cubicBezTo>
                  <a:pt x="107654" y="98130"/>
                  <a:pt x="107062" y="99050"/>
                  <a:pt x="106395" y="99716"/>
                </a:cubicBezTo>
                <a:cubicBezTo>
                  <a:pt x="106139" y="100848"/>
                  <a:pt x="105831" y="101800"/>
                  <a:pt x="106395" y="101800"/>
                </a:cubicBezTo>
                <a:cubicBezTo>
                  <a:pt x="106395" y="113415"/>
                  <a:pt x="121311" y="112808"/>
                  <a:pt x="118513" y="123529"/>
                </a:cubicBezTo>
                <a:cubicBezTo>
                  <a:pt x="109187" y="157481"/>
                  <a:pt x="103603" y="127982"/>
                  <a:pt x="97074" y="152105"/>
                </a:cubicBezTo>
                <a:cubicBezTo>
                  <a:pt x="97074" y="152105"/>
                  <a:pt x="97597" y="155885"/>
                  <a:pt x="97074" y="159249"/>
                </a:cubicBezTo>
                <a:cubicBezTo>
                  <a:pt x="96549" y="162613"/>
                  <a:pt x="92179" y="162555"/>
                  <a:pt x="93346" y="166988"/>
                </a:cubicBezTo>
                <a:cubicBezTo>
                  <a:pt x="94638" y="171893"/>
                  <a:pt x="92839" y="175578"/>
                  <a:pt x="91482" y="178895"/>
                </a:cubicBezTo>
                <a:cubicBezTo>
                  <a:pt x="90143" y="182165"/>
                  <a:pt x="91482" y="188494"/>
                  <a:pt x="91482" y="188718"/>
                </a:cubicBezTo>
                <a:cubicBezTo>
                  <a:pt x="85496" y="196162"/>
                  <a:pt x="73605" y="189947"/>
                  <a:pt x="70043" y="196755"/>
                </a:cubicBezTo>
                <a:cubicBezTo>
                  <a:pt x="67299" y="201999"/>
                  <a:pt x="67961" y="204380"/>
                  <a:pt x="61343" y="206875"/>
                </a:cubicBezTo>
                <a:lnTo>
                  <a:pt x="71907" y="224735"/>
                </a:lnTo>
                <a:cubicBezTo>
                  <a:pt x="74705" y="232776"/>
                  <a:pt x="61654" y="224735"/>
                  <a:pt x="61654" y="230093"/>
                </a:cubicBezTo>
                <a:cubicBezTo>
                  <a:pt x="62587" y="253323"/>
                  <a:pt x="52341" y="240807"/>
                  <a:pt x="36487" y="243488"/>
                </a:cubicBezTo>
                <a:cubicBezTo>
                  <a:pt x="36724" y="243828"/>
                  <a:pt x="37070" y="244715"/>
                  <a:pt x="36487" y="245274"/>
                </a:cubicBezTo>
                <a:cubicBezTo>
                  <a:pt x="36487" y="245274"/>
                  <a:pt x="47802" y="246812"/>
                  <a:pt x="53886" y="248250"/>
                </a:cubicBezTo>
                <a:cubicBezTo>
                  <a:pt x="57725" y="253756"/>
                  <a:pt x="49147" y="261495"/>
                  <a:pt x="60722" y="261347"/>
                </a:cubicBezTo>
                <a:cubicBezTo>
                  <a:pt x="64678" y="261300"/>
                  <a:pt x="58545" y="271467"/>
                  <a:pt x="62275" y="273254"/>
                </a:cubicBezTo>
                <a:cubicBezTo>
                  <a:pt x="69425" y="281293"/>
                  <a:pt x="78078" y="286869"/>
                  <a:pt x="87753" y="287542"/>
                </a:cubicBezTo>
                <a:cubicBezTo>
                  <a:pt x="89549" y="295118"/>
                  <a:pt x="105616" y="301826"/>
                  <a:pt x="110745" y="308080"/>
                </a:cubicBezTo>
                <a:cubicBezTo>
                  <a:pt x="112611" y="310761"/>
                  <a:pt x="111365" y="314330"/>
                  <a:pt x="114163" y="317010"/>
                </a:cubicBezTo>
                <a:cubicBezTo>
                  <a:pt x="116961" y="318797"/>
                  <a:pt x="118823" y="320880"/>
                  <a:pt x="120688" y="321773"/>
                </a:cubicBezTo>
                <a:cubicBezTo>
                  <a:pt x="121203" y="324031"/>
                  <a:pt x="121731" y="325844"/>
                  <a:pt x="122241" y="327726"/>
                </a:cubicBezTo>
                <a:cubicBezTo>
                  <a:pt x="118408" y="330866"/>
                  <a:pt x="114457" y="335104"/>
                  <a:pt x="110124" y="339633"/>
                </a:cubicBezTo>
                <a:cubicBezTo>
                  <a:pt x="103288" y="346777"/>
                  <a:pt x="108260" y="358683"/>
                  <a:pt x="108881" y="363446"/>
                </a:cubicBezTo>
                <a:cubicBezTo>
                  <a:pt x="109502" y="368208"/>
                  <a:pt x="116959" y="362850"/>
                  <a:pt x="129387" y="355111"/>
                </a:cubicBezTo>
                <a:cubicBezTo>
                  <a:pt x="124416" y="355111"/>
                  <a:pt x="125038" y="353921"/>
                  <a:pt x="123173" y="347372"/>
                </a:cubicBezTo>
                <a:cubicBezTo>
                  <a:pt x="121309" y="340823"/>
                  <a:pt x="122552" y="338442"/>
                  <a:pt x="124416" y="340823"/>
                </a:cubicBezTo>
                <a:cubicBezTo>
                  <a:pt x="126280" y="343205"/>
                  <a:pt x="125038" y="342014"/>
                  <a:pt x="130630" y="340228"/>
                </a:cubicBezTo>
                <a:cubicBezTo>
                  <a:pt x="131511" y="339947"/>
                  <a:pt x="132280" y="339355"/>
                  <a:pt x="132805" y="338442"/>
                </a:cubicBezTo>
                <a:cubicBezTo>
                  <a:pt x="134939" y="341976"/>
                  <a:pt x="134318" y="347757"/>
                  <a:pt x="138087" y="350646"/>
                </a:cubicBezTo>
                <a:cubicBezTo>
                  <a:pt x="139020" y="352433"/>
                  <a:pt x="144300" y="348855"/>
                  <a:pt x="146165" y="349754"/>
                </a:cubicBezTo>
                <a:cubicBezTo>
                  <a:pt x="154558" y="354518"/>
                  <a:pt x="149581" y="367313"/>
                  <a:pt x="157662" y="364042"/>
                </a:cubicBezTo>
                <a:cubicBezTo>
                  <a:pt x="169161" y="376846"/>
                  <a:pt x="163870" y="377434"/>
                  <a:pt x="164808" y="382497"/>
                </a:cubicBezTo>
                <a:cubicBezTo>
                  <a:pt x="165430" y="384580"/>
                  <a:pt x="164185" y="390832"/>
                  <a:pt x="166051" y="389938"/>
                </a:cubicBezTo>
                <a:cubicBezTo>
                  <a:pt x="175064" y="388449"/>
                  <a:pt x="180651" y="385774"/>
                  <a:pt x="184382" y="380413"/>
                </a:cubicBezTo>
                <a:cubicBezTo>
                  <a:pt x="186247" y="378626"/>
                  <a:pt x="185934" y="372078"/>
                  <a:pt x="188732" y="372972"/>
                </a:cubicBezTo>
                <a:cubicBezTo>
                  <a:pt x="194328" y="375652"/>
                  <a:pt x="191212" y="387261"/>
                  <a:pt x="201471" y="384580"/>
                </a:cubicBezTo>
                <a:cubicBezTo>
                  <a:pt x="205901" y="383464"/>
                  <a:pt x="210504" y="380302"/>
                  <a:pt x="214831" y="378925"/>
                </a:cubicBezTo>
                <a:cubicBezTo>
                  <a:pt x="222132" y="377640"/>
                  <a:pt x="227108" y="378101"/>
                  <a:pt x="234095" y="373567"/>
                </a:cubicBezTo>
                <a:cubicBezTo>
                  <a:pt x="236907" y="371892"/>
                  <a:pt x="242016" y="368135"/>
                  <a:pt x="243416" y="366423"/>
                </a:cubicBezTo>
                <a:cubicBezTo>
                  <a:pt x="247612" y="366571"/>
                  <a:pt x="269024" y="374089"/>
                  <a:pt x="272622" y="367911"/>
                </a:cubicBezTo>
                <a:cubicBezTo>
                  <a:pt x="274473" y="364734"/>
                  <a:pt x="280233" y="370736"/>
                  <a:pt x="283496" y="367614"/>
                </a:cubicBezTo>
                <a:cubicBezTo>
                  <a:pt x="287227" y="364934"/>
                  <a:pt x="284117" y="359579"/>
                  <a:pt x="285982" y="356005"/>
                </a:cubicBezTo>
                <a:cubicBezTo>
                  <a:pt x="303078" y="359566"/>
                  <a:pt x="296226" y="369102"/>
                  <a:pt x="306178" y="371186"/>
                </a:cubicBezTo>
                <a:cubicBezTo>
                  <a:pt x="314259" y="368507"/>
                  <a:pt x="304622" y="366125"/>
                  <a:pt x="309285" y="361363"/>
                </a:cubicBezTo>
                <a:cubicBezTo>
                  <a:pt x="310996" y="357196"/>
                  <a:pt x="313566" y="363954"/>
                  <a:pt x="318295" y="364935"/>
                </a:cubicBezTo>
                <a:cubicBezTo>
                  <a:pt x="324938" y="366314"/>
                  <a:pt x="327304" y="367167"/>
                  <a:pt x="323577" y="372972"/>
                </a:cubicBezTo>
                <a:cubicBezTo>
                  <a:pt x="335701" y="378333"/>
                  <a:pt x="341283" y="365823"/>
                  <a:pt x="348744" y="374758"/>
                </a:cubicBezTo>
                <a:cubicBezTo>
                  <a:pt x="353407" y="380119"/>
                  <a:pt x="354336" y="369400"/>
                  <a:pt x="356201" y="369400"/>
                </a:cubicBezTo>
                <a:cubicBezTo>
                  <a:pt x="358067" y="369400"/>
                  <a:pt x="356201" y="373865"/>
                  <a:pt x="358065" y="374758"/>
                </a:cubicBezTo>
                <a:cubicBezTo>
                  <a:pt x="361796" y="376545"/>
                  <a:pt x="369251" y="372078"/>
                  <a:pt x="368319" y="374758"/>
                </a:cubicBezTo>
                <a:cubicBezTo>
                  <a:pt x="359924" y="395610"/>
                  <a:pt x="356507" y="378616"/>
                  <a:pt x="333830" y="394404"/>
                </a:cubicBezTo>
                <a:cubicBezTo>
                  <a:pt x="335696" y="398871"/>
                  <a:pt x="345947" y="394404"/>
                  <a:pt x="347812" y="397976"/>
                </a:cubicBezTo>
                <a:cubicBezTo>
                  <a:pt x="348745" y="402443"/>
                  <a:pt x="342532" y="404822"/>
                  <a:pt x="338802" y="403929"/>
                </a:cubicBezTo>
                <a:cubicBezTo>
                  <a:pt x="329476" y="403035"/>
                  <a:pt x="323893" y="392321"/>
                  <a:pt x="314567" y="390534"/>
                </a:cubicBezTo>
                <a:cubicBezTo>
                  <a:pt x="298712" y="386067"/>
                  <a:pt x="279776" y="389942"/>
                  <a:pt x="264854" y="384581"/>
                </a:cubicBezTo>
                <a:cubicBezTo>
                  <a:pt x="254596" y="381007"/>
                  <a:pt x="246841" y="369098"/>
                  <a:pt x="233784" y="377139"/>
                </a:cubicBezTo>
                <a:cubicBezTo>
                  <a:pt x="215132" y="388754"/>
                  <a:pt x="230993" y="387254"/>
                  <a:pt x="220734" y="397083"/>
                </a:cubicBezTo>
                <a:cubicBezTo>
                  <a:pt x="213274" y="404230"/>
                  <a:pt x="205204" y="396785"/>
                  <a:pt x="195878" y="396785"/>
                </a:cubicBezTo>
                <a:cubicBezTo>
                  <a:pt x="191570" y="401942"/>
                  <a:pt x="191916" y="404897"/>
                  <a:pt x="191218" y="412859"/>
                </a:cubicBezTo>
                <a:cubicBezTo>
                  <a:pt x="189040" y="420012"/>
                  <a:pt x="182526" y="426844"/>
                  <a:pt x="175372" y="432505"/>
                </a:cubicBezTo>
                <a:cubicBezTo>
                  <a:pt x="168923" y="444626"/>
                  <a:pt x="170879" y="446178"/>
                  <a:pt x="190596" y="447388"/>
                </a:cubicBezTo>
                <a:cubicBezTo>
                  <a:pt x="195259" y="451856"/>
                  <a:pt x="193080" y="460185"/>
                  <a:pt x="196810" y="464653"/>
                </a:cubicBezTo>
                <a:cubicBezTo>
                  <a:pt x="198676" y="467333"/>
                  <a:pt x="201159" y="460783"/>
                  <a:pt x="203956" y="461676"/>
                </a:cubicBezTo>
                <a:cubicBezTo>
                  <a:pt x="216080" y="465250"/>
                  <a:pt x="242484" y="481612"/>
                  <a:pt x="241551" y="495907"/>
                </a:cubicBezTo>
                <a:cubicBezTo>
                  <a:pt x="239686" y="516457"/>
                  <a:pt x="233783" y="505425"/>
                  <a:pt x="235648" y="518827"/>
                </a:cubicBezTo>
                <a:cubicBezTo>
                  <a:pt x="237514" y="528655"/>
                  <a:pt x="234712" y="525376"/>
                  <a:pt x="241862" y="534008"/>
                </a:cubicBezTo>
                <a:cubicBezTo>
                  <a:pt x="244659" y="536985"/>
                  <a:pt x="249940" y="539365"/>
                  <a:pt x="249940" y="541152"/>
                </a:cubicBezTo>
                <a:cubicBezTo>
                  <a:pt x="249630" y="544577"/>
                  <a:pt x="253089" y="557049"/>
                  <a:pt x="258640" y="555737"/>
                </a:cubicBezTo>
                <a:cubicBezTo>
                  <a:pt x="268389" y="553434"/>
                  <a:pt x="263760" y="563033"/>
                  <a:pt x="271068" y="559309"/>
                </a:cubicBezTo>
                <a:cubicBezTo>
                  <a:pt x="286923" y="552162"/>
                  <a:pt x="255509" y="525073"/>
                  <a:pt x="288778" y="524483"/>
                </a:cubicBezTo>
                <a:cubicBezTo>
                  <a:pt x="294374" y="525376"/>
                  <a:pt x="290020" y="531922"/>
                  <a:pt x="292818" y="536389"/>
                </a:cubicBezTo>
                <a:cubicBezTo>
                  <a:pt x="296729" y="541163"/>
                  <a:pt x="299331" y="530201"/>
                  <a:pt x="315810" y="557226"/>
                </a:cubicBezTo>
                <a:cubicBezTo>
                  <a:pt x="324201" y="570325"/>
                  <a:pt x="320431" y="576979"/>
                  <a:pt x="322956" y="581932"/>
                </a:cubicBezTo>
                <a:cubicBezTo>
                  <a:pt x="325481" y="586884"/>
                  <a:pt x="329008" y="582973"/>
                  <a:pt x="336627" y="590266"/>
                </a:cubicBezTo>
                <a:cubicBezTo>
                  <a:pt x="338493" y="588481"/>
                  <a:pt x="336620" y="580147"/>
                  <a:pt x="335695" y="577467"/>
                </a:cubicBezTo>
                <a:cubicBezTo>
                  <a:pt x="328238" y="563471"/>
                  <a:pt x="335703" y="561394"/>
                  <a:pt x="336005" y="545022"/>
                </a:cubicBezTo>
                <a:cubicBezTo>
                  <a:pt x="350932" y="533396"/>
                  <a:pt x="352154" y="535490"/>
                  <a:pt x="362105" y="550082"/>
                </a:cubicBezTo>
                <a:cubicBezTo>
                  <a:pt x="367699" y="556036"/>
                  <a:pt x="373600" y="559606"/>
                  <a:pt x="375465" y="561393"/>
                </a:cubicBezTo>
                <a:cubicBezTo>
                  <a:pt x="379505" y="567050"/>
                  <a:pt x="386649" y="567643"/>
                  <a:pt x="389446" y="569430"/>
                </a:cubicBezTo>
                <a:cubicBezTo>
                  <a:pt x="393798" y="576872"/>
                  <a:pt x="400320" y="575385"/>
                  <a:pt x="404360" y="573002"/>
                </a:cubicBezTo>
                <a:cubicBezTo>
                  <a:pt x="392865" y="564663"/>
                  <a:pt x="402186" y="564073"/>
                  <a:pt x="385407" y="555142"/>
                </a:cubicBezTo>
                <a:cubicBezTo>
                  <a:pt x="384475" y="553355"/>
                  <a:pt x="384164" y="549190"/>
                  <a:pt x="384164" y="547403"/>
                </a:cubicBezTo>
                <a:cubicBezTo>
                  <a:pt x="383232" y="545616"/>
                  <a:pt x="379193" y="544130"/>
                  <a:pt x="379193" y="541450"/>
                </a:cubicBezTo>
                <a:cubicBezTo>
                  <a:pt x="379193" y="538769"/>
                  <a:pt x="389449" y="543538"/>
                  <a:pt x="385718" y="535496"/>
                </a:cubicBezTo>
                <a:cubicBezTo>
                  <a:pt x="381987" y="527455"/>
                  <a:pt x="368321" y="507817"/>
                  <a:pt x="364590" y="501563"/>
                </a:cubicBezTo>
                <a:cubicBezTo>
                  <a:pt x="362725" y="498882"/>
                  <a:pt x="357134" y="501563"/>
                  <a:pt x="355269" y="498884"/>
                </a:cubicBezTo>
                <a:cubicBezTo>
                  <a:pt x="354337" y="496203"/>
                  <a:pt x="357139" y="492635"/>
                  <a:pt x="356201" y="489061"/>
                </a:cubicBezTo>
                <a:cubicBezTo>
                  <a:pt x="352470" y="482807"/>
                  <a:pt x="330409" y="458705"/>
                  <a:pt x="337869" y="448876"/>
                </a:cubicBezTo>
                <a:cubicBezTo>
                  <a:pt x="342532" y="443516"/>
                  <a:pt x="341904" y="454830"/>
                  <a:pt x="349365" y="454830"/>
                </a:cubicBezTo>
                <a:cubicBezTo>
                  <a:pt x="350298" y="454830"/>
                  <a:pt x="355268" y="450662"/>
                  <a:pt x="356201" y="451555"/>
                </a:cubicBezTo>
                <a:cubicBezTo>
                  <a:pt x="358066" y="454236"/>
                  <a:pt x="374531" y="458401"/>
                  <a:pt x="377329" y="459295"/>
                </a:cubicBezTo>
                <a:cubicBezTo>
                  <a:pt x="375698" y="462954"/>
                  <a:pt x="375958" y="465318"/>
                  <a:pt x="374532" y="465546"/>
                </a:cubicBezTo>
                <a:cubicBezTo>
                  <a:pt x="372668" y="465843"/>
                  <a:pt x="371741" y="470308"/>
                  <a:pt x="375464" y="470308"/>
                </a:cubicBezTo>
                <a:cubicBezTo>
                  <a:pt x="379192" y="470308"/>
                  <a:pt x="375774" y="473582"/>
                  <a:pt x="382921" y="474475"/>
                </a:cubicBezTo>
                <a:cubicBezTo>
                  <a:pt x="390067" y="475368"/>
                  <a:pt x="379814" y="470606"/>
                  <a:pt x="386649" y="468522"/>
                </a:cubicBezTo>
                <a:cubicBezTo>
                  <a:pt x="393485" y="466439"/>
                  <a:pt x="394727" y="466141"/>
                  <a:pt x="390688" y="465248"/>
                </a:cubicBezTo>
                <a:cubicBezTo>
                  <a:pt x="386649" y="464355"/>
                  <a:pt x="387581" y="463164"/>
                  <a:pt x="392863" y="460783"/>
                </a:cubicBezTo>
                <a:cubicBezTo>
                  <a:pt x="393524" y="460486"/>
                  <a:pt x="393800" y="460191"/>
                  <a:pt x="393795" y="459891"/>
                </a:cubicBezTo>
                <a:cubicBezTo>
                  <a:pt x="403959" y="458766"/>
                  <a:pt x="417094" y="455818"/>
                  <a:pt x="412748" y="450961"/>
                </a:cubicBezTo>
                <a:cubicBezTo>
                  <a:pt x="411354" y="449359"/>
                  <a:pt x="409802" y="448286"/>
                  <a:pt x="408087" y="447389"/>
                </a:cubicBezTo>
                <a:cubicBezTo>
                  <a:pt x="410759" y="445514"/>
                  <a:pt x="413359" y="444049"/>
                  <a:pt x="410883" y="442626"/>
                </a:cubicBezTo>
                <a:cubicBezTo>
                  <a:pt x="407776" y="440840"/>
                  <a:pt x="408087" y="440840"/>
                  <a:pt x="407155" y="444114"/>
                </a:cubicBezTo>
                <a:cubicBezTo>
                  <a:pt x="406730" y="445610"/>
                  <a:pt x="405810" y="446162"/>
                  <a:pt x="404980" y="446198"/>
                </a:cubicBezTo>
                <a:cubicBezTo>
                  <a:pt x="404357" y="445992"/>
                  <a:pt x="403762" y="445762"/>
                  <a:pt x="403116" y="445603"/>
                </a:cubicBezTo>
                <a:cubicBezTo>
                  <a:pt x="402041" y="445338"/>
                  <a:pt x="401130" y="444878"/>
                  <a:pt x="400009" y="444710"/>
                </a:cubicBezTo>
                <a:cubicBezTo>
                  <a:pt x="400002" y="444682"/>
                  <a:pt x="399705" y="444739"/>
                  <a:pt x="399699" y="444710"/>
                </a:cubicBezTo>
                <a:cubicBezTo>
                  <a:pt x="399243" y="442711"/>
                  <a:pt x="399799" y="439203"/>
                  <a:pt x="400320" y="436376"/>
                </a:cubicBezTo>
                <a:cubicBezTo>
                  <a:pt x="401252" y="431315"/>
                  <a:pt x="399699" y="430422"/>
                  <a:pt x="393485" y="432506"/>
                </a:cubicBezTo>
                <a:cubicBezTo>
                  <a:pt x="387271" y="434590"/>
                  <a:pt x="391310" y="436971"/>
                  <a:pt x="394727" y="439055"/>
                </a:cubicBezTo>
                <a:cubicBezTo>
                  <a:pt x="396178" y="439938"/>
                  <a:pt x="397161" y="442207"/>
                  <a:pt x="397835" y="444413"/>
                </a:cubicBezTo>
                <a:cubicBezTo>
                  <a:pt x="389956" y="443502"/>
                  <a:pt x="381420" y="443869"/>
                  <a:pt x="375464" y="438162"/>
                </a:cubicBezTo>
                <a:cubicBezTo>
                  <a:pt x="372666" y="435481"/>
                  <a:pt x="376086" y="431020"/>
                  <a:pt x="374221" y="427446"/>
                </a:cubicBezTo>
                <a:cubicBezTo>
                  <a:pt x="373288" y="425659"/>
                  <a:pt x="367696" y="426852"/>
                  <a:pt x="367696" y="424172"/>
                </a:cubicBezTo>
                <a:cubicBezTo>
                  <a:pt x="367696" y="421491"/>
                  <a:pt x="376397" y="417326"/>
                  <a:pt x="373600" y="416432"/>
                </a:cubicBezTo>
                <a:cubicBezTo>
                  <a:pt x="367071" y="413752"/>
                  <a:pt x="355891" y="417031"/>
                  <a:pt x="353093" y="410777"/>
                </a:cubicBezTo>
                <a:cubicBezTo>
                  <a:pt x="358063" y="403630"/>
                  <a:pt x="378565" y="396193"/>
                  <a:pt x="389756" y="392619"/>
                </a:cubicBezTo>
                <a:cubicBezTo>
                  <a:pt x="396285" y="390832"/>
                  <a:pt x="391303" y="383092"/>
                  <a:pt x="401874" y="381010"/>
                </a:cubicBezTo>
                <a:cubicBezTo>
                  <a:pt x="411200" y="383691"/>
                  <a:pt x="421445" y="401547"/>
                  <a:pt x="427973" y="406014"/>
                </a:cubicBezTo>
                <a:cubicBezTo>
                  <a:pt x="429838" y="406907"/>
                  <a:pt x="430768" y="402442"/>
                  <a:pt x="432633" y="403335"/>
                </a:cubicBezTo>
                <a:cubicBezTo>
                  <a:pt x="433566" y="403335"/>
                  <a:pt x="444750" y="410478"/>
                  <a:pt x="445683" y="412265"/>
                </a:cubicBezTo>
                <a:cubicBezTo>
                  <a:pt x="446616" y="414052"/>
                  <a:pt x="444751" y="416729"/>
                  <a:pt x="446614" y="418516"/>
                </a:cubicBezTo>
                <a:cubicBezTo>
                  <a:pt x="449412" y="419409"/>
                  <a:pt x="453138" y="421196"/>
                  <a:pt x="455003" y="418516"/>
                </a:cubicBezTo>
                <a:cubicBezTo>
                  <a:pt x="465262" y="403327"/>
                  <a:pt x="458113" y="399767"/>
                  <a:pt x="453450" y="391726"/>
                </a:cubicBezTo>
                <a:cubicBezTo>
                  <a:pt x="451585" y="388152"/>
                  <a:pt x="449410" y="382799"/>
                  <a:pt x="447547" y="378331"/>
                </a:cubicBezTo>
                <a:cubicBezTo>
                  <a:pt x="446614" y="374758"/>
                  <a:pt x="441022" y="372083"/>
                  <a:pt x="441022" y="367616"/>
                </a:cubicBezTo>
                <a:cubicBezTo>
                  <a:pt x="441022" y="361361"/>
                  <a:pt x="456873" y="365835"/>
                  <a:pt x="446614" y="355114"/>
                </a:cubicBezTo>
                <a:cubicBezTo>
                  <a:pt x="433558" y="340818"/>
                  <a:pt x="429846" y="346482"/>
                  <a:pt x="411194" y="345589"/>
                </a:cubicBezTo>
                <a:cubicBezTo>
                  <a:pt x="399069" y="342016"/>
                  <a:pt x="402497" y="334576"/>
                  <a:pt x="398766" y="332789"/>
                </a:cubicBezTo>
                <a:cubicBezTo>
                  <a:pt x="392238" y="328322"/>
                  <a:pt x="380128" y="336066"/>
                  <a:pt x="372667" y="331598"/>
                </a:cubicBezTo>
                <a:cubicBezTo>
                  <a:pt x="361168" y="323560"/>
                  <a:pt x="376710" y="321479"/>
                  <a:pt x="365521" y="316120"/>
                </a:cubicBezTo>
                <a:cubicBezTo>
                  <a:pt x="359925" y="313440"/>
                  <a:pt x="354339" y="322967"/>
                  <a:pt x="347811" y="321180"/>
                </a:cubicBezTo>
                <a:cubicBezTo>
                  <a:pt x="342215" y="320287"/>
                  <a:pt x="344707" y="311358"/>
                  <a:pt x="339111" y="309571"/>
                </a:cubicBezTo>
                <a:cubicBezTo>
                  <a:pt x="332583" y="308379"/>
                  <a:pt x="323580" y="308679"/>
                  <a:pt x="316119" y="308679"/>
                </a:cubicBezTo>
                <a:cubicBezTo>
                  <a:pt x="314254" y="309572"/>
                  <a:pt x="313945" y="310763"/>
                  <a:pt x="312080" y="309869"/>
                </a:cubicBezTo>
                <a:cubicBezTo>
                  <a:pt x="309282" y="308082"/>
                  <a:pt x="307732" y="303321"/>
                  <a:pt x="304001" y="303321"/>
                </a:cubicBezTo>
                <a:cubicBezTo>
                  <a:pt x="300271" y="303321"/>
                  <a:pt x="298410" y="307785"/>
                  <a:pt x="295612" y="308679"/>
                </a:cubicBezTo>
                <a:cubicBezTo>
                  <a:pt x="292815" y="309572"/>
                  <a:pt x="284426" y="306893"/>
                  <a:pt x="287223" y="306000"/>
                </a:cubicBezTo>
                <a:cubicBezTo>
                  <a:pt x="301055" y="292305"/>
                  <a:pt x="299941" y="301850"/>
                  <a:pt x="311458" y="297963"/>
                </a:cubicBezTo>
                <a:cubicBezTo>
                  <a:pt x="322776" y="294142"/>
                  <a:pt x="313008" y="293203"/>
                  <a:pt x="331033" y="287247"/>
                </a:cubicBezTo>
                <a:cubicBezTo>
                  <a:pt x="338960" y="280546"/>
                  <a:pt x="337839" y="272891"/>
                  <a:pt x="333829" y="275043"/>
                </a:cubicBezTo>
                <a:cubicBezTo>
                  <a:pt x="328003" y="278170"/>
                  <a:pt x="327461" y="274300"/>
                  <a:pt x="327304" y="269983"/>
                </a:cubicBezTo>
                <a:cubicBezTo>
                  <a:pt x="324506" y="268196"/>
                  <a:pt x="320160" y="267006"/>
                  <a:pt x="315187" y="262243"/>
                </a:cubicBezTo>
                <a:cubicBezTo>
                  <a:pt x="313322" y="261350"/>
                  <a:pt x="310527" y="258671"/>
                  <a:pt x="309594" y="253313"/>
                </a:cubicBezTo>
                <a:cubicBezTo>
                  <a:pt x="313630" y="249444"/>
                  <a:pt x="316118" y="252722"/>
                  <a:pt x="317983" y="247955"/>
                </a:cubicBezTo>
                <a:cubicBezTo>
                  <a:pt x="317983" y="245275"/>
                  <a:pt x="315185" y="239919"/>
                  <a:pt x="317983" y="239919"/>
                </a:cubicBezTo>
                <a:cubicBezTo>
                  <a:pt x="323519" y="242235"/>
                  <a:pt x="331108" y="244400"/>
                  <a:pt x="337557" y="245574"/>
                </a:cubicBezTo>
                <a:cubicBezTo>
                  <a:pt x="341366" y="249562"/>
                  <a:pt x="341767" y="251212"/>
                  <a:pt x="344082" y="253313"/>
                </a:cubicBezTo>
                <a:cubicBezTo>
                  <a:pt x="347034" y="255992"/>
                  <a:pt x="349209" y="255546"/>
                  <a:pt x="347189" y="258076"/>
                </a:cubicBezTo>
                <a:cubicBezTo>
                  <a:pt x="345170" y="260606"/>
                  <a:pt x="346413" y="262690"/>
                  <a:pt x="342529" y="264625"/>
                </a:cubicBezTo>
                <a:cubicBezTo>
                  <a:pt x="338645" y="266559"/>
                  <a:pt x="336159" y="267899"/>
                  <a:pt x="337868" y="265220"/>
                </a:cubicBezTo>
                <a:cubicBezTo>
                  <a:pt x="339577" y="262541"/>
                  <a:pt x="339262" y="261350"/>
                  <a:pt x="336937" y="262243"/>
                </a:cubicBezTo>
                <a:cubicBezTo>
                  <a:pt x="334606" y="263136"/>
                  <a:pt x="335694" y="260904"/>
                  <a:pt x="334451" y="265518"/>
                </a:cubicBezTo>
                <a:cubicBezTo>
                  <a:pt x="333208" y="270131"/>
                  <a:pt x="331655" y="273108"/>
                  <a:pt x="341597" y="269090"/>
                </a:cubicBezTo>
                <a:cubicBezTo>
                  <a:pt x="351540" y="265071"/>
                  <a:pt x="355423" y="260606"/>
                  <a:pt x="360239" y="256885"/>
                </a:cubicBezTo>
                <a:cubicBezTo>
                  <a:pt x="353912" y="237236"/>
                  <a:pt x="328946" y="222132"/>
                  <a:pt x="312391" y="214915"/>
                </a:cubicBezTo>
                <a:lnTo>
                  <a:pt x="300274" y="191400"/>
                </a:lnTo>
                <a:cubicBezTo>
                  <a:pt x="279299" y="178319"/>
                  <a:pt x="289584" y="177143"/>
                  <a:pt x="282563" y="173837"/>
                </a:cubicBezTo>
                <a:cubicBezTo>
                  <a:pt x="274679" y="170125"/>
                  <a:pt x="267184" y="164168"/>
                  <a:pt x="265785" y="155680"/>
                </a:cubicBezTo>
                <a:lnTo>
                  <a:pt x="272310" y="128888"/>
                </a:lnTo>
                <a:cubicBezTo>
                  <a:pt x="271378" y="124421"/>
                  <a:pt x="263252" y="123816"/>
                  <a:pt x="262989" y="119065"/>
                </a:cubicBezTo>
                <a:cubicBezTo>
                  <a:pt x="262832" y="116239"/>
                  <a:pt x="269490" y="117602"/>
                  <a:pt x="269203" y="115493"/>
                </a:cubicBezTo>
                <a:cubicBezTo>
                  <a:pt x="268736" y="112051"/>
                  <a:pt x="270863" y="112814"/>
                  <a:pt x="275107" y="111326"/>
                </a:cubicBezTo>
                <a:cubicBezTo>
                  <a:pt x="278772" y="110041"/>
                  <a:pt x="273397" y="105702"/>
                  <a:pt x="277282" y="104182"/>
                </a:cubicBezTo>
                <a:cubicBezTo>
                  <a:pt x="280039" y="103103"/>
                  <a:pt x="285749" y="94581"/>
                  <a:pt x="287535" y="95847"/>
                </a:cubicBezTo>
                <a:cubicBezTo>
                  <a:pt x="315114" y="115404"/>
                  <a:pt x="264377" y="97030"/>
                  <a:pt x="293127" y="122637"/>
                </a:cubicBezTo>
                <a:cubicBezTo>
                  <a:pt x="303542" y="125171"/>
                  <a:pt x="316426" y="132902"/>
                  <a:pt x="333830" y="135734"/>
                </a:cubicBezTo>
                <a:cubicBezTo>
                  <a:pt x="337751" y="143101"/>
                  <a:pt x="333455" y="143160"/>
                  <a:pt x="337558" y="148831"/>
                </a:cubicBezTo>
                <a:cubicBezTo>
                  <a:pt x="342121" y="155138"/>
                  <a:pt x="342917" y="159175"/>
                  <a:pt x="345015" y="163715"/>
                </a:cubicBezTo>
                <a:cubicBezTo>
                  <a:pt x="357292" y="160292"/>
                  <a:pt x="363346" y="166544"/>
                  <a:pt x="378571" y="163715"/>
                </a:cubicBezTo>
                <a:cubicBezTo>
                  <a:pt x="383234" y="155673"/>
                  <a:pt x="320768" y="149439"/>
                  <a:pt x="342219" y="127102"/>
                </a:cubicBezTo>
                <a:cubicBezTo>
                  <a:pt x="345016" y="123528"/>
                  <a:pt x="350294" y="129186"/>
                  <a:pt x="354957" y="129186"/>
                </a:cubicBezTo>
                <a:cubicBezTo>
                  <a:pt x="358688" y="130079"/>
                  <a:pt x="362723" y="127101"/>
                  <a:pt x="366453" y="127995"/>
                </a:cubicBezTo>
                <a:cubicBezTo>
                  <a:pt x="381375" y="135143"/>
                  <a:pt x="382291" y="151210"/>
                  <a:pt x="397213" y="156571"/>
                </a:cubicBezTo>
                <a:cubicBezTo>
                  <a:pt x="403742" y="159251"/>
                  <a:pt x="404673" y="141393"/>
                  <a:pt x="399077" y="136032"/>
                </a:cubicBezTo>
                <a:cubicBezTo>
                  <a:pt x="391617" y="128884"/>
                  <a:pt x="366452" y="127703"/>
                  <a:pt x="369250" y="116981"/>
                </a:cubicBezTo>
                <a:cubicBezTo>
                  <a:pt x="370649" y="111024"/>
                  <a:pt x="383247" y="106295"/>
                  <a:pt x="390688" y="111921"/>
                </a:cubicBezTo>
                <a:cubicBezTo>
                  <a:pt x="399154" y="118322"/>
                  <a:pt x="404512" y="111618"/>
                  <a:pt x="413680" y="115791"/>
                </a:cubicBezTo>
                <a:cubicBezTo>
                  <a:pt x="413680" y="115791"/>
                  <a:pt x="421991" y="124196"/>
                  <a:pt x="428283" y="130376"/>
                </a:cubicBezTo>
                <a:cubicBezTo>
                  <a:pt x="429876" y="131941"/>
                  <a:pt x="438850" y="129044"/>
                  <a:pt x="437294" y="125316"/>
                </a:cubicBezTo>
                <a:cubicBezTo>
                  <a:pt x="434031" y="118987"/>
                  <a:pt x="430544" y="120781"/>
                  <a:pt x="424244" y="115196"/>
                </a:cubicBezTo>
                <a:cubicBezTo>
                  <a:pt x="415929" y="107823"/>
                  <a:pt x="409411" y="106192"/>
                  <a:pt x="401874" y="105670"/>
                </a:cubicBezTo>
                <a:cubicBezTo>
                  <a:pt x="398143" y="104777"/>
                  <a:pt x="396905" y="96740"/>
                  <a:pt x="393174" y="97633"/>
                </a:cubicBezTo>
                <a:cubicBezTo>
                  <a:pt x="390376" y="97633"/>
                  <a:pt x="395349" y="101204"/>
                  <a:pt x="395349" y="102991"/>
                </a:cubicBezTo>
                <a:cubicBezTo>
                  <a:pt x="394416" y="104778"/>
                  <a:pt x="393485" y="105670"/>
                  <a:pt x="392553" y="105670"/>
                </a:cubicBezTo>
                <a:cubicBezTo>
                  <a:pt x="388822" y="106564"/>
                  <a:pt x="381679" y="104183"/>
                  <a:pt x="379814" y="102396"/>
                </a:cubicBezTo>
                <a:cubicBezTo>
                  <a:pt x="371578" y="90190"/>
                  <a:pt x="383852" y="93019"/>
                  <a:pt x="382921" y="89001"/>
                </a:cubicBezTo>
                <a:cubicBezTo>
                  <a:pt x="381990" y="84984"/>
                  <a:pt x="371893" y="89449"/>
                  <a:pt x="368318" y="80667"/>
                </a:cubicBezTo>
                <a:cubicBezTo>
                  <a:pt x="365520" y="78879"/>
                  <a:pt x="354333" y="77992"/>
                  <a:pt x="360861" y="69951"/>
                </a:cubicBezTo>
                <a:cubicBezTo>
                  <a:pt x="377648" y="49401"/>
                  <a:pt x="379183" y="71146"/>
                  <a:pt x="396902" y="63998"/>
                </a:cubicBezTo>
                <a:cubicBezTo>
                  <a:pt x="417420" y="55063"/>
                  <a:pt x="410257" y="41379"/>
                  <a:pt x="420516" y="35124"/>
                </a:cubicBezTo>
                <a:cubicBezTo>
                  <a:pt x="421521" y="34609"/>
                  <a:pt x="422142" y="34614"/>
                  <a:pt x="423002" y="34232"/>
                </a:cubicBezTo>
                <a:lnTo>
                  <a:pt x="409020" y="14585"/>
                </a:lnTo>
                <a:lnTo>
                  <a:pt x="400009" y="14585"/>
                </a:lnTo>
                <a:lnTo>
                  <a:pt x="393795" y="0"/>
                </a:lnTo>
                <a:close/>
                <a:moveTo>
                  <a:pt x="536408" y="120851"/>
                </a:moveTo>
                <a:cubicBezTo>
                  <a:pt x="536112" y="120794"/>
                  <a:pt x="535709" y="120852"/>
                  <a:pt x="535166" y="121148"/>
                </a:cubicBezTo>
                <a:cubicBezTo>
                  <a:pt x="530816" y="123529"/>
                  <a:pt x="526466" y="126506"/>
                  <a:pt x="525844" y="131864"/>
                </a:cubicBezTo>
                <a:cubicBezTo>
                  <a:pt x="525223" y="137222"/>
                  <a:pt x="521495" y="126506"/>
                  <a:pt x="515902" y="128887"/>
                </a:cubicBezTo>
                <a:cubicBezTo>
                  <a:pt x="510309" y="131269"/>
                  <a:pt x="505338" y="127697"/>
                  <a:pt x="503474" y="139603"/>
                </a:cubicBezTo>
                <a:cubicBezTo>
                  <a:pt x="501610" y="151510"/>
                  <a:pt x="506581" y="149128"/>
                  <a:pt x="512795" y="152105"/>
                </a:cubicBezTo>
                <a:cubicBezTo>
                  <a:pt x="519009" y="155082"/>
                  <a:pt x="522116" y="154486"/>
                  <a:pt x="519009" y="143175"/>
                </a:cubicBezTo>
                <a:cubicBezTo>
                  <a:pt x="515902" y="131864"/>
                  <a:pt x="523359" y="147343"/>
                  <a:pt x="530194" y="151510"/>
                </a:cubicBezTo>
                <a:cubicBezTo>
                  <a:pt x="537030" y="155677"/>
                  <a:pt x="532059" y="147938"/>
                  <a:pt x="534544" y="132459"/>
                </a:cubicBezTo>
                <a:cubicBezTo>
                  <a:pt x="535088" y="129334"/>
                  <a:pt x="538481" y="121242"/>
                  <a:pt x="536408" y="120851"/>
                </a:cubicBezTo>
                <a:close/>
                <a:moveTo>
                  <a:pt x="630862" y="180086"/>
                </a:moveTo>
                <a:cubicBezTo>
                  <a:pt x="622784" y="181277"/>
                  <a:pt x="616570" y="187825"/>
                  <a:pt x="599792" y="197350"/>
                </a:cubicBezTo>
                <a:cubicBezTo>
                  <a:pt x="583014" y="206876"/>
                  <a:pt x="589228" y="212829"/>
                  <a:pt x="606627" y="216401"/>
                </a:cubicBezTo>
                <a:cubicBezTo>
                  <a:pt x="624027" y="219973"/>
                  <a:pt x="615949" y="215806"/>
                  <a:pt x="625891" y="203899"/>
                </a:cubicBezTo>
                <a:cubicBezTo>
                  <a:pt x="635834" y="191993"/>
                  <a:pt x="635212" y="205090"/>
                  <a:pt x="627134" y="214020"/>
                </a:cubicBezTo>
                <a:cubicBezTo>
                  <a:pt x="619056" y="222949"/>
                  <a:pt x="622784" y="222949"/>
                  <a:pt x="645776" y="225926"/>
                </a:cubicBezTo>
                <a:cubicBezTo>
                  <a:pt x="668768" y="228903"/>
                  <a:pt x="665040" y="218187"/>
                  <a:pt x="661311" y="218187"/>
                </a:cubicBezTo>
                <a:cubicBezTo>
                  <a:pt x="657583" y="218187"/>
                  <a:pt x="650747" y="208662"/>
                  <a:pt x="654476" y="207471"/>
                </a:cubicBezTo>
                <a:cubicBezTo>
                  <a:pt x="658204" y="206280"/>
                  <a:pt x="661933" y="214020"/>
                  <a:pt x="668768" y="215210"/>
                </a:cubicBezTo>
                <a:cubicBezTo>
                  <a:pt x="675604" y="216401"/>
                  <a:pt x="667525" y="208662"/>
                  <a:pt x="645776" y="191397"/>
                </a:cubicBezTo>
                <a:cubicBezTo>
                  <a:pt x="641426" y="187230"/>
                  <a:pt x="638941" y="178895"/>
                  <a:pt x="630862" y="180086"/>
                </a:cubicBezTo>
                <a:close/>
                <a:moveTo>
                  <a:pt x="507202" y="183063"/>
                </a:moveTo>
                <a:cubicBezTo>
                  <a:pt x="505966" y="183292"/>
                  <a:pt x="505027" y="184564"/>
                  <a:pt x="505027" y="186932"/>
                </a:cubicBezTo>
                <a:cubicBezTo>
                  <a:pt x="505027" y="193247"/>
                  <a:pt x="503922" y="194540"/>
                  <a:pt x="508756" y="189909"/>
                </a:cubicBezTo>
                <a:cubicBezTo>
                  <a:pt x="511502" y="185173"/>
                  <a:pt x="509262" y="182680"/>
                  <a:pt x="507202" y="183063"/>
                </a:cubicBezTo>
                <a:close/>
                <a:moveTo>
                  <a:pt x="22194" y="231879"/>
                </a:moveTo>
                <a:cubicBezTo>
                  <a:pt x="21364" y="231976"/>
                  <a:pt x="20330" y="232102"/>
                  <a:pt x="19397" y="232475"/>
                </a:cubicBezTo>
                <a:cubicBezTo>
                  <a:pt x="11941" y="235451"/>
                  <a:pt x="-3595" y="236642"/>
                  <a:pt x="755" y="243191"/>
                </a:cubicBezTo>
                <a:cubicBezTo>
                  <a:pt x="5105" y="249739"/>
                  <a:pt x="8212" y="246762"/>
                  <a:pt x="12562" y="249739"/>
                </a:cubicBezTo>
                <a:cubicBezTo>
                  <a:pt x="28719" y="274743"/>
                  <a:pt x="34311" y="276529"/>
                  <a:pt x="44875" y="278910"/>
                </a:cubicBezTo>
                <a:cubicBezTo>
                  <a:pt x="55439" y="281291"/>
                  <a:pt x="56682" y="280101"/>
                  <a:pt x="51711" y="275338"/>
                </a:cubicBezTo>
                <a:cubicBezTo>
                  <a:pt x="46739" y="270576"/>
                  <a:pt x="34933" y="271766"/>
                  <a:pt x="33068" y="265218"/>
                </a:cubicBezTo>
                <a:cubicBezTo>
                  <a:pt x="31204" y="258669"/>
                  <a:pt x="31204" y="259860"/>
                  <a:pt x="29961" y="253906"/>
                </a:cubicBezTo>
                <a:cubicBezTo>
                  <a:pt x="28719" y="247953"/>
                  <a:pt x="23747" y="252120"/>
                  <a:pt x="23126" y="247953"/>
                </a:cubicBezTo>
                <a:cubicBezTo>
                  <a:pt x="22505" y="243786"/>
                  <a:pt x="28719" y="244381"/>
                  <a:pt x="29961" y="240214"/>
                </a:cubicBezTo>
                <a:cubicBezTo>
                  <a:pt x="31049" y="236568"/>
                  <a:pt x="28005" y="231196"/>
                  <a:pt x="22194" y="231879"/>
                </a:cubicBezTo>
                <a:close/>
                <a:moveTo>
                  <a:pt x="415545" y="234261"/>
                </a:moveTo>
                <a:cubicBezTo>
                  <a:pt x="414171" y="233998"/>
                  <a:pt x="412111" y="236338"/>
                  <a:pt x="410573" y="239916"/>
                </a:cubicBezTo>
                <a:cubicBezTo>
                  <a:pt x="407498" y="247073"/>
                  <a:pt x="402491" y="257975"/>
                  <a:pt x="415234" y="244084"/>
                </a:cubicBezTo>
                <a:cubicBezTo>
                  <a:pt x="417431" y="237348"/>
                  <a:pt x="416919" y="234524"/>
                  <a:pt x="415544" y="234261"/>
                </a:cubicBezTo>
                <a:close/>
                <a:moveTo>
                  <a:pt x="383542" y="247953"/>
                </a:moveTo>
                <a:cubicBezTo>
                  <a:pt x="381730" y="248059"/>
                  <a:pt x="383288" y="250984"/>
                  <a:pt x="393174" y="260455"/>
                </a:cubicBezTo>
                <a:cubicBezTo>
                  <a:pt x="401962" y="260034"/>
                  <a:pt x="399987" y="262653"/>
                  <a:pt x="402184" y="257181"/>
                </a:cubicBezTo>
                <a:cubicBezTo>
                  <a:pt x="404381" y="251708"/>
                  <a:pt x="403826" y="256207"/>
                  <a:pt x="395038" y="252418"/>
                </a:cubicBezTo>
                <a:cubicBezTo>
                  <a:pt x="390644" y="250524"/>
                  <a:pt x="385355" y="247848"/>
                  <a:pt x="383542" y="247953"/>
                </a:cubicBezTo>
                <a:close/>
                <a:moveTo>
                  <a:pt x="369560" y="249739"/>
                </a:moveTo>
                <a:cubicBezTo>
                  <a:pt x="368373" y="249930"/>
                  <a:pt x="367222" y="250770"/>
                  <a:pt x="366453" y="251823"/>
                </a:cubicBezTo>
                <a:cubicBezTo>
                  <a:pt x="363378" y="256032"/>
                  <a:pt x="366001" y="263023"/>
                  <a:pt x="373910" y="256288"/>
                </a:cubicBezTo>
                <a:cubicBezTo>
                  <a:pt x="377206" y="252183"/>
                  <a:pt x="373124" y="249167"/>
                  <a:pt x="369560" y="249739"/>
                </a:cubicBezTo>
                <a:close/>
                <a:moveTo>
                  <a:pt x="472403" y="258967"/>
                </a:moveTo>
                <a:cubicBezTo>
                  <a:pt x="467363" y="258668"/>
                  <a:pt x="467463" y="265631"/>
                  <a:pt x="470539" y="269683"/>
                </a:cubicBezTo>
                <a:cubicBezTo>
                  <a:pt x="474054" y="274313"/>
                  <a:pt x="478658" y="276980"/>
                  <a:pt x="487006" y="279505"/>
                </a:cubicBezTo>
                <a:cubicBezTo>
                  <a:pt x="495355" y="282031"/>
                  <a:pt x="496159" y="276397"/>
                  <a:pt x="488249" y="271766"/>
                </a:cubicBezTo>
                <a:cubicBezTo>
                  <a:pt x="480340" y="267136"/>
                  <a:pt x="481920" y="263351"/>
                  <a:pt x="474889" y="259562"/>
                </a:cubicBezTo>
                <a:cubicBezTo>
                  <a:pt x="473955" y="259193"/>
                  <a:pt x="473123" y="259009"/>
                  <a:pt x="472403" y="258967"/>
                </a:cubicBezTo>
                <a:close/>
                <a:moveTo>
                  <a:pt x="358997" y="271469"/>
                </a:moveTo>
                <a:cubicBezTo>
                  <a:pt x="354230" y="271638"/>
                  <a:pt x="350513" y="276806"/>
                  <a:pt x="344394" y="277719"/>
                </a:cubicBezTo>
                <a:cubicBezTo>
                  <a:pt x="340663" y="280400"/>
                  <a:pt x="339735" y="284266"/>
                  <a:pt x="336005" y="287840"/>
                </a:cubicBezTo>
                <a:cubicBezTo>
                  <a:pt x="333207" y="290520"/>
                  <a:pt x="329171" y="290815"/>
                  <a:pt x="326373" y="293496"/>
                </a:cubicBezTo>
                <a:cubicBezTo>
                  <a:pt x="320779" y="297962"/>
                  <a:pt x="317984" y="304211"/>
                  <a:pt x="317984" y="304211"/>
                </a:cubicBezTo>
                <a:cubicBezTo>
                  <a:pt x="317984" y="304211"/>
                  <a:pt x="327616" y="301830"/>
                  <a:pt x="331344" y="299449"/>
                </a:cubicBezTo>
                <a:cubicBezTo>
                  <a:pt x="335072" y="297068"/>
                  <a:pt x="332896" y="294687"/>
                  <a:pt x="335694" y="293793"/>
                </a:cubicBezTo>
                <a:cubicBezTo>
                  <a:pt x="344707" y="303616"/>
                  <a:pt x="343575" y="284733"/>
                  <a:pt x="371114" y="308379"/>
                </a:cubicBezTo>
                <a:cubicBezTo>
                  <a:pt x="387206" y="322196"/>
                  <a:pt x="401407" y="320432"/>
                  <a:pt x="402806" y="324452"/>
                </a:cubicBezTo>
                <a:cubicBezTo>
                  <a:pt x="404671" y="327133"/>
                  <a:pt x="404047" y="336358"/>
                  <a:pt x="405913" y="339038"/>
                </a:cubicBezTo>
                <a:cubicBezTo>
                  <a:pt x="426737" y="340533"/>
                  <a:pt x="427967" y="335166"/>
                  <a:pt x="441022" y="334275"/>
                </a:cubicBezTo>
                <a:cubicBezTo>
                  <a:pt x="441959" y="339635"/>
                  <a:pt x="441952" y="342012"/>
                  <a:pt x="451586" y="341717"/>
                </a:cubicBezTo>
                <a:cubicBezTo>
                  <a:pt x="451898" y="345290"/>
                  <a:pt x="453450" y="348562"/>
                  <a:pt x="453450" y="351837"/>
                </a:cubicBezTo>
                <a:cubicBezTo>
                  <a:pt x="458422" y="351837"/>
                  <a:pt x="460596" y="355707"/>
                  <a:pt x="462461" y="355707"/>
                </a:cubicBezTo>
                <a:cubicBezTo>
                  <a:pt x="463084" y="360173"/>
                  <a:pt x="464946" y="362850"/>
                  <a:pt x="465879" y="365530"/>
                </a:cubicBezTo>
                <a:cubicBezTo>
                  <a:pt x="471161" y="365233"/>
                  <a:pt x="484520" y="375650"/>
                  <a:pt x="485453" y="377436"/>
                </a:cubicBezTo>
                <a:cubicBezTo>
                  <a:pt x="485766" y="370296"/>
                  <a:pt x="489798" y="371193"/>
                  <a:pt x="498813" y="377436"/>
                </a:cubicBezTo>
                <a:cubicBezTo>
                  <a:pt x="507051" y="358974"/>
                  <a:pt x="499436" y="360542"/>
                  <a:pt x="500677" y="351540"/>
                </a:cubicBezTo>
                <a:cubicBezTo>
                  <a:pt x="490424" y="355337"/>
                  <a:pt x="475979" y="357193"/>
                  <a:pt x="469918" y="350647"/>
                </a:cubicBezTo>
                <a:cubicBezTo>
                  <a:pt x="465252" y="342012"/>
                  <a:pt x="452518" y="327728"/>
                  <a:pt x="457490" y="315523"/>
                </a:cubicBezTo>
                <a:cubicBezTo>
                  <a:pt x="454692" y="311056"/>
                  <a:pt x="451884" y="310486"/>
                  <a:pt x="447236" y="307486"/>
                </a:cubicBezTo>
                <a:cubicBezTo>
                  <a:pt x="443818" y="305279"/>
                  <a:pt x="445843" y="303915"/>
                  <a:pt x="448168" y="302128"/>
                </a:cubicBezTo>
                <a:cubicBezTo>
                  <a:pt x="441998" y="297352"/>
                  <a:pt x="434849" y="300644"/>
                  <a:pt x="426419" y="303319"/>
                </a:cubicBezTo>
                <a:cubicBezTo>
                  <a:pt x="420823" y="301532"/>
                  <a:pt x="414615" y="303767"/>
                  <a:pt x="409641" y="302128"/>
                </a:cubicBezTo>
                <a:cubicBezTo>
                  <a:pt x="407776" y="301235"/>
                  <a:pt x="404671" y="295282"/>
                  <a:pt x="402805" y="295282"/>
                </a:cubicBezTo>
                <a:cubicBezTo>
                  <a:pt x="399075" y="295282"/>
                  <a:pt x="394418" y="297370"/>
                  <a:pt x="391620" y="295579"/>
                </a:cubicBezTo>
                <a:cubicBezTo>
                  <a:pt x="379964" y="293047"/>
                  <a:pt x="374836" y="289073"/>
                  <a:pt x="374531" y="278017"/>
                </a:cubicBezTo>
                <a:cubicBezTo>
                  <a:pt x="365038" y="279916"/>
                  <a:pt x="368708" y="273255"/>
                  <a:pt x="361171" y="271766"/>
                </a:cubicBezTo>
                <a:cubicBezTo>
                  <a:pt x="360432" y="271561"/>
                  <a:pt x="359677" y="271444"/>
                  <a:pt x="358996" y="271469"/>
                </a:cubicBezTo>
                <a:close/>
                <a:moveTo>
                  <a:pt x="622784" y="276529"/>
                </a:moveTo>
                <a:cubicBezTo>
                  <a:pt x="612220" y="277719"/>
                  <a:pt x="609113" y="283673"/>
                  <a:pt x="609113" y="287245"/>
                </a:cubicBezTo>
                <a:cubicBezTo>
                  <a:pt x="609113" y="290817"/>
                  <a:pt x="627134" y="300937"/>
                  <a:pt x="625270" y="306890"/>
                </a:cubicBezTo>
                <a:cubicBezTo>
                  <a:pt x="623405" y="312844"/>
                  <a:pt x="617191" y="314034"/>
                  <a:pt x="620920" y="319392"/>
                </a:cubicBezTo>
                <a:cubicBezTo>
                  <a:pt x="624648" y="324750"/>
                  <a:pt x="633969" y="324750"/>
                  <a:pt x="637698" y="322369"/>
                </a:cubicBezTo>
                <a:cubicBezTo>
                  <a:pt x="641426" y="319988"/>
                  <a:pt x="645155" y="308676"/>
                  <a:pt x="640183" y="290221"/>
                </a:cubicBezTo>
                <a:cubicBezTo>
                  <a:pt x="637698" y="278315"/>
                  <a:pt x="633348" y="275338"/>
                  <a:pt x="622784" y="276529"/>
                </a:cubicBezTo>
                <a:close/>
                <a:moveTo>
                  <a:pt x="581771" y="281887"/>
                </a:moveTo>
                <a:cubicBezTo>
                  <a:pt x="572544" y="283992"/>
                  <a:pt x="583394" y="291833"/>
                  <a:pt x="585810" y="291412"/>
                </a:cubicBezTo>
                <a:cubicBezTo>
                  <a:pt x="588227" y="290991"/>
                  <a:pt x="592976" y="280834"/>
                  <a:pt x="581771" y="281887"/>
                </a:cubicBezTo>
                <a:close/>
                <a:moveTo>
                  <a:pt x="57614" y="294686"/>
                </a:moveTo>
                <a:cubicBezTo>
                  <a:pt x="55379" y="294459"/>
                  <a:pt x="56931" y="297694"/>
                  <a:pt x="60721" y="299746"/>
                </a:cubicBezTo>
                <a:cubicBezTo>
                  <a:pt x="65774" y="302483"/>
                  <a:pt x="66965" y="300805"/>
                  <a:pt x="61031" y="296175"/>
                </a:cubicBezTo>
                <a:cubicBezTo>
                  <a:pt x="59384" y="295122"/>
                  <a:pt x="58358" y="294762"/>
                  <a:pt x="57613" y="294686"/>
                </a:cubicBezTo>
                <a:close/>
                <a:moveTo>
                  <a:pt x="738987" y="349159"/>
                </a:moveTo>
                <a:cubicBezTo>
                  <a:pt x="737822" y="349605"/>
                  <a:pt x="735569" y="350647"/>
                  <a:pt x="729045" y="350944"/>
                </a:cubicBezTo>
                <a:cubicBezTo>
                  <a:pt x="715995" y="351540"/>
                  <a:pt x="714752" y="352730"/>
                  <a:pt x="704810" y="356898"/>
                </a:cubicBezTo>
                <a:cubicBezTo>
                  <a:pt x="694867" y="361065"/>
                  <a:pt x="701081" y="369400"/>
                  <a:pt x="709160" y="365828"/>
                </a:cubicBezTo>
                <a:cubicBezTo>
                  <a:pt x="719724" y="365828"/>
                  <a:pt x="719724" y="372376"/>
                  <a:pt x="724695" y="369995"/>
                </a:cubicBezTo>
                <a:cubicBezTo>
                  <a:pt x="729666" y="367614"/>
                  <a:pt x="730909" y="358088"/>
                  <a:pt x="735259" y="358088"/>
                </a:cubicBezTo>
                <a:cubicBezTo>
                  <a:pt x="739609" y="358088"/>
                  <a:pt x="745823" y="353326"/>
                  <a:pt x="742094" y="350349"/>
                </a:cubicBezTo>
                <a:cubicBezTo>
                  <a:pt x="740230" y="348861"/>
                  <a:pt x="740152" y="348712"/>
                  <a:pt x="738987" y="349159"/>
                </a:cubicBezTo>
                <a:close/>
                <a:moveTo>
                  <a:pt x="522737" y="368804"/>
                </a:moveTo>
                <a:cubicBezTo>
                  <a:pt x="515902" y="369995"/>
                  <a:pt x="512173" y="373567"/>
                  <a:pt x="523359" y="382497"/>
                </a:cubicBezTo>
                <a:cubicBezTo>
                  <a:pt x="544487" y="399761"/>
                  <a:pt x="553808" y="407500"/>
                  <a:pt x="564993" y="411072"/>
                </a:cubicBezTo>
                <a:cubicBezTo>
                  <a:pt x="576178" y="414644"/>
                  <a:pt x="578043" y="409882"/>
                  <a:pt x="577421" y="405714"/>
                </a:cubicBezTo>
                <a:cubicBezTo>
                  <a:pt x="576800" y="401547"/>
                  <a:pt x="556915" y="398571"/>
                  <a:pt x="550701" y="397380"/>
                </a:cubicBezTo>
                <a:cubicBezTo>
                  <a:pt x="544487" y="396189"/>
                  <a:pt x="550701" y="389045"/>
                  <a:pt x="544487" y="383092"/>
                </a:cubicBezTo>
                <a:cubicBezTo>
                  <a:pt x="538273" y="377139"/>
                  <a:pt x="529573" y="367614"/>
                  <a:pt x="522737" y="368804"/>
                </a:cubicBezTo>
                <a:close/>
                <a:moveTo>
                  <a:pt x="675914" y="374758"/>
                </a:moveTo>
                <a:cubicBezTo>
                  <a:pt x="675099" y="375046"/>
                  <a:pt x="673429" y="375948"/>
                  <a:pt x="671254" y="377734"/>
                </a:cubicBezTo>
                <a:cubicBezTo>
                  <a:pt x="669079" y="379520"/>
                  <a:pt x="667321" y="380720"/>
                  <a:pt x="665972" y="381306"/>
                </a:cubicBezTo>
                <a:cubicBezTo>
                  <a:pt x="675110" y="376825"/>
                  <a:pt x="677719" y="374119"/>
                  <a:pt x="675914" y="374758"/>
                </a:cubicBezTo>
                <a:close/>
                <a:moveTo>
                  <a:pt x="665972" y="381306"/>
                </a:moveTo>
                <a:cubicBezTo>
                  <a:pt x="661923" y="383064"/>
                  <a:pt x="660534" y="380859"/>
                  <a:pt x="654476" y="384878"/>
                </a:cubicBezTo>
                <a:cubicBezTo>
                  <a:pt x="646397" y="390236"/>
                  <a:pt x="647019" y="400952"/>
                  <a:pt x="654476" y="396785"/>
                </a:cubicBezTo>
                <a:cubicBezTo>
                  <a:pt x="661933" y="392617"/>
                  <a:pt x="658204" y="397380"/>
                  <a:pt x="674361" y="384283"/>
                </a:cubicBezTo>
                <a:lnTo>
                  <a:pt x="653854" y="386664"/>
                </a:lnTo>
                <a:cubicBezTo>
                  <a:pt x="658991" y="384672"/>
                  <a:pt x="662721" y="382901"/>
                  <a:pt x="665972" y="381306"/>
                </a:cubicBezTo>
                <a:close/>
                <a:moveTo>
                  <a:pt x="119133" y="375948"/>
                </a:moveTo>
                <a:cubicBezTo>
                  <a:pt x="117541" y="376159"/>
                  <a:pt x="117211" y="378251"/>
                  <a:pt x="120065" y="383092"/>
                </a:cubicBezTo>
                <a:cubicBezTo>
                  <a:pt x="128413" y="397405"/>
                  <a:pt x="132236" y="398192"/>
                  <a:pt x="133114" y="394403"/>
                </a:cubicBezTo>
                <a:cubicBezTo>
                  <a:pt x="133993" y="390615"/>
                  <a:pt x="128862" y="385588"/>
                  <a:pt x="125347" y="380115"/>
                </a:cubicBezTo>
                <a:cubicBezTo>
                  <a:pt x="123589" y="377379"/>
                  <a:pt x="120726" y="375738"/>
                  <a:pt x="119133" y="375948"/>
                </a:cubicBezTo>
                <a:close/>
                <a:moveTo>
                  <a:pt x="110744" y="377734"/>
                </a:moveTo>
                <a:cubicBezTo>
                  <a:pt x="109927" y="378767"/>
                  <a:pt x="109308" y="379681"/>
                  <a:pt x="108569" y="380711"/>
                </a:cubicBezTo>
                <a:cubicBezTo>
                  <a:pt x="111508" y="387506"/>
                  <a:pt x="111990" y="390826"/>
                  <a:pt x="110123" y="393808"/>
                </a:cubicBezTo>
                <a:cubicBezTo>
                  <a:pt x="107327" y="398273"/>
                  <a:pt x="109191" y="402440"/>
                  <a:pt x="101734" y="395594"/>
                </a:cubicBezTo>
                <a:cubicBezTo>
                  <a:pt x="101352" y="395243"/>
                  <a:pt x="101120" y="394812"/>
                  <a:pt x="100802" y="394403"/>
                </a:cubicBezTo>
                <a:cubicBezTo>
                  <a:pt x="92682" y="412980"/>
                  <a:pt x="96551" y="426163"/>
                  <a:pt x="102356" y="414347"/>
                </a:cubicBezTo>
                <a:cubicBezTo>
                  <a:pt x="104221" y="410773"/>
                  <a:pt x="99558" y="404525"/>
                  <a:pt x="102356" y="402738"/>
                </a:cubicBezTo>
                <a:cubicBezTo>
                  <a:pt x="107951" y="398270"/>
                  <a:pt x="105149" y="418811"/>
                  <a:pt x="111677" y="420598"/>
                </a:cubicBezTo>
                <a:cubicBezTo>
                  <a:pt x="115407" y="421491"/>
                  <a:pt x="119132" y="417026"/>
                  <a:pt x="122862" y="417026"/>
                </a:cubicBezTo>
                <a:cubicBezTo>
                  <a:pt x="129391" y="417919"/>
                  <a:pt x="132180" y="426852"/>
                  <a:pt x="139640" y="420598"/>
                </a:cubicBezTo>
                <a:cubicBezTo>
                  <a:pt x="149899" y="412556"/>
                  <a:pt x="125661" y="402738"/>
                  <a:pt x="120998" y="401845"/>
                </a:cubicBezTo>
                <a:cubicBezTo>
                  <a:pt x="116335" y="400951"/>
                  <a:pt x="119134" y="392916"/>
                  <a:pt x="119134" y="392022"/>
                </a:cubicBezTo>
                <a:cubicBezTo>
                  <a:pt x="117269" y="386661"/>
                  <a:pt x="113543" y="382201"/>
                  <a:pt x="110745" y="377734"/>
                </a:cubicBezTo>
                <a:close/>
                <a:moveTo>
                  <a:pt x="401252" y="390236"/>
                </a:moveTo>
                <a:cubicBezTo>
                  <a:pt x="395979" y="391078"/>
                  <a:pt x="392047" y="394106"/>
                  <a:pt x="399077" y="394106"/>
                </a:cubicBezTo>
                <a:cubicBezTo>
                  <a:pt x="406108" y="394106"/>
                  <a:pt x="402466" y="394506"/>
                  <a:pt x="399387" y="396189"/>
                </a:cubicBezTo>
                <a:cubicBezTo>
                  <a:pt x="396312" y="397873"/>
                  <a:pt x="390568" y="401228"/>
                  <a:pt x="396280" y="403333"/>
                </a:cubicBezTo>
                <a:cubicBezTo>
                  <a:pt x="401993" y="405438"/>
                  <a:pt x="399011" y="404136"/>
                  <a:pt x="405602" y="395296"/>
                </a:cubicBezTo>
                <a:cubicBezTo>
                  <a:pt x="404723" y="391929"/>
                  <a:pt x="406524" y="389394"/>
                  <a:pt x="401252" y="390236"/>
                </a:cubicBezTo>
                <a:close/>
                <a:moveTo>
                  <a:pt x="486696" y="408393"/>
                </a:moveTo>
                <a:cubicBezTo>
                  <a:pt x="484644" y="408193"/>
                  <a:pt x="482803" y="410152"/>
                  <a:pt x="482967" y="415835"/>
                </a:cubicBezTo>
                <a:cubicBezTo>
                  <a:pt x="483407" y="430990"/>
                  <a:pt x="481947" y="433082"/>
                  <a:pt x="490735" y="422979"/>
                </a:cubicBezTo>
                <a:cubicBezTo>
                  <a:pt x="494030" y="415349"/>
                  <a:pt x="490116" y="408727"/>
                  <a:pt x="486696" y="408393"/>
                </a:cubicBezTo>
                <a:close/>
                <a:moveTo>
                  <a:pt x="594821" y="412858"/>
                </a:moveTo>
                <a:cubicBezTo>
                  <a:pt x="585500" y="414049"/>
                  <a:pt x="580528" y="425956"/>
                  <a:pt x="591714" y="424170"/>
                </a:cubicBezTo>
                <a:cubicBezTo>
                  <a:pt x="601656" y="417621"/>
                  <a:pt x="604142" y="411668"/>
                  <a:pt x="594821" y="412858"/>
                </a:cubicBezTo>
                <a:close/>
                <a:moveTo>
                  <a:pt x="406845" y="414347"/>
                </a:moveTo>
                <a:cubicBezTo>
                  <a:pt x="405956" y="414356"/>
                  <a:pt x="404800" y="414573"/>
                  <a:pt x="403427" y="414942"/>
                </a:cubicBezTo>
                <a:cubicBezTo>
                  <a:pt x="392442" y="416626"/>
                  <a:pt x="402526" y="427712"/>
                  <a:pt x="405602" y="424765"/>
                </a:cubicBezTo>
                <a:cubicBezTo>
                  <a:pt x="408293" y="422186"/>
                  <a:pt x="413069" y="414266"/>
                  <a:pt x="406845" y="414347"/>
                </a:cubicBezTo>
                <a:close/>
                <a:moveTo>
                  <a:pt x="548215" y="421788"/>
                </a:moveTo>
                <a:cubicBezTo>
                  <a:pt x="543245" y="421600"/>
                  <a:pt x="545263" y="438309"/>
                  <a:pt x="550701" y="437267"/>
                </a:cubicBezTo>
                <a:cubicBezTo>
                  <a:pt x="556915" y="436076"/>
                  <a:pt x="555051" y="431313"/>
                  <a:pt x="550701" y="422979"/>
                </a:cubicBezTo>
                <a:cubicBezTo>
                  <a:pt x="549691" y="422161"/>
                  <a:pt x="548925" y="421815"/>
                  <a:pt x="548215" y="421788"/>
                </a:cubicBezTo>
                <a:close/>
                <a:moveTo>
                  <a:pt x="500677" y="433992"/>
                </a:moveTo>
                <a:cubicBezTo>
                  <a:pt x="497814" y="434782"/>
                  <a:pt x="495499" y="439955"/>
                  <a:pt x="499124" y="445006"/>
                </a:cubicBezTo>
                <a:cubicBezTo>
                  <a:pt x="498245" y="454267"/>
                  <a:pt x="500633" y="457541"/>
                  <a:pt x="505027" y="448280"/>
                </a:cubicBezTo>
                <a:cubicBezTo>
                  <a:pt x="509421" y="439019"/>
                  <a:pt x="506989" y="438253"/>
                  <a:pt x="503474" y="434885"/>
                </a:cubicBezTo>
                <a:cubicBezTo>
                  <a:pt x="502595" y="434043"/>
                  <a:pt x="501632" y="433727"/>
                  <a:pt x="500677" y="433993"/>
                </a:cubicBezTo>
                <a:close/>
                <a:moveTo>
                  <a:pt x="136222" y="440839"/>
                </a:moveTo>
                <a:cubicBezTo>
                  <a:pt x="135626" y="440877"/>
                  <a:pt x="134979" y="441136"/>
                  <a:pt x="134358" y="441434"/>
                </a:cubicBezTo>
                <a:cubicBezTo>
                  <a:pt x="129387" y="443815"/>
                  <a:pt x="125658" y="446197"/>
                  <a:pt x="127522" y="450364"/>
                </a:cubicBezTo>
                <a:cubicBezTo>
                  <a:pt x="136222" y="462270"/>
                  <a:pt x="141193" y="475368"/>
                  <a:pt x="149272" y="469414"/>
                </a:cubicBezTo>
                <a:cubicBezTo>
                  <a:pt x="157350" y="463461"/>
                  <a:pt x="152379" y="455722"/>
                  <a:pt x="159836" y="458698"/>
                </a:cubicBezTo>
                <a:cubicBezTo>
                  <a:pt x="167292" y="461675"/>
                  <a:pt x="161700" y="453936"/>
                  <a:pt x="152379" y="449769"/>
                </a:cubicBezTo>
                <a:cubicBezTo>
                  <a:pt x="144223" y="446122"/>
                  <a:pt x="140393" y="440554"/>
                  <a:pt x="136222" y="440839"/>
                </a:cubicBezTo>
                <a:close/>
                <a:moveTo>
                  <a:pt x="613463" y="444708"/>
                </a:moveTo>
                <a:cubicBezTo>
                  <a:pt x="609291" y="445661"/>
                  <a:pt x="604142" y="456094"/>
                  <a:pt x="599792" y="458698"/>
                </a:cubicBezTo>
                <a:cubicBezTo>
                  <a:pt x="594821" y="461675"/>
                  <a:pt x="600413" y="466438"/>
                  <a:pt x="604763" y="470605"/>
                </a:cubicBezTo>
                <a:cubicBezTo>
                  <a:pt x="614084" y="479535"/>
                  <a:pt x="617813" y="481321"/>
                  <a:pt x="620298" y="471796"/>
                </a:cubicBezTo>
                <a:cubicBezTo>
                  <a:pt x="622784" y="462270"/>
                  <a:pt x="619677" y="447387"/>
                  <a:pt x="615327" y="445006"/>
                </a:cubicBezTo>
                <a:cubicBezTo>
                  <a:pt x="614783" y="444709"/>
                  <a:pt x="614059" y="444573"/>
                  <a:pt x="613463" y="444709"/>
                </a:cubicBezTo>
                <a:close/>
                <a:moveTo>
                  <a:pt x="588607" y="454233"/>
                </a:moveTo>
                <a:cubicBezTo>
                  <a:pt x="583888" y="453591"/>
                  <a:pt x="575091" y="467479"/>
                  <a:pt x="568100" y="475963"/>
                </a:cubicBezTo>
                <a:cubicBezTo>
                  <a:pt x="558779" y="487274"/>
                  <a:pt x="571829" y="478344"/>
                  <a:pt x="583014" y="477749"/>
                </a:cubicBezTo>
                <a:cubicBezTo>
                  <a:pt x="594199" y="477154"/>
                  <a:pt x="589849" y="469414"/>
                  <a:pt x="591714" y="460484"/>
                </a:cubicBezTo>
                <a:cubicBezTo>
                  <a:pt x="591247" y="456317"/>
                  <a:pt x="590180" y="454447"/>
                  <a:pt x="588607" y="454233"/>
                </a:cubicBezTo>
                <a:close/>
                <a:moveTo>
                  <a:pt x="510931" y="464354"/>
                </a:moveTo>
                <a:cubicBezTo>
                  <a:pt x="510337" y="464464"/>
                  <a:pt x="509926" y="464881"/>
                  <a:pt x="509377" y="465246"/>
                </a:cubicBezTo>
                <a:cubicBezTo>
                  <a:pt x="504983" y="470719"/>
                  <a:pt x="513319" y="479053"/>
                  <a:pt x="516834" y="473581"/>
                </a:cubicBezTo>
                <a:cubicBezTo>
                  <a:pt x="519910" y="468793"/>
                  <a:pt x="515088" y="463582"/>
                  <a:pt x="510931" y="464353"/>
                </a:cubicBezTo>
                <a:close/>
                <a:moveTo>
                  <a:pt x="665350" y="467628"/>
                </a:moveTo>
                <a:cubicBezTo>
                  <a:pt x="664087" y="467839"/>
                  <a:pt x="663395" y="468449"/>
                  <a:pt x="663175" y="469712"/>
                </a:cubicBezTo>
                <a:cubicBezTo>
                  <a:pt x="662736" y="472238"/>
                  <a:pt x="657467" y="476023"/>
                  <a:pt x="650437" y="481916"/>
                </a:cubicBezTo>
                <a:cubicBezTo>
                  <a:pt x="643406" y="487809"/>
                  <a:pt x="644489" y="489553"/>
                  <a:pt x="648883" y="487869"/>
                </a:cubicBezTo>
                <a:cubicBezTo>
                  <a:pt x="653277" y="486185"/>
                  <a:pt x="654849" y="485747"/>
                  <a:pt x="661001" y="477749"/>
                </a:cubicBezTo>
                <a:cubicBezTo>
                  <a:pt x="664955" y="471855"/>
                  <a:pt x="675026" y="468768"/>
                  <a:pt x="670632" y="467926"/>
                </a:cubicBezTo>
                <a:cubicBezTo>
                  <a:pt x="668435" y="467505"/>
                  <a:pt x="666614" y="467417"/>
                  <a:pt x="665350" y="467629"/>
                </a:cubicBezTo>
                <a:close/>
                <a:moveTo>
                  <a:pt x="533612" y="479535"/>
                </a:moveTo>
                <a:cubicBezTo>
                  <a:pt x="531126" y="479611"/>
                  <a:pt x="530196" y="481321"/>
                  <a:pt x="533922" y="485488"/>
                </a:cubicBezTo>
                <a:cubicBezTo>
                  <a:pt x="542622" y="499181"/>
                  <a:pt x="549457" y="487274"/>
                  <a:pt x="543243" y="483107"/>
                </a:cubicBezTo>
                <a:cubicBezTo>
                  <a:pt x="540136" y="481023"/>
                  <a:pt x="536097" y="479460"/>
                  <a:pt x="533611" y="479535"/>
                </a:cubicBezTo>
                <a:close/>
                <a:moveTo>
                  <a:pt x="600413" y="496204"/>
                </a:moveTo>
                <a:cubicBezTo>
                  <a:pt x="597001" y="496785"/>
                  <a:pt x="596658" y="502641"/>
                  <a:pt x="601656" y="506324"/>
                </a:cubicBezTo>
                <a:cubicBezTo>
                  <a:pt x="610005" y="511376"/>
                  <a:pt x="616175" y="512761"/>
                  <a:pt x="612220" y="506027"/>
                </a:cubicBezTo>
                <a:cubicBezTo>
                  <a:pt x="608266" y="499292"/>
                  <a:pt x="606800" y="497467"/>
                  <a:pt x="601967" y="496205"/>
                </a:cubicBezTo>
                <a:cubicBezTo>
                  <a:pt x="601362" y="496046"/>
                  <a:pt x="600901" y="496119"/>
                  <a:pt x="600413" y="496205"/>
                </a:cubicBezTo>
                <a:close/>
                <a:moveTo>
                  <a:pt x="701703" y="499776"/>
                </a:moveTo>
                <a:cubicBezTo>
                  <a:pt x="699561" y="499513"/>
                  <a:pt x="698352" y="501062"/>
                  <a:pt x="700771" y="506324"/>
                </a:cubicBezTo>
                <a:cubicBezTo>
                  <a:pt x="706923" y="510955"/>
                  <a:pt x="710864" y="508450"/>
                  <a:pt x="708228" y="504241"/>
                </a:cubicBezTo>
                <a:cubicBezTo>
                  <a:pt x="706910" y="502136"/>
                  <a:pt x="703845" y="500039"/>
                  <a:pt x="701703" y="499776"/>
                </a:cubicBezTo>
                <a:close/>
                <a:moveTo>
                  <a:pt x="528019" y="502753"/>
                </a:moveTo>
                <a:cubicBezTo>
                  <a:pt x="524451" y="503230"/>
                  <a:pt x="522976" y="508579"/>
                  <a:pt x="527398" y="510789"/>
                </a:cubicBezTo>
                <a:cubicBezTo>
                  <a:pt x="532451" y="513315"/>
                  <a:pt x="535724" y="505278"/>
                  <a:pt x="529573" y="502753"/>
                </a:cubicBezTo>
                <a:cubicBezTo>
                  <a:pt x="528996" y="502594"/>
                  <a:pt x="528529" y="502686"/>
                  <a:pt x="528019" y="502753"/>
                </a:cubicBezTo>
                <a:close/>
                <a:moveTo>
                  <a:pt x="589849" y="506622"/>
                </a:moveTo>
                <a:cubicBezTo>
                  <a:pt x="589100" y="506574"/>
                  <a:pt x="587441" y="507664"/>
                  <a:pt x="584878" y="509896"/>
                </a:cubicBezTo>
                <a:cubicBezTo>
                  <a:pt x="578043" y="515850"/>
                  <a:pt x="578043" y="520017"/>
                  <a:pt x="585500" y="515850"/>
                </a:cubicBezTo>
                <a:cubicBezTo>
                  <a:pt x="589772" y="509896"/>
                  <a:pt x="591099" y="506704"/>
                  <a:pt x="589849" y="506622"/>
                </a:cubicBezTo>
                <a:close/>
                <a:moveTo>
                  <a:pt x="536719" y="509003"/>
                </a:moveTo>
                <a:cubicBezTo>
                  <a:pt x="534670" y="509526"/>
                  <a:pt x="534412" y="512206"/>
                  <a:pt x="536719" y="513468"/>
                </a:cubicBezTo>
                <a:cubicBezTo>
                  <a:pt x="539795" y="515152"/>
                  <a:pt x="541932" y="510985"/>
                  <a:pt x="539515" y="509301"/>
                </a:cubicBezTo>
                <a:cubicBezTo>
                  <a:pt x="538472" y="508933"/>
                  <a:pt x="537402" y="508829"/>
                  <a:pt x="536719" y="509004"/>
                </a:cubicBezTo>
                <a:close/>
                <a:moveTo>
                  <a:pt x="519320" y="513468"/>
                </a:moveTo>
                <a:cubicBezTo>
                  <a:pt x="516135" y="513691"/>
                  <a:pt x="514038" y="515254"/>
                  <a:pt x="517145" y="517636"/>
                </a:cubicBezTo>
                <a:cubicBezTo>
                  <a:pt x="523359" y="522398"/>
                  <a:pt x="518388" y="525375"/>
                  <a:pt x="514659" y="521208"/>
                </a:cubicBezTo>
                <a:cubicBezTo>
                  <a:pt x="510931" y="517040"/>
                  <a:pt x="497260" y="533709"/>
                  <a:pt x="519009" y="527161"/>
                </a:cubicBezTo>
                <a:cubicBezTo>
                  <a:pt x="532059" y="521803"/>
                  <a:pt x="529573" y="524184"/>
                  <a:pt x="527709" y="517636"/>
                </a:cubicBezTo>
                <a:cubicBezTo>
                  <a:pt x="526777" y="514361"/>
                  <a:pt x="522504" y="513245"/>
                  <a:pt x="519320" y="513468"/>
                </a:cubicBezTo>
                <a:close/>
                <a:moveTo>
                  <a:pt x="560954" y="518826"/>
                </a:moveTo>
                <a:cubicBezTo>
                  <a:pt x="560418" y="518955"/>
                  <a:pt x="559931" y="519247"/>
                  <a:pt x="559711" y="519719"/>
                </a:cubicBezTo>
                <a:cubicBezTo>
                  <a:pt x="558832" y="521613"/>
                  <a:pt x="563214" y="521745"/>
                  <a:pt x="567168" y="524481"/>
                </a:cubicBezTo>
                <a:cubicBezTo>
                  <a:pt x="571123" y="527218"/>
                  <a:pt x="574835" y="524785"/>
                  <a:pt x="569343" y="521207"/>
                </a:cubicBezTo>
                <a:cubicBezTo>
                  <a:pt x="565388" y="519313"/>
                  <a:pt x="562561" y="518441"/>
                  <a:pt x="560954" y="518826"/>
                </a:cubicBezTo>
                <a:close/>
                <a:moveTo>
                  <a:pt x="617502" y="530138"/>
                </a:moveTo>
                <a:cubicBezTo>
                  <a:pt x="615694" y="530147"/>
                  <a:pt x="618434" y="533709"/>
                  <a:pt x="621541" y="536686"/>
                </a:cubicBezTo>
                <a:cubicBezTo>
                  <a:pt x="626512" y="541449"/>
                  <a:pt x="617191" y="544425"/>
                  <a:pt x="625891" y="545616"/>
                </a:cubicBezTo>
                <a:cubicBezTo>
                  <a:pt x="634591" y="546807"/>
                  <a:pt x="631484" y="543235"/>
                  <a:pt x="626512" y="534900"/>
                </a:cubicBezTo>
                <a:cubicBezTo>
                  <a:pt x="621386" y="531328"/>
                  <a:pt x="618587" y="530131"/>
                  <a:pt x="617502" y="530138"/>
                </a:cubicBezTo>
                <a:close/>
                <a:moveTo>
                  <a:pt x="654786" y="532816"/>
                </a:moveTo>
                <a:cubicBezTo>
                  <a:pt x="649494" y="532855"/>
                  <a:pt x="651713" y="538472"/>
                  <a:pt x="658826" y="538472"/>
                </a:cubicBezTo>
                <a:cubicBezTo>
                  <a:pt x="666955" y="538472"/>
                  <a:pt x="667250" y="534377"/>
                  <a:pt x="657583" y="533114"/>
                </a:cubicBezTo>
                <a:cubicBezTo>
                  <a:pt x="656512" y="532851"/>
                  <a:pt x="655543" y="532810"/>
                  <a:pt x="654786" y="532817"/>
                </a:cubicBezTo>
                <a:close/>
                <a:moveTo>
                  <a:pt x="384164" y="585503"/>
                </a:moveTo>
                <a:cubicBezTo>
                  <a:pt x="369250" y="585503"/>
                  <a:pt x="386028" y="609911"/>
                  <a:pt x="394727" y="612292"/>
                </a:cubicBezTo>
                <a:cubicBezTo>
                  <a:pt x="403427" y="614674"/>
                  <a:pt x="395970" y="602767"/>
                  <a:pt x="400320" y="600981"/>
                </a:cubicBezTo>
                <a:cubicBezTo>
                  <a:pt x="404670" y="599195"/>
                  <a:pt x="399699" y="593837"/>
                  <a:pt x="384164" y="585503"/>
                </a:cubicBezTo>
                <a:close/>
                <a:moveTo>
                  <a:pt x="734016" y="646226"/>
                </a:moveTo>
                <a:cubicBezTo>
                  <a:pt x="734016" y="646226"/>
                  <a:pt x="729235" y="658174"/>
                  <a:pt x="723141" y="661109"/>
                </a:cubicBezTo>
                <a:cubicBezTo>
                  <a:pt x="717047" y="664044"/>
                  <a:pt x="714602" y="654109"/>
                  <a:pt x="701392" y="667360"/>
                </a:cubicBezTo>
                <a:cubicBezTo>
                  <a:pt x="697661" y="670040"/>
                  <a:pt x="695802" y="679268"/>
                  <a:pt x="691139" y="677481"/>
                </a:cubicBezTo>
                <a:cubicBezTo>
                  <a:pt x="665960" y="677775"/>
                  <a:pt x="685237" y="658430"/>
                  <a:pt x="681196" y="652775"/>
                </a:cubicBezTo>
                <a:cubicBezTo>
                  <a:pt x="672803" y="650987"/>
                  <a:pt x="659450" y="663788"/>
                  <a:pt x="654786" y="664681"/>
                </a:cubicBezTo>
                <a:cubicBezTo>
                  <a:pt x="651989" y="665575"/>
                  <a:pt x="645778" y="662597"/>
                  <a:pt x="641737" y="659919"/>
                </a:cubicBezTo>
                <a:cubicBezTo>
                  <a:pt x="630546" y="659025"/>
                  <a:pt x="622789" y="668552"/>
                  <a:pt x="612531" y="665872"/>
                </a:cubicBezTo>
                <a:cubicBezTo>
                  <a:pt x="606935" y="664978"/>
                  <a:pt x="612537" y="657238"/>
                  <a:pt x="606006" y="659026"/>
                </a:cubicBezTo>
                <a:cubicBezTo>
                  <a:pt x="595747" y="660812"/>
                  <a:pt x="588612" y="659322"/>
                  <a:pt x="578353" y="662002"/>
                </a:cubicBezTo>
                <a:cubicBezTo>
                  <a:pt x="569960" y="664683"/>
                  <a:pt x="563445" y="671824"/>
                  <a:pt x="554118" y="674504"/>
                </a:cubicBezTo>
                <a:cubicBezTo>
                  <a:pt x="549456" y="676291"/>
                  <a:pt x="543247" y="680160"/>
                  <a:pt x="538583" y="679267"/>
                </a:cubicBezTo>
                <a:cubicBezTo>
                  <a:pt x="532988" y="678373"/>
                  <a:pt x="531440" y="672124"/>
                  <a:pt x="528019" y="667062"/>
                </a:cubicBezTo>
                <a:cubicBezTo>
                  <a:pt x="523356" y="667657"/>
                  <a:pt x="514038" y="670934"/>
                  <a:pt x="513106" y="666467"/>
                </a:cubicBezTo>
                <a:cubicBezTo>
                  <a:pt x="511240" y="662000"/>
                  <a:pt x="528643" y="668850"/>
                  <a:pt x="520562" y="656049"/>
                </a:cubicBezTo>
                <a:cubicBezTo>
                  <a:pt x="504714" y="650987"/>
                  <a:pt x="511244" y="662894"/>
                  <a:pt x="506581" y="664681"/>
                </a:cubicBezTo>
                <a:cubicBezTo>
                  <a:pt x="500052" y="667362"/>
                  <a:pt x="490428" y="668850"/>
                  <a:pt x="483899" y="666169"/>
                </a:cubicBezTo>
                <a:cubicBezTo>
                  <a:pt x="460906" y="630747"/>
                  <a:pt x="479043" y="669929"/>
                  <a:pt x="472093" y="671230"/>
                </a:cubicBezTo>
                <a:cubicBezTo>
                  <a:pt x="466442" y="672287"/>
                  <a:pt x="465415" y="649642"/>
                  <a:pt x="462772" y="662002"/>
                </a:cubicBezTo>
                <a:cubicBezTo>
                  <a:pt x="459974" y="668257"/>
                  <a:pt x="464325" y="676286"/>
                  <a:pt x="464325" y="683434"/>
                </a:cubicBezTo>
                <a:cubicBezTo>
                  <a:pt x="463392" y="688795"/>
                  <a:pt x="457793" y="705759"/>
                  <a:pt x="471782" y="705759"/>
                </a:cubicBezTo>
                <a:cubicBezTo>
                  <a:pt x="478310" y="704865"/>
                  <a:pt x="490731" y="703080"/>
                  <a:pt x="497260" y="701294"/>
                </a:cubicBezTo>
                <a:cubicBezTo>
                  <a:pt x="503788" y="700400"/>
                  <a:pt x="505646" y="697719"/>
                  <a:pt x="511241" y="698615"/>
                </a:cubicBezTo>
                <a:cubicBezTo>
                  <a:pt x="514039" y="698615"/>
                  <a:pt x="511241" y="702484"/>
                  <a:pt x="514038" y="702484"/>
                </a:cubicBezTo>
                <a:cubicBezTo>
                  <a:pt x="537055" y="701889"/>
                  <a:pt x="526747" y="698611"/>
                  <a:pt x="550390" y="696829"/>
                </a:cubicBezTo>
                <a:cubicBezTo>
                  <a:pt x="572300" y="708640"/>
                  <a:pt x="578697" y="697645"/>
                  <a:pt x="587985" y="702782"/>
                </a:cubicBezTo>
                <a:cubicBezTo>
                  <a:pt x="591635" y="704800"/>
                  <a:pt x="584511" y="712376"/>
                  <a:pt x="590471" y="719153"/>
                </a:cubicBezTo>
                <a:cubicBezTo>
                  <a:pt x="596067" y="723621"/>
                  <a:pt x="648259" y="701890"/>
                  <a:pt x="653854" y="700103"/>
                </a:cubicBezTo>
                <a:cubicBezTo>
                  <a:pt x="657585" y="698763"/>
                  <a:pt x="682012" y="694112"/>
                  <a:pt x="703878" y="687601"/>
                </a:cubicBezTo>
                <a:cubicBezTo>
                  <a:pt x="723065" y="681888"/>
                  <a:pt x="724228" y="691174"/>
                  <a:pt x="737744" y="677183"/>
                </a:cubicBezTo>
                <a:cubicBezTo>
                  <a:pt x="738061" y="650081"/>
                  <a:pt x="734016" y="646226"/>
                  <a:pt x="734016" y="646226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 w="3175" cap="flat">
            <a:solidFill>
              <a:schemeClr val="tx1"/>
            </a:solidFill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23" name="Forma libre 22">
            <a:extLst>
              <a:ext uri="{FF2B5EF4-FFF2-40B4-BE49-F238E27FC236}">
                <a16:creationId xmlns:a16="http://schemas.microsoft.com/office/drawing/2014/main" id="{DD7C9B20-A613-CE4D-BE2F-0D00A4A7A525}"/>
              </a:ext>
            </a:extLst>
          </p:cNvPr>
          <p:cNvSpPr/>
          <p:nvPr/>
        </p:nvSpPr>
        <p:spPr>
          <a:xfrm>
            <a:off x="3206785" y="1171762"/>
            <a:ext cx="890696" cy="1566933"/>
          </a:xfrm>
          <a:custGeom>
            <a:avLst/>
            <a:gdLst>
              <a:gd name="connsiteX0" fmla="*/ 266583 w 892029"/>
              <a:gd name="connsiteY0" fmla="*/ 0 h 1569278"/>
              <a:gd name="connsiteX1" fmla="*/ 266583 w 892029"/>
              <a:gd name="connsiteY1" fmla="*/ 1786 h 1569278"/>
              <a:gd name="connsiteX2" fmla="*/ 235824 w 892029"/>
              <a:gd name="connsiteY2" fmla="*/ 30362 h 1569278"/>
              <a:gd name="connsiteX3" fmla="*/ 211589 w 892029"/>
              <a:gd name="connsiteY3" fmla="*/ 32148 h 1569278"/>
              <a:gd name="connsiteX4" fmla="*/ 210657 w 892029"/>
              <a:gd name="connsiteY4" fmla="*/ 42863 h 1569278"/>
              <a:gd name="connsiteX5" fmla="*/ 199472 w 892029"/>
              <a:gd name="connsiteY5" fmla="*/ 63402 h 1569278"/>
              <a:gd name="connsiteX6" fmla="*/ 203200 w 892029"/>
              <a:gd name="connsiteY6" fmla="*/ 100015 h 1569278"/>
              <a:gd name="connsiteX7" fmla="*/ 201336 w 892029"/>
              <a:gd name="connsiteY7" fmla="*/ 107159 h 1569278"/>
              <a:gd name="connsiteX8" fmla="*/ 203200 w 892029"/>
              <a:gd name="connsiteY8" fmla="*/ 122339 h 1569278"/>
              <a:gd name="connsiteX9" fmla="*/ 213454 w 892029"/>
              <a:gd name="connsiteY9" fmla="*/ 141985 h 1569278"/>
              <a:gd name="connsiteX10" fmla="*/ 198540 w 892029"/>
              <a:gd name="connsiteY10" fmla="*/ 161631 h 1569278"/>
              <a:gd name="connsiteX11" fmla="*/ 193879 w 892029"/>
              <a:gd name="connsiteY11" fmla="*/ 192886 h 1569278"/>
              <a:gd name="connsiteX12" fmla="*/ 188287 w 892029"/>
              <a:gd name="connsiteY12" fmla="*/ 201815 h 1569278"/>
              <a:gd name="connsiteX13" fmla="*/ 174305 w 892029"/>
              <a:gd name="connsiteY13" fmla="*/ 191100 h 1569278"/>
              <a:gd name="connsiteX14" fmla="*/ 134224 w 892029"/>
              <a:gd name="connsiteY14" fmla="*/ 181277 h 1569278"/>
              <a:gd name="connsiteX15" fmla="*/ 130496 w 892029"/>
              <a:gd name="connsiteY15" fmla="*/ 195564 h 1569278"/>
              <a:gd name="connsiteX16" fmla="*/ 88551 w 892029"/>
              <a:gd name="connsiteY16" fmla="*/ 205387 h 1569278"/>
              <a:gd name="connsiteX17" fmla="*/ 75501 w 892029"/>
              <a:gd name="connsiteY17" fmla="*/ 207173 h 1569278"/>
              <a:gd name="connsiteX18" fmla="*/ 71773 w 892029"/>
              <a:gd name="connsiteY18" fmla="*/ 204494 h 1569278"/>
              <a:gd name="connsiteX19" fmla="*/ 68044 w 892029"/>
              <a:gd name="connsiteY19" fmla="*/ 191993 h 1569278"/>
              <a:gd name="connsiteX20" fmla="*/ 28895 w 892029"/>
              <a:gd name="connsiteY20" fmla="*/ 147343 h 1569278"/>
              <a:gd name="connsiteX21" fmla="*/ 5593 w 892029"/>
              <a:gd name="connsiteY21" fmla="*/ 166989 h 1569278"/>
              <a:gd name="connsiteX22" fmla="*/ 0 w 892029"/>
              <a:gd name="connsiteY22" fmla="*/ 185742 h 1569278"/>
              <a:gd name="connsiteX23" fmla="*/ 932 w 892029"/>
              <a:gd name="connsiteY23" fmla="*/ 185742 h 1569278"/>
              <a:gd name="connsiteX24" fmla="*/ 0 w 892029"/>
              <a:gd name="connsiteY24" fmla="*/ 186635 h 1569278"/>
              <a:gd name="connsiteX25" fmla="*/ 3728 w 892029"/>
              <a:gd name="connsiteY25" fmla="*/ 191100 h 1569278"/>
              <a:gd name="connsiteX26" fmla="*/ 3728 w 892029"/>
              <a:gd name="connsiteY26" fmla="*/ 196457 h 1569278"/>
              <a:gd name="connsiteX27" fmla="*/ 63384 w 892029"/>
              <a:gd name="connsiteY27" fmla="*/ 236642 h 1569278"/>
              <a:gd name="connsiteX28" fmla="*/ 116514 w 892029"/>
              <a:gd name="connsiteY28" fmla="*/ 254799 h 1569278"/>
              <a:gd name="connsiteX29" fmla="*/ 121175 w 892029"/>
              <a:gd name="connsiteY29" fmla="*/ 267301 h 1569278"/>
              <a:gd name="connsiteX30" fmla="*/ 127699 w 892029"/>
              <a:gd name="connsiteY30" fmla="*/ 264622 h 1569278"/>
              <a:gd name="connsiteX31" fmla="*/ 143545 w 892029"/>
              <a:gd name="connsiteY31" fmla="*/ 281589 h 1569278"/>
              <a:gd name="connsiteX32" fmla="*/ 150070 w 892029"/>
              <a:gd name="connsiteY32" fmla="*/ 286054 h 1569278"/>
              <a:gd name="connsiteX33" fmla="*/ 153798 w 892029"/>
              <a:gd name="connsiteY33" fmla="*/ 327131 h 1569278"/>
              <a:gd name="connsiteX34" fmla="*/ 151002 w 892029"/>
              <a:gd name="connsiteY34" fmla="*/ 337847 h 1569278"/>
              <a:gd name="connsiteX35" fmla="*/ 150070 w 892029"/>
              <a:gd name="connsiteY35" fmla="*/ 338740 h 1569278"/>
              <a:gd name="connsiteX36" fmla="*/ 167780 w 892029"/>
              <a:gd name="connsiteY36" fmla="*/ 344098 h 1569278"/>
              <a:gd name="connsiteX37" fmla="*/ 165916 w 892029"/>
              <a:gd name="connsiteY37" fmla="*/ 374460 h 1569278"/>
              <a:gd name="connsiteX38" fmla="*/ 195744 w 892029"/>
              <a:gd name="connsiteY38" fmla="*/ 412858 h 1569278"/>
              <a:gd name="connsiteX39" fmla="*/ 189219 w 892029"/>
              <a:gd name="connsiteY39" fmla="*/ 461973 h 1569278"/>
              <a:gd name="connsiteX40" fmla="*/ 231475 w 892029"/>
              <a:gd name="connsiteY40" fmla="*/ 527756 h 1569278"/>
              <a:gd name="connsiteX41" fmla="*/ 246699 w 892029"/>
              <a:gd name="connsiteY41" fmla="*/ 527459 h 1569278"/>
              <a:gd name="connsiteX42" fmla="*/ 258195 w 892029"/>
              <a:gd name="connsiteY42" fmla="*/ 542639 h 1569278"/>
              <a:gd name="connsiteX43" fmla="*/ 271866 w 892029"/>
              <a:gd name="connsiteY43" fmla="*/ 542639 h 1569278"/>
              <a:gd name="connsiteX44" fmla="*/ 279944 w 892029"/>
              <a:gd name="connsiteY44" fmla="*/ 547104 h 1569278"/>
              <a:gd name="connsiteX45" fmla="*/ 291130 w 892029"/>
              <a:gd name="connsiteY45" fmla="*/ 547997 h 1569278"/>
              <a:gd name="connsiteX46" fmla="*/ 298587 w 892029"/>
              <a:gd name="connsiteY46" fmla="*/ 593242 h 1569278"/>
              <a:gd name="connsiteX47" fmla="*/ 315675 w 892029"/>
              <a:gd name="connsiteY47" fmla="*/ 611697 h 1569278"/>
              <a:gd name="connsiteX48" fmla="*/ 302315 w 892029"/>
              <a:gd name="connsiteY48" fmla="*/ 615864 h 1569278"/>
              <a:gd name="connsiteX49" fmla="*/ 305733 w 892029"/>
              <a:gd name="connsiteY49" fmla="*/ 618841 h 1569278"/>
              <a:gd name="connsiteX50" fmla="*/ 311636 w 892029"/>
              <a:gd name="connsiteY50" fmla="*/ 628962 h 1569278"/>
              <a:gd name="connsiteX51" fmla="*/ 294548 w 892029"/>
              <a:gd name="connsiteY51" fmla="*/ 620329 h 1569278"/>
              <a:gd name="connsiteX52" fmla="*/ 285226 w 892029"/>
              <a:gd name="connsiteY52" fmla="*/ 628069 h 1569278"/>
              <a:gd name="connsiteX53" fmla="*/ 284295 w 892029"/>
              <a:gd name="connsiteY53" fmla="*/ 636105 h 1569278"/>
              <a:gd name="connsiteX54" fmla="*/ 276838 w 892029"/>
              <a:gd name="connsiteY54" fmla="*/ 635212 h 1569278"/>
              <a:gd name="connsiteX55" fmla="*/ 273110 w 892029"/>
              <a:gd name="connsiteY55" fmla="*/ 656644 h 1569278"/>
              <a:gd name="connsiteX56" fmla="*/ 269692 w 892029"/>
              <a:gd name="connsiteY56" fmla="*/ 670337 h 1569278"/>
              <a:gd name="connsiteX57" fmla="*/ 260060 w 892029"/>
              <a:gd name="connsiteY57" fmla="*/ 688792 h 1569278"/>
              <a:gd name="connsiteX58" fmla="*/ 255710 w 892029"/>
              <a:gd name="connsiteY58" fmla="*/ 709033 h 1569278"/>
              <a:gd name="connsiteX59" fmla="*/ 241729 w 892029"/>
              <a:gd name="connsiteY59" fmla="*/ 728381 h 1569278"/>
              <a:gd name="connsiteX60" fmla="*/ 246389 w 892029"/>
              <a:gd name="connsiteY60" fmla="*/ 738501 h 1569278"/>
              <a:gd name="connsiteX61" fmla="*/ 246079 w 892029"/>
              <a:gd name="connsiteY61" fmla="*/ 739990 h 1569278"/>
              <a:gd name="connsiteX62" fmla="*/ 234272 w 892029"/>
              <a:gd name="connsiteY62" fmla="*/ 739394 h 1569278"/>
              <a:gd name="connsiteX63" fmla="*/ 236136 w 892029"/>
              <a:gd name="connsiteY63" fmla="*/ 753682 h 1569278"/>
              <a:gd name="connsiteX64" fmla="*/ 220912 w 892029"/>
              <a:gd name="connsiteY64" fmla="*/ 764696 h 1569278"/>
              <a:gd name="connsiteX65" fmla="*/ 210037 w 892029"/>
              <a:gd name="connsiteY65" fmla="*/ 792676 h 1569278"/>
              <a:gd name="connsiteX66" fmla="*/ 199163 w 892029"/>
              <a:gd name="connsiteY66" fmla="*/ 784639 h 1569278"/>
              <a:gd name="connsiteX67" fmla="*/ 196056 w 892029"/>
              <a:gd name="connsiteY67" fmla="*/ 814108 h 1569278"/>
              <a:gd name="connsiteX68" fmla="*/ 188599 w 892029"/>
              <a:gd name="connsiteY68" fmla="*/ 813215 h 1569278"/>
              <a:gd name="connsiteX69" fmla="*/ 195434 w 892029"/>
              <a:gd name="connsiteY69" fmla="*/ 821550 h 1569278"/>
              <a:gd name="connsiteX70" fmla="*/ 185181 w 892029"/>
              <a:gd name="connsiteY70" fmla="*/ 820062 h 1569278"/>
              <a:gd name="connsiteX71" fmla="*/ 182695 w 892029"/>
              <a:gd name="connsiteY71" fmla="*/ 820954 h 1569278"/>
              <a:gd name="connsiteX72" fmla="*/ 198852 w 892029"/>
              <a:gd name="connsiteY72" fmla="*/ 834944 h 1569278"/>
              <a:gd name="connsiteX73" fmla="*/ 187667 w 892029"/>
              <a:gd name="connsiteY73" fmla="*/ 842981 h 1569278"/>
              <a:gd name="connsiteX74" fmla="*/ 178656 w 892029"/>
              <a:gd name="connsiteY74" fmla="*/ 854590 h 1569278"/>
              <a:gd name="connsiteX75" fmla="*/ 170889 w 892029"/>
              <a:gd name="connsiteY75" fmla="*/ 846255 h 1569278"/>
              <a:gd name="connsiteX76" fmla="*/ 154732 w 892029"/>
              <a:gd name="connsiteY76" fmla="*/ 851911 h 1569278"/>
              <a:gd name="connsiteX77" fmla="*/ 167471 w 892029"/>
              <a:gd name="connsiteY77" fmla="*/ 872450 h 1569278"/>
              <a:gd name="connsiteX78" fmla="*/ 166539 w 892029"/>
              <a:gd name="connsiteY78" fmla="*/ 874533 h 1569278"/>
              <a:gd name="connsiteX79" fmla="*/ 156907 w 892029"/>
              <a:gd name="connsiteY79" fmla="*/ 869771 h 1569278"/>
              <a:gd name="connsiteX80" fmla="*/ 154422 w 892029"/>
              <a:gd name="connsiteY80" fmla="*/ 873640 h 1569278"/>
              <a:gd name="connsiteX81" fmla="*/ 155043 w 892029"/>
              <a:gd name="connsiteY81" fmla="*/ 887333 h 1569278"/>
              <a:gd name="connsiteX82" fmla="*/ 142615 w 892029"/>
              <a:gd name="connsiteY82" fmla="*/ 903407 h 1569278"/>
              <a:gd name="connsiteX83" fmla="*/ 151625 w 892029"/>
              <a:gd name="connsiteY83" fmla="*/ 928708 h 1569278"/>
              <a:gd name="connsiteX84" fmla="*/ 151936 w 892029"/>
              <a:gd name="connsiteY84" fmla="*/ 945377 h 1569278"/>
              <a:gd name="connsiteX85" fmla="*/ 155664 w 892029"/>
              <a:gd name="connsiteY85" fmla="*/ 942698 h 1569278"/>
              <a:gd name="connsiteX86" fmla="*/ 158461 w 892029"/>
              <a:gd name="connsiteY86" fmla="*/ 952521 h 1569278"/>
              <a:gd name="connsiteX87" fmla="*/ 159392 w 892029"/>
              <a:gd name="connsiteY87" fmla="*/ 944484 h 1569278"/>
              <a:gd name="connsiteX88" fmla="*/ 164053 w 892029"/>
              <a:gd name="connsiteY88" fmla="*/ 949842 h 1569278"/>
              <a:gd name="connsiteX89" fmla="*/ 165917 w 892029"/>
              <a:gd name="connsiteY89" fmla="*/ 992706 h 1569278"/>
              <a:gd name="connsiteX90" fmla="*/ 173995 w 892029"/>
              <a:gd name="connsiteY90" fmla="*/ 1001338 h 1569278"/>
              <a:gd name="connsiteX91" fmla="*/ 181141 w 892029"/>
              <a:gd name="connsiteY91" fmla="*/ 1012351 h 1569278"/>
              <a:gd name="connsiteX92" fmla="*/ 183627 w 892029"/>
              <a:gd name="connsiteY92" fmla="*/ 1019793 h 1569278"/>
              <a:gd name="connsiteX93" fmla="*/ 192016 w 892029"/>
              <a:gd name="connsiteY93" fmla="*/ 1022174 h 1569278"/>
              <a:gd name="connsiteX94" fmla="*/ 188287 w 892029"/>
              <a:gd name="connsiteY94" fmla="*/ 1023067 h 1569278"/>
              <a:gd name="connsiteX95" fmla="*/ 190152 w 892029"/>
              <a:gd name="connsiteY95" fmla="*/ 1028425 h 1569278"/>
              <a:gd name="connsiteX96" fmla="*/ 202269 w 892029"/>
              <a:gd name="connsiteY96" fmla="*/ 1044796 h 1569278"/>
              <a:gd name="connsiteX97" fmla="*/ 187045 w 892029"/>
              <a:gd name="connsiteY97" fmla="*/ 1044796 h 1569278"/>
              <a:gd name="connsiteX98" fmla="*/ 198541 w 892029"/>
              <a:gd name="connsiteY98" fmla="*/ 1066823 h 1569278"/>
              <a:gd name="connsiteX99" fmla="*/ 195744 w 892029"/>
              <a:gd name="connsiteY99" fmla="*/ 1075753 h 1569278"/>
              <a:gd name="connsiteX100" fmla="*/ 202269 w 892029"/>
              <a:gd name="connsiteY100" fmla="*/ 1080218 h 1569278"/>
              <a:gd name="connsiteX101" fmla="*/ 195744 w 892029"/>
              <a:gd name="connsiteY101" fmla="*/ 1089148 h 1569278"/>
              <a:gd name="connsiteX102" fmla="*/ 200405 w 892029"/>
              <a:gd name="connsiteY102" fmla="*/ 1098078 h 1569278"/>
              <a:gd name="connsiteX103" fmla="*/ 189220 w 892029"/>
              <a:gd name="connsiteY103" fmla="*/ 1099864 h 1569278"/>
              <a:gd name="connsiteX104" fmla="*/ 205998 w 892029"/>
              <a:gd name="connsiteY104" fmla="*/ 1135583 h 1569278"/>
              <a:gd name="connsiteX105" fmla="*/ 200405 w 892029"/>
              <a:gd name="connsiteY105" fmla="*/ 1141834 h 1569278"/>
              <a:gd name="connsiteX106" fmla="*/ 205998 w 892029"/>
              <a:gd name="connsiteY106" fmla="*/ 1153443 h 1569278"/>
              <a:gd name="connsiteX107" fmla="*/ 230232 w 892029"/>
              <a:gd name="connsiteY107" fmla="*/ 1148978 h 1569278"/>
              <a:gd name="connsiteX108" fmla="*/ 230232 w 892029"/>
              <a:gd name="connsiteY108" fmla="*/ 1161480 h 1569278"/>
              <a:gd name="connsiteX109" fmla="*/ 249185 w 892029"/>
              <a:gd name="connsiteY109" fmla="*/ 1162968 h 1569278"/>
              <a:gd name="connsiteX110" fmla="*/ 261924 w 892029"/>
              <a:gd name="connsiteY110" fmla="*/ 1169517 h 1569278"/>
              <a:gd name="connsiteX111" fmla="*/ 272177 w 892029"/>
              <a:gd name="connsiteY111" fmla="*/ 1164159 h 1569278"/>
              <a:gd name="connsiteX112" fmla="*/ 273109 w 892029"/>
              <a:gd name="connsiteY112" fmla="*/ 1167731 h 1569278"/>
              <a:gd name="connsiteX113" fmla="*/ 280255 w 892029"/>
              <a:gd name="connsiteY113" fmla="*/ 1167136 h 1569278"/>
              <a:gd name="connsiteX114" fmla="*/ 277770 w 892029"/>
              <a:gd name="connsiteY114" fmla="*/ 1173089 h 1569278"/>
              <a:gd name="connsiteX115" fmla="*/ 276838 w 892029"/>
              <a:gd name="connsiteY115" fmla="*/ 1182316 h 1569278"/>
              <a:gd name="connsiteX116" fmla="*/ 282120 w 892029"/>
              <a:gd name="connsiteY116" fmla="*/ 1178149 h 1569278"/>
              <a:gd name="connsiteX117" fmla="*/ 285538 w 892029"/>
              <a:gd name="connsiteY117" fmla="*/ 1174279 h 1569278"/>
              <a:gd name="connsiteX118" fmla="*/ 280566 w 892029"/>
              <a:gd name="connsiteY118" fmla="*/ 1186484 h 1569278"/>
              <a:gd name="connsiteX119" fmla="*/ 299209 w 892029"/>
              <a:gd name="connsiteY119" fmla="*/ 1174577 h 1569278"/>
              <a:gd name="connsiteX120" fmla="*/ 289266 w 892029"/>
              <a:gd name="connsiteY120" fmla="*/ 1182614 h 1569278"/>
              <a:gd name="connsiteX121" fmla="*/ 279013 w 892029"/>
              <a:gd name="connsiteY121" fmla="*/ 1186484 h 1569278"/>
              <a:gd name="connsiteX122" fmla="*/ 274352 w 892029"/>
              <a:gd name="connsiteY122" fmla="*/ 1191544 h 1569278"/>
              <a:gd name="connsiteX123" fmla="*/ 280256 w 892029"/>
              <a:gd name="connsiteY123" fmla="*/ 1194223 h 1569278"/>
              <a:gd name="connsiteX124" fmla="*/ 279013 w 892029"/>
              <a:gd name="connsiteY124" fmla="*/ 1199581 h 1569278"/>
              <a:gd name="connsiteX125" fmla="*/ 274663 w 892029"/>
              <a:gd name="connsiteY125" fmla="*/ 1202557 h 1569278"/>
              <a:gd name="connsiteX126" fmla="*/ 278081 w 892029"/>
              <a:gd name="connsiteY126" fmla="*/ 1210892 h 1569278"/>
              <a:gd name="connsiteX127" fmla="*/ 295480 w 892029"/>
              <a:gd name="connsiteY127" fmla="*/ 1204641 h 1569278"/>
              <a:gd name="connsiteX128" fmla="*/ 300141 w 892029"/>
              <a:gd name="connsiteY128" fmla="*/ 1190949 h 1569278"/>
              <a:gd name="connsiteX129" fmla="*/ 302005 w 892029"/>
              <a:gd name="connsiteY129" fmla="*/ 1178149 h 1569278"/>
              <a:gd name="connsiteX130" fmla="*/ 302315 w 892029"/>
              <a:gd name="connsiteY130" fmla="*/ 1172493 h 1569278"/>
              <a:gd name="connsiteX131" fmla="*/ 306665 w 892029"/>
              <a:gd name="connsiteY131" fmla="*/ 1169517 h 1569278"/>
              <a:gd name="connsiteX132" fmla="*/ 310393 w 892029"/>
              <a:gd name="connsiteY132" fmla="*/ 1163266 h 1569278"/>
              <a:gd name="connsiteX133" fmla="*/ 315986 w 892029"/>
              <a:gd name="connsiteY133" fmla="*/ 1199878 h 1569278"/>
              <a:gd name="connsiteX134" fmla="*/ 329036 w 892029"/>
              <a:gd name="connsiteY134" fmla="*/ 1197199 h 1569278"/>
              <a:gd name="connsiteX135" fmla="*/ 321579 w 892029"/>
              <a:gd name="connsiteY135" fmla="*/ 1212380 h 1569278"/>
              <a:gd name="connsiteX136" fmla="*/ 331832 w 892029"/>
              <a:gd name="connsiteY136" fmla="*/ 1198985 h 1569278"/>
              <a:gd name="connsiteX137" fmla="*/ 330900 w 892029"/>
              <a:gd name="connsiteY137" fmla="*/ 1211487 h 1569278"/>
              <a:gd name="connsiteX138" fmla="*/ 317851 w 892029"/>
              <a:gd name="connsiteY138" fmla="*/ 1221310 h 1569278"/>
              <a:gd name="connsiteX139" fmla="*/ 311326 w 892029"/>
              <a:gd name="connsiteY139" fmla="*/ 1228454 h 1569278"/>
              <a:gd name="connsiteX140" fmla="*/ 343950 w 892029"/>
              <a:gd name="connsiteY140" fmla="*/ 1190949 h 1569278"/>
              <a:gd name="connsiteX141" fmla="*/ 341154 w 892029"/>
              <a:gd name="connsiteY141" fmla="*/ 1205236 h 1569278"/>
              <a:gd name="connsiteX142" fmla="*/ 362903 w 892029"/>
              <a:gd name="connsiteY142" fmla="*/ 1200771 h 1569278"/>
              <a:gd name="connsiteX143" fmla="*/ 373156 w 892029"/>
              <a:gd name="connsiteY143" fmla="*/ 1189163 h 1569278"/>
              <a:gd name="connsiteX144" fmla="*/ 406712 w 892029"/>
              <a:gd name="connsiteY144" fmla="*/ 1178447 h 1569278"/>
              <a:gd name="connsiteX145" fmla="*/ 402984 w 892029"/>
              <a:gd name="connsiteY145" fmla="*/ 1168624 h 1569278"/>
              <a:gd name="connsiteX146" fmla="*/ 421626 w 892029"/>
              <a:gd name="connsiteY146" fmla="*/ 1166838 h 1569278"/>
              <a:gd name="connsiteX147" fmla="*/ 428151 w 892029"/>
              <a:gd name="connsiteY147" fmla="*/ 1165945 h 1569278"/>
              <a:gd name="connsiteX148" fmla="*/ 427219 w 892029"/>
              <a:gd name="connsiteY148" fmla="*/ 1157908 h 1569278"/>
              <a:gd name="connsiteX149" fmla="*/ 427529 w 892029"/>
              <a:gd name="connsiteY149" fmla="*/ 1157908 h 1569278"/>
              <a:gd name="connsiteX150" fmla="*/ 431879 w 892029"/>
              <a:gd name="connsiteY150" fmla="*/ 1159397 h 1569278"/>
              <a:gd name="connsiteX151" fmla="*/ 454561 w 892029"/>
              <a:gd name="connsiteY151" fmla="*/ 1143918 h 1569278"/>
              <a:gd name="connsiteX152" fmla="*/ 460153 w 892029"/>
              <a:gd name="connsiteY152" fmla="*/ 1130523 h 1569278"/>
              <a:gd name="connsiteX153" fmla="*/ 473513 w 892029"/>
              <a:gd name="connsiteY153" fmla="*/ 1124570 h 1569278"/>
              <a:gd name="connsiteX154" fmla="*/ 490602 w 892029"/>
              <a:gd name="connsiteY154" fmla="*/ 1127547 h 1569278"/>
              <a:gd name="connsiteX155" fmla="*/ 472581 w 892029"/>
              <a:gd name="connsiteY155" fmla="*/ 1112068 h 1569278"/>
              <a:gd name="connsiteX156" fmla="*/ 484699 w 892029"/>
              <a:gd name="connsiteY156" fmla="*/ 1117129 h 1569278"/>
              <a:gd name="connsiteX157" fmla="*/ 499302 w 892029"/>
              <a:gd name="connsiteY157" fmla="*/ 1116236 h 1569278"/>
              <a:gd name="connsiteX158" fmla="*/ 504895 w 892029"/>
              <a:gd name="connsiteY158" fmla="*/ 1095995 h 1569278"/>
              <a:gd name="connsiteX159" fmla="*/ 521051 w 892029"/>
              <a:gd name="connsiteY159" fmla="*/ 1106711 h 1569278"/>
              <a:gd name="connsiteX160" fmla="*/ 538140 w 892029"/>
              <a:gd name="connsiteY160" fmla="*/ 1091828 h 1569278"/>
              <a:gd name="connsiteX161" fmla="*/ 541868 w 892029"/>
              <a:gd name="connsiteY161" fmla="*/ 1093614 h 1569278"/>
              <a:gd name="connsiteX162" fmla="*/ 547461 w 892029"/>
              <a:gd name="connsiteY162" fmla="*/ 1091828 h 1569278"/>
              <a:gd name="connsiteX163" fmla="*/ 547461 w 892029"/>
              <a:gd name="connsiteY163" fmla="*/ 1083791 h 1569278"/>
              <a:gd name="connsiteX164" fmla="*/ 561753 w 892029"/>
              <a:gd name="connsiteY164" fmla="*/ 1089744 h 1569278"/>
              <a:gd name="connsiteX165" fmla="*/ 582881 w 892029"/>
              <a:gd name="connsiteY165" fmla="*/ 1082898 h 1569278"/>
              <a:gd name="connsiteX166" fmla="*/ 583813 w 892029"/>
              <a:gd name="connsiteY166" fmla="*/ 1081112 h 1569278"/>
              <a:gd name="connsiteX167" fmla="*/ 584744 w 892029"/>
              <a:gd name="connsiteY167" fmla="*/ 1076647 h 1569278"/>
              <a:gd name="connsiteX168" fmla="*/ 607115 w 892029"/>
              <a:gd name="connsiteY168" fmla="*/ 1070396 h 1569278"/>
              <a:gd name="connsiteX169" fmla="*/ 625757 w 892029"/>
              <a:gd name="connsiteY169" fmla="*/ 1045392 h 1569278"/>
              <a:gd name="connsiteX170" fmla="*/ 634146 w 892029"/>
              <a:gd name="connsiteY170" fmla="*/ 1085577 h 1569278"/>
              <a:gd name="connsiteX171" fmla="*/ 647196 w 892029"/>
              <a:gd name="connsiteY171" fmla="*/ 1084684 h 1569278"/>
              <a:gd name="connsiteX172" fmla="*/ 660245 w 892029"/>
              <a:gd name="connsiteY172" fmla="*/ 1095400 h 1569278"/>
              <a:gd name="connsiteX173" fmla="*/ 664906 w 892029"/>
              <a:gd name="connsiteY173" fmla="*/ 1101651 h 1569278"/>
              <a:gd name="connsiteX174" fmla="*/ 676713 w 892029"/>
              <a:gd name="connsiteY174" fmla="*/ 1101948 h 1569278"/>
              <a:gd name="connsiteX175" fmla="*/ 704055 w 892029"/>
              <a:gd name="connsiteY175" fmla="*/ 1084088 h 1569278"/>
              <a:gd name="connsiteX176" fmla="*/ 708405 w 892029"/>
              <a:gd name="connsiteY176" fmla="*/ 1047774 h 1569278"/>
              <a:gd name="connsiteX177" fmla="*/ 724561 w 892029"/>
              <a:gd name="connsiteY177" fmla="*/ 1037951 h 1569278"/>
              <a:gd name="connsiteX178" fmla="*/ 766195 w 892029"/>
              <a:gd name="connsiteY178" fmla="*/ 961154 h 1569278"/>
              <a:gd name="connsiteX179" fmla="*/ 792605 w 892029"/>
              <a:gd name="connsiteY179" fmla="*/ 893882 h 1569278"/>
              <a:gd name="connsiteX180" fmla="*/ 766817 w 892029"/>
              <a:gd name="connsiteY180" fmla="*/ 881975 h 1569278"/>
              <a:gd name="connsiteX181" fmla="*/ 761846 w 892029"/>
              <a:gd name="connsiteY181" fmla="*/ 861734 h 1569278"/>
              <a:gd name="connsiteX182" fmla="*/ 780177 w 892029"/>
              <a:gd name="connsiteY182" fmla="*/ 848340 h 1569278"/>
              <a:gd name="connsiteX183" fmla="*/ 788877 w 892029"/>
              <a:gd name="connsiteY183" fmla="*/ 823931 h 1569278"/>
              <a:gd name="connsiteX184" fmla="*/ 773652 w 892029"/>
              <a:gd name="connsiteY184" fmla="*/ 822443 h 1569278"/>
              <a:gd name="connsiteX185" fmla="*/ 772720 w 892029"/>
              <a:gd name="connsiteY185" fmla="*/ 770054 h 1569278"/>
              <a:gd name="connsiteX186" fmla="*/ 753768 w 892029"/>
              <a:gd name="connsiteY186" fmla="*/ 764399 h 1569278"/>
              <a:gd name="connsiteX187" fmla="*/ 704987 w 892029"/>
              <a:gd name="connsiteY187" fmla="*/ 732251 h 1569278"/>
              <a:gd name="connsiteX188" fmla="*/ 695666 w 892029"/>
              <a:gd name="connsiteY188" fmla="*/ 731358 h 1569278"/>
              <a:gd name="connsiteX189" fmla="*/ 684481 w 892029"/>
              <a:gd name="connsiteY189" fmla="*/ 733442 h 1569278"/>
              <a:gd name="connsiteX190" fmla="*/ 594066 w 892029"/>
              <a:gd name="connsiteY190" fmla="*/ 687899 h 1569278"/>
              <a:gd name="connsiteX191" fmla="*/ 601523 w 892029"/>
              <a:gd name="connsiteY191" fmla="*/ 620032 h 1569278"/>
              <a:gd name="connsiteX192" fmla="*/ 569831 w 892029"/>
              <a:gd name="connsiteY192" fmla="*/ 611102 h 1569278"/>
              <a:gd name="connsiteX193" fmla="*/ 567967 w 892029"/>
              <a:gd name="connsiteY193" fmla="*/ 578062 h 1569278"/>
              <a:gd name="connsiteX194" fmla="*/ 545596 w 892029"/>
              <a:gd name="connsiteY194" fmla="*/ 567346 h 1569278"/>
              <a:gd name="connsiteX195" fmla="*/ 524779 w 892029"/>
              <a:gd name="connsiteY195" fmla="*/ 549188 h 1569278"/>
              <a:gd name="connsiteX196" fmla="*/ 533479 w 892029"/>
              <a:gd name="connsiteY196" fmla="*/ 531626 h 1569278"/>
              <a:gd name="connsiteX197" fmla="*/ 514836 w 892029"/>
              <a:gd name="connsiteY197" fmla="*/ 520017 h 1569278"/>
              <a:gd name="connsiteX198" fmla="*/ 515768 w 892029"/>
              <a:gd name="connsiteY198" fmla="*/ 480726 h 1569278"/>
              <a:gd name="connsiteX199" fmla="*/ 525089 w 892029"/>
              <a:gd name="connsiteY199" fmla="*/ 468224 h 1569278"/>
              <a:gd name="connsiteX200" fmla="*/ 514525 w 892029"/>
              <a:gd name="connsiteY200" fmla="*/ 444411 h 1569278"/>
              <a:gd name="connsiteX201" fmla="*/ 518875 w 892029"/>
              <a:gd name="connsiteY201" fmla="*/ 436374 h 1569278"/>
              <a:gd name="connsiteX202" fmla="*/ 480037 w 892029"/>
              <a:gd name="connsiteY202" fmla="*/ 369400 h 1569278"/>
              <a:gd name="connsiteX203" fmla="*/ 498990 w 892029"/>
              <a:gd name="connsiteY203" fmla="*/ 342908 h 1569278"/>
              <a:gd name="connsiteX204" fmla="*/ 490911 w 892029"/>
              <a:gd name="connsiteY204" fmla="*/ 329513 h 1569278"/>
              <a:gd name="connsiteX205" fmla="*/ 497436 w 892029"/>
              <a:gd name="connsiteY205" fmla="*/ 298853 h 1569278"/>
              <a:gd name="connsiteX206" fmla="*/ 446791 w 892029"/>
              <a:gd name="connsiteY206" fmla="*/ 259562 h 1569278"/>
              <a:gd name="connsiteX207" fmla="*/ 443063 w 892029"/>
              <a:gd name="connsiteY207" fmla="*/ 242000 h 1569278"/>
              <a:gd name="connsiteX208" fmla="*/ 424421 w 892029"/>
              <a:gd name="connsiteY208" fmla="*/ 233070 h 1569278"/>
              <a:gd name="connsiteX209" fmla="*/ 420382 w 892029"/>
              <a:gd name="connsiteY209" fmla="*/ 229498 h 1569278"/>
              <a:gd name="connsiteX210" fmla="*/ 420072 w 892029"/>
              <a:gd name="connsiteY210" fmla="*/ 229200 h 1569278"/>
              <a:gd name="connsiteX211" fmla="*/ 375641 w 892029"/>
              <a:gd name="connsiteY211" fmla="*/ 207769 h 1569278"/>
              <a:gd name="connsiteX212" fmla="*/ 360106 w 892029"/>
              <a:gd name="connsiteY212" fmla="*/ 188718 h 1569278"/>
              <a:gd name="connsiteX213" fmla="*/ 353892 w 892029"/>
              <a:gd name="connsiteY213" fmla="*/ 140199 h 1569278"/>
              <a:gd name="connsiteX214" fmla="*/ 338356 w 892029"/>
              <a:gd name="connsiteY214" fmla="*/ 99717 h 1569278"/>
              <a:gd name="connsiteX215" fmla="*/ 338356 w 892029"/>
              <a:gd name="connsiteY215" fmla="*/ 99419 h 1569278"/>
              <a:gd name="connsiteX216" fmla="*/ 343017 w 892029"/>
              <a:gd name="connsiteY216" fmla="*/ 50007 h 1569278"/>
              <a:gd name="connsiteX217" fmla="*/ 271244 w 892029"/>
              <a:gd name="connsiteY217" fmla="*/ 5358 h 1569278"/>
              <a:gd name="connsiteX218" fmla="*/ 270312 w 892029"/>
              <a:gd name="connsiteY218" fmla="*/ 893 h 1569278"/>
              <a:gd name="connsiteX219" fmla="*/ 267515 w 892029"/>
              <a:gd name="connsiteY219" fmla="*/ 1786 h 1569278"/>
              <a:gd name="connsiteX220" fmla="*/ 266584 w 892029"/>
              <a:gd name="connsiteY220" fmla="*/ 0 h 1569278"/>
              <a:gd name="connsiteX221" fmla="*/ 279011 w 892029"/>
              <a:gd name="connsiteY221" fmla="*/ 607232 h 1569278"/>
              <a:gd name="connsiteX222" fmla="*/ 269069 w 892029"/>
              <a:gd name="connsiteY222" fmla="*/ 610506 h 1569278"/>
              <a:gd name="connsiteX223" fmla="*/ 276526 w 892029"/>
              <a:gd name="connsiteY223" fmla="*/ 621222 h 1569278"/>
              <a:gd name="connsiteX224" fmla="*/ 282118 w 892029"/>
              <a:gd name="connsiteY224" fmla="*/ 616460 h 1569278"/>
              <a:gd name="connsiteX225" fmla="*/ 290197 w 892029"/>
              <a:gd name="connsiteY225" fmla="*/ 611399 h 1569278"/>
              <a:gd name="connsiteX226" fmla="*/ 285536 w 892029"/>
              <a:gd name="connsiteY226" fmla="*/ 607530 h 1569278"/>
              <a:gd name="connsiteX227" fmla="*/ 279011 w 892029"/>
              <a:gd name="connsiteY227" fmla="*/ 607232 h 1569278"/>
              <a:gd name="connsiteX228" fmla="*/ 145409 w 892029"/>
              <a:gd name="connsiteY228" fmla="*/ 850125 h 1569278"/>
              <a:gd name="connsiteX229" fmla="*/ 142923 w 892029"/>
              <a:gd name="connsiteY229" fmla="*/ 852209 h 1569278"/>
              <a:gd name="connsiteX230" fmla="*/ 137020 w 892029"/>
              <a:gd name="connsiteY230" fmla="*/ 853399 h 1569278"/>
              <a:gd name="connsiteX231" fmla="*/ 130495 w 892029"/>
              <a:gd name="connsiteY231" fmla="*/ 850423 h 1569278"/>
              <a:gd name="connsiteX232" fmla="*/ 131738 w 892029"/>
              <a:gd name="connsiteY232" fmla="*/ 857567 h 1569278"/>
              <a:gd name="connsiteX233" fmla="*/ 141680 w 892029"/>
              <a:gd name="connsiteY233" fmla="*/ 861436 h 1569278"/>
              <a:gd name="connsiteX234" fmla="*/ 147584 w 892029"/>
              <a:gd name="connsiteY234" fmla="*/ 854590 h 1569278"/>
              <a:gd name="connsiteX235" fmla="*/ 145409 w 892029"/>
              <a:gd name="connsiteY235" fmla="*/ 850125 h 1569278"/>
              <a:gd name="connsiteX236" fmla="*/ 282118 w 892029"/>
              <a:gd name="connsiteY236" fmla="*/ 1162373 h 1569278"/>
              <a:gd name="connsiteX237" fmla="*/ 282429 w 892029"/>
              <a:gd name="connsiteY237" fmla="*/ 1162373 h 1569278"/>
              <a:gd name="connsiteX238" fmla="*/ 282429 w 892029"/>
              <a:gd name="connsiteY238" fmla="*/ 1162671 h 1569278"/>
              <a:gd name="connsiteX239" fmla="*/ 281497 w 892029"/>
              <a:gd name="connsiteY239" fmla="*/ 1164754 h 1569278"/>
              <a:gd name="connsiteX240" fmla="*/ 282118 w 892029"/>
              <a:gd name="connsiteY240" fmla="*/ 1162373 h 1569278"/>
              <a:gd name="connsiteX241" fmla="*/ 232406 w 892029"/>
              <a:gd name="connsiteY241" fmla="*/ 1165350 h 1569278"/>
              <a:gd name="connsiteX242" fmla="*/ 232406 w 892029"/>
              <a:gd name="connsiteY242" fmla="*/ 1167731 h 1569278"/>
              <a:gd name="connsiteX243" fmla="*/ 231474 w 892029"/>
              <a:gd name="connsiteY243" fmla="*/ 1173685 h 1569278"/>
              <a:gd name="connsiteX244" fmla="*/ 236135 w 892029"/>
              <a:gd name="connsiteY244" fmla="*/ 1176661 h 1569278"/>
              <a:gd name="connsiteX245" fmla="*/ 245145 w 892029"/>
              <a:gd name="connsiteY245" fmla="*/ 1176661 h 1569278"/>
              <a:gd name="connsiteX246" fmla="*/ 239863 w 892029"/>
              <a:gd name="connsiteY246" fmla="*/ 1171899 h 1569278"/>
              <a:gd name="connsiteX247" fmla="*/ 238310 w 892029"/>
              <a:gd name="connsiteY247" fmla="*/ 1168029 h 1569278"/>
              <a:gd name="connsiteX248" fmla="*/ 232406 w 892029"/>
              <a:gd name="connsiteY248" fmla="*/ 1165350 h 1569278"/>
              <a:gd name="connsiteX249" fmla="*/ 256330 w 892029"/>
              <a:gd name="connsiteY249" fmla="*/ 1177852 h 1569278"/>
              <a:gd name="connsiteX250" fmla="*/ 251670 w 892029"/>
              <a:gd name="connsiteY250" fmla="*/ 1183507 h 1569278"/>
              <a:gd name="connsiteX251" fmla="*/ 258505 w 892029"/>
              <a:gd name="connsiteY251" fmla="*/ 1182317 h 1569278"/>
              <a:gd name="connsiteX252" fmla="*/ 265962 w 892029"/>
              <a:gd name="connsiteY252" fmla="*/ 1181721 h 1569278"/>
              <a:gd name="connsiteX253" fmla="*/ 256330 w 892029"/>
              <a:gd name="connsiteY253" fmla="*/ 1177852 h 1569278"/>
              <a:gd name="connsiteX254" fmla="*/ 116203 w 892029"/>
              <a:gd name="connsiteY254" fmla="*/ 1191842 h 1569278"/>
              <a:gd name="connsiteX255" fmla="*/ 112474 w 892029"/>
              <a:gd name="connsiteY255" fmla="*/ 1196605 h 1569278"/>
              <a:gd name="connsiteX256" fmla="*/ 119620 w 892029"/>
              <a:gd name="connsiteY256" fmla="*/ 1202856 h 1569278"/>
              <a:gd name="connsiteX257" fmla="*/ 114960 w 892029"/>
              <a:gd name="connsiteY257" fmla="*/ 1215357 h 1569278"/>
              <a:gd name="connsiteX258" fmla="*/ 115581 w 892029"/>
              <a:gd name="connsiteY258" fmla="*/ 1208511 h 1569278"/>
              <a:gd name="connsiteX259" fmla="*/ 110921 w 892029"/>
              <a:gd name="connsiteY259" fmla="*/ 1205832 h 1569278"/>
              <a:gd name="connsiteX260" fmla="*/ 102221 w 892029"/>
              <a:gd name="connsiteY260" fmla="*/ 1210595 h 1569278"/>
              <a:gd name="connsiteX261" fmla="*/ 100668 w 892029"/>
              <a:gd name="connsiteY261" fmla="*/ 1226669 h 1569278"/>
              <a:gd name="connsiteX262" fmla="*/ 107192 w 892029"/>
              <a:gd name="connsiteY262" fmla="*/ 1222799 h 1569278"/>
              <a:gd name="connsiteX263" fmla="*/ 114028 w 892029"/>
              <a:gd name="connsiteY263" fmla="*/ 1228157 h 1569278"/>
              <a:gd name="connsiteX264" fmla="*/ 126456 w 892029"/>
              <a:gd name="connsiteY264" fmla="*/ 1230538 h 1569278"/>
              <a:gd name="connsiteX265" fmla="*/ 132049 w 892029"/>
              <a:gd name="connsiteY265" fmla="*/ 1222204 h 1569278"/>
              <a:gd name="connsiteX266" fmla="*/ 122727 w 892029"/>
              <a:gd name="connsiteY266" fmla="*/ 1215357 h 1569278"/>
              <a:gd name="connsiteX267" fmla="*/ 121796 w 892029"/>
              <a:gd name="connsiteY267" fmla="*/ 1214762 h 1569278"/>
              <a:gd name="connsiteX268" fmla="*/ 125835 w 892029"/>
              <a:gd name="connsiteY268" fmla="*/ 1212381 h 1569278"/>
              <a:gd name="connsiteX269" fmla="*/ 128010 w 892029"/>
              <a:gd name="connsiteY269" fmla="*/ 1209404 h 1569278"/>
              <a:gd name="connsiteX270" fmla="*/ 132981 w 892029"/>
              <a:gd name="connsiteY270" fmla="*/ 1216250 h 1569278"/>
              <a:gd name="connsiteX271" fmla="*/ 140749 w 892029"/>
              <a:gd name="connsiteY271" fmla="*/ 1213571 h 1569278"/>
              <a:gd name="connsiteX272" fmla="*/ 136088 w 892029"/>
              <a:gd name="connsiteY272" fmla="*/ 1200772 h 1569278"/>
              <a:gd name="connsiteX273" fmla="*/ 121796 w 892029"/>
              <a:gd name="connsiteY273" fmla="*/ 1196307 h 1569278"/>
              <a:gd name="connsiteX274" fmla="*/ 116203 w 892029"/>
              <a:gd name="connsiteY274" fmla="*/ 1191842 h 1569278"/>
              <a:gd name="connsiteX275" fmla="*/ 315674 w 892029"/>
              <a:gd name="connsiteY275" fmla="*/ 1207618 h 1569278"/>
              <a:gd name="connsiteX276" fmla="*/ 306664 w 892029"/>
              <a:gd name="connsiteY276" fmla="*/ 1208809 h 1569278"/>
              <a:gd name="connsiteX277" fmla="*/ 307907 w 892029"/>
              <a:gd name="connsiteY277" fmla="*/ 1216250 h 1569278"/>
              <a:gd name="connsiteX278" fmla="*/ 311325 w 892029"/>
              <a:gd name="connsiteY278" fmla="*/ 1217143 h 1569278"/>
              <a:gd name="connsiteX279" fmla="*/ 311635 w 892029"/>
              <a:gd name="connsiteY279" fmla="*/ 1215357 h 1569278"/>
              <a:gd name="connsiteX280" fmla="*/ 311635 w 892029"/>
              <a:gd name="connsiteY280" fmla="*/ 1213273 h 1569278"/>
              <a:gd name="connsiteX281" fmla="*/ 311945 w 892029"/>
              <a:gd name="connsiteY281" fmla="*/ 1212083 h 1569278"/>
              <a:gd name="connsiteX282" fmla="*/ 315984 w 892029"/>
              <a:gd name="connsiteY282" fmla="*/ 1213869 h 1569278"/>
              <a:gd name="connsiteX283" fmla="*/ 317848 w 892029"/>
              <a:gd name="connsiteY283" fmla="*/ 1210892 h 1569278"/>
              <a:gd name="connsiteX284" fmla="*/ 315674 w 892029"/>
              <a:gd name="connsiteY284" fmla="*/ 1207618 h 1569278"/>
              <a:gd name="connsiteX285" fmla="*/ 134845 w 892029"/>
              <a:gd name="connsiteY285" fmla="*/ 1227264 h 1569278"/>
              <a:gd name="connsiteX286" fmla="*/ 135466 w 892029"/>
              <a:gd name="connsiteY286" fmla="*/ 1234110 h 1569278"/>
              <a:gd name="connsiteX287" fmla="*/ 143855 w 892029"/>
              <a:gd name="connsiteY287" fmla="*/ 1233813 h 1569278"/>
              <a:gd name="connsiteX288" fmla="*/ 137331 w 892029"/>
              <a:gd name="connsiteY288" fmla="*/ 1227264 h 1569278"/>
              <a:gd name="connsiteX289" fmla="*/ 134845 w 892029"/>
              <a:gd name="connsiteY289" fmla="*/ 1227264 h 1569278"/>
              <a:gd name="connsiteX290" fmla="*/ 891719 w 892029"/>
              <a:gd name="connsiteY290" fmla="*/ 1568088 h 1569278"/>
              <a:gd name="connsiteX291" fmla="*/ 891719 w 892029"/>
              <a:gd name="connsiteY291" fmla="*/ 1569278 h 1569278"/>
              <a:gd name="connsiteX292" fmla="*/ 892029 w 892029"/>
              <a:gd name="connsiteY292" fmla="*/ 1568088 h 1569278"/>
              <a:gd name="connsiteX293" fmla="*/ 891719 w 892029"/>
              <a:gd name="connsiteY293" fmla="*/ 1568088 h 15692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</a:cxnLst>
            <a:rect l="l" t="t" r="r" b="b"/>
            <a:pathLst>
              <a:path w="892029" h="1569278">
                <a:moveTo>
                  <a:pt x="266583" y="0"/>
                </a:moveTo>
                <a:lnTo>
                  <a:pt x="266583" y="1786"/>
                </a:lnTo>
                <a:cubicBezTo>
                  <a:pt x="247931" y="5360"/>
                  <a:pt x="251678" y="25894"/>
                  <a:pt x="235824" y="30362"/>
                </a:cubicBezTo>
                <a:cubicBezTo>
                  <a:pt x="221834" y="33935"/>
                  <a:pt x="227443" y="15172"/>
                  <a:pt x="211589" y="32148"/>
                </a:cubicBezTo>
                <a:cubicBezTo>
                  <a:pt x="209724" y="34828"/>
                  <a:pt x="211586" y="39290"/>
                  <a:pt x="210657" y="42863"/>
                </a:cubicBezTo>
                <a:cubicBezTo>
                  <a:pt x="209725" y="43757"/>
                  <a:pt x="199472" y="62509"/>
                  <a:pt x="199472" y="63402"/>
                </a:cubicBezTo>
                <a:cubicBezTo>
                  <a:pt x="196674" y="70550"/>
                  <a:pt x="202268" y="93760"/>
                  <a:pt x="203200" y="100015"/>
                </a:cubicBezTo>
                <a:cubicBezTo>
                  <a:pt x="203200" y="102695"/>
                  <a:pt x="201336" y="104478"/>
                  <a:pt x="201336" y="107159"/>
                </a:cubicBezTo>
                <a:cubicBezTo>
                  <a:pt x="201336" y="112519"/>
                  <a:pt x="202268" y="116978"/>
                  <a:pt x="203200" y="122339"/>
                </a:cubicBezTo>
                <a:cubicBezTo>
                  <a:pt x="205998" y="129487"/>
                  <a:pt x="212521" y="134837"/>
                  <a:pt x="213454" y="141985"/>
                </a:cubicBezTo>
                <a:cubicBezTo>
                  <a:pt x="218117" y="173257"/>
                  <a:pt x="209731" y="151803"/>
                  <a:pt x="198540" y="161631"/>
                </a:cubicBezTo>
                <a:cubicBezTo>
                  <a:pt x="185483" y="174140"/>
                  <a:pt x="197610" y="177697"/>
                  <a:pt x="193879" y="192886"/>
                </a:cubicBezTo>
                <a:cubicBezTo>
                  <a:pt x="192947" y="196459"/>
                  <a:pt x="189219" y="198241"/>
                  <a:pt x="188287" y="201815"/>
                </a:cubicBezTo>
                <a:cubicBezTo>
                  <a:pt x="188287" y="202709"/>
                  <a:pt x="176170" y="191993"/>
                  <a:pt x="174305" y="191100"/>
                </a:cubicBezTo>
                <a:cubicBezTo>
                  <a:pt x="171507" y="189313"/>
                  <a:pt x="137022" y="177703"/>
                  <a:pt x="134224" y="181277"/>
                </a:cubicBezTo>
                <a:cubicBezTo>
                  <a:pt x="130494" y="184851"/>
                  <a:pt x="133294" y="191991"/>
                  <a:pt x="130496" y="195564"/>
                </a:cubicBezTo>
                <a:cubicBezTo>
                  <a:pt x="119304" y="214327"/>
                  <a:pt x="104405" y="202707"/>
                  <a:pt x="88551" y="205387"/>
                </a:cubicBezTo>
                <a:cubicBezTo>
                  <a:pt x="83888" y="205387"/>
                  <a:pt x="79231" y="208067"/>
                  <a:pt x="75501" y="207173"/>
                </a:cubicBezTo>
                <a:lnTo>
                  <a:pt x="71773" y="204494"/>
                </a:lnTo>
                <a:cubicBezTo>
                  <a:pt x="69907" y="200920"/>
                  <a:pt x="69909" y="195566"/>
                  <a:pt x="68044" y="191993"/>
                </a:cubicBezTo>
                <a:cubicBezTo>
                  <a:pt x="61516" y="181271"/>
                  <a:pt x="40087" y="153597"/>
                  <a:pt x="28895" y="147343"/>
                </a:cubicBezTo>
                <a:cubicBezTo>
                  <a:pt x="4648" y="133941"/>
                  <a:pt x="3727" y="152693"/>
                  <a:pt x="5593" y="166989"/>
                </a:cubicBezTo>
                <a:lnTo>
                  <a:pt x="0" y="185742"/>
                </a:lnTo>
                <a:lnTo>
                  <a:pt x="932" y="185742"/>
                </a:lnTo>
                <a:lnTo>
                  <a:pt x="0" y="186635"/>
                </a:lnTo>
                <a:lnTo>
                  <a:pt x="3728" y="191100"/>
                </a:lnTo>
                <a:cubicBezTo>
                  <a:pt x="2796" y="192886"/>
                  <a:pt x="-934" y="193777"/>
                  <a:pt x="3728" y="196457"/>
                </a:cubicBezTo>
                <a:cubicBezTo>
                  <a:pt x="19583" y="208072"/>
                  <a:pt x="46597" y="229494"/>
                  <a:pt x="63384" y="236642"/>
                </a:cubicBezTo>
                <a:cubicBezTo>
                  <a:pt x="82968" y="244683"/>
                  <a:pt x="98794" y="237823"/>
                  <a:pt x="116514" y="254799"/>
                </a:cubicBezTo>
                <a:cubicBezTo>
                  <a:pt x="120244" y="257480"/>
                  <a:pt x="117443" y="265514"/>
                  <a:pt x="121175" y="267301"/>
                </a:cubicBezTo>
                <a:cubicBezTo>
                  <a:pt x="123972" y="268195"/>
                  <a:pt x="125834" y="263729"/>
                  <a:pt x="127699" y="264622"/>
                </a:cubicBezTo>
                <a:cubicBezTo>
                  <a:pt x="135160" y="267303"/>
                  <a:pt x="137950" y="276228"/>
                  <a:pt x="143545" y="281589"/>
                </a:cubicBezTo>
                <a:cubicBezTo>
                  <a:pt x="145410" y="283376"/>
                  <a:pt x="151002" y="283374"/>
                  <a:pt x="150070" y="286054"/>
                </a:cubicBezTo>
                <a:cubicBezTo>
                  <a:pt x="139811" y="304817"/>
                  <a:pt x="151001" y="305688"/>
                  <a:pt x="153798" y="327131"/>
                </a:cubicBezTo>
                <a:cubicBezTo>
                  <a:pt x="154731" y="330705"/>
                  <a:pt x="151002" y="334273"/>
                  <a:pt x="151002" y="337847"/>
                </a:cubicBezTo>
                <a:lnTo>
                  <a:pt x="150070" y="338740"/>
                </a:lnTo>
                <a:cubicBezTo>
                  <a:pt x="150070" y="347675"/>
                  <a:pt x="164050" y="340524"/>
                  <a:pt x="167780" y="344098"/>
                </a:cubicBezTo>
                <a:cubicBezTo>
                  <a:pt x="179905" y="353033"/>
                  <a:pt x="160321" y="365525"/>
                  <a:pt x="165916" y="374460"/>
                </a:cubicBezTo>
                <a:cubicBezTo>
                  <a:pt x="171512" y="386968"/>
                  <a:pt x="193879" y="398563"/>
                  <a:pt x="195744" y="412858"/>
                </a:cubicBezTo>
                <a:cubicBezTo>
                  <a:pt x="196676" y="423580"/>
                  <a:pt x="188287" y="457505"/>
                  <a:pt x="189219" y="461973"/>
                </a:cubicBezTo>
                <a:cubicBezTo>
                  <a:pt x="197613" y="490564"/>
                  <a:pt x="220283" y="504526"/>
                  <a:pt x="231475" y="527756"/>
                </a:cubicBezTo>
                <a:cubicBezTo>
                  <a:pt x="238061" y="530973"/>
                  <a:pt x="240014" y="524098"/>
                  <a:pt x="246699" y="527459"/>
                </a:cubicBezTo>
                <a:cubicBezTo>
                  <a:pt x="249492" y="534190"/>
                  <a:pt x="251667" y="539066"/>
                  <a:pt x="258195" y="542639"/>
                </a:cubicBezTo>
                <a:cubicBezTo>
                  <a:pt x="262033" y="540741"/>
                  <a:pt x="265338" y="540852"/>
                  <a:pt x="271866" y="542639"/>
                </a:cubicBezTo>
                <a:cubicBezTo>
                  <a:pt x="274664" y="542639"/>
                  <a:pt x="278079" y="545317"/>
                  <a:pt x="279944" y="547104"/>
                </a:cubicBezTo>
                <a:cubicBezTo>
                  <a:pt x="285540" y="549785"/>
                  <a:pt x="285534" y="539066"/>
                  <a:pt x="291130" y="547997"/>
                </a:cubicBezTo>
                <a:cubicBezTo>
                  <a:pt x="301389" y="568547"/>
                  <a:pt x="294856" y="584307"/>
                  <a:pt x="298587" y="593242"/>
                </a:cubicBezTo>
                <a:cubicBezTo>
                  <a:pt x="301385" y="601283"/>
                  <a:pt x="305336" y="596311"/>
                  <a:pt x="315675" y="611697"/>
                </a:cubicBezTo>
                <a:cubicBezTo>
                  <a:pt x="313071" y="617520"/>
                  <a:pt x="307958" y="613167"/>
                  <a:pt x="302315" y="615864"/>
                </a:cubicBezTo>
                <a:cubicBezTo>
                  <a:pt x="302570" y="617127"/>
                  <a:pt x="303262" y="618052"/>
                  <a:pt x="305733" y="618841"/>
                </a:cubicBezTo>
                <a:cubicBezTo>
                  <a:pt x="312324" y="620946"/>
                  <a:pt x="312955" y="623910"/>
                  <a:pt x="311636" y="628962"/>
                </a:cubicBezTo>
                <a:cubicBezTo>
                  <a:pt x="310358" y="633862"/>
                  <a:pt x="302616" y="625819"/>
                  <a:pt x="294548" y="620329"/>
                </a:cubicBezTo>
                <a:cubicBezTo>
                  <a:pt x="290956" y="622451"/>
                  <a:pt x="287551" y="624729"/>
                  <a:pt x="285226" y="628069"/>
                </a:cubicBezTo>
                <a:cubicBezTo>
                  <a:pt x="283361" y="629856"/>
                  <a:pt x="286158" y="634318"/>
                  <a:pt x="284295" y="636105"/>
                </a:cubicBezTo>
                <a:cubicBezTo>
                  <a:pt x="282430" y="637892"/>
                  <a:pt x="277771" y="633423"/>
                  <a:pt x="276838" y="635212"/>
                </a:cubicBezTo>
                <a:cubicBezTo>
                  <a:pt x="274040" y="641467"/>
                  <a:pt x="273110" y="649497"/>
                  <a:pt x="273110" y="656644"/>
                </a:cubicBezTo>
                <a:cubicBezTo>
                  <a:pt x="273110" y="661112"/>
                  <a:pt x="271558" y="665869"/>
                  <a:pt x="269692" y="670337"/>
                </a:cubicBezTo>
                <a:cubicBezTo>
                  <a:pt x="268759" y="678378"/>
                  <a:pt x="261925" y="681644"/>
                  <a:pt x="260060" y="688792"/>
                </a:cubicBezTo>
                <a:cubicBezTo>
                  <a:pt x="258195" y="694153"/>
                  <a:pt x="257576" y="704566"/>
                  <a:pt x="255710" y="709033"/>
                </a:cubicBezTo>
                <a:cubicBezTo>
                  <a:pt x="251047" y="718861"/>
                  <a:pt x="242661" y="714979"/>
                  <a:pt x="241729" y="728381"/>
                </a:cubicBezTo>
                <a:cubicBezTo>
                  <a:pt x="241679" y="734429"/>
                  <a:pt x="246389" y="734927"/>
                  <a:pt x="246389" y="738501"/>
                </a:cubicBezTo>
                <a:cubicBezTo>
                  <a:pt x="246300" y="739051"/>
                  <a:pt x="246191" y="739477"/>
                  <a:pt x="246079" y="739990"/>
                </a:cubicBezTo>
                <a:cubicBezTo>
                  <a:pt x="241303" y="739507"/>
                  <a:pt x="236580" y="739149"/>
                  <a:pt x="234272" y="739394"/>
                </a:cubicBezTo>
                <a:cubicBezTo>
                  <a:pt x="231330" y="739708"/>
                  <a:pt x="233568" y="746281"/>
                  <a:pt x="236136" y="753682"/>
                </a:cubicBezTo>
                <a:cubicBezTo>
                  <a:pt x="231078" y="756914"/>
                  <a:pt x="225221" y="759281"/>
                  <a:pt x="220912" y="764696"/>
                </a:cubicBezTo>
                <a:cubicBezTo>
                  <a:pt x="219979" y="770950"/>
                  <a:pt x="210970" y="791783"/>
                  <a:pt x="210037" y="792676"/>
                </a:cubicBezTo>
                <a:cubicBezTo>
                  <a:pt x="206307" y="792676"/>
                  <a:pt x="202893" y="781959"/>
                  <a:pt x="199163" y="784639"/>
                </a:cubicBezTo>
                <a:cubicBezTo>
                  <a:pt x="190769" y="791787"/>
                  <a:pt x="204449" y="808747"/>
                  <a:pt x="196056" y="814108"/>
                </a:cubicBezTo>
                <a:cubicBezTo>
                  <a:pt x="193258" y="815895"/>
                  <a:pt x="187666" y="809639"/>
                  <a:pt x="188599" y="813215"/>
                </a:cubicBezTo>
                <a:cubicBezTo>
                  <a:pt x="188599" y="817683"/>
                  <a:pt x="193569" y="817083"/>
                  <a:pt x="195434" y="821550"/>
                </a:cubicBezTo>
                <a:cubicBezTo>
                  <a:pt x="192044" y="819967"/>
                  <a:pt x="187838" y="819632"/>
                  <a:pt x="185181" y="820062"/>
                </a:cubicBezTo>
                <a:cubicBezTo>
                  <a:pt x="184000" y="820252"/>
                  <a:pt x="182915" y="820430"/>
                  <a:pt x="182695" y="820954"/>
                </a:cubicBezTo>
                <a:cubicBezTo>
                  <a:pt x="181974" y="822679"/>
                  <a:pt x="190968" y="828199"/>
                  <a:pt x="198852" y="834944"/>
                </a:cubicBezTo>
                <a:cubicBezTo>
                  <a:pt x="200154" y="843579"/>
                  <a:pt x="194301" y="834935"/>
                  <a:pt x="187667" y="842981"/>
                </a:cubicBezTo>
                <a:cubicBezTo>
                  <a:pt x="180035" y="845713"/>
                  <a:pt x="182386" y="854590"/>
                  <a:pt x="178656" y="854590"/>
                </a:cubicBezTo>
                <a:cubicBezTo>
                  <a:pt x="173061" y="853696"/>
                  <a:pt x="175551" y="847149"/>
                  <a:pt x="170889" y="846255"/>
                </a:cubicBezTo>
                <a:cubicBezTo>
                  <a:pt x="162109" y="849941"/>
                  <a:pt x="160220" y="852392"/>
                  <a:pt x="154732" y="851911"/>
                </a:cubicBezTo>
                <a:cubicBezTo>
                  <a:pt x="148159" y="875614"/>
                  <a:pt x="169336" y="858154"/>
                  <a:pt x="167471" y="872450"/>
                </a:cubicBezTo>
                <a:cubicBezTo>
                  <a:pt x="167335" y="873104"/>
                  <a:pt x="166874" y="873846"/>
                  <a:pt x="166539" y="874533"/>
                </a:cubicBezTo>
                <a:cubicBezTo>
                  <a:pt x="158874" y="873157"/>
                  <a:pt x="156907" y="869771"/>
                  <a:pt x="156907" y="869771"/>
                </a:cubicBezTo>
                <a:lnTo>
                  <a:pt x="154422" y="873640"/>
                </a:lnTo>
                <a:lnTo>
                  <a:pt x="155043" y="887333"/>
                </a:lnTo>
                <a:cubicBezTo>
                  <a:pt x="149071" y="892832"/>
                  <a:pt x="143090" y="898400"/>
                  <a:pt x="142615" y="903407"/>
                </a:cubicBezTo>
                <a:cubicBezTo>
                  <a:pt x="137513" y="954378"/>
                  <a:pt x="144935" y="915211"/>
                  <a:pt x="151625" y="928708"/>
                </a:cubicBezTo>
                <a:cubicBezTo>
                  <a:pt x="152118" y="936337"/>
                  <a:pt x="144476" y="940910"/>
                  <a:pt x="151936" y="945377"/>
                </a:cubicBezTo>
                <a:cubicBezTo>
                  <a:pt x="152868" y="946271"/>
                  <a:pt x="154731" y="941805"/>
                  <a:pt x="155664" y="942698"/>
                </a:cubicBezTo>
                <a:cubicBezTo>
                  <a:pt x="157529" y="945379"/>
                  <a:pt x="154729" y="951628"/>
                  <a:pt x="158461" y="952521"/>
                </a:cubicBezTo>
                <a:cubicBezTo>
                  <a:pt x="160326" y="953415"/>
                  <a:pt x="156598" y="944484"/>
                  <a:pt x="159392" y="944484"/>
                </a:cubicBezTo>
                <a:cubicBezTo>
                  <a:pt x="162190" y="943591"/>
                  <a:pt x="163120" y="947162"/>
                  <a:pt x="164053" y="949842"/>
                </a:cubicBezTo>
                <a:cubicBezTo>
                  <a:pt x="169648" y="964138"/>
                  <a:pt x="163119" y="987345"/>
                  <a:pt x="165917" y="992706"/>
                </a:cubicBezTo>
                <a:cubicBezTo>
                  <a:pt x="167782" y="996280"/>
                  <a:pt x="171197" y="998657"/>
                  <a:pt x="173995" y="1001338"/>
                </a:cubicBezTo>
                <a:cubicBezTo>
                  <a:pt x="177726" y="1005805"/>
                  <a:pt x="178343" y="1007884"/>
                  <a:pt x="181141" y="1012351"/>
                </a:cubicBezTo>
                <a:cubicBezTo>
                  <a:pt x="182074" y="1014138"/>
                  <a:pt x="182694" y="1018006"/>
                  <a:pt x="183627" y="1019793"/>
                </a:cubicBezTo>
                <a:cubicBezTo>
                  <a:pt x="185492" y="1022473"/>
                  <a:pt x="190150" y="1020387"/>
                  <a:pt x="192016" y="1022174"/>
                </a:cubicBezTo>
                <a:cubicBezTo>
                  <a:pt x="192949" y="1023068"/>
                  <a:pt x="188287" y="1022177"/>
                  <a:pt x="188287" y="1023067"/>
                </a:cubicBezTo>
                <a:cubicBezTo>
                  <a:pt x="187355" y="1024854"/>
                  <a:pt x="189219" y="1026638"/>
                  <a:pt x="190152" y="1028425"/>
                </a:cubicBezTo>
                <a:cubicBezTo>
                  <a:pt x="194815" y="1033785"/>
                  <a:pt x="203202" y="1038542"/>
                  <a:pt x="202269" y="1044796"/>
                </a:cubicBezTo>
                <a:cubicBezTo>
                  <a:pt x="201336" y="1050157"/>
                  <a:pt x="187977" y="1039438"/>
                  <a:pt x="187045" y="1044796"/>
                </a:cubicBezTo>
                <a:cubicBezTo>
                  <a:pt x="185180" y="1051944"/>
                  <a:pt x="196675" y="1060569"/>
                  <a:pt x="198541" y="1066823"/>
                </a:cubicBezTo>
                <a:cubicBezTo>
                  <a:pt x="199473" y="1069504"/>
                  <a:pt x="194812" y="1072179"/>
                  <a:pt x="195744" y="1075753"/>
                </a:cubicBezTo>
                <a:cubicBezTo>
                  <a:pt x="196677" y="1077540"/>
                  <a:pt x="202269" y="1077537"/>
                  <a:pt x="202269" y="1080218"/>
                </a:cubicBezTo>
                <a:cubicBezTo>
                  <a:pt x="201336" y="1091833"/>
                  <a:pt x="192014" y="1079320"/>
                  <a:pt x="195744" y="1089148"/>
                </a:cubicBezTo>
                <a:cubicBezTo>
                  <a:pt x="196677" y="1092722"/>
                  <a:pt x="201338" y="1095397"/>
                  <a:pt x="200405" y="1098078"/>
                </a:cubicBezTo>
                <a:cubicBezTo>
                  <a:pt x="199472" y="1101652"/>
                  <a:pt x="190152" y="1097183"/>
                  <a:pt x="189220" y="1099864"/>
                </a:cubicBezTo>
                <a:cubicBezTo>
                  <a:pt x="188287" y="1123094"/>
                  <a:pt x="198537" y="1125755"/>
                  <a:pt x="205998" y="1135583"/>
                </a:cubicBezTo>
                <a:cubicBezTo>
                  <a:pt x="207863" y="1137370"/>
                  <a:pt x="198540" y="1139154"/>
                  <a:pt x="200405" y="1141834"/>
                </a:cubicBezTo>
                <a:cubicBezTo>
                  <a:pt x="201338" y="1146302"/>
                  <a:pt x="203200" y="1149869"/>
                  <a:pt x="205998" y="1153443"/>
                </a:cubicBezTo>
                <a:cubicBezTo>
                  <a:pt x="229151" y="1178933"/>
                  <a:pt x="210648" y="1152552"/>
                  <a:pt x="230232" y="1148978"/>
                </a:cubicBezTo>
                <a:cubicBezTo>
                  <a:pt x="233963" y="1148978"/>
                  <a:pt x="226502" y="1158800"/>
                  <a:pt x="230232" y="1161480"/>
                </a:cubicBezTo>
                <a:cubicBezTo>
                  <a:pt x="235828" y="1164160"/>
                  <a:pt x="242657" y="1162968"/>
                  <a:pt x="249185" y="1162968"/>
                </a:cubicBezTo>
                <a:cubicBezTo>
                  <a:pt x="254781" y="1163862"/>
                  <a:pt x="257261" y="1169517"/>
                  <a:pt x="261924" y="1169517"/>
                </a:cubicBezTo>
                <a:cubicBezTo>
                  <a:pt x="266587" y="1169517"/>
                  <a:pt x="268447" y="1164159"/>
                  <a:pt x="272177" y="1164159"/>
                </a:cubicBezTo>
                <a:cubicBezTo>
                  <a:pt x="274043" y="1163265"/>
                  <a:pt x="272181" y="1166837"/>
                  <a:pt x="273109" y="1167731"/>
                </a:cubicBezTo>
                <a:cubicBezTo>
                  <a:pt x="275767" y="1168580"/>
                  <a:pt x="277682" y="1167979"/>
                  <a:pt x="280255" y="1167136"/>
                </a:cubicBezTo>
                <a:cubicBezTo>
                  <a:pt x="279308" y="1169089"/>
                  <a:pt x="278429" y="1171300"/>
                  <a:pt x="277770" y="1173089"/>
                </a:cubicBezTo>
                <a:cubicBezTo>
                  <a:pt x="275133" y="1180245"/>
                  <a:pt x="274199" y="1181053"/>
                  <a:pt x="276838" y="1182316"/>
                </a:cubicBezTo>
                <a:cubicBezTo>
                  <a:pt x="279474" y="1183579"/>
                  <a:pt x="276407" y="1182354"/>
                  <a:pt x="282120" y="1178149"/>
                </a:cubicBezTo>
                <a:cubicBezTo>
                  <a:pt x="283345" y="1177246"/>
                  <a:pt x="284401" y="1175688"/>
                  <a:pt x="285538" y="1174279"/>
                </a:cubicBezTo>
                <a:cubicBezTo>
                  <a:pt x="285448" y="1183615"/>
                  <a:pt x="277769" y="1185813"/>
                  <a:pt x="280566" y="1186484"/>
                </a:cubicBezTo>
                <a:cubicBezTo>
                  <a:pt x="281914" y="1186484"/>
                  <a:pt x="291839" y="1179649"/>
                  <a:pt x="299209" y="1174577"/>
                </a:cubicBezTo>
                <a:cubicBezTo>
                  <a:pt x="297012" y="1178787"/>
                  <a:pt x="294978" y="1180930"/>
                  <a:pt x="289266" y="1182614"/>
                </a:cubicBezTo>
                <a:cubicBezTo>
                  <a:pt x="283554" y="1184298"/>
                  <a:pt x="281649" y="1189851"/>
                  <a:pt x="279013" y="1186484"/>
                </a:cubicBezTo>
                <a:cubicBezTo>
                  <a:pt x="276377" y="1183116"/>
                  <a:pt x="272595" y="1187334"/>
                  <a:pt x="274352" y="1191544"/>
                </a:cubicBezTo>
                <a:cubicBezTo>
                  <a:pt x="275231" y="1193649"/>
                  <a:pt x="278114" y="1194118"/>
                  <a:pt x="280256" y="1194223"/>
                </a:cubicBezTo>
                <a:cubicBezTo>
                  <a:pt x="277627" y="1195093"/>
                  <a:pt x="276784" y="1198157"/>
                  <a:pt x="279013" y="1199581"/>
                </a:cubicBezTo>
                <a:cubicBezTo>
                  <a:pt x="281649" y="1201265"/>
                  <a:pt x="278617" y="1202136"/>
                  <a:pt x="274663" y="1202557"/>
                </a:cubicBezTo>
                <a:cubicBezTo>
                  <a:pt x="270708" y="1202978"/>
                  <a:pt x="275005" y="1210050"/>
                  <a:pt x="278081" y="1210892"/>
                </a:cubicBezTo>
                <a:cubicBezTo>
                  <a:pt x="281157" y="1211734"/>
                  <a:pt x="290647" y="1208009"/>
                  <a:pt x="295480" y="1204641"/>
                </a:cubicBezTo>
                <a:cubicBezTo>
                  <a:pt x="300314" y="1201273"/>
                  <a:pt x="302338" y="1196000"/>
                  <a:pt x="300141" y="1190949"/>
                </a:cubicBezTo>
                <a:cubicBezTo>
                  <a:pt x="297944" y="1185897"/>
                  <a:pt x="298050" y="1186568"/>
                  <a:pt x="302005" y="1178149"/>
                </a:cubicBezTo>
                <a:cubicBezTo>
                  <a:pt x="303224" y="1175034"/>
                  <a:pt x="302888" y="1173171"/>
                  <a:pt x="302315" y="1172493"/>
                </a:cubicBezTo>
                <a:cubicBezTo>
                  <a:pt x="303588" y="1171620"/>
                  <a:pt x="306211" y="1169807"/>
                  <a:pt x="306665" y="1169517"/>
                </a:cubicBezTo>
                <a:cubicBezTo>
                  <a:pt x="307598" y="1168623"/>
                  <a:pt x="309461" y="1164159"/>
                  <a:pt x="310393" y="1163266"/>
                </a:cubicBezTo>
                <a:cubicBezTo>
                  <a:pt x="305730" y="1176668"/>
                  <a:pt x="293604" y="1191837"/>
                  <a:pt x="315986" y="1199878"/>
                </a:cubicBezTo>
                <a:cubicBezTo>
                  <a:pt x="319717" y="1201665"/>
                  <a:pt x="327171" y="1193625"/>
                  <a:pt x="329036" y="1197199"/>
                </a:cubicBezTo>
                <a:cubicBezTo>
                  <a:pt x="330901" y="1202560"/>
                  <a:pt x="315983" y="1210593"/>
                  <a:pt x="321579" y="1212380"/>
                </a:cubicBezTo>
                <a:cubicBezTo>
                  <a:pt x="327174" y="1215061"/>
                  <a:pt x="326236" y="1199879"/>
                  <a:pt x="331832" y="1198985"/>
                </a:cubicBezTo>
                <a:cubicBezTo>
                  <a:pt x="336495" y="1198092"/>
                  <a:pt x="332764" y="1207913"/>
                  <a:pt x="330900" y="1211487"/>
                </a:cubicBezTo>
                <a:cubicBezTo>
                  <a:pt x="328103" y="1215955"/>
                  <a:pt x="322514" y="1217736"/>
                  <a:pt x="317851" y="1221310"/>
                </a:cubicBezTo>
                <a:cubicBezTo>
                  <a:pt x="316491" y="1223265"/>
                  <a:pt x="312490" y="1227202"/>
                  <a:pt x="311326" y="1228454"/>
                </a:cubicBezTo>
                <a:cubicBezTo>
                  <a:pt x="340237" y="1217732"/>
                  <a:pt x="329028" y="1199883"/>
                  <a:pt x="343950" y="1190949"/>
                </a:cubicBezTo>
                <a:cubicBezTo>
                  <a:pt x="348613" y="1188268"/>
                  <a:pt x="336490" y="1202556"/>
                  <a:pt x="341154" y="1205236"/>
                </a:cubicBezTo>
                <a:cubicBezTo>
                  <a:pt x="347682" y="1208810"/>
                  <a:pt x="356375" y="1204346"/>
                  <a:pt x="362903" y="1200771"/>
                </a:cubicBezTo>
                <a:cubicBezTo>
                  <a:pt x="367566" y="1198985"/>
                  <a:pt x="369426" y="1191843"/>
                  <a:pt x="373156" y="1189163"/>
                </a:cubicBezTo>
                <a:cubicBezTo>
                  <a:pt x="389737" y="1178381"/>
                  <a:pt x="403914" y="1182021"/>
                  <a:pt x="406712" y="1178447"/>
                </a:cubicBezTo>
                <a:cubicBezTo>
                  <a:pt x="409510" y="1175766"/>
                  <a:pt x="400186" y="1171304"/>
                  <a:pt x="402984" y="1168624"/>
                </a:cubicBezTo>
                <a:cubicBezTo>
                  <a:pt x="407647" y="1165050"/>
                  <a:pt x="415098" y="1167731"/>
                  <a:pt x="421626" y="1166838"/>
                </a:cubicBezTo>
                <a:cubicBezTo>
                  <a:pt x="423491" y="1166838"/>
                  <a:pt x="427218" y="1167732"/>
                  <a:pt x="428151" y="1165945"/>
                </a:cubicBezTo>
                <a:cubicBezTo>
                  <a:pt x="430016" y="1163265"/>
                  <a:pt x="426283" y="1159695"/>
                  <a:pt x="427219" y="1157908"/>
                </a:cubicBezTo>
                <a:cubicBezTo>
                  <a:pt x="427279" y="1157797"/>
                  <a:pt x="427478" y="1157956"/>
                  <a:pt x="427529" y="1157908"/>
                </a:cubicBezTo>
                <a:cubicBezTo>
                  <a:pt x="428011" y="1158955"/>
                  <a:pt x="430480" y="1158727"/>
                  <a:pt x="431879" y="1159397"/>
                </a:cubicBezTo>
                <a:cubicBezTo>
                  <a:pt x="438524" y="1152292"/>
                  <a:pt x="440832" y="1147020"/>
                  <a:pt x="454561" y="1143918"/>
                </a:cubicBezTo>
                <a:cubicBezTo>
                  <a:pt x="459448" y="1140920"/>
                  <a:pt x="450827" y="1128736"/>
                  <a:pt x="460153" y="1130523"/>
                </a:cubicBezTo>
                <a:cubicBezTo>
                  <a:pt x="460646" y="1141258"/>
                  <a:pt x="483282" y="1147891"/>
                  <a:pt x="473513" y="1124570"/>
                </a:cubicBezTo>
                <a:cubicBezTo>
                  <a:pt x="480441" y="1127349"/>
                  <a:pt x="494799" y="1144076"/>
                  <a:pt x="490602" y="1127547"/>
                </a:cubicBezTo>
                <a:cubicBezTo>
                  <a:pt x="488737" y="1121292"/>
                  <a:pt x="469783" y="1119216"/>
                  <a:pt x="472581" y="1112068"/>
                </a:cubicBezTo>
                <a:cubicBezTo>
                  <a:pt x="474446" y="1105814"/>
                  <a:pt x="478170" y="1115341"/>
                  <a:pt x="484699" y="1117129"/>
                </a:cubicBezTo>
                <a:cubicBezTo>
                  <a:pt x="488429" y="1118022"/>
                  <a:pt x="495571" y="1118023"/>
                  <a:pt x="499302" y="1116236"/>
                </a:cubicBezTo>
                <a:cubicBezTo>
                  <a:pt x="508628" y="1109982"/>
                  <a:pt x="493703" y="1089741"/>
                  <a:pt x="504895" y="1095995"/>
                </a:cubicBezTo>
                <a:cubicBezTo>
                  <a:pt x="514221" y="1102249"/>
                  <a:pt x="495216" y="1121539"/>
                  <a:pt x="521051" y="1106711"/>
                </a:cubicBezTo>
                <a:cubicBezTo>
                  <a:pt x="565817" y="1092415"/>
                  <a:pt x="528814" y="1105230"/>
                  <a:pt x="538140" y="1091828"/>
                </a:cubicBezTo>
                <a:cubicBezTo>
                  <a:pt x="539073" y="1090934"/>
                  <a:pt x="540003" y="1093614"/>
                  <a:pt x="541868" y="1093614"/>
                </a:cubicBezTo>
                <a:cubicBezTo>
                  <a:pt x="543733" y="1093614"/>
                  <a:pt x="546528" y="1093615"/>
                  <a:pt x="547461" y="1091828"/>
                </a:cubicBezTo>
                <a:cubicBezTo>
                  <a:pt x="548394" y="1090041"/>
                  <a:pt x="544663" y="1083791"/>
                  <a:pt x="547461" y="1083791"/>
                </a:cubicBezTo>
                <a:cubicBezTo>
                  <a:pt x="548394" y="1083791"/>
                  <a:pt x="557090" y="1091531"/>
                  <a:pt x="561753" y="1089744"/>
                </a:cubicBezTo>
                <a:cubicBezTo>
                  <a:pt x="568282" y="1087957"/>
                  <a:pt x="579151" y="1087365"/>
                  <a:pt x="582881" y="1082898"/>
                </a:cubicBezTo>
                <a:cubicBezTo>
                  <a:pt x="583814" y="1082898"/>
                  <a:pt x="583813" y="1082005"/>
                  <a:pt x="583813" y="1081112"/>
                </a:cubicBezTo>
                <a:cubicBezTo>
                  <a:pt x="583813" y="1079325"/>
                  <a:pt x="582881" y="1077540"/>
                  <a:pt x="584744" y="1076647"/>
                </a:cubicBezTo>
                <a:cubicBezTo>
                  <a:pt x="591273" y="1073073"/>
                  <a:pt x="599654" y="1073970"/>
                  <a:pt x="607115" y="1070396"/>
                </a:cubicBezTo>
                <a:cubicBezTo>
                  <a:pt x="608048" y="1070396"/>
                  <a:pt x="624825" y="1043605"/>
                  <a:pt x="625757" y="1045392"/>
                </a:cubicBezTo>
                <a:cubicBezTo>
                  <a:pt x="634151" y="1056114"/>
                  <a:pt x="625751" y="1074855"/>
                  <a:pt x="634146" y="1085577"/>
                </a:cubicBezTo>
                <a:cubicBezTo>
                  <a:pt x="636944" y="1089151"/>
                  <a:pt x="643465" y="1082895"/>
                  <a:pt x="647196" y="1084684"/>
                </a:cubicBezTo>
                <a:cubicBezTo>
                  <a:pt x="652791" y="1086471"/>
                  <a:pt x="656515" y="1090933"/>
                  <a:pt x="660245" y="1095400"/>
                </a:cubicBezTo>
                <a:cubicBezTo>
                  <a:pt x="662111" y="1097187"/>
                  <a:pt x="663041" y="1100758"/>
                  <a:pt x="664906" y="1101651"/>
                </a:cubicBezTo>
                <a:cubicBezTo>
                  <a:pt x="669100" y="1103506"/>
                  <a:pt x="672968" y="1103224"/>
                  <a:pt x="676713" y="1101948"/>
                </a:cubicBezTo>
                <a:lnTo>
                  <a:pt x="704055" y="1084088"/>
                </a:lnTo>
                <a:lnTo>
                  <a:pt x="708405" y="1047774"/>
                </a:lnTo>
                <a:lnTo>
                  <a:pt x="724561" y="1037951"/>
                </a:lnTo>
                <a:cubicBezTo>
                  <a:pt x="724561" y="1037951"/>
                  <a:pt x="756705" y="984932"/>
                  <a:pt x="766195" y="961154"/>
                </a:cubicBezTo>
                <a:cubicBezTo>
                  <a:pt x="775685" y="937376"/>
                  <a:pt x="789685" y="909268"/>
                  <a:pt x="792605" y="893882"/>
                </a:cubicBezTo>
                <a:cubicBezTo>
                  <a:pt x="795525" y="878496"/>
                  <a:pt x="779227" y="879877"/>
                  <a:pt x="766817" y="881975"/>
                </a:cubicBezTo>
                <a:cubicBezTo>
                  <a:pt x="754407" y="884073"/>
                  <a:pt x="759655" y="874323"/>
                  <a:pt x="761846" y="861734"/>
                </a:cubicBezTo>
                <a:cubicBezTo>
                  <a:pt x="764035" y="849146"/>
                  <a:pt x="769957" y="848340"/>
                  <a:pt x="780177" y="848340"/>
                </a:cubicBezTo>
                <a:cubicBezTo>
                  <a:pt x="790397" y="848340"/>
                  <a:pt x="791067" y="832323"/>
                  <a:pt x="788877" y="823931"/>
                </a:cubicBezTo>
                <a:cubicBezTo>
                  <a:pt x="786687" y="815539"/>
                  <a:pt x="773652" y="822443"/>
                  <a:pt x="773652" y="822443"/>
                </a:cubicBezTo>
                <a:cubicBezTo>
                  <a:pt x="773652" y="822443"/>
                  <a:pt x="777099" y="777747"/>
                  <a:pt x="772720" y="770054"/>
                </a:cubicBezTo>
                <a:cubicBezTo>
                  <a:pt x="768341" y="762361"/>
                  <a:pt x="758878" y="767895"/>
                  <a:pt x="753768" y="764399"/>
                </a:cubicBezTo>
                <a:cubicBezTo>
                  <a:pt x="748658" y="760902"/>
                  <a:pt x="715937" y="736447"/>
                  <a:pt x="704987" y="732251"/>
                </a:cubicBezTo>
                <a:cubicBezTo>
                  <a:pt x="702250" y="731202"/>
                  <a:pt x="698917" y="731161"/>
                  <a:pt x="695666" y="731358"/>
                </a:cubicBezTo>
                <a:cubicBezTo>
                  <a:pt x="691725" y="731597"/>
                  <a:pt x="687878" y="732438"/>
                  <a:pt x="684481" y="733442"/>
                </a:cubicBezTo>
                <a:cubicBezTo>
                  <a:pt x="656410" y="716411"/>
                  <a:pt x="609515" y="698195"/>
                  <a:pt x="594066" y="687899"/>
                </a:cubicBezTo>
                <a:cubicBezTo>
                  <a:pt x="591268" y="686112"/>
                  <a:pt x="624838" y="637008"/>
                  <a:pt x="601523" y="620032"/>
                </a:cubicBezTo>
                <a:cubicBezTo>
                  <a:pt x="593129" y="613778"/>
                  <a:pt x="575427" y="620037"/>
                  <a:pt x="569831" y="611102"/>
                </a:cubicBezTo>
                <a:cubicBezTo>
                  <a:pt x="545583" y="570896"/>
                  <a:pt x="575428" y="589677"/>
                  <a:pt x="567967" y="578062"/>
                </a:cubicBezTo>
                <a:cubicBezTo>
                  <a:pt x="561020" y="568079"/>
                  <a:pt x="553514" y="568972"/>
                  <a:pt x="545596" y="567346"/>
                </a:cubicBezTo>
                <a:cubicBezTo>
                  <a:pt x="540387" y="560648"/>
                  <a:pt x="532918" y="556608"/>
                  <a:pt x="524779" y="549188"/>
                </a:cubicBezTo>
                <a:cubicBezTo>
                  <a:pt x="523509" y="543552"/>
                  <a:pt x="528912" y="540376"/>
                  <a:pt x="533479" y="531626"/>
                </a:cubicBezTo>
                <a:cubicBezTo>
                  <a:pt x="537209" y="523585"/>
                  <a:pt x="514836" y="523591"/>
                  <a:pt x="514836" y="520017"/>
                </a:cubicBezTo>
                <a:cubicBezTo>
                  <a:pt x="515769" y="513763"/>
                  <a:pt x="515768" y="481619"/>
                  <a:pt x="515768" y="480726"/>
                </a:cubicBezTo>
                <a:cubicBezTo>
                  <a:pt x="496183" y="464643"/>
                  <a:pt x="519493" y="474478"/>
                  <a:pt x="525089" y="468224"/>
                </a:cubicBezTo>
                <a:cubicBezTo>
                  <a:pt x="527143" y="465272"/>
                  <a:pt x="520928" y="454362"/>
                  <a:pt x="514525" y="444411"/>
                </a:cubicBezTo>
                <a:lnTo>
                  <a:pt x="518875" y="436374"/>
                </a:lnTo>
                <a:lnTo>
                  <a:pt x="480037" y="369400"/>
                </a:lnTo>
                <a:lnTo>
                  <a:pt x="498990" y="342908"/>
                </a:lnTo>
                <a:lnTo>
                  <a:pt x="490911" y="329513"/>
                </a:lnTo>
                <a:lnTo>
                  <a:pt x="497436" y="298853"/>
                </a:lnTo>
                <a:cubicBezTo>
                  <a:pt x="497436" y="298853"/>
                  <a:pt x="472194" y="279329"/>
                  <a:pt x="446791" y="259562"/>
                </a:cubicBezTo>
                <a:cubicBezTo>
                  <a:pt x="447893" y="251906"/>
                  <a:pt x="447174" y="245524"/>
                  <a:pt x="443063" y="242000"/>
                </a:cubicBezTo>
                <a:cubicBezTo>
                  <a:pt x="438400" y="236639"/>
                  <a:pt x="430016" y="236644"/>
                  <a:pt x="424421" y="233070"/>
                </a:cubicBezTo>
                <a:cubicBezTo>
                  <a:pt x="422953" y="232047"/>
                  <a:pt x="421653" y="230706"/>
                  <a:pt x="420382" y="229498"/>
                </a:cubicBezTo>
                <a:cubicBezTo>
                  <a:pt x="420257" y="229444"/>
                  <a:pt x="420195" y="229255"/>
                  <a:pt x="420072" y="229200"/>
                </a:cubicBezTo>
                <a:cubicBezTo>
                  <a:pt x="401961" y="221212"/>
                  <a:pt x="381710" y="210999"/>
                  <a:pt x="375641" y="207769"/>
                </a:cubicBezTo>
                <a:cubicBezTo>
                  <a:pt x="367493" y="203432"/>
                  <a:pt x="361916" y="195657"/>
                  <a:pt x="360106" y="188718"/>
                </a:cubicBezTo>
                <a:cubicBezTo>
                  <a:pt x="358295" y="181780"/>
                  <a:pt x="353892" y="149740"/>
                  <a:pt x="353892" y="140199"/>
                </a:cubicBezTo>
                <a:cubicBezTo>
                  <a:pt x="353892" y="130730"/>
                  <a:pt x="338582" y="100176"/>
                  <a:pt x="338356" y="99717"/>
                </a:cubicBezTo>
                <a:cubicBezTo>
                  <a:pt x="338317" y="99675"/>
                  <a:pt x="338396" y="99461"/>
                  <a:pt x="338356" y="99419"/>
                </a:cubicBezTo>
                <a:cubicBezTo>
                  <a:pt x="324631" y="86043"/>
                  <a:pt x="353742" y="67395"/>
                  <a:pt x="343017" y="50007"/>
                </a:cubicBezTo>
                <a:cubicBezTo>
                  <a:pt x="324365" y="18736"/>
                  <a:pt x="295492" y="30375"/>
                  <a:pt x="271244" y="5358"/>
                </a:cubicBezTo>
                <a:lnTo>
                  <a:pt x="270312" y="893"/>
                </a:lnTo>
                <a:cubicBezTo>
                  <a:pt x="269379" y="893"/>
                  <a:pt x="268448" y="892"/>
                  <a:pt x="267515" y="1786"/>
                </a:cubicBezTo>
                <a:cubicBezTo>
                  <a:pt x="267515" y="893"/>
                  <a:pt x="266584" y="894"/>
                  <a:pt x="266584" y="0"/>
                </a:cubicBezTo>
                <a:close/>
                <a:moveTo>
                  <a:pt x="279011" y="607232"/>
                </a:moveTo>
                <a:cubicBezTo>
                  <a:pt x="276979" y="607022"/>
                  <a:pt x="274561" y="607349"/>
                  <a:pt x="269069" y="610506"/>
                </a:cubicBezTo>
                <a:cubicBezTo>
                  <a:pt x="267312" y="622293"/>
                  <a:pt x="274329" y="618697"/>
                  <a:pt x="276526" y="621222"/>
                </a:cubicBezTo>
                <a:cubicBezTo>
                  <a:pt x="278723" y="623748"/>
                  <a:pt x="282558" y="622774"/>
                  <a:pt x="282118" y="616460"/>
                </a:cubicBezTo>
                <a:cubicBezTo>
                  <a:pt x="281679" y="610145"/>
                  <a:pt x="282727" y="611820"/>
                  <a:pt x="290197" y="611399"/>
                </a:cubicBezTo>
                <a:cubicBezTo>
                  <a:pt x="297667" y="610978"/>
                  <a:pt x="291688" y="606267"/>
                  <a:pt x="285536" y="607530"/>
                </a:cubicBezTo>
                <a:cubicBezTo>
                  <a:pt x="282460" y="608161"/>
                  <a:pt x="281044" y="607444"/>
                  <a:pt x="279011" y="607232"/>
                </a:cubicBezTo>
                <a:close/>
                <a:moveTo>
                  <a:pt x="145409" y="850125"/>
                </a:moveTo>
                <a:cubicBezTo>
                  <a:pt x="144585" y="849915"/>
                  <a:pt x="143802" y="850736"/>
                  <a:pt x="142923" y="852209"/>
                </a:cubicBezTo>
                <a:cubicBezTo>
                  <a:pt x="141166" y="855155"/>
                  <a:pt x="138338" y="858030"/>
                  <a:pt x="137020" y="853399"/>
                </a:cubicBezTo>
                <a:cubicBezTo>
                  <a:pt x="135702" y="848769"/>
                  <a:pt x="133132" y="850844"/>
                  <a:pt x="130495" y="850423"/>
                </a:cubicBezTo>
                <a:cubicBezTo>
                  <a:pt x="127859" y="850002"/>
                  <a:pt x="129980" y="853357"/>
                  <a:pt x="131738" y="857567"/>
                </a:cubicBezTo>
                <a:cubicBezTo>
                  <a:pt x="133496" y="861776"/>
                  <a:pt x="135968" y="861015"/>
                  <a:pt x="141680" y="861436"/>
                </a:cubicBezTo>
                <a:cubicBezTo>
                  <a:pt x="147393" y="857227"/>
                  <a:pt x="148902" y="860905"/>
                  <a:pt x="147584" y="854590"/>
                </a:cubicBezTo>
                <a:cubicBezTo>
                  <a:pt x="146924" y="851433"/>
                  <a:pt x="146233" y="850336"/>
                  <a:pt x="145409" y="850125"/>
                </a:cubicBezTo>
                <a:close/>
                <a:moveTo>
                  <a:pt x="282118" y="1162373"/>
                </a:moveTo>
                <a:cubicBezTo>
                  <a:pt x="282168" y="1162430"/>
                  <a:pt x="282371" y="1162262"/>
                  <a:pt x="282429" y="1162373"/>
                </a:cubicBezTo>
                <a:cubicBezTo>
                  <a:pt x="282478" y="1162472"/>
                  <a:pt x="282379" y="1162577"/>
                  <a:pt x="282429" y="1162671"/>
                </a:cubicBezTo>
                <a:cubicBezTo>
                  <a:pt x="282067" y="1163344"/>
                  <a:pt x="281866" y="1164038"/>
                  <a:pt x="281497" y="1164754"/>
                </a:cubicBezTo>
                <a:cubicBezTo>
                  <a:pt x="281744" y="1163821"/>
                  <a:pt x="281900" y="1162771"/>
                  <a:pt x="282118" y="1162373"/>
                </a:cubicBezTo>
                <a:close/>
                <a:moveTo>
                  <a:pt x="232406" y="1165350"/>
                </a:moveTo>
                <a:cubicBezTo>
                  <a:pt x="231527" y="1165379"/>
                  <a:pt x="231637" y="1166363"/>
                  <a:pt x="232406" y="1167731"/>
                </a:cubicBezTo>
                <a:cubicBezTo>
                  <a:pt x="233944" y="1170468"/>
                  <a:pt x="230594" y="1172211"/>
                  <a:pt x="231474" y="1173685"/>
                </a:cubicBezTo>
                <a:cubicBezTo>
                  <a:pt x="232353" y="1175158"/>
                  <a:pt x="234597" y="1176451"/>
                  <a:pt x="236135" y="1176661"/>
                </a:cubicBezTo>
                <a:cubicBezTo>
                  <a:pt x="242067" y="1178555"/>
                  <a:pt x="246463" y="1179397"/>
                  <a:pt x="245145" y="1176661"/>
                </a:cubicBezTo>
                <a:cubicBezTo>
                  <a:pt x="243827" y="1173925"/>
                  <a:pt x="239424" y="1173372"/>
                  <a:pt x="239863" y="1171899"/>
                </a:cubicBezTo>
                <a:cubicBezTo>
                  <a:pt x="240303" y="1170425"/>
                  <a:pt x="244242" y="1171813"/>
                  <a:pt x="238310" y="1168029"/>
                </a:cubicBezTo>
                <a:cubicBezTo>
                  <a:pt x="235344" y="1166135"/>
                  <a:pt x="233285" y="1165324"/>
                  <a:pt x="232406" y="1165350"/>
                </a:cubicBezTo>
                <a:close/>
                <a:moveTo>
                  <a:pt x="256330" y="1177852"/>
                </a:moveTo>
                <a:cubicBezTo>
                  <a:pt x="253254" y="1177641"/>
                  <a:pt x="249472" y="1180982"/>
                  <a:pt x="251670" y="1183507"/>
                </a:cubicBezTo>
                <a:cubicBezTo>
                  <a:pt x="253867" y="1186033"/>
                  <a:pt x="256308" y="1181054"/>
                  <a:pt x="258505" y="1182317"/>
                </a:cubicBezTo>
                <a:cubicBezTo>
                  <a:pt x="260702" y="1183580"/>
                  <a:pt x="261128" y="1183616"/>
                  <a:pt x="265962" y="1181721"/>
                </a:cubicBezTo>
                <a:cubicBezTo>
                  <a:pt x="270795" y="1179827"/>
                  <a:pt x="267974" y="1177010"/>
                  <a:pt x="256330" y="1177852"/>
                </a:cubicBezTo>
                <a:close/>
                <a:moveTo>
                  <a:pt x="116203" y="1191842"/>
                </a:moveTo>
                <a:cubicBezTo>
                  <a:pt x="114961" y="1192262"/>
                  <a:pt x="113639" y="1193814"/>
                  <a:pt x="112474" y="1196605"/>
                </a:cubicBezTo>
                <a:cubicBezTo>
                  <a:pt x="109367" y="1204046"/>
                  <a:pt x="114960" y="1198986"/>
                  <a:pt x="119620" y="1202856"/>
                </a:cubicBezTo>
                <a:cubicBezTo>
                  <a:pt x="124281" y="1206725"/>
                  <a:pt x="118378" y="1211488"/>
                  <a:pt x="114960" y="1215357"/>
                </a:cubicBezTo>
                <a:cubicBezTo>
                  <a:pt x="111542" y="1219227"/>
                  <a:pt x="111853" y="1212381"/>
                  <a:pt x="115581" y="1208511"/>
                </a:cubicBezTo>
                <a:cubicBezTo>
                  <a:pt x="119310" y="1204641"/>
                  <a:pt x="111231" y="1204046"/>
                  <a:pt x="110921" y="1205832"/>
                </a:cubicBezTo>
                <a:cubicBezTo>
                  <a:pt x="110611" y="1207618"/>
                  <a:pt x="107192" y="1209404"/>
                  <a:pt x="102221" y="1210595"/>
                </a:cubicBezTo>
                <a:cubicBezTo>
                  <a:pt x="97250" y="1211785"/>
                  <a:pt x="97871" y="1219822"/>
                  <a:pt x="100668" y="1226669"/>
                </a:cubicBezTo>
                <a:cubicBezTo>
                  <a:pt x="103464" y="1233515"/>
                  <a:pt x="104396" y="1222204"/>
                  <a:pt x="107192" y="1222799"/>
                </a:cubicBezTo>
                <a:cubicBezTo>
                  <a:pt x="109989" y="1223394"/>
                  <a:pt x="109678" y="1222502"/>
                  <a:pt x="114028" y="1228157"/>
                </a:cubicBezTo>
                <a:cubicBezTo>
                  <a:pt x="118378" y="1233812"/>
                  <a:pt x="122727" y="1231729"/>
                  <a:pt x="126456" y="1230538"/>
                </a:cubicBezTo>
                <a:cubicBezTo>
                  <a:pt x="130184" y="1229348"/>
                  <a:pt x="132670" y="1226073"/>
                  <a:pt x="132049" y="1222204"/>
                </a:cubicBezTo>
                <a:cubicBezTo>
                  <a:pt x="131427" y="1218334"/>
                  <a:pt x="126767" y="1217739"/>
                  <a:pt x="122727" y="1215357"/>
                </a:cubicBezTo>
                <a:cubicBezTo>
                  <a:pt x="122222" y="1215060"/>
                  <a:pt x="121892" y="1214885"/>
                  <a:pt x="121796" y="1214762"/>
                </a:cubicBezTo>
                <a:cubicBezTo>
                  <a:pt x="122976" y="1214705"/>
                  <a:pt x="128631" y="1215953"/>
                  <a:pt x="125835" y="1212381"/>
                </a:cubicBezTo>
                <a:cubicBezTo>
                  <a:pt x="122107" y="1207618"/>
                  <a:pt x="128010" y="1206130"/>
                  <a:pt x="128010" y="1209404"/>
                </a:cubicBezTo>
                <a:cubicBezTo>
                  <a:pt x="128010" y="1212678"/>
                  <a:pt x="131428" y="1211488"/>
                  <a:pt x="132981" y="1216250"/>
                </a:cubicBezTo>
                <a:cubicBezTo>
                  <a:pt x="134535" y="1221013"/>
                  <a:pt x="136088" y="1218632"/>
                  <a:pt x="140749" y="1213571"/>
                </a:cubicBezTo>
                <a:cubicBezTo>
                  <a:pt x="145409" y="1208511"/>
                  <a:pt x="141680" y="1204046"/>
                  <a:pt x="136088" y="1200772"/>
                </a:cubicBezTo>
                <a:cubicBezTo>
                  <a:pt x="130496" y="1197498"/>
                  <a:pt x="129564" y="1198093"/>
                  <a:pt x="121796" y="1196307"/>
                </a:cubicBezTo>
                <a:cubicBezTo>
                  <a:pt x="120242" y="1193330"/>
                  <a:pt x="118273" y="1191141"/>
                  <a:pt x="116203" y="1191842"/>
                </a:cubicBezTo>
                <a:close/>
                <a:moveTo>
                  <a:pt x="315674" y="1207618"/>
                </a:moveTo>
                <a:cubicBezTo>
                  <a:pt x="313972" y="1207589"/>
                  <a:pt x="311168" y="1208177"/>
                  <a:pt x="306664" y="1208809"/>
                </a:cubicBezTo>
                <a:lnTo>
                  <a:pt x="307907" y="1216250"/>
                </a:lnTo>
                <a:cubicBezTo>
                  <a:pt x="309994" y="1218145"/>
                  <a:pt x="310913" y="1217960"/>
                  <a:pt x="311325" y="1217143"/>
                </a:cubicBezTo>
                <a:cubicBezTo>
                  <a:pt x="311530" y="1216735"/>
                  <a:pt x="311611" y="1216038"/>
                  <a:pt x="311635" y="1215357"/>
                </a:cubicBezTo>
                <a:cubicBezTo>
                  <a:pt x="311655" y="1214676"/>
                  <a:pt x="311635" y="1213957"/>
                  <a:pt x="311635" y="1213273"/>
                </a:cubicBezTo>
                <a:cubicBezTo>
                  <a:pt x="311635" y="1212589"/>
                  <a:pt x="311774" y="1212352"/>
                  <a:pt x="311945" y="1212083"/>
                </a:cubicBezTo>
                <a:cubicBezTo>
                  <a:pt x="312460" y="1211274"/>
                  <a:pt x="313677" y="1212130"/>
                  <a:pt x="315984" y="1213869"/>
                </a:cubicBezTo>
                <a:cubicBezTo>
                  <a:pt x="319060" y="1216184"/>
                  <a:pt x="318068" y="1215733"/>
                  <a:pt x="317848" y="1210892"/>
                </a:cubicBezTo>
                <a:cubicBezTo>
                  <a:pt x="317738" y="1208471"/>
                  <a:pt x="317376" y="1207644"/>
                  <a:pt x="315674" y="1207618"/>
                </a:cubicBezTo>
                <a:close/>
                <a:moveTo>
                  <a:pt x="134845" y="1227264"/>
                </a:moveTo>
                <a:cubicBezTo>
                  <a:pt x="132806" y="1228059"/>
                  <a:pt x="132437" y="1230761"/>
                  <a:pt x="135466" y="1234110"/>
                </a:cubicBezTo>
                <a:cubicBezTo>
                  <a:pt x="140127" y="1239170"/>
                  <a:pt x="146341" y="1241846"/>
                  <a:pt x="143855" y="1233813"/>
                </a:cubicBezTo>
                <a:cubicBezTo>
                  <a:pt x="141370" y="1225776"/>
                  <a:pt x="141370" y="1227860"/>
                  <a:pt x="137331" y="1227264"/>
                </a:cubicBezTo>
                <a:cubicBezTo>
                  <a:pt x="136321" y="1227116"/>
                  <a:pt x="135525" y="1226999"/>
                  <a:pt x="134845" y="1227264"/>
                </a:cubicBezTo>
                <a:close/>
                <a:moveTo>
                  <a:pt x="891719" y="1568088"/>
                </a:moveTo>
                <a:cubicBezTo>
                  <a:pt x="891679" y="1568384"/>
                  <a:pt x="891779" y="1568756"/>
                  <a:pt x="891719" y="1569278"/>
                </a:cubicBezTo>
                <a:cubicBezTo>
                  <a:pt x="891789" y="1568803"/>
                  <a:pt x="891906" y="1568397"/>
                  <a:pt x="892029" y="1568088"/>
                </a:cubicBezTo>
                <a:cubicBezTo>
                  <a:pt x="892009" y="1568145"/>
                  <a:pt x="891730" y="1568012"/>
                  <a:pt x="891719" y="1568088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 w="3175" cap="flat">
            <a:solidFill>
              <a:schemeClr val="tx1"/>
            </a:solidFill>
            <a:custDash>
              <a:ds d="120000" sp="120000"/>
            </a:custDash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24" name="Forma libre 23">
            <a:extLst>
              <a:ext uri="{FF2B5EF4-FFF2-40B4-BE49-F238E27FC236}">
                <a16:creationId xmlns:a16="http://schemas.microsoft.com/office/drawing/2014/main" id="{18F16D60-4E62-EA4C-B734-9BD710E08EE6}"/>
              </a:ext>
            </a:extLst>
          </p:cNvPr>
          <p:cNvSpPr/>
          <p:nvPr/>
        </p:nvSpPr>
        <p:spPr>
          <a:xfrm>
            <a:off x="2396130" y="2868578"/>
            <a:ext cx="1252397" cy="1069971"/>
          </a:xfrm>
          <a:custGeom>
            <a:avLst/>
            <a:gdLst>
              <a:gd name="connsiteX0" fmla="*/ 1088706 w 1254272"/>
              <a:gd name="connsiteY0" fmla="*/ 0 h 1071572"/>
              <a:gd name="connsiteX1" fmla="*/ 1092434 w 1254272"/>
              <a:gd name="connsiteY1" fmla="*/ 14288 h 1071572"/>
              <a:gd name="connsiteX2" fmla="*/ 1096163 w 1254272"/>
              <a:gd name="connsiteY2" fmla="*/ 19646 h 1071572"/>
              <a:gd name="connsiteX3" fmla="*/ 1107348 w 1254272"/>
              <a:gd name="connsiteY3" fmla="*/ 32445 h 1071572"/>
              <a:gd name="connsiteX4" fmla="*/ 1098959 w 1254272"/>
              <a:gd name="connsiteY4" fmla="*/ 23515 h 1071572"/>
              <a:gd name="connsiteX5" fmla="*/ 1097405 w 1254272"/>
              <a:gd name="connsiteY5" fmla="*/ 24111 h 1071572"/>
              <a:gd name="connsiteX6" fmla="*/ 1101445 w 1254272"/>
              <a:gd name="connsiteY6" fmla="*/ 43161 h 1071572"/>
              <a:gd name="connsiteX7" fmla="*/ 1098959 w 1254272"/>
              <a:gd name="connsiteY7" fmla="*/ 60723 h 1071572"/>
              <a:gd name="connsiteX8" fmla="*/ 1096163 w 1254272"/>
              <a:gd name="connsiteY8" fmla="*/ 67569 h 1071572"/>
              <a:gd name="connsiteX9" fmla="*/ 1091502 w 1254272"/>
              <a:gd name="connsiteY9" fmla="*/ 76797 h 1071572"/>
              <a:gd name="connsiteX10" fmla="*/ 1081559 w 1254272"/>
              <a:gd name="connsiteY10" fmla="*/ 93466 h 1071572"/>
              <a:gd name="connsiteX11" fmla="*/ 1070685 w 1254272"/>
              <a:gd name="connsiteY11" fmla="*/ 107456 h 1071572"/>
              <a:gd name="connsiteX12" fmla="*/ 1059189 w 1254272"/>
              <a:gd name="connsiteY12" fmla="*/ 113707 h 1071572"/>
              <a:gd name="connsiteX13" fmla="*/ 1052043 w 1254272"/>
              <a:gd name="connsiteY13" fmla="*/ 111921 h 1071572"/>
              <a:gd name="connsiteX14" fmla="*/ 1038372 w 1254272"/>
              <a:gd name="connsiteY14" fmla="*/ 114898 h 1071572"/>
              <a:gd name="connsiteX15" fmla="*/ 1033400 w 1254272"/>
              <a:gd name="connsiteY15" fmla="*/ 113410 h 1071572"/>
              <a:gd name="connsiteX16" fmla="*/ 1032779 w 1254272"/>
              <a:gd name="connsiteY16" fmla="*/ 125614 h 1071572"/>
              <a:gd name="connsiteX17" fmla="*/ 1031536 w 1254272"/>
              <a:gd name="connsiteY17" fmla="*/ 147343 h 1071572"/>
              <a:gd name="connsiteX18" fmla="*/ 1032779 w 1254272"/>
              <a:gd name="connsiteY18" fmla="*/ 152701 h 1071572"/>
              <a:gd name="connsiteX19" fmla="*/ 1036507 w 1254272"/>
              <a:gd name="connsiteY19" fmla="*/ 150320 h 1071572"/>
              <a:gd name="connsiteX20" fmla="*/ 1041479 w 1254272"/>
              <a:gd name="connsiteY20" fmla="*/ 141688 h 1071572"/>
              <a:gd name="connsiteX21" fmla="*/ 1044896 w 1254272"/>
              <a:gd name="connsiteY21" fmla="*/ 149427 h 1071572"/>
              <a:gd name="connsiteX22" fmla="*/ 1053907 w 1254272"/>
              <a:gd name="connsiteY22" fmla="*/ 143176 h 1071572"/>
              <a:gd name="connsiteX23" fmla="*/ 1065403 w 1254272"/>
              <a:gd name="connsiteY23" fmla="*/ 142580 h 1071572"/>
              <a:gd name="connsiteX24" fmla="*/ 1061985 w 1254272"/>
              <a:gd name="connsiteY24" fmla="*/ 146450 h 1071572"/>
              <a:gd name="connsiteX25" fmla="*/ 1055150 w 1254272"/>
              <a:gd name="connsiteY25" fmla="*/ 153296 h 1071572"/>
              <a:gd name="connsiteX26" fmla="*/ 1043964 w 1254272"/>
              <a:gd name="connsiteY26" fmla="*/ 161333 h 1071572"/>
              <a:gd name="connsiteX27" fmla="*/ 1040236 w 1254272"/>
              <a:gd name="connsiteY27" fmla="*/ 159250 h 1071572"/>
              <a:gd name="connsiteX28" fmla="*/ 1037129 w 1254272"/>
              <a:gd name="connsiteY28" fmla="*/ 168775 h 1071572"/>
              <a:gd name="connsiteX29" fmla="*/ 1030915 w 1254272"/>
              <a:gd name="connsiteY29" fmla="*/ 172644 h 1071572"/>
              <a:gd name="connsiteX30" fmla="*/ 1028118 w 1254272"/>
              <a:gd name="connsiteY30" fmla="*/ 176514 h 1071572"/>
              <a:gd name="connsiteX31" fmla="*/ 1027497 w 1254272"/>
              <a:gd name="connsiteY31" fmla="*/ 177109 h 1071572"/>
              <a:gd name="connsiteX32" fmla="*/ 1021283 w 1254272"/>
              <a:gd name="connsiteY32" fmla="*/ 185742 h 1071572"/>
              <a:gd name="connsiteX33" fmla="*/ 1007301 w 1254272"/>
              <a:gd name="connsiteY33" fmla="*/ 194671 h 1071572"/>
              <a:gd name="connsiteX34" fmla="*/ 1005126 w 1254272"/>
              <a:gd name="connsiteY34" fmla="*/ 196755 h 1071572"/>
              <a:gd name="connsiteX35" fmla="*/ 1004505 w 1254272"/>
              <a:gd name="connsiteY35" fmla="*/ 197052 h 1071572"/>
              <a:gd name="connsiteX36" fmla="*/ 1001709 w 1254272"/>
              <a:gd name="connsiteY36" fmla="*/ 198243 h 1071572"/>
              <a:gd name="connsiteX37" fmla="*/ 992077 w 1254272"/>
              <a:gd name="connsiteY37" fmla="*/ 200624 h 1071572"/>
              <a:gd name="connsiteX38" fmla="*/ 989902 w 1254272"/>
              <a:gd name="connsiteY38" fmla="*/ 193480 h 1071572"/>
              <a:gd name="connsiteX39" fmla="*/ 1008544 w 1254272"/>
              <a:gd name="connsiteY39" fmla="*/ 184551 h 1071572"/>
              <a:gd name="connsiteX40" fmla="*/ 1019108 w 1254272"/>
              <a:gd name="connsiteY40" fmla="*/ 176514 h 1071572"/>
              <a:gd name="connsiteX41" fmla="*/ 1020040 w 1254272"/>
              <a:gd name="connsiteY41" fmla="*/ 175025 h 1071572"/>
              <a:gd name="connsiteX42" fmla="*/ 1024700 w 1254272"/>
              <a:gd name="connsiteY42" fmla="*/ 169072 h 1071572"/>
              <a:gd name="connsiteX43" fmla="*/ 1029982 w 1254272"/>
              <a:gd name="connsiteY43" fmla="*/ 160440 h 1071572"/>
              <a:gd name="connsiteX44" fmla="*/ 1032778 w 1254272"/>
              <a:gd name="connsiteY44" fmla="*/ 156868 h 1071572"/>
              <a:gd name="connsiteX45" fmla="*/ 1031225 w 1254272"/>
              <a:gd name="connsiteY45" fmla="*/ 153594 h 1071572"/>
              <a:gd name="connsiteX46" fmla="*/ 1028739 w 1254272"/>
              <a:gd name="connsiteY46" fmla="*/ 151808 h 1071572"/>
              <a:gd name="connsiteX47" fmla="*/ 1025632 w 1254272"/>
              <a:gd name="connsiteY47" fmla="*/ 158654 h 1071572"/>
              <a:gd name="connsiteX48" fmla="*/ 1019729 w 1254272"/>
              <a:gd name="connsiteY48" fmla="*/ 168179 h 1071572"/>
              <a:gd name="connsiteX49" fmla="*/ 1014758 w 1254272"/>
              <a:gd name="connsiteY49" fmla="*/ 174132 h 1071572"/>
              <a:gd name="connsiteX50" fmla="*/ 1005436 w 1254272"/>
              <a:gd name="connsiteY50" fmla="*/ 180383 h 1071572"/>
              <a:gd name="connsiteX51" fmla="*/ 979648 w 1254272"/>
              <a:gd name="connsiteY51" fmla="*/ 192885 h 1071572"/>
              <a:gd name="connsiteX52" fmla="*/ 954792 w 1254272"/>
              <a:gd name="connsiteY52" fmla="*/ 192290 h 1071572"/>
              <a:gd name="connsiteX53" fmla="*/ 941121 w 1254272"/>
              <a:gd name="connsiteY53" fmla="*/ 176216 h 1071572"/>
              <a:gd name="connsiteX54" fmla="*/ 933042 w 1254272"/>
              <a:gd name="connsiteY54" fmla="*/ 164309 h 1071572"/>
              <a:gd name="connsiteX55" fmla="*/ 934596 w 1254272"/>
              <a:gd name="connsiteY55" fmla="*/ 154189 h 1071572"/>
              <a:gd name="connsiteX56" fmla="*/ 960384 w 1254272"/>
              <a:gd name="connsiteY56" fmla="*/ 162523 h 1071572"/>
              <a:gd name="connsiteX57" fmla="*/ 928693 w 1254272"/>
              <a:gd name="connsiteY57" fmla="*/ 148533 h 1071572"/>
              <a:gd name="connsiteX58" fmla="*/ 922168 w 1254272"/>
              <a:gd name="connsiteY58" fmla="*/ 143473 h 1071572"/>
              <a:gd name="connsiteX59" fmla="*/ 904458 w 1254272"/>
              <a:gd name="connsiteY59" fmla="*/ 146747 h 1071572"/>
              <a:gd name="connsiteX60" fmla="*/ 878980 w 1254272"/>
              <a:gd name="connsiteY60" fmla="*/ 152403 h 1071572"/>
              <a:gd name="connsiteX61" fmla="*/ 865309 w 1254272"/>
              <a:gd name="connsiteY61" fmla="*/ 156570 h 1071572"/>
              <a:gd name="connsiteX62" fmla="*/ 864066 w 1254272"/>
              <a:gd name="connsiteY62" fmla="*/ 157166 h 1071572"/>
              <a:gd name="connsiteX63" fmla="*/ 857231 w 1254272"/>
              <a:gd name="connsiteY63" fmla="*/ 159845 h 1071572"/>
              <a:gd name="connsiteX64" fmla="*/ 831443 w 1254272"/>
              <a:gd name="connsiteY64" fmla="*/ 180383 h 1071572"/>
              <a:gd name="connsiteX65" fmla="*/ 807208 w 1254272"/>
              <a:gd name="connsiteY65" fmla="*/ 186634 h 1071572"/>
              <a:gd name="connsiteX66" fmla="*/ 791051 w 1254272"/>
              <a:gd name="connsiteY66" fmla="*/ 214912 h 1071572"/>
              <a:gd name="connsiteX67" fmla="*/ 724250 w 1254272"/>
              <a:gd name="connsiteY67" fmla="*/ 247357 h 1071572"/>
              <a:gd name="connsiteX68" fmla="*/ 696286 w 1254272"/>
              <a:gd name="connsiteY68" fmla="*/ 259562 h 1071572"/>
              <a:gd name="connsiteX69" fmla="*/ 681373 w 1254272"/>
              <a:gd name="connsiteY69" fmla="*/ 266705 h 1071572"/>
              <a:gd name="connsiteX70" fmla="*/ 671119 w 1254272"/>
              <a:gd name="connsiteY70" fmla="*/ 290221 h 1071572"/>
              <a:gd name="connsiteX71" fmla="*/ 665527 w 1254272"/>
              <a:gd name="connsiteY71" fmla="*/ 304211 h 1071572"/>
              <a:gd name="connsiteX72" fmla="*/ 670187 w 1254272"/>
              <a:gd name="connsiteY72" fmla="*/ 314034 h 1071572"/>
              <a:gd name="connsiteX73" fmla="*/ 678887 w 1254272"/>
              <a:gd name="connsiteY73" fmla="*/ 333680 h 1071572"/>
              <a:gd name="connsiteX74" fmla="*/ 673294 w 1254272"/>
              <a:gd name="connsiteY74" fmla="*/ 338145 h 1071572"/>
              <a:gd name="connsiteX75" fmla="*/ 665527 w 1254272"/>
              <a:gd name="connsiteY75" fmla="*/ 314927 h 1071572"/>
              <a:gd name="connsiteX76" fmla="*/ 647506 w 1254272"/>
              <a:gd name="connsiteY76" fmla="*/ 303020 h 1071572"/>
              <a:gd name="connsiteX77" fmla="*/ 645642 w 1254272"/>
              <a:gd name="connsiteY77" fmla="*/ 303616 h 1071572"/>
              <a:gd name="connsiteX78" fmla="*/ 645332 w 1254272"/>
              <a:gd name="connsiteY78" fmla="*/ 303616 h 1071572"/>
              <a:gd name="connsiteX79" fmla="*/ 645953 w 1254272"/>
              <a:gd name="connsiteY79" fmla="*/ 305104 h 1071572"/>
              <a:gd name="connsiteX80" fmla="*/ 645953 w 1254272"/>
              <a:gd name="connsiteY80" fmla="*/ 305699 h 1071572"/>
              <a:gd name="connsiteX81" fmla="*/ 646263 w 1254272"/>
              <a:gd name="connsiteY81" fmla="*/ 307783 h 1071572"/>
              <a:gd name="connsiteX82" fmla="*/ 645020 w 1254272"/>
              <a:gd name="connsiteY82" fmla="*/ 308378 h 1071572"/>
              <a:gd name="connsiteX83" fmla="*/ 643778 w 1254272"/>
              <a:gd name="connsiteY83" fmla="*/ 302127 h 1071572"/>
              <a:gd name="connsiteX84" fmla="*/ 629485 w 1254272"/>
              <a:gd name="connsiteY84" fmla="*/ 302723 h 1071572"/>
              <a:gd name="connsiteX85" fmla="*/ 615504 w 1254272"/>
              <a:gd name="connsiteY85" fmla="*/ 293197 h 1071572"/>
              <a:gd name="connsiteX86" fmla="*/ 617989 w 1254272"/>
              <a:gd name="connsiteY86" fmla="*/ 292602 h 1071572"/>
              <a:gd name="connsiteX87" fmla="*/ 620475 w 1254272"/>
              <a:gd name="connsiteY87" fmla="*/ 289923 h 1071572"/>
              <a:gd name="connsiteX88" fmla="*/ 620785 w 1254272"/>
              <a:gd name="connsiteY88" fmla="*/ 292304 h 1071572"/>
              <a:gd name="connsiteX89" fmla="*/ 626999 w 1254272"/>
              <a:gd name="connsiteY89" fmla="*/ 288435 h 1071572"/>
              <a:gd name="connsiteX90" fmla="*/ 633834 w 1254272"/>
              <a:gd name="connsiteY90" fmla="*/ 288435 h 1071572"/>
              <a:gd name="connsiteX91" fmla="*/ 639738 w 1254272"/>
              <a:gd name="connsiteY91" fmla="*/ 288732 h 1071572"/>
              <a:gd name="connsiteX92" fmla="*/ 639739 w 1254272"/>
              <a:gd name="connsiteY92" fmla="*/ 289031 h 1071572"/>
              <a:gd name="connsiteX93" fmla="*/ 644399 w 1254272"/>
              <a:gd name="connsiteY93" fmla="*/ 292900 h 1071572"/>
              <a:gd name="connsiteX94" fmla="*/ 649060 w 1254272"/>
              <a:gd name="connsiteY94" fmla="*/ 294984 h 1071572"/>
              <a:gd name="connsiteX95" fmla="*/ 651235 w 1254272"/>
              <a:gd name="connsiteY95" fmla="*/ 290817 h 1071572"/>
              <a:gd name="connsiteX96" fmla="*/ 654342 w 1254272"/>
              <a:gd name="connsiteY96" fmla="*/ 289924 h 1071572"/>
              <a:gd name="connsiteX97" fmla="*/ 651856 w 1254272"/>
              <a:gd name="connsiteY97" fmla="*/ 287245 h 1071572"/>
              <a:gd name="connsiteX98" fmla="*/ 651856 w 1254272"/>
              <a:gd name="connsiteY98" fmla="*/ 285161 h 1071572"/>
              <a:gd name="connsiteX99" fmla="*/ 652788 w 1254272"/>
              <a:gd name="connsiteY99" fmla="*/ 284864 h 1071572"/>
              <a:gd name="connsiteX100" fmla="*/ 655584 w 1254272"/>
              <a:gd name="connsiteY100" fmla="*/ 287841 h 1071572"/>
              <a:gd name="connsiteX101" fmla="*/ 662730 w 1254272"/>
              <a:gd name="connsiteY101" fmla="*/ 288436 h 1071572"/>
              <a:gd name="connsiteX102" fmla="*/ 666770 w 1254272"/>
              <a:gd name="connsiteY102" fmla="*/ 290818 h 1071572"/>
              <a:gd name="connsiteX103" fmla="*/ 666770 w 1254272"/>
              <a:gd name="connsiteY103" fmla="*/ 292901 h 1071572"/>
              <a:gd name="connsiteX104" fmla="*/ 667080 w 1254272"/>
              <a:gd name="connsiteY104" fmla="*/ 293198 h 1071572"/>
              <a:gd name="connsiteX105" fmla="*/ 668323 w 1254272"/>
              <a:gd name="connsiteY105" fmla="*/ 291412 h 1071572"/>
              <a:gd name="connsiteX106" fmla="*/ 669254 w 1254272"/>
              <a:gd name="connsiteY106" fmla="*/ 289031 h 1071572"/>
              <a:gd name="connsiteX107" fmla="*/ 671429 w 1254272"/>
              <a:gd name="connsiteY107" fmla="*/ 282185 h 1071572"/>
              <a:gd name="connsiteX108" fmla="*/ 673915 w 1254272"/>
              <a:gd name="connsiteY108" fmla="*/ 275636 h 1071572"/>
              <a:gd name="connsiteX109" fmla="*/ 674536 w 1254272"/>
              <a:gd name="connsiteY109" fmla="*/ 270576 h 1071572"/>
              <a:gd name="connsiteX110" fmla="*/ 679197 w 1254272"/>
              <a:gd name="connsiteY110" fmla="*/ 267897 h 1071572"/>
              <a:gd name="connsiteX111" fmla="*/ 679197 w 1254272"/>
              <a:gd name="connsiteY111" fmla="*/ 266111 h 1071572"/>
              <a:gd name="connsiteX112" fmla="*/ 675779 w 1254272"/>
              <a:gd name="connsiteY112" fmla="*/ 267599 h 1071572"/>
              <a:gd name="connsiteX113" fmla="*/ 660244 w 1254272"/>
              <a:gd name="connsiteY113" fmla="*/ 276232 h 1071572"/>
              <a:gd name="connsiteX114" fmla="*/ 652787 w 1254272"/>
              <a:gd name="connsiteY114" fmla="*/ 282185 h 1071572"/>
              <a:gd name="connsiteX115" fmla="*/ 643776 w 1254272"/>
              <a:gd name="connsiteY115" fmla="*/ 281589 h 1071572"/>
              <a:gd name="connsiteX116" fmla="*/ 640669 w 1254272"/>
              <a:gd name="connsiteY116" fmla="*/ 281292 h 1071572"/>
              <a:gd name="connsiteX117" fmla="*/ 640669 w 1254272"/>
              <a:gd name="connsiteY117" fmla="*/ 281589 h 1071572"/>
              <a:gd name="connsiteX118" fmla="*/ 637562 w 1254272"/>
              <a:gd name="connsiteY118" fmla="*/ 279208 h 1071572"/>
              <a:gd name="connsiteX119" fmla="*/ 627931 w 1254272"/>
              <a:gd name="connsiteY119" fmla="*/ 270576 h 1071572"/>
              <a:gd name="connsiteX120" fmla="*/ 622027 w 1254272"/>
              <a:gd name="connsiteY120" fmla="*/ 268195 h 1071572"/>
              <a:gd name="connsiteX121" fmla="*/ 626688 w 1254272"/>
              <a:gd name="connsiteY121" fmla="*/ 275339 h 1071572"/>
              <a:gd name="connsiteX122" fmla="*/ 625445 w 1254272"/>
              <a:gd name="connsiteY122" fmla="*/ 279208 h 1071572"/>
              <a:gd name="connsiteX123" fmla="*/ 622649 w 1254272"/>
              <a:gd name="connsiteY123" fmla="*/ 277125 h 1071572"/>
              <a:gd name="connsiteX124" fmla="*/ 620163 w 1254272"/>
              <a:gd name="connsiteY124" fmla="*/ 275041 h 1071572"/>
              <a:gd name="connsiteX125" fmla="*/ 617677 w 1254272"/>
              <a:gd name="connsiteY125" fmla="*/ 278613 h 1071572"/>
              <a:gd name="connsiteX126" fmla="*/ 618609 w 1254272"/>
              <a:gd name="connsiteY126" fmla="*/ 287840 h 1071572"/>
              <a:gd name="connsiteX127" fmla="*/ 613016 w 1254272"/>
              <a:gd name="connsiteY127" fmla="*/ 290222 h 1071572"/>
              <a:gd name="connsiteX128" fmla="*/ 607113 w 1254272"/>
              <a:gd name="connsiteY128" fmla="*/ 273255 h 1071572"/>
              <a:gd name="connsiteX129" fmla="*/ 616434 w 1254272"/>
              <a:gd name="connsiteY129" fmla="*/ 265218 h 1071572"/>
              <a:gd name="connsiteX130" fmla="*/ 604938 w 1254272"/>
              <a:gd name="connsiteY130" fmla="*/ 258372 h 1071572"/>
              <a:gd name="connsiteX131" fmla="*/ 585053 w 1254272"/>
              <a:gd name="connsiteY131" fmla="*/ 265516 h 1071572"/>
              <a:gd name="connsiteX132" fmla="*/ 568275 w 1254272"/>
              <a:gd name="connsiteY132" fmla="*/ 249442 h 1071572"/>
              <a:gd name="connsiteX133" fmla="*/ 556158 w 1254272"/>
              <a:gd name="connsiteY133" fmla="*/ 244084 h 1071572"/>
              <a:gd name="connsiteX134" fmla="*/ 549633 w 1254272"/>
              <a:gd name="connsiteY134" fmla="*/ 226224 h 1071572"/>
              <a:gd name="connsiteX135" fmla="*/ 548390 w 1254272"/>
              <a:gd name="connsiteY135" fmla="*/ 225927 h 1071572"/>
              <a:gd name="connsiteX136" fmla="*/ 548080 w 1254272"/>
              <a:gd name="connsiteY136" fmla="*/ 226522 h 1071572"/>
              <a:gd name="connsiteX137" fmla="*/ 543419 w 1254272"/>
              <a:gd name="connsiteY137" fmla="*/ 228904 h 1071572"/>
              <a:gd name="connsiteX138" fmla="*/ 540623 w 1254272"/>
              <a:gd name="connsiteY138" fmla="*/ 234262 h 1071572"/>
              <a:gd name="connsiteX139" fmla="*/ 536273 w 1254272"/>
              <a:gd name="connsiteY139" fmla="*/ 234857 h 1071572"/>
              <a:gd name="connsiteX140" fmla="*/ 533787 w 1254272"/>
              <a:gd name="connsiteY140" fmla="*/ 232476 h 1071572"/>
              <a:gd name="connsiteX141" fmla="*/ 528195 w 1254272"/>
              <a:gd name="connsiteY141" fmla="*/ 230690 h 1071572"/>
              <a:gd name="connsiteX142" fmla="*/ 526330 w 1254272"/>
              <a:gd name="connsiteY142" fmla="*/ 230690 h 1071572"/>
              <a:gd name="connsiteX143" fmla="*/ 520427 w 1254272"/>
              <a:gd name="connsiteY143" fmla="*/ 235452 h 1071572"/>
              <a:gd name="connsiteX144" fmla="*/ 516699 w 1254272"/>
              <a:gd name="connsiteY144" fmla="*/ 234262 h 1071572"/>
              <a:gd name="connsiteX145" fmla="*/ 514213 w 1254272"/>
              <a:gd name="connsiteY145" fmla="*/ 238429 h 1071572"/>
              <a:gd name="connsiteX146" fmla="*/ 512038 w 1254272"/>
              <a:gd name="connsiteY146" fmla="*/ 242299 h 1071572"/>
              <a:gd name="connsiteX147" fmla="*/ 507688 w 1254272"/>
              <a:gd name="connsiteY147" fmla="*/ 245275 h 1071572"/>
              <a:gd name="connsiteX148" fmla="*/ 511417 w 1254272"/>
              <a:gd name="connsiteY148" fmla="*/ 248549 h 1071572"/>
              <a:gd name="connsiteX149" fmla="*/ 506756 w 1254272"/>
              <a:gd name="connsiteY149" fmla="*/ 248252 h 1071572"/>
              <a:gd name="connsiteX150" fmla="*/ 504892 w 1254272"/>
              <a:gd name="connsiteY150" fmla="*/ 244383 h 1071572"/>
              <a:gd name="connsiteX151" fmla="*/ 506756 w 1254272"/>
              <a:gd name="connsiteY151" fmla="*/ 240513 h 1071572"/>
              <a:gd name="connsiteX152" fmla="*/ 507999 w 1254272"/>
              <a:gd name="connsiteY152" fmla="*/ 237239 h 1071572"/>
              <a:gd name="connsiteX153" fmla="*/ 509863 w 1254272"/>
              <a:gd name="connsiteY153" fmla="*/ 233667 h 1071572"/>
              <a:gd name="connsiteX154" fmla="*/ 518252 w 1254272"/>
              <a:gd name="connsiteY154" fmla="*/ 232178 h 1071572"/>
              <a:gd name="connsiteX155" fmla="*/ 520738 w 1254272"/>
              <a:gd name="connsiteY155" fmla="*/ 230095 h 1071572"/>
              <a:gd name="connsiteX156" fmla="*/ 525398 w 1254272"/>
              <a:gd name="connsiteY156" fmla="*/ 229202 h 1071572"/>
              <a:gd name="connsiteX157" fmla="*/ 529127 w 1254272"/>
              <a:gd name="connsiteY157" fmla="*/ 228012 h 1071572"/>
              <a:gd name="connsiteX158" fmla="*/ 535341 w 1254272"/>
              <a:gd name="connsiteY158" fmla="*/ 228012 h 1071572"/>
              <a:gd name="connsiteX159" fmla="*/ 543108 w 1254272"/>
              <a:gd name="connsiteY159" fmla="*/ 227119 h 1071572"/>
              <a:gd name="connsiteX160" fmla="*/ 544973 w 1254272"/>
              <a:gd name="connsiteY160" fmla="*/ 224738 h 1071572"/>
              <a:gd name="connsiteX161" fmla="*/ 543419 w 1254272"/>
              <a:gd name="connsiteY161" fmla="*/ 224738 h 1071572"/>
              <a:gd name="connsiteX162" fmla="*/ 513281 w 1254272"/>
              <a:gd name="connsiteY162" fmla="*/ 221761 h 1071572"/>
              <a:gd name="connsiteX163" fmla="*/ 501163 w 1254272"/>
              <a:gd name="connsiteY163" fmla="*/ 244086 h 1071572"/>
              <a:gd name="connsiteX164" fmla="*/ 487493 w 1254272"/>
              <a:gd name="connsiteY164" fmla="*/ 255992 h 1071572"/>
              <a:gd name="connsiteX165" fmla="*/ 468229 w 1254272"/>
              <a:gd name="connsiteY165" fmla="*/ 262243 h 1071572"/>
              <a:gd name="connsiteX166" fmla="*/ 453626 w 1254272"/>
              <a:gd name="connsiteY166" fmla="*/ 262839 h 1071572"/>
              <a:gd name="connsiteX167" fmla="*/ 437780 w 1254272"/>
              <a:gd name="connsiteY167" fmla="*/ 292307 h 1071572"/>
              <a:gd name="connsiteX168" fmla="*/ 418206 w 1254272"/>
              <a:gd name="connsiteY168" fmla="*/ 278912 h 1071572"/>
              <a:gd name="connsiteX169" fmla="*/ 398010 w 1254272"/>
              <a:gd name="connsiteY169" fmla="*/ 285759 h 1071572"/>
              <a:gd name="connsiteX170" fmla="*/ 390864 w 1254272"/>
              <a:gd name="connsiteY170" fmla="*/ 280401 h 1071572"/>
              <a:gd name="connsiteX171" fmla="*/ 393971 w 1254272"/>
              <a:gd name="connsiteY171" fmla="*/ 271173 h 1071572"/>
              <a:gd name="connsiteX172" fmla="*/ 412302 w 1254272"/>
              <a:gd name="connsiteY172" fmla="*/ 257481 h 1071572"/>
              <a:gd name="connsiteX173" fmla="*/ 413856 w 1254272"/>
              <a:gd name="connsiteY173" fmla="*/ 234561 h 1071572"/>
              <a:gd name="connsiteX174" fmla="*/ 404845 w 1254272"/>
              <a:gd name="connsiteY174" fmla="*/ 235453 h 1071572"/>
              <a:gd name="connsiteX175" fmla="*/ 388689 w 1254272"/>
              <a:gd name="connsiteY175" fmla="*/ 244681 h 1071572"/>
              <a:gd name="connsiteX176" fmla="*/ 356686 w 1254272"/>
              <a:gd name="connsiteY176" fmla="*/ 229500 h 1071572"/>
              <a:gd name="connsiteX177" fmla="*/ 343637 w 1254272"/>
              <a:gd name="connsiteY177" fmla="*/ 244085 h 1071572"/>
              <a:gd name="connsiteX178" fmla="*/ 347365 w 1254272"/>
              <a:gd name="connsiteY178" fmla="*/ 227119 h 1071572"/>
              <a:gd name="connsiteX179" fmla="*/ 323130 w 1254272"/>
              <a:gd name="connsiteY179" fmla="*/ 227416 h 1071572"/>
              <a:gd name="connsiteX180" fmla="*/ 335248 w 1254272"/>
              <a:gd name="connsiteY180" fmla="*/ 217295 h 1071572"/>
              <a:gd name="connsiteX181" fmla="*/ 335248 w 1254272"/>
              <a:gd name="connsiteY181" fmla="*/ 203008 h 1071572"/>
              <a:gd name="connsiteX182" fmla="*/ 328723 w 1254272"/>
              <a:gd name="connsiteY182" fmla="*/ 203008 h 1071572"/>
              <a:gd name="connsiteX183" fmla="*/ 332451 w 1254272"/>
              <a:gd name="connsiteY183" fmla="*/ 199138 h 1071572"/>
              <a:gd name="connsiteX184" fmla="*/ 334316 w 1254272"/>
              <a:gd name="connsiteY184" fmla="*/ 199138 h 1071572"/>
              <a:gd name="connsiteX185" fmla="*/ 330587 w 1254272"/>
              <a:gd name="connsiteY185" fmla="*/ 191101 h 1071572"/>
              <a:gd name="connsiteX186" fmla="*/ 322820 w 1254272"/>
              <a:gd name="connsiteY186" fmla="*/ 191101 h 1071572"/>
              <a:gd name="connsiteX187" fmla="*/ 312256 w 1254272"/>
              <a:gd name="connsiteY187" fmla="*/ 185148 h 1071572"/>
              <a:gd name="connsiteX188" fmla="*/ 303556 w 1254272"/>
              <a:gd name="connsiteY188" fmla="*/ 179492 h 1071572"/>
              <a:gd name="connsiteX189" fmla="*/ 294235 w 1254272"/>
              <a:gd name="connsiteY189" fmla="*/ 187529 h 1071572"/>
              <a:gd name="connsiteX190" fmla="*/ 293303 w 1254272"/>
              <a:gd name="connsiteY190" fmla="*/ 184850 h 1071572"/>
              <a:gd name="connsiteX191" fmla="*/ 306353 w 1254272"/>
              <a:gd name="connsiteY191" fmla="*/ 171455 h 1071572"/>
              <a:gd name="connsiteX192" fmla="*/ 315363 w 1254272"/>
              <a:gd name="connsiteY192" fmla="*/ 178599 h 1071572"/>
              <a:gd name="connsiteX193" fmla="*/ 316606 w 1254272"/>
              <a:gd name="connsiteY193" fmla="*/ 172348 h 1071572"/>
              <a:gd name="connsiteX194" fmla="*/ 317849 w 1254272"/>
              <a:gd name="connsiteY194" fmla="*/ 171456 h 1071572"/>
              <a:gd name="connsiteX195" fmla="*/ 322509 w 1254272"/>
              <a:gd name="connsiteY195" fmla="*/ 172646 h 1071572"/>
              <a:gd name="connsiteX196" fmla="*/ 329966 w 1254272"/>
              <a:gd name="connsiteY196" fmla="*/ 174135 h 1071572"/>
              <a:gd name="connsiteX197" fmla="*/ 336802 w 1254272"/>
              <a:gd name="connsiteY197" fmla="*/ 175027 h 1071572"/>
              <a:gd name="connsiteX198" fmla="*/ 331520 w 1254272"/>
              <a:gd name="connsiteY198" fmla="*/ 162525 h 1071572"/>
              <a:gd name="connsiteX199" fmla="*/ 321577 w 1254272"/>
              <a:gd name="connsiteY199" fmla="*/ 155381 h 1071572"/>
              <a:gd name="connsiteX200" fmla="*/ 309460 w 1254272"/>
              <a:gd name="connsiteY200" fmla="*/ 153298 h 1071572"/>
              <a:gd name="connsiteX201" fmla="*/ 309460 w 1254272"/>
              <a:gd name="connsiteY201" fmla="*/ 158358 h 1071572"/>
              <a:gd name="connsiteX202" fmla="*/ 317538 w 1254272"/>
              <a:gd name="connsiteY202" fmla="*/ 159846 h 1071572"/>
              <a:gd name="connsiteX203" fmla="*/ 316607 w 1254272"/>
              <a:gd name="connsiteY203" fmla="*/ 168776 h 1071572"/>
              <a:gd name="connsiteX204" fmla="*/ 304800 w 1254272"/>
              <a:gd name="connsiteY204" fmla="*/ 156870 h 1071572"/>
              <a:gd name="connsiteX205" fmla="*/ 294547 w 1254272"/>
              <a:gd name="connsiteY205" fmla="*/ 157167 h 1071572"/>
              <a:gd name="connsiteX206" fmla="*/ 300450 w 1254272"/>
              <a:gd name="connsiteY206" fmla="*/ 154190 h 1071572"/>
              <a:gd name="connsiteX207" fmla="*/ 297654 w 1254272"/>
              <a:gd name="connsiteY207" fmla="*/ 146749 h 1071572"/>
              <a:gd name="connsiteX208" fmla="*/ 302004 w 1254272"/>
              <a:gd name="connsiteY208" fmla="*/ 141093 h 1071572"/>
              <a:gd name="connsiteX209" fmla="*/ 312567 w 1254272"/>
              <a:gd name="connsiteY209" fmla="*/ 134247 h 1071572"/>
              <a:gd name="connsiteX210" fmla="*/ 309150 w 1254272"/>
              <a:gd name="connsiteY210" fmla="*/ 128889 h 1071572"/>
              <a:gd name="connsiteX211" fmla="*/ 307907 w 1254272"/>
              <a:gd name="connsiteY211" fmla="*/ 124126 h 1071572"/>
              <a:gd name="connsiteX212" fmla="*/ 287090 w 1254272"/>
              <a:gd name="connsiteY212" fmla="*/ 117280 h 1071572"/>
              <a:gd name="connsiteX213" fmla="*/ 279944 w 1254272"/>
              <a:gd name="connsiteY213" fmla="*/ 120257 h 1071572"/>
              <a:gd name="connsiteX214" fmla="*/ 270001 w 1254272"/>
              <a:gd name="connsiteY214" fmla="*/ 116983 h 1071572"/>
              <a:gd name="connsiteX215" fmla="*/ 268448 w 1254272"/>
              <a:gd name="connsiteY215" fmla="*/ 111625 h 1071572"/>
              <a:gd name="connsiteX216" fmla="*/ 256951 w 1254272"/>
              <a:gd name="connsiteY216" fmla="*/ 111327 h 1071572"/>
              <a:gd name="connsiteX217" fmla="*/ 251980 w 1254272"/>
              <a:gd name="connsiteY217" fmla="*/ 117281 h 1071572"/>
              <a:gd name="connsiteX218" fmla="*/ 251359 w 1254272"/>
              <a:gd name="connsiteY218" fmla="*/ 130675 h 1071572"/>
              <a:gd name="connsiteX219" fmla="*/ 239552 w 1254272"/>
              <a:gd name="connsiteY219" fmla="*/ 132461 h 1071572"/>
              <a:gd name="connsiteX220" fmla="*/ 241106 w 1254272"/>
              <a:gd name="connsiteY220" fmla="*/ 147345 h 1071572"/>
              <a:gd name="connsiteX221" fmla="*/ 237377 w 1254272"/>
              <a:gd name="connsiteY221" fmla="*/ 160739 h 1071572"/>
              <a:gd name="connsiteX222" fmla="*/ 236445 w 1254272"/>
              <a:gd name="connsiteY222" fmla="*/ 175027 h 1071572"/>
              <a:gd name="connsiteX223" fmla="*/ 240174 w 1254272"/>
              <a:gd name="connsiteY223" fmla="*/ 194673 h 1071572"/>
              <a:gd name="connsiteX224" fmla="*/ 254466 w 1254272"/>
              <a:gd name="connsiteY224" fmla="*/ 211640 h 1071572"/>
              <a:gd name="connsiteX225" fmla="*/ 250116 w 1254272"/>
              <a:gd name="connsiteY225" fmla="*/ 220272 h 1071572"/>
              <a:gd name="connsiteX226" fmla="*/ 252913 w 1254272"/>
              <a:gd name="connsiteY226" fmla="*/ 226225 h 1071572"/>
              <a:gd name="connsiteX227" fmla="*/ 261302 w 1254272"/>
              <a:gd name="connsiteY227" fmla="*/ 219677 h 1071572"/>
              <a:gd name="connsiteX228" fmla="*/ 263477 w 1254272"/>
              <a:gd name="connsiteY228" fmla="*/ 222653 h 1071572"/>
              <a:gd name="connsiteX229" fmla="*/ 235513 w 1254272"/>
              <a:gd name="connsiteY229" fmla="*/ 234262 h 1071572"/>
              <a:gd name="connsiteX230" fmla="*/ 240174 w 1254272"/>
              <a:gd name="connsiteY230" fmla="*/ 239620 h 1071572"/>
              <a:gd name="connsiteX231" fmla="*/ 232717 w 1254272"/>
              <a:gd name="connsiteY231" fmla="*/ 240215 h 1071572"/>
              <a:gd name="connsiteX232" fmla="*/ 249495 w 1254272"/>
              <a:gd name="connsiteY232" fmla="*/ 247062 h 1071572"/>
              <a:gd name="connsiteX233" fmla="*/ 252913 w 1254272"/>
              <a:gd name="connsiteY233" fmla="*/ 249443 h 1071572"/>
              <a:gd name="connsiteX234" fmla="*/ 258195 w 1254272"/>
              <a:gd name="connsiteY234" fmla="*/ 243787 h 1071572"/>
              <a:gd name="connsiteX235" fmla="*/ 259748 w 1254272"/>
              <a:gd name="connsiteY235" fmla="*/ 244085 h 1071572"/>
              <a:gd name="connsiteX236" fmla="*/ 249495 w 1254272"/>
              <a:gd name="connsiteY236" fmla="*/ 264921 h 1071572"/>
              <a:gd name="connsiteX237" fmla="*/ 253534 w 1254272"/>
              <a:gd name="connsiteY237" fmla="*/ 265516 h 1071572"/>
              <a:gd name="connsiteX238" fmla="*/ 259748 w 1254272"/>
              <a:gd name="connsiteY238" fmla="*/ 271470 h 1071572"/>
              <a:gd name="connsiteX239" fmla="*/ 256641 w 1254272"/>
              <a:gd name="connsiteY239" fmla="*/ 276530 h 1071572"/>
              <a:gd name="connsiteX240" fmla="*/ 250116 w 1254272"/>
              <a:gd name="connsiteY240" fmla="*/ 276530 h 1071572"/>
              <a:gd name="connsiteX241" fmla="*/ 254156 w 1254272"/>
              <a:gd name="connsiteY241" fmla="*/ 286948 h 1071572"/>
              <a:gd name="connsiteX242" fmla="*/ 276216 w 1254272"/>
              <a:gd name="connsiteY242" fmla="*/ 294390 h 1071572"/>
              <a:gd name="connsiteX243" fmla="*/ 299518 w 1254272"/>
              <a:gd name="connsiteY243" fmla="*/ 314928 h 1071572"/>
              <a:gd name="connsiteX244" fmla="*/ 324064 w 1254272"/>
              <a:gd name="connsiteY244" fmla="*/ 334574 h 1071572"/>
              <a:gd name="connsiteX245" fmla="*/ 295479 w 1254272"/>
              <a:gd name="connsiteY245" fmla="*/ 317607 h 1071572"/>
              <a:gd name="connsiteX246" fmla="*/ 280876 w 1254272"/>
              <a:gd name="connsiteY246" fmla="*/ 298259 h 1071572"/>
              <a:gd name="connsiteX247" fmla="*/ 253223 w 1254272"/>
              <a:gd name="connsiteY247" fmla="*/ 300343 h 1071572"/>
              <a:gd name="connsiteX248" fmla="*/ 242038 w 1254272"/>
              <a:gd name="connsiteY248" fmla="*/ 298557 h 1071572"/>
              <a:gd name="connsiteX249" fmla="*/ 237378 w 1254272"/>
              <a:gd name="connsiteY249" fmla="*/ 292306 h 1071572"/>
              <a:gd name="connsiteX250" fmla="*/ 228056 w 1254272"/>
              <a:gd name="connsiteY250" fmla="*/ 333681 h 1071572"/>
              <a:gd name="connsiteX251" fmla="*/ 205686 w 1254272"/>
              <a:gd name="connsiteY251" fmla="*/ 328323 h 1071572"/>
              <a:gd name="connsiteX252" fmla="*/ 208793 w 1254272"/>
              <a:gd name="connsiteY252" fmla="*/ 346481 h 1071572"/>
              <a:gd name="connsiteX253" fmla="*/ 198850 w 1254272"/>
              <a:gd name="connsiteY253" fmla="*/ 344099 h 1071572"/>
              <a:gd name="connsiteX254" fmla="*/ 193258 w 1254272"/>
              <a:gd name="connsiteY254" fmla="*/ 339932 h 1071572"/>
              <a:gd name="connsiteX255" fmla="*/ 197608 w 1254272"/>
              <a:gd name="connsiteY255" fmla="*/ 328918 h 1071572"/>
              <a:gd name="connsiteX256" fmla="*/ 190772 w 1254272"/>
              <a:gd name="connsiteY256" fmla="*/ 314631 h 1071572"/>
              <a:gd name="connsiteX257" fmla="*/ 186111 w 1254272"/>
              <a:gd name="connsiteY257" fmla="*/ 312845 h 1071572"/>
              <a:gd name="connsiteX258" fmla="*/ 154109 w 1254272"/>
              <a:gd name="connsiteY258" fmla="*/ 317012 h 1071572"/>
              <a:gd name="connsiteX259" fmla="*/ 132360 w 1254272"/>
              <a:gd name="connsiteY259" fmla="*/ 317309 h 1071572"/>
              <a:gd name="connsiteX260" fmla="*/ 121796 w 1254272"/>
              <a:gd name="connsiteY260" fmla="*/ 327727 h 1071572"/>
              <a:gd name="connsiteX261" fmla="*/ 125214 w 1254272"/>
              <a:gd name="connsiteY261" fmla="*/ 332192 h 1071572"/>
              <a:gd name="connsiteX262" fmla="*/ 122417 w 1254272"/>
              <a:gd name="connsiteY262" fmla="*/ 334276 h 1071572"/>
              <a:gd name="connsiteX263" fmla="*/ 118689 w 1254272"/>
              <a:gd name="connsiteY263" fmla="*/ 333085 h 1071572"/>
              <a:gd name="connsiteX264" fmla="*/ 114960 w 1254272"/>
              <a:gd name="connsiteY264" fmla="*/ 354815 h 1071572"/>
              <a:gd name="connsiteX265" fmla="*/ 130185 w 1254272"/>
              <a:gd name="connsiteY265" fmla="*/ 356898 h 1071572"/>
              <a:gd name="connsiteX266" fmla="*/ 132049 w 1254272"/>
              <a:gd name="connsiteY266" fmla="*/ 366423 h 1071572"/>
              <a:gd name="connsiteX267" fmla="*/ 116203 w 1254272"/>
              <a:gd name="connsiteY267" fmla="*/ 416431 h 1071572"/>
              <a:gd name="connsiteX268" fmla="*/ 112475 w 1254272"/>
              <a:gd name="connsiteY268" fmla="*/ 437862 h 1071572"/>
              <a:gd name="connsiteX269" fmla="*/ 93833 w 1254272"/>
              <a:gd name="connsiteY269" fmla="*/ 435183 h 1071572"/>
              <a:gd name="connsiteX270" fmla="*/ 89172 w 1254272"/>
              <a:gd name="connsiteY270" fmla="*/ 436969 h 1071572"/>
              <a:gd name="connsiteX271" fmla="*/ 91968 w 1254272"/>
              <a:gd name="connsiteY271" fmla="*/ 445006 h 1071572"/>
              <a:gd name="connsiteX272" fmla="*/ 86376 w 1254272"/>
              <a:gd name="connsiteY272" fmla="*/ 446792 h 1071572"/>
              <a:gd name="connsiteX273" fmla="*/ 113407 w 1254272"/>
              <a:gd name="connsiteY273" fmla="*/ 467331 h 1071572"/>
              <a:gd name="connsiteX274" fmla="*/ 84511 w 1254272"/>
              <a:gd name="connsiteY274" fmla="*/ 503051 h 1071572"/>
              <a:gd name="connsiteX275" fmla="*/ 93833 w 1254272"/>
              <a:gd name="connsiteY275" fmla="*/ 515552 h 1071572"/>
              <a:gd name="connsiteX276" fmla="*/ 59344 w 1254272"/>
              <a:gd name="connsiteY276" fmla="*/ 528947 h 1071572"/>
              <a:gd name="connsiteX277" fmla="*/ 43499 w 1254272"/>
              <a:gd name="connsiteY277" fmla="*/ 520910 h 1071572"/>
              <a:gd name="connsiteX278" fmla="*/ 43499 w 1254272"/>
              <a:gd name="connsiteY278" fmla="*/ 526268 h 1071572"/>
              <a:gd name="connsiteX279" fmla="*/ 27653 w 1254272"/>
              <a:gd name="connsiteY279" fmla="*/ 528054 h 1071572"/>
              <a:gd name="connsiteX280" fmla="*/ 27653 w 1254272"/>
              <a:gd name="connsiteY280" fmla="*/ 533412 h 1071572"/>
              <a:gd name="connsiteX281" fmla="*/ 25788 w 1254272"/>
              <a:gd name="connsiteY281" fmla="*/ 539663 h 1071572"/>
              <a:gd name="connsiteX282" fmla="*/ 43499 w 1254272"/>
              <a:gd name="connsiteY282" fmla="*/ 583420 h 1071572"/>
              <a:gd name="connsiteX283" fmla="*/ 31381 w 1254272"/>
              <a:gd name="connsiteY283" fmla="*/ 600387 h 1071572"/>
              <a:gd name="connsiteX284" fmla="*/ 38838 w 1254272"/>
              <a:gd name="connsiteY284" fmla="*/ 606637 h 1071572"/>
              <a:gd name="connsiteX285" fmla="*/ 21128 w 1254272"/>
              <a:gd name="connsiteY285" fmla="*/ 621818 h 1071572"/>
              <a:gd name="connsiteX286" fmla="*/ 18953 w 1254272"/>
              <a:gd name="connsiteY286" fmla="*/ 618842 h 1071572"/>
              <a:gd name="connsiteX287" fmla="*/ 30449 w 1254272"/>
              <a:gd name="connsiteY287" fmla="*/ 641464 h 1071572"/>
              <a:gd name="connsiteX288" fmla="*/ 22060 w 1254272"/>
              <a:gd name="connsiteY288" fmla="*/ 648608 h 1071572"/>
              <a:gd name="connsiteX289" fmla="*/ 28585 w 1254272"/>
              <a:gd name="connsiteY289" fmla="*/ 661705 h 1071572"/>
              <a:gd name="connsiteX290" fmla="*/ 26099 w 1254272"/>
              <a:gd name="connsiteY290" fmla="*/ 670337 h 1071572"/>
              <a:gd name="connsiteX291" fmla="*/ 36663 w 1254272"/>
              <a:gd name="connsiteY291" fmla="*/ 682839 h 1071572"/>
              <a:gd name="connsiteX292" fmla="*/ 36973 w 1254272"/>
              <a:gd name="connsiteY292" fmla="*/ 681053 h 1071572"/>
              <a:gd name="connsiteX293" fmla="*/ 37283 w 1254272"/>
              <a:gd name="connsiteY293" fmla="*/ 684327 h 1071572"/>
              <a:gd name="connsiteX294" fmla="*/ 34176 w 1254272"/>
              <a:gd name="connsiteY294" fmla="*/ 693257 h 1071572"/>
              <a:gd name="connsiteX295" fmla="*/ 26409 w 1254272"/>
              <a:gd name="connsiteY295" fmla="*/ 689685 h 1071572"/>
              <a:gd name="connsiteX296" fmla="*/ 26099 w 1254272"/>
              <a:gd name="connsiteY296" fmla="*/ 700104 h 1071572"/>
              <a:gd name="connsiteX297" fmla="*/ 22370 w 1254272"/>
              <a:gd name="connsiteY297" fmla="*/ 702187 h 1071572"/>
              <a:gd name="connsiteX298" fmla="*/ 26409 w 1254272"/>
              <a:gd name="connsiteY298" fmla="*/ 707843 h 1071572"/>
              <a:gd name="connsiteX299" fmla="*/ 22370 w 1254272"/>
              <a:gd name="connsiteY299" fmla="*/ 711415 h 1071572"/>
              <a:gd name="connsiteX300" fmla="*/ 23302 w 1254272"/>
              <a:gd name="connsiteY300" fmla="*/ 718261 h 1071572"/>
              <a:gd name="connsiteX301" fmla="*/ 20816 w 1254272"/>
              <a:gd name="connsiteY301" fmla="*/ 722726 h 1071572"/>
              <a:gd name="connsiteX302" fmla="*/ 28273 w 1254272"/>
              <a:gd name="connsiteY302" fmla="*/ 727489 h 1071572"/>
              <a:gd name="connsiteX303" fmla="*/ 30137 w 1254272"/>
              <a:gd name="connsiteY303" fmla="*/ 724214 h 1071572"/>
              <a:gd name="connsiteX304" fmla="*/ 28584 w 1254272"/>
              <a:gd name="connsiteY304" fmla="*/ 743265 h 1071572"/>
              <a:gd name="connsiteX305" fmla="*/ 57479 w 1254272"/>
              <a:gd name="connsiteY305" fmla="*/ 766780 h 1071572"/>
              <a:gd name="connsiteX306" fmla="*/ 43497 w 1254272"/>
              <a:gd name="connsiteY306" fmla="*/ 806965 h 1071572"/>
              <a:gd name="connsiteX307" fmla="*/ 43187 w 1254272"/>
              <a:gd name="connsiteY307" fmla="*/ 806965 h 1071572"/>
              <a:gd name="connsiteX308" fmla="*/ 27341 w 1254272"/>
              <a:gd name="connsiteY308" fmla="*/ 802500 h 1071572"/>
              <a:gd name="connsiteX309" fmla="*/ 12428 w 1254272"/>
              <a:gd name="connsiteY309" fmla="*/ 806965 h 1071572"/>
              <a:gd name="connsiteX310" fmla="*/ 11496 w 1254272"/>
              <a:gd name="connsiteY310" fmla="*/ 803393 h 1071572"/>
              <a:gd name="connsiteX311" fmla="*/ 3107 w 1254272"/>
              <a:gd name="connsiteY311" fmla="*/ 799523 h 1071572"/>
              <a:gd name="connsiteX312" fmla="*/ 0 w 1254272"/>
              <a:gd name="connsiteY312" fmla="*/ 807560 h 1071572"/>
              <a:gd name="connsiteX313" fmla="*/ 7146 w 1254272"/>
              <a:gd name="connsiteY313" fmla="*/ 829289 h 1071572"/>
              <a:gd name="connsiteX314" fmla="*/ 2486 w 1254272"/>
              <a:gd name="connsiteY314" fmla="*/ 852507 h 1071572"/>
              <a:gd name="connsiteX315" fmla="*/ 19885 w 1254272"/>
              <a:gd name="connsiteY315" fmla="*/ 869771 h 1071572"/>
              <a:gd name="connsiteX316" fmla="*/ 27031 w 1254272"/>
              <a:gd name="connsiteY316" fmla="*/ 873343 h 1071572"/>
              <a:gd name="connsiteX317" fmla="*/ 32002 w 1254272"/>
              <a:gd name="connsiteY317" fmla="*/ 882571 h 1071572"/>
              <a:gd name="connsiteX318" fmla="*/ 48159 w 1254272"/>
              <a:gd name="connsiteY318" fmla="*/ 891798 h 1071572"/>
              <a:gd name="connsiteX319" fmla="*/ 69287 w 1254272"/>
              <a:gd name="connsiteY319" fmla="*/ 909361 h 1071572"/>
              <a:gd name="connsiteX320" fmla="*/ 90415 w 1254272"/>
              <a:gd name="connsiteY320" fmla="*/ 918588 h 1071572"/>
              <a:gd name="connsiteX321" fmla="*/ 97250 w 1254272"/>
              <a:gd name="connsiteY321" fmla="*/ 930495 h 1071572"/>
              <a:gd name="connsiteX322" fmla="*/ 101289 w 1254272"/>
              <a:gd name="connsiteY322" fmla="*/ 942699 h 1071572"/>
              <a:gd name="connsiteX323" fmla="*/ 91658 w 1254272"/>
              <a:gd name="connsiteY323" fmla="*/ 953117 h 1071572"/>
              <a:gd name="connsiteX324" fmla="*/ 91658 w 1254272"/>
              <a:gd name="connsiteY324" fmla="*/ 962940 h 1071572"/>
              <a:gd name="connsiteX325" fmla="*/ 79540 w 1254272"/>
              <a:gd name="connsiteY325" fmla="*/ 982586 h 1071572"/>
              <a:gd name="connsiteX326" fmla="*/ 73637 w 1254272"/>
              <a:gd name="connsiteY326" fmla="*/ 998957 h 1071572"/>
              <a:gd name="connsiteX327" fmla="*/ 81404 w 1254272"/>
              <a:gd name="connsiteY327" fmla="*/ 1004613 h 1071572"/>
              <a:gd name="connsiteX328" fmla="*/ 86376 w 1254272"/>
              <a:gd name="connsiteY328" fmla="*/ 1016817 h 1071572"/>
              <a:gd name="connsiteX329" fmla="*/ 83890 w 1254272"/>
              <a:gd name="connsiteY329" fmla="*/ 1024854 h 1071572"/>
              <a:gd name="connsiteX330" fmla="*/ 85754 w 1254272"/>
              <a:gd name="connsiteY330" fmla="*/ 1030212 h 1071572"/>
              <a:gd name="connsiteX331" fmla="*/ 93522 w 1254272"/>
              <a:gd name="connsiteY331" fmla="*/ 1034081 h 1071572"/>
              <a:gd name="connsiteX332" fmla="*/ 94453 w 1254272"/>
              <a:gd name="connsiteY332" fmla="*/ 1039142 h 1071572"/>
              <a:gd name="connsiteX333" fmla="*/ 128942 w 1254272"/>
              <a:gd name="connsiteY333" fmla="*/ 1034677 h 1071572"/>
              <a:gd name="connsiteX334" fmla="*/ 133291 w 1254272"/>
              <a:gd name="connsiteY334" fmla="*/ 1030212 h 1071572"/>
              <a:gd name="connsiteX335" fmla="*/ 140438 w 1254272"/>
              <a:gd name="connsiteY335" fmla="*/ 1030212 h 1071572"/>
              <a:gd name="connsiteX336" fmla="*/ 135777 w 1254272"/>
              <a:gd name="connsiteY336" fmla="*/ 1033784 h 1071572"/>
              <a:gd name="connsiteX337" fmla="*/ 184247 w 1254272"/>
              <a:gd name="connsiteY337" fmla="*/ 1029319 h 1071572"/>
              <a:gd name="connsiteX338" fmla="*/ 209414 w 1254272"/>
              <a:gd name="connsiteY338" fmla="*/ 1033784 h 1071572"/>
              <a:gd name="connsiteX339" fmla="*/ 209414 w 1254272"/>
              <a:gd name="connsiteY339" fmla="*/ 1027533 h 1071572"/>
              <a:gd name="connsiteX340" fmla="*/ 218735 w 1254272"/>
              <a:gd name="connsiteY340" fmla="*/ 1023961 h 1071572"/>
              <a:gd name="connsiteX341" fmla="*/ 201957 w 1254272"/>
              <a:gd name="connsiteY341" fmla="*/ 1023961 h 1071572"/>
              <a:gd name="connsiteX342" fmla="*/ 228988 w 1254272"/>
              <a:gd name="connsiteY342" fmla="*/ 1012352 h 1071572"/>
              <a:gd name="connsiteX343" fmla="*/ 227124 w 1254272"/>
              <a:gd name="connsiteY343" fmla="*/ 1020389 h 1071572"/>
              <a:gd name="connsiteX344" fmla="*/ 233649 w 1254272"/>
              <a:gd name="connsiteY344" fmla="*/ 1022175 h 1071572"/>
              <a:gd name="connsiteX345" fmla="*/ 233649 w 1254272"/>
              <a:gd name="connsiteY345" fmla="*/ 1016817 h 1071572"/>
              <a:gd name="connsiteX346" fmla="*/ 241106 w 1254272"/>
              <a:gd name="connsiteY346" fmla="*/ 1026640 h 1071572"/>
              <a:gd name="connsiteX347" fmla="*/ 272797 w 1254272"/>
              <a:gd name="connsiteY347" fmla="*/ 1024854 h 1071572"/>
              <a:gd name="connsiteX348" fmla="*/ 299829 w 1254272"/>
              <a:gd name="connsiteY348" fmla="*/ 1040927 h 1071572"/>
              <a:gd name="connsiteX349" fmla="*/ 318471 w 1254272"/>
              <a:gd name="connsiteY349" fmla="*/ 1032891 h 1071572"/>
              <a:gd name="connsiteX350" fmla="*/ 320335 w 1254272"/>
              <a:gd name="connsiteY350" fmla="*/ 1040927 h 1071572"/>
              <a:gd name="connsiteX351" fmla="*/ 330588 w 1254272"/>
              <a:gd name="connsiteY351" fmla="*/ 1039142 h 1071572"/>
              <a:gd name="connsiteX352" fmla="*/ 339909 w 1254272"/>
              <a:gd name="connsiteY352" fmla="*/ 1048071 h 1071572"/>
              <a:gd name="connsiteX353" fmla="*/ 339909 w 1254272"/>
              <a:gd name="connsiteY353" fmla="*/ 1057894 h 1071572"/>
              <a:gd name="connsiteX354" fmla="*/ 345502 w 1254272"/>
              <a:gd name="connsiteY354" fmla="*/ 1060573 h 1071572"/>
              <a:gd name="connsiteX355" fmla="*/ 351095 w 1254272"/>
              <a:gd name="connsiteY355" fmla="*/ 1057894 h 1071572"/>
              <a:gd name="connsiteX356" fmla="*/ 347366 w 1254272"/>
              <a:gd name="connsiteY356" fmla="*/ 1070396 h 1071572"/>
              <a:gd name="connsiteX357" fmla="*/ 371601 w 1254272"/>
              <a:gd name="connsiteY357" fmla="*/ 1052536 h 1071572"/>
              <a:gd name="connsiteX358" fmla="*/ 373465 w 1254272"/>
              <a:gd name="connsiteY358" fmla="*/ 1034677 h 1071572"/>
              <a:gd name="connsiteX359" fmla="*/ 371601 w 1254272"/>
              <a:gd name="connsiteY359" fmla="*/ 1036463 h 1071572"/>
              <a:gd name="connsiteX360" fmla="*/ 408886 w 1254272"/>
              <a:gd name="connsiteY360" fmla="*/ 1041820 h 1071572"/>
              <a:gd name="connsiteX361" fmla="*/ 405157 w 1254272"/>
              <a:gd name="connsiteY361" fmla="*/ 1044499 h 1071572"/>
              <a:gd name="connsiteX362" fmla="*/ 411682 w 1254272"/>
              <a:gd name="connsiteY362" fmla="*/ 1048071 h 1071572"/>
              <a:gd name="connsiteX363" fmla="*/ 413546 w 1254272"/>
              <a:gd name="connsiteY363" fmla="*/ 1056108 h 1071572"/>
              <a:gd name="connsiteX364" fmla="*/ 449898 w 1254272"/>
              <a:gd name="connsiteY364" fmla="*/ 1048964 h 1071572"/>
              <a:gd name="connsiteX365" fmla="*/ 450830 w 1254272"/>
              <a:gd name="connsiteY365" fmla="*/ 1041820 h 1071572"/>
              <a:gd name="connsiteX366" fmla="*/ 462947 w 1254272"/>
              <a:gd name="connsiteY366" fmla="*/ 1040928 h 1071572"/>
              <a:gd name="connsiteX367" fmla="*/ 468540 w 1254272"/>
              <a:gd name="connsiteY367" fmla="*/ 1031105 h 1071572"/>
              <a:gd name="connsiteX368" fmla="*/ 515146 w 1254272"/>
              <a:gd name="connsiteY368" fmla="*/ 1028426 h 1071572"/>
              <a:gd name="connsiteX369" fmla="*/ 518874 w 1254272"/>
              <a:gd name="connsiteY369" fmla="*/ 1012352 h 1071572"/>
              <a:gd name="connsiteX370" fmla="*/ 518874 w 1254272"/>
              <a:gd name="connsiteY370" fmla="*/ 1018603 h 1071572"/>
              <a:gd name="connsiteX371" fmla="*/ 534720 w 1254272"/>
              <a:gd name="connsiteY371" fmla="*/ 1017711 h 1071572"/>
              <a:gd name="connsiteX372" fmla="*/ 540313 w 1254272"/>
              <a:gd name="connsiteY372" fmla="*/ 1025748 h 1071572"/>
              <a:gd name="connsiteX373" fmla="*/ 561751 w 1254272"/>
              <a:gd name="connsiteY373" fmla="*/ 1020390 h 1071572"/>
              <a:gd name="connsiteX374" fmla="*/ 582258 w 1254272"/>
              <a:gd name="connsiteY374" fmla="*/ 1043607 h 1071572"/>
              <a:gd name="connsiteX375" fmla="*/ 585986 w 1254272"/>
              <a:gd name="connsiteY375" fmla="*/ 1039142 h 1071572"/>
              <a:gd name="connsiteX376" fmla="*/ 573869 w 1254272"/>
              <a:gd name="connsiteY376" fmla="*/ 1014139 h 1071572"/>
              <a:gd name="connsiteX377" fmla="*/ 581325 w 1254272"/>
              <a:gd name="connsiteY377" fmla="*/ 998958 h 1071572"/>
              <a:gd name="connsiteX378" fmla="*/ 558955 w 1254272"/>
              <a:gd name="connsiteY378" fmla="*/ 968596 h 1071572"/>
              <a:gd name="connsiteX379" fmla="*/ 607735 w 1254272"/>
              <a:gd name="connsiteY379" fmla="*/ 939128 h 1071572"/>
              <a:gd name="connsiteX380" fmla="*/ 613328 w 1254272"/>
              <a:gd name="connsiteY380" fmla="*/ 913231 h 1071572"/>
              <a:gd name="connsiteX381" fmla="*/ 617989 w 1254272"/>
              <a:gd name="connsiteY381" fmla="*/ 910552 h 1071572"/>
              <a:gd name="connsiteX382" fmla="*/ 644088 w 1254272"/>
              <a:gd name="connsiteY382" fmla="*/ 896264 h 1071572"/>
              <a:gd name="connsiteX383" fmla="*/ 589714 w 1254272"/>
              <a:gd name="connsiteY383" fmla="*/ 849829 h 1071572"/>
              <a:gd name="connsiteX384" fmla="*/ 575733 w 1254272"/>
              <a:gd name="connsiteY384" fmla="*/ 828397 h 1071572"/>
              <a:gd name="connsiteX385" fmla="*/ 554294 w 1254272"/>
              <a:gd name="connsiteY385" fmla="*/ 824230 h 1071572"/>
              <a:gd name="connsiteX386" fmla="*/ 555848 w 1254272"/>
              <a:gd name="connsiteY386" fmla="*/ 819765 h 1071572"/>
              <a:gd name="connsiteX387" fmla="*/ 545905 w 1254272"/>
              <a:gd name="connsiteY387" fmla="*/ 813812 h 1071572"/>
              <a:gd name="connsiteX388" fmla="*/ 523535 w 1254272"/>
              <a:gd name="connsiteY388" fmla="*/ 775711 h 1071572"/>
              <a:gd name="connsiteX389" fmla="*/ 534720 w 1254272"/>
              <a:gd name="connsiteY389" fmla="*/ 757851 h 1071572"/>
              <a:gd name="connsiteX390" fmla="*/ 525399 w 1254272"/>
              <a:gd name="connsiteY390" fmla="*/ 750409 h 1071572"/>
              <a:gd name="connsiteX391" fmla="*/ 507999 w 1254272"/>
              <a:gd name="connsiteY391" fmla="*/ 733443 h 1071572"/>
              <a:gd name="connsiteX392" fmla="*/ 507999 w 1254272"/>
              <a:gd name="connsiteY392" fmla="*/ 728085 h 1071572"/>
              <a:gd name="connsiteX393" fmla="*/ 502407 w 1254272"/>
              <a:gd name="connsiteY393" fmla="*/ 721536 h 1071572"/>
              <a:gd name="connsiteX394" fmla="*/ 499300 w 1254272"/>
              <a:gd name="connsiteY394" fmla="*/ 717964 h 1071572"/>
              <a:gd name="connsiteX395" fmla="*/ 501475 w 1254272"/>
              <a:gd name="connsiteY395" fmla="*/ 716774 h 1071572"/>
              <a:gd name="connsiteX396" fmla="*/ 501165 w 1254272"/>
              <a:gd name="connsiteY396" fmla="*/ 710820 h 1071572"/>
              <a:gd name="connsiteX397" fmla="*/ 510486 w 1254272"/>
              <a:gd name="connsiteY397" fmla="*/ 717369 h 1071572"/>
              <a:gd name="connsiteX398" fmla="*/ 516078 w 1254272"/>
              <a:gd name="connsiteY398" fmla="*/ 728978 h 1071572"/>
              <a:gd name="connsiteX399" fmla="*/ 550566 w 1254272"/>
              <a:gd name="connsiteY399" fmla="*/ 694151 h 1071572"/>
              <a:gd name="connsiteX400" fmla="*/ 567344 w 1254272"/>
              <a:gd name="connsiteY400" fmla="*/ 697723 h 1071572"/>
              <a:gd name="connsiteX401" fmla="*/ 570141 w 1254272"/>
              <a:gd name="connsiteY401" fmla="*/ 687900 h 1071572"/>
              <a:gd name="connsiteX402" fmla="*/ 581326 w 1254272"/>
              <a:gd name="connsiteY402" fmla="*/ 687008 h 1071572"/>
              <a:gd name="connsiteX403" fmla="*/ 596551 w 1254272"/>
              <a:gd name="connsiteY403" fmla="*/ 670934 h 1071572"/>
              <a:gd name="connsiteX404" fmla="*/ 603075 w 1254272"/>
              <a:gd name="connsiteY404" fmla="*/ 674506 h 1071572"/>
              <a:gd name="connsiteX405" fmla="*/ 610532 w 1254272"/>
              <a:gd name="connsiteY405" fmla="*/ 660218 h 1071572"/>
              <a:gd name="connsiteX406" fmla="*/ 633835 w 1254272"/>
              <a:gd name="connsiteY406" fmla="*/ 657539 h 1071572"/>
              <a:gd name="connsiteX407" fmla="*/ 635699 w 1254272"/>
              <a:gd name="connsiteY407" fmla="*/ 651288 h 1071572"/>
              <a:gd name="connsiteX408" fmla="*/ 673916 w 1254272"/>
              <a:gd name="connsiteY408" fmla="*/ 635215 h 1071572"/>
              <a:gd name="connsiteX409" fmla="*/ 662730 w 1254272"/>
              <a:gd name="connsiteY409" fmla="*/ 624499 h 1071572"/>
              <a:gd name="connsiteX410" fmla="*/ 668012 w 1254272"/>
              <a:gd name="connsiteY410" fmla="*/ 616759 h 1071572"/>
              <a:gd name="connsiteX411" fmla="*/ 674226 w 1254272"/>
              <a:gd name="connsiteY411" fmla="*/ 621224 h 1071572"/>
              <a:gd name="connsiteX412" fmla="*/ 677644 w 1254272"/>
              <a:gd name="connsiteY412" fmla="*/ 619736 h 1071572"/>
              <a:gd name="connsiteX413" fmla="*/ 679508 w 1254272"/>
              <a:gd name="connsiteY413" fmla="*/ 620927 h 1071572"/>
              <a:gd name="connsiteX414" fmla="*/ 681683 w 1254272"/>
              <a:gd name="connsiteY414" fmla="*/ 621224 h 1071572"/>
              <a:gd name="connsiteX415" fmla="*/ 688519 w 1254272"/>
              <a:gd name="connsiteY415" fmla="*/ 626879 h 1071572"/>
              <a:gd name="connsiteX416" fmla="*/ 689140 w 1254272"/>
              <a:gd name="connsiteY416" fmla="*/ 631642 h 1071572"/>
              <a:gd name="connsiteX417" fmla="*/ 692247 w 1254272"/>
              <a:gd name="connsiteY417" fmla="*/ 630154 h 1071572"/>
              <a:gd name="connsiteX418" fmla="*/ 692557 w 1254272"/>
              <a:gd name="connsiteY418" fmla="*/ 635512 h 1071572"/>
              <a:gd name="connsiteX419" fmla="*/ 693179 w 1254272"/>
              <a:gd name="connsiteY419" fmla="*/ 636107 h 1071572"/>
              <a:gd name="connsiteX420" fmla="*/ 699393 w 1254272"/>
              <a:gd name="connsiteY420" fmla="*/ 641763 h 1071572"/>
              <a:gd name="connsiteX421" fmla="*/ 704675 w 1254272"/>
              <a:gd name="connsiteY421" fmla="*/ 643251 h 1071572"/>
              <a:gd name="connsiteX422" fmla="*/ 709335 w 1254272"/>
              <a:gd name="connsiteY422" fmla="*/ 636405 h 1071572"/>
              <a:gd name="connsiteX423" fmla="*/ 709646 w 1254272"/>
              <a:gd name="connsiteY423" fmla="*/ 636405 h 1071572"/>
              <a:gd name="connsiteX424" fmla="*/ 731706 w 1254272"/>
              <a:gd name="connsiteY424" fmla="*/ 618247 h 1071572"/>
              <a:gd name="connsiteX425" fmla="*/ 744755 w 1254272"/>
              <a:gd name="connsiteY425" fmla="*/ 634321 h 1071572"/>
              <a:gd name="connsiteX426" fmla="*/ 783904 w 1254272"/>
              <a:gd name="connsiteY426" fmla="*/ 645037 h 1071572"/>
              <a:gd name="connsiteX427" fmla="*/ 788564 w 1254272"/>
              <a:gd name="connsiteY427" fmla="*/ 654860 h 1071572"/>
              <a:gd name="connsiteX428" fmla="*/ 792293 w 1254272"/>
              <a:gd name="connsiteY428" fmla="*/ 653074 h 1071572"/>
              <a:gd name="connsiteX429" fmla="*/ 798818 w 1254272"/>
              <a:gd name="connsiteY429" fmla="*/ 652181 h 1071572"/>
              <a:gd name="connsiteX430" fmla="*/ 801614 w 1254272"/>
              <a:gd name="connsiteY430" fmla="*/ 662004 h 1071572"/>
              <a:gd name="connsiteX431" fmla="*/ 826781 w 1254272"/>
              <a:gd name="connsiteY431" fmla="*/ 653967 h 1071572"/>
              <a:gd name="connsiteX432" fmla="*/ 818392 w 1254272"/>
              <a:gd name="connsiteY432" fmla="*/ 681650 h 1071572"/>
              <a:gd name="connsiteX433" fmla="*/ 839830 w 1254272"/>
              <a:gd name="connsiteY433" fmla="*/ 694152 h 1071572"/>
              <a:gd name="connsiteX434" fmla="*/ 862201 w 1254272"/>
              <a:gd name="connsiteY434" fmla="*/ 715583 h 1071572"/>
              <a:gd name="connsiteX435" fmla="*/ 867794 w 1254272"/>
              <a:gd name="connsiteY435" fmla="*/ 704868 h 1071572"/>
              <a:gd name="connsiteX436" fmla="*/ 884572 w 1254272"/>
              <a:gd name="connsiteY436" fmla="*/ 697724 h 1071572"/>
              <a:gd name="connsiteX437" fmla="*/ 870590 w 1254272"/>
              <a:gd name="connsiteY437" fmla="*/ 675399 h 1071572"/>
              <a:gd name="connsiteX438" fmla="*/ 908807 w 1254272"/>
              <a:gd name="connsiteY438" fmla="*/ 689687 h 1071572"/>
              <a:gd name="connsiteX439" fmla="*/ 920924 w 1254272"/>
              <a:gd name="connsiteY439" fmla="*/ 688794 h 1071572"/>
              <a:gd name="connsiteX440" fmla="*/ 933042 w 1254272"/>
              <a:gd name="connsiteY440" fmla="*/ 688794 h 1071572"/>
              <a:gd name="connsiteX441" fmla="*/ 934906 w 1254272"/>
              <a:gd name="connsiteY441" fmla="*/ 682543 h 1071572"/>
              <a:gd name="connsiteX442" fmla="*/ 937702 w 1254272"/>
              <a:gd name="connsiteY442" fmla="*/ 682543 h 1071572"/>
              <a:gd name="connsiteX443" fmla="*/ 929313 w 1254272"/>
              <a:gd name="connsiteY443" fmla="*/ 701296 h 1071572"/>
              <a:gd name="connsiteX444" fmla="*/ 942363 w 1254272"/>
              <a:gd name="connsiteY444" fmla="*/ 707547 h 1071572"/>
              <a:gd name="connsiteX445" fmla="*/ 947023 w 1254272"/>
              <a:gd name="connsiteY445" fmla="*/ 717370 h 1071572"/>
              <a:gd name="connsiteX446" fmla="*/ 953548 w 1254272"/>
              <a:gd name="connsiteY446" fmla="*/ 720049 h 1071572"/>
              <a:gd name="connsiteX447" fmla="*/ 954791 w 1254272"/>
              <a:gd name="connsiteY447" fmla="*/ 719752 h 1071572"/>
              <a:gd name="connsiteX448" fmla="*/ 955722 w 1254272"/>
              <a:gd name="connsiteY448" fmla="*/ 723026 h 1071572"/>
              <a:gd name="connsiteX449" fmla="*/ 971879 w 1254272"/>
              <a:gd name="connsiteY449" fmla="*/ 725407 h 1071572"/>
              <a:gd name="connsiteX450" fmla="*/ 978714 w 1254272"/>
              <a:gd name="connsiteY450" fmla="*/ 735230 h 1071572"/>
              <a:gd name="connsiteX451" fmla="*/ 987103 w 1254272"/>
              <a:gd name="connsiteY451" fmla="*/ 715584 h 1071572"/>
              <a:gd name="connsiteX452" fmla="*/ 998599 w 1254272"/>
              <a:gd name="connsiteY452" fmla="*/ 721835 h 1071572"/>
              <a:gd name="connsiteX453" fmla="*/ 1016620 w 1254272"/>
              <a:gd name="connsiteY453" fmla="*/ 719454 h 1071572"/>
              <a:gd name="connsiteX454" fmla="*/ 1016620 w 1254272"/>
              <a:gd name="connsiteY454" fmla="*/ 712012 h 1071572"/>
              <a:gd name="connsiteX455" fmla="*/ 1021592 w 1254272"/>
              <a:gd name="connsiteY455" fmla="*/ 717668 h 1071572"/>
              <a:gd name="connsiteX456" fmla="*/ 1049244 w 1254272"/>
              <a:gd name="connsiteY456" fmla="*/ 705761 h 1071572"/>
              <a:gd name="connsiteX457" fmla="*/ 1051730 w 1254272"/>
              <a:gd name="connsiteY457" fmla="*/ 698618 h 1071572"/>
              <a:gd name="connsiteX458" fmla="*/ 1055148 w 1254272"/>
              <a:gd name="connsiteY458" fmla="*/ 699213 h 1071572"/>
              <a:gd name="connsiteX459" fmla="*/ 1055148 w 1254272"/>
              <a:gd name="connsiteY459" fmla="*/ 680162 h 1071572"/>
              <a:gd name="connsiteX460" fmla="*/ 1039612 w 1254272"/>
              <a:gd name="connsiteY460" fmla="*/ 668554 h 1071572"/>
              <a:gd name="connsiteX461" fmla="*/ 1038991 w 1254272"/>
              <a:gd name="connsiteY461" fmla="*/ 662898 h 1071572"/>
              <a:gd name="connsiteX462" fmla="*/ 1029981 w 1254272"/>
              <a:gd name="connsiteY462" fmla="*/ 660517 h 1071572"/>
              <a:gd name="connsiteX463" fmla="*/ 1029359 w 1254272"/>
              <a:gd name="connsiteY463" fmla="*/ 651885 h 1071572"/>
              <a:gd name="connsiteX464" fmla="*/ 1038991 w 1254272"/>
              <a:gd name="connsiteY464" fmla="*/ 643848 h 1071572"/>
              <a:gd name="connsiteX465" fmla="*/ 1039612 w 1254272"/>
              <a:gd name="connsiteY465" fmla="*/ 631643 h 1071572"/>
              <a:gd name="connsiteX466" fmla="*/ 1018484 w 1254272"/>
              <a:gd name="connsiteY466" fmla="*/ 615272 h 1071572"/>
              <a:gd name="connsiteX467" fmla="*/ 1004503 w 1254272"/>
              <a:gd name="connsiteY467" fmla="*/ 612593 h 1071572"/>
              <a:gd name="connsiteX468" fmla="*/ 999221 w 1254272"/>
              <a:gd name="connsiteY468" fmla="*/ 606044 h 1071572"/>
              <a:gd name="connsiteX469" fmla="*/ 997978 w 1254272"/>
              <a:gd name="connsiteY469" fmla="*/ 595626 h 1071572"/>
              <a:gd name="connsiteX470" fmla="*/ 983996 w 1254272"/>
              <a:gd name="connsiteY470" fmla="*/ 593543 h 1071572"/>
              <a:gd name="connsiteX471" fmla="*/ 971879 w 1254272"/>
              <a:gd name="connsiteY471" fmla="*/ 579552 h 1071572"/>
              <a:gd name="connsiteX472" fmla="*/ 957587 w 1254272"/>
              <a:gd name="connsiteY472" fmla="*/ 576576 h 1071572"/>
              <a:gd name="connsiteX473" fmla="*/ 953237 w 1254272"/>
              <a:gd name="connsiteY473" fmla="*/ 551274 h 1071572"/>
              <a:gd name="connsiteX474" fmla="*/ 954480 w 1254272"/>
              <a:gd name="connsiteY474" fmla="*/ 544131 h 1071572"/>
              <a:gd name="connsiteX475" fmla="*/ 947333 w 1254272"/>
              <a:gd name="connsiteY475" fmla="*/ 538475 h 1071572"/>
              <a:gd name="connsiteX476" fmla="*/ 951994 w 1254272"/>
              <a:gd name="connsiteY476" fmla="*/ 528057 h 1071572"/>
              <a:gd name="connsiteX477" fmla="*/ 944226 w 1254272"/>
              <a:gd name="connsiteY477" fmla="*/ 514662 h 1071572"/>
              <a:gd name="connsiteX478" fmla="*/ 935837 w 1254272"/>
              <a:gd name="connsiteY478" fmla="*/ 514067 h 1071572"/>
              <a:gd name="connsiteX479" fmla="*/ 933973 w 1254272"/>
              <a:gd name="connsiteY479" fmla="*/ 509006 h 1071572"/>
              <a:gd name="connsiteX480" fmla="*/ 929623 w 1254272"/>
              <a:gd name="connsiteY480" fmla="*/ 508411 h 1071572"/>
              <a:gd name="connsiteX481" fmla="*/ 935216 w 1254272"/>
              <a:gd name="connsiteY481" fmla="*/ 500374 h 1071572"/>
              <a:gd name="connsiteX482" fmla="*/ 924341 w 1254272"/>
              <a:gd name="connsiteY482" fmla="*/ 483407 h 1071572"/>
              <a:gd name="connsiteX483" fmla="*/ 900728 w 1254272"/>
              <a:gd name="connsiteY483" fmla="*/ 466738 h 1071572"/>
              <a:gd name="connsiteX484" fmla="*/ 938012 w 1254272"/>
              <a:gd name="connsiteY484" fmla="*/ 419410 h 1071572"/>
              <a:gd name="connsiteX485" fmla="*/ 941741 w 1254272"/>
              <a:gd name="connsiteY485" fmla="*/ 424470 h 1071572"/>
              <a:gd name="connsiteX486" fmla="*/ 951994 w 1254272"/>
              <a:gd name="connsiteY486" fmla="*/ 412861 h 1071572"/>
              <a:gd name="connsiteX487" fmla="*/ 959140 w 1254272"/>
              <a:gd name="connsiteY487" fmla="*/ 413457 h 1071572"/>
              <a:gd name="connsiteX488" fmla="*/ 961004 w 1254272"/>
              <a:gd name="connsiteY488" fmla="*/ 390537 h 1071572"/>
              <a:gd name="connsiteX489" fmla="*/ 966597 w 1254272"/>
              <a:gd name="connsiteY489" fmla="*/ 385774 h 1071572"/>
              <a:gd name="connsiteX490" fmla="*/ 970015 w 1254272"/>
              <a:gd name="connsiteY490" fmla="*/ 371188 h 1071572"/>
              <a:gd name="connsiteX491" fmla="*/ 975607 w 1254272"/>
              <a:gd name="connsiteY491" fmla="*/ 352733 h 1071572"/>
              <a:gd name="connsiteX492" fmla="*/ 978714 w 1254272"/>
              <a:gd name="connsiteY492" fmla="*/ 349459 h 1071572"/>
              <a:gd name="connsiteX493" fmla="*/ 990521 w 1254272"/>
              <a:gd name="connsiteY493" fmla="*/ 349459 h 1071572"/>
              <a:gd name="connsiteX494" fmla="*/ 990521 w 1254272"/>
              <a:gd name="connsiteY494" fmla="*/ 343506 h 1071572"/>
              <a:gd name="connsiteX495" fmla="*/ 1000464 w 1254272"/>
              <a:gd name="connsiteY495" fmla="*/ 338446 h 1071572"/>
              <a:gd name="connsiteX496" fmla="*/ 1008853 w 1254272"/>
              <a:gd name="connsiteY496" fmla="*/ 326837 h 1071572"/>
              <a:gd name="connsiteX497" fmla="*/ 1018484 w 1254272"/>
              <a:gd name="connsiteY497" fmla="*/ 329218 h 1071572"/>
              <a:gd name="connsiteX498" fmla="*/ 1029359 w 1254272"/>
              <a:gd name="connsiteY498" fmla="*/ 334278 h 1071572"/>
              <a:gd name="connsiteX499" fmla="*/ 1028116 w 1254272"/>
              <a:gd name="connsiteY499" fmla="*/ 325051 h 1071572"/>
              <a:gd name="connsiteX500" fmla="*/ 1039612 w 1254272"/>
              <a:gd name="connsiteY500" fmla="*/ 333088 h 1071572"/>
              <a:gd name="connsiteX501" fmla="*/ 1050487 w 1254272"/>
              <a:gd name="connsiteY501" fmla="*/ 333683 h 1071572"/>
              <a:gd name="connsiteX502" fmla="*/ 1053905 w 1254272"/>
              <a:gd name="connsiteY502" fmla="*/ 324455 h 1071572"/>
              <a:gd name="connsiteX503" fmla="*/ 1066024 w 1254272"/>
              <a:gd name="connsiteY503" fmla="*/ 317606 h 1071572"/>
              <a:gd name="connsiteX504" fmla="*/ 1074103 w 1254272"/>
              <a:gd name="connsiteY504" fmla="*/ 326238 h 1071572"/>
              <a:gd name="connsiteX505" fmla="*/ 1088395 w 1254272"/>
              <a:gd name="connsiteY505" fmla="*/ 325643 h 1071572"/>
              <a:gd name="connsiteX506" fmla="*/ 1098337 w 1254272"/>
              <a:gd name="connsiteY506" fmla="*/ 318797 h 1071572"/>
              <a:gd name="connsiteX507" fmla="*/ 1098337 w 1254272"/>
              <a:gd name="connsiteY507" fmla="*/ 318500 h 1071572"/>
              <a:gd name="connsiteX508" fmla="*/ 1098648 w 1254272"/>
              <a:gd name="connsiteY508" fmla="*/ 318203 h 1071572"/>
              <a:gd name="connsiteX509" fmla="*/ 1099890 w 1254272"/>
              <a:gd name="connsiteY509" fmla="*/ 317607 h 1071572"/>
              <a:gd name="connsiteX510" fmla="*/ 1099890 w 1254272"/>
              <a:gd name="connsiteY510" fmla="*/ 316417 h 1071572"/>
              <a:gd name="connsiteX511" fmla="*/ 1101444 w 1254272"/>
              <a:gd name="connsiteY511" fmla="*/ 314035 h 1071572"/>
              <a:gd name="connsiteX512" fmla="*/ 1103308 w 1254272"/>
              <a:gd name="connsiteY512" fmla="*/ 301831 h 1071572"/>
              <a:gd name="connsiteX513" fmla="*/ 1113872 w 1254272"/>
              <a:gd name="connsiteY513" fmla="*/ 299450 h 1071572"/>
              <a:gd name="connsiteX514" fmla="*/ 1121640 w 1254272"/>
              <a:gd name="connsiteY514" fmla="*/ 303617 h 1071572"/>
              <a:gd name="connsiteX515" fmla="*/ 1132514 w 1254272"/>
              <a:gd name="connsiteY515" fmla="*/ 304510 h 1071572"/>
              <a:gd name="connsiteX516" fmla="*/ 1147117 w 1254272"/>
              <a:gd name="connsiteY516" fmla="*/ 287543 h 1071572"/>
              <a:gd name="connsiteX517" fmla="*/ 1157681 w 1254272"/>
              <a:gd name="connsiteY517" fmla="*/ 281292 h 1071572"/>
              <a:gd name="connsiteX518" fmla="*/ 1168245 w 1254272"/>
              <a:gd name="connsiteY518" fmla="*/ 277422 h 1071572"/>
              <a:gd name="connsiteX519" fmla="*/ 1198383 w 1254272"/>
              <a:gd name="connsiteY519" fmla="*/ 273255 h 1071572"/>
              <a:gd name="connsiteX520" fmla="*/ 1204287 w 1254272"/>
              <a:gd name="connsiteY520" fmla="*/ 267004 h 1071572"/>
              <a:gd name="connsiteX521" fmla="*/ 1207394 w 1254272"/>
              <a:gd name="connsiteY521" fmla="*/ 267897 h 1071572"/>
              <a:gd name="connsiteX522" fmla="*/ 1240639 w 1254272"/>
              <a:gd name="connsiteY522" fmla="*/ 236344 h 1071572"/>
              <a:gd name="connsiteX523" fmla="*/ 1248096 w 1254272"/>
              <a:gd name="connsiteY523" fmla="*/ 232475 h 1071572"/>
              <a:gd name="connsiteX524" fmla="*/ 1252135 w 1254272"/>
              <a:gd name="connsiteY524" fmla="*/ 228307 h 1071572"/>
              <a:gd name="connsiteX525" fmla="*/ 1253999 w 1254272"/>
              <a:gd name="connsiteY525" fmla="*/ 216401 h 1071572"/>
              <a:gd name="connsiteX526" fmla="*/ 1245610 w 1254272"/>
              <a:gd name="connsiteY526" fmla="*/ 205090 h 1071572"/>
              <a:gd name="connsiteX527" fmla="*/ 1236289 w 1254272"/>
              <a:gd name="connsiteY527" fmla="*/ 187528 h 1071572"/>
              <a:gd name="connsiteX528" fmla="*/ 1230075 w 1254272"/>
              <a:gd name="connsiteY528" fmla="*/ 175323 h 1071572"/>
              <a:gd name="connsiteX529" fmla="*/ 1239396 w 1254272"/>
              <a:gd name="connsiteY529" fmla="*/ 166691 h 1071572"/>
              <a:gd name="connsiteX530" fmla="*/ 1241882 w 1254272"/>
              <a:gd name="connsiteY530" fmla="*/ 165501 h 1071572"/>
              <a:gd name="connsiteX531" fmla="*/ 1240018 w 1254272"/>
              <a:gd name="connsiteY531" fmla="*/ 158952 h 1071572"/>
              <a:gd name="connsiteX532" fmla="*/ 1240950 w 1254272"/>
              <a:gd name="connsiteY532" fmla="*/ 158059 h 1071572"/>
              <a:gd name="connsiteX533" fmla="*/ 1234425 w 1254272"/>
              <a:gd name="connsiteY533" fmla="*/ 98229 h 1071572"/>
              <a:gd name="connsiteX534" fmla="*/ 1224172 w 1254272"/>
              <a:gd name="connsiteY534" fmla="*/ 90192 h 1071572"/>
              <a:gd name="connsiteX535" fmla="*/ 1218579 w 1254272"/>
              <a:gd name="connsiteY535" fmla="*/ 91085 h 1071572"/>
              <a:gd name="connsiteX536" fmla="*/ 1212986 w 1254272"/>
              <a:gd name="connsiteY536" fmla="*/ 80369 h 1071572"/>
              <a:gd name="connsiteX537" fmla="*/ 1210501 w 1254272"/>
              <a:gd name="connsiteY537" fmla="*/ 72927 h 1071572"/>
              <a:gd name="connsiteX538" fmla="*/ 1186577 w 1254272"/>
              <a:gd name="connsiteY538" fmla="*/ 74416 h 1071572"/>
              <a:gd name="connsiteX539" fmla="*/ 1176635 w 1254272"/>
              <a:gd name="connsiteY539" fmla="*/ 68165 h 1071572"/>
              <a:gd name="connsiteX540" fmla="*/ 1167935 w 1254272"/>
              <a:gd name="connsiteY540" fmla="*/ 66974 h 1071572"/>
              <a:gd name="connsiteX541" fmla="*/ 1155196 w 1254272"/>
              <a:gd name="connsiteY541" fmla="*/ 57449 h 1071572"/>
              <a:gd name="connsiteX542" fmla="*/ 1149914 w 1254272"/>
              <a:gd name="connsiteY542" fmla="*/ 61914 h 1071572"/>
              <a:gd name="connsiteX543" fmla="*/ 1144632 w 1254272"/>
              <a:gd name="connsiteY543" fmla="*/ 54770 h 1071572"/>
              <a:gd name="connsiteX544" fmla="*/ 1137797 w 1254272"/>
              <a:gd name="connsiteY544" fmla="*/ 51793 h 1071572"/>
              <a:gd name="connsiteX545" fmla="*/ 1136865 w 1254272"/>
              <a:gd name="connsiteY545" fmla="*/ 44947 h 1071572"/>
              <a:gd name="connsiteX546" fmla="*/ 1121019 w 1254272"/>
              <a:gd name="connsiteY546" fmla="*/ 25004 h 1071572"/>
              <a:gd name="connsiteX547" fmla="*/ 1108280 w 1254272"/>
              <a:gd name="connsiteY547" fmla="*/ 14883 h 1071572"/>
              <a:gd name="connsiteX548" fmla="*/ 1106416 w 1254272"/>
              <a:gd name="connsiteY548" fmla="*/ 8037 h 1071572"/>
              <a:gd name="connsiteX549" fmla="*/ 1094609 w 1254272"/>
              <a:gd name="connsiteY549" fmla="*/ 4465 h 1071572"/>
              <a:gd name="connsiteX550" fmla="*/ 1107969 w 1254272"/>
              <a:gd name="connsiteY550" fmla="*/ 35124 h 1071572"/>
              <a:gd name="connsiteX551" fmla="*/ 1111076 w 1254272"/>
              <a:gd name="connsiteY551" fmla="*/ 49114 h 1071572"/>
              <a:gd name="connsiteX552" fmla="*/ 1109212 w 1254272"/>
              <a:gd name="connsiteY552" fmla="*/ 65188 h 1071572"/>
              <a:gd name="connsiteX553" fmla="*/ 1112941 w 1254272"/>
              <a:gd name="connsiteY553" fmla="*/ 60723 h 1071572"/>
              <a:gd name="connsiteX554" fmla="*/ 1117601 w 1254272"/>
              <a:gd name="connsiteY554" fmla="*/ 69653 h 1071572"/>
              <a:gd name="connsiteX555" fmla="*/ 1117601 w 1254272"/>
              <a:gd name="connsiteY555" fmla="*/ 73225 h 1071572"/>
              <a:gd name="connsiteX556" fmla="*/ 1115115 w 1254272"/>
              <a:gd name="connsiteY556" fmla="*/ 76797 h 1071572"/>
              <a:gd name="connsiteX557" fmla="*/ 1119465 w 1254272"/>
              <a:gd name="connsiteY557" fmla="*/ 93168 h 1071572"/>
              <a:gd name="connsiteX558" fmla="*/ 1116358 w 1254272"/>
              <a:gd name="connsiteY558" fmla="*/ 111326 h 1071572"/>
              <a:gd name="connsiteX559" fmla="*/ 1094609 w 1254272"/>
              <a:gd name="connsiteY559" fmla="*/ 111623 h 1071572"/>
              <a:gd name="connsiteX560" fmla="*/ 1085288 w 1254272"/>
              <a:gd name="connsiteY560" fmla="*/ 111623 h 1071572"/>
              <a:gd name="connsiteX561" fmla="*/ 1075035 w 1254272"/>
              <a:gd name="connsiteY561" fmla="*/ 111326 h 1071572"/>
              <a:gd name="connsiteX562" fmla="*/ 1086220 w 1254272"/>
              <a:gd name="connsiteY562" fmla="*/ 96145 h 1071572"/>
              <a:gd name="connsiteX563" fmla="*/ 1093677 w 1254272"/>
              <a:gd name="connsiteY563" fmla="*/ 85727 h 1071572"/>
              <a:gd name="connsiteX564" fmla="*/ 1100823 w 1254272"/>
              <a:gd name="connsiteY564" fmla="*/ 70248 h 1071572"/>
              <a:gd name="connsiteX565" fmla="*/ 1102377 w 1254272"/>
              <a:gd name="connsiteY565" fmla="*/ 67272 h 1071572"/>
              <a:gd name="connsiteX566" fmla="*/ 1104552 w 1254272"/>
              <a:gd name="connsiteY566" fmla="*/ 63700 h 1071572"/>
              <a:gd name="connsiteX567" fmla="*/ 1105794 w 1254272"/>
              <a:gd name="connsiteY567" fmla="*/ 60426 h 1071572"/>
              <a:gd name="connsiteX568" fmla="*/ 1107037 w 1254272"/>
              <a:gd name="connsiteY568" fmla="*/ 55365 h 1071572"/>
              <a:gd name="connsiteX569" fmla="*/ 1107659 w 1254272"/>
              <a:gd name="connsiteY569" fmla="*/ 50603 h 1071572"/>
              <a:gd name="connsiteX570" fmla="*/ 1107037 w 1254272"/>
              <a:gd name="connsiteY570" fmla="*/ 46138 h 1071572"/>
              <a:gd name="connsiteX571" fmla="*/ 1107659 w 1254272"/>
              <a:gd name="connsiteY571" fmla="*/ 42566 h 1071572"/>
              <a:gd name="connsiteX572" fmla="*/ 1107969 w 1254272"/>
              <a:gd name="connsiteY572" fmla="*/ 35124 h 1071572"/>
              <a:gd name="connsiteX573" fmla="*/ 229299 w 1254272"/>
              <a:gd name="connsiteY573" fmla="*/ 141390 h 1071572"/>
              <a:gd name="connsiteX574" fmla="*/ 227435 w 1254272"/>
              <a:gd name="connsiteY574" fmla="*/ 151808 h 1071572"/>
              <a:gd name="connsiteX575" fmla="*/ 232096 w 1254272"/>
              <a:gd name="connsiteY575" fmla="*/ 153594 h 1071572"/>
              <a:gd name="connsiteX576" fmla="*/ 233960 w 1254272"/>
              <a:gd name="connsiteY576" fmla="*/ 145855 h 1071572"/>
              <a:gd name="connsiteX577" fmla="*/ 229299 w 1254272"/>
              <a:gd name="connsiteY577" fmla="*/ 141390 h 1071572"/>
              <a:gd name="connsiteX578" fmla="*/ 220600 w 1254272"/>
              <a:gd name="connsiteY578" fmla="*/ 158059 h 1071572"/>
              <a:gd name="connsiteX579" fmla="*/ 219978 w 1254272"/>
              <a:gd name="connsiteY579" fmla="*/ 158356 h 1071572"/>
              <a:gd name="connsiteX580" fmla="*/ 218425 w 1254272"/>
              <a:gd name="connsiteY580" fmla="*/ 160440 h 1071572"/>
              <a:gd name="connsiteX581" fmla="*/ 210036 w 1254272"/>
              <a:gd name="connsiteY581" fmla="*/ 186634 h 1071572"/>
              <a:gd name="connsiteX582" fmla="*/ 212211 w 1254272"/>
              <a:gd name="connsiteY582" fmla="*/ 191397 h 1071572"/>
              <a:gd name="connsiteX583" fmla="*/ 214075 w 1254272"/>
              <a:gd name="connsiteY583" fmla="*/ 179788 h 1071572"/>
              <a:gd name="connsiteX584" fmla="*/ 218425 w 1254272"/>
              <a:gd name="connsiteY584" fmla="*/ 179788 h 1071572"/>
              <a:gd name="connsiteX585" fmla="*/ 225882 w 1254272"/>
              <a:gd name="connsiteY585" fmla="*/ 178002 h 1071572"/>
              <a:gd name="connsiteX586" fmla="*/ 229610 w 1254272"/>
              <a:gd name="connsiteY586" fmla="*/ 174728 h 1071572"/>
              <a:gd name="connsiteX587" fmla="*/ 218735 w 1254272"/>
              <a:gd name="connsiteY587" fmla="*/ 175025 h 1071572"/>
              <a:gd name="connsiteX588" fmla="*/ 218425 w 1254272"/>
              <a:gd name="connsiteY588" fmla="*/ 164309 h 1071572"/>
              <a:gd name="connsiteX589" fmla="*/ 222775 w 1254272"/>
              <a:gd name="connsiteY589" fmla="*/ 159844 h 1071572"/>
              <a:gd name="connsiteX590" fmla="*/ 220600 w 1254272"/>
              <a:gd name="connsiteY590" fmla="*/ 158058 h 1071572"/>
              <a:gd name="connsiteX591" fmla="*/ 324375 w 1254272"/>
              <a:gd name="connsiteY591" fmla="*/ 173835 h 1071572"/>
              <a:gd name="connsiteX592" fmla="*/ 325617 w 1254272"/>
              <a:gd name="connsiteY592" fmla="*/ 176514 h 1071572"/>
              <a:gd name="connsiteX593" fmla="*/ 329967 w 1254272"/>
              <a:gd name="connsiteY593" fmla="*/ 175323 h 1071572"/>
              <a:gd name="connsiteX594" fmla="*/ 324375 w 1254272"/>
              <a:gd name="connsiteY594" fmla="*/ 173835 h 1071572"/>
              <a:gd name="connsiteX595" fmla="*/ 230231 w 1254272"/>
              <a:gd name="connsiteY595" fmla="*/ 190802 h 1071572"/>
              <a:gd name="connsiteX596" fmla="*/ 221532 w 1254272"/>
              <a:gd name="connsiteY596" fmla="*/ 197350 h 1071572"/>
              <a:gd name="connsiteX597" fmla="*/ 232406 w 1254272"/>
              <a:gd name="connsiteY597" fmla="*/ 197946 h 1071572"/>
              <a:gd name="connsiteX598" fmla="*/ 230231 w 1254272"/>
              <a:gd name="connsiteY598" fmla="*/ 190802 h 1071572"/>
              <a:gd name="connsiteX599" fmla="*/ 576045 w 1254272"/>
              <a:gd name="connsiteY599" fmla="*/ 195267 h 1071572"/>
              <a:gd name="connsiteX600" fmla="*/ 565170 w 1254272"/>
              <a:gd name="connsiteY600" fmla="*/ 198839 h 1071572"/>
              <a:gd name="connsiteX601" fmla="*/ 564860 w 1254272"/>
              <a:gd name="connsiteY601" fmla="*/ 202411 h 1071572"/>
              <a:gd name="connsiteX602" fmla="*/ 567967 w 1254272"/>
              <a:gd name="connsiteY602" fmla="*/ 205983 h 1071572"/>
              <a:gd name="connsiteX603" fmla="*/ 569831 w 1254272"/>
              <a:gd name="connsiteY603" fmla="*/ 208364 h 1071572"/>
              <a:gd name="connsiteX604" fmla="*/ 573559 w 1254272"/>
              <a:gd name="connsiteY604" fmla="*/ 204792 h 1071572"/>
              <a:gd name="connsiteX605" fmla="*/ 576666 w 1254272"/>
              <a:gd name="connsiteY605" fmla="*/ 206578 h 1071572"/>
              <a:gd name="connsiteX606" fmla="*/ 582259 w 1254272"/>
              <a:gd name="connsiteY606" fmla="*/ 210150 h 1071572"/>
              <a:gd name="connsiteX607" fmla="*/ 584434 w 1254272"/>
              <a:gd name="connsiteY607" fmla="*/ 213722 h 1071572"/>
              <a:gd name="connsiteX608" fmla="*/ 582570 w 1254272"/>
              <a:gd name="connsiteY608" fmla="*/ 218485 h 1071572"/>
              <a:gd name="connsiteX609" fmla="*/ 578841 w 1254272"/>
              <a:gd name="connsiteY609" fmla="*/ 216699 h 1071572"/>
              <a:gd name="connsiteX610" fmla="*/ 578220 w 1254272"/>
              <a:gd name="connsiteY610" fmla="*/ 213127 h 1071572"/>
              <a:gd name="connsiteX611" fmla="*/ 576356 w 1254272"/>
              <a:gd name="connsiteY611" fmla="*/ 212829 h 1071572"/>
              <a:gd name="connsiteX612" fmla="*/ 574492 w 1254272"/>
              <a:gd name="connsiteY612" fmla="*/ 210150 h 1071572"/>
              <a:gd name="connsiteX613" fmla="*/ 571384 w 1254272"/>
              <a:gd name="connsiteY613" fmla="*/ 209258 h 1071572"/>
              <a:gd name="connsiteX614" fmla="*/ 570453 w 1254272"/>
              <a:gd name="connsiteY614" fmla="*/ 213128 h 1071572"/>
              <a:gd name="connsiteX615" fmla="*/ 568589 w 1254272"/>
              <a:gd name="connsiteY615" fmla="*/ 211937 h 1071572"/>
              <a:gd name="connsiteX616" fmla="*/ 560821 w 1254272"/>
              <a:gd name="connsiteY616" fmla="*/ 211937 h 1071572"/>
              <a:gd name="connsiteX617" fmla="*/ 560511 w 1254272"/>
              <a:gd name="connsiteY617" fmla="*/ 214616 h 1071572"/>
              <a:gd name="connsiteX618" fmla="*/ 563618 w 1254272"/>
              <a:gd name="connsiteY618" fmla="*/ 216104 h 1071572"/>
              <a:gd name="connsiteX619" fmla="*/ 565482 w 1254272"/>
              <a:gd name="connsiteY619" fmla="*/ 217295 h 1071572"/>
              <a:gd name="connsiteX620" fmla="*/ 566414 w 1254272"/>
              <a:gd name="connsiteY620" fmla="*/ 218783 h 1071572"/>
              <a:gd name="connsiteX621" fmla="*/ 567035 w 1254272"/>
              <a:gd name="connsiteY621" fmla="*/ 219974 h 1071572"/>
              <a:gd name="connsiteX622" fmla="*/ 560821 w 1254272"/>
              <a:gd name="connsiteY622" fmla="*/ 224736 h 1071572"/>
              <a:gd name="connsiteX623" fmla="*/ 563307 w 1254272"/>
              <a:gd name="connsiteY623" fmla="*/ 226522 h 1071572"/>
              <a:gd name="connsiteX624" fmla="*/ 565792 w 1254272"/>
              <a:gd name="connsiteY624" fmla="*/ 228904 h 1071572"/>
              <a:gd name="connsiteX625" fmla="*/ 564861 w 1254272"/>
              <a:gd name="connsiteY625" fmla="*/ 232476 h 1071572"/>
              <a:gd name="connsiteX626" fmla="*/ 558336 w 1254272"/>
              <a:gd name="connsiteY626" fmla="*/ 233964 h 1071572"/>
              <a:gd name="connsiteX627" fmla="*/ 560822 w 1254272"/>
              <a:gd name="connsiteY627" fmla="*/ 239917 h 1071572"/>
              <a:gd name="connsiteX628" fmla="*/ 571696 w 1254272"/>
              <a:gd name="connsiteY628" fmla="*/ 245573 h 1071572"/>
              <a:gd name="connsiteX629" fmla="*/ 573250 w 1254272"/>
              <a:gd name="connsiteY629" fmla="*/ 246168 h 1071572"/>
              <a:gd name="connsiteX630" fmla="*/ 579153 w 1254272"/>
              <a:gd name="connsiteY630" fmla="*/ 248847 h 1071572"/>
              <a:gd name="connsiteX631" fmla="*/ 579775 w 1254272"/>
              <a:gd name="connsiteY631" fmla="*/ 240513 h 1071572"/>
              <a:gd name="connsiteX632" fmla="*/ 594067 w 1254272"/>
              <a:gd name="connsiteY632" fmla="*/ 233964 h 1071572"/>
              <a:gd name="connsiteX633" fmla="*/ 597795 w 1254272"/>
              <a:gd name="connsiteY633" fmla="*/ 239322 h 1071572"/>
              <a:gd name="connsiteX634" fmla="*/ 602456 w 1254272"/>
              <a:gd name="connsiteY634" fmla="*/ 239619 h 1071572"/>
              <a:gd name="connsiteX635" fmla="*/ 600902 w 1254272"/>
              <a:gd name="connsiteY635" fmla="*/ 230987 h 1071572"/>
              <a:gd name="connsiteX636" fmla="*/ 590338 w 1254272"/>
              <a:gd name="connsiteY636" fmla="*/ 221759 h 1071572"/>
              <a:gd name="connsiteX637" fmla="*/ 596553 w 1254272"/>
              <a:gd name="connsiteY637" fmla="*/ 211936 h 1071572"/>
              <a:gd name="connsiteX638" fmla="*/ 586610 w 1254272"/>
              <a:gd name="connsiteY638" fmla="*/ 206578 h 1071572"/>
              <a:gd name="connsiteX639" fmla="*/ 575735 w 1254272"/>
              <a:gd name="connsiteY639" fmla="*/ 203006 h 1071572"/>
              <a:gd name="connsiteX640" fmla="*/ 577910 w 1254272"/>
              <a:gd name="connsiteY640" fmla="*/ 198839 h 1071572"/>
              <a:gd name="connsiteX641" fmla="*/ 576046 w 1254272"/>
              <a:gd name="connsiteY641" fmla="*/ 195267 h 1071572"/>
              <a:gd name="connsiteX642" fmla="*/ 240795 w 1254272"/>
              <a:gd name="connsiteY642" fmla="*/ 214317 h 1071572"/>
              <a:gd name="connsiteX643" fmla="*/ 233960 w 1254272"/>
              <a:gd name="connsiteY643" fmla="*/ 216699 h 1071572"/>
              <a:gd name="connsiteX644" fmla="*/ 234581 w 1254272"/>
              <a:gd name="connsiteY644" fmla="*/ 221163 h 1071572"/>
              <a:gd name="connsiteX645" fmla="*/ 240795 w 1254272"/>
              <a:gd name="connsiteY645" fmla="*/ 217294 h 1071572"/>
              <a:gd name="connsiteX646" fmla="*/ 240795 w 1254272"/>
              <a:gd name="connsiteY646" fmla="*/ 214317 h 1071572"/>
              <a:gd name="connsiteX647" fmla="*/ 411682 w 1254272"/>
              <a:gd name="connsiteY647" fmla="*/ 217294 h 1071572"/>
              <a:gd name="connsiteX648" fmla="*/ 406090 w 1254272"/>
              <a:gd name="connsiteY648" fmla="*/ 227414 h 1071572"/>
              <a:gd name="connsiteX649" fmla="*/ 408575 w 1254272"/>
              <a:gd name="connsiteY649" fmla="*/ 228903 h 1071572"/>
              <a:gd name="connsiteX650" fmla="*/ 412614 w 1254272"/>
              <a:gd name="connsiteY650" fmla="*/ 229795 h 1071572"/>
              <a:gd name="connsiteX651" fmla="*/ 417275 w 1254272"/>
              <a:gd name="connsiteY651" fmla="*/ 233665 h 1071572"/>
              <a:gd name="connsiteX652" fmla="*/ 424732 w 1254272"/>
              <a:gd name="connsiteY652" fmla="*/ 232177 h 1071572"/>
              <a:gd name="connsiteX653" fmla="*/ 426907 w 1254272"/>
              <a:gd name="connsiteY653" fmla="*/ 228902 h 1071572"/>
              <a:gd name="connsiteX654" fmla="*/ 414168 w 1254272"/>
              <a:gd name="connsiteY654" fmla="*/ 217293 h 1071572"/>
              <a:gd name="connsiteX655" fmla="*/ 411682 w 1254272"/>
              <a:gd name="connsiteY655" fmla="*/ 217293 h 1071572"/>
              <a:gd name="connsiteX656" fmla="*/ 562063 w 1254272"/>
              <a:gd name="connsiteY656" fmla="*/ 218186 h 1071572"/>
              <a:gd name="connsiteX657" fmla="*/ 557713 w 1254272"/>
              <a:gd name="connsiteY657" fmla="*/ 222354 h 1071572"/>
              <a:gd name="connsiteX658" fmla="*/ 564549 w 1254272"/>
              <a:gd name="connsiteY658" fmla="*/ 221163 h 1071572"/>
              <a:gd name="connsiteX659" fmla="*/ 563617 w 1254272"/>
              <a:gd name="connsiteY659" fmla="*/ 218782 h 1071572"/>
              <a:gd name="connsiteX660" fmla="*/ 562063 w 1254272"/>
              <a:gd name="connsiteY660" fmla="*/ 218186 h 1071572"/>
              <a:gd name="connsiteX661" fmla="*/ 443685 w 1254272"/>
              <a:gd name="connsiteY661" fmla="*/ 276528 h 1071572"/>
              <a:gd name="connsiteX662" fmla="*/ 442131 w 1254272"/>
              <a:gd name="connsiteY662" fmla="*/ 276825 h 1071572"/>
              <a:gd name="connsiteX663" fmla="*/ 434053 w 1254272"/>
              <a:gd name="connsiteY663" fmla="*/ 282779 h 1071572"/>
              <a:gd name="connsiteX664" fmla="*/ 437781 w 1254272"/>
              <a:gd name="connsiteY664" fmla="*/ 283671 h 1071572"/>
              <a:gd name="connsiteX665" fmla="*/ 438713 w 1254272"/>
              <a:gd name="connsiteY665" fmla="*/ 282183 h 1071572"/>
              <a:gd name="connsiteX666" fmla="*/ 441199 w 1254272"/>
              <a:gd name="connsiteY666" fmla="*/ 281588 h 1071572"/>
              <a:gd name="connsiteX667" fmla="*/ 443684 w 1254272"/>
              <a:gd name="connsiteY667" fmla="*/ 276527 h 1071572"/>
              <a:gd name="connsiteX668" fmla="*/ 639428 w 1254272"/>
              <a:gd name="connsiteY668" fmla="*/ 284565 h 1071572"/>
              <a:gd name="connsiteX669" fmla="*/ 639738 w 1254272"/>
              <a:gd name="connsiteY669" fmla="*/ 285161 h 1071572"/>
              <a:gd name="connsiteX670" fmla="*/ 639738 w 1254272"/>
              <a:gd name="connsiteY670" fmla="*/ 286649 h 1071572"/>
              <a:gd name="connsiteX671" fmla="*/ 166226 w 1254272"/>
              <a:gd name="connsiteY671" fmla="*/ 305402 h 1071572"/>
              <a:gd name="connsiteX672" fmla="*/ 164984 w 1254272"/>
              <a:gd name="connsiteY672" fmla="*/ 306592 h 1071572"/>
              <a:gd name="connsiteX673" fmla="*/ 169333 w 1254272"/>
              <a:gd name="connsiteY673" fmla="*/ 307188 h 1071572"/>
              <a:gd name="connsiteX674" fmla="*/ 170576 w 1254272"/>
              <a:gd name="connsiteY674" fmla="*/ 305402 h 1071572"/>
              <a:gd name="connsiteX675" fmla="*/ 166226 w 1254272"/>
              <a:gd name="connsiteY675" fmla="*/ 305402 h 1071572"/>
              <a:gd name="connsiteX676" fmla="*/ 150070 w 1254272"/>
              <a:gd name="connsiteY676" fmla="*/ 307188 h 1071572"/>
              <a:gd name="connsiteX677" fmla="*/ 148827 w 1254272"/>
              <a:gd name="connsiteY677" fmla="*/ 308974 h 1071572"/>
              <a:gd name="connsiteX678" fmla="*/ 151934 w 1254272"/>
              <a:gd name="connsiteY678" fmla="*/ 310462 h 1071572"/>
              <a:gd name="connsiteX679" fmla="*/ 157216 w 1254272"/>
              <a:gd name="connsiteY679" fmla="*/ 308974 h 1071572"/>
              <a:gd name="connsiteX680" fmla="*/ 152866 w 1254272"/>
              <a:gd name="connsiteY680" fmla="*/ 307188 h 1071572"/>
              <a:gd name="connsiteX681" fmla="*/ 150070 w 1254272"/>
              <a:gd name="connsiteY681" fmla="*/ 307188 h 1071572"/>
              <a:gd name="connsiteX682" fmla="*/ 143234 w 1254272"/>
              <a:gd name="connsiteY682" fmla="*/ 308974 h 1071572"/>
              <a:gd name="connsiteX683" fmla="*/ 145720 w 1254272"/>
              <a:gd name="connsiteY683" fmla="*/ 311950 h 1071572"/>
              <a:gd name="connsiteX684" fmla="*/ 144788 w 1254272"/>
              <a:gd name="connsiteY684" fmla="*/ 308974 h 1071572"/>
              <a:gd name="connsiteX685" fmla="*/ 143235 w 1254272"/>
              <a:gd name="connsiteY685" fmla="*/ 308974 h 1071572"/>
              <a:gd name="connsiteX686" fmla="*/ 131738 w 1254272"/>
              <a:gd name="connsiteY686" fmla="*/ 309866 h 1071572"/>
              <a:gd name="connsiteX687" fmla="*/ 132360 w 1254272"/>
              <a:gd name="connsiteY687" fmla="*/ 312545 h 1071572"/>
              <a:gd name="connsiteX688" fmla="*/ 131738 w 1254272"/>
              <a:gd name="connsiteY688" fmla="*/ 309866 h 1071572"/>
              <a:gd name="connsiteX689" fmla="*/ 116825 w 1254272"/>
              <a:gd name="connsiteY689" fmla="*/ 314629 h 1071572"/>
              <a:gd name="connsiteX690" fmla="*/ 107503 w 1254272"/>
              <a:gd name="connsiteY690" fmla="*/ 314926 h 1071572"/>
              <a:gd name="connsiteX691" fmla="*/ 118067 w 1254272"/>
              <a:gd name="connsiteY691" fmla="*/ 316116 h 1071572"/>
              <a:gd name="connsiteX692" fmla="*/ 116825 w 1254272"/>
              <a:gd name="connsiteY692" fmla="*/ 314628 h 1071572"/>
              <a:gd name="connsiteX693" fmla="*/ 96007 w 1254272"/>
              <a:gd name="connsiteY693" fmla="*/ 321475 h 1071572"/>
              <a:gd name="connsiteX694" fmla="*/ 90415 w 1254272"/>
              <a:gd name="connsiteY694" fmla="*/ 322665 h 1071572"/>
              <a:gd name="connsiteX695" fmla="*/ 94143 w 1254272"/>
              <a:gd name="connsiteY695" fmla="*/ 327130 h 1071572"/>
              <a:gd name="connsiteX696" fmla="*/ 100047 w 1254272"/>
              <a:gd name="connsiteY696" fmla="*/ 322963 h 1071572"/>
              <a:gd name="connsiteX697" fmla="*/ 96007 w 1254272"/>
              <a:gd name="connsiteY697" fmla="*/ 321475 h 10715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</a:cxnLst>
            <a:rect l="l" t="t" r="r" b="b"/>
            <a:pathLst>
              <a:path w="1254272" h="1071572">
                <a:moveTo>
                  <a:pt x="1088706" y="0"/>
                </a:moveTo>
                <a:cubicBezTo>
                  <a:pt x="1088202" y="1949"/>
                  <a:pt x="1088489" y="4838"/>
                  <a:pt x="1092434" y="14288"/>
                </a:cubicBezTo>
                <a:cubicBezTo>
                  <a:pt x="1093367" y="16075"/>
                  <a:pt x="1094297" y="17859"/>
                  <a:pt x="1096163" y="19646"/>
                </a:cubicBezTo>
                <a:cubicBezTo>
                  <a:pt x="1102820" y="19873"/>
                  <a:pt x="1105578" y="25695"/>
                  <a:pt x="1107348" y="32445"/>
                </a:cubicBezTo>
                <a:cubicBezTo>
                  <a:pt x="1106474" y="29487"/>
                  <a:pt x="1099352" y="23554"/>
                  <a:pt x="1098959" y="23515"/>
                </a:cubicBezTo>
                <a:cubicBezTo>
                  <a:pt x="1098565" y="23477"/>
                  <a:pt x="1097269" y="23069"/>
                  <a:pt x="1097405" y="24111"/>
                </a:cubicBezTo>
                <a:cubicBezTo>
                  <a:pt x="1097949" y="28278"/>
                  <a:pt x="1101040" y="35489"/>
                  <a:pt x="1101445" y="43161"/>
                </a:cubicBezTo>
                <a:cubicBezTo>
                  <a:pt x="1101832" y="50508"/>
                  <a:pt x="1101056" y="55365"/>
                  <a:pt x="1098959" y="60723"/>
                </a:cubicBezTo>
                <a:cubicBezTo>
                  <a:pt x="1096862" y="66081"/>
                  <a:pt x="1096163" y="67569"/>
                  <a:pt x="1096163" y="67569"/>
                </a:cubicBezTo>
                <a:cubicBezTo>
                  <a:pt x="1096163" y="67569"/>
                  <a:pt x="1092045" y="75922"/>
                  <a:pt x="1091502" y="76797"/>
                </a:cubicBezTo>
                <a:cubicBezTo>
                  <a:pt x="1088579" y="81505"/>
                  <a:pt x="1084003" y="89991"/>
                  <a:pt x="1081559" y="93466"/>
                </a:cubicBezTo>
                <a:cubicBezTo>
                  <a:pt x="1076673" y="100416"/>
                  <a:pt x="1076278" y="100583"/>
                  <a:pt x="1070685" y="107456"/>
                </a:cubicBezTo>
                <a:cubicBezTo>
                  <a:pt x="1069038" y="110408"/>
                  <a:pt x="1065381" y="112455"/>
                  <a:pt x="1059189" y="113707"/>
                </a:cubicBezTo>
                <a:cubicBezTo>
                  <a:pt x="1056093" y="114334"/>
                  <a:pt x="1055987" y="111789"/>
                  <a:pt x="1052043" y="111921"/>
                </a:cubicBezTo>
                <a:cubicBezTo>
                  <a:pt x="1048098" y="112053"/>
                  <a:pt x="1040280" y="114910"/>
                  <a:pt x="1038372" y="114898"/>
                </a:cubicBezTo>
                <a:cubicBezTo>
                  <a:pt x="1035093" y="114879"/>
                  <a:pt x="1034702" y="111640"/>
                  <a:pt x="1033400" y="113410"/>
                </a:cubicBezTo>
                <a:cubicBezTo>
                  <a:pt x="1031238" y="116436"/>
                  <a:pt x="1032734" y="124522"/>
                  <a:pt x="1032779" y="125614"/>
                </a:cubicBezTo>
                <a:cubicBezTo>
                  <a:pt x="1033801" y="129697"/>
                  <a:pt x="1033966" y="131954"/>
                  <a:pt x="1031536" y="147343"/>
                </a:cubicBezTo>
                <a:cubicBezTo>
                  <a:pt x="1030701" y="148664"/>
                  <a:pt x="1029907" y="152063"/>
                  <a:pt x="1032779" y="152701"/>
                </a:cubicBezTo>
                <a:cubicBezTo>
                  <a:pt x="1037338" y="153714"/>
                  <a:pt x="1035940" y="152090"/>
                  <a:pt x="1036507" y="150320"/>
                </a:cubicBezTo>
                <a:cubicBezTo>
                  <a:pt x="1037703" y="146588"/>
                  <a:pt x="1037231" y="138489"/>
                  <a:pt x="1041479" y="141688"/>
                </a:cubicBezTo>
                <a:cubicBezTo>
                  <a:pt x="1044893" y="144259"/>
                  <a:pt x="1043570" y="149226"/>
                  <a:pt x="1044896" y="149427"/>
                </a:cubicBezTo>
                <a:cubicBezTo>
                  <a:pt x="1048148" y="149918"/>
                  <a:pt x="1047071" y="142953"/>
                  <a:pt x="1053907" y="143176"/>
                </a:cubicBezTo>
                <a:cubicBezTo>
                  <a:pt x="1058878" y="142878"/>
                  <a:pt x="1062607" y="140646"/>
                  <a:pt x="1065403" y="142580"/>
                </a:cubicBezTo>
                <a:cubicBezTo>
                  <a:pt x="1066801" y="143548"/>
                  <a:pt x="1063577" y="144590"/>
                  <a:pt x="1061985" y="146450"/>
                </a:cubicBezTo>
                <a:cubicBezTo>
                  <a:pt x="1059425" y="149441"/>
                  <a:pt x="1057169" y="152180"/>
                  <a:pt x="1055150" y="153296"/>
                </a:cubicBezTo>
                <a:cubicBezTo>
                  <a:pt x="1051421" y="156422"/>
                  <a:pt x="1045673" y="160738"/>
                  <a:pt x="1043964" y="161333"/>
                </a:cubicBezTo>
                <a:cubicBezTo>
                  <a:pt x="1043110" y="161631"/>
                  <a:pt x="1041818" y="156199"/>
                  <a:pt x="1040236" y="159250"/>
                </a:cubicBezTo>
                <a:cubicBezTo>
                  <a:pt x="1038682" y="162245"/>
                  <a:pt x="1037828" y="167807"/>
                  <a:pt x="1037129" y="168775"/>
                </a:cubicBezTo>
                <a:cubicBezTo>
                  <a:pt x="1035419" y="170710"/>
                  <a:pt x="1032468" y="171007"/>
                  <a:pt x="1030915" y="172644"/>
                </a:cubicBezTo>
                <a:cubicBezTo>
                  <a:pt x="1030077" y="173527"/>
                  <a:pt x="1029308" y="174635"/>
                  <a:pt x="1028118" y="176514"/>
                </a:cubicBezTo>
                <a:cubicBezTo>
                  <a:pt x="1027943" y="176790"/>
                  <a:pt x="1027688" y="176783"/>
                  <a:pt x="1027497" y="177109"/>
                </a:cubicBezTo>
                <a:cubicBezTo>
                  <a:pt x="1025651" y="179079"/>
                  <a:pt x="1023253" y="183465"/>
                  <a:pt x="1021283" y="185742"/>
                </a:cubicBezTo>
                <a:cubicBezTo>
                  <a:pt x="1016001" y="191844"/>
                  <a:pt x="1011962" y="190802"/>
                  <a:pt x="1007301" y="194671"/>
                </a:cubicBezTo>
                <a:cubicBezTo>
                  <a:pt x="1006802" y="195469"/>
                  <a:pt x="1006123" y="196125"/>
                  <a:pt x="1005126" y="196755"/>
                </a:cubicBezTo>
                <a:lnTo>
                  <a:pt x="1004505" y="197052"/>
                </a:lnTo>
                <a:cubicBezTo>
                  <a:pt x="1003723" y="197477"/>
                  <a:pt x="1002893" y="197919"/>
                  <a:pt x="1001709" y="198243"/>
                </a:cubicBezTo>
                <a:cubicBezTo>
                  <a:pt x="998582" y="199098"/>
                  <a:pt x="993708" y="199731"/>
                  <a:pt x="992077" y="200624"/>
                </a:cubicBezTo>
                <a:cubicBezTo>
                  <a:pt x="992853" y="194969"/>
                  <a:pt x="988504" y="195564"/>
                  <a:pt x="989902" y="193480"/>
                </a:cubicBezTo>
                <a:cubicBezTo>
                  <a:pt x="991300" y="191397"/>
                  <a:pt x="1004425" y="187354"/>
                  <a:pt x="1008544" y="184551"/>
                </a:cubicBezTo>
                <a:cubicBezTo>
                  <a:pt x="1012567" y="181813"/>
                  <a:pt x="1019108" y="176514"/>
                  <a:pt x="1019108" y="176514"/>
                </a:cubicBezTo>
                <a:cubicBezTo>
                  <a:pt x="1019187" y="175546"/>
                  <a:pt x="1019187" y="175993"/>
                  <a:pt x="1020040" y="175025"/>
                </a:cubicBezTo>
                <a:cubicBezTo>
                  <a:pt x="1020894" y="174058"/>
                  <a:pt x="1023147" y="172942"/>
                  <a:pt x="1024700" y="169072"/>
                </a:cubicBezTo>
                <a:cubicBezTo>
                  <a:pt x="1026255" y="165203"/>
                  <a:pt x="1028351" y="163416"/>
                  <a:pt x="1029982" y="160440"/>
                </a:cubicBezTo>
                <a:cubicBezTo>
                  <a:pt x="1031614" y="157463"/>
                  <a:pt x="1032080" y="157537"/>
                  <a:pt x="1032778" y="156868"/>
                </a:cubicBezTo>
                <a:cubicBezTo>
                  <a:pt x="1033477" y="156198"/>
                  <a:pt x="1031225" y="153594"/>
                  <a:pt x="1031225" y="153594"/>
                </a:cubicBezTo>
                <a:lnTo>
                  <a:pt x="1028739" y="151808"/>
                </a:lnTo>
                <a:cubicBezTo>
                  <a:pt x="1028739" y="151808"/>
                  <a:pt x="1027729" y="156049"/>
                  <a:pt x="1025632" y="158654"/>
                </a:cubicBezTo>
                <a:cubicBezTo>
                  <a:pt x="1023535" y="161258"/>
                  <a:pt x="1021282" y="165351"/>
                  <a:pt x="1019729" y="168179"/>
                </a:cubicBezTo>
                <a:cubicBezTo>
                  <a:pt x="1018175" y="171007"/>
                  <a:pt x="1014758" y="174132"/>
                  <a:pt x="1014758" y="174132"/>
                </a:cubicBezTo>
                <a:cubicBezTo>
                  <a:pt x="1014758" y="174132"/>
                  <a:pt x="1008226" y="178466"/>
                  <a:pt x="1005436" y="180383"/>
                </a:cubicBezTo>
                <a:cubicBezTo>
                  <a:pt x="993899" y="186066"/>
                  <a:pt x="986900" y="190606"/>
                  <a:pt x="979648" y="192885"/>
                </a:cubicBezTo>
                <a:cubicBezTo>
                  <a:pt x="972833" y="195027"/>
                  <a:pt x="965786" y="195176"/>
                  <a:pt x="954792" y="192290"/>
                </a:cubicBezTo>
                <a:cubicBezTo>
                  <a:pt x="941331" y="187132"/>
                  <a:pt x="944477" y="184216"/>
                  <a:pt x="941121" y="176216"/>
                </a:cubicBezTo>
                <a:cubicBezTo>
                  <a:pt x="939827" y="173130"/>
                  <a:pt x="937627" y="169365"/>
                  <a:pt x="933042" y="164309"/>
                </a:cubicBezTo>
                <a:cubicBezTo>
                  <a:pt x="931177" y="161629"/>
                  <a:pt x="931176" y="156570"/>
                  <a:pt x="934596" y="154189"/>
                </a:cubicBezTo>
                <a:cubicBezTo>
                  <a:pt x="938015" y="152105"/>
                  <a:pt x="956034" y="161630"/>
                  <a:pt x="960384" y="162523"/>
                </a:cubicBezTo>
                <a:cubicBezTo>
                  <a:pt x="959140" y="156123"/>
                  <a:pt x="950870" y="149638"/>
                  <a:pt x="928693" y="148533"/>
                </a:cubicBezTo>
                <a:cubicBezTo>
                  <a:pt x="924395" y="148319"/>
                  <a:pt x="922168" y="143473"/>
                  <a:pt x="922168" y="143473"/>
                </a:cubicBezTo>
                <a:cubicBezTo>
                  <a:pt x="922168" y="143473"/>
                  <a:pt x="914106" y="144954"/>
                  <a:pt x="904458" y="146747"/>
                </a:cubicBezTo>
                <a:cubicBezTo>
                  <a:pt x="896634" y="148202"/>
                  <a:pt x="887963" y="150016"/>
                  <a:pt x="878980" y="152403"/>
                </a:cubicBezTo>
                <a:lnTo>
                  <a:pt x="865309" y="156570"/>
                </a:lnTo>
                <a:cubicBezTo>
                  <a:pt x="864829" y="156746"/>
                  <a:pt x="864532" y="156986"/>
                  <a:pt x="864066" y="157166"/>
                </a:cubicBezTo>
                <a:cubicBezTo>
                  <a:pt x="861588" y="158117"/>
                  <a:pt x="859177" y="158820"/>
                  <a:pt x="857231" y="159845"/>
                </a:cubicBezTo>
                <a:cubicBezTo>
                  <a:pt x="844364" y="166620"/>
                  <a:pt x="844033" y="173235"/>
                  <a:pt x="831443" y="180383"/>
                </a:cubicBezTo>
                <a:cubicBezTo>
                  <a:pt x="823049" y="184851"/>
                  <a:pt x="813736" y="181274"/>
                  <a:pt x="807208" y="186634"/>
                </a:cubicBezTo>
                <a:cubicBezTo>
                  <a:pt x="791353" y="200036"/>
                  <a:pt x="799753" y="208363"/>
                  <a:pt x="791051" y="214912"/>
                </a:cubicBezTo>
                <a:cubicBezTo>
                  <a:pt x="776749" y="226374"/>
                  <a:pt x="748877" y="240191"/>
                  <a:pt x="724250" y="247357"/>
                </a:cubicBezTo>
                <a:cubicBezTo>
                  <a:pt x="716827" y="249517"/>
                  <a:pt x="703728" y="257167"/>
                  <a:pt x="696286" y="259562"/>
                </a:cubicBezTo>
                <a:cubicBezTo>
                  <a:pt x="689689" y="261684"/>
                  <a:pt x="681373" y="266705"/>
                  <a:pt x="681373" y="266705"/>
                </a:cubicBezTo>
                <a:cubicBezTo>
                  <a:pt x="681373" y="266705"/>
                  <a:pt x="672772" y="279007"/>
                  <a:pt x="671119" y="290221"/>
                </a:cubicBezTo>
                <a:cubicBezTo>
                  <a:pt x="669391" y="301952"/>
                  <a:pt x="666397" y="299053"/>
                  <a:pt x="665527" y="304211"/>
                </a:cubicBezTo>
                <a:cubicBezTo>
                  <a:pt x="663957" y="313512"/>
                  <a:pt x="669563" y="311694"/>
                  <a:pt x="670187" y="314034"/>
                </a:cubicBezTo>
                <a:cubicBezTo>
                  <a:pt x="669423" y="325882"/>
                  <a:pt x="678707" y="323016"/>
                  <a:pt x="678887" y="333680"/>
                </a:cubicBezTo>
                <a:cubicBezTo>
                  <a:pt x="678907" y="334872"/>
                  <a:pt x="677049" y="339972"/>
                  <a:pt x="673294" y="338145"/>
                </a:cubicBezTo>
                <a:cubicBezTo>
                  <a:pt x="669991" y="336537"/>
                  <a:pt x="675426" y="329830"/>
                  <a:pt x="665527" y="314927"/>
                </a:cubicBezTo>
                <a:cubicBezTo>
                  <a:pt x="660798" y="307808"/>
                  <a:pt x="654801" y="313348"/>
                  <a:pt x="647506" y="303020"/>
                </a:cubicBezTo>
                <a:cubicBezTo>
                  <a:pt x="646184" y="302944"/>
                  <a:pt x="645781" y="303204"/>
                  <a:pt x="645642" y="303616"/>
                </a:cubicBezTo>
                <a:cubicBezTo>
                  <a:pt x="645582" y="303682"/>
                  <a:pt x="645359" y="303530"/>
                  <a:pt x="645332" y="303616"/>
                </a:cubicBezTo>
                <a:cubicBezTo>
                  <a:pt x="645213" y="303964"/>
                  <a:pt x="645711" y="304554"/>
                  <a:pt x="645953" y="305104"/>
                </a:cubicBezTo>
                <a:cubicBezTo>
                  <a:pt x="646032" y="305270"/>
                  <a:pt x="645883" y="305531"/>
                  <a:pt x="645953" y="305699"/>
                </a:cubicBezTo>
                <a:cubicBezTo>
                  <a:pt x="646303" y="306478"/>
                  <a:pt x="646574" y="307206"/>
                  <a:pt x="646263" y="307783"/>
                </a:cubicBezTo>
                <a:cubicBezTo>
                  <a:pt x="646030" y="308004"/>
                  <a:pt x="645566" y="308255"/>
                  <a:pt x="645020" y="308378"/>
                </a:cubicBezTo>
                <a:cubicBezTo>
                  <a:pt x="643872" y="307847"/>
                  <a:pt x="646436" y="302954"/>
                  <a:pt x="643778" y="302127"/>
                </a:cubicBezTo>
                <a:cubicBezTo>
                  <a:pt x="640941" y="301245"/>
                  <a:pt x="635359" y="305931"/>
                  <a:pt x="629485" y="302723"/>
                </a:cubicBezTo>
                <a:cubicBezTo>
                  <a:pt x="622051" y="298526"/>
                  <a:pt x="617862" y="295471"/>
                  <a:pt x="615504" y="293197"/>
                </a:cubicBezTo>
                <a:cubicBezTo>
                  <a:pt x="616293" y="293009"/>
                  <a:pt x="617570" y="292602"/>
                  <a:pt x="617989" y="292602"/>
                </a:cubicBezTo>
                <a:cubicBezTo>
                  <a:pt x="620406" y="292602"/>
                  <a:pt x="619376" y="288871"/>
                  <a:pt x="620475" y="289923"/>
                </a:cubicBezTo>
                <a:cubicBezTo>
                  <a:pt x="621573" y="290975"/>
                  <a:pt x="618814" y="292094"/>
                  <a:pt x="620785" y="292304"/>
                </a:cubicBezTo>
                <a:cubicBezTo>
                  <a:pt x="622762" y="292515"/>
                  <a:pt x="624802" y="289698"/>
                  <a:pt x="626999" y="288435"/>
                </a:cubicBezTo>
                <a:cubicBezTo>
                  <a:pt x="629196" y="287172"/>
                  <a:pt x="629880" y="288856"/>
                  <a:pt x="633834" y="288435"/>
                </a:cubicBezTo>
                <a:cubicBezTo>
                  <a:pt x="637409" y="288054"/>
                  <a:pt x="639350" y="288623"/>
                  <a:pt x="639738" y="288732"/>
                </a:cubicBezTo>
                <a:lnTo>
                  <a:pt x="639739" y="289031"/>
                </a:lnTo>
                <a:cubicBezTo>
                  <a:pt x="639739" y="289031"/>
                  <a:pt x="642202" y="291637"/>
                  <a:pt x="644399" y="292900"/>
                </a:cubicBezTo>
                <a:cubicBezTo>
                  <a:pt x="646596" y="294163"/>
                  <a:pt x="648840" y="296668"/>
                  <a:pt x="649060" y="294984"/>
                </a:cubicBezTo>
                <a:cubicBezTo>
                  <a:pt x="649280" y="293300"/>
                  <a:pt x="649697" y="290817"/>
                  <a:pt x="651235" y="290817"/>
                </a:cubicBezTo>
                <a:cubicBezTo>
                  <a:pt x="652773" y="290817"/>
                  <a:pt x="654781" y="291183"/>
                  <a:pt x="654342" y="289924"/>
                </a:cubicBezTo>
                <a:cubicBezTo>
                  <a:pt x="653902" y="288661"/>
                  <a:pt x="652515" y="288929"/>
                  <a:pt x="651856" y="287245"/>
                </a:cubicBezTo>
                <a:cubicBezTo>
                  <a:pt x="651428" y="286151"/>
                  <a:pt x="651475" y="285506"/>
                  <a:pt x="651856" y="285161"/>
                </a:cubicBezTo>
                <a:cubicBezTo>
                  <a:pt x="652061" y="285123"/>
                  <a:pt x="652453" y="284819"/>
                  <a:pt x="652788" y="284864"/>
                </a:cubicBezTo>
                <a:cubicBezTo>
                  <a:pt x="654546" y="285075"/>
                  <a:pt x="652728" y="287841"/>
                  <a:pt x="655584" y="287841"/>
                </a:cubicBezTo>
                <a:cubicBezTo>
                  <a:pt x="658440" y="287841"/>
                  <a:pt x="660753" y="288436"/>
                  <a:pt x="662730" y="288436"/>
                </a:cubicBezTo>
                <a:cubicBezTo>
                  <a:pt x="664708" y="288436"/>
                  <a:pt x="668088" y="289134"/>
                  <a:pt x="666770" y="290818"/>
                </a:cubicBezTo>
                <a:cubicBezTo>
                  <a:pt x="665451" y="292501"/>
                  <a:pt x="666110" y="291639"/>
                  <a:pt x="666770" y="292901"/>
                </a:cubicBezTo>
                <a:cubicBezTo>
                  <a:pt x="666869" y="293091"/>
                  <a:pt x="667037" y="293138"/>
                  <a:pt x="667080" y="293198"/>
                </a:cubicBezTo>
                <a:cubicBezTo>
                  <a:pt x="667159" y="292777"/>
                  <a:pt x="667444" y="291833"/>
                  <a:pt x="668323" y="291412"/>
                </a:cubicBezTo>
                <a:cubicBezTo>
                  <a:pt x="670080" y="290570"/>
                  <a:pt x="669479" y="292189"/>
                  <a:pt x="669254" y="289031"/>
                </a:cubicBezTo>
                <a:cubicBezTo>
                  <a:pt x="669034" y="285874"/>
                  <a:pt x="669234" y="284711"/>
                  <a:pt x="671429" y="282185"/>
                </a:cubicBezTo>
                <a:cubicBezTo>
                  <a:pt x="673626" y="279659"/>
                  <a:pt x="673915" y="279425"/>
                  <a:pt x="673915" y="275636"/>
                </a:cubicBezTo>
                <a:cubicBezTo>
                  <a:pt x="673915" y="271848"/>
                  <a:pt x="670801" y="271839"/>
                  <a:pt x="674536" y="270576"/>
                </a:cubicBezTo>
                <a:cubicBezTo>
                  <a:pt x="678271" y="269313"/>
                  <a:pt x="679416" y="269370"/>
                  <a:pt x="679197" y="267897"/>
                </a:cubicBezTo>
                <a:cubicBezTo>
                  <a:pt x="679086" y="267161"/>
                  <a:pt x="679389" y="266348"/>
                  <a:pt x="679197" y="266111"/>
                </a:cubicBezTo>
                <a:cubicBezTo>
                  <a:pt x="679005" y="265874"/>
                  <a:pt x="678196" y="266337"/>
                  <a:pt x="675779" y="267599"/>
                </a:cubicBezTo>
                <a:cubicBezTo>
                  <a:pt x="670946" y="270125"/>
                  <a:pt x="662001" y="274758"/>
                  <a:pt x="660244" y="276232"/>
                </a:cubicBezTo>
                <a:cubicBezTo>
                  <a:pt x="658486" y="277705"/>
                  <a:pt x="657401" y="281553"/>
                  <a:pt x="652787" y="282185"/>
                </a:cubicBezTo>
                <a:cubicBezTo>
                  <a:pt x="648173" y="282816"/>
                  <a:pt x="645754" y="281589"/>
                  <a:pt x="643776" y="281589"/>
                </a:cubicBezTo>
                <a:cubicBezTo>
                  <a:pt x="641799" y="281589"/>
                  <a:pt x="640669" y="281292"/>
                  <a:pt x="640669" y="281292"/>
                </a:cubicBezTo>
                <a:cubicBezTo>
                  <a:pt x="640749" y="281369"/>
                  <a:pt x="640669" y="281589"/>
                  <a:pt x="640669" y="281589"/>
                </a:cubicBezTo>
                <a:cubicBezTo>
                  <a:pt x="640669" y="281589"/>
                  <a:pt x="641077" y="281523"/>
                  <a:pt x="637562" y="279208"/>
                </a:cubicBezTo>
                <a:cubicBezTo>
                  <a:pt x="634047" y="276893"/>
                  <a:pt x="634302" y="276259"/>
                  <a:pt x="627931" y="270576"/>
                </a:cubicBezTo>
                <a:cubicBezTo>
                  <a:pt x="621559" y="264893"/>
                  <a:pt x="620489" y="266090"/>
                  <a:pt x="622027" y="268195"/>
                </a:cubicBezTo>
                <a:cubicBezTo>
                  <a:pt x="623565" y="270300"/>
                  <a:pt x="626029" y="272392"/>
                  <a:pt x="626688" y="275339"/>
                </a:cubicBezTo>
                <a:cubicBezTo>
                  <a:pt x="627347" y="278285"/>
                  <a:pt x="626324" y="280471"/>
                  <a:pt x="625445" y="279208"/>
                </a:cubicBezTo>
                <a:cubicBezTo>
                  <a:pt x="624566" y="277945"/>
                  <a:pt x="622649" y="277125"/>
                  <a:pt x="622649" y="277125"/>
                </a:cubicBezTo>
                <a:cubicBezTo>
                  <a:pt x="622649" y="277125"/>
                  <a:pt x="622141" y="275251"/>
                  <a:pt x="620163" y="275041"/>
                </a:cubicBezTo>
                <a:cubicBezTo>
                  <a:pt x="618186" y="274830"/>
                  <a:pt x="615920" y="276929"/>
                  <a:pt x="617677" y="278613"/>
                </a:cubicBezTo>
                <a:cubicBezTo>
                  <a:pt x="619435" y="280297"/>
                  <a:pt x="619934" y="285104"/>
                  <a:pt x="618609" y="287840"/>
                </a:cubicBezTo>
                <a:cubicBezTo>
                  <a:pt x="618093" y="288912"/>
                  <a:pt x="615625" y="289747"/>
                  <a:pt x="613016" y="290222"/>
                </a:cubicBezTo>
                <a:cubicBezTo>
                  <a:pt x="610974" y="284590"/>
                  <a:pt x="625723" y="285259"/>
                  <a:pt x="607113" y="273255"/>
                </a:cubicBezTo>
                <a:cubicBezTo>
                  <a:pt x="600503" y="268992"/>
                  <a:pt x="622640" y="267314"/>
                  <a:pt x="616434" y="265218"/>
                </a:cubicBezTo>
                <a:cubicBezTo>
                  <a:pt x="608525" y="252224"/>
                  <a:pt x="603781" y="253161"/>
                  <a:pt x="604938" y="258372"/>
                </a:cubicBezTo>
                <a:cubicBezTo>
                  <a:pt x="597477" y="256585"/>
                  <a:pt x="586309" y="259833"/>
                  <a:pt x="585053" y="265516"/>
                </a:cubicBezTo>
                <a:cubicBezTo>
                  <a:pt x="581053" y="258201"/>
                  <a:pt x="573871" y="253909"/>
                  <a:pt x="568275" y="249442"/>
                </a:cubicBezTo>
                <a:cubicBezTo>
                  <a:pt x="565477" y="245868"/>
                  <a:pt x="558955" y="247658"/>
                  <a:pt x="556158" y="244084"/>
                </a:cubicBezTo>
                <a:cubicBezTo>
                  <a:pt x="552427" y="238723"/>
                  <a:pt x="556164" y="226224"/>
                  <a:pt x="549633" y="226224"/>
                </a:cubicBezTo>
                <a:cubicBezTo>
                  <a:pt x="549166" y="226224"/>
                  <a:pt x="548696" y="226138"/>
                  <a:pt x="548390" y="225927"/>
                </a:cubicBezTo>
                <a:cubicBezTo>
                  <a:pt x="548277" y="226078"/>
                  <a:pt x="548199" y="226412"/>
                  <a:pt x="548080" y="226522"/>
                </a:cubicBezTo>
                <a:cubicBezTo>
                  <a:pt x="545663" y="228732"/>
                  <a:pt x="546165" y="227430"/>
                  <a:pt x="543419" y="228904"/>
                </a:cubicBezTo>
                <a:cubicBezTo>
                  <a:pt x="540672" y="230377"/>
                  <a:pt x="541172" y="231736"/>
                  <a:pt x="540623" y="234262"/>
                </a:cubicBezTo>
                <a:cubicBezTo>
                  <a:pt x="540073" y="236787"/>
                  <a:pt x="536382" y="236541"/>
                  <a:pt x="536273" y="234857"/>
                </a:cubicBezTo>
                <a:cubicBezTo>
                  <a:pt x="536164" y="233173"/>
                  <a:pt x="535435" y="232265"/>
                  <a:pt x="533787" y="232476"/>
                </a:cubicBezTo>
                <a:cubicBezTo>
                  <a:pt x="532140" y="232686"/>
                  <a:pt x="529513" y="232584"/>
                  <a:pt x="528195" y="230690"/>
                </a:cubicBezTo>
                <a:cubicBezTo>
                  <a:pt x="526876" y="228795"/>
                  <a:pt x="527978" y="229111"/>
                  <a:pt x="526330" y="230690"/>
                </a:cubicBezTo>
                <a:cubicBezTo>
                  <a:pt x="524683" y="232268"/>
                  <a:pt x="523064" y="233453"/>
                  <a:pt x="520427" y="235452"/>
                </a:cubicBezTo>
                <a:cubicBezTo>
                  <a:pt x="517791" y="237452"/>
                  <a:pt x="517907" y="232262"/>
                  <a:pt x="516699" y="234262"/>
                </a:cubicBezTo>
                <a:cubicBezTo>
                  <a:pt x="515490" y="236261"/>
                  <a:pt x="516629" y="237587"/>
                  <a:pt x="514213" y="238429"/>
                </a:cubicBezTo>
                <a:cubicBezTo>
                  <a:pt x="511796" y="239271"/>
                  <a:pt x="512478" y="240615"/>
                  <a:pt x="512038" y="242299"/>
                </a:cubicBezTo>
                <a:cubicBezTo>
                  <a:pt x="511599" y="243982"/>
                  <a:pt x="509336" y="242644"/>
                  <a:pt x="507688" y="245275"/>
                </a:cubicBezTo>
                <a:cubicBezTo>
                  <a:pt x="507578" y="246538"/>
                  <a:pt x="508780" y="247813"/>
                  <a:pt x="511417" y="248549"/>
                </a:cubicBezTo>
                <a:cubicBezTo>
                  <a:pt x="514053" y="249286"/>
                  <a:pt x="510052" y="249199"/>
                  <a:pt x="506756" y="248252"/>
                </a:cubicBezTo>
                <a:cubicBezTo>
                  <a:pt x="503461" y="247305"/>
                  <a:pt x="506100" y="246593"/>
                  <a:pt x="504892" y="244383"/>
                </a:cubicBezTo>
                <a:cubicBezTo>
                  <a:pt x="503684" y="242173"/>
                  <a:pt x="505218" y="242513"/>
                  <a:pt x="506756" y="240513"/>
                </a:cubicBezTo>
                <a:cubicBezTo>
                  <a:pt x="508294" y="238514"/>
                  <a:pt x="507889" y="239764"/>
                  <a:pt x="507999" y="237239"/>
                </a:cubicBezTo>
                <a:cubicBezTo>
                  <a:pt x="508109" y="234713"/>
                  <a:pt x="507886" y="234930"/>
                  <a:pt x="509863" y="233667"/>
                </a:cubicBezTo>
                <a:cubicBezTo>
                  <a:pt x="511841" y="232404"/>
                  <a:pt x="514517" y="233441"/>
                  <a:pt x="518252" y="232178"/>
                </a:cubicBezTo>
                <a:cubicBezTo>
                  <a:pt x="521987" y="230915"/>
                  <a:pt x="518651" y="231778"/>
                  <a:pt x="520738" y="230095"/>
                </a:cubicBezTo>
                <a:cubicBezTo>
                  <a:pt x="522825" y="228411"/>
                  <a:pt x="523201" y="229304"/>
                  <a:pt x="525398" y="229202"/>
                </a:cubicBezTo>
                <a:cubicBezTo>
                  <a:pt x="527595" y="229097"/>
                  <a:pt x="526930" y="228012"/>
                  <a:pt x="529127" y="228012"/>
                </a:cubicBezTo>
                <a:cubicBezTo>
                  <a:pt x="531324" y="228012"/>
                  <a:pt x="532595" y="228643"/>
                  <a:pt x="535341" y="228012"/>
                </a:cubicBezTo>
                <a:cubicBezTo>
                  <a:pt x="538087" y="227381"/>
                  <a:pt x="539703" y="227327"/>
                  <a:pt x="543108" y="227119"/>
                </a:cubicBezTo>
                <a:cubicBezTo>
                  <a:pt x="543803" y="227072"/>
                  <a:pt x="544335" y="226104"/>
                  <a:pt x="544973" y="224738"/>
                </a:cubicBezTo>
                <a:cubicBezTo>
                  <a:pt x="544498" y="224747"/>
                  <a:pt x="544067" y="224614"/>
                  <a:pt x="543419" y="224738"/>
                </a:cubicBezTo>
                <a:cubicBezTo>
                  <a:pt x="531569" y="224321"/>
                  <a:pt x="515146" y="219974"/>
                  <a:pt x="513281" y="221761"/>
                </a:cubicBezTo>
                <a:cubicBezTo>
                  <a:pt x="507685" y="228016"/>
                  <a:pt x="506759" y="237832"/>
                  <a:pt x="501163" y="244086"/>
                </a:cubicBezTo>
                <a:cubicBezTo>
                  <a:pt x="495622" y="248184"/>
                  <a:pt x="493528" y="249949"/>
                  <a:pt x="487493" y="255992"/>
                </a:cubicBezTo>
                <a:cubicBezTo>
                  <a:pt x="486560" y="256886"/>
                  <a:pt x="472027" y="261794"/>
                  <a:pt x="468229" y="262243"/>
                </a:cubicBezTo>
                <a:cubicBezTo>
                  <a:pt x="458952" y="263340"/>
                  <a:pt x="456742" y="262058"/>
                  <a:pt x="453626" y="262839"/>
                </a:cubicBezTo>
                <a:cubicBezTo>
                  <a:pt x="445232" y="267306"/>
                  <a:pt x="442443" y="289627"/>
                  <a:pt x="437780" y="292307"/>
                </a:cubicBezTo>
                <a:cubicBezTo>
                  <a:pt x="427588" y="279610"/>
                  <a:pt x="430388" y="297486"/>
                  <a:pt x="418206" y="278912"/>
                </a:cubicBezTo>
                <a:cubicBezTo>
                  <a:pt x="410745" y="278912"/>
                  <a:pt x="405471" y="286652"/>
                  <a:pt x="398010" y="285759"/>
                </a:cubicBezTo>
                <a:cubicBezTo>
                  <a:pt x="396284" y="284202"/>
                  <a:pt x="400485" y="280063"/>
                  <a:pt x="390864" y="280401"/>
                </a:cubicBezTo>
                <a:cubicBezTo>
                  <a:pt x="387335" y="280525"/>
                  <a:pt x="388335" y="272113"/>
                  <a:pt x="393971" y="271173"/>
                </a:cubicBezTo>
                <a:cubicBezTo>
                  <a:pt x="401241" y="269961"/>
                  <a:pt x="405900" y="262799"/>
                  <a:pt x="412302" y="257481"/>
                </a:cubicBezTo>
                <a:cubicBezTo>
                  <a:pt x="411925" y="244530"/>
                  <a:pt x="410145" y="239657"/>
                  <a:pt x="413856" y="234561"/>
                </a:cubicBezTo>
                <a:cubicBezTo>
                  <a:pt x="410006" y="234867"/>
                  <a:pt x="409248" y="236947"/>
                  <a:pt x="404845" y="235453"/>
                </a:cubicBezTo>
                <a:cubicBezTo>
                  <a:pt x="400365" y="233938"/>
                  <a:pt x="390034" y="244154"/>
                  <a:pt x="388689" y="244681"/>
                </a:cubicBezTo>
                <a:cubicBezTo>
                  <a:pt x="381829" y="242679"/>
                  <a:pt x="362282" y="228607"/>
                  <a:pt x="356686" y="229500"/>
                </a:cubicBezTo>
                <a:cubicBezTo>
                  <a:pt x="350158" y="230393"/>
                  <a:pt x="343637" y="244085"/>
                  <a:pt x="343637" y="244085"/>
                </a:cubicBezTo>
                <a:cubicBezTo>
                  <a:pt x="343637" y="244085"/>
                  <a:pt x="348298" y="232479"/>
                  <a:pt x="347365" y="227119"/>
                </a:cubicBezTo>
                <a:cubicBezTo>
                  <a:pt x="346433" y="219077"/>
                  <a:pt x="329990" y="228624"/>
                  <a:pt x="323130" y="227416"/>
                </a:cubicBezTo>
                <a:cubicBezTo>
                  <a:pt x="318082" y="221054"/>
                  <a:pt x="329867" y="229340"/>
                  <a:pt x="335248" y="217295"/>
                </a:cubicBezTo>
                <a:cubicBezTo>
                  <a:pt x="337113" y="212828"/>
                  <a:pt x="338046" y="207475"/>
                  <a:pt x="335248" y="203008"/>
                </a:cubicBezTo>
                <a:cubicBezTo>
                  <a:pt x="334315" y="201221"/>
                  <a:pt x="329656" y="204794"/>
                  <a:pt x="328723" y="203008"/>
                </a:cubicBezTo>
                <a:cubicBezTo>
                  <a:pt x="326858" y="202114"/>
                  <a:pt x="330586" y="200031"/>
                  <a:pt x="332451" y="199138"/>
                </a:cubicBezTo>
                <a:cubicBezTo>
                  <a:pt x="332451" y="199138"/>
                  <a:pt x="334316" y="200031"/>
                  <a:pt x="334316" y="199138"/>
                </a:cubicBezTo>
                <a:cubicBezTo>
                  <a:pt x="334316" y="196457"/>
                  <a:pt x="333385" y="192888"/>
                  <a:pt x="330587" y="191101"/>
                </a:cubicBezTo>
                <a:cubicBezTo>
                  <a:pt x="328256" y="189761"/>
                  <a:pt x="327331" y="189024"/>
                  <a:pt x="322820" y="191101"/>
                </a:cubicBezTo>
                <a:cubicBezTo>
                  <a:pt x="320062" y="187082"/>
                  <a:pt x="316030" y="184715"/>
                  <a:pt x="312256" y="185148"/>
                </a:cubicBezTo>
                <a:cubicBezTo>
                  <a:pt x="307221" y="183707"/>
                  <a:pt x="305533" y="181776"/>
                  <a:pt x="303556" y="179492"/>
                </a:cubicBezTo>
                <a:cubicBezTo>
                  <a:pt x="299825" y="180386"/>
                  <a:pt x="297965" y="184849"/>
                  <a:pt x="294235" y="187529"/>
                </a:cubicBezTo>
                <a:cubicBezTo>
                  <a:pt x="292370" y="188422"/>
                  <a:pt x="292363" y="187529"/>
                  <a:pt x="293303" y="184850"/>
                </a:cubicBezTo>
                <a:cubicBezTo>
                  <a:pt x="296101" y="181276"/>
                  <a:pt x="301690" y="173242"/>
                  <a:pt x="306353" y="171455"/>
                </a:cubicBezTo>
                <a:cubicBezTo>
                  <a:pt x="307711" y="177380"/>
                  <a:pt x="312463" y="179026"/>
                  <a:pt x="315363" y="178599"/>
                </a:cubicBezTo>
                <a:cubicBezTo>
                  <a:pt x="312889" y="173889"/>
                  <a:pt x="311134" y="170777"/>
                  <a:pt x="316606" y="172348"/>
                </a:cubicBezTo>
                <a:cubicBezTo>
                  <a:pt x="317402" y="172577"/>
                  <a:pt x="317867" y="172202"/>
                  <a:pt x="317849" y="171456"/>
                </a:cubicBezTo>
                <a:cubicBezTo>
                  <a:pt x="319210" y="172811"/>
                  <a:pt x="321193" y="173319"/>
                  <a:pt x="322509" y="172646"/>
                </a:cubicBezTo>
                <a:cubicBezTo>
                  <a:pt x="324445" y="171657"/>
                  <a:pt x="324934" y="170055"/>
                  <a:pt x="329966" y="174135"/>
                </a:cubicBezTo>
                <a:cubicBezTo>
                  <a:pt x="334999" y="178214"/>
                  <a:pt x="334350" y="175897"/>
                  <a:pt x="336802" y="175027"/>
                </a:cubicBezTo>
                <a:cubicBezTo>
                  <a:pt x="339254" y="174162"/>
                  <a:pt x="336552" y="170067"/>
                  <a:pt x="331520" y="162525"/>
                </a:cubicBezTo>
                <a:cubicBezTo>
                  <a:pt x="327906" y="157827"/>
                  <a:pt x="325707" y="159461"/>
                  <a:pt x="321577" y="155381"/>
                </a:cubicBezTo>
                <a:cubicBezTo>
                  <a:pt x="317448" y="151302"/>
                  <a:pt x="312815" y="152185"/>
                  <a:pt x="309460" y="153298"/>
                </a:cubicBezTo>
                <a:cubicBezTo>
                  <a:pt x="306104" y="154411"/>
                  <a:pt x="307137" y="156133"/>
                  <a:pt x="309460" y="158358"/>
                </a:cubicBezTo>
                <a:cubicBezTo>
                  <a:pt x="311783" y="160583"/>
                  <a:pt x="314699" y="159846"/>
                  <a:pt x="317538" y="159846"/>
                </a:cubicBezTo>
                <a:cubicBezTo>
                  <a:pt x="320306" y="159846"/>
                  <a:pt x="316551" y="165086"/>
                  <a:pt x="316607" y="168776"/>
                </a:cubicBezTo>
                <a:cubicBezTo>
                  <a:pt x="314879" y="165142"/>
                  <a:pt x="310735" y="159749"/>
                  <a:pt x="304800" y="156870"/>
                </a:cubicBezTo>
                <a:cubicBezTo>
                  <a:pt x="302002" y="155083"/>
                  <a:pt x="294547" y="160746"/>
                  <a:pt x="294547" y="157167"/>
                </a:cubicBezTo>
                <a:cubicBezTo>
                  <a:pt x="295013" y="154710"/>
                  <a:pt x="298499" y="156780"/>
                  <a:pt x="300450" y="154190"/>
                </a:cubicBezTo>
                <a:cubicBezTo>
                  <a:pt x="303152" y="150603"/>
                  <a:pt x="298259" y="148890"/>
                  <a:pt x="297654" y="146749"/>
                </a:cubicBezTo>
                <a:cubicBezTo>
                  <a:pt x="297048" y="144608"/>
                  <a:pt x="300914" y="141903"/>
                  <a:pt x="302004" y="141093"/>
                </a:cubicBezTo>
                <a:cubicBezTo>
                  <a:pt x="307987" y="136648"/>
                  <a:pt x="309548" y="147144"/>
                  <a:pt x="312567" y="134247"/>
                </a:cubicBezTo>
                <a:cubicBezTo>
                  <a:pt x="313180" y="131632"/>
                  <a:pt x="310082" y="131569"/>
                  <a:pt x="309150" y="128889"/>
                </a:cubicBezTo>
                <a:cubicBezTo>
                  <a:pt x="308502" y="127339"/>
                  <a:pt x="308253" y="125725"/>
                  <a:pt x="307907" y="124126"/>
                </a:cubicBezTo>
                <a:lnTo>
                  <a:pt x="287090" y="117280"/>
                </a:lnTo>
                <a:lnTo>
                  <a:pt x="279944" y="120257"/>
                </a:lnTo>
                <a:lnTo>
                  <a:pt x="270001" y="116983"/>
                </a:lnTo>
                <a:lnTo>
                  <a:pt x="268448" y="111625"/>
                </a:lnTo>
                <a:lnTo>
                  <a:pt x="256951" y="111327"/>
                </a:lnTo>
                <a:lnTo>
                  <a:pt x="251980" y="117281"/>
                </a:lnTo>
                <a:lnTo>
                  <a:pt x="251359" y="130675"/>
                </a:lnTo>
                <a:lnTo>
                  <a:pt x="239552" y="132461"/>
                </a:lnTo>
                <a:cubicBezTo>
                  <a:pt x="240020" y="137543"/>
                  <a:pt x="241327" y="142102"/>
                  <a:pt x="241106" y="147345"/>
                </a:cubicBezTo>
                <a:cubicBezTo>
                  <a:pt x="240273" y="151793"/>
                  <a:pt x="237377" y="156272"/>
                  <a:pt x="237377" y="160739"/>
                </a:cubicBezTo>
                <a:cubicBezTo>
                  <a:pt x="236444" y="166100"/>
                  <a:pt x="236445" y="170560"/>
                  <a:pt x="236445" y="175027"/>
                </a:cubicBezTo>
                <a:cubicBezTo>
                  <a:pt x="236445" y="181281"/>
                  <a:pt x="237376" y="188419"/>
                  <a:pt x="240174" y="194673"/>
                </a:cubicBezTo>
                <a:cubicBezTo>
                  <a:pt x="241230" y="196697"/>
                  <a:pt x="248304" y="204642"/>
                  <a:pt x="254466" y="211640"/>
                </a:cubicBezTo>
                <a:cubicBezTo>
                  <a:pt x="252050" y="218165"/>
                  <a:pt x="253412" y="218378"/>
                  <a:pt x="250116" y="220272"/>
                </a:cubicBezTo>
                <a:cubicBezTo>
                  <a:pt x="246821" y="222166"/>
                  <a:pt x="247420" y="227909"/>
                  <a:pt x="252913" y="226225"/>
                </a:cubicBezTo>
                <a:cubicBezTo>
                  <a:pt x="257582" y="224794"/>
                  <a:pt x="258982" y="223389"/>
                  <a:pt x="261302" y="219677"/>
                </a:cubicBezTo>
                <a:cubicBezTo>
                  <a:pt x="262202" y="220832"/>
                  <a:pt x="263477" y="222372"/>
                  <a:pt x="263477" y="222653"/>
                </a:cubicBezTo>
                <a:cubicBezTo>
                  <a:pt x="260459" y="234840"/>
                  <a:pt x="245938" y="230108"/>
                  <a:pt x="235513" y="234262"/>
                </a:cubicBezTo>
                <a:cubicBezTo>
                  <a:pt x="236222" y="235094"/>
                  <a:pt x="243505" y="236008"/>
                  <a:pt x="240174" y="239620"/>
                </a:cubicBezTo>
                <a:cubicBezTo>
                  <a:pt x="239241" y="241407"/>
                  <a:pt x="231784" y="238429"/>
                  <a:pt x="232717" y="240215"/>
                </a:cubicBezTo>
                <a:cubicBezTo>
                  <a:pt x="233457" y="246076"/>
                  <a:pt x="233701" y="250428"/>
                  <a:pt x="249495" y="247062"/>
                </a:cubicBezTo>
                <a:cubicBezTo>
                  <a:pt x="252042" y="249574"/>
                  <a:pt x="251697" y="250219"/>
                  <a:pt x="252913" y="249443"/>
                </a:cubicBezTo>
                <a:cubicBezTo>
                  <a:pt x="254078" y="248699"/>
                  <a:pt x="256234" y="246255"/>
                  <a:pt x="258195" y="243787"/>
                </a:cubicBezTo>
                <a:cubicBezTo>
                  <a:pt x="258742" y="243889"/>
                  <a:pt x="259447" y="243759"/>
                  <a:pt x="259748" y="244085"/>
                </a:cubicBezTo>
                <a:cubicBezTo>
                  <a:pt x="252982" y="251655"/>
                  <a:pt x="248357" y="252591"/>
                  <a:pt x="249495" y="264921"/>
                </a:cubicBezTo>
                <a:cubicBezTo>
                  <a:pt x="251060" y="265790"/>
                  <a:pt x="252106" y="265832"/>
                  <a:pt x="253534" y="265516"/>
                </a:cubicBezTo>
                <a:cubicBezTo>
                  <a:pt x="256390" y="264885"/>
                  <a:pt x="257332" y="267049"/>
                  <a:pt x="259748" y="271470"/>
                </a:cubicBezTo>
                <a:cubicBezTo>
                  <a:pt x="262165" y="275890"/>
                  <a:pt x="261035" y="277582"/>
                  <a:pt x="256641" y="276530"/>
                </a:cubicBezTo>
                <a:cubicBezTo>
                  <a:pt x="252667" y="275578"/>
                  <a:pt x="252138" y="275236"/>
                  <a:pt x="250116" y="276530"/>
                </a:cubicBezTo>
                <a:cubicBezTo>
                  <a:pt x="251174" y="280562"/>
                  <a:pt x="252697" y="284174"/>
                  <a:pt x="254156" y="286948"/>
                </a:cubicBezTo>
                <a:cubicBezTo>
                  <a:pt x="252290" y="299457"/>
                  <a:pt x="273418" y="294390"/>
                  <a:pt x="276216" y="294390"/>
                </a:cubicBezTo>
                <a:cubicBezTo>
                  <a:pt x="293166" y="296123"/>
                  <a:pt x="288764" y="310991"/>
                  <a:pt x="299518" y="314928"/>
                </a:cubicBezTo>
                <a:cubicBezTo>
                  <a:pt x="302477" y="321552"/>
                  <a:pt x="297943" y="328323"/>
                  <a:pt x="324064" y="334574"/>
                </a:cubicBezTo>
                <a:cubicBezTo>
                  <a:pt x="298359" y="330854"/>
                  <a:pt x="300142" y="324755"/>
                  <a:pt x="295479" y="317607"/>
                </a:cubicBezTo>
                <a:cubicBezTo>
                  <a:pt x="286279" y="310281"/>
                  <a:pt x="287405" y="300939"/>
                  <a:pt x="280876" y="298259"/>
                </a:cubicBezTo>
                <a:cubicBezTo>
                  <a:pt x="272483" y="294685"/>
                  <a:pt x="262550" y="302130"/>
                  <a:pt x="253223" y="300343"/>
                </a:cubicBezTo>
                <a:cubicBezTo>
                  <a:pt x="249493" y="300343"/>
                  <a:pt x="244836" y="300343"/>
                  <a:pt x="242038" y="298557"/>
                </a:cubicBezTo>
                <a:cubicBezTo>
                  <a:pt x="239240" y="297663"/>
                  <a:pt x="238816" y="291168"/>
                  <a:pt x="237378" y="292306"/>
                </a:cubicBezTo>
                <a:cubicBezTo>
                  <a:pt x="217685" y="307881"/>
                  <a:pt x="223853" y="321438"/>
                  <a:pt x="228056" y="333681"/>
                </a:cubicBezTo>
                <a:cubicBezTo>
                  <a:pt x="215251" y="330572"/>
                  <a:pt x="210108" y="317790"/>
                  <a:pt x="205686" y="328323"/>
                </a:cubicBezTo>
                <a:cubicBezTo>
                  <a:pt x="199845" y="342236"/>
                  <a:pt x="214088" y="329686"/>
                  <a:pt x="208793" y="346481"/>
                </a:cubicBezTo>
                <a:cubicBezTo>
                  <a:pt x="207830" y="349534"/>
                  <a:pt x="203509" y="351767"/>
                  <a:pt x="198850" y="344099"/>
                </a:cubicBezTo>
                <a:cubicBezTo>
                  <a:pt x="197467" y="344071"/>
                  <a:pt x="192852" y="343023"/>
                  <a:pt x="193258" y="339932"/>
                </a:cubicBezTo>
                <a:cubicBezTo>
                  <a:pt x="193663" y="336841"/>
                  <a:pt x="201223" y="334902"/>
                  <a:pt x="197608" y="328918"/>
                </a:cubicBezTo>
                <a:cubicBezTo>
                  <a:pt x="192915" y="321153"/>
                  <a:pt x="190153" y="319227"/>
                  <a:pt x="190772" y="314631"/>
                </a:cubicBezTo>
                <a:cubicBezTo>
                  <a:pt x="189839" y="313737"/>
                  <a:pt x="187044" y="312845"/>
                  <a:pt x="186111" y="312845"/>
                </a:cubicBezTo>
                <a:cubicBezTo>
                  <a:pt x="166795" y="312269"/>
                  <a:pt x="163418" y="314332"/>
                  <a:pt x="154109" y="317012"/>
                </a:cubicBezTo>
                <a:cubicBezTo>
                  <a:pt x="149226" y="315749"/>
                  <a:pt x="137023" y="314632"/>
                  <a:pt x="132360" y="317309"/>
                </a:cubicBezTo>
                <a:cubicBezTo>
                  <a:pt x="129661" y="318602"/>
                  <a:pt x="125419" y="322608"/>
                  <a:pt x="121796" y="327727"/>
                </a:cubicBezTo>
                <a:cubicBezTo>
                  <a:pt x="124968" y="330845"/>
                  <a:pt x="126861" y="332034"/>
                  <a:pt x="125214" y="332192"/>
                </a:cubicBezTo>
                <a:cubicBezTo>
                  <a:pt x="123017" y="332403"/>
                  <a:pt x="121758" y="332592"/>
                  <a:pt x="122417" y="334276"/>
                </a:cubicBezTo>
                <a:cubicBezTo>
                  <a:pt x="122973" y="335694"/>
                  <a:pt x="121647" y="334749"/>
                  <a:pt x="118689" y="333085"/>
                </a:cubicBezTo>
                <a:cubicBezTo>
                  <a:pt x="114055" y="341144"/>
                  <a:pt x="111077" y="350164"/>
                  <a:pt x="114960" y="354815"/>
                </a:cubicBezTo>
                <a:cubicBezTo>
                  <a:pt x="118760" y="355372"/>
                  <a:pt x="125033" y="356934"/>
                  <a:pt x="130185" y="356898"/>
                </a:cubicBezTo>
                <a:cubicBezTo>
                  <a:pt x="130845" y="358625"/>
                  <a:pt x="135098" y="360865"/>
                  <a:pt x="132049" y="366423"/>
                </a:cubicBezTo>
                <a:cubicBezTo>
                  <a:pt x="133914" y="381612"/>
                  <a:pt x="118068" y="410176"/>
                  <a:pt x="116203" y="416431"/>
                </a:cubicBezTo>
                <a:cubicBezTo>
                  <a:pt x="113405" y="423578"/>
                  <a:pt x="119936" y="437862"/>
                  <a:pt x="112475" y="437862"/>
                </a:cubicBezTo>
                <a:cubicBezTo>
                  <a:pt x="105946" y="437862"/>
                  <a:pt x="100361" y="435183"/>
                  <a:pt x="93833" y="435183"/>
                </a:cubicBezTo>
                <a:cubicBezTo>
                  <a:pt x="91967" y="435183"/>
                  <a:pt x="89172" y="435183"/>
                  <a:pt x="89172" y="436969"/>
                </a:cubicBezTo>
                <a:cubicBezTo>
                  <a:pt x="88239" y="439650"/>
                  <a:pt x="92901" y="442326"/>
                  <a:pt x="91968" y="445006"/>
                </a:cubicBezTo>
                <a:cubicBezTo>
                  <a:pt x="91968" y="446793"/>
                  <a:pt x="87308" y="444112"/>
                  <a:pt x="86376" y="446792"/>
                </a:cubicBezTo>
                <a:cubicBezTo>
                  <a:pt x="77982" y="460194"/>
                  <a:pt x="112474" y="454823"/>
                  <a:pt x="113407" y="467331"/>
                </a:cubicBezTo>
                <a:cubicBezTo>
                  <a:pt x="117137" y="489668"/>
                  <a:pt x="99433" y="493223"/>
                  <a:pt x="84511" y="503051"/>
                </a:cubicBezTo>
                <a:cubicBezTo>
                  <a:pt x="76118" y="508411"/>
                  <a:pt x="96630" y="509298"/>
                  <a:pt x="93833" y="515552"/>
                </a:cubicBezTo>
                <a:cubicBezTo>
                  <a:pt x="91035" y="521807"/>
                  <a:pt x="65873" y="529841"/>
                  <a:pt x="59344" y="528947"/>
                </a:cubicBezTo>
                <a:cubicBezTo>
                  <a:pt x="52816" y="528947"/>
                  <a:pt x="49094" y="522697"/>
                  <a:pt x="43499" y="520910"/>
                </a:cubicBezTo>
                <a:cubicBezTo>
                  <a:pt x="41633" y="520017"/>
                  <a:pt x="45364" y="525375"/>
                  <a:pt x="43499" y="526268"/>
                </a:cubicBezTo>
                <a:cubicBezTo>
                  <a:pt x="37903" y="528055"/>
                  <a:pt x="32316" y="525374"/>
                  <a:pt x="27653" y="528054"/>
                </a:cubicBezTo>
                <a:cubicBezTo>
                  <a:pt x="25787" y="528948"/>
                  <a:pt x="27653" y="531625"/>
                  <a:pt x="27653" y="533412"/>
                </a:cubicBezTo>
                <a:cubicBezTo>
                  <a:pt x="26720" y="535199"/>
                  <a:pt x="24856" y="537876"/>
                  <a:pt x="25788" y="539663"/>
                </a:cubicBezTo>
                <a:cubicBezTo>
                  <a:pt x="31384" y="549491"/>
                  <a:pt x="51892" y="563763"/>
                  <a:pt x="43499" y="583420"/>
                </a:cubicBezTo>
                <a:cubicBezTo>
                  <a:pt x="40701" y="589674"/>
                  <a:pt x="34179" y="594132"/>
                  <a:pt x="31381" y="600387"/>
                </a:cubicBezTo>
                <a:cubicBezTo>
                  <a:pt x="27651" y="607534"/>
                  <a:pt x="39771" y="602170"/>
                  <a:pt x="38838" y="606637"/>
                </a:cubicBezTo>
                <a:lnTo>
                  <a:pt x="21128" y="621818"/>
                </a:lnTo>
                <a:cubicBezTo>
                  <a:pt x="19263" y="621818"/>
                  <a:pt x="21751" y="617948"/>
                  <a:pt x="18953" y="618842"/>
                </a:cubicBezTo>
                <a:cubicBezTo>
                  <a:pt x="10560" y="631994"/>
                  <a:pt x="33466" y="623012"/>
                  <a:pt x="30449" y="641464"/>
                </a:cubicBezTo>
                <a:cubicBezTo>
                  <a:pt x="29516" y="645038"/>
                  <a:pt x="22993" y="645034"/>
                  <a:pt x="22060" y="648608"/>
                </a:cubicBezTo>
                <a:cubicBezTo>
                  <a:pt x="21544" y="650090"/>
                  <a:pt x="26094" y="656348"/>
                  <a:pt x="28585" y="661705"/>
                </a:cubicBezTo>
                <a:cubicBezTo>
                  <a:pt x="27400" y="664576"/>
                  <a:pt x="26545" y="667384"/>
                  <a:pt x="26099" y="670337"/>
                </a:cubicBezTo>
                <a:cubicBezTo>
                  <a:pt x="26099" y="674302"/>
                  <a:pt x="34978" y="681506"/>
                  <a:pt x="36663" y="682839"/>
                </a:cubicBezTo>
                <a:cubicBezTo>
                  <a:pt x="36512" y="682258"/>
                  <a:pt x="36753" y="681634"/>
                  <a:pt x="36973" y="681053"/>
                </a:cubicBezTo>
                <a:cubicBezTo>
                  <a:pt x="36714" y="682183"/>
                  <a:pt x="37177" y="683196"/>
                  <a:pt x="37283" y="684327"/>
                </a:cubicBezTo>
                <a:lnTo>
                  <a:pt x="34176" y="693257"/>
                </a:lnTo>
                <a:lnTo>
                  <a:pt x="26409" y="689685"/>
                </a:lnTo>
                <a:lnTo>
                  <a:pt x="26099" y="700104"/>
                </a:lnTo>
                <a:lnTo>
                  <a:pt x="22370" y="702187"/>
                </a:lnTo>
                <a:lnTo>
                  <a:pt x="26409" y="707843"/>
                </a:lnTo>
                <a:lnTo>
                  <a:pt x="22370" y="711415"/>
                </a:lnTo>
                <a:lnTo>
                  <a:pt x="23302" y="718261"/>
                </a:lnTo>
                <a:lnTo>
                  <a:pt x="20816" y="722726"/>
                </a:lnTo>
                <a:cubicBezTo>
                  <a:pt x="23503" y="722548"/>
                  <a:pt x="26113" y="723914"/>
                  <a:pt x="28273" y="727489"/>
                </a:cubicBezTo>
                <a:cubicBezTo>
                  <a:pt x="28749" y="726250"/>
                  <a:pt x="29484" y="725311"/>
                  <a:pt x="30137" y="724214"/>
                </a:cubicBezTo>
                <a:cubicBezTo>
                  <a:pt x="27501" y="729014"/>
                  <a:pt x="26485" y="735000"/>
                  <a:pt x="28584" y="743265"/>
                </a:cubicBezTo>
                <a:cubicBezTo>
                  <a:pt x="33247" y="762027"/>
                  <a:pt x="55614" y="764100"/>
                  <a:pt x="57479" y="766780"/>
                </a:cubicBezTo>
                <a:cubicBezTo>
                  <a:pt x="70536" y="781969"/>
                  <a:pt x="33239" y="789095"/>
                  <a:pt x="43497" y="806965"/>
                </a:cubicBezTo>
                <a:cubicBezTo>
                  <a:pt x="43458" y="806917"/>
                  <a:pt x="43225" y="807021"/>
                  <a:pt x="43187" y="806965"/>
                </a:cubicBezTo>
                <a:cubicBezTo>
                  <a:pt x="38524" y="805177"/>
                  <a:pt x="32937" y="802500"/>
                  <a:pt x="27341" y="802500"/>
                </a:cubicBezTo>
                <a:cubicBezTo>
                  <a:pt x="22678" y="802500"/>
                  <a:pt x="18023" y="806965"/>
                  <a:pt x="12428" y="806965"/>
                </a:cubicBezTo>
                <a:cubicBezTo>
                  <a:pt x="11495" y="807858"/>
                  <a:pt x="12426" y="804286"/>
                  <a:pt x="11496" y="803393"/>
                </a:cubicBezTo>
                <a:cubicBezTo>
                  <a:pt x="8894" y="802146"/>
                  <a:pt x="6024" y="800769"/>
                  <a:pt x="3107" y="799523"/>
                </a:cubicBezTo>
                <a:cubicBezTo>
                  <a:pt x="1517" y="802786"/>
                  <a:pt x="0" y="805795"/>
                  <a:pt x="0" y="807560"/>
                </a:cubicBezTo>
                <a:cubicBezTo>
                  <a:pt x="0" y="812466"/>
                  <a:pt x="6506" y="823156"/>
                  <a:pt x="7146" y="829289"/>
                </a:cubicBezTo>
                <a:cubicBezTo>
                  <a:pt x="7787" y="835422"/>
                  <a:pt x="2486" y="852507"/>
                  <a:pt x="2486" y="852507"/>
                </a:cubicBezTo>
                <a:lnTo>
                  <a:pt x="19885" y="869771"/>
                </a:lnTo>
                <a:lnTo>
                  <a:pt x="27031" y="873343"/>
                </a:lnTo>
                <a:lnTo>
                  <a:pt x="32002" y="882571"/>
                </a:lnTo>
                <a:lnTo>
                  <a:pt x="48159" y="891798"/>
                </a:lnTo>
                <a:lnTo>
                  <a:pt x="69287" y="909361"/>
                </a:lnTo>
                <a:lnTo>
                  <a:pt x="90415" y="918588"/>
                </a:lnTo>
                <a:lnTo>
                  <a:pt x="97250" y="930495"/>
                </a:lnTo>
                <a:lnTo>
                  <a:pt x="101289" y="942699"/>
                </a:lnTo>
                <a:lnTo>
                  <a:pt x="91658" y="953117"/>
                </a:lnTo>
                <a:lnTo>
                  <a:pt x="91658" y="962940"/>
                </a:lnTo>
                <a:cubicBezTo>
                  <a:pt x="91658" y="962940"/>
                  <a:pt x="83381" y="972773"/>
                  <a:pt x="79540" y="982586"/>
                </a:cubicBezTo>
                <a:cubicBezTo>
                  <a:pt x="75699" y="992398"/>
                  <a:pt x="73637" y="998957"/>
                  <a:pt x="73637" y="998957"/>
                </a:cubicBezTo>
                <a:lnTo>
                  <a:pt x="81404" y="1004613"/>
                </a:lnTo>
                <a:lnTo>
                  <a:pt x="86376" y="1016817"/>
                </a:lnTo>
                <a:lnTo>
                  <a:pt x="83890" y="1024854"/>
                </a:lnTo>
                <a:lnTo>
                  <a:pt x="85754" y="1030212"/>
                </a:lnTo>
                <a:lnTo>
                  <a:pt x="93522" y="1034081"/>
                </a:lnTo>
                <a:lnTo>
                  <a:pt x="94453" y="1039142"/>
                </a:lnTo>
                <a:cubicBezTo>
                  <a:pt x="105570" y="1043387"/>
                  <a:pt x="103839" y="1059433"/>
                  <a:pt x="128942" y="1034677"/>
                </a:cubicBezTo>
                <a:cubicBezTo>
                  <a:pt x="130136" y="1033438"/>
                  <a:pt x="131945" y="1031339"/>
                  <a:pt x="133291" y="1030212"/>
                </a:cubicBezTo>
                <a:cubicBezTo>
                  <a:pt x="135272" y="1028200"/>
                  <a:pt x="136241" y="1027085"/>
                  <a:pt x="140438" y="1030212"/>
                </a:cubicBezTo>
                <a:cubicBezTo>
                  <a:pt x="141370" y="1031105"/>
                  <a:pt x="134844" y="1031996"/>
                  <a:pt x="135777" y="1033784"/>
                </a:cubicBezTo>
                <a:cubicBezTo>
                  <a:pt x="138575" y="1039144"/>
                  <a:pt x="181449" y="1029319"/>
                  <a:pt x="184247" y="1029319"/>
                </a:cubicBezTo>
                <a:cubicBezTo>
                  <a:pt x="202899" y="1028425"/>
                  <a:pt x="186098" y="1045399"/>
                  <a:pt x="209414" y="1033784"/>
                </a:cubicBezTo>
                <a:cubicBezTo>
                  <a:pt x="210346" y="1032890"/>
                  <a:pt x="207549" y="1028426"/>
                  <a:pt x="209414" y="1027533"/>
                </a:cubicBezTo>
                <a:cubicBezTo>
                  <a:pt x="212212" y="1025746"/>
                  <a:pt x="222465" y="1024854"/>
                  <a:pt x="218735" y="1023961"/>
                </a:cubicBezTo>
                <a:cubicBezTo>
                  <a:pt x="213139" y="1023067"/>
                  <a:pt x="207552" y="1024854"/>
                  <a:pt x="201957" y="1023961"/>
                </a:cubicBezTo>
                <a:cubicBezTo>
                  <a:pt x="199159" y="1023067"/>
                  <a:pt x="214999" y="998950"/>
                  <a:pt x="228988" y="1012352"/>
                </a:cubicBezTo>
                <a:cubicBezTo>
                  <a:pt x="230853" y="1014139"/>
                  <a:pt x="226191" y="1017708"/>
                  <a:pt x="227124" y="1020389"/>
                </a:cubicBezTo>
                <a:cubicBezTo>
                  <a:pt x="228056" y="1022176"/>
                  <a:pt x="231783" y="1023068"/>
                  <a:pt x="233649" y="1022175"/>
                </a:cubicBezTo>
                <a:cubicBezTo>
                  <a:pt x="235514" y="1021281"/>
                  <a:pt x="232716" y="1015030"/>
                  <a:pt x="233649" y="1016817"/>
                </a:cubicBezTo>
                <a:cubicBezTo>
                  <a:pt x="237379" y="1018604"/>
                  <a:pt x="237375" y="1024853"/>
                  <a:pt x="241106" y="1026640"/>
                </a:cubicBezTo>
                <a:cubicBezTo>
                  <a:pt x="241106" y="1026640"/>
                  <a:pt x="271865" y="1024854"/>
                  <a:pt x="272797" y="1024854"/>
                </a:cubicBezTo>
                <a:cubicBezTo>
                  <a:pt x="283056" y="1027534"/>
                  <a:pt x="289570" y="1037354"/>
                  <a:pt x="299829" y="1040927"/>
                </a:cubicBezTo>
                <a:cubicBezTo>
                  <a:pt x="314750" y="1045395"/>
                  <a:pt x="313808" y="1029317"/>
                  <a:pt x="318471" y="1032891"/>
                </a:cubicBezTo>
                <a:cubicBezTo>
                  <a:pt x="320336" y="1034677"/>
                  <a:pt x="318471" y="1039140"/>
                  <a:pt x="320335" y="1040927"/>
                </a:cubicBezTo>
                <a:cubicBezTo>
                  <a:pt x="324065" y="1041821"/>
                  <a:pt x="327790" y="1037354"/>
                  <a:pt x="330588" y="1039142"/>
                </a:cubicBezTo>
                <a:cubicBezTo>
                  <a:pt x="334319" y="1040928"/>
                  <a:pt x="336179" y="1045391"/>
                  <a:pt x="339909" y="1048071"/>
                </a:cubicBezTo>
                <a:cubicBezTo>
                  <a:pt x="344572" y="1051645"/>
                  <a:pt x="338044" y="1055214"/>
                  <a:pt x="339909" y="1057894"/>
                </a:cubicBezTo>
                <a:cubicBezTo>
                  <a:pt x="340842" y="1059681"/>
                  <a:pt x="343637" y="1060573"/>
                  <a:pt x="345502" y="1060573"/>
                </a:cubicBezTo>
                <a:cubicBezTo>
                  <a:pt x="347367" y="1060573"/>
                  <a:pt x="350162" y="1057001"/>
                  <a:pt x="351095" y="1057894"/>
                </a:cubicBezTo>
                <a:cubicBezTo>
                  <a:pt x="353893" y="1061468"/>
                  <a:pt x="343636" y="1066822"/>
                  <a:pt x="347366" y="1070396"/>
                </a:cubicBezTo>
                <a:cubicBezTo>
                  <a:pt x="353895" y="1076650"/>
                  <a:pt x="371601" y="1056110"/>
                  <a:pt x="371601" y="1052536"/>
                </a:cubicBezTo>
                <a:cubicBezTo>
                  <a:pt x="373466" y="1046282"/>
                  <a:pt x="367870" y="1031103"/>
                  <a:pt x="373465" y="1034677"/>
                </a:cubicBezTo>
                <a:cubicBezTo>
                  <a:pt x="373465" y="1035570"/>
                  <a:pt x="371601" y="1036463"/>
                  <a:pt x="371601" y="1036463"/>
                </a:cubicBezTo>
                <a:cubicBezTo>
                  <a:pt x="379062" y="1044504"/>
                  <a:pt x="405155" y="1030205"/>
                  <a:pt x="408886" y="1041820"/>
                </a:cubicBezTo>
                <a:cubicBezTo>
                  <a:pt x="409818" y="1043607"/>
                  <a:pt x="404224" y="1042712"/>
                  <a:pt x="405157" y="1044499"/>
                </a:cubicBezTo>
                <a:cubicBezTo>
                  <a:pt x="406090" y="1046286"/>
                  <a:pt x="410749" y="1046284"/>
                  <a:pt x="411682" y="1048071"/>
                </a:cubicBezTo>
                <a:cubicBezTo>
                  <a:pt x="413547" y="1049858"/>
                  <a:pt x="411682" y="1054321"/>
                  <a:pt x="413546" y="1056108"/>
                </a:cubicBezTo>
                <a:cubicBezTo>
                  <a:pt x="417277" y="1057895"/>
                  <a:pt x="448966" y="1049858"/>
                  <a:pt x="449898" y="1048964"/>
                </a:cubicBezTo>
                <a:cubicBezTo>
                  <a:pt x="451764" y="1047178"/>
                  <a:pt x="448040" y="1042714"/>
                  <a:pt x="450830" y="1041820"/>
                </a:cubicBezTo>
                <a:cubicBezTo>
                  <a:pt x="454561" y="1039140"/>
                  <a:pt x="459217" y="1043601"/>
                  <a:pt x="462947" y="1040928"/>
                </a:cubicBezTo>
                <a:cubicBezTo>
                  <a:pt x="466678" y="1039141"/>
                  <a:pt x="464810" y="1032892"/>
                  <a:pt x="468540" y="1031105"/>
                </a:cubicBezTo>
                <a:cubicBezTo>
                  <a:pt x="480664" y="1026638"/>
                  <a:pt x="502089" y="1032000"/>
                  <a:pt x="515146" y="1028426"/>
                </a:cubicBezTo>
                <a:cubicBezTo>
                  <a:pt x="517943" y="1027533"/>
                  <a:pt x="507683" y="1013246"/>
                  <a:pt x="518874" y="1012352"/>
                </a:cubicBezTo>
                <a:cubicBezTo>
                  <a:pt x="520739" y="1012352"/>
                  <a:pt x="517009" y="1017710"/>
                  <a:pt x="518874" y="1018603"/>
                </a:cubicBezTo>
                <a:cubicBezTo>
                  <a:pt x="523537" y="1020390"/>
                  <a:pt x="529124" y="1015916"/>
                  <a:pt x="534720" y="1017711"/>
                </a:cubicBezTo>
                <a:cubicBezTo>
                  <a:pt x="537518" y="1018604"/>
                  <a:pt x="536582" y="1024854"/>
                  <a:pt x="540313" y="1025748"/>
                </a:cubicBezTo>
                <a:cubicBezTo>
                  <a:pt x="547774" y="1026641"/>
                  <a:pt x="554290" y="1020390"/>
                  <a:pt x="561751" y="1020390"/>
                </a:cubicBezTo>
                <a:cubicBezTo>
                  <a:pt x="575741" y="1021283"/>
                  <a:pt x="552414" y="1035566"/>
                  <a:pt x="582258" y="1043607"/>
                </a:cubicBezTo>
                <a:cubicBezTo>
                  <a:pt x="584123" y="1043607"/>
                  <a:pt x="585986" y="1040929"/>
                  <a:pt x="585986" y="1039142"/>
                </a:cubicBezTo>
                <a:cubicBezTo>
                  <a:pt x="594380" y="1009658"/>
                  <a:pt x="584127" y="1023073"/>
                  <a:pt x="573869" y="1014139"/>
                </a:cubicBezTo>
                <a:cubicBezTo>
                  <a:pt x="569206" y="1010565"/>
                  <a:pt x="582258" y="999851"/>
                  <a:pt x="581325" y="998958"/>
                </a:cubicBezTo>
                <a:cubicBezTo>
                  <a:pt x="581325" y="998064"/>
                  <a:pt x="558955" y="968596"/>
                  <a:pt x="558955" y="968596"/>
                </a:cubicBezTo>
                <a:cubicBezTo>
                  <a:pt x="559888" y="954301"/>
                  <a:pt x="599342" y="945382"/>
                  <a:pt x="607735" y="939128"/>
                </a:cubicBezTo>
                <a:cubicBezTo>
                  <a:pt x="617062" y="931980"/>
                  <a:pt x="611463" y="922166"/>
                  <a:pt x="613328" y="913231"/>
                </a:cubicBezTo>
                <a:cubicBezTo>
                  <a:pt x="614261" y="911444"/>
                  <a:pt x="616124" y="910552"/>
                  <a:pt x="617989" y="910552"/>
                </a:cubicBezTo>
                <a:cubicBezTo>
                  <a:pt x="637573" y="915019"/>
                  <a:pt x="643155" y="920388"/>
                  <a:pt x="644088" y="896264"/>
                </a:cubicBezTo>
                <a:cubicBezTo>
                  <a:pt x="645020" y="873034"/>
                  <a:pt x="604636" y="859657"/>
                  <a:pt x="589714" y="849829"/>
                </a:cubicBezTo>
                <a:cubicBezTo>
                  <a:pt x="583186" y="844468"/>
                  <a:pt x="582261" y="834652"/>
                  <a:pt x="575733" y="828397"/>
                </a:cubicBezTo>
                <a:cubicBezTo>
                  <a:pt x="568699" y="821658"/>
                  <a:pt x="559941" y="828502"/>
                  <a:pt x="554294" y="824230"/>
                </a:cubicBezTo>
                <a:cubicBezTo>
                  <a:pt x="552657" y="822991"/>
                  <a:pt x="556565" y="821101"/>
                  <a:pt x="555848" y="819765"/>
                </a:cubicBezTo>
                <a:cubicBezTo>
                  <a:pt x="553163" y="814763"/>
                  <a:pt x="550023" y="814096"/>
                  <a:pt x="545905" y="813812"/>
                </a:cubicBezTo>
                <a:cubicBezTo>
                  <a:pt x="536208" y="789921"/>
                  <a:pt x="536606" y="783829"/>
                  <a:pt x="523535" y="775711"/>
                </a:cubicBezTo>
                <a:cubicBezTo>
                  <a:pt x="525400" y="765883"/>
                  <a:pt x="537518" y="770360"/>
                  <a:pt x="534720" y="757851"/>
                </a:cubicBezTo>
                <a:cubicBezTo>
                  <a:pt x="533787" y="752490"/>
                  <a:pt x="527264" y="751303"/>
                  <a:pt x="525399" y="750409"/>
                </a:cubicBezTo>
                <a:cubicBezTo>
                  <a:pt x="518803" y="746302"/>
                  <a:pt x="512694" y="739890"/>
                  <a:pt x="507999" y="733443"/>
                </a:cubicBezTo>
                <a:cubicBezTo>
                  <a:pt x="508004" y="731430"/>
                  <a:pt x="507871" y="729444"/>
                  <a:pt x="507999" y="728085"/>
                </a:cubicBezTo>
                <a:cubicBezTo>
                  <a:pt x="508329" y="724612"/>
                  <a:pt x="504751" y="723139"/>
                  <a:pt x="502407" y="721536"/>
                </a:cubicBezTo>
                <a:cubicBezTo>
                  <a:pt x="500063" y="719933"/>
                  <a:pt x="499658" y="718995"/>
                  <a:pt x="499300" y="717964"/>
                </a:cubicBezTo>
                <a:cubicBezTo>
                  <a:pt x="499778" y="717623"/>
                  <a:pt x="500764" y="717197"/>
                  <a:pt x="501475" y="716774"/>
                </a:cubicBezTo>
                <a:cubicBezTo>
                  <a:pt x="503985" y="715280"/>
                  <a:pt x="498234" y="712757"/>
                  <a:pt x="501165" y="710820"/>
                </a:cubicBezTo>
                <a:cubicBezTo>
                  <a:pt x="504908" y="708343"/>
                  <a:pt x="507752" y="713877"/>
                  <a:pt x="510486" y="717369"/>
                </a:cubicBezTo>
                <a:cubicBezTo>
                  <a:pt x="514216" y="720049"/>
                  <a:pt x="514213" y="732551"/>
                  <a:pt x="516078" y="728978"/>
                </a:cubicBezTo>
                <a:cubicBezTo>
                  <a:pt x="523539" y="714682"/>
                  <a:pt x="527251" y="697725"/>
                  <a:pt x="550566" y="694151"/>
                </a:cubicBezTo>
                <a:cubicBezTo>
                  <a:pt x="553364" y="694151"/>
                  <a:pt x="563614" y="702190"/>
                  <a:pt x="567344" y="697723"/>
                </a:cubicBezTo>
                <a:cubicBezTo>
                  <a:pt x="570142" y="695043"/>
                  <a:pt x="567344" y="689687"/>
                  <a:pt x="570141" y="687900"/>
                </a:cubicBezTo>
                <a:cubicBezTo>
                  <a:pt x="572939" y="685220"/>
                  <a:pt x="578528" y="689680"/>
                  <a:pt x="581326" y="687008"/>
                </a:cubicBezTo>
                <a:cubicBezTo>
                  <a:pt x="586922" y="683434"/>
                  <a:pt x="588157" y="672721"/>
                  <a:pt x="596551" y="670934"/>
                </a:cubicBezTo>
                <a:cubicBezTo>
                  <a:pt x="599348" y="670040"/>
                  <a:pt x="601210" y="676293"/>
                  <a:pt x="603075" y="674506"/>
                </a:cubicBezTo>
                <a:cubicBezTo>
                  <a:pt x="607738" y="670932"/>
                  <a:pt x="605869" y="663792"/>
                  <a:pt x="610532" y="660218"/>
                </a:cubicBezTo>
                <a:cubicBezTo>
                  <a:pt x="616128" y="655751"/>
                  <a:pt x="626374" y="661114"/>
                  <a:pt x="633835" y="657539"/>
                </a:cubicBezTo>
                <a:cubicBezTo>
                  <a:pt x="635700" y="656646"/>
                  <a:pt x="633835" y="652182"/>
                  <a:pt x="635699" y="651288"/>
                </a:cubicBezTo>
                <a:cubicBezTo>
                  <a:pt x="646891" y="645034"/>
                  <a:pt x="662724" y="644149"/>
                  <a:pt x="673916" y="635215"/>
                </a:cubicBezTo>
                <a:cubicBezTo>
                  <a:pt x="677646" y="632534"/>
                  <a:pt x="660865" y="628966"/>
                  <a:pt x="662730" y="624499"/>
                </a:cubicBezTo>
                <a:cubicBezTo>
                  <a:pt x="664299" y="620264"/>
                  <a:pt x="665868" y="616080"/>
                  <a:pt x="668012" y="616759"/>
                </a:cubicBezTo>
                <a:cubicBezTo>
                  <a:pt x="670942" y="617687"/>
                  <a:pt x="672170" y="621337"/>
                  <a:pt x="674226" y="621224"/>
                </a:cubicBezTo>
                <a:cubicBezTo>
                  <a:pt x="676283" y="621111"/>
                  <a:pt x="676560" y="619803"/>
                  <a:pt x="677644" y="619736"/>
                </a:cubicBezTo>
                <a:cubicBezTo>
                  <a:pt x="678334" y="619688"/>
                  <a:pt x="678984" y="620432"/>
                  <a:pt x="679508" y="620927"/>
                </a:cubicBezTo>
                <a:cubicBezTo>
                  <a:pt x="680274" y="621012"/>
                  <a:pt x="680901" y="621051"/>
                  <a:pt x="681683" y="621224"/>
                </a:cubicBezTo>
                <a:cubicBezTo>
                  <a:pt x="689263" y="622907"/>
                  <a:pt x="689236" y="623663"/>
                  <a:pt x="688519" y="626879"/>
                </a:cubicBezTo>
                <a:cubicBezTo>
                  <a:pt x="687802" y="630096"/>
                  <a:pt x="688186" y="631418"/>
                  <a:pt x="689140" y="631642"/>
                </a:cubicBezTo>
                <a:cubicBezTo>
                  <a:pt x="690095" y="631866"/>
                  <a:pt x="691094" y="630759"/>
                  <a:pt x="692247" y="630154"/>
                </a:cubicBezTo>
                <a:cubicBezTo>
                  <a:pt x="695708" y="628338"/>
                  <a:pt x="694585" y="631910"/>
                  <a:pt x="692557" y="635512"/>
                </a:cubicBezTo>
                <a:cubicBezTo>
                  <a:pt x="692738" y="635711"/>
                  <a:pt x="692999" y="635912"/>
                  <a:pt x="693179" y="636107"/>
                </a:cubicBezTo>
                <a:cubicBezTo>
                  <a:pt x="692267" y="640349"/>
                  <a:pt x="695937" y="641250"/>
                  <a:pt x="699393" y="641763"/>
                </a:cubicBezTo>
                <a:cubicBezTo>
                  <a:pt x="701226" y="642932"/>
                  <a:pt x="703065" y="643607"/>
                  <a:pt x="704675" y="643251"/>
                </a:cubicBezTo>
                <a:cubicBezTo>
                  <a:pt x="706878" y="642899"/>
                  <a:pt x="708108" y="640189"/>
                  <a:pt x="709335" y="636405"/>
                </a:cubicBezTo>
                <a:cubicBezTo>
                  <a:pt x="709345" y="636376"/>
                  <a:pt x="709637" y="636433"/>
                  <a:pt x="709646" y="636405"/>
                </a:cubicBezTo>
                <a:cubicBezTo>
                  <a:pt x="737708" y="640739"/>
                  <a:pt x="705699" y="613798"/>
                  <a:pt x="731706" y="618247"/>
                </a:cubicBezTo>
                <a:cubicBezTo>
                  <a:pt x="748493" y="620034"/>
                  <a:pt x="734496" y="627173"/>
                  <a:pt x="744755" y="634321"/>
                </a:cubicBezTo>
                <a:cubicBezTo>
                  <a:pt x="759677" y="645936"/>
                  <a:pt x="771780" y="637889"/>
                  <a:pt x="783904" y="645037"/>
                </a:cubicBezTo>
                <a:cubicBezTo>
                  <a:pt x="787634" y="647717"/>
                  <a:pt x="786699" y="652179"/>
                  <a:pt x="788564" y="654860"/>
                </a:cubicBezTo>
                <a:cubicBezTo>
                  <a:pt x="790430" y="655753"/>
                  <a:pt x="791360" y="653074"/>
                  <a:pt x="792293" y="653074"/>
                </a:cubicBezTo>
                <a:cubicBezTo>
                  <a:pt x="795091" y="652180"/>
                  <a:pt x="797885" y="650389"/>
                  <a:pt x="798818" y="652181"/>
                </a:cubicBezTo>
                <a:cubicBezTo>
                  <a:pt x="801615" y="654861"/>
                  <a:pt x="798816" y="659324"/>
                  <a:pt x="801614" y="662004"/>
                </a:cubicBezTo>
                <a:cubicBezTo>
                  <a:pt x="801614" y="662004"/>
                  <a:pt x="822118" y="651287"/>
                  <a:pt x="826781" y="653967"/>
                </a:cubicBezTo>
                <a:cubicBezTo>
                  <a:pt x="851961" y="665582"/>
                  <a:pt x="816527" y="670035"/>
                  <a:pt x="818392" y="681650"/>
                </a:cubicBezTo>
                <a:lnTo>
                  <a:pt x="839830" y="694152"/>
                </a:lnTo>
                <a:cubicBezTo>
                  <a:pt x="842628" y="697725"/>
                  <a:pt x="848212" y="720944"/>
                  <a:pt x="862201" y="715583"/>
                </a:cubicBezTo>
                <a:cubicBezTo>
                  <a:pt x="865932" y="713796"/>
                  <a:pt x="864996" y="707548"/>
                  <a:pt x="867794" y="704868"/>
                </a:cubicBezTo>
                <a:cubicBezTo>
                  <a:pt x="872457" y="701294"/>
                  <a:pt x="881774" y="703084"/>
                  <a:pt x="884572" y="697724"/>
                </a:cubicBezTo>
                <a:cubicBezTo>
                  <a:pt x="885504" y="695937"/>
                  <a:pt x="864994" y="676292"/>
                  <a:pt x="870590" y="675399"/>
                </a:cubicBezTo>
                <a:cubicBezTo>
                  <a:pt x="884579" y="673612"/>
                  <a:pt x="900413" y="687006"/>
                  <a:pt x="908807" y="689687"/>
                </a:cubicBezTo>
                <a:cubicBezTo>
                  <a:pt x="912537" y="690580"/>
                  <a:pt x="917194" y="688794"/>
                  <a:pt x="920924" y="688794"/>
                </a:cubicBezTo>
                <a:cubicBezTo>
                  <a:pt x="924655" y="688794"/>
                  <a:pt x="929311" y="690581"/>
                  <a:pt x="933042" y="688794"/>
                </a:cubicBezTo>
                <a:cubicBezTo>
                  <a:pt x="934907" y="687901"/>
                  <a:pt x="933973" y="684330"/>
                  <a:pt x="934906" y="682543"/>
                </a:cubicBezTo>
                <a:cubicBezTo>
                  <a:pt x="935839" y="681650"/>
                  <a:pt x="937702" y="681650"/>
                  <a:pt x="937702" y="682543"/>
                </a:cubicBezTo>
                <a:cubicBezTo>
                  <a:pt x="948894" y="703987"/>
                  <a:pt x="941437" y="690574"/>
                  <a:pt x="929313" y="701296"/>
                </a:cubicBezTo>
                <a:cubicBezTo>
                  <a:pt x="925583" y="703976"/>
                  <a:pt x="938632" y="704866"/>
                  <a:pt x="942363" y="707547"/>
                </a:cubicBezTo>
                <a:cubicBezTo>
                  <a:pt x="945161" y="710227"/>
                  <a:pt x="944225" y="714689"/>
                  <a:pt x="947023" y="717370"/>
                </a:cubicBezTo>
                <a:cubicBezTo>
                  <a:pt x="948889" y="719157"/>
                  <a:pt x="951683" y="720049"/>
                  <a:pt x="953548" y="720049"/>
                </a:cubicBezTo>
                <a:cubicBezTo>
                  <a:pt x="954097" y="719992"/>
                  <a:pt x="954289" y="719805"/>
                  <a:pt x="954791" y="719752"/>
                </a:cubicBezTo>
                <a:lnTo>
                  <a:pt x="955722" y="723026"/>
                </a:lnTo>
                <a:lnTo>
                  <a:pt x="971879" y="725407"/>
                </a:lnTo>
                <a:lnTo>
                  <a:pt x="978714" y="735230"/>
                </a:lnTo>
                <a:lnTo>
                  <a:pt x="987103" y="715584"/>
                </a:lnTo>
                <a:lnTo>
                  <a:pt x="998599" y="721835"/>
                </a:lnTo>
                <a:lnTo>
                  <a:pt x="1016620" y="719454"/>
                </a:lnTo>
                <a:lnTo>
                  <a:pt x="1016620" y="712012"/>
                </a:lnTo>
                <a:lnTo>
                  <a:pt x="1021592" y="717668"/>
                </a:lnTo>
                <a:lnTo>
                  <a:pt x="1049244" y="705761"/>
                </a:lnTo>
                <a:lnTo>
                  <a:pt x="1051730" y="698618"/>
                </a:lnTo>
                <a:lnTo>
                  <a:pt x="1055148" y="699213"/>
                </a:lnTo>
                <a:lnTo>
                  <a:pt x="1055148" y="680162"/>
                </a:lnTo>
                <a:lnTo>
                  <a:pt x="1039612" y="668554"/>
                </a:lnTo>
                <a:lnTo>
                  <a:pt x="1038991" y="662898"/>
                </a:lnTo>
                <a:lnTo>
                  <a:pt x="1029981" y="660517"/>
                </a:lnTo>
                <a:lnTo>
                  <a:pt x="1029359" y="651885"/>
                </a:lnTo>
                <a:lnTo>
                  <a:pt x="1038991" y="643848"/>
                </a:lnTo>
                <a:lnTo>
                  <a:pt x="1039612" y="631643"/>
                </a:lnTo>
                <a:lnTo>
                  <a:pt x="1018484" y="615272"/>
                </a:lnTo>
                <a:lnTo>
                  <a:pt x="1004503" y="612593"/>
                </a:lnTo>
                <a:cubicBezTo>
                  <a:pt x="1004503" y="612593"/>
                  <a:pt x="999861" y="610337"/>
                  <a:pt x="999221" y="606044"/>
                </a:cubicBezTo>
                <a:cubicBezTo>
                  <a:pt x="998581" y="601751"/>
                  <a:pt x="1002459" y="598079"/>
                  <a:pt x="997978" y="595626"/>
                </a:cubicBezTo>
                <a:cubicBezTo>
                  <a:pt x="993497" y="593173"/>
                  <a:pt x="983996" y="593543"/>
                  <a:pt x="983996" y="593543"/>
                </a:cubicBezTo>
                <a:lnTo>
                  <a:pt x="971879" y="579552"/>
                </a:lnTo>
                <a:lnTo>
                  <a:pt x="957587" y="576576"/>
                </a:lnTo>
                <a:lnTo>
                  <a:pt x="953237" y="551274"/>
                </a:lnTo>
                <a:lnTo>
                  <a:pt x="954480" y="544131"/>
                </a:lnTo>
                <a:lnTo>
                  <a:pt x="947333" y="538475"/>
                </a:lnTo>
                <a:lnTo>
                  <a:pt x="951994" y="528057"/>
                </a:lnTo>
                <a:lnTo>
                  <a:pt x="944226" y="514662"/>
                </a:lnTo>
                <a:lnTo>
                  <a:pt x="935837" y="514067"/>
                </a:lnTo>
                <a:lnTo>
                  <a:pt x="933973" y="509006"/>
                </a:lnTo>
                <a:lnTo>
                  <a:pt x="929623" y="508411"/>
                </a:lnTo>
                <a:lnTo>
                  <a:pt x="935216" y="500374"/>
                </a:lnTo>
                <a:lnTo>
                  <a:pt x="924341" y="483407"/>
                </a:lnTo>
                <a:lnTo>
                  <a:pt x="900728" y="466738"/>
                </a:lnTo>
                <a:lnTo>
                  <a:pt x="938012" y="419410"/>
                </a:lnTo>
                <a:lnTo>
                  <a:pt x="941741" y="424470"/>
                </a:lnTo>
                <a:cubicBezTo>
                  <a:pt x="941741" y="424470"/>
                  <a:pt x="948153" y="413475"/>
                  <a:pt x="951994" y="412861"/>
                </a:cubicBezTo>
                <a:cubicBezTo>
                  <a:pt x="955835" y="412248"/>
                  <a:pt x="959140" y="413457"/>
                  <a:pt x="959140" y="413457"/>
                </a:cubicBezTo>
                <a:lnTo>
                  <a:pt x="961004" y="390537"/>
                </a:lnTo>
                <a:lnTo>
                  <a:pt x="966597" y="385774"/>
                </a:lnTo>
                <a:cubicBezTo>
                  <a:pt x="966597" y="385774"/>
                  <a:pt x="964894" y="377321"/>
                  <a:pt x="970015" y="371188"/>
                </a:cubicBezTo>
                <a:cubicBezTo>
                  <a:pt x="975136" y="365056"/>
                  <a:pt x="975607" y="352733"/>
                  <a:pt x="975607" y="352733"/>
                </a:cubicBezTo>
                <a:lnTo>
                  <a:pt x="978714" y="349459"/>
                </a:lnTo>
                <a:lnTo>
                  <a:pt x="990521" y="349459"/>
                </a:lnTo>
                <a:lnTo>
                  <a:pt x="990521" y="343506"/>
                </a:lnTo>
                <a:cubicBezTo>
                  <a:pt x="990521" y="343506"/>
                  <a:pt x="995343" y="342738"/>
                  <a:pt x="1000464" y="338446"/>
                </a:cubicBezTo>
                <a:cubicBezTo>
                  <a:pt x="1005585" y="334153"/>
                  <a:pt x="1008853" y="326837"/>
                  <a:pt x="1008853" y="326837"/>
                </a:cubicBezTo>
                <a:lnTo>
                  <a:pt x="1018484" y="329218"/>
                </a:lnTo>
                <a:lnTo>
                  <a:pt x="1029359" y="334278"/>
                </a:lnTo>
                <a:lnTo>
                  <a:pt x="1028116" y="325051"/>
                </a:lnTo>
                <a:lnTo>
                  <a:pt x="1039612" y="333088"/>
                </a:lnTo>
                <a:lnTo>
                  <a:pt x="1050487" y="333683"/>
                </a:lnTo>
                <a:lnTo>
                  <a:pt x="1053905" y="324455"/>
                </a:lnTo>
                <a:lnTo>
                  <a:pt x="1066024" y="317606"/>
                </a:lnTo>
                <a:cubicBezTo>
                  <a:pt x="1066024" y="317606"/>
                  <a:pt x="1068341" y="324399"/>
                  <a:pt x="1074103" y="326238"/>
                </a:cubicBezTo>
                <a:cubicBezTo>
                  <a:pt x="1079864" y="328078"/>
                  <a:pt x="1088395" y="325643"/>
                  <a:pt x="1088395" y="325643"/>
                </a:cubicBezTo>
                <a:lnTo>
                  <a:pt x="1098337" y="318797"/>
                </a:lnTo>
                <a:lnTo>
                  <a:pt x="1098337" y="318500"/>
                </a:lnTo>
                <a:lnTo>
                  <a:pt x="1098648" y="318203"/>
                </a:lnTo>
                <a:lnTo>
                  <a:pt x="1099890" y="317607"/>
                </a:lnTo>
                <a:lnTo>
                  <a:pt x="1099890" y="316417"/>
                </a:lnTo>
                <a:lnTo>
                  <a:pt x="1101444" y="314035"/>
                </a:lnTo>
                <a:lnTo>
                  <a:pt x="1103308" y="301831"/>
                </a:lnTo>
                <a:lnTo>
                  <a:pt x="1113872" y="299450"/>
                </a:lnTo>
                <a:lnTo>
                  <a:pt x="1121640" y="303617"/>
                </a:lnTo>
                <a:lnTo>
                  <a:pt x="1132514" y="304510"/>
                </a:lnTo>
                <a:lnTo>
                  <a:pt x="1147117" y="287543"/>
                </a:lnTo>
                <a:lnTo>
                  <a:pt x="1157681" y="281292"/>
                </a:lnTo>
                <a:lnTo>
                  <a:pt x="1168245" y="277422"/>
                </a:lnTo>
                <a:lnTo>
                  <a:pt x="1198383" y="273255"/>
                </a:lnTo>
                <a:lnTo>
                  <a:pt x="1204287" y="267004"/>
                </a:lnTo>
                <a:lnTo>
                  <a:pt x="1207394" y="267897"/>
                </a:lnTo>
                <a:lnTo>
                  <a:pt x="1240639" y="236344"/>
                </a:lnTo>
                <a:lnTo>
                  <a:pt x="1248096" y="232475"/>
                </a:lnTo>
                <a:lnTo>
                  <a:pt x="1252135" y="228307"/>
                </a:lnTo>
                <a:cubicBezTo>
                  <a:pt x="1252135" y="228307"/>
                  <a:pt x="1252681" y="218927"/>
                  <a:pt x="1253999" y="216401"/>
                </a:cubicBezTo>
                <a:cubicBezTo>
                  <a:pt x="1255318" y="213875"/>
                  <a:pt x="1251762" y="212667"/>
                  <a:pt x="1245610" y="205090"/>
                </a:cubicBezTo>
                <a:cubicBezTo>
                  <a:pt x="1239459" y="197513"/>
                  <a:pt x="1236289" y="189211"/>
                  <a:pt x="1236289" y="187528"/>
                </a:cubicBezTo>
                <a:cubicBezTo>
                  <a:pt x="1236289" y="185844"/>
                  <a:pt x="1229196" y="178691"/>
                  <a:pt x="1230075" y="175323"/>
                </a:cubicBezTo>
                <a:cubicBezTo>
                  <a:pt x="1230954" y="171956"/>
                  <a:pt x="1236760" y="167533"/>
                  <a:pt x="1239396" y="166691"/>
                </a:cubicBezTo>
                <a:cubicBezTo>
                  <a:pt x="1242033" y="165849"/>
                  <a:pt x="1241882" y="165501"/>
                  <a:pt x="1241882" y="165501"/>
                </a:cubicBezTo>
                <a:lnTo>
                  <a:pt x="1240018" y="158952"/>
                </a:lnTo>
                <a:lnTo>
                  <a:pt x="1240950" y="158059"/>
                </a:lnTo>
                <a:cubicBezTo>
                  <a:pt x="1220432" y="131255"/>
                  <a:pt x="1240020" y="107164"/>
                  <a:pt x="1234425" y="98229"/>
                </a:cubicBezTo>
                <a:cubicBezTo>
                  <a:pt x="1231627" y="94655"/>
                  <a:pt x="1227902" y="91979"/>
                  <a:pt x="1224172" y="90192"/>
                </a:cubicBezTo>
                <a:cubicBezTo>
                  <a:pt x="1222306" y="89299"/>
                  <a:pt x="1219511" y="91982"/>
                  <a:pt x="1218579" y="91085"/>
                </a:cubicBezTo>
                <a:cubicBezTo>
                  <a:pt x="1214848" y="88404"/>
                  <a:pt x="1216717" y="81262"/>
                  <a:pt x="1212986" y="80369"/>
                </a:cubicBezTo>
                <a:lnTo>
                  <a:pt x="1210501" y="72927"/>
                </a:lnTo>
                <a:lnTo>
                  <a:pt x="1186577" y="74416"/>
                </a:lnTo>
                <a:cubicBezTo>
                  <a:pt x="1186577" y="74416"/>
                  <a:pt x="1180256" y="69032"/>
                  <a:pt x="1176635" y="68165"/>
                </a:cubicBezTo>
                <a:cubicBezTo>
                  <a:pt x="1173014" y="67297"/>
                  <a:pt x="1167935" y="66974"/>
                  <a:pt x="1167935" y="66974"/>
                </a:cubicBezTo>
                <a:lnTo>
                  <a:pt x="1155196" y="57449"/>
                </a:lnTo>
                <a:lnTo>
                  <a:pt x="1149914" y="61914"/>
                </a:lnTo>
                <a:cubicBezTo>
                  <a:pt x="1149914" y="61914"/>
                  <a:pt x="1146896" y="56071"/>
                  <a:pt x="1144632" y="54770"/>
                </a:cubicBezTo>
                <a:cubicBezTo>
                  <a:pt x="1142369" y="53469"/>
                  <a:pt x="1137797" y="51793"/>
                  <a:pt x="1137797" y="51793"/>
                </a:cubicBezTo>
                <a:lnTo>
                  <a:pt x="1136865" y="44947"/>
                </a:lnTo>
                <a:cubicBezTo>
                  <a:pt x="1136865" y="44947"/>
                  <a:pt x="1125545" y="29774"/>
                  <a:pt x="1121019" y="25004"/>
                </a:cubicBezTo>
                <a:cubicBezTo>
                  <a:pt x="1116492" y="20234"/>
                  <a:pt x="1108280" y="14883"/>
                  <a:pt x="1108280" y="14883"/>
                </a:cubicBezTo>
                <a:lnTo>
                  <a:pt x="1106416" y="8037"/>
                </a:lnTo>
                <a:lnTo>
                  <a:pt x="1094609" y="4465"/>
                </a:lnTo>
                <a:close/>
                <a:moveTo>
                  <a:pt x="1107969" y="35124"/>
                </a:moveTo>
                <a:cubicBezTo>
                  <a:pt x="1109061" y="40156"/>
                  <a:pt x="1109915" y="45332"/>
                  <a:pt x="1111076" y="49114"/>
                </a:cubicBezTo>
                <a:cubicBezTo>
                  <a:pt x="1112009" y="54475"/>
                  <a:pt x="1108279" y="59827"/>
                  <a:pt x="1109212" y="65188"/>
                </a:cubicBezTo>
                <a:cubicBezTo>
                  <a:pt x="1110145" y="66975"/>
                  <a:pt x="1111075" y="60723"/>
                  <a:pt x="1112941" y="60723"/>
                </a:cubicBezTo>
                <a:cubicBezTo>
                  <a:pt x="1116671" y="59830"/>
                  <a:pt x="1116668" y="66973"/>
                  <a:pt x="1117601" y="69653"/>
                </a:cubicBezTo>
                <a:lnTo>
                  <a:pt x="1117601" y="73225"/>
                </a:lnTo>
                <a:cubicBezTo>
                  <a:pt x="1118534" y="75905"/>
                  <a:pt x="1116048" y="75010"/>
                  <a:pt x="1115115" y="76797"/>
                </a:cubicBezTo>
                <a:cubicBezTo>
                  <a:pt x="1114183" y="78584"/>
                  <a:pt x="1119465" y="91381"/>
                  <a:pt x="1119465" y="93168"/>
                </a:cubicBezTo>
                <a:cubicBezTo>
                  <a:pt x="1120708" y="102997"/>
                  <a:pt x="1130509" y="104687"/>
                  <a:pt x="1116358" y="111326"/>
                </a:cubicBezTo>
                <a:cubicBezTo>
                  <a:pt x="1107276" y="116769"/>
                  <a:pt x="1098249" y="114926"/>
                  <a:pt x="1094609" y="111623"/>
                </a:cubicBezTo>
                <a:cubicBezTo>
                  <a:pt x="1090764" y="108137"/>
                  <a:pt x="1088682" y="109441"/>
                  <a:pt x="1085288" y="111623"/>
                </a:cubicBezTo>
                <a:cubicBezTo>
                  <a:pt x="1079928" y="115068"/>
                  <a:pt x="1079295" y="113475"/>
                  <a:pt x="1075035" y="111326"/>
                </a:cubicBezTo>
                <a:cubicBezTo>
                  <a:pt x="1081099" y="101184"/>
                  <a:pt x="1081838" y="102815"/>
                  <a:pt x="1086220" y="96145"/>
                </a:cubicBezTo>
                <a:cubicBezTo>
                  <a:pt x="1089284" y="90748"/>
                  <a:pt x="1091953" y="89996"/>
                  <a:pt x="1093677" y="85727"/>
                </a:cubicBezTo>
                <a:cubicBezTo>
                  <a:pt x="1095452" y="81331"/>
                  <a:pt x="1096365" y="76071"/>
                  <a:pt x="1100823" y="70248"/>
                </a:cubicBezTo>
                <a:cubicBezTo>
                  <a:pt x="1100823" y="70248"/>
                  <a:pt x="1102144" y="68613"/>
                  <a:pt x="1102377" y="67272"/>
                </a:cubicBezTo>
                <a:cubicBezTo>
                  <a:pt x="1102609" y="65932"/>
                  <a:pt x="1102765" y="64742"/>
                  <a:pt x="1104552" y="63700"/>
                </a:cubicBezTo>
                <a:cubicBezTo>
                  <a:pt x="1106338" y="62658"/>
                  <a:pt x="1106183" y="62212"/>
                  <a:pt x="1105794" y="60426"/>
                </a:cubicBezTo>
                <a:cubicBezTo>
                  <a:pt x="1105406" y="58640"/>
                  <a:pt x="1105794" y="58193"/>
                  <a:pt x="1107037" y="55365"/>
                </a:cubicBezTo>
                <a:cubicBezTo>
                  <a:pt x="1108280" y="52537"/>
                  <a:pt x="1108591" y="51570"/>
                  <a:pt x="1107659" y="50603"/>
                </a:cubicBezTo>
                <a:cubicBezTo>
                  <a:pt x="1106727" y="49635"/>
                  <a:pt x="1105717" y="48370"/>
                  <a:pt x="1107037" y="46138"/>
                </a:cubicBezTo>
                <a:cubicBezTo>
                  <a:pt x="1108358" y="43905"/>
                  <a:pt x="1107969" y="46659"/>
                  <a:pt x="1107659" y="42566"/>
                </a:cubicBezTo>
                <a:cubicBezTo>
                  <a:pt x="1107426" y="39496"/>
                  <a:pt x="1108148" y="37566"/>
                  <a:pt x="1107969" y="35124"/>
                </a:cubicBezTo>
                <a:close/>
                <a:moveTo>
                  <a:pt x="229299" y="141390"/>
                </a:moveTo>
                <a:cubicBezTo>
                  <a:pt x="227322" y="141179"/>
                  <a:pt x="226556" y="143178"/>
                  <a:pt x="227435" y="151808"/>
                </a:cubicBezTo>
                <a:cubicBezTo>
                  <a:pt x="228314" y="160438"/>
                  <a:pt x="229679" y="156120"/>
                  <a:pt x="232096" y="153594"/>
                </a:cubicBezTo>
                <a:cubicBezTo>
                  <a:pt x="234512" y="151068"/>
                  <a:pt x="232861" y="149643"/>
                  <a:pt x="233960" y="145855"/>
                </a:cubicBezTo>
                <a:cubicBezTo>
                  <a:pt x="235058" y="142066"/>
                  <a:pt x="234792" y="141600"/>
                  <a:pt x="229299" y="141390"/>
                </a:cubicBezTo>
                <a:close/>
                <a:moveTo>
                  <a:pt x="220600" y="158059"/>
                </a:moveTo>
                <a:cubicBezTo>
                  <a:pt x="220390" y="157983"/>
                  <a:pt x="220246" y="158135"/>
                  <a:pt x="219978" y="158356"/>
                </a:cubicBezTo>
                <a:cubicBezTo>
                  <a:pt x="219621" y="158646"/>
                  <a:pt x="218974" y="159387"/>
                  <a:pt x="218425" y="160440"/>
                </a:cubicBezTo>
                <a:cubicBezTo>
                  <a:pt x="216228" y="164649"/>
                  <a:pt x="213551" y="167691"/>
                  <a:pt x="210036" y="186634"/>
                </a:cubicBezTo>
                <a:cubicBezTo>
                  <a:pt x="209816" y="191054"/>
                  <a:pt x="211991" y="194133"/>
                  <a:pt x="212211" y="191397"/>
                </a:cubicBezTo>
                <a:cubicBezTo>
                  <a:pt x="212430" y="188661"/>
                  <a:pt x="213196" y="181893"/>
                  <a:pt x="214075" y="179788"/>
                </a:cubicBezTo>
                <a:cubicBezTo>
                  <a:pt x="214954" y="177683"/>
                  <a:pt x="216008" y="178104"/>
                  <a:pt x="218425" y="179788"/>
                </a:cubicBezTo>
                <a:cubicBezTo>
                  <a:pt x="220841" y="181472"/>
                  <a:pt x="221268" y="179475"/>
                  <a:pt x="225882" y="178002"/>
                </a:cubicBezTo>
                <a:cubicBezTo>
                  <a:pt x="230495" y="176529"/>
                  <a:pt x="231368" y="174728"/>
                  <a:pt x="229610" y="174728"/>
                </a:cubicBezTo>
                <a:cubicBezTo>
                  <a:pt x="227852" y="174728"/>
                  <a:pt x="222910" y="176082"/>
                  <a:pt x="218735" y="175025"/>
                </a:cubicBezTo>
                <a:cubicBezTo>
                  <a:pt x="214561" y="173972"/>
                  <a:pt x="217765" y="168308"/>
                  <a:pt x="218425" y="164309"/>
                </a:cubicBezTo>
                <a:cubicBezTo>
                  <a:pt x="218961" y="161060"/>
                  <a:pt x="222339" y="160236"/>
                  <a:pt x="222775" y="159844"/>
                </a:cubicBezTo>
                <a:cubicBezTo>
                  <a:pt x="221787" y="159608"/>
                  <a:pt x="221228" y="158281"/>
                  <a:pt x="220600" y="158058"/>
                </a:cubicBezTo>
                <a:close/>
                <a:moveTo>
                  <a:pt x="324375" y="173835"/>
                </a:moveTo>
                <a:cubicBezTo>
                  <a:pt x="324025" y="174140"/>
                  <a:pt x="324215" y="175077"/>
                  <a:pt x="325617" y="176514"/>
                </a:cubicBezTo>
                <a:cubicBezTo>
                  <a:pt x="328973" y="178492"/>
                  <a:pt x="334097" y="177302"/>
                  <a:pt x="329967" y="175323"/>
                </a:cubicBezTo>
                <a:cubicBezTo>
                  <a:pt x="327386" y="174087"/>
                  <a:pt x="324958" y="173327"/>
                  <a:pt x="324375" y="173835"/>
                </a:cubicBezTo>
                <a:close/>
                <a:moveTo>
                  <a:pt x="230231" y="190802"/>
                </a:moveTo>
                <a:cubicBezTo>
                  <a:pt x="224739" y="191012"/>
                  <a:pt x="217577" y="193983"/>
                  <a:pt x="221532" y="197350"/>
                </a:cubicBezTo>
                <a:cubicBezTo>
                  <a:pt x="227683" y="199876"/>
                  <a:pt x="229990" y="201103"/>
                  <a:pt x="232406" y="197946"/>
                </a:cubicBezTo>
                <a:cubicBezTo>
                  <a:pt x="234823" y="194789"/>
                  <a:pt x="235724" y="190591"/>
                  <a:pt x="230231" y="190802"/>
                </a:cubicBezTo>
                <a:close/>
                <a:moveTo>
                  <a:pt x="576045" y="195267"/>
                </a:moveTo>
                <a:cubicBezTo>
                  <a:pt x="571651" y="195898"/>
                  <a:pt x="567587" y="195261"/>
                  <a:pt x="565170" y="198839"/>
                </a:cubicBezTo>
                <a:cubicBezTo>
                  <a:pt x="562753" y="202417"/>
                  <a:pt x="562437" y="204936"/>
                  <a:pt x="564860" y="202411"/>
                </a:cubicBezTo>
                <a:cubicBezTo>
                  <a:pt x="567276" y="199885"/>
                  <a:pt x="570823" y="199879"/>
                  <a:pt x="567967" y="205983"/>
                </a:cubicBezTo>
                <a:cubicBezTo>
                  <a:pt x="565111" y="212087"/>
                  <a:pt x="566975" y="210258"/>
                  <a:pt x="569831" y="208364"/>
                </a:cubicBezTo>
                <a:cubicBezTo>
                  <a:pt x="572687" y="206470"/>
                  <a:pt x="572900" y="206055"/>
                  <a:pt x="573559" y="204792"/>
                </a:cubicBezTo>
                <a:cubicBezTo>
                  <a:pt x="574219" y="203529"/>
                  <a:pt x="574469" y="204683"/>
                  <a:pt x="576666" y="206578"/>
                </a:cubicBezTo>
                <a:cubicBezTo>
                  <a:pt x="578864" y="208472"/>
                  <a:pt x="580062" y="209940"/>
                  <a:pt x="582259" y="210150"/>
                </a:cubicBezTo>
                <a:cubicBezTo>
                  <a:pt x="584456" y="210360"/>
                  <a:pt x="584434" y="209723"/>
                  <a:pt x="584434" y="213722"/>
                </a:cubicBezTo>
                <a:cubicBezTo>
                  <a:pt x="584434" y="217721"/>
                  <a:pt x="584987" y="217643"/>
                  <a:pt x="582570" y="218485"/>
                </a:cubicBezTo>
                <a:cubicBezTo>
                  <a:pt x="580153" y="219326"/>
                  <a:pt x="579281" y="219225"/>
                  <a:pt x="578841" y="216699"/>
                </a:cubicBezTo>
                <a:cubicBezTo>
                  <a:pt x="578402" y="214173"/>
                  <a:pt x="579758" y="214600"/>
                  <a:pt x="578220" y="213127"/>
                </a:cubicBezTo>
                <a:cubicBezTo>
                  <a:pt x="576682" y="211653"/>
                  <a:pt x="578553" y="211561"/>
                  <a:pt x="576356" y="212829"/>
                </a:cubicBezTo>
                <a:cubicBezTo>
                  <a:pt x="574159" y="214092"/>
                  <a:pt x="573613" y="214360"/>
                  <a:pt x="574492" y="210150"/>
                </a:cubicBezTo>
                <a:cubicBezTo>
                  <a:pt x="575371" y="205941"/>
                  <a:pt x="574021" y="206306"/>
                  <a:pt x="571384" y="209258"/>
                </a:cubicBezTo>
                <a:cubicBezTo>
                  <a:pt x="568748" y="212205"/>
                  <a:pt x="570670" y="211233"/>
                  <a:pt x="570453" y="213128"/>
                </a:cubicBezTo>
                <a:cubicBezTo>
                  <a:pt x="570233" y="215022"/>
                  <a:pt x="570566" y="213410"/>
                  <a:pt x="568589" y="211937"/>
                </a:cubicBezTo>
                <a:cubicBezTo>
                  <a:pt x="566611" y="210463"/>
                  <a:pt x="563018" y="212147"/>
                  <a:pt x="560821" y="211937"/>
                </a:cubicBezTo>
                <a:cubicBezTo>
                  <a:pt x="558624" y="211726"/>
                  <a:pt x="560511" y="212722"/>
                  <a:pt x="560511" y="214616"/>
                </a:cubicBezTo>
                <a:cubicBezTo>
                  <a:pt x="560511" y="216510"/>
                  <a:pt x="562080" y="216104"/>
                  <a:pt x="563618" y="216104"/>
                </a:cubicBezTo>
                <a:cubicBezTo>
                  <a:pt x="565156" y="216104"/>
                  <a:pt x="566141" y="216028"/>
                  <a:pt x="565482" y="217295"/>
                </a:cubicBezTo>
                <a:cubicBezTo>
                  <a:pt x="564823" y="218558"/>
                  <a:pt x="564657" y="218362"/>
                  <a:pt x="566414" y="218783"/>
                </a:cubicBezTo>
                <a:cubicBezTo>
                  <a:pt x="568171" y="219204"/>
                  <a:pt x="569232" y="217659"/>
                  <a:pt x="567035" y="219974"/>
                </a:cubicBezTo>
                <a:cubicBezTo>
                  <a:pt x="564838" y="222289"/>
                  <a:pt x="562359" y="223263"/>
                  <a:pt x="560821" y="224736"/>
                </a:cubicBezTo>
                <a:cubicBezTo>
                  <a:pt x="559283" y="226210"/>
                  <a:pt x="561329" y="226522"/>
                  <a:pt x="563307" y="226522"/>
                </a:cubicBezTo>
                <a:cubicBezTo>
                  <a:pt x="565284" y="226522"/>
                  <a:pt x="564694" y="226799"/>
                  <a:pt x="565792" y="228904"/>
                </a:cubicBezTo>
                <a:cubicBezTo>
                  <a:pt x="566891" y="231008"/>
                  <a:pt x="568810" y="232476"/>
                  <a:pt x="564861" y="232476"/>
                </a:cubicBezTo>
                <a:cubicBezTo>
                  <a:pt x="560906" y="232476"/>
                  <a:pt x="558995" y="231017"/>
                  <a:pt x="558336" y="233964"/>
                </a:cubicBezTo>
                <a:cubicBezTo>
                  <a:pt x="557677" y="236911"/>
                  <a:pt x="559283" y="238444"/>
                  <a:pt x="560822" y="239917"/>
                </a:cubicBezTo>
                <a:cubicBezTo>
                  <a:pt x="568511" y="246232"/>
                  <a:pt x="569719" y="246415"/>
                  <a:pt x="571696" y="245573"/>
                </a:cubicBezTo>
                <a:cubicBezTo>
                  <a:pt x="573674" y="244731"/>
                  <a:pt x="572371" y="244484"/>
                  <a:pt x="573250" y="246168"/>
                </a:cubicBezTo>
                <a:cubicBezTo>
                  <a:pt x="574129" y="247852"/>
                  <a:pt x="576517" y="250110"/>
                  <a:pt x="579153" y="248847"/>
                </a:cubicBezTo>
                <a:cubicBezTo>
                  <a:pt x="581789" y="247584"/>
                  <a:pt x="575820" y="244091"/>
                  <a:pt x="579775" y="240513"/>
                </a:cubicBezTo>
                <a:cubicBezTo>
                  <a:pt x="583729" y="236934"/>
                  <a:pt x="589673" y="232911"/>
                  <a:pt x="594067" y="233964"/>
                </a:cubicBezTo>
                <a:cubicBezTo>
                  <a:pt x="598461" y="235016"/>
                  <a:pt x="600212" y="237428"/>
                  <a:pt x="597795" y="239322"/>
                </a:cubicBezTo>
                <a:cubicBezTo>
                  <a:pt x="595379" y="241216"/>
                  <a:pt x="601357" y="244255"/>
                  <a:pt x="602456" y="239619"/>
                </a:cubicBezTo>
                <a:cubicBezTo>
                  <a:pt x="603554" y="234989"/>
                  <a:pt x="605077" y="235196"/>
                  <a:pt x="600902" y="230987"/>
                </a:cubicBezTo>
                <a:cubicBezTo>
                  <a:pt x="596728" y="226777"/>
                  <a:pt x="592755" y="229547"/>
                  <a:pt x="590338" y="221759"/>
                </a:cubicBezTo>
                <a:cubicBezTo>
                  <a:pt x="587922" y="213972"/>
                  <a:pt x="595893" y="218251"/>
                  <a:pt x="596553" y="211936"/>
                </a:cubicBezTo>
                <a:cubicBezTo>
                  <a:pt x="597212" y="205622"/>
                  <a:pt x="593201" y="205526"/>
                  <a:pt x="586610" y="206578"/>
                </a:cubicBezTo>
                <a:cubicBezTo>
                  <a:pt x="580019" y="207631"/>
                  <a:pt x="575955" y="207426"/>
                  <a:pt x="575735" y="203006"/>
                </a:cubicBezTo>
                <a:cubicBezTo>
                  <a:pt x="575516" y="198586"/>
                  <a:pt x="575933" y="200102"/>
                  <a:pt x="577910" y="198839"/>
                </a:cubicBezTo>
                <a:cubicBezTo>
                  <a:pt x="579888" y="197576"/>
                  <a:pt x="580440" y="194636"/>
                  <a:pt x="576046" y="195267"/>
                </a:cubicBezTo>
                <a:close/>
                <a:moveTo>
                  <a:pt x="240795" y="214317"/>
                </a:moveTo>
                <a:cubicBezTo>
                  <a:pt x="239669" y="214260"/>
                  <a:pt x="237255" y="215120"/>
                  <a:pt x="233960" y="216699"/>
                </a:cubicBezTo>
                <a:cubicBezTo>
                  <a:pt x="231983" y="217961"/>
                  <a:pt x="232165" y="218006"/>
                  <a:pt x="234581" y="221163"/>
                </a:cubicBezTo>
                <a:cubicBezTo>
                  <a:pt x="236998" y="224321"/>
                  <a:pt x="238818" y="221714"/>
                  <a:pt x="240795" y="217294"/>
                </a:cubicBezTo>
                <a:cubicBezTo>
                  <a:pt x="241784" y="215084"/>
                  <a:pt x="241921" y="214370"/>
                  <a:pt x="240795" y="214317"/>
                </a:cubicBezTo>
                <a:close/>
                <a:moveTo>
                  <a:pt x="411682" y="217294"/>
                </a:moveTo>
                <a:cubicBezTo>
                  <a:pt x="406300" y="218466"/>
                  <a:pt x="405321" y="226125"/>
                  <a:pt x="406090" y="227414"/>
                </a:cubicBezTo>
                <a:cubicBezTo>
                  <a:pt x="406969" y="228888"/>
                  <a:pt x="407696" y="228272"/>
                  <a:pt x="408575" y="228903"/>
                </a:cubicBezTo>
                <a:cubicBezTo>
                  <a:pt x="412750" y="227429"/>
                  <a:pt x="412834" y="227065"/>
                  <a:pt x="412614" y="229795"/>
                </a:cubicBezTo>
                <a:cubicBezTo>
                  <a:pt x="412395" y="232531"/>
                  <a:pt x="414199" y="235980"/>
                  <a:pt x="417275" y="233665"/>
                </a:cubicBezTo>
                <a:cubicBezTo>
                  <a:pt x="420351" y="231350"/>
                  <a:pt x="422095" y="231335"/>
                  <a:pt x="424732" y="232177"/>
                </a:cubicBezTo>
                <a:cubicBezTo>
                  <a:pt x="427368" y="233019"/>
                  <a:pt x="430202" y="234375"/>
                  <a:pt x="426907" y="228902"/>
                </a:cubicBezTo>
                <a:cubicBezTo>
                  <a:pt x="423611" y="223430"/>
                  <a:pt x="421858" y="218346"/>
                  <a:pt x="414168" y="217293"/>
                </a:cubicBezTo>
                <a:cubicBezTo>
                  <a:pt x="413207" y="217162"/>
                  <a:pt x="412451" y="217126"/>
                  <a:pt x="411682" y="217293"/>
                </a:cubicBezTo>
                <a:close/>
                <a:moveTo>
                  <a:pt x="562063" y="218186"/>
                </a:moveTo>
                <a:cubicBezTo>
                  <a:pt x="560446" y="218354"/>
                  <a:pt x="558867" y="220144"/>
                  <a:pt x="557713" y="222354"/>
                </a:cubicBezTo>
                <a:cubicBezTo>
                  <a:pt x="556175" y="225300"/>
                  <a:pt x="559715" y="223268"/>
                  <a:pt x="564549" y="221163"/>
                </a:cubicBezTo>
                <a:cubicBezTo>
                  <a:pt x="564988" y="220321"/>
                  <a:pt x="565808" y="220255"/>
                  <a:pt x="563617" y="218782"/>
                </a:cubicBezTo>
                <a:cubicBezTo>
                  <a:pt x="563068" y="218413"/>
                  <a:pt x="562602" y="218130"/>
                  <a:pt x="562063" y="218186"/>
                </a:cubicBezTo>
                <a:close/>
                <a:moveTo>
                  <a:pt x="443685" y="276528"/>
                </a:moveTo>
                <a:cubicBezTo>
                  <a:pt x="443477" y="276423"/>
                  <a:pt x="442955" y="276585"/>
                  <a:pt x="442131" y="276825"/>
                </a:cubicBezTo>
                <a:cubicBezTo>
                  <a:pt x="438836" y="277772"/>
                  <a:pt x="431856" y="279201"/>
                  <a:pt x="434053" y="282779"/>
                </a:cubicBezTo>
                <a:cubicBezTo>
                  <a:pt x="436250" y="286357"/>
                  <a:pt x="437452" y="286623"/>
                  <a:pt x="437781" y="283671"/>
                </a:cubicBezTo>
                <a:cubicBezTo>
                  <a:pt x="438111" y="280725"/>
                  <a:pt x="438938" y="279762"/>
                  <a:pt x="438713" y="282183"/>
                </a:cubicBezTo>
                <a:cubicBezTo>
                  <a:pt x="438493" y="284603"/>
                  <a:pt x="438453" y="289797"/>
                  <a:pt x="441199" y="281588"/>
                </a:cubicBezTo>
                <a:cubicBezTo>
                  <a:pt x="442599" y="278667"/>
                  <a:pt x="444308" y="276843"/>
                  <a:pt x="443684" y="276527"/>
                </a:cubicBezTo>
                <a:close/>
                <a:moveTo>
                  <a:pt x="639428" y="284565"/>
                </a:moveTo>
                <a:lnTo>
                  <a:pt x="639738" y="285161"/>
                </a:lnTo>
                <a:lnTo>
                  <a:pt x="639738" y="286649"/>
                </a:lnTo>
                <a:close/>
                <a:moveTo>
                  <a:pt x="166226" y="305402"/>
                </a:moveTo>
                <a:cubicBezTo>
                  <a:pt x="165375" y="305507"/>
                  <a:pt x="164984" y="305856"/>
                  <a:pt x="164984" y="306592"/>
                </a:cubicBezTo>
                <a:cubicBezTo>
                  <a:pt x="164984" y="308066"/>
                  <a:pt x="166917" y="306977"/>
                  <a:pt x="169333" y="307188"/>
                </a:cubicBezTo>
                <a:cubicBezTo>
                  <a:pt x="173947" y="306135"/>
                  <a:pt x="175190" y="305612"/>
                  <a:pt x="170576" y="305402"/>
                </a:cubicBezTo>
                <a:cubicBezTo>
                  <a:pt x="168269" y="305296"/>
                  <a:pt x="167078" y="305296"/>
                  <a:pt x="166226" y="305402"/>
                </a:cubicBezTo>
                <a:close/>
                <a:moveTo>
                  <a:pt x="150070" y="307188"/>
                </a:moveTo>
                <a:cubicBezTo>
                  <a:pt x="149582" y="307318"/>
                  <a:pt x="149376" y="307816"/>
                  <a:pt x="148827" y="308974"/>
                </a:cubicBezTo>
                <a:cubicBezTo>
                  <a:pt x="147729" y="311289"/>
                  <a:pt x="151495" y="311725"/>
                  <a:pt x="151934" y="310462"/>
                </a:cubicBezTo>
                <a:cubicBezTo>
                  <a:pt x="152374" y="309199"/>
                  <a:pt x="150845" y="308763"/>
                  <a:pt x="157216" y="308974"/>
                </a:cubicBezTo>
                <a:cubicBezTo>
                  <a:pt x="163587" y="309184"/>
                  <a:pt x="160995" y="307188"/>
                  <a:pt x="152866" y="307188"/>
                </a:cubicBezTo>
                <a:cubicBezTo>
                  <a:pt x="151328" y="307293"/>
                  <a:pt x="150558" y="307057"/>
                  <a:pt x="150070" y="307188"/>
                </a:cubicBezTo>
                <a:close/>
                <a:moveTo>
                  <a:pt x="143234" y="308974"/>
                </a:moveTo>
                <a:cubicBezTo>
                  <a:pt x="142410" y="309467"/>
                  <a:pt x="143578" y="311161"/>
                  <a:pt x="145720" y="311950"/>
                </a:cubicBezTo>
                <a:cubicBezTo>
                  <a:pt x="148576" y="313003"/>
                  <a:pt x="147422" y="310447"/>
                  <a:pt x="144788" y="308974"/>
                </a:cubicBezTo>
                <a:cubicBezTo>
                  <a:pt x="144075" y="308815"/>
                  <a:pt x="143509" y="308809"/>
                  <a:pt x="143235" y="308974"/>
                </a:cubicBezTo>
                <a:close/>
                <a:moveTo>
                  <a:pt x="131738" y="309866"/>
                </a:moveTo>
                <a:cubicBezTo>
                  <a:pt x="120753" y="309866"/>
                  <a:pt x="126208" y="313176"/>
                  <a:pt x="132360" y="312545"/>
                </a:cubicBezTo>
                <a:cubicBezTo>
                  <a:pt x="139830" y="311703"/>
                  <a:pt x="142723" y="309866"/>
                  <a:pt x="131738" y="309866"/>
                </a:cubicBezTo>
                <a:close/>
                <a:moveTo>
                  <a:pt x="116825" y="314629"/>
                </a:moveTo>
                <a:cubicBezTo>
                  <a:pt x="114327" y="314571"/>
                  <a:pt x="111238" y="314714"/>
                  <a:pt x="107503" y="314926"/>
                </a:cubicBezTo>
                <a:cubicBezTo>
                  <a:pt x="100913" y="315978"/>
                  <a:pt x="107741" y="316327"/>
                  <a:pt x="118067" y="316116"/>
                </a:cubicBezTo>
                <a:cubicBezTo>
                  <a:pt x="125812" y="315958"/>
                  <a:pt x="124317" y="314795"/>
                  <a:pt x="116825" y="314628"/>
                </a:cubicBezTo>
                <a:close/>
                <a:moveTo>
                  <a:pt x="96007" y="321475"/>
                </a:moveTo>
                <a:cubicBezTo>
                  <a:pt x="94435" y="321672"/>
                  <a:pt x="92502" y="322192"/>
                  <a:pt x="90415" y="322665"/>
                </a:cubicBezTo>
                <a:cubicBezTo>
                  <a:pt x="88438" y="323928"/>
                  <a:pt x="90847" y="326078"/>
                  <a:pt x="94143" y="327130"/>
                </a:cubicBezTo>
                <a:cubicBezTo>
                  <a:pt x="97439" y="328183"/>
                  <a:pt x="96531" y="324858"/>
                  <a:pt x="100047" y="322963"/>
                </a:cubicBezTo>
                <a:cubicBezTo>
                  <a:pt x="102683" y="321542"/>
                  <a:pt x="100725" y="320883"/>
                  <a:pt x="96007" y="321475"/>
                </a:cubicBezTo>
                <a:close/>
              </a:path>
            </a:pathLst>
          </a:custGeom>
          <a:solidFill>
            <a:srgbClr val="E63946"/>
          </a:solidFill>
          <a:ln w="3175" cap="flat">
            <a:solidFill>
              <a:schemeClr val="tx1"/>
            </a:solidFill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25" name="Forma libre 24">
            <a:extLst>
              <a:ext uri="{FF2B5EF4-FFF2-40B4-BE49-F238E27FC236}">
                <a16:creationId xmlns:a16="http://schemas.microsoft.com/office/drawing/2014/main" id="{A5197737-6F85-7448-964D-93940577E25F}"/>
              </a:ext>
            </a:extLst>
          </p:cNvPr>
          <p:cNvSpPr/>
          <p:nvPr/>
        </p:nvSpPr>
        <p:spPr>
          <a:xfrm>
            <a:off x="2798682" y="1352844"/>
            <a:ext cx="638676" cy="1637935"/>
          </a:xfrm>
          <a:custGeom>
            <a:avLst/>
            <a:gdLst>
              <a:gd name="connsiteX0" fmla="*/ 380613 w 639632"/>
              <a:gd name="connsiteY0" fmla="*/ 43 h 1640386"/>
              <a:gd name="connsiteX1" fmla="*/ 374088 w 639632"/>
              <a:gd name="connsiteY1" fmla="*/ 3615 h 1640386"/>
              <a:gd name="connsiteX2" fmla="*/ 386205 w 639632"/>
              <a:gd name="connsiteY2" fmla="*/ 15224 h 1640386"/>
              <a:gd name="connsiteX3" fmla="*/ 390866 w 639632"/>
              <a:gd name="connsiteY3" fmla="*/ 33083 h 1640386"/>
              <a:gd name="connsiteX4" fmla="*/ 377816 w 639632"/>
              <a:gd name="connsiteY4" fmla="*/ 62552 h 1640386"/>
              <a:gd name="connsiteX5" fmla="*/ 380613 w 639632"/>
              <a:gd name="connsiteY5" fmla="*/ 87853 h 1640386"/>
              <a:gd name="connsiteX6" fmla="*/ 294858 w 639632"/>
              <a:gd name="connsiteY6" fmla="*/ 78923 h 1640386"/>
              <a:gd name="connsiteX7" fmla="*/ 293927 w 639632"/>
              <a:gd name="connsiteY7" fmla="*/ 144112 h 1640386"/>
              <a:gd name="connsiteX8" fmla="*/ 264099 w 639632"/>
              <a:gd name="connsiteY8" fmla="*/ 131610 h 1640386"/>
              <a:gd name="connsiteX9" fmla="*/ 239864 w 639632"/>
              <a:gd name="connsiteY9" fmla="*/ 170008 h 1640386"/>
              <a:gd name="connsiteX10" fmla="*/ 230543 w 639632"/>
              <a:gd name="connsiteY10" fmla="*/ 201263 h 1640386"/>
              <a:gd name="connsiteX11" fmla="*/ 217494 w 639632"/>
              <a:gd name="connsiteY11" fmla="*/ 213765 h 1640386"/>
              <a:gd name="connsiteX12" fmla="*/ 235204 w 639632"/>
              <a:gd name="connsiteY12" fmla="*/ 259307 h 1640386"/>
              <a:gd name="connsiteX13" fmla="*/ 193259 w 639632"/>
              <a:gd name="connsiteY13" fmla="*/ 325388 h 1640386"/>
              <a:gd name="connsiteX14" fmla="*/ 200716 w 639632"/>
              <a:gd name="connsiteY14" fmla="*/ 348606 h 1640386"/>
              <a:gd name="connsiteX15" fmla="*/ 179899 w 639632"/>
              <a:gd name="connsiteY15" fmla="*/ 365573 h 1640386"/>
              <a:gd name="connsiteX16" fmla="*/ 153800 w 639632"/>
              <a:gd name="connsiteY16" fmla="*/ 369145 h 1640386"/>
              <a:gd name="connsiteX17" fmla="*/ 163120 w 639632"/>
              <a:gd name="connsiteY17" fmla="*/ 403971 h 1640386"/>
              <a:gd name="connsiteX18" fmla="*/ 158459 w 639632"/>
              <a:gd name="connsiteY18" fmla="*/ 431654 h 1640386"/>
              <a:gd name="connsiteX19" fmla="*/ 161256 w 639632"/>
              <a:gd name="connsiteY19" fmla="*/ 464694 h 1640386"/>
              <a:gd name="connsiteX20" fmla="*/ 154731 w 639632"/>
              <a:gd name="connsiteY20" fmla="*/ 472731 h 1640386"/>
              <a:gd name="connsiteX21" fmla="*/ 124903 w 639632"/>
              <a:gd name="connsiteY21" fmla="*/ 546849 h 1640386"/>
              <a:gd name="connsiteX22" fmla="*/ 151935 w 639632"/>
              <a:gd name="connsiteY22" fmla="*/ 597750 h 1640386"/>
              <a:gd name="connsiteX23" fmla="*/ 82026 w 639632"/>
              <a:gd name="connsiteY23" fmla="*/ 621265 h 1640386"/>
              <a:gd name="connsiteX24" fmla="*/ 46606 w 639632"/>
              <a:gd name="connsiteY24" fmla="*/ 673058 h 1640386"/>
              <a:gd name="connsiteX25" fmla="*/ 50335 w 639632"/>
              <a:gd name="connsiteY25" fmla="*/ 684667 h 1640386"/>
              <a:gd name="connsiteX26" fmla="*/ 36353 w 639632"/>
              <a:gd name="connsiteY26" fmla="*/ 710564 h 1640386"/>
              <a:gd name="connsiteX27" fmla="*/ 50335 w 639632"/>
              <a:gd name="connsiteY27" fmla="*/ 739140 h 1640386"/>
              <a:gd name="connsiteX28" fmla="*/ 43810 w 639632"/>
              <a:gd name="connsiteY28" fmla="*/ 753427 h 1640386"/>
              <a:gd name="connsiteX29" fmla="*/ 47538 w 639632"/>
              <a:gd name="connsiteY29" fmla="*/ 771287 h 1640386"/>
              <a:gd name="connsiteX30" fmla="*/ 43810 w 639632"/>
              <a:gd name="connsiteY30" fmla="*/ 788254 h 1640386"/>
              <a:gd name="connsiteX31" fmla="*/ 61520 w 639632"/>
              <a:gd name="connsiteY31" fmla="*/ 826652 h 1640386"/>
              <a:gd name="connsiteX32" fmla="*/ 53131 w 639632"/>
              <a:gd name="connsiteY32" fmla="*/ 890055 h 1640386"/>
              <a:gd name="connsiteX33" fmla="*/ 97872 w 639632"/>
              <a:gd name="connsiteY33" fmla="*/ 931132 h 1640386"/>
              <a:gd name="connsiteX34" fmla="*/ 87619 w 639632"/>
              <a:gd name="connsiteY34" fmla="*/ 966852 h 1640386"/>
              <a:gd name="connsiteX35" fmla="*/ 62452 w 639632"/>
              <a:gd name="connsiteY35" fmla="*/ 977567 h 1640386"/>
              <a:gd name="connsiteX36" fmla="*/ 81094 w 639632"/>
              <a:gd name="connsiteY36" fmla="*/ 1057043 h 1640386"/>
              <a:gd name="connsiteX37" fmla="*/ 82026 w 639632"/>
              <a:gd name="connsiteY37" fmla="*/ 1082940 h 1640386"/>
              <a:gd name="connsiteX38" fmla="*/ 41945 w 639632"/>
              <a:gd name="connsiteY38" fmla="*/ 1111516 h 1640386"/>
              <a:gd name="connsiteX39" fmla="*/ 45673 w 639632"/>
              <a:gd name="connsiteY39" fmla="*/ 1116874 h 1640386"/>
              <a:gd name="connsiteX40" fmla="*/ 47538 w 639632"/>
              <a:gd name="connsiteY40" fmla="*/ 1128483 h 1640386"/>
              <a:gd name="connsiteX41" fmla="*/ 33556 w 639632"/>
              <a:gd name="connsiteY41" fmla="*/ 1140984 h 1640386"/>
              <a:gd name="connsiteX42" fmla="*/ 33556 w 639632"/>
              <a:gd name="connsiteY42" fmla="*/ 1220758 h 1640386"/>
              <a:gd name="connsiteX43" fmla="*/ 18642 w 639632"/>
              <a:gd name="connsiteY43" fmla="*/ 1214507 h 1640386"/>
              <a:gd name="connsiteX44" fmla="*/ 0 w 639632"/>
              <a:gd name="connsiteY44" fmla="*/ 1211828 h 1640386"/>
              <a:gd name="connsiteX45" fmla="*/ 12117 w 639632"/>
              <a:gd name="connsiteY45" fmla="*/ 1262728 h 1640386"/>
              <a:gd name="connsiteX46" fmla="*/ 8389 w 639632"/>
              <a:gd name="connsiteY46" fmla="*/ 1290411 h 1640386"/>
              <a:gd name="connsiteX47" fmla="*/ 45052 w 639632"/>
              <a:gd name="connsiteY47" fmla="*/ 1295769 h 1640386"/>
              <a:gd name="connsiteX48" fmla="*/ 45052 w 639632"/>
              <a:gd name="connsiteY48" fmla="*/ 1322261 h 1640386"/>
              <a:gd name="connsiteX49" fmla="*/ 42877 w 639632"/>
              <a:gd name="connsiteY49" fmla="*/ 1335656 h 1640386"/>
              <a:gd name="connsiteX50" fmla="*/ 43499 w 639632"/>
              <a:gd name="connsiteY50" fmla="*/ 1342502 h 1640386"/>
              <a:gd name="connsiteX51" fmla="*/ 36663 w 639632"/>
              <a:gd name="connsiteY51" fmla="*/ 1351432 h 1640386"/>
              <a:gd name="connsiteX52" fmla="*/ 39770 w 639632"/>
              <a:gd name="connsiteY52" fmla="*/ 1366910 h 1640386"/>
              <a:gd name="connsiteX53" fmla="*/ 50955 w 639632"/>
              <a:gd name="connsiteY53" fmla="*/ 1366315 h 1640386"/>
              <a:gd name="connsiteX54" fmla="*/ 48780 w 639632"/>
              <a:gd name="connsiteY54" fmla="*/ 1372268 h 1640386"/>
              <a:gd name="connsiteX55" fmla="*/ 54062 w 639632"/>
              <a:gd name="connsiteY55" fmla="*/ 1382984 h 1640386"/>
              <a:gd name="connsiteX56" fmla="*/ 57791 w 639632"/>
              <a:gd name="connsiteY56" fmla="*/ 1404714 h 1640386"/>
              <a:gd name="connsiteX57" fmla="*/ 65869 w 639632"/>
              <a:gd name="connsiteY57" fmla="*/ 1398165 h 1640386"/>
              <a:gd name="connsiteX58" fmla="*/ 69287 w 639632"/>
              <a:gd name="connsiteY58" fmla="*/ 1409774 h 1640386"/>
              <a:gd name="connsiteX59" fmla="*/ 74258 w 639632"/>
              <a:gd name="connsiteY59" fmla="*/ 1422871 h 1640386"/>
              <a:gd name="connsiteX60" fmla="*/ 84201 w 639632"/>
              <a:gd name="connsiteY60" fmla="*/ 1444898 h 1640386"/>
              <a:gd name="connsiteX61" fmla="*/ 86686 w 639632"/>
              <a:gd name="connsiteY61" fmla="*/ 1454721 h 1640386"/>
              <a:gd name="connsiteX62" fmla="*/ 101600 w 639632"/>
              <a:gd name="connsiteY62" fmla="*/ 1463651 h 1640386"/>
              <a:gd name="connsiteX63" fmla="*/ 112475 w 639632"/>
              <a:gd name="connsiteY63" fmla="*/ 1487166 h 1640386"/>
              <a:gd name="connsiteX64" fmla="*/ 123660 w 639632"/>
              <a:gd name="connsiteY64" fmla="*/ 1488952 h 1640386"/>
              <a:gd name="connsiteX65" fmla="*/ 125835 w 639632"/>
              <a:gd name="connsiteY65" fmla="*/ 1508300 h 1640386"/>
              <a:gd name="connsiteX66" fmla="*/ 107193 w 639632"/>
              <a:gd name="connsiteY66" fmla="*/ 1512765 h 1640386"/>
              <a:gd name="connsiteX67" fmla="*/ 122107 w 639632"/>
              <a:gd name="connsiteY67" fmla="*/ 1533304 h 1640386"/>
              <a:gd name="connsiteX68" fmla="*/ 96940 w 639632"/>
              <a:gd name="connsiteY68" fmla="*/ 1527053 h 1640386"/>
              <a:gd name="connsiteX69" fmla="*/ 104086 w 639632"/>
              <a:gd name="connsiteY69" fmla="*/ 1549080 h 1640386"/>
              <a:gd name="connsiteX70" fmla="*/ 110300 w 639632"/>
              <a:gd name="connsiteY70" fmla="*/ 1558903 h 1640386"/>
              <a:gd name="connsiteX71" fmla="*/ 134535 w 639632"/>
              <a:gd name="connsiteY71" fmla="*/ 1596408 h 1640386"/>
              <a:gd name="connsiteX72" fmla="*/ 125214 w 639632"/>
              <a:gd name="connsiteY72" fmla="*/ 1612185 h 1640386"/>
              <a:gd name="connsiteX73" fmla="*/ 130185 w 639632"/>
              <a:gd name="connsiteY73" fmla="*/ 1626472 h 1640386"/>
              <a:gd name="connsiteX74" fmla="*/ 119072 w 639632"/>
              <a:gd name="connsiteY74" fmla="*/ 1635053 h 1640386"/>
              <a:gd name="connsiteX75" fmla="*/ 133027 w 639632"/>
              <a:gd name="connsiteY75" fmla="*/ 1633727 h 1640386"/>
              <a:gd name="connsiteX76" fmla="*/ 160323 w 639632"/>
              <a:gd name="connsiteY76" fmla="*/ 1640386 h 1640386"/>
              <a:gd name="connsiteX77" fmla="*/ 197519 w 639632"/>
              <a:gd name="connsiteY77" fmla="*/ 1626558 h 1640386"/>
              <a:gd name="connsiteX78" fmla="*/ 229848 w 639632"/>
              <a:gd name="connsiteY78" fmla="*/ 1634058 h 1640386"/>
              <a:gd name="connsiteX79" fmla="*/ 243297 w 639632"/>
              <a:gd name="connsiteY79" fmla="*/ 1614004 h 1640386"/>
              <a:gd name="connsiteX80" fmla="*/ 233178 w 639632"/>
              <a:gd name="connsiteY80" fmla="*/ 1563232 h 1640386"/>
              <a:gd name="connsiteX81" fmla="*/ 239783 w 639632"/>
              <a:gd name="connsiteY81" fmla="*/ 1549863 h 1640386"/>
              <a:gd name="connsiteX82" fmla="*/ 256641 w 639632"/>
              <a:gd name="connsiteY82" fmla="*/ 1550272 h 1640386"/>
              <a:gd name="connsiteX83" fmla="*/ 251049 w 639632"/>
              <a:gd name="connsiteY83" fmla="*/ 1535091 h 1640386"/>
              <a:gd name="connsiteX84" fmla="*/ 261302 w 639632"/>
              <a:gd name="connsiteY84" fmla="*/ 1534199 h 1640386"/>
              <a:gd name="connsiteX85" fmla="*/ 274351 w 639632"/>
              <a:gd name="connsiteY85" fmla="*/ 1535091 h 1640386"/>
              <a:gd name="connsiteX86" fmla="*/ 291129 w 639632"/>
              <a:gd name="connsiteY86" fmla="*/ 1529733 h 1640386"/>
              <a:gd name="connsiteX87" fmla="*/ 296722 w 639632"/>
              <a:gd name="connsiteY87" fmla="*/ 1535984 h 1640386"/>
              <a:gd name="connsiteX88" fmla="*/ 311636 w 639632"/>
              <a:gd name="connsiteY88" fmla="*/ 1526161 h 1640386"/>
              <a:gd name="connsiteX89" fmla="*/ 310704 w 639632"/>
              <a:gd name="connsiteY89" fmla="*/ 1530626 h 1640386"/>
              <a:gd name="connsiteX90" fmla="*/ 324375 w 639632"/>
              <a:gd name="connsiteY90" fmla="*/ 1531519 h 1640386"/>
              <a:gd name="connsiteX91" fmla="*/ 322511 w 639632"/>
              <a:gd name="connsiteY91" fmla="*/ 1536876 h 1640386"/>
              <a:gd name="connsiteX92" fmla="*/ 327172 w 639632"/>
              <a:gd name="connsiteY92" fmla="*/ 1538662 h 1640386"/>
              <a:gd name="connsiteX93" fmla="*/ 344571 w 639632"/>
              <a:gd name="connsiteY93" fmla="*/ 1474963 h 1640386"/>
              <a:gd name="connsiteX94" fmla="*/ 354824 w 639632"/>
              <a:gd name="connsiteY94" fmla="*/ 1466033 h 1640386"/>
              <a:gd name="connsiteX95" fmla="*/ 352028 w 639632"/>
              <a:gd name="connsiteY95" fmla="*/ 1457103 h 1640386"/>
              <a:gd name="connsiteX96" fmla="*/ 360417 w 639632"/>
              <a:gd name="connsiteY96" fmla="*/ 1454424 h 1640386"/>
              <a:gd name="connsiteX97" fmla="*/ 356688 w 639632"/>
              <a:gd name="connsiteY97" fmla="*/ 1423765 h 1640386"/>
              <a:gd name="connsiteX98" fmla="*/ 366010 w 639632"/>
              <a:gd name="connsiteY98" fmla="*/ 1422872 h 1640386"/>
              <a:gd name="connsiteX99" fmla="*/ 355756 w 639632"/>
              <a:gd name="connsiteY99" fmla="*/ 1396083 h 1640386"/>
              <a:gd name="connsiteX100" fmla="*/ 364456 w 639632"/>
              <a:gd name="connsiteY100" fmla="*/ 1375246 h 1640386"/>
              <a:gd name="connsiteX101" fmla="*/ 369117 w 639632"/>
              <a:gd name="connsiteY101" fmla="*/ 1372567 h 1640386"/>
              <a:gd name="connsiteX102" fmla="*/ 356067 w 639632"/>
              <a:gd name="connsiteY102" fmla="*/ 1362744 h 1640386"/>
              <a:gd name="connsiteX103" fmla="*/ 367252 w 639632"/>
              <a:gd name="connsiteY103" fmla="*/ 1345778 h 1640386"/>
              <a:gd name="connsiteX104" fmla="*/ 348610 w 639632"/>
              <a:gd name="connsiteY104" fmla="*/ 1329704 h 1640386"/>
              <a:gd name="connsiteX105" fmla="*/ 345814 w 639632"/>
              <a:gd name="connsiteY105" fmla="*/ 1324346 h 1640386"/>
              <a:gd name="connsiteX106" fmla="*/ 368184 w 639632"/>
              <a:gd name="connsiteY106" fmla="*/ 1324346 h 1640386"/>
              <a:gd name="connsiteX107" fmla="*/ 356067 w 639632"/>
              <a:gd name="connsiteY107" fmla="*/ 1293687 h 1640386"/>
              <a:gd name="connsiteX108" fmla="*/ 366010 w 639632"/>
              <a:gd name="connsiteY108" fmla="*/ 1293984 h 1640386"/>
              <a:gd name="connsiteX109" fmla="*/ 356999 w 639632"/>
              <a:gd name="connsiteY109" fmla="*/ 1268087 h 1640386"/>
              <a:gd name="connsiteX110" fmla="*/ 339600 w 639632"/>
              <a:gd name="connsiteY110" fmla="*/ 1259753 h 1640386"/>
              <a:gd name="connsiteX111" fmla="*/ 362902 w 639632"/>
              <a:gd name="connsiteY111" fmla="*/ 1260943 h 1640386"/>
              <a:gd name="connsiteX112" fmla="*/ 368495 w 639632"/>
              <a:gd name="connsiteY112" fmla="*/ 1252013 h 1640386"/>
              <a:gd name="connsiteX113" fmla="*/ 374088 w 639632"/>
              <a:gd name="connsiteY113" fmla="*/ 1252013 h 1640386"/>
              <a:gd name="connsiteX114" fmla="*/ 340532 w 639632"/>
              <a:gd name="connsiteY114" fmla="*/ 1242786 h 1640386"/>
              <a:gd name="connsiteX115" fmla="*/ 338668 w 639632"/>
              <a:gd name="connsiteY115" fmla="*/ 1248144 h 1640386"/>
              <a:gd name="connsiteX116" fmla="*/ 334007 w 639632"/>
              <a:gd name="connsiteY116" fmla="*/ 1242786 h 1640386"/>
              <a:gd name="connsiteX117" fmla="*/ 331211 w 639632"/>
              <a:gd name="connsiteY117" fmla="*/ 1245465 h 1640386"/>
              <a:gd name="connsiteX118" fmla="*/ 324686 w 639632"/>
              <a:gd name="connsiteY118" fmla="*/ 1243679 h 1640386"/>
              <a:gd name="connsiteX119" fmla="*/ 366942 w 639632"/>
              <a:gd name="connsiteY119" fmla="*/ 1238916 h 1640386"/>
              <a:gd name="connsiteX120" fmla="*/ 369738 w 639632"/>
              <a:gd name="connsiteY120" fmla="*/ 1236237 h 1640386"/>
              <a:gd name="connsiteX121" fmla="*/ 374399 w 639632"/>
              <a:gd name="connsiteY121" fmla="*/ 1236237 h 1640386"/>
              <a:gd name="connsiteX122" fmla="*/ 368806 w 639632"/>
              <a:gd name="connsiteY122" fmla="*/ 1232963 h 1640386"/>
              <a:gd name="connsiteX123" fmla="*/ 368806 w 639632"/>
              <a:gd name="connsiteY123" fmla="*/ 1232666 h 1640386"/>
              <a:gd name="connsiteX124" fmla="*/ 380923 w 639632"/>
              <a:gd name="connsiteY124" fmla="*/ 1227308 h 1640386"/>
              <a:gd name="connsiteX125" fmla="*/ 373466 w 639632"/>
              <a:gd name="connsiteY125" fmla="*/ 1221950 h 1640386"/>
              <a:gd name="connsiteX126" fmla="*/ 397391 w 639632"/>
              <a:gd name="connsiteY126" fmla="*/ 1218080 h 1640386"/>
              <a:gd name="connsiteX127" fmla="*/ 407022 w 639632"/>
              <a:gd name="connsiteY127" fmla="*/ 1171347 h 1640386"/>
              <a:gd name="connsiteX128" fmla="*/ 420693 w 639632"/>
              <a:gd name="connsiteY128" fmla="*/ 1199625 h 1640386"/>
              <a:gd name="connsiteX129" fmla="*/ 418829 w 639632"/>
              <a:gd name="connsiteY129" fmla="*/ 1189802 h 1640386"/>
              <a:gd name="connsiteX130" fmla="*/ 428150 w 639632"/>
              <a:gd name="connsiteY130" fmla="*/ 1201411 h 1640386"/>
              <a:gd name="connsiteX131" fmla="*/ 433743 w 639632"/>
              <a:gd name="connsiteY131" fmla="*/ 1180575 h 1640386"/>
              <a:gd name="connsiteX132" fmla="*/ 443375 w 639632"/>
              <a:gd name="connsiteY132" fmla="*/ 1171942 h 1640386"/>
              <a:gd name="connsiteX133" fmla="*/ 454871 w 639632"/>
              <a:gd name="connsiteY133" fmla="*/ 1168371 h 1640386"/>
              <a:gd name="connsiteX134" fmla="*/ 447414 w 639632"/>
              <a:gd name="connsiteY134" fmla="*/ 1155869 h 1640386"/>
              <a:gd name="connsiteX135" fmla="*/ 445550 w 639632"/>
              <a:gd name="connsiteY135" fmla="*/ 1149915 h 1640386"/>
              <a:gd name="connsiteX136" fmla="*/ 467610 w 639632"/>
              <a:gd name="connsiteY136" fmla="*/ 1147832 h 1640386"/>
              <a:gd name="connsiteX137" fmla="*/ 456114 w 639632"/>
              <a:gd name="connsiteY137" fmla="*/ 1138604 h 1640386"/>
              <a:gd name="connsiteX138" fmla="*/ 447103 w 639632"/>
              <a:gd name="connsiteY138" fmla="*/ 1142176 h 1640386"/>
              <a:gd name="connsiteX139" fmla="*/ 425665 w 639632"/>
              <a:gd name="connsiteY139" fmla="*/ 1151404 h 1640386"/>
              <a:gd name="connsiteX140" fmla="*/ 416033 w 639632"/>
              <a:gd name="connsiteY140" fmla="*/ 1160334 h 1640386"/>
              <a:gd name="connsiteX141" fmla="*/ 402051 w 639632"/>
              <a:gd name="connsiteY141" fmla="*/ 1156166 h 1640386"/>
              <a:gd name="connsiteX142" fmla="*/ 386827 w 639632"/>
              <a:gd name="connsiteY142" fmla="*/ 1156166 h 1640386"/>
              <a:gd name="connsiteX143" fmla="*/ 386517 w 639632"/>
              <a:gd name="connsiteY143" fmla="*/ 1162417 h 1640386"/>
              <a:gd name="connsiteX144" fmla="*/ 379992 w 639632"/>
              <a:gd name="connsiteY144" fmla="*/ 1163310 h 1640386"/>
              <a:gd name="connsiteX145" fmla="*/ 381856 w 639632"/>
              <a:gd name="connsiteY145" fmla="*/ 1154380 h 1640386"/>
              <a:gd name="connsiteX146" fmla="*/ 366010 w 639632"/>
              <a:gd name="connsiteY146" fmla="*/ 1152296 h 1640386"/>
              <a:gd name="connsiteX147" fmla="*/ 359175 w 639632"/>
              <a:gd name="connsiteY147" fmla="*/ 1145748 h 1640386"/>
              <a:gd name="connsiteX148" fmla="*/ 346747 w 639632"/>
              <a:gd name="connsiteY148" fmla="*/ 1143069 h 1640386"/>
              <a:gd name="connsiteX149" fmla="*/ 354203 w 639632"/>
              <a:gd name="connsiteY149" fmla="*/ 1149022 h 1640386"/>
              <a:gd name="connsiteX150" fmla="*/ 350786 w 639632"/>
              <a:gd name="connsiteY150" fmla="*/ 1150510 h 1640386"/>
              <a:gd name="connsiteX151" fmla="*/ 343018 w 639632"/>
              <a:gd name="connsiteY151" fmla="*/ 1143366 h 1640386"/>
              <a:gd name="connsiteX152" fmla="*/ 331522 w 639632"/>
              <a:gd name="connsiteY152" fmla="*/ 1143366 h 1640386"/>
              <a:gd name="connsiteX153" fmla="*/ 305734 w 639632"/>
              <a:gd name="connsiteY153" fmla="*/ 1145748 h 1640386"/>
              <a:gd name="connsiteX154" fmla="*/ 316919 w 639632"/>
              <a:gd name="connsiteY154" fmla="*/ 1141580 h 1640386"/>
              <a:gd name="connsiteX155" fmla="*/ 330590 w 639632"/>
              <a:gd name="connsiteY155" fmla="*/ 1138604 h 1640386"/>
              <a:gd name="connsiteX156" fmla="*/ 332143 w 639632"/>
              <a:gd name="connsiteY156" fmla="*/ 1130567 h 1640386"/>
              <a:gd name="connsiteX157" fmla="*/ 343329 w 639632"/>
              <a:gd name="connsiteY157" fmla="*/ 1135329 h 1640386"/>
              <a:gd name="connsiteX158" fmla="*/ 352028 w 639632"/>
              <a:gd name="connsiteY158" fmla="*/ 1129079 h 1640386"/>
              <a:gd name="connsiteX159" fmla="*/ 368806 w 639632"/>
              <a:gd name="connsiteY159" fmla="*/ 1129376 h 1640386"/>
              <a:gd name="connsiteX160" fmla="*/ 386206 w 639632"/>
              <a:gd name="connsiteY160" fmla="*/ 1135627 h 1640386"/>
              <a:gd name="connsiteX161" fmla="*/ 391799 w 639632"/>
              <a:gd name="connsiteY161" fmla="*/ 1127292 h 1640386"/>
              <a:gd name="connsiteX162" fmla="*/ 405469 w 639632"/>
              <a:gd name="connsiteY162" fmla="*/ 1134436 h 1640386"/>
              <a:gd name="connsiteX163" fmla="*/ 393352 w 639632"/>
              <a:gd name="connsiteY163" fmla="*/ 1116874 h 1640386"/>
              <a:gd name="connsiteX164" fmla="*/ 391488 w 639632"/>
              <a:gd name="connsiteY164" fmla="*/ 1109730 h 1640386"/>
              <a:gd name="connsiteX165" fmla="*/ 386827 w 639632"/>
              <a:gd name="connsiteY165" fmla="*/ 1113302 h 1640386"/>
              <a:gd name="connsiteX166" fmla="*/ 383099 w 639632"/>
              <a:gd name="connsiteY166" fmla="*/ 1105860 h 1640386"/>
              <a:gd name="connsiteX167" fmla="*/ 395216 w 639632"/>
              <a:gd name="connsiteY167" fmla="*/ 1097823 h 1640386"/>
              <a:gd name="connsiteX168" fmla="*/ 398945 w 639632"/>
              <a:gd name="connsiteY168" fmla="*/ 1115683 h 1640386"/>
              <a:gd name="connsiteX169" fmla="*/ 412926 w 639632"/>
              <a:gd name="connsiteY169" fmla="*/ 1125208 h 1640386"/>
              <a:gd name="connsiteX170" fmla="*/ 416966 w 639632"/>
              <a:gd name="connsiteY170" fmla="*/ 1146640 h 1640386"/>
              <a:gd name="connsiteX171" fmla="*/ 438404 w 639632"/>
              <a:gd name="connsiteY171" fmla="*/ 1136520 h 1640386"/>
              <a:gd name="connsiteX172" fmla="*/ 446793 w 639632"/>
              <a:gd name="connsiteY172" fmla="*/ 1137115 h 1640386"/>
              <a:gd name="connsiteX173" fmla="*/ 443997 w 639632"/>
              <a:gd name="connsiteY173" fmla="*/ 1127590 h 1640386"/>
              <a:gd name="connsiteX174" fmla="*/ 470096 w 639632"/>
              <a:gd name="connsiteY174" fmla="*/ 1099014 h 1640386"/>
              <a:gd name="connsiteX175" fmla="*/ 475378 w 639632"/>
              <a:gd name="connsiteY175" fmla="*/ 1094251 h 1640386"/>
              <a:gd name="connsiteX176" fmla="*/ 484388 w 639632"/>
              <a:gd name="connsiteY176" fmla="*/ 1095740 h 1640386"/>
              <a:gd name="connsiteX177" fmla="*/ 484388 w 639632"/>
              <a:gd name="connsiteY177" fmla="*/ 1092168 h 1640386"/>
              <a:gd name="connsiteX178" fmla="*/ 474135 w 639632"/>
              <a:gd name="connsiteY178" fmla="*/ 1091275 h 1640386"/>
              <a:gd name="connsiteX179" fmla="*/ 465435 w 639632"/>
              <a:gd name="connsiteY179" fmla="*/ 1094847 h 1640386"/>
              <a:gd name="connsiteX180" fmla="*/ 466367 w 639632"/>
              <a:gd name="connsiteY180" fmla="*/ 1092168 h 1640386"/>
              <a:gd name="connsiteX181" fmla="*/ 471959 w 639632"/>
              <a:gd name="connsiteY181" fmla="*/ 1087703 h 1640386"/>
              <a:gd name="connsiteX182" fmla="*/ 473202 w 639632"/>
              <a:gd name="connsiteY182" fmla="*/ 1085322 h 1640386"/>
              <a:gd name="connsiteX183" fmla="*/ 476931 w 639632"/>
              <a:gd name="connsiteY183" fmla="*/ 1089192 h 1640386"/>
              <a:gd name="connsiteX184" fmla="*/ 477862 w 639632"/>
              <a:gd name="connsiteY184" fmla="*/ 1084429 h 1640386"/>
              <a:gd name="connsiteX185" fmla="*/ 474134 w 639632"/>
              <a:gd name="connsiteY185" fmla="*/ 1083537 h 1640386"/>
              <a:gd name="connsiteX186" fmla="*/ 474134 w 639632"/>
              <a:gd name="connsiteY186" fmla="*/ 1082644 h 1640386"/>
              <a:gd name="connsiteX187" fmla="*/ 471959 w 639632"/>
              <a:gd name="connsiteY187" fmla="*/ 1078179 h 1640386"/>
              <a:gd name="connsiteX188" fmla="*/ 475998 w 639632"/>
              <a:gd name="connsiteY188" fmla="*/ 1080560 h 1640386"/>
              <a:gd name="connsiteX189" fmla="*/ 483766 w 639632"/>
              <a:gd name="connsiteY189" fmla="*/ 1084728 h 1640386"/>
              <a:gd name="connsiteX190" fmla="*/ 468230 w 639632"/>
              <a:gd name="connsiteY190" fmla="*/ 1061510 h 1640386"/>
              <a:gd name="connsiteX191" fmla="*/ 462948 w 639632"/>
              <a:gd name="connsiteY191" fmla="*/ 1053771 h 1640386"/>
              <a:gd name="connsiteX192" fmla="*/ 454249 w 639632"/>
              <a:gd name="connsiteY192" fmla="*/ 1056152 h 1640386"/>
              <a:gd name="connsiteX193" fmla="*/ 436228 w 639632"/>
              <a:gd name="connsiteY193" fmla="*/ 1041567 h 1640386"/>
              <a:gd name="connsiteX194" fmla="*/ 439956 w 639632"/>
              <a:gd name="connsiteY194" fmla="*/ 1039185 h 1640386"/>
              <a:gd name="connsiteX195" fmla="*/ 448345 w 639632"/>
              <a:gd name="connsiteY195" fmla="*/ 1039482 h 1640386"/>
              <a:gd name="connsiteX196" fmla="*/ 425975 w 639632"/>
              <a:gd name="connsiteY196" fmla="*/ 1030850 h 1640386"/>
              <a:gd name="connsiteX197" fmla="*/ 423800 w 639632"/>
              <a:gd name="connsiteY197" fmla="*/ 1024599 h 1640386"/>
              <a:gd name="connsiteX198" fmla="*/ 409197 w 639632"/>
              <a:gd name="connsiteY198" fmla="*/ 1011800 h 1640386"/>
              <a:gd name="connsiteX199" fmla="*/ 403293 w 639632"/>
              <a:gd name="connsiteY199" fmla="*/ 1004358 h 1640386"/>
              <a:gd name="connsiteX200" fmla="*/ 388690 w 639632"/>
              <a:gd name="connsiteY200" fmla="*/ 1015372 h 1640386"/>
              <a:gd name="connsiteX201" fmla="*/ 371602 w 639632"/>
              <a:gd name="connsiteY201" fmla="*/ 1001977 h 1640386"/>
              <a:gd name="connsiteX202" fmla="*/ 365698 w 639632"/>
              <a:gd name="connsiteY202" fmla="*/ 990963 h 1640386"/>
              <a:gd name="connsiteX203" fmla="*/ 361038 w 639632"/>
              <a:gd name="connsiteY203" fmla="*/ 990963 h 1640386"/>
              <a:gd name="connsiteX204" fmla="*/ 362591 w 639632"/>
              <a:gd name="connsiteY204" fmla="*/ 978759 h 1640386"/>
              <a:gd name="connsiteX205" fmla="*/ 355445 w 639632"/>
              <a:gd name="connsiteY205" fmla="*/ 962388 h 1640386"/>
              <a:gd name="connsiteX206" fmla="*/ 355135 w 639632"/>
              <a:gd name="connsiteY206" fmla="*/ 947505 h 1640386"/>
              <a:gd name="connsiteX207" fmla="*/ 351717 w 639632"/>
              <a:gd name="connsiteY207" fmla="*/ 940658 h 1640386"/>
              <a:gd name="connsiteX208" fmla="*/ 351717 w 639632"/>
              <a:gd name="connsiteY208" fmla="*/ 931133 h 1640386"/>
              <a:gd name="connsiteX209" fmla="*/ 355446 w 639632"/>
              <a:gd name="connsiteY209" fmla="*/ 928454 h 1640386"/>
              <a:gd name="connsiteX210" fmla="*/ 347989 w 639632"/>
              <a:gd name="connsiteY210" fmla="*/ 919524 h 1640386"/>
              <a:gd name="connsiteX211" fmla="*/ 345192 w 639632"/>
              <a:gd name="connsiteY211" fmla="*/ 878149 h 1640386"/>
              <a:gd name="connsiteX212" fmla="*/ 362281 w 639632"/>
              <a:gd name="connsiteY212" fmla="*/ 886186 h 1640386"/>
              <a:gd name="connsiteX213" fmla="*/ 357931 w 639632"/>
              <a:gd name="connsiteY213" fmla="*/ 870708 h 1640386"/>
              <a:gd name="connsiteX214" fmla="*/ 354513 w 639632"/>
              <a:gd name="connsiteY214" fmla="*/ 860587 h 1640386"/>
              <a:gd name="connsiteX215" fmla="*/ 353582 w 639632"/>
              <a:gd name="connsiteY215" fmla="*/ 844513 h 1640386"/>
              <a:gd name="connsiteX216" fmla="*/ 359175 w 639632"/>
              <a:gd name="connsiteY216" fmla="*/ 832011 h 1640386"/>
              <a:gd name="connsiteX217" fmla="*/ 357932 w 639632"/>
              <a:gd name="connsiteY217" fmla="*/ 818617 h 1640386"/>
              <a:gd name="connsiteX218" fmla="*/ 356689 w 639632"/>
              <a:gd name="connsiteY218" fmla="*/ 812663 h 1640386"/>
              <a:gd name="connsiteX219" fmla="*/ 346125 w 639632"/>
              <a:gd name="connsiteY219" fmla="*/ 785874 h 1640386"/>
              <a:gd name="connsiteX220" fmla="*/ 361660 w 639632"/>
              <a:gd name="connsiteY220" fmla="*/ 791529 h 1640386"/>
              <a:gd name="connsiteX221" fmla="*/ 370671 w 639632"/>
              <a:gd name="connsiteY221" fmla="*/ 782599 h 1640386"/>
              <a:gd name="connsiteX222" fmla="*/ 374710 w 639632"/>
              <a:gd name="connsiteY222" fmla="*/ 766526 h 1640386"/>
              <a:gd name="connsiteX223" fmla="*/ 379370 w 639632"/>
              <a:gd name="connsiteY223" fmla="*/ 773670 h 1640386"/>
              <a:gd name="connsiteX224" fmla="*/ 383099 w 639632"/>
              <a:gd name="connsiteY224" fmla="*/ 755810 h 1640386"/>
              <a:gd name="connsiteX225" fmla="*/ 359175 w 639632"/>
              <a:gd name="connsiteY225" fmla="*/ 727532 h 1640386"/>
              <a:gd name="connsiteX226" fmla="*/ 379992 w 639632"/>
              <a:gd name="connsiteY226" fmla="*/ 743903 h 1640386"/>
              <a:gd name="connsiteX227" fmla="*/ 386206 w 639632"/>
              <a:gd name="connsiteY227" fmla="*/ 748368 h 1640386"/>
              <a:gd name="connsiteX228" fmla="*/ 389624 w 639632"/>
              <a:gd name="connsiteY228" fmla="*/ 738248 h 1640386"/>
              <a:gd name="connsiteX229" fmla="*/ 405469 w 639632"/>
              <a:gd name="connsiteY229" fmla="*/ 726639 h 1640386"/>
              <a:gd name="connsiteX230" fmla="*/ 389313 w 639632"/>
              <a:gd name="connsiteY230" fmla="*/ 723067 h 1640386"/>
              <a:gd name="connsiteX231" fmla="*/ 402052 w 639632"/>
              <a:gd name="connsiteY231" fmla="*/ 713244 h 1640386"/>
              <a:gd name="connsiteX232" fmla="*/ 404848 w 639632"/>
              <a:gd name="connsiteY232" fmla="*/ 700742 h 1640386"/>
              <a:gd name="connsiteX233" fmla="*/ 409509 w 639632"/>
              <a:gd name="connsiteY233" fmla="*/ 700742 h 1640386"/>
              <a:gd name="connsiteX234" fmla="*/ 403916 w 639632"/>
              <a:gd name="connsiteY234" fmla="*/ 695384 h 1640386"/>
              <a:gd name="connsiteX235" fmla="*/ 414169 w 639632"/>
              <a:gd name="connsiteY235" fmla="*/ 696277 h 1640386"/>
              <a:gd name="connsiteX236" fmla="*/ 410441 w 639632"/>
              <a:gd name="connsiteY236" fmla="*/ 688240 h 1640386"/>
              <a:gd name="connsiteX237" fmla="*/ 416966 w 639632"/>
              <a:gd name="connsiteY237" fmla="*/ 687347 h 1640386"/>
              <a:gd name="connsiteX238" fmla="*/ 412305 w 639632"/>
              <a:gd name="connsiteY238" fmla="*/ 684668 h 1640386"/>
              <a:gd name="connsiteX239" fmla="*/ 430947 w 639632"/>
              <a:gd name="connsiteY239" fmla="*/ 690026 h 1640386"/>
              <a:gd name="connsiteX240" fmla="*/ 439336 w 639632"/>
              <a:gd name="connsiteY240" fmla="*/ 671274 h 1640386"/>
              <a:gd name="connsiteX241" fmla="*/ 436229 w 639632"/>
              <a:gd name="connsiteY241" fmla="*/ 658474 h 1640386"/>
              <a:gd name="connsiteX242" fmla="*/ 449279 w 639632"/>
              <a:gd name="connsiteY242" fmla="*/ 664725 h 1640386"/>
              <a:gd name="connsiteX243" fmla="*/ 441511 w 639632"/>
              <a:gd name="connsiteY243" fmla="*/ 649544 h 1640386"/>
              <a:gd name="connsiteX244" fmla="*/ 459221 w 639632"/>
              <a:gd name="connsiteY244" fmla="*/ 661451 h 1640386"/>
              <a:gd name="connsiteX245" fmla="*/ 466057 w 639632"/>
              <a:gd name="connsiteY245" fmla="*/ 639126 h 1640386"/>
              <a:gd name="connsiteX246" fmla="*/ 482835 w 639632"/>
              <a:gd name="connsiteY246" fmla="*/ 631982 h 1640386"/>
              <a:gd name="connsiteX247" fmla="*/ 483766 w 639632"/>
              <a:gd name="connsiteY247" fmla="*/ 622159 h 1640386"/>
              <a:gd name="connsiteX248" fmla="*/ 484698 w 639632"/>
              <a:gd name="connsiteY248" fmla="*/ 622159 h 1640386"/>
              <a:gd name="connsiteX249" fmla="*/ 485630 w 639632"/>
              <a:gd name="connsiteY249" fmla="*/ 620076 h 1640386"/>
              <a:gd name="connsiteX250" fmla="*/ 490290 w 639632"/>
              <a:gd name="connsiteY250" fmla="*/ 629303 h 1640386"/>
              <a:gd name="connsiteX251" fmla="*/ 494019 w 639632"/>
              <a:gd name="connsiteY251" fmla="*/ 611146 h 1640386"/>
              <a:gd name="connsiteX252" fmla="*/ 497747 w 639632"/>
              <a:gd name="connsiteY252" fmla="*/ 616504 h 1640386"/>
              <a:gd name="connsiteX253" fmla="*/ 519496 w 639632"/>
              <a:gd name="connsiteY253" fmla="*/ 554887 h 1640386"/>
              <a:gd name="connsiteX254" fmla="*/ 540003 w 639632"/>
              <a:gd name="connsiteY254" fmla="*/ 527800 h 1640386"/>
              <a:gd name="connsiteX255" fmla="*/ 505825 w 639632"/>
              <a:gd name="connsiteY255" fmla="*/ 485532 h 1640386"/>
              <a:gd name="connsiteX256" fmla="*/ 525089 w 639632"/>
              <a:gd name="connsiteY256" fmla="*/ 447133 h 1640386"/>
              <a:gd name="connsiteX257" fmla="*/ 511418 w 639632"/>
              <a:gd name="connsiteY257" fmla="*/ 431357 h 1640386"/>
              <a:gd name="connsiteX258" fmla="*/ 506136 w 639632"/>
              <a:gd name="connsiteY258" fmla="*/ 426595 h 1640386"/>
              <a:gd name="connsiteX259" fmla="*/ 506757 w 639632"/>
              <a:gd name="connsiteY259" fmla="*/ 424809 h 1640386"/>
              <a:gd name="connsiteX260" fmla="*/ 508932 w 639632"/>
              <a:gd name="connsiteY260" fmla="*/ 426595 h 1640386"/>
              <a:gd name="connsiteX261" fmla="*/ 513282 w 639632"/>
              <a:gd name="connsiteY261" fmla="*/ 431655 h 1640386"/>
              <a:gd name="connsiteX262" fmla="*/ 521982 w 639632"/>
              <a:gd name="connsiteY262" fmla="*/ 437608 h 1640386"/>
              <a:gd name="connsiteX263" fmla="*/ 528507 w 639632"/>
              <a:gd name="connsiteY263" fmla="*/ 433143 h 1640386"/>
              <a:gd name="connsiteX264" fmla="*/ 521360 w 639632"/>
              <a:gd name="connsiteY264" fmla="*/ 425999 h 1640386"/>
              <a:gd name="connsiteX265" fmla="*/ 516078 w 639632"/>
              <a:gd name="connsiteY265" fmla="*/ 425702 h 1640386"/>
              <a:gd name="connsiteX266" fmla="*/ 512661 w 639632"/>
              <a:gd name="connsiteY266" fmla="*/ 418856 h 1640386"/>
              <a:gd name="connsiteX267" fmla="*/ 539381 w 639632"/>
              <a:gd name="connsiteY267" fmla="*/ 412307 h 1640386"/>
              <a:gd name="connsiteX268" fmla="*/ 538449 w 639632"/>
              <a:gd name="connsiteY268" fmla="*/ 406949 h 1640386"/>
              <a:gd name="connsiteX269" fmla="*/ 542178 w 639632"/>
              <a:gd name="connsiteY269" fmla="*/ 410521 h 1640386"/>
              <a:gd name="connsiteX270" fmla="*/ 536585 w 639632"/>
              <a:gd name="connsiteY270" fmla="*/ 401889 h 1640386"/>
              <a:gd name="connsiteX271" fmla="*/ 531925 w 639632"/>
              <a:gd name="connsiteY271" fmla="*/ 400997 h 1640386"/>
              <a:gd name="connsiteX272" fmla="*/ 546838 w 639632"/>
              <a:gd name="connsiteY272" fmla="*/ 394746 h 1640386"/>
              <a:gd name="connsiteX273" fmla="*/ 525400 w 639632"/>
              <a:gd name="connsiteY273" fmla="*/ 383137 h 1640386"/>
              <a:gd name="connsiteX274" fmla="*/ 559267 w 639632"/>
              <a:gd name="connsiteY274" fmla="*/ 393555 h 1640386"/>
              <a:gd name="connsiteX275" fmla="*/ 546838 w 639632"/>
              <a:gd name="connsiteY275" fmla="*/ 385518 h 1640386"/>
              <a:gd name="connsiteX276" fmla="*/ 554606 w 639632"/>
              <a:gd name="connsiteY276" fmla="*/ 379267 h 1640386"/>
              <a:gd name="connsiteX277" fmla="*/ 552120 w 639632"/>
              <a:gd name="connsiteY277" fmla="*/ 366170 h 1640386"/>
              <a:gd name="connsiteX278" fmla="*/ 549635 w 639632"/>
              <a:gd name="connsiteY278" fmla="*/ 357240 h 1640386"/>
              <a:gd name="connsiteX279" fmla="*/ 557713 w 639632"/>
              <a:gd name="connsiteY279" fmla="*/ 364086 h 1640386"/>
              <a:gd name="connsiteX280" fmla="*/ 562374 w 639632"/>
              <a:gd name="connsiteY280" fmla="*/ 363194 h 1640386"/>
              <a:gd name="connsiteX281" fmla="*/ 567034 w 639632"/>
              <a:gd name="connsiteY281" fmla="*/ 362003 h 1640386"/>
              <a:gd name="connsiteX282" fmla="*/ 584123 w 639632"/>
              <a:gd name="connsiteY282" fmla="*/ 365873 h 1640386"/>
              <a:gd name="connsiteX283" fmla="*/ 592201 w 639632"/>
              <a:gd name="connsiteY283" fmla="*/ 362896 h 1640386"/>
              <a:gd name="connsiteX284" fmla="*/ 589716 w 639632"/>
              <a:gd name="connsiteY284" fmla="*/ 355752 h 1640386"/>
              <a:gd name="connsiteX285" fmla="*/ 602765 w 639632"/>
              <a:gd name="connsiteY285" fmla="*/ 359324 h 1640386"/>
              <a:gd name="connsiteX286" fmla="*/ 608047 w 639632"/>
              <a:gd name="connsiteY286" fmla="*/ 353371 h 1640386"/>
              <a:gd name="connsiteX287" fmla="*/ 617368 w 639632"/>
              <a:gd name="connsiteY287" fmla="*/ 349501 h 1640386"/>
              <a:gd name="connsiteX288" fmla="*/ 628554 w 639632"/>
              <a:gd name="connsiteY288" fmla="*/ 352180 h 1640386"/>
              <a:gd name="connsiteX289" fmla="*/ 639632 w 639632"/>
              <a:gd name="connsiteY289" fmla="*/ 346357 h 1640386"/>
              <a:gd name="connsiteX290" fmla="*/ 597794 w 639632"/>
              <a:gd name="connsiteY290" fmla="*/ 280741 h 1640386"/>
              <a:gd name="connsiteX291" fmla="*/ 604319 w 639632"/>
              <a:gd name="connsiteY291" fmla="*/ 231627 h 1640386"/>
              <a:gd name="connsiteX292" fmla="*/ 574491 w 639632"/>
              <a:gd name="connsiteY292" fmla="*/ 193228 h 1640386"/>
              <a:gd name="connsiteX293" fmla="*/ 576355 w 639632"/>
              <a:gd name="connsiteY293" fmla="*/ 162867 h 1640386"/>
              <a:gd name="connsiteX294" fmla="*/ 559577 w 639632"/>
              <a:gd name="connsiteY294" fmla="*/ 156616 h 1640386"/>
              <a:gd name="connsiteX295" fmla="*/ 562374 w 639632"/>
              <a:gd name="connsiteY295" fmla="*/ 145900 h 1640386"/>
              <a:gd name="connsiteX296" fmla="*/ 558645 w 639632"/>
              <a:gd name="connsiteY296" fmla="*/ 104823 h 1640386"/>
              <a:gd name="connsiteX297" fmla="*/ 552120 w 639632"/>
              <a:gd name="connsiteY297" fmla="*/ 100358 h 1640386"/>
              <a:gd name="connsiteX298" fmla="*/ 536275 w 639632"/>
              <a:gd name="connsiteY298" fmla="*/ 83391 h 1640386"/>
              <a:gd name="connsiteX299" fmla="*/ 529750 w 639632"/>
              <a:gd name="connsiteY299" fmla="*/ 86070 h 1640386"/>
              <a:gd name="connsiteX300" fmla="*/ 525089 w 639632"/>
              <a:gd name="connsiteY300" fmla="*/ 73568 h 1640386"/>
              <a:gd name="connsiteX301" fmla="*/ 471959 w 639632"/>
              <a:gd name="connsiteY301" fmla="*/ 55411 h 1640386"/>
              <a:gd name="connsiteX302" fmla="*/ 412304 w 639632"/>
              <a:gd name="connsiteY302" fmla="*/ 15226 h 1640386"/>
              <a:gd name="connsiteX303" fmla="*/ 408575 w 639632"/>
              <a:gd name="connsiteY303" fmla="*/ 4510 h 1640386"/>
              <a:gd name="connsiteX304" fmla="*/ 397390 w 639632"/>
              <a:gd name="connsiteY304" fmla="*/ 45 h 1640386"/>
              <a:gd name="connsiteX305" fmla="*/ 395526 w 639632"/>
              <a:gd name="connsiteY305" fmla="*/ 45 h 1640386"/>
              <a:gd name="connsiteX306" fmla="*/ 383408 w 639632"/>
              <a:gd name="connsiteY306" fmla="*/ 45 h 1640386"/>
              <a:gd name="connsiteX307" fmla="*/ 380612 w 639632"/>
              <a:gd name="connsiteY307" fmla="*/ 45 h 1640386"/>
              <a:gd name="connsiteX308" fmla="*/ 416965 w 639632"/>
              <a:gd name="connsiteY308" fmla="*/ 687346 h 1640386"/>
              <a:gd name="connsiteX309" fmla="*/ 416033 w 639632"/>
              <a:gd name="connsiteY309" fmla="*/ 693597 h 1640386"/>
              <a:gd name="connsiteX310" fmla="*/ 421626 w 639632"/>
              <a:gd name="connsiteY310" fmla="*/ 690918 h 1640386"/>
              <a:gd name="connsiteX311" fmla="*/ 416966 w 639632"/>
              <a:gd name="connsiteY311" fmla="*/ 687346 h 1640386"/>
              <a:gd name="connsiteX312" fmla="*/ 485630 w 639632"/>
              <a:gd name="connsiteY312" fmla="*/ 628409 h 1640386"/>
              <a:gd name="connsiteX313" fmla="*/ 486562 w 639632"/>
              <a:gd name="connsiteY313" fmla="*/ 631683 h 1640386"/>
              <a:gd name="connsiteX314" fmla="*/ 485630 w 639632"/>
              <a:gd name="connsiteY314" fmla="*/ 628409 h 1640386"/>
              <a:gd name="connsiteX315" fmla="*/ 432500 w 639632"/>
              <a:gd name="connsiteY315" fmla="*/ 1010906 h 1640386"/>
              <a:gd name="connsiteX316" fmla="*/ 431257 w 639632"/>
              <a:gd name="connsiteY316" fmla="*/ 1011203 h 1640386"/>
              <a:gd name="connsiteX317" fmla="*/ 433122 w 639632"/>
              <a:gd name="connsiteY317" fmla="*/ 1027574 h 1640386"/>
              <a:gd name="connsiteX318" fmla="*/ 445239 w 639632"/>
              <a:gd name="connsiteY318" fmla="*/ 1032635 h 1640386"/>
              <a:gd name="connsiteX319" fmla="*/ 437471 w 639632"/>
              <a:gd name="connsiteY319" fmla="*/ 1023407 h 1640386"/>
              <a:gd name="connsiteX320" fmla="*/ 432500 w 639632"/>
              <a:gd name="connsiteY320" fmla="*/ 1010905 h 1640386"/>
              <a:gd name="connsiteX321" fmla="*/ 360417 w 639632"/>
              <a:gd name="connsiteY321" fmla="*/ 1135031 h 1640386"/>
              <a:gd name="connsiteX322" fmla="*/ 359795 w 639632"/>
              <a:gd name="connsiteY322" fmla="*/ 1137115 h 1640386"/>
              <a:gd name="connsiteX323" fmla="*/ 359174 w 639632"/>
              <a:gd name="connsiteY323" fmla="*/ 1144259 h 1640386"/>
              <a:gd name="connsiteX324" fmla="*/ 358864 w 639632"/>
              <a:gd name="connsiteY324" fmla="*/ 1144556 h 1640386"/>
              <a:gd name="connsiteX325" fmla="*/ 365078 w 639632"/>
              <a:gd name="connsiteY325" fmla="*/ 1145151 h 1640386"/>
              <a:gd name="connsiteX326" fmla="*/ 367874 w 639632"/>
              <a:gd name="connsiteY326" fmla="*/ 1139793 h 1640386"/>
              <a:gd name="connsiteX327" fmla="*/ 363214 w 639632"/>
              <a:gd name="connsiteY327" fmla="*/ 1135328 h 1640386"/>
              <a:gd name="connsiteX328" fmla="*/ 360417 w 639632"/>
              <a:gd name="connsiteY328" fmla="*/ 1135031 h 1640386"/>
              <a:gd name="connsiteX329" fmla="*/ 403294 w 639632"/>
              <a:gd name="connsiteY329" fmla="*/ 1141282 h 1640386"/>
              <a:gd name="connsiteX330" fmla="*/ 401740 w 639632"/>
              <a:gd name="connsiteY330" fmla="*/ 1141877 h 1640386"/>
              <a:gd name="connsiteX331" fmla="*/ 394905 w 639632"/>
              <a:gd name="connsiteY331" fmla="*/ 1142473 h 1640386"/>
              <a:gd name="connsiteX332" fmla="*/ 397701 w 639632"/>
              <a:gd name="connsiteY332" fmla="*/ 1147235 h 1640386"/>
              <a:gd name="connsiteX333" fmla="*/ 401119 w 639632"/>
              <a:gd name="connsiteY333" fmla="*/ 1147831 h 1640386"/>
              <a:gd name="connsiteX334" fmla="*/ 401119 w 639632"/>
              <a:gd name="connsiteY334" fmla="*/ 1148128 h 1640386"/>
              <a:gd name="connsiteX335" fmla="*/ 408265 w 639632"/>
              <a:gd name="connsiteY335" fmla="*/ 1153188 h 1640386"/>
              <a:gd name="connsiteX336" fmla="*/ 410751 w 639632"/>
              <a:gd name="connsiteY336" fmla="*/ 1147533 h 1640386"/>
              <a:gd name="connsiteX337" fmla="*/ 406712 w 639632"/>
              <a:gd name="connsiteY337" fmla="*/ 1147533 h 1640386"/>
              <a:gd name="connsiteX338" fmla="*/ 405158 w 639632"/>
              <a:gd name="connsiteY338" fmla="*/ 1143663 h 1640386"/>
              <a:gd name="connsiteX339" fmla="*/ 403294 w 639632"/>
              <a:gd name="connsiteY339" fmla="*/ 1141282 h 1640386"/>
              <a:gd name="connsiteX340" fmla="*/ 369117 w 639632"/>
              <a:gd name="connsiteY340" fmla="*/ 1142175 h 1640386"/>
              <a:gd name="connsiteX341" fmla="*/ 370359 w 639632"/>
              <a:gd name="connsiteY341" fmla="*/ 1145152 h 1640386"/>
              <a:gd name="connsiteX342" fmla="*/ 374709 w 639632"/>
              <a:gd name="connsiteY342" fmla="*/ 1149914 h 1640386"/>
              <a:gd name="connsiteX343" fmla="*/ 382477 w 639632"/>
              <a:gd name="connsiteY343" fmla="*/ 1146640 h 1640386"/>
              <a:gd name="connsiteX344" fmla="*/ 378438 w 639632"/>
              <a:gd name="connsiteY344" fmla="*/ 1142175 h 1640386"/>
              <a:gd name="connsiteX345" fmla="*/ 375331 w 639632"/>
              <a:gd name="connsiteY345" fmla="*/ 1144259 h 1640386"/>
              <a:gd name="connsiteX346" fmla="*/ 371602 w 639632"/>
              <a:gd name="connsiteY346" fmla="*/ 1142175 h 1640386"/>
              <a:gd name="connsiteX347" fmla="*/ 369117 w 639632"/>
              <a:gd name="connsiteY347" fmla="*/ 1142175 h 1640386"/>
              <a:gd name="connsiteX348" fmla="*/ 519808 w 639632"/>
              <a:gd name="connsiteY348" fmla="*/ 1296662 h 1640386"/>
              <a:gd name="connsiteX349" fmla="*/ 517322 w 639632"/>
              <a:gd name="connsiteY349" fmla="*/ 1297853 h 1640386"/>
              <a:gd name="connsiteX350" fmla="*/ 512662 w 639632"/>
              <a:gd name="connsiteY350" fmla="*/ 1303508 h 1640386"/>
              <a:gd name="connsiteX351" fmla="*/ 513593 w 639632"/>
              <a:gd name="connsiteY351" fmla="*/ 1310057 h 1640386"/>
              <a:gd name="connsiteX352" fmla="*/ 520739 w 639632"/>
              <a:gd name="connsiteY352" fmla="*/ 1311545 h 1640386"/>
              <a:gd name="connsiteX353" fmla="*/ 519808 w 639632"/>
              <a:gd name="connsiteY353" fmla="*/ 1304997 h 1640386"/>
              <a:gd name="connsiteX354" fmla="*/ 529750 w 639632"/>
              <a:gd name="connsiteY354" fmla="*/ 1299639 h 1640386"/>
              <a:gd name="connsiteX355" fmla="*/ 524468 w 639632"/>
              <a:gd name="connsiteY355" fmla="*/ 1297555 h 1640386"/>
              <a:gd name="connsiteX356" fmla="*/ 519808 w 639632"/>
              <a:gd name="connsiteY356" fmla="*/ 1296662 h 1640386"/>
              <a:gd name="connsiteX357" fmla="*/ 41013 w 639632"/>
              <a:gd name="connsiteY357" fmla="*/ 1301425 h 1640386"/>
              <a:gd name="connsiteX358" fmla="*/ 36042 w 639632"/>
              <a:gd name="connsiteY358" fmla="*/ 1304401 h 1640386"/>
              <a:gd name="connsiteX359" fmla="*/ 20196 w 639632"/>
              <a:gd name="connsiteY359" fmla="*/ 1318689 h 1640386"/>
              <a:gd name="connsiteX360" fmla="*/ 31692 w 639632"/>
              <a:gd name="connsiteY360" fmla="*/ 1320177 h 1640386"/>
              <a:gd name="connsiteX361" fmla="*/ 44742 w 639632"/>
              <a:gd name="connsiteY361" fmla="*/ 1313331 h 1640386"/>
              <a:gd name="connsiteX362" fmla="*/ 41013 w 639632"/>
              <a:gd name="connsiteY362" fmla="*/ 1301425 h 1640386"/>
              <a:gd name="connsiteX363" fmla="*/ 501166 w 639632"/>
              <a:gd name="connsiteY363" fmla="*/ 1306783 h 1640386"/>
              <a:gd name="connsiteX364" fmla="*/ 498369 w 639632"/>
              <a:gd name="connsiteY364" fmla="*/ 1318391 h 1640386"/>
              <a:gd name="connsiteX365" fmla="*/ 491534 w 639632"/>
              <a:gd name="connsiteY365" fmla="*/ 1307973 h 1640386"/>
              <a:gd name="connsiteX366" fmla="*/ 486252 w 639632"/>
              <a:gd name="connsiteY366" fmla="*/ 1318391 h 1640386"/>
              <a:gd name="connsiteX367" fmla="*/ 477241 w 639632"/>
              <a:gd name="connsiteY367" fmla="*/ 1321963 h 1640386"/>
              <a:gd name="connsiteX368" fmla="*/ 458599 w 639632"/>
              <a:gd name="connsiteY368" fmla="*/ 1358874 h 1640386"/>
              <a:gd name="connsiteX369" fmla="*/ 463881 w 639632"/>
              <a:gd name="connsiteY369" fmla="*/ 1377329 h 1640386"/>
              <a:gd name="connsiteX370" fmla="*/ 460153 w 639632"/>
              <a:gd name="connsiteY370" fmla="*/ 1388342 h 1640386"/>
              <a:gd name="connsiteX371" fmla="*/ 466678 w 639632"/>
              <a:gd name="connsiteY371" fmla="*/ 1394891 h 1640386"/>
              <a:gd name="connsiteX372" fmla="*/ 473824 w 639632"/>
              <a:gd name="connsiteY372" fmla="*/ 1408881 h 1640386"/>
              <a:gd name="connsiteX373" fmla="*/ 474755 w 639632"/>
              <a:gd name="connsiteY373" fmla="*/ 1412453 h 1640386"/>
              <a:gd name="connsiteX374" fmla="*/ 476309 w 639632"/>
              <a:gd name="connsiteY374" fmla="*/ 1411560 h 1640386"/>
              <a:gd name="connsiteX375" fmla="*/ 470095 w 639632"/>
              <a:gd name="connsiteY375" fmla="*/ 1428527 h 1640386"/>
              <a:gd name="connsiteX376" fmla="*/ 482833 w 639632"/>
              <a:gd name="connsiteY376" fmla="*/ 1417514 h 1640386"/>
              <a:gd name="connsiteX377" fmla="*/ 495262 w 639632"/>
              <a:gd name="connsiteY377" fmla="*/ 1392808 h 1640386"/>
              <a:gd name="connsiteX378" fmla="*/ 503340 w 639632"/>
              <a:gd name="connsiteY378" fmla="*/ 1374055 h 1640386"/>
              <a:gd name="connsiteX379" fmla="*/ 514836 w 639632"/>
              <a:gd name="connsiteY379" fmla="*/ 1366018 h 1640386"/>
              <a:gd name="connsiteX380" fmla="*/ 502097 w 639632"/>
              <a:gd name="connsiteY380" fmla="*/ 1347265 h 1640386"/>
              <a:gd name="connsiteX381" fmla="*/ 502719 w 639632"/>
              <a:gd name="connsiteY381" fmla="*/ 1333275 h 1640386"/>
              <a:gd name="connsiteX382" fmla="*/ 510797 w 639632"/>
              <a:gd name="connsiteY382" fmla="*/ 1308569 h 1640386"/>
              <a:gd name="connsiteX383" fmla="*/ 501165 w 639632"/>
              <a:gd name="connsiteY383" fmla="*/ 1306783 h 1640386"/>
              <a:gd name="connsiteX384" fmla="*/ 37906 w 639632"/>
              <a:gd name="connsiteY384" fmla="*/ 1326428 h 1640386"/>
              <a:gd name="connsiteX385" fmla="*/ 27653 w 639632"/>
              <a:gd name="connsiteY385" fmla="*/ 1327619 h 1640386"/>
              <a:gd name="connsiteX386" fmla="*/ 28585 w 639632"/>
              <a:gd name="connsiteY386" fmla="*/ 1339525 h 1640386"/>
              <a:gd name="connsiteX387" fmla="*/ 40391 w 639632"/>
              <a:gd name="connsiteY387" fmla="*/ 1329703 h 1640386"/>
              <a:gd name="connsiteX388" fmla="*/ 37906 w 639632"/>
              <a:gd name="connsiteY388" fmla="*/ 1326428 h 1640386"/>
              <a:gd name="connsiteX389" fmla="*/ 399566 w 639632"/>
              <a:gd name="connsiteY389" fmla="*/ 1382984 h 1640386"/>
              <a:gd name="connsiteX390" fmla="*/ 391177 w 639632"/>
              <a:gd name="connsiteY390" fmla="*/ 1385663 h 1640386"/>
              <a:gd name="connsiteX391" fmla="*/ 387448 w 639632"/>
              <a:gd name="connsiteY391" fmla="*/ 1411560 h 1640386"/>
              <a:gd name="connsiteX392" fmla="*/ 359795 w 639632"/>
              <a:gd name="connsiteY392" fmla="*/ 1476748 h 1640386"/>
              <a:gd name="connsiteX393" fmla="*/ 365388 w 639632"/>
              <a:gd name="connsiteY393" fmla="*/ 1519611 h 1640386"/>
              <a:gd name="connsiteX394" fmla="*/ 374709 w 639632"/>
              <a:gd name="connsiteY394" fmla="*/ 1479427 h 1640386"/>
              <a:gd name="connsiteX395" fmla="*/ 399566 w 639632"/>
              <a:gd name="connsiteY395" fmla="*/ 1382984 h 16403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</a:cxnLst>
            <a:rect l="l" t="t" r="r" b="b"/>
            <a:pathLst>
              <a:path w="639632" h="1640386">
                <a:moveTo>
                  <a:pt x="380613" y="43"/>
                </a:moveTo>
                <a:cubicBezTo>
                  <a:pt x="377871" y="299"/>
                  <a:pt x="375487" y="1269"/>
                  <a:pt x="374088" y="3615"/>
                </a:cubicBezTo>
                <a:cubicBezTo>
                  <a:pt x="371290" y="8082"/>
                  <a:pt x="383407" y="10756"/>
                  <a:pt x="386205" y="15224"/>
                </a:cubicBezTo>
                <a:cubicBezTo>
                  <a:pt x="389003" y="20584"/>
                  <a:pt x="390866" y="26829"/>
                  <a:pt x="390866" y="33083"/>
                </a:cubicBezTo>
                <a:cubicBezTo>
                  <a:pt x="390866" y="43805"/>
                  <a:pt x="375018" y="51830"/>
                  <a:pt x="377816" y="62552"/>
                </a:cubicBezTo>
                <a:cubicBezTo>
                  <a:pt x="378749" y="70593"/>
                  <a:pt x="411389" y="69090"/>
                  <a:pt x="380613" y="87853"/>
                </a:cubicBezTo>
                <a:cubicBezTo>
                  <a:pt x="372219" y="93214"/>
                  <a:pt x="307915" y="62841"/>
                  <a:pt x="294858" y="78923"/>
                </a:cubicBezTo>
                <a:cubicBezTo>
                  <a:pt x="289263" y="86071"/>
                  <a:pt x="312572" y="136964"/>
                  <a:pt x="293927" y="144112"/>
                </a:cubicBezTo>
                <a:lnTo>
                  <a:pt x="264099" y="131610"/>
                </a:lnTo>
                <a:cubicBezTo>
                  <a:pt x="258504" y="131610"/>
                  <a:pt x="240797" y="162860"/>
                  <a:pt x="239864" y="170008"/>
                </a:cubicBezTo>
                <a:cubicBezTo>
                  <a:pt x="237999" y="179836"/>
                  <a:pt x="238004" y="192328"/>
                  <a:pt x="230543" y="201263"/>
                </a:cubicBezTo>
                <a:cubicBezTo>
                  <a:pt x="224948" y="207517"/>
                  <a:pt x="214696" y="197682"/>
                  <a:pt x="217494" y="213765"/>
                </a:cubicBezTo>
                <a:cubicBezTo>
                  <a:pt x="221224" y="233421"/>
                  <a:pt x="245463" y="235183"/>
                  <a:pt x="235204" y="259307"/>
                </a:cubicBezTo>
                <a:cubicBezTo>
                  <a:pt x="229608" y="274496"/>
                  <a:pt x="198854" y="309306"/>
                  <a:pt x="193259" y="325388"/>
                </a:cubicBezTo>
                <a:cubicBezTo>
                  <a:pt x="191393" y="333429"/>
                  <a:pt x="203514" y="340565"/>
                  <a:pt x="200716" y="348606"/>
                </a:cubicBezTo>
                <a:lnTo>
                  <a:pt x="179899" y="365573"/>
                </a:lnTo>
                <a:cubicBezTo>
                  <a:pt x="172438" y="369146"/>
                  <a:pt x="157530" y="361103"/>
                  <a:pt x="153800" y="369145"/>
                </a:cubicBezTo>
                <a:lnTo>
                  <a:pt x="163120" y="403971"/>
                </a:lnTo>
                <a:cubicBezTo>
                  <a:pt x="163120" y="403971"/>
                  <a:pt x="158459" y="430760"/>
                  <a:pt x="158459" y="431654"/>
                </a:cubicBezTo>
                <a:lnTo>
                  <a:pt x="161256" y="464694"/>
                </a:lnTo>
                <a:cubicBezTo>
                  <a:pt x="160323" y="468268"/>
                  <a:pt x="155664" y="469157"/>
                  <a:pt x="154731" y="472731"/>
                </a:cubicBezTo>
                <a:cubicBezTo>
                  <a:pt x="146337" y="496855"/>
                  <a:pt x="133297" y="521832"/>
                  <a:pt x="124903" y="546849"/>
                </a:cubicBezTo>
                <a:cubicBezTo>
                  <a:pt x="119308" y="562932"/>
                  <a:pt x="158463" y="553970"/>
                  <a:pt x="151935" y="597750"/>
                </a:cubicBezTo>
                <a:cubicBezTo>
                  <a:pt x="145406" y="639743"/>
                  <a:pt x="120264" y="598035"/>
                  <a:pt x="82026" y="621265"/>
                </a:cubicBezTo>
                <a:cubicBezTo>
                  <a:pt x="69902" y="628413"/>
                  <a:pt x="49404" y="658763"/>
                  <a:pt x="46606" y="673058"/>
                </a:cubicBezTo>
                <a:cubicBezTo>
                  <a:pt x="45673" y="677526"/>
                  <a:pt x="51267" y="681093"/>
                  <a:pt x="50335" y="684667"/>
                </a:cubicBezTo>
                <a:cubicBezTo>
                  <a:pt x="49402" y="694495"/>
                  <a:pt x="36353" y="700736"/>
                  <a:pt x="36353" y="710564"/>
                </a:cubicBezTo>
                <a:cubicBezTo>
                  <a:pt x="36353" y="818674"/>
                  <a:pt x="50335" y="631029"/>
                  <a:pt x="50335" y="739140"/>
                </a:cubicBezTo>
                <a:cubicBezTo>
                  <a:pt x="50335" y="744500"/>
                  <a:pt x="43810" y="748066"/>
                  <a:pt x="43810" y="753427"/>
                </a:cubicBezTo>
                <a:cubicBezTo>
                  <a:pt x="42877" y="759681"/>
                  <a:pt x="46606" y="765033"/>
                  <a:pt x="47538" y="771287"/>
                </a:cubicBezTo>
                <a:cubicBezTo>
                  <a:pt x="47538" y="776648"/>
                  <a:pt x="42877" y="782893"/>
                  <a:pt x="43810" y="788254"/>
                </a:cubicBezTo>
                <a:cubicBezTo>
                  <a:pt x="44743" y="801656"/>
                  <a:pt x="59654" y="813250"/>
                  <a:pt x="61520" y="826652"/>
                </a:cubicBezTo>
                <a:cubicBezTo>
                  <a:pt x="63385" y="846309"/>
                  <a:pt x="48468" y="871292"/>
                  <a:pt x="53131" y="890055"/>
                </a:cubicBezTo>
                <a:cubicBezTo>
                  <a:pt x="58727" y="910604"/>
                  <a:pt x="94142" y="908795"/>
                  <a:pt x="97872" y="931132"/>
                </a:cubicBezTo>
                <a:lnTo>
                  <a:pt x="87619" y="966852"/>
                </a:lnTo>
                <a:cubicBezTo>
                  <a:pt x="80158" y="973106"/>
                  <a:pt x="61519" y="968633"/>
                  <a:pt x="62452" y="977567"/>
                </a:cubicBezTo>
                <a:cubicBezTo>
                  <a:pt x="67115" y="1015987"/>
                  <a:pt x="91353" y="1006116"/>
                  <a:pt x="81094" y="1057043"/>
                </a:cubicBezTo>
                <a:lnTo>
                  <a:pt x="82026" y="1082940"/>
                </a:lnTo>
                <a:cubicBezTo>
                  <a:pt x="73632" y="1103490"/>
                  <a:pt x="43810" y="1105261"/>
                  <a:pt x="41945" y="1111516"/>
                </a:cubicBezTo>
                <a:cubicBezTo>
                  <a:pt x="41013" y="1113303"/>
                  <a:pt x="45673" y="1114193"/>
                  <a:pt x="45673" y="1116874"/>
                </a:cubicBezTo>
                <a:cubicBezTo>
                  <a:pt x="47539" y="1120448"/>
                  <a:pt x="49403" y="1124909"/>
                  <a:pt x="47538" y="1128483"/>
                </a:cubicBezTo>
                <a:cubicBezTo>
                  <a:pt x="44740" y="1133843"/>
                  <a:pt x="35421" y="1134730"/>
                  <a:pt x="33556" y="1140984"/>
                </a:cubicBezTo>
                <a:cubicBezTo>
                  <a:pt x="27961" y="1157067"/>
                  <a:pt x="54074" y="1193060"/>
                  <a:pt x="33556" y="1220758"/>
                </a:cubicBezTo>
                <a:cubicBezTo>
                  <a:pt x="25162" y="1232373"/>
                  <a:pt x="21440" y="1223442"/>
                  <a:pt x="18642" y="1214507"/>
                </a:cubicBezTo>
                <a:cubicBezTo>
                  <a:pt x="13047" y="1215401"/>
                  <a:pt x="3731" y="1207361"/>
                  <a:pt x="0" y="1211828"/>
                </a:cubicBezTo>
                <a:cubicBezTo>
                  <a:pt x="0" y="1211828"/>
                  <a:pt x="11185" y="1252007"/>
                  <a:pt x="12117" y="1262728"/>
                </a:cubicBezTo>
                <a:cubicBezTo>
                  <a:pt x="12117" y="1268983"/>
                  <a:pt x="2794" y="1285050"/>
                  <a:pt x="8389" y="1290411"/>
                </a:cubicBezTo>
                <a:cubicBezTo>
                  <a:pt x="43828" y="1324363"/>
                  <a:pt x="33977" y="1283638"/>
                  <a:pt x="45052" y="1295769"/>
                </a:cubicBezTo>
                <a:cubicBezTo>
                  <a:pt x="48898" y="1300533"/>
                  <a:pt x="47006" y="1316981"/>
                  <a:pt x="45052" y="1322261"/>
                </a:cubicBezTo>
                <a:cubicBezTo>
                  <a:pt x="43033" y="1327729"/>
                  <a:pt x="45156" y="1331148"/>
                  <a:pt x="42877" y="1335656"/>
                </a:cubicBezTo>
                <a:cubicBezTo>
                  <a:pt x="39401" y="1342534"/>
                  <a:pt x="46094" y="1339324"/>
                  <a:pt x="43499" y="1342502"/>
                </a:cubicBezTo>
                <a:cubicBezTo>
                  <a:pt x="39824" y="1347002"/>
                  <a:pt x="33146" y="1348398"/>
                  <a:pt x="36663" y="1351432"/>
                </a:cubicBezTo>
                <a:cubicBezTo>
                  <a:pt x="46322" y="1359763"/>
                  <a:pt x="42445" y="1359090"/>
                  <a:pt x="39770" y="1366910"/>
                </a:cubicBezTo>
                <a:cubicBezTo>
                  <a:pt x="37975" y="1372159"/>
                  <a:pt x="49090" y="1363635"/>
                  <a:pt x="50955" y="1366315"/>
                </a:cubicBezTo>
                <a:cubicBezTo>
                  <a:pt x="54220" y="1371229"/>
                  <a:pt x="47586" y="1368453"/>
                  <a:pt x="48780" y="1372268"/>
                </a:cubicBezTo>
                <a:cubicBezTo>
                  <a:pt x="50152" y="1376650"/>
                  <a:pt x="52289" y="1376322"/>
                  <a:pt x="54062" y="1382984"/>
                </a:cubicBezTo>
                <a:cubicBezTo>
                  <a:pt x="55836" y="1389646"/>
                  <a:pt x="52120" y="1401066"/>
                  <a:pt x="57791" y="1404714"/>
                </a:cubicBezTo>
                <a:cubicBezTo>
                  <a:pt x="60589" y="1409181"/>
                  <a:pt x="61206" y="1394591"/>
                  <a:pt x="65869" y="1398165"/>
                </a:cubicBezTo>
                <a:cubicBezTo>
                  <a:pt x="72551" y="1401589"/>
                  <a:pt x="59189" y="1408285"/>
                  <a:pt x="69287" y="1409774"/>
                </a:cubicBezTo>
                <a:cubicBezTo>
                  <a:pt x="67268" y="1419002"/>
                  <a:pt x="68430" y="1422838"/>
                  <a:pt x="74258" y="1422871"/>
                </a:cubicBezTo>
                <a:cubicBezTo>
                  <a:pt x="72543" y="1430275"/>
                  <a:pt x="78296" y="1442663"/>
                  <a:pt x="84201" y="1444898"/>
                </a:cubicBezTo>
                <a:cubicBezTo>
                  <a:pt x="86066" y="1448472"/>
                  <a:pt x="84822" y="1451147"/>
                  <a:pt x="86686" y="1454721"/>
                </a:cubicBezTo>
                <a:cubicBezTo>
                  <a:pt x="90417" y="1459188"/>
                  <a:pt x="97870" y="1459184"/>
                  <a:pt x="101600" y="1463651"/>
                </a:cubicBezTo>
                <a:cubicBezTo>
                  <a:pt x="107196" y="1469905"/>
                  <a:pt x="105014" y="1484486"/>
                  <a:pt x="112475" y="1487166"/>
                </a:cubicBezTo>
                <a:cubicBezTo>
                  <a:pt x="116205" y="1488060"/>
                  <a:pt x="121795" y="1485378"/>
                  <a:pt x="123660" y="1488952"/>
                </a:cubicBezTo>
                <a:cubicBezTo>
                  <a:pt x="127391" y="1495207"/>
                  <a:pt x="130498" y="1502046"/>
                  <a:pt x="125835" y="1508300"/>
                </a:cubicBezTo>
                <a:cubicBezTo>
                  <a:pt x="123037" y="1513661"/>
                  <a:pt x="109991" y="1506511"/>
                  <a:pt x="107193" y="1512765"/>
                </a:cubicBezTo>
                <a:cubicBezTo>
                  <a:pt x="103462" y="1519913"/>
                  <a:pt x="129567" y="1530624"/>
                  <a:pt x="122107" y="1533304"/>
                </a:cubicBezTo>
                <a:cubicBezTo>
                  <a:pt x="113713" y="1536878"/>
                  <a:pt x="100670" y="1519012"/>
                  <a:pt x="96940" y="1527053"/>
                </a:cubicBezTo>
                <a:cubicBezTo>
                  <a:pt x="95074" y="1528840"/>
                  <a:pt x="96625" y="1537465"/>
                  <a:pt x="104086" y="1549080"/>
                </a:cubicBezTo>
                <a:lnTo>
                  <a:pt x="110300" y="1558903"/>
                </a:lnTo>
                <a:cubicBezTo>
                  <a:pt x="123357" y="1578559"/>
                  <a:pt x="134535" y="1596408"/>
                  <a:pt x="134535" y="1596408"/>
                </a:cubicBezTo>
                <a:cubicBezTo>
                  <a:pt x="132670" y="1600876"/>
                  <a:pt x="125214" y="1606824"/>
                  <a:pt x="125214" y="1612185"/>
                </a:cubicBezTo>
                <a:cubicBezTo>
                  <a:pt x="124281" y="1617545"/>
                  <a:pt x="130185" y="1621112"/>
                  <a:pt x="130185" y="1626472"/>
                </a:cubicBezTo>
                <a:cubicBezTo>
                  <a:pt x="130185" y="1626472"/>
                  <a:pt x="112544" y="1631479"/>
                  <a:pt x="119072" y="1635053"/>
                </a:cubicBezTo>
                <a:cubicBezTo>
                  <a:pt x="122803" y="1636840"/>
                  <a:pt x="129296" y="1633727"/>
                  <a:pt x="133027" y="1633727"/>
                </a:cubicBezTo>
                <a:cubicBezTo>
                  <a:pt x="139555" y="1634621"/>
                  <a:pt x="152862" y="1640386"/>
                  <a:pt x="160323" y="1640386"/>
                </a:cubicBezTo>
                <a:cubicBezTo>
                  <a:pt x="183639" y="1640386"/>
                  <a:pt x="175136" y="1624770"/>
                  <a:pt x="197519" y="1626558"/>
                </a:cubicBezTo>
                <a:cubicBezTo>
                  <a:pt x="200317" y="1626558"/>
                  <a:pt x="225185" y="1638525"/>
                  <a:pt x="229848" y="1634058"/>
                </a:cubicBezTo>
                <a:cubicBezTo>
                  <a:pt x="235444" y="1628697"/>
                  <a:pt x="242364" y="1621152"/>
                  <a:pt x="243297" y="1614004"/>
                </a:cubicBezTo>
                <a:cubicBezTo>
                  <a:pt x="244229" y="1590774"/>
                  <a:pt x="217077" y="1591547"/>
                  <a:pt x="233178" y="1563232"/>
                </a:cubicBezTo>
                <a:cubicBezTo>
                  <a:pt x="235975" y="1558765"/>
                  <a:pt x="234187" y="1551650"/>
                  <a:pt x="239783" y="1549863"/>
                </a:cubicBezTo>
                <a:cubicBezTo>
                  <a:pt x="246311" y="1548076"/>
                  <a:pt x="251978" y="1554733"/>
                  <a:pt x="256641" y="1550272"/>
                </a:cubicBezTo>
                <a:cubicBezTo>
                  <a:pt x="259439" y="1545805"/>
                  <a:pt x="249183" y="1540452"/>
                  <a:pt x="251049" y="1535091"/>
                </a:cubicBezTo>
                <a:cubicBezTo>
                  <a:pt x="251981" y="1531517"/>
                  <a:pt x="257572" y="1534199"/>
                  <a:pt x="261302" y="1534199"/>
                </a:cubicBezTo>
                <a:cubicBezTo>
                  <a:pt x="265965" y="1534199"/>
                  <a:pt x="269688" y="1535991"/>
                  <a:pt x="274351" y="1535091"/>
                </a:cubicBezTo>
                <a:cubicBezTo>
                  <a:pt x="276217" y="1535091"/>
                  <a:pt x="284601" y="1533307"/>
                  <a:pt x="291129" y="1529733"/>
                </a:cubicBezTo>
                <a:cubicBezTo>
                  <a:pt x="293927" y="1528840"/>
                  <a:pt x="288329" y="1542238"/>
                  <a:pt x="296722" y="1535984"/>
                </a:cubicBezTo>
                <a:cubicBezTo>
                  <a:pt x="301385" y="1531517"/>
                  <a:pt x="302310" y="1527055"/>
                  <a:pt x="311636" y="1526161"/>
                </a:cubicBezTo>
                <a:cubicBezTo>
                  <a:pt x="312568" y="1526161"/>
                  <a:pt x="309765" y="1529733"/>
                  <a:pt x="310704" y="1530626"/>
                </a:cubicBezTo>
                <a:cubicBezTo>
                  <a:pt x="310704" y="1530626"/>
                  <a:pt x="324375" y="1528845"/>
                  <a:pt x="324375" y="1531519"/>
                </a:cubicBezTo>
                <a:cubicBezTo>
                  <a:pt x="325308" y="1533306"/>
                  <a:pt x="322511" y="1535090"/>
                  <a:pt x="322511" y="1536876"/>
                </a:cubicBezTo>
                <a:cubicBezTo>
                  <a:pt x="323444" y="1538664"/>
                  <a:pt x="326239" y="1539556"/>
                  <a:pt x="327172" y="1538662"/>
                </a:cubicBezTo>
                <a:cubicBezTo>
                  <a:pt x="343026" y="1524367"/>
                  <a:pt x="341773" y="1493726"/>
                  <a:pt x="344571" y="1474963"/>
                </a:cubicBezTo>
                <a:cubicBezTo>
                  <a:pt x="349234" y="1444585"/>
                  <a:pt x="344566" y="1495517"/>
                  <a:pt x="354824" y="1466033"/>
                </a:cubicBezTo>
                <a:cubicBezTo>
                  <a:pt x="356689" y="1463352"/>
                  <a:pt x="350162" y="1459783"/>
                  <a:pt x="352028" y="1457103"/>
                </a:cubicBezTo>
                <a:cubicBezTo>
                  <a:pt x="352961" y="1454423"/>
                  <a:pt x="360417" y="1457104"/>
                  <a:pt x="360417" y="1454424"/>
                </a:cubicBezTo>
                <a:cubicBezTo>
                  <a:pt x="363215" y="1442809"/>
                  <a:pt x="349228" y="1430912"/>
                  <a:pt x="356688" y="1423765"/>
                </a:cubicBezTo>
                <a:cubicBezTo>
                  <a:pt x="359486" y="1421084"/>
                  <a:pt x="364144" y="1424659"/>
                  <a:pt x="366010" y="1422872"/>
                </a:cubicBezTo>
                <a:cubicBezTo>
                  <a:pt x="356836" y="1411824"/>
                  <a:pt x="353891" y="1401443"/>
                  <a:pt x="355756" y="1396083"/>
                </a:cubicBezTo>
                <a:cubicBezTo>
                  <a:pt x="356689" y="1388935"/>
                  <a:pt x="360725" y="1381500"/>
                  <a:pt x="364456" y="1375246"/>
                </a:cubicBezTo>
                <a:cubicBezTo>
                  <a:pt x="365389" y="1374353"/>
                  <a:pt x="370049" y="1374355"/>
                  <a:pt x="369117" y="1372567"/>
                </a:cubicBezTo>
                <a:cubicBezTo>
                  <a:pt x="365386" y="1368099"/>
                  <a:pt x="356067" y="1368105"/>
                  <a:pt x="356067" y="1362744"/>
                </a:cubicBezTo>
                <a:cubicBezTo>
                  <a:pt x="355134" y="1355596"/>
                  <a:pt x="367252" y="1352032"/>
                  <a:pt x="367252" y="1345778"/>
                </a:cubicBezTo>
                <a:cubicBezTo>
                  <a:pt x="367252" y="1338630"/>
                  <a:pt x="352341" y="1334171"/>
                  <a:pt x="348610" y="1329704"/>
                </a:cubicBezTo>
                <a:cubicBezTo>
                  <a:pt x="346745" y="1327917"/>
                  <a:pt x="343016" y="1324346"/>
                  <a:pt x="345814" y="1324346"/>
                </a:cubicBezTo>
                <a:cubicBezTo>
                  <a:pt x="352342" y="1321665"/>
                  <a:pt x="363521" y="1329707"/>
                  <a:pt x="368184" y="1324346"/>
                </a:cubicBezTo>
                <a:cubicBezTo>
                  <a:pt x="374713" y="1316305"/>
                  <a:pt x="355134" y="1298154"/>
                  <a:pt x="356067" y="1293687"/>
                </a:cubicBezTo>
                <a:cubicBezTo>
                  <a:pt x="357000" y="1290113"/>
                  <a:pt x="364144" y="1297563"/>
                  <a:pt x="366010" y="1293984"/>
                </a:cubicBezTo>
                <a:cubicBezTo>
                  <a:pt x="368807" y="1289516"/>
                  <a:pt x="360730" y="1270767"/>
                  <a:pt x="356999" y="1268087"/>
                </a:cubicBezTo>
                <a:cubicBezTo>
                  <a:pt x="351403" y="1264513"/>
                  <a:pt x="334936" y="1265114"/>
                  <a:pt x="339600" y="1259753"/>
                </a:cubicBezTo>
                <a:cubicBezTo>
                  <a:pt x="344263" y="1254392"/>
                  <a:pt x="355442" y="1260943"/>
                  <a:pt x="362902" y="1260943"/>
                </a:cubicBezTo>
                <a:cubicBezTo>
                  <a:pt x="373161" y="1260943"/>
                  <a:pt x="364765" y="1255587"/>
                  <a:pt x="368495" y="1252013"/>
                </a:cubicBezTo>
                <a:cubicBezTo>
                  <a:pt x="369428" y="1251120"/>
                  <a:pt x="374088" y="1253800"/>
                  <a:pt x="374088" y="1252013"/>
                </a:cubicBezTo>
                <a:cubicBezTo>
                  <a:pt x="367559" y="1237718"/>
                  <a:pt x="354575" y="1245105"/>
                  <a:pt x="340532" y="1242786"/>
                </a:cubicBezTo>
                <a:cubicBezTo>
                  <a:pt x="337734" y="1242786"/>
                  <a:pt x="340533" y="1248144"/>
                  <a:pt x="338668" y="1248144"/>
                </a:cubicBezTo>
                <a:cubicBezTo>
                  <a:pt x="335870" y="1249037"/>
                  <a:pt x="335872" y="1243679"/>
                  <a:pt x="334007" y="1242786"/>
                </a:cubicBezTo>
                <a:cubicBezTo>
                  <a:pt x="333074" y="1242786"/>
                  <a:pt x="332143" y="1245465"/>
                  <a:pt x="331211" y="1245465"/>
                </a:cubicBezTo>
                <a:cubicBezTo>
                  <a:pt x="328413" y="1245465"/>
                  <a:pt x="325619" y="1245466"/>
                  <a:pt x="324686" y="1243679"/>
                </a:cubicBezTo>
                <a:cubicBezTo>
                  <a:pt x="320955" y="1235637"/>
                  <a:pt x="365076" y="1238916"/>
                  <a:pt x="366942" y="1238916"/>
                </a:cubicBezTo>
                <a:cubicBezTo>
                  <a:pt x="367874" y="1238916"/>
                  <a:pt x="368805" y="1237131"/>
                  <a:pt x="369738" y="1236237"/>
                </a:cubicBezTo>
                <a:cubicBezTo>
                  <a:pt x="371137" y="1235567"/>
                  <a:pt x="373655" y="1236151"/>
                  <a:pt x="374399" y="1236237"/>
                </a:cubicBezTo>
                <a:cubicBezTo>
                  <a:pt x="374399" y="1234227"/>
                  <a:pt x="370117" y="1233465"/>
                  <a:pt x="368806" y="1232963"/>
                </a:cubicBezTo>
                <a:cubicBezTo>
                  <a:pt x="368856" y="1232915"/>
                  <a:pt x="368690" y="1232718"/>
                  <a:pt x="368806" y="1232666"/>
                </a:cubicBezTo>
                <a:cubicBezTo>
                  <a:pt x="370671" y="1230879"/>
                  <a:pt x="384654" y="1238029"/>
                  <a:pt x="380923" y="1227308"/>
                </a:cubicBezTo>
                <a:cubicBezTo>
                  <a:pt x="380923" y="1224627"/>
                  <a:pt x="370669" y="1222843"/>
                  <a:pt x="373466" y="1221950"/>
                </a:cubicBezTo>
                <a:cubicBezTo>
                  <a:pt x="379995" y="1221056"/>
                  <a:pt x="391795" y="1221654"/>
                  <a:pt x="397391" y="1218080"/>
                </a:cubicBezTo>
                <a:cubicBezTo>
                  <a:pt x="414178" y="1206465"/>
                  <a:pt x="407022" y="1171347"/>
                  <a:pt x="407022" y="1171347"/>
                </a:cubicBezTo>
                <a:cubicBezTo>
                  <a:pt x="421944" y="1169560"/>
                  <a:pt x="411367" y="1196051"/>
                  <a:pt x="420693" y="1199625"/>
                </a:cubicBezTo>
                <a:cubicBezTo>
                  <a:pt x="423491" y="1201412"/>
                  <a:pt x="416031" y="1191589"/>
                  <a:pt x="418829" y="1189802"/>
                </a:cubicBezTo>
                <a:cubicBezTo>
                  <a:pt x="423492" y="1188015"/>
                  <a:pt x="426285" y="1204985"/>
                  <a:pt x="428150" y="1201411"/>
                </a:cubicBezTo>
                <a:cubicBezTo>
                  <a:pt x="430948" y="1195157"/>
                  <a:pt x="430012" y="1186829"/>
                  <a:pt x="433743" y="1180575"/>
                </a:cubicBezTo>
                <a:cubicBezTo>
                  <a:pt x="437473" y="1174320"/>
                  <a:pt x="436846" y="1175516"/>
                  <a:pt x="443375" y="1171942"/>
                </a:cubicBezTo>
                <a:cubicBezTo>
                  <a:pt x="445240" y="1170155"/>
                  <a:pt x="455803" y="1170157"/>
                  <a:pt x="454871" y="1168371"/>
                </a:cubicBezTo>
                <a:cubicBezTo>
                  <a:pt x="454871" y="1162116"/>
                  <a:pt x="450212" y="1161230"/>
                  <a:pt x="447414" y="1155869"/>
                </a:cubicBezTo>
                <a:cubicBezTo>
                  <a:pt x="446481" y="1154975"/>
                  <a:pt x="444617" y="1149915"/>
                  <a:pt x="445550" y="1149915"/>
                </a:cubicBezTo>
                <a:cubicBezTo>
                  <a:pt x="460480" y="1165126"/>
                  <a:pt x="462946" y="1154086"/>
                  <a:pt x="467610" y="1147832"/>
                </a:cubicBezTo>
                <a:cubicBezTo>
                  <a:pt x="470407" y="1143364"/>
                  <a:pt x="461709" y="1137711"/>
                  <a:pt x="456114" y="1138604"/>
                </a:cubicBezTo>
                <a:cubicBezTo>
                  <a:pt x="455463" y="1145391"/>
                  <a:pt x="453851" y="1146021"/>
                  <a:pt x="447103" y="1142176"/>
                </a:cubicBezTo>
                <a:cubicBezTo>
                  <a:pt x="442001" y="1143804"/>
                  <a:pt x="434502" y="1149986"/>
                  <a:pt x="425665" y="1151404"/>
                </a:cubicBezTo>
                <a:cubicBezTo>
                  <a:pt x="421934" y="1154084"/>
                  <a:pt x="420696" y="1158547"/>
                  <a:pt x="416033" y="1160334"/>
                </a:cubicBezTo>
                <a:cubicBezTo>
                  <a:pt x="409505" y="1163014"/>
                  <a:pt x="409512" y="1157953"/>
                  <a:pt x="402051" y="1156166"/>
                </a:cubicBezTo>
                <a:cubicBezTo>
                  <a:pt x="399199" y="1162429"/>
                  <a:pt x="391490" y="1154382"/>
                  <a:pt x="386827" y="1156166"/>
                </a:cubicBezTo>
                <a:cubicBezTo>
                  <a:pt x="384962" y="1157060"/>
                  <a:pt x="388376" y="1160630"/>
                  <a:pt x="386517" y="1162417"/>
                </a:cubicBezTo>
                <a:cubicBezTo>
                  <a:pt x="383719" y="1165098"/>
                  <a:pt x="381857" y="1165995"/>
                  <a:pt x="379992" y="1163310"/>
                </a:cubicBezTo>
                <a:cubicBezTo>
                  <a:pt x="378127" y="1158842"/>
                  <a:pt x="384654" y="1157060"/>
                  <a:pt x="381856" y="1154380"/>
                </a:cubicBezTo>
                <a:cubicBezTo>
                  <a:pt x="377193" y="1149913"/>
                  <a:pt x="371606" y="1154083"/>
                  <a:pt x="366010" y="1152296"/>
                </a:cubicBezTo>
                <a:cubicBezTo>
                  <a:pt x="360414" y="1149616"/>
                  <a:pt x="362284" y="1149617"/>
                  <a:pt x="359175" y="1145748"/>
                </a:cubicBezTo>
                <a:cubicBezTo>
                  <a:pt x="354155" y="1143263"/>
                  <a:pt x="353988" y="1140905"/>
                  <a:pt x="346747" y="1143069"/>
                </a:cubicBezTo>
                <a:cubicBezTo>
                  <a:pt x="348130" y="1145216"/>
                  <a:pt x="349782" y="1145707"/>
                  <a:pt x="354203" y="1149022"/>
                </a:cubicBezTo>
                <a:cubicBezTo>
                  <a:pt x="359256" y="1152811"/>
                  <a:pt x="354081" y="1152615"/>
                  <a:pt x="350786" y="1150510"/>
                </a:cubicBezTo>
                <a:cubicBezTo>
                  <a:pt x="348133" y="1148816"/>
                  <a:pt x="345291" y="1147097"/>
                  <a:pt x="343018" y="1143366"/>
                </a:cubicBezTo>
                <a:cubicBezTo>
                  <a:pt x="339825" y="1143347"/>
                  <a:pt x="336649" y="1142875"/>
                  <a:pt x="331522" y="1143366"/>
                </a:cubicBezTo>
                <a:cubicBezTo>
                  <a:pt x="325926" y="1145153"/>
                  <a:pt x="318324" y="1151487"/>
                  <a:pt x="305734" y="1145748"/>
                </a:cubicBezTo>
                <a:cubicBezTo>
                  <a:pt x="303868" y="1143961"/>
                  <a:pt x="315054" y="1142474"/>
                  <a:pt x="316919" y="1141580"/>
                </a:cubicBezTo>
                <a:cubicBezTo>
                  <a:pt x="323447" y="1138006"/>
                  <a:pt x="323129" y="1139497"/>
                  <a:pt x="330590" y="1138604"/>
                </a:cubicBezTo>
                <a:cubicBezTo>
                  <a:pt x="333388" y="1138604"/>
                  <a:pt x="331210" y="1132354"/>
                  <a:pt x="332143" y="1130567"/>
                </a:cubicBezTo>
                <a:cubicBezTo>
                  <a:pt x="334941" y="1126099"/>
                  <a:pt x="338665" y="1136223"/>
                  <a:pt x="343329" y="1135329"/>
                </a:cubicBezTo>
                <a:cubicBezTo>
                  <a:pt x="348924" y="1134436"/>
                  <a:pt x="346717" y="1127391"/>
                  <a:pt x="352028" y="1129079"/>
                </a:cubicBezTo>
                <a:cubicBezTo>
                  <a:pt x="361301" y="1132025"/>
                  <a:pt x="360906" y="1126959"/>
                  <a:pt x="368806" y="1129376"/>
                </a:cubicBezTo>
                <a:cubicBezTo>
                  <a:pt x="377917" y="1136008"/>
                  <a:pt x="383363" y="1141022"/>
                  <a:pt x="386206" y="1135627"/>
                </a:cubicBezTo>
                <a:cubicBezTo>
                  <a:pt x="375822" y="1113900"/>
                  <a:pt x="386500" y="1119928"/>
                  <a:pt x="391799" y="1127292"/>
                </a:cubicBezTo>
                <a:cubicBezTo>
                  <a:pt x="395437" y="1132350"/>
                  <a:pt x="399973" y="1135218"/>
                  <a:pt x="405469" y="1134436"/>
                </a:cubicBezTo>
                <a:cubicBezTo>
                  <a:pt x="416401" y="1126335"/>
                  <a:pt x="399010" y="1121659"/>
                  <a:pt x="393352" y="1116874"/>
                </a:cubicBezTo>
                <a:cubicBezTo>
                  <a:pt x="394751" y="1110220"/>
                  <a:pt x="393460" y="1106841"/>
                  <a:pt x="391488" y="1109730"/>
                </a:cubicBezTo>
                <a:cubicBezTo>
                  <a:pt x="389340" y="1112876"/>
                  <a:pt x="386070" y="1114480"/>
                  <a:pt x="386827" y="1113302"/>
                </a:cubicBezTo>
                <a:cubicBezTo>
                  <a:pt x="391100" y="1106661"/>
                  <a:pt x="381805" y="1108364"/>
                  <a:pt x="383099" y="1105860"/>
                </a:cubicBezTo>
                <a:cubicBezTo>
                  <a:pt x="384393" y="1103357"/>
                  <a:pt x="390416" y="1106618"/>
                  <a:pt x="395216" y="1097823"/>
                </a:cubicBezTo>
                <a:cubicBezTo>
                  <a:pt x="400207" y="1104292"/>
                  <a:pt x="398290" y="1109481"/>
                  <a:pt x="398945" y="1115683"/>
                </a:cubicBezTo>
                <a:cubicBezTo>
                  <a:pt x="403609" y="1121782"/>
                  <a:pt x="403627" y="1108497"/>
                  <a:pt x="412926" y="1125208"/>
                </a:cubicBezTo>
                <a:cubicBezTo>
                  <a:pt x="412926" y="1131463"/>
                  <a:pt x="409505" y="1146640"/>
                  <a:pt x="416966" y="1146640"/>
                </a:cubicBezTo>
                <a:cubicBezTo>
                  <a:pt x="424426" y="1146640"/>
                  <a:pt x="431876" y="1137413"/>
                  <a:pt x="438404" y="1136520"/>
                </a:cubicBezTo>
                <a:cubicBezTo>
                  <a:pt x="442135" y="1135626"/>
                  <a:pt x="444928" y="1139796"/>
                  <a:pt x="446793" y="1137115"/>
                </a:cubicBezTo>
                <a:cubicBezTo>
                  <a:pt x="446793" y="1136221"/>
                  <a:pt x="443064" y="1128483"/>
                  <a:pt x="443997" y="1127590"/>
                </a:cubicBezTo>
                <a:cubicBezTo>
                  <a:pt x="470110" y="1115975"/>
                  <a:pt x="461702" y="1107949"/>
                  <a:pt x="470096" y="1099014"/>
                </a:cubicBezTo>
                <a:cubicBezTo>
                  <a:pt x="473826" y="1096334"/>
                  <a:pt x="470714" y="1095145"/>
                  <a:pt x="475378" y="1094251"/>
                </a:cubicBezTo>
                <a:cubicBezTo>
                  <a:pt x="476310" y="1094251"/>
                  <a:pt x="483456" y="1104675"/>
                  <a:pt x="484388" y="1095740"/>
                </a:cubicBezTo>
                <a:cubicBezTo>
                  <a:pt x="484549" y="1094350"/>
                  <a:pt x="484338" y="1093363"/>
                  <a:pt x="484388" y="1092168"/>
                </a:cubicBezTo>
                <a:cubicBezTo>
                  <a:pt x="480290" y="1090480"/>
                  <a:pt x="478231" y="1089873"/>
                  <a:pt x="474135" y="1091275"/>
                </a:cubicBezTo>
                <a:cubicBezTo>
                  <a:pt x="469785" y="1092764"/>
                  <a:pt x="466833" y="1094252"/>
                  <a:pt x="465435" y="1094847"/>
                </a:cubicBezTo>
                <a:cubicBezTo>
                  <a:pt x="464037" y="1095443"/>
                  <a:pt x="462485" y="1094103"/>
                  <a:pt x="466367" y="1092168"/>
                </a:cubicBezTo>
                <a:cubicBezTo>
                  <a:pt x="470251" y="1090233"/>
                  <a:pt x="471649" y="1089638"/>
                  <a:pt x="471959" y="1087703"/>
                </a:cubicBezTo>
                <a:cubicBezTo>
                  <a:pt x="472115" y="1086736"/>
                  <a:pt x="472659" y="1086066"/>
                  <a:pt x="473202" y="1085322"/>
                </a:cubicBezTo>
                <a:cubicBezTo>
                  <a:pt x="472115" y="1089340"/>
                  <a:pt x="473202" y="1091275"/>
                  <a:pt x="476931" y="1089192"/>
                </a:cubicBezTo>
                <a:cubicBezTo>
                  <a:pt x="480659" y="1087108"/>
                  <a:pt x="480815" y="1087257"/>
                  <a:pt x="477862" y="1084429"/>
                </a:cubicBezTo>
                <a:cubicBezTo>
                  <a:pt x="475649" y="1082308"/>
                  <a:pt x="474862" y="1082245"/>
                  <a:pt x="474134" y="1083537"/>
                </a:cubicBezTo>
                <a:cubicBezTo>
                  <a:pt x="474184" y="1083263"/>
                  <a:pt x="474184" y="1082966"/>
                  <a:pt x="474134" y="1082644"/>
                </a:cubicBezTo>
                <a:cubicBezTo>
                  <a:pt x="473824" y="1080412"/>
                  <a:pt x="474289" y="1081305"/>
                  <a:pt x="471959" y="1078179"/>
                </a:cubicBezTo>
                <a:cubicBezTo>
                  <a:pt x="469629" y="1075054"/>
                  <a:pt x="473512" y="1077287"/>
                  <a:pt x="475998" y="1080560"/>
                </a:cubicBezTo>
                <a:cubicBezTo>
                  <a:pt x="480659" y="1084579"/>
                  <a:pt x="478950" y="1085918"/>
                  <a:pt x="483766" y="1084728"/>
                </a:cubicBezTo>
                <a:cubicBezTo>
                  <a:pt x="481082" y="1073669"/>
                  <a:pt x="470978" y="1074971"/>
                  <a:pt x="468230" y="1061510"/>
                </a:cubicBezTo>
                <a:cubicBezTo>
                  <a:pt x="464500" y="1058830"/>
                  <a:pt x="467611" y="1055558"/>
                  <a:pt x="462948" y="1053771"/>
                </a:cubicBezTo>
                <a:cubicBezTo>
                  <a:pt x="459218" y="1051984"/>
                  <a:pt x="457047" y="1057046"/>
                  <a:pt x="454249" y="1056152"/>
                </a:cubicBezTo>
                <a:cubicBezTo>
                  <a:pt x="448653" y="1052578"/>
                  <a:pt x="439959" y="1046927"/>
                  <a:pt x="436228" y="1041567"/>
                </a:cubicBezTo>
                <a:cubicBezTo>
                  <a:pt x="433430" y="1037993"/>
                  <a:pt x="430460" y="1034237"/>
                  <a:pt x="439956" y="1039185"/>
                </a:cubicBezTo>
                <a:cubicBezTo>
                  <a:pt x="446431" y="1044555"/>
                  <a:pt x="448130" y="1042272"/>
                  <a:pt x="448345" y="1039482"/>
                </a:cubicBezTo>
                <a:cubicBezTo>
                  <a:pt x="440131" y="1034147"/>
                  <a:pt x="434377" y="1032534"/>
                  <a:pt x="425975" y="1030850"/>
                </a:cubicBezTo>
                <a:cubicBezTo>
                  <a:pt x="424110" y="1029957"/>
                  <a:pt x="428302" y="1028491"/>
                  <a:pt x="423800" y="1024599"/>
                </a:cubicBezTo>
                <a:cubicBezTo>
                  <a:pt x="412612" y="1015043"/>
                  <a:pt x="413436" y="1020052"/>
                  <a:pt x="409197" y="1011800"/>
                </a:cubicBezTo>
                <a:cubicBezTo>
                  <a:pt x="407332" y="1008226"/>
                  <a:pt x="407024" y="1006145"/>
                  <a:pt x="403293" y="1004358"/>
                </a:cubicBezTo>
                <a:cubicBezTo>
                  <a:pt x="398630" y="1001678"/>
                  <a:pt x="394162" y="1015333"/>
                  <a:pt x="388690" y="1015372"/>
                </a:cubicBezTo>
                <a:cubicBezTo>
                  <a:pt x="383219" y="1015410"/>
                  <a:pt x="391231" y="1000714"/>
                  <a:pt x="371602" y="1001977"/>
                </a:cubicBezTo>
                <a:cubicBezTo>
                  <a:pt x="368810" y="1002156"/>
                  <a:pt x="368496" y="991857"/>
                  <a:pt x="365698" y="990963"/>
                </a:cubicBezTo>
                <a:cubicBezTo>
                  <a:pt x="363833" y="990070"/>
                  <a:pt x="361038" y="992750"/>
                  <a:pt x="361038" y="990963"/>
                </a:cubicBezTo>
                <a:cubicBezTo>
                  <a:pt x="360105" y="985603"/>
                  <a:pt x="363524" y="984120"/>
                  <a:pt x="362591" y="978759"/>
                </a:cubicBezTo>
                <a:cubicBezTo>
                  <a:pt x="361659" y="973398"/>
                  <a:pt x="357310" y="966855"/>
                  <a:pt x="355445" y="962388"/>
                </a:cubicBezTo>
                <a:cubicBezTo>
                  <a:pt x="355188" y="952464"/>
                  <a:pt x="363206" y="956969"/>
                  <a:pt x="355135" y="947505"/>
                </a:cubicBezTo>
                <a:cubicBezTo>
                  <a:pt x="353270" y="943931"/>
                  <a:pt x="352650" y="944232"/>
                  <a:pt x="351717" y="940658"/>
                </a:cubicBezTo>
                <a:cubicBezTo>
                  <a:pt x="349852" y="937084"/>
                  <a:pt x="351717" y="934707"/>
                  <a:pt x="351717" y="931133"/>
                </a:cubicBezTo>
                <a:cubicBezTo>
                  <a:pt x="351717" y="929346"/>
                  <a:pt x="356378" y="930242"/>
                  <a:pt x="355446" y="928454"/>
                </a:cubicBezTo>
                <a:cubicBezTo>
                  <a:pt x="354513" y="924880"/>
                  <a:pt x="347056" y="923992"/>
                  <a:pt x="347989" y="919524"/>
                </a:cubicBezTo>
                <a:cubicBezTo>
                  <a:pt x="353713" y="903366"/>
                  <a:pt x="333364" y="898819"/>
                  <a:pt x="345192" y="878149"/>
                </a:cubicBezTo>
                <a:cubicBezTo>
                  <a:pt x="352653" y="875469"/>
                  <a:pt x="356685" y="891547"/>
                  <a:pt x="362281" y="886186"/>
                </a:cubicBezTo>
                <a:cubicBezTo>
                  <a:pt x="367877" y="880825"/>
                  <a:pt x="361662" y="876962"/>
                  <a:pt x="357931" y="870708"/>
                </a:cubicBezTo>
                <a:cubicBezTo>
                  <a:pt x="354362" y="867709"/>
                  <a:pt x="354513" y="864428"/>
                  <a:pt x="354513" y="860587"/>
                </a:cubicBezTo>
                <a:cubicBezTo>
                  <a:pt x="352648" y="855226"/>
                  <a:pt x="352643" y="849874"/>
                  <a:pt x="353582" y="844513"/>
                </a:cubicBezTo>
                <a:cubicBezTo>
                  <a:pt x="354514" y="840046"/>
                  <a:pt x="358242" y="836479"/>
                  <a:pt x="359175" y="832011"/>
                </a:cubicBezTo>
                <a:cubicBezTo>
                  <a:pt x="360107" y="824864"/>
                  <a:pt x="356999" y="825764"/>
                  <a:pt x="357932" y="818617"/>
                </a:cubicBezTo>
                <a:cubicBezTo>
                  <a:pt x="364083" y="819407"/>
                  <a:pt x="365477" y="816821"/>
                  <a:pt x="356689" y="812663"/>
                </a:cubicBezTo>
                <a:cubicBezTo>
                  <a:pt x="362443" y="799673"/>
                  <a:pt x="332102" y="804872"/>
                  <a:pt x="346125" y="785874"/>
                </a:cubicBezTo>
                <a:cubicBezTo>
                  <a:pt x="351721" y="782300"/>
                  <a:pt x="355132" y="792423"/>
                  <a:pt x="361660" y="791529"/>
                </a:cubicBezTo>
                <a:cubicBezTo>
                  <a:pt x="364458" y="791529"/>
                  <a:pt x="362269" y="785701"/>
                  <a:pt x="370671" y="782599"/>
                </a:cubicBezTo>
                <a:cubicBezTo>
                  <a:pt x="374401" y="778132"/>
                  <a:pt x="371912" y="770993"/>
                  <a:pt x="374710" y="766526"/>
                </a:cubicBezTo>
                <a:cubicBezTo>
                  <a:pt x="376575" y="764739"/>
                  <a:pt x="377505" y="773670"/>
                  <a:pt x="379370" y="773670"/>
                </a:cubicBezTo>
                <a:cubicBezTo>
                  <a:pt x="386831" y="775456"/>
                  <a:pt x="385897" y="762064"/>
                  <a:pt x="383099" y="755810"/>
                </a:cubicBezTo>
                <a:cubicBezTo>
                  <a:pt x="374790" y="752163"/>
                  <a:pt x="370718" y="751560"/>
                  <a:pt x="359175" y="727532"/>
                </a:cubicBezTo>
                <a:cubicBezTo>
                  <a:pt x="372650" y="740069"/>
                  <a:pt x="371493" y="743070"/>
                  <a:pt x="379992" y="743903"/>
                </a:cubicBezTo>
                <a:cubicBezTo>
                  <a:pt x="379992" y="746584"/>
                  <a:pt x="380771" y="749683"/>
                  <a:pt x="386206" y="748368"/>
                </a:cubicBezTo>
                <a:cubicBezTo>
                  <a:pt x="389065" y="747677"/>
                  <a:pt x="383804" y="740035"/>
                  <a:pt x="389624" y="738248"/>
                </a:cubicBezTo>
                <a:cubicBezTo>
                  <a:pt x="397802" y="741254"/>
                  <a:pt x="402672" y="733787"/>
                  <a:pt x="405469" y="726639"/>
                </a:cubicBezTo>
                <a:cubicBezTo>
                  <a:pt x="407335" y="720385"/>
                  <a:pt x="394908" y="727534"/>
                  <a:pt x="389313" y="723067"/>
                </a:cubicBezTo>
                <a:cubicBezTo>
                  <a:pt x="385582" y="720386"/>
                  <a:pt x="398321" y="716818"/>
                  <a:pt x="402052" y="713244"/>
                </a:cubicBezTo>
                <a:cubicBezTo>
                  <a:pt x="404850" y="710564"/>
                  <a:pt x="402983" y="704316"/>
                  <a:pt x="404848" y="700742"/>
                </a:cubicBezTo>
                <a:cubicBezTo>
                  <a:pt x="405780" y="699849"/>
                  <a:pt x="409509" y="701636"/>
                  <a:pt x="409509" y="700742"/>
                </a:cubicBezTo>
                <a:cubicBezTo>
                  <a:pt x="408576" y="698062"/>
                  <a:pt x="402051" y="697171"/>
                  <a:pt x="403916" y="695384"/>
                </a:cubicBezTo>
                <a:cubicBezTo>
                  <a:pt x="406714" y="692704"/>
                  <a:pt x="412304" y="698070"/>
                  <a:pt x="414169" y="696277"/>
                </a:cubicBezTo>
                <a:cubicBezTo>
                  <a:pt x="416034" y="693596"/>
                  <a:pt x="409508" y="690920"/>
                  <a:pt x="410441" y="688240"/>
                </a:cubicBezTo>
                <a:cubicBezTo>
                  <a:pt x="411373" y="686453"/>
                  <a:pt x="415100" y="686448"/>
                  <a:pt x="416966" y="687347"/>
                </a:cubicBezTo>
                <a:cubicBezTo>
                  <a:pt x="413548" y="685726"/>
                  <a:pt x="410003" y="684668"/>
                  <a:pt x="412305" y="684668"/>
                </a:cubicBezTo>
                <a:cubicBezTo>
                  <a:pt x="418833" y="683775"/>
                  <a:pt x="425351" y="692707"/>
                  <a:pt x="430947" y="690026"/>
                </a:cubicBezTo>
                <a:cubicBezTo>
                  <a:pt x="437475" y="686452"/>
                  <a:pt x="438403" y="677528"/>
                  <a:pt x="439336" y="671274"/>
                </a:cubicBezTo>
                <a:cubicBezTo>
                  <a:pt x="440269" y="665913"/>
                  <a:pt x="431566" y="662048"/>
                  <a:pt x="436229" y="658474"/>
                </a:cubicBezTo>
                <a:cubicBezTo>
                  <a:pt x="439960" y="655794"/>
                  <a:pt x="446481" y="669192"/>
                  <a:pt x="449279" y="664725"/>
                </a:cubicBezTo>
                <a:cubicBezTo>
                  <a:pt x="452077" y="658471"/>
                  <a:pt x="437781" y="654905"/>
                  <a:pt x="441511" y="649544"/>
                </a:cubicBezTo>
                <a:cubicBezTo>
                  <a:pt x="445242" y="645077"/>
                  <a:pt x="453626" y="663238"/>
                  <a:pt x="459221" y="661451"/>
                </a:cubicBezTo>
                <a:cubicBezTo>
                  <a:pt x="463884" y="659664"/>
                  <a:pt x="463259" y="642700"/>
                  <a:pt x="466057" y="639126"/>
                </a:cubicBezTo>
                <a:cubicBezTo>
                  <a:pt x="468855" y="633765"/>
                  <a:pt x="480037" y="635556"/>
                  <a:pt x="482835" y="631982"/>
                </a:cubicBezTo>
                <a:cubicBezTo>
                  <a:pt x="485633" y="630195"/>
                  <a:pt x="481903" y="624840"/>
                  <a:pt x="483766" y="622159"/>
                </a:cubicBezTo>
                <a:lnTo>
                  <a:pt x="484698" y="622159"/>
                </a:lnTo>
                <a:cubicBezTo>
                  <a:pt x="484698" y="621266"/>
                  <a:pt x="484703" y="620076"/>
                  <a:pt x="485630" y="620076"/>
                </a:cubicBezTo>
                <a:cubicBezTo>
                  <a:pt x="488427" y="618289"/>
                  <a:pt x="487492" y="631090"/>
                  <a:pt x="490290" y="629303"/>
                </a:cubicBezTo>
                <a:cubicBezTo>
                  <a:pt x="496818" y="626623"/>
                  <a:pt x="487490" y="612039"/>
                  <a:pt x="494019" y="611146"/>
                </a:cubicBezTo>
                <a:cubicBezTo>
                  <a:pt x="495884" y="610252"/>
                  <a:pt x="495882" y="616504"/>
                  <a:pt x="497747" y="616504"/>
                </a:cubicBezTo>
                <a:cubicBezTo>
                  <a:pt x="508938" y="614717"/>
                  <a:pt x="513901" y="565609"/>
                  <a:pt x="519496" y="554887"/>
                </a:cubicBezTo>
                <a:cubicBezTo>
                  <a:pt x="523226" y="546846"/>
                  <a:pt x="534344" y="537113"/>
                  <a:pt x="540003" y="527800"/>
                </a:cubicBezTo>
                <a:cubicBezTo>
                  <a:pt x="532542" y="511718"/>
                  <a:pt x="504893" y="506975"/>
                  <a:pt x="505825" y="485532"/>
                </a:cubicBezTo>
                <a:cubicBezTo>
                  <a:pt x="506758" y="467663"/>
                  <a:pt x="530685" y="463216"/>
                  <a:pt x="525089" y="447133"/>
                </a:cubicBezTo>
                <a:cubicBezTo>
                  <a:pt x="522291" y="439986"/>
                  <a:pt x="517946" y="435825"/>
                  <a:pt x="511418" y="431357"/>
                </a:cubicBezTo>
                <a:cubicBezTo>
                  <a:pt x="509552" y="430464"/>
                  <a:pt x="506136" y="429273"/>
                  <a:pt x="506136" y="426595"/>
                </a:cubicBezTo>
                <a:cubicBezTo>
                  <a:pt x="506309" y="425975"/>
                  <a:pt x="506510" y="425358"/>
                  <a:pt x="506757" y="424809"/>
                </a:cubicBezTo>
                <a:cubicBezTo>
                  <a:pt x="507318" y="425306"/>
                  <a:pt x="508563" y="426303"/>
                  <a:pt x="508932" y="426595"/>
                </a:cubicBezTo>
                <a:cubicBezTo>
                  <a:pt x="512505" y="429423"/>
                  <a:pt x="512661" y="430167"/>
                  <a:pt x="513282" y="431655"/>
                </a:cubicBezTo>
                <a:cubicBezTo>
                  <a:pt x="513904" y="433143"/>
                  <a:pt x="520584" y="436269"/>
                  <a:pt x="521982" y="437608"/>
                </a:cubicBezTo>
                <a:cubicBezTo>
                  <a:pt x="523380" y="438948"/>
                  <a:pt x="528040" y="435078"/>
                  <a:pt x="528507" y="433143"/>
                </a:cubicBezTo>
                <a:cubicBezTo>
                  <a:pt x="528973" y="431208"/>
                  <a:pt x="524623" y="426743"/>
                  <a:pt x="521360" y="425999"/>
                </a:cubicBezTo>
                <a:cubicBezTo>
                  <a:pt x="518409" y="425850"/>
                  <a:pt x="518253" y="428228"/>
                  <a:pt x="516078" y="425702"/>
                </a:cubicBezTo>
                <a:cubicBezTo>
                  <a:pt x="515202" y="424682"/>
                  <a:pt x="513878" y="421791"/>
                  <a:pt x="512661" y="418856"/>
                </a:cubicBezTo>
                <a:cubicBezTo>
                  <a:pt x="520866" y="414570"/>
                  <a:pt x="533968" y="415549"/>
                  <a:pt x="539381" y="412307"/>
                </a:cubicBezTo>
                <a:cubicBezTo>
                  <a:pt x="541246" y="411414"/>
                  <a:pt x="537510" y="407843"/>
                  <a:pt x="538449" y="406949"/>
                </a:cubicBezTo>
                <a:cubicBezTo>
                  <a:pt x="540315" y="406056"/>
                  <a:pt x="541245" y="411415"/>
                  <a:pt x="542178" y="410521"/>
                </a:cubicBezTo>
                <a:cubicBezTo>
                  <a:pt x="547774" y="406054"/>
                  <a:pt x="541473" y="405308"/>
                  <a:pt x="536585" y="401889"/>
                </a:cubicBezTo>
                <a:cubicBezTo>
                  <a:pt x="534720" y="401889"/>
                  <a:pt x="530992" y="401884"/>
                  <a:pt x="531925" y="400997"/>
                </a:cubicBezTo>
                <a:cubicBezTo>
                  <a:pt x="537520" y="398316"/>
                  <a:pt x="548704" y="400107"/>
                  <a:pt x="546838" y="394746"/>
                </a:cubicBezTo>
                <a:cubicBezTo>
                  <a:pt x="545937" y="389993"/>
                  <a:pt x="533369" y="391306"/>
                  <a:pt x="525400" y="383137"/>
                </a:cubicBezTo>
                <a:cubicBezTo>
                  <a:pt x="532150" y="383626"/>
                  <a:pt x="552031" y="395168"/>
                  <a:pt x="559267" y="393555"/>
                </a:cubicBezTo>
                <a:cubicBezTo>
                  <a:pt x="560863" y="392930"/>
                  <a:pt x="554647" y="384097"/>
                  <a:pt x="546838" y="385518"/>
                </a:cubicBezTo>
                <a:cubicBezTo>
                  <a:pt x="544973" y="380157"/>
                  <a:pt x="548236" y="380164"/>
                  <a:pt x="554606" y="379267"/>
                </a:cubicBezTo>
                <a:cubicBezTo>
                  <a:pt x="555539" y="371974"/>
                  <a:pt x="545285" y="374803"/>
                  <a:pt x="552120" y="366170"/>
                </a:cubicBezTo>
                <a:cubicBezTo>
                  <a:pt x="553811" y="364035"/>
                  <a:pt x="547770" y="357240"/>
                  <a:pt x="549635" y="357240"/>
                </a:cubicBezTo>
                <a:cubicBezTo>
                  <a:pt x="553055" y="357464"/>
                  <a:pt x="556017" y="359642"/>
                  <a:pt x="557713" y="364086"/>
                </a:cubicBezTo>
                <a:cubicBezTo>
                  <a:pt x="558516" y="366187"/>
                  <a:pt x="560121" y="363913"/>
                  <a:pt x="562374" y="363194"/>
                </a:cubicBezTo>
                <a:cubicBezTo>
                  <a:pt x="564627" y="362474"/>
                  <a:pt x="567447" y="363522"/>
                  <a:pt x="567034" y="362003"/>
                </a:cubicBezTo>
                <a:cubicBezTo>
                  <a:pt x="563301" y="348250"/>
                  <a:pt x="563886" y="352337"/>
                  <a:pt x="584123" y="365873"/>
                </a:cubicBezTo>
                <a:cubicBezTo>
                  <a:pt x="590724" y="370288"/>
                  <a:pt x="589852" y="365438"/>
                  <a:pt x="592201" y="362896"/>
                </a:cubicBezTo>
                <a:cubicBezTo>
                  <a:pt x="595250" y="359597"/>
                  <a:pt x="587384" y="357093"/>
                  <a:pt x="589716" y="355752"/>
                </a:cubicBezTo>
                <a:cubicBezTo>
                  <a:pt x="596244" y="352179"/>
                  <a:pt x="595304" y="360218"/>
                  <a:pt x="602765" y="359324"/>
                </a:cubicBezTo>
                <a:cubicBezTo>
                  <a:pt x="604459" y="359229"/>
                  <a:pt x="601142" y="353100"/>
                  <a:pt x="608047" y="353371"/>
                </a:cubicBezTo>
                <a:cubicBezTo>
                  <a:pt x="616282" y="354561"/>
                  <a:pt x="613291" y="349427"/>
                  <a:pt x="617368" y="349501"/>
                </a:cubicBezTo>
                <a:cubicBezTo>
                  <a:pt x="621446" y="349578"/>
                  <a:pt x="623115" y="354562"/>
                  <a:pt x="628554" y="352180"/>
                </a:cubicBezTo>
                <a:cubicBezTo>
                  <a:pt x="632284" y="350393"/>
                  <a:pt x="636834" y="349931"/>
                  <a:pt x="639632" y="346357"/>
                </a:cubicBezTo>
                <a:cubicBezTo>
                  <a:pt x="628441" y="323126"/>
                  <a:pt x="606187" y="309332"/>
                  <a:pt x="597794" y="280741"/>
                </a:cubicBezTo>
                <a:cubicBezTo>
                  <a:pt x="596861" y="276274"/>
                  <a:pt x="605251" y="242349"/>
                  <a:pt x="604319" y="231627"/>
                </a:cubicBezTo>
                <a:cubicBezTo>
                  <a:pt x="602453" y="217331"/>
                  <a:pt x="580087" y="205737"/>
                  <a:pt x="574491" y="193228"/>
                </a:cubicBezTo>
                <a:cubicBezTo>
                  <a:pt x="568896" y="184294"/>
                  <a:pt x="588479" y="171802"/>
                  <a:pt x="576355" y="162867"/>
                </a:cubicBezTo>
                <a:cubicBezTo>
                  <a:pt x="571692" y="159293"/>
                  <a:pt x="557712" y="167338"/>
                  <a:pt x="559577" y="156616"/>
                </a:cubicBezTo>
                <a:cubicBezTo>
                  <a:pt x="559577" y="153042"/>
                  <a:pt x="563306" y="149474"/>
                  <a:pt x="562374" y="145900"/>
                </a:cubicBezTo>
                <a:cubicBezTo>
                  <a:pt x="559576" y="124457"/>
                  <a:pt x="548387" y="123585"/>
                  <a:pt x="558645" y="104823"/>
                </a:cubicBezTo>
                <a:cubicBezTo>
                  <a:pt x="559578" y="102142"/>
                  <a:pt x="553986" y="102145"/>
                  <a:pt x="552120" y="100358"/>
                </a:cubicBezTo>
                <a:cubicBezTo>
                  <a:pt x="546525" y="94997"/>
                  <a:pt x="543735" y="86071"/>
                  <a:pt x="536275" y="83391"/>
                </a:cubicBezTo>
                <a:cubicBezTo>
                  <a:pt x="534409" y="82497"/>
                  <a:pt x="532548" y="86963"/>
                  <a:pt x="529750" y="86070"/>
                </a:cubicBezTo>
                <a:cubicBezTo>
                  <a:pt x="526019" y="84283"/>
                  <a:pt x="528820" y="76248"/>
                  <a:pt x="525089" y="73568"/>
                </a:cubicBezTo>
                <a:cubicBezTo>
                  <a:pt x="507370" y="56592"/>
                  <a:pt x="491544" y="63452"/>
                  <a:pt x="471959" y="55411"/>
                </a:cubicBezTo>
                <a:cubicBezTo>
                  <a:pt x="455172" y="48263"/>
                  <a:pt x="428158" y="26841"/>
                  <a:pt x="412304" y="15226"/>
                </a:cubicBezTo>
                <a:cubicBezTo>
                  <a:pt x="404843" y="10759"/>
                  <a:pt x="419767" y="11658"/>
                  <a:pt x="408575" y="4510"/>
                </a:cubicBezTo>
                <a:cubicBezTo>
                  <a:pt x="404845" y="1830"/>
                  <a:pt x="400188" y="1832"/>
                  <a:pt x="397390" y="45"/>
                </a:cubicBezTo>
                <a:lnTo>
                  <a:pt x="395526" y="45"/>
                </a:lnTo>
                <a:cubicBezTo>
                  <a:pt x="391795" y="939"/>
                  <a:pt x="387369" y="158"/>
                  <a:pt x="383408" y="45"/>
                </a:cubicBezTo>
                <a:cubicBezTo>
                  <a:pt x="382418" y="17"/>
                  <a:pt x="381526" y="-40"/>
                  <a:pt x="380612" y="45"/>
                </a:cubicBezTo>
                <a:close/>
                <a:moveTo>
                  <a:pt x="416965" y="687346"/>
                </a:moveTo>
                <a:cubicBezTo>
                  <a:pt x="418830" y="689133"/>
                  <a:pt x="414162" y="693597"/>
                  <a:pt x="416033" y="693597"/>
                </a:cubicBezTo>
                <a:cubicBezTo>
                  <a:pt x="417899" y="693597"/>
                  <a:pt x="422558" y="692706"/>
                  <a:pt x="421626" y="690918"/>
                </a:cubicBezTo>
                <a:cubicBezTo>
                  <a:pt x="421269" y="689550"/>
                  <a:pt x="419086" y="688352"/>
                  <a:pt x="416966" y="687346"/>
                </a:cubicBezTo>
                <a:close/>
                <a:moveTo>
                  <a:pt x="485630" y="628409"/>
                </a:moveTo>
                <a:cubicBezTo>
                  <a:pt x="486097" y="629749"/>
                  <a:pt x="486446" y="630901"/>
                  <a:pt x="486562" y="631683"/>
                </a:cubicBezTo>
                <a:cubicBezTo>
                  <a:pt x="486556" y="630739"/>
                  <a:pt x="486482" y="629228"/>
                  <a:pt x="485630" y="628409"/>
                </a:cubicBezTo>
                <a:close/>
                <a:moveTo>
                  <a:pt x="432500" y="1010906"/>
                </a:moveTo>
                <a:cubicBezTo>
                  <a:pt x="432109" y="1010868"/>
                  <a:pt x="431727" y="1010849"/>
                  <a:pt x="431257" y="1011203"/>
                </a:cubicBezTo>
                <a:cubicBezTo>
                  <a:pt x="429693" y="1012394"/>
                  <a:pt x="429826" y="1024628"/>
                  <a:pt x="433122" y="1027574"/>
                </a:cubicBezTo>
                <a:cubicBezTo>
                  <a:pt x="436417" y="1030521"/>
                  <a:pt x="443888" y="1034732"/>
                  <a:pt x="445239" y="1032635"/>
                </a:cubicBezTo>
                <a:cubicBezTo>
                  <a:pt x="447406" y="1029271"/>
                  <a:pt x="439009" y="1026985"/>
                  <a:pt x="437471" y="1023407"/>
                </a:cubicBezTo>
                <a:cubicBezTo>
                  <a:pt x="436126" y="1020276"/>
                  <a:pt x="435237" y="1011204"/>
                  <a:pt x="432500" y="1010905"/>
                </a:cubicBezTo>
                <a:close/>
                <a:moveTo>
                  <a:pt x="360417" y="1135031"/>
                </a:moveTo>
                <a:cubicBezTo>
                  <a:pt x="359932" y="1135217"/>
                  <a:pt x="359795" y="1135701"/>
                  <a:pt x="359795" y="1137115"/>
                </a:cubicBezTo>
                <a:cubicBezTo>
                  <a:pt x="359795" y="1139943"/>
                  <a:pt x="357154" y="1141580"/>
                  <a:pt x="359174" y="1144259"/>
                </a:cubicBezTo>
                <a:lnTo>
                  <a:pt x="358864" y="1144556"/>
                </a:lnTo>
                <a:cubicBezTo>
                  <a:pt x="362592" y="1148128"/>
                  <a:pt x="365233" y="1148128"/>
                  <a:pt x="365078" y="1145151"/>
                </a:cubicBezTo>
                <a:cubicBezTo>
                  <a:pt x="364923" y="1142175"/>
                  <a:pt x="367564" y="1142026"/>
                  <a:pt x="367874" y="1139793"/>
                </a:cubicBezTo>
                <a:cubicBezTo>
                  <a:pt x="368184" y="1137561"/>
                  <a:pt x="366476" y="1136072"/>
                  <a:pt x="363214" y="1135328"/>
                </a:cubicBezTo>
                <a:cubicBezTo>
                  <a:pt x="361583" y="1134956"/>
                  <a:pt x="360903" y="1134844"/>
                  <a:pt x="360417" y="1135031"/>
                </a:cubicBezTo>
                <a:close/>
                <a:moveTo>
                  <a:pt x="403294" y="1141282"/>
                </a:moveTo>
                <a:cubicBezTo>
                  <a:pt x="402874" y="1141368"/>
                  <a:pt x="402401" y="1141579"/>
                  <a:pt x="401740" y="1141877"/>
                </a:cubicBezTo>
                <a:cubicBezTo>
                  <a:pt x="399099" y="1143068"/>
                  <a:pt x="397701" y="1142771"/>
                  <a:pt x="394905" y="1142473"/>
                </a:cubicBezTo>
                <a:cubicBezTo>
                  <a:pt x="392109" y="1142175"/>
                  <a:pt x="395681" y="1145896"/>
                  <a:pt x="397701" y="1147235"/>
                </a:cubicBezTo>
                <a:cubicBezTo>
                  <a:pt x="399721" y="1148575"/>
                  <a:pt x="400187" y="1145896"/>
                  <a:pt x="401119" y="1147831"/>
                </a:cubicBezTo>
                <a:lnTo>
                  <a:pt x="401119" y="1148128"/>
                </a:lnTo>
                <a:cubicBezTo>
                  <a:pt x="403449" y="1152295"/>
                  <a:pt x="405158" y="1156462"/>
                  <a:pt x="408265" y="1153188"/>
                </a:cubicBezTo>
                <a:cubicBezTo>
                  <a:pt x="411372" y="1149914"/>
                  <a:pt x="413547" y="1150062"/>
                  <a:pt x="410751" y="1147533"/>
                </a:cubicBezTo>
                <a:cubicBezTo>
                  <a:pt x="407955" y="1145002"/>
                  <a:pt x="406712" y="1145449"/>
                  <a:pt x="406712" y="1147533"/>
                </a:cubicBezTo>
                <a:cubicBezTo>
                  <a:pt x="406712" y="1149616"/>
                  <a:pt x="405469" y="1146342"/>
                  <a:pt x="405158" y="1143663"/>
                </a:cubicBezTo>
                <a:cubicBezTo>
                  <a:pt x="404925" y="1141654"/>
                  <a:pt x="404554" y="1141030"/>
                  <a:pt x="403294" y="1141282"/>
                </a:cubicBezTo>
                <a:close/>
                <a:moveTo>
                  <a:pt x="369117" y="1142175"/>
                </a:moveTo>
                <a:cubicBezTo>
                  <a:pt x="367092" y="1142356"/>
                  <a:pt x="367097" y="1143254"/>
                  <a:pt x="370359" y="1145152"/>
                </a:cubicBezTo>
                <a:cubicBezTo>
                  <a:pt x="371291" y="1148128"/>
                  <a:pt x="368651" y="1150361"/>
                  <a:pt x="374709" y="1149914"/>
                </a:cubicBezTo>
                <a:cubicBezTo>
                  <a:pt x="380768" y="1149467"/>
                  <a:pt x="383720" y="1148872"/>
                  <a:pt x="382477" y="1146640"/>
                </a:cubicBezTo>
                <a:cubicBezTo>
                  <a:pt x="381234" y="1144407"/>
                  <a:pt x="380302" y="1143217"/>
                  <a:pt x="378438" y="1142175"/>
                </a:cubicBezTo>
                <a:cubicBezTo>
                  <a:pt x="376573" y="1141133"/>
                  <a:pt x="376418" y="1144407"/>
                  <a:pt x="375331" y="1144259"/>
                </a:cubicBezTo>
                <a:cubicBezTo>
                  <a:pt x="374243" y="1144110"/>
                  <a:pt x="375952" y="1142622"/>
                  <a:pt x="371602" y="1142175"/>
                </a:cubicBezTo>
                <a:cubicBezTo>
                  <a:pt x="370515" y="1142064"/>
                  <a:pt x="369791" y="1142118"/>
                  <a:pt x="369117" y="1142175"/>
                </a:cubicBezTo>
                <a:close/>
                <a:moveTo>
                  <a:pt x="519808" y="1296662"/>
                </a:moveTo>
                <a:cubicBezTo>
                  <a:pt x="519241" y="1296784"/>
                  <a:pt x="518476" y="1297063"/>
                  <a:pt x="517322" y="1297853"/>
                </a:cubicBezTo>
                <a:cubicBezTo>
                  <a:pt x="512708" y="1301010"/>
                  <a:pt x="514200" y="1300772"/>
                  <a:pt x="512662" y="1303508"/>
                </a:cubicBezTo>
                <a:cubicBezTo>
                  <a:pt x="511124" y="1306245"/>
                  <a:pt x="511835" y="1308373"/>
                  <a:pt x="513593" y="1310057"/>
                </a:cubicBezTo>
                <a:cubicBezTo>
                  <a:pt x="515351" y="1311951"/>
                  <a:pt x="520959" y="1314913"/>
                  <a:pt x="520739" y="1311545"/>
                </a:cubicBezTo>
                <a:cubicBezTo>
                  <a:pt x="520520" y="1308178"/>
                  <a:pt x="517168" y="1307522"/>
                  <a:pt x="519808" y="1304997"/>
                </a:cubicBezTo>
                <a:cubicBezTo>
                  <a:pt x="522444" y="1302471"/>
                  <a:pt x="529750" y="1302164"/>
                  <a:pt x="529750" y="1299639"/>
                </a:cubicBezTo>
                <a:cubicBezTo>
                  <a:pt x="529750" y="1297113"/>
                  <a:pt x="528423" y="1296713"/>
                  <a:pt x="524468" y="1297555"/>
                </a:cubicBezTo>
                <a:cubicBezTo>
                  <a:pt x="521502" y="1298187"/>
                  <a:pt x="521507" y="1296294"/>
                  <a:pt x="519808" y="1296662"/>
                </a:cubicBezTo>
                <a:close/>
                <a:moveTo>
                  <a:pt x="41013" y="1301425"/>
                </a:moveTo>
                <a:cubicBezTo>
                  <a:pt x="39764" y="1301655"/>
                  <a:pt x="38129" y="1302612"/>
                  <a:pt x="36042" y="1304401"/>
                </a:cubicBezTo>
                <a:cubicBezTo>
                  <a:pt x="27694" y="1311558"/>
                  <a:pt x="17999" y="1312375"/>
                  <a:pt x="20196" y="1318689"/>
                </a:cubicBezTo>
                <a:cubicBezTo>
                  <a:pt x="23711" y="1328792"/>
                  <a:pt x="25541" y="1320177"/>
                  <a:pt x="31692" y="1320177"/>
                </a:cubicBezTo>
                <a:cubicBezTo>
                  <a:pt x="37844" y="1320177"/>
                  <a:pt x="44303" y="1322592"/>
                  <a:pt x="44742" y="1313331"/>
                </a:cubicBezTo>
                <a:cubicBezTo>
                  <a:pt x="45071" y="1306385"/>
                  <a:pt x="44762" y="1300734"/>
                  <a:pt x="41013" y="1301425"/>
                </a:cubicBezTo>
                <a:close/>
                <a:moveTo>
                  <a:pt x="501166" y="1306783"/>
                </a:moveTo>
                <a:cubicBezTo>
                  <a:pt x="499446" y="1306923"/>
                  <a:pt x="500114" y="1318208"/>
                  <a:pt x="498369" y="1318391"/>
                </a:cubicBezTo>
                <a:cubicBezTo>
                  <a:pt x="496625" y="1318575"/>
                  <a:pt x="492384" y="1307727"/>
                  <a:pt x="491534" y="1307973"/>
                </a:cubicBezTo>
                <a:cubicBezTo>
                  <a:pt x="487086" y="1309262"/>
                  <a:pt x="489068" y="1315690"/>
                  <a:pt x="486252" y="1318391"/>
                </a:cubicBezTo>
                <a:cubicBezTo>
                  <a:pt x="483436" y="1321093"/>
                  <a:pt x="479319" y="1319293"/>
                  <a:pt x="477241" y="1321963"/>
                </a:cubicBezTo>
                <a:cubicBezTo>
                  <a:pt x="468647" y="1333010"/>
                  <a:pt x="459012" y="1355587"/>
                  <a:pt x="458599" y="1358874"/>
                </a:cubicBezTo>
                <a:cubicBezTo>
                  <a:pt x="458599" y="1365128"/>
                  <a:pt x="462948" y="1371074"/>
                  <a:pt x="463881" y="1377329"/>
                </a:cubicBezTo>
                <a:cubicBezTo>
                  <a:pt x="463881" y="1382689"/>
                  <a:pt x="460153" y="1382981"/>
                  <a:pt x="460153" y="1388342"/>
                </a:cubicBezTo>
                <a:cubicBezTo>
                  <a:pt x="460812" y="1391551"/>
                  <a:pt x="463846" y="1390471"/>
                  <a:pt x="466678" y="1394891"/>
                </a:cubicBezTo>
                <a:cubicBezTo>
                  <a:pt x="469509" y="1399310"/>
                  <a:pt x="471600" y="1406806"/>
                  <a:pt x="473824" y="1408881"/>
                </a:cubicBezTo>
                <a:cubicBezTo>
                  <a:pt x="474492" y="1409504"/>
                  <a:pt x="473829" y="1412453"/>
                  <a:pt x="474755" y="1412453"/>
                </a:cubicBezTo>
                <a:cubicBezTo>
                  <a:pt x="475222" y="1412453"/>
                  <a:pt x="475843" y="1412119"/>
                  <a:pt x="476309" y="1411560"/>
                </a:cubicBezTo>
                <a:cubicBezTo>
                  <a:pt x="473090" y="1417337"/>
                  <a:pt x="467571" y="1423691"/>
                  <a:pt x="470095" y="1428527"/>
                </a:cubicBezTo>
                <a:cubicBezTo>
                  <a:pt x="472892" y="1433888"/>
                  <a:pt x="480036" y="1421981"/>
                  <a:pt x="482833" y="1417514"/>
                </a:cubicBezTo>
                <a:cubicBezTo>
                  <a:pt x="490294" y="1404111"/>
                  <a:pt x="466772" y="1423052"/>
                  <a:pt x="495262" y="1392808"/>
                </a:cubicBezTo>
                <a:cubicBezTo>
                  <a:pt x="512981" y="1379405"/>
                  <a:pt x="491216" y="1387457"/>
                  <a:pt x="503340" y="1374055"/>
                </a:cubicBezTo>
                <a:cubicBezTo>
                  <a:pt x="507070" y="1370481"/>
                  <a:pt x="514836" y="1371379"/>
                  <a:pt x="514836" y="1366018"/>
                </a:cubicBezTo>
                <a:cubicBezTo>
                  <a:pt x="514836" y="1357977"/>
                  <a:pt x="499308" y="1370917"/>
                  <a:pt x="502097" y="1347265"/>
                </a:cubicBezTo>
                <a:cubicBezTo>
                  <a:pt x="503293" y="1337123"/>
                  <a:pt x="497140" y="1344079"/>
                  <a:pt x="502719" y="1333275"/>
                </a:cubicBezTo>
                <a:cubicBezTo>
                  <a:pt x="505557" y="1327779"/>
                  <a:pt x="519881" y="1317822"/>
                  <a:pt x="510797" y="1308569"/>
                </a:cubicBezTo>
                <a:cubicBezTo>
                  <a:pt x="505901" y="1309239"/>
                  <a:pt x="504604" y="1306503"/>
                  <a:pt x="501165" y="1306783"/>
                </a:cubicBezTo>
                <a:close/>
                <a:moveTo>
                  <a:pt x="37906" y="1326428"/>
                </a:moveTo>
                <a:cubicBezTo>
                  <a:pt x="35160" y="1326639"/>
                  <a:pt x="31168" y="1327619"/>
                  <a:pt x="27653" y="1327619"/>
                </a:cubicBezTo>
                <a:cubicBezTo>
                  <a:pt x="25017" y="1330145"/>
                  <a:pt x="25954" y="1331948"/>
                  <a:pt x="28585" y="1339525"/>
                </a:cubicBezTo>
                <a:cubicBezTo>
                  <a:pt x="31221" y="1347103"/>
                  <a:pt x="36876" y="1335596"/>
                  <a:pt x="40391" y="1329703"/>
                </a:cubicBezTo>
                <a:cubicBezTo>
                  <a:pt x="42149" y="1326756"/>
                  <a:pt x="40652" y="1326218"/>
                  <a:pt x="37906" y="1326428"/>
                </a:cubicBezTo>
                <a:close/>
                <a:moveTo>
                  <a:pt x="399566" y="1382984"/>
                </a:moveTo>
                <a:cubicBezTo>
                  <a:pt x="396768" y="1383878"/>
                  <a:pt x="393042" y="1382983"/>
                  <a:pt x="391177" y="1385663"/>
                </a:cubicBezTo>
                <a:cubicBezTo>
                  <a:pt x="382783" y="1396385"/>
                  <a:pt x="389313" y="1400838"/>
                  <a:pt x="387448" y="1411560"/>
                </a:cubicBezTo>
                <a:cubicBezTo>
                  <a:pt x="382785" y="1435683"/>
                  <a:pt x="361661" y="1450837"/>
                  <a:pt x="359795" y="1476748"/>
                </a:cubicBezTo>
                <a:cubicBezTo>
                  <a:pt x="359795" y="1479428"/>
                  <a:pt x="363523" y="1519611"/>
                  <a:pt x="365388" y="1519611"/>
                </a:cubicBezTo>
                <a:cubicBezTo>
                  <a:pt x="377512" y="1518718"/>
                  <a:pt x="373777" y="1483895"/>
                  <a:pt x="374709" y="1479427"/>
                </a:cubicBezTo>
                <a:cubicBezTo>
                  <a:pt x="377507" y="1460664"/>
                  <a:pt x="393037" y="1397280"/>
                  <a:pt x="399566" y="1382984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 w="3175" cap="flat">
            <a:solidFill>
              <a:schemeClr val="tx1"/>
            </a:solidFill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26" name="Forma libre 25">
            <a:extLst>
              <a:ext uri="{FF2B5EF4-FFF2-40B4-BE49-F238E27FC236}">
                <a16:creationId xmlns:a16="http://schemas.microsoft.com/office/drawing/2014/main" id="{D24F3A57-0301-554E-AB85-83924A769351}"/>
              </a:ext>
            </a:extLst>
          </p:cNvPr>
          <p:cNvSpPr/>
          <p:nvPr/>
        </p:nvSpPr>
        <p:spPr>
          <a:xfrm>
            <a:off x="2425433" y="393062"/>
            <a:ext cx="1188784" cy="2286814"/>
          </a:xfrm>
          <a:custGeom>
            <a:avLst/>
            <a:gdLst>
              <a:gd name="connsiteX0" fmla="*/ 772089 w 1190563"/>
              <a:gd name="connsiteY0" fmla="*/ 962268 h 2290236"/>
              <a:gd name="connsiteX1" fmla="*/ 772089 w 1190563"/>
              <a:gd name="connsiteY1" fmla="*/ 962268 h 2290236"/>
              <a:gd name="connsiteX2" fmla="*/ 527744 w 1190563"/>
              <a:gd name="connsiteY2" fmla="*/ 0 h 2290236"/>
              <a:gd name="connsiteX3" fmla="*/ 527744 w 1190563"/>
              <a:gd name="connsiteY3" fmla="*/ 3574 h 2290236"/>
              <a:gd name="connsiteX4" fmla="*/ 512822 w 1190563"/>
              <a:gd name="connsiteY4" fmla="*/ 5361 h 2290236"/>
              <a:gd name="connsiteX5" fmla="*/ 510957 w 1190563"/>
              <a:gd name="connsiteY5" fmla="*/ 34845 h 2290236"/>
              <a:gd name="connsiteX6" fmla="*/ 509092 w 1190563"/>
              <a:gd name="connsiteY6" fmla="*/ 58076 h 2290236"/>
              <a:gd name="connsiteX7" fmla="*/ 501631 w 1190563"/>
              <a:gd name="connsiteY7" fmla="*/ 58969 h 2290236"/>
              <a:gd name="connsiteX8" fmla="*/ 509092 w 1190563"/>
              <a:gd name="connsiteY8" fmla="*/ 67904 h 2290236"/>
              <a:gd name="connsiteX9" fmla="*/ 500698 w 1190563"/>
              <a:gd name="connsiteY9" fmla="*/ 90241 h 2290236"/>
              <a:gd name="connsiteX10" fmla="*/ 505361 w 1190563"/>
              <a:gd name="connsiteY10" fmla="*/ 110790 h 2290236"/>
              <a:gd name="connsiteX11" fmla="*/ 487641 w 1190563"/>
              <a:gd name="connsiteY11" fmla="*/ 116151 h 2290236"/>
              <a:gd name="connsiteX12" fmla="*/ 483911 w 1190563"/>
              <a:gd name="connsiteY12" fmla="*/ 100962 h 2290236"/>
              <a:gd name="connsiteX13" fmla="*/ 459663 w 1190563"/>
              <a:gd name="connsiteY13" fmla="*/ 82199 h 2290236"/>
              <a:gd name="connsiteX14" fmla="*/ 486709 w 1190563"/>
              <a:gd name="connsiteY14" fmla="*/ 66117 h 2290236"/>
              <a:gd name="connsiteX15" fmla="*/ 479248 w 1190563"/>
              <a:gd name="connsiteY15" fmla="*/ 68797 h 2290236"/>
              <a:gd name="connsiteX16" fmla="*/ 471787 w 1190563"/>
              <a:gd name="connsiteY16" fmla="*/ 58076 h 2290236"/>
              <a:gd name="connsiteX17" fmla="*/ 454067 w 1190563"/>
              <a:gd name="connsiteY17" fmla="*/ 68797 h 2290236"/>
              <a:gd name="connsiteX18" fmla="*/ 443808 w 1190563"/>
              <a:gd name="connsiteY18" fmla="*/ 56289 h 2290236"/>
              <a:gd name="connsiteX19" fmla="*/ 427954 w 1190563"/>
              <a:gd name="connsiteY19" fmla="*/ 51821 h 2290236"/>
              <a:gd name="connsiteX20" fmla="*/ 409302 w 1190563"/>
              <a:gd name="connsiteY20" fmla="*/ 10722 h 2290236"/>
              <a:gd name="connsiteX21" fmla="*/ 424224 w 1190563"/>
              <a:gd name="connsiteY21" fmla="*/ 3574 h 2290236"/>
              <a:gd name="connsiteX22" fmla="*/ 426089 w 1190563"/>
              <a:gd name="connsiteY22" fmla="*/ 15189 h 2290236"/>
              <a:gd name="connsiteX23" fmla="*/ 438213 w 1190563"/>
              <a:gd name="connsiteY23" fmla="*/ 4467 h 2290236"/>
              <a:gd name="connsiteX24" fmla="*/ 472720 w 1190563"/>
              <a:gd name="connsiteY24" fmla="*/ 16976 h 2290236"/>
              <a:gd name="connsiteX25" fmla="*/ 471787 w 1190563"/>
              <a:gd name="connsiteY25" fmla="*/ 13402 h 2290236"/>
              <a:gd name="connsiteX26" fmla="*/ 462461 w 1190563"/>
              <a:gd name="connsiteY26" fmla="*/ 2680 h 2290236"/>
              <a:gd name="connsiteX27" fmla="*/ 447539 w 1190563"/>
              <a:gd name="connsiteY27" fmla="*/ 0 h 2290236"/>
              <a:gd name="connsiteX28" fmla="*/ 656445 w 1190563"/>
              <a:gd name="connsiteY28" fmla="*/ 0 h 2290236"/>
              <a:gd name="connsiteX29" fmla="*/ 643388 w 1190563"/>
              <a:gd name="connsiteY29" fmla="*/ 15189 h 2290236"/>
              <a:gd name="connsiteX30" fmla="*/ 641523 w 1190563"/>
              <a:gd name="connsiteY30" fmla="*/ 0 h 2290236"/>
              <a:gd name="connsiteX31" fmla="*/ 781415 w 1190563"/>
              <a:gd name="connsiteY31" fmla="*/ 964949 h 2290236"/>
              <a:gd name="connsiteX32" fmla="*/ 782348 w 1190563"/>
              <a:gd name="connsiteY32" fmla="*/ 965842 h 2290236"/>
              <a:gd name="connsiteX33" fmla="*/ 933431 w 1190563"/>
              <a:gd name="connsiteY33" fmla="*/ 1117732 h 2290236"/>
              <a:gd name="connsiteX34" fmla="*/ 932499 w 1190563"/>
              <a:gd name="connsiteY34" fmla="*/ 1117732 h 2290236"/>
              <a:gd name="connsiteX35" fmla="*/ 932499 w 1190563"/>
              <a:gd name="connsiteY35" fmla="*/ 1118626 h 2290236"/>
              <a:gd name="connsiteX36" fmla="*/ 932499 w 1190563"/>
              <a:gd name="connsiteY36" fmla="*/ 1118626 h 2290236"/>
              <a:gd name="connsiteX37" fmla="*/ 1178709 w 1190563"/>
              <a:gd name="connsiteY37" fmla="*/ 780000 h 2290236"/>
              <a:gd name="connsiteX38" fmla="*/ 1186170 w 1190563"/>
              <a:gd name="connsiteY38" fmla="*/ 807698 h 2290236"/>
              <a:gd name="connsiteX39" fmla="*/ 1155393 w 1190563"/>
              <a:gd name="connsiteY39" fmla="*/ 805017 h 2290236"/>
              <a:gd name="connsiteX40" fmla="*/ 1133011 w 1190563"/>
              <a:gd name="connsiteY40" fmla="*/ 850584 h 2290236"/>
              <a:gd name="connsiteX41" fmla="*/ 1131145 w 1190563"/>
              <a:gd name="connsiteY41" fmla="*/ 885430 h 2290236"/>
              <a:gd name="connsiteX42" fmla="*/ 1125550 w 1190563"/>
              <a:gd name="connsiteY42" fmla="*/ 830034 h 2290236"/>
              <a:gd name="connsiteX43" fmla="*/ 1053738 w 1190563"/>
              <a:gd name="connsiteY43" fmla="*/ 785361 h 2290236"/>
              <a:gd name="connsiteX44" fmla="*/ 1052806 w 1190563"/>
              <a:gd name="connsiteY44" fmla="*/ 780894 h 2290236"/>
              <a:gd name="connsiteX45" fmla="*/ 1050008 w 1190563"/>
              <a:gd name="connsiteY45" fmla="*/ 781787 h 2290236"/>
              <a:gd name="connsiteX46" fmla="*/ 1049075 w 1190563"/>
              <a:gd name="connsiteY46" fmla="*/ 780000 h 2290236"/>
              <a:gd name="connsiteX47" fmla="*/ 1049075 w 1190563"/>
              <a:gd name="connsiteY47" fmla="*/ 781787 h 2290236"/>
              <a:gd name="connsiteX48" fmla="*/ 1018299 w 1190563"/>
              <a:gd name="connsiteY48" fmla="*/ 810378 h 2290236"/>
              <a:gd name="connsiteX49" fmla="*/ 994051 w 1190563"/>
              <a:gd name="connsiteY49" fmla="*/ 812165 h 2290236"/>
              <a:gd name="connsiteX50" fmla="*/ 993119 w 1190563"/>
              <a:gd name="connsiteY50" fmla="*/ 822887 h 2290236"/>
              <a:gd name="connsiteX51" fmla="*/ 981927 w 1190563"/>
              <a:gd name="connsiteY51" fmla="*/ 843437 h 2290236"/>
              <a:gd name="connsiteX52" fmla="*/ 985658 w 1190563"/>
              <a:gd name="connsiteY52" fmla="*/ 880069 h 2290236"/>
              <a:gd name="connsiteX53" fmla="*/ 983792 w 1190563"/>
              <a:gd name="connsiteY53" fmla="*/ 887217 h 2290236"/>
              <a:gd name="connsiteX54" fmla="*/ 985658 w 1190563"/>
              <a:gd name="connsiteY54" fmla="*/ 902406 h 2290236"/>
              <a:gd name="connsiteX55" fmla="*/ 995916 w 1190563"/>
              <a:gd name="connsiteY55" fmla="*/ 922062 h 2290236"/>
              <a:gd name="connsiteX56" fmla="*/ 980994 w 1190563"/>
              <a:gd name="connsiteY56" fmla="*/ 941718 h 2290236"/>
              <a:gd name="connsiteX57" fmla="*/ 976332 w 1190563"/>
              <a:gd name="connsiteY57" fmla="*/ 972990 h 2290236"/>
              <a:gd name="connsiteX58" fmla="*/ 970736 w 1190563"/>
              <a:gd name="connsiteY58" fmla="*/ 981925 h 2290236"/>
              <a:gd name="connsiteX59" fmla="*/ 956746 w 1190563"/>
              <a:gd name="connsiteY59" fmla="*/ 971203 h 2290236"/>
              <a:gd name="connsiteX60" fmla="*/ 916644 w 1190563"/>
              <a:gd name="connsiteY60" fmla="*/ 961375 h 2290236"/>
              <a:gd name="connsiteX61" fmla="*/ 912914 w 1190563"/>
              <a:gd name="connsiteY61" fmla="*/ 975670 h 2290236"/>
              <a:gd name="connsiteX62" fmla="*/ 870946 w 1190563"/>
              <a:gd name="connsiteY62" fmla="*/ 985498 h 2290236"/>
              <a:gd name="connsiteX63" fmla="*/ 856024 w 1190563"/>
              <a:gd name="connsiteY63" fmla="*/ 987285 h 2290236"/>
              <a:gd name="connsiteX64" fmla="*/ 850428 w 1190563"/>
              <a:gd name="connsiteY64" fmla="*/ 972096 h 2290236"/>
              <a:gd name="connsiteX65" fmla="*/ 811259 w 1190563"/>
              <a:gd name="connsiteY65" fmla="*/ 927423 h 2290236"/>
              <a:gd name="connsiteX66" fmla="*/ 790741 w 1190563"/>
              <a:gd name="connsiteY66" fmla="*/ 960481 h 2290236"/>
              <a:gd name="connsiteX67" fmla="*/ 774887 w 1190563"/>
              <a:gd name="connsiteY67" fmla="*/ 955120 h 2290236"/>
              <a:gd name="connsiteX68" fmla="*/ 768358 w 1190563"/>
              <a:gd name="connsiteY68" fmla="*/ 959588 h 2290236"/>
              <a:gd name="connsiteX69" fmla="*/ 771156 w 1190563"/>
              <a:gd name="connsiteY69" fmla="*/ 961375 h 2290236"/>
              <a:gd name="connsiteX70" fmla="*/ 769291 w 1190563"/>
              <a:gd name="connsiteY70" fmla="*/ 961375 h 2290236"/>
              <a:gd name="connsiteX71" fmla="*/ 747841 w 1190563"/>
              <a:gd name="connsiteY71" fmla="*/ 964949 h 2290236"/>
              <a:gd name="connsiteX72" fmla="*/ 759965 w 1190563"/>
              <a:gd name="connsiteY72" fmla="*/ 976564 h 2290236"/>
              <a:gd name="connsiteX73" fmla="*/ 764628 w 1190563"/>
              <a:gd name="connsiteY73" fmla="*/ 994433 h 2290236"/>
              <a:gd name="connsiteX74" fmla="*/ 751571 w 1190563"/>
              <a:gd name="connsiteY74" fmla="*/ 1023918 h 2290236"/>
              <a:gd name="connsiteX75" fmla="*/ 754369 w 1190563"/>
              <a:gd name="connsiteY75" fmla="*/ 1048935 h 2290236"/>
              <a:gd name="connsiteX76" fmla="*/ 668569 w 1190563"/>
              <a:gd name="connsiteY76" fmla="*/ 1040000 h 2290236"/>
              <a:gd name="connsiteX77" fmla="*/ 667636 w 1190563"/>
              <a:gd name="connsiteY77" fmla="*/ 1105224 h 2290236"/>
              <a:gd name="connsiteX78" fmla="*/ 637792 w 1190563"/>
              <a:gd name="connsiteY78" fmla="*/ 1092715 h 2290236"/>
              <a:gd name="connsiteX79" fmla="*/ 613544 w 1190563"/>
              <a:gd name="connsiteY79" fmla="*/ 1131134 h 2290236"/>
              <a:gd name="connsiteX80" fmla="*/ 604218 w 1190563"/>
              <a:gd name="connsiteY80" fmla="*/ 1162406 h 2290236"/>
              <a:gd name="connsiteX81" fmla="*/ 591161 w 1190563"/>
              <a:gd name="connsiteY81" fmla="*/ 1174914 h 2290236"/>
              <a:gd name="connsiteX82" fmla="*/ 608881 w 1190563"/>
              <a:gd name="connsiteY82" fmla="*/ 1220481 h 2290236"/>
              <a:gd name="connsiteX83" fmla="*/ 566913 w 1190563"/>
              <a:gd name="connsiteY83" fmla="*/ 1286598 h 2290236"/>
              <a:gd name="connsiteX84" fmla="*/ 574374 w 1190563"/>
              <a:gd name="connsiteY84" fmla="*/ 1309828 h 2290236"/>
              <a:gd name="connsiteX85" fmla="*/ 553857 w 1190563"/>
              <a:gd name="connsiteY85" fmla="*/ 1326804 h 2290236"/>
              <a:gd name="connsiteX86" fmla="*/ 527744 w 1190563"/>
              <a:gd name="connsiteY86" fmla="*/ 1330378 h 2290236"/>
              <a:gd name="connsiteX87" fmla="*/ 537070 w 1190563"/>
              <a:gd name="connsiteY87" fmla="*/ 1365224 h 2290236"/>
              <a:gd name="connsiteX88" fmla="*/ 532407 w 1190563"/>
              <a:gd name="connsiteY88" fmla="*/ 1392921 h 2290236"/>
              <a:gd name="connsiteX89" fmla="*/ 535205 w 1190563"/>
              <a:gd name="connsiteY89" fmla="*/ 1425980 h 2290236"/>
              <a:gd name="connsiteX90" fmla="*/ 528676 w 1190563"/>
              <a:gd name="connsiteY90" fmla="*/ 1434021 h 2290236"/>
              <a:gd name="connsiteX91" fmla="*/ 498833 w 1190563"/>
              <a:gd name="connsiteY91" fmla="*/ 1508179 h 2290236"/>
              <a:gd name="connsiteX92" fmla="*/ 525879 w 1190563"/>
              <a:gd name="connsiteY92" fmla="*/ 1559107 h 2290236"/>
              <a:gd name="connsiteX93" fmla="*/ 455933 w 1190563"/>
              <a:gd name="connsiteY93" fmla="*/ 1582337 h 2290236"/>
              <a:gd name="connsiteX94" fmla="*/ 420493 w 1190563"/>
              <a:gd name="connsiteY94" fmla="*/ 1634158 h 2290236"/>
              <a:gd name="connsiteX95" fmla="*/ 424224 w 1190563"/>
              <a:gd name="connsiteY95" fmla="*/ 1645773 h 2290236"/>
              <a:gd name="connsiteX96" fmla="*/ 410234 w 1190563"/>
              <a:gd name="connsiteY96" fmla="*/ 1671684 h 2290236"/>
              <a:gd name="connsiteX97" fmla="*/ 424224 w 1190563"/>
              <a:gd name="connsiteY97" fmla="*/ 1700275 h 2290236"/>
              <a:gd name="connsiteX98" fmla="*/ 417695 w 1190563"/>
              <a:gd name="connsiteY98" fmla="*/ 1714571 h 2290236"/>
              <a:gd name="connsiteX99" fmla="*/ 421426 w 1190563"/>
              <a:gd name="connsiteY99" fmla="*/ 1732440 h 2290236"/>
              <a:gd name="connsiteX100" fmla="*/ 417695 w 1190563"/>
              <a:gd name="connsiteY100" fmla="*/ 1749416 h 2290236"/>
              <a:gd name="connsiteX101" fmla="*/ 435415 w 1190563"/>
              <a:gd name="connsiteY101" fmla="*/ 1787835 h 2290236"/>
              <a:gd name="connsiteX102" fmla="*/ 427021 w 1190563"/>
              <a:gd name="connsiteY102" fmla="*/ 1851272 h 2290236"/>
              <a:gd name="connsiteX103" fmla="*/ 471787 w 1190563"/>
              <a:gd name="connsiteY103" fmla="*/ 1892371 h 2290236"/>
              <a:gd name="connsiteX104" fmla="*/ 461528 w 1190563"/>
              <a:gd name="connsiteY104" fmla="*/ 1928110 h 2290236"/>
              <a:gd name="connsiteX105" fmla="*/ 436348 w 1190563"/>
              <a:gd name="connsiteY105" fmla="*/ 1938832 h 2290236"/>
              <a:gd name="connsiteX106" fmla="*/ 455000 w 1190563"/>
              <a:gd name="connsiteY106" fmla="*/ 2018351 h 2290236"/>
              <a:gd name="connsiteX107" fmla="*/ 455933 w 1190563"/>
              <a:gd name="connsiteY107" fmla="*/ 2044261 h 2290236"/>
              <a:gd name="connsiteX108" fmla="*/ 415830 w 1190563"/>
              <a:gd name="connsiteY108" fmla="*/ 2072853 h 2290236"/>
              <a:gd name="connsiteX109" fmla="*/ 419561 w 1190563"/>
              <a:gd name="connsiteY109" fmla="*/ 2078213 h 2290236"/>
              <a:gd name="connsiteX110" fmla="*/ 421426 w 1190563"/>
              <a:gd name="connsiteY110" fmla="*/ 2089829 h 2290236"/>
              <a:gd name="connsiteX111" fmla="*/ 407436 w 1190563"/>
              <a:gd name="connsiteY111" fmla="*/ 2102337 h 2290236"/>
              <a:gd name="connsiteX112" fmla="*/ 407436 w 1190563"/>
              <a:gd name="connsiteY112" fmla="*/ 2181856 h 2290236"/>
              <a:gd name="connsiteX113" fmla="*/ 392515 w 1190563"/>
              <a:gd name="connsiteY113" fmla="*/ 2175602 h 2290236"/>
              <a:gd name="connsiteX114" fmla="*/ 394380 w 1190563"/>
              <a:gd name="connsiteY114" fmla="*/ 2174708 h 2290236"/>
              <a:gd name="connsiteX115" fmla="*/ 389717 w 1190563"/>
              <a:gd name="connsiteY115" fmla="*/ 2161306 h 2290236"/>
              <a:gd name="connsiteX116" fmla="*/ 349614 w 1190563"/>
              <a:gd name="connsiteY116" fmla="*/ 2147904 h 2290236"/>
              <a:gd name="connsiteX117" fmla="*/ 352412 w 1190563"/>
              <a:gd name="connsiteY117" fmla="*/ 2136289 h 2290236"/>
              <a:gd name="connsiteX118" fmla="*/ 346816 w 1190563"/>
              <a:gd name="connsiteY118" fmla="*/ 2136289 h 2290236"/>
              <a:gd name="connsiteX119" fmla="*/ 344951 w 1190563"/>
              <a:gd name="connsiteY119" fmla="*/ 2116633 h 2290236"/>
              <a:gd name="connsiteX120" fmla="*/ 344019 w 1190563"/>
              <a:gd name="connsiteY120" fmla="*/ 2113059 h 2290236"/>
              <a:gd name="connsiteX121" fmla="*/ 337490 w 1190563"/>
              <a:gd name="connsiteY121" fmla="*/ 2087148 h 2290236"/>
              <a:gd name="connsiteX122" fmla="*/ 338423 w 1190563"/>
              <a:gd name="connsiteY122" fmla="*/ 2070172 h 2290236"/>
              <a:gd name="connsiteX123" fmla="*/ 331895 w 1190563"/>
              <a:gd name="connsiteY123" fmla="*/ 2113059 h 2290236"/>
              <a:gd name="connsiteX124" fmla="*/ 330029 w 1190563"/>
              <a:gd name="connsiteY124" fmla="*/ 2111272 h 2290236"/>
              <a:gd name="connsiteX125" fmla="*/ 330029 w 1190563"/>
              <a:gd name="connsiteY125" fmla="*/ 2095189 h 2290236"/>
              <a:gd name="connsiteX126" fmla="*/ 316973 w 1190563"/>
              <a:gd name="connsiteY126" fmla="*/ 2087148 h 2290236"/>
              <a:gd name="connsiteX127" fmla="*/ 328164 w 1190563"/>
              <a:gd name="connsiteY127" fmla="*/ 2105018 h 2290236"/>
              <a:gd name="connsiteX128" fmla="*/ 326299 w 1190563"/>
              <a:gd name="connsiteY128" fmla="*/ 2121100 h 2290236"/>
              <a:gd name="connsiteX129" fmla="*/ 333760 w 1190563"/>
              <a:gd name="connsiteY129" fmla="*/ 2142543 h 2290236"/>
              <a:gd name="connsiteX130" fmla="*/ 331895 w 1190563"/>
              <a:gd name="connsiteY130" fmla="*/ 2146117 h 2290236"/>
              <a:gd name="connsiteX131" fmla="*/ 326299 w 1190563"/>
              <a:gd name="connsiteY131" fmla="*/ 2142543 h 2290236"/>
              <a:gd name="connsiteX132" fmla="*/ 320703 w 1190563"/>
              <a:gd name="connsiteY132" fmla="*/ 2169348 h 2290236"/>
              <a:gd name="connsiteX133" fmla="*/ 318838 w 1190563"/>
              <a:gd name="connsiteY133" fmla="*/ 2159519 h 2290236"/>
              <a:gd name="connsiteX134" fmla="*/ 293657 w 1190563"/>
              <a:gd name="connsiteY134" fmla="*/ 2179176 h 2290236"/>
              <a:gd name="connsiteX135" fmla="*/ 289927 w 1190563"/>
              <a:gd name="connsiteY135" fmla="*/ 2167561 h 2290236"/>
              <a:gd name="connsiteX136" fmla="*/ 274073 w 1190563"/>
              <a:gd name="connsiteY136" fmla="*/ 2159519 h 2290236"/>
              <a:gd name="connsiteX137" fmla="*/ 286197 w 1190563"/>
              <a:gd name="connsiteY137" fmla="*/ 2175602 h 2290236"/>
              <a:gd name="connsiteX138" fmla="*/ 259151 w 1190563"/>
              <a:gd name="connsiteY138" fmla="*/ 2189004 h 2290236"/>
              <a:gd name="connsiteX139" fmla="*/ 265679 w 1190563"/>
              <a:gd name="connsiteY139" fmla="*/ 2198832 h 2290236"/>
              <a:gd name="connsiteX140" fmla="*/ 244229 w 1190563"/>
              <a:gd name="connsiteY140" fmla="*/ 2204193 h 2290236"/>
              <a:gd name="connsiteX141" fmla="*/ 252623 w 1190563"/>
              <a:gd name="connsiteY141" fmla="*/ 2212234 h 2290236"/>
              <a:gd name="connsiteX142" fmla="*/ 234903 w 1190563"/>
              <a:gd name="connsiteY142" fmla="*/ 2220275 h 2290236"/>
              <a:gd name="connsiteX143" fmla="*/ 236768 w 1190563"/>
              <a:gd name="connsiteY143" fmla="*/ 2225636 h 2290236"/>
              <a:gd name="connsiteX144" fmla="*/ 206924 w 1190563"/>
              <a:gd name="connsiteY144" fmla="*/ 2260482 h 2290236"/>
              <a:gd name="connsiteX145" fmla="*/ 200396 w 1190563"/>
              <a:gd name="connsiteY145" fmla="*/ 2258695 h 2290236"/>
              <a:gd name="connsiteX146" fmla="*/ 188272 w 1190563"/>
              <a:gd name="connsiteY146" fmla="*/ 2275671 h 2290236"/>
              <a:gd name="connsiteX147" fmla="*/ 175216 w 1190563"/>
              <a:gd name="connsiteY147" fmla="*/ 2264055 h 2290236"/>
              <a:gd name="connsiteX148" fmla="*/ 166822 w 1190563"/>
              <a:gd name="connsiteY148" fmla="*/ 2281031 h 2290236"/>
              <a:gd name="connsiteX149" fmla="*/ 152833 w 1190563"/>
              <a:gd name="connsiteY149" fmla="*/ 2281031 h 2290236"/>
              <a:gd name="connsiteX150" fmla="*/ 146304 w 1190563"/>
              <a:gd name="connsiteY150" fmla="*/ 2286392 h 2290236"/>
              <a:gd name="connsiteX151" fmla="*/ 126719 w 1190563"/>
              <a:gd name="connsiteY151" fmla="*/ 2283712 h 2290236"/>
              <a:gd name="connsiteX152" fmla="*/ 109000 w 1190563"/>
              <a:gd name="connsiteY152" fmla="*/ 2289073 h 2290236"/>
              <a:gd name="connsiteX153" fmla="*/ 119259 w 1190563"/>
              <a:gd name="connsiteY153" fmla="*/ 2275671 h 2290236"/>
              <a:gd name="connsiteX154" fmla="*/ 105269 w 1190563"/>
              <a:gd name="connsiteY154" fmla="*/ 2282818 h 2290236"/>
              <a:gd name="connsiteX155" fmla="*/ 82886 w 1190563"/>
              <a:gd name="connsiteY155" fmla="*/ 2278351 h 2290236"/>
              <a:gd name="connsiteX156" fmla="*/ 100606 w 1190563"/>
              <a:gd name="connsiteY156" fmla="*/ 2255121 h 2290236"/>
              <a:gd name="connsiteX157" fmla="*/ 91280 w 1190563"/>
              <a:gd name="connsiteY157" fmla="*/ 2248866 h 2290236"/>
              <a:gd name="connsiteX158" fmla="*/ 83819 w 1190563"/>
              <a:gd name="connsiteY158" fmla="*/ 2258695 h 2290236"/>
              <a:gd name="connsiteX159" fmla="*/ 67032 w 1190563"/>
              <a:gd name="connsiteY159" fmla="*/ 2253334 h 2290236"/>
              <a:gd name="connsiteX160" fmla="*/ 43717 w 1190563"/>
              <a:gd name="connsiteY160" fmla="*/ 2229210 h 2290236"/>
              <a:gd name="connsiteX161" fmla="*/ 31593 w 1190563"/>
              <a:gd name="connsiteY161" fmla="*/ 2226530 h 2290236"/>
              <a:gd name="connsiteX162" fmla="*/ 14806 w 1190563"/>
              <a:gd name="connsiteY162" fmla="*/ 2193471 h 2290236"/>
              <a:gd name="connsiteX163" fmla="*/ 23199 w 1190563"/>
              <a:gd name="connsiteY163" fmla="*/ 2178282 h 2290236"/>
              <a:gd name="connsiteX164" fmla="*/ 23199 w 1190563"/>
              <a:gd name="connsiteY164" fmla="*/ 2161306 h 2290236"/>
              <a:gd name="connsiteX165" fmla="*/ 32526 w 1190563"/>
              <a:gd name="connsiteY165" fmla="*/ 2180963 h 2290236"/>
              <a:gd name="connsiteX166" fmla="*/ 41852 w 1190563"/>
              <a:gd name="connsiteY166" fmla="*/ 2170241 h 2290236"/>
              <a:gd name="connsiteX167" fmla="*/ 47447 w 1190563"/>
              <a:gd name="connsiteY167" fmla="*/ 2172028 h 2290236"/>
              <a:gd name="connsiteX168" fmla="*/ 42784 w 1190563"/>
              <a:gd name="connsiteY168" fmla="*/ 2158626 h 2290236"/>
              <a:gd name="connsiteX169" fmla="*/ 59571 w 1190563"/>
              <a:gd name="connsiteY169" fmla="*/ 2149691 h 2290236"/>
              <a:gd name="connsiteX170" fmla="*/ 52110 w 1190563"/>
              <a:gd name="connsiteY170" fmla="*/ 2147011 h 2290236"/>
              <a:gd name="connsiteX171" fmla="*/ 63302 w 1190563"/>
              <a:gd name="connsiteY171" fmla="*/ 2138076 h 2290236"/>
              <a:gd name="connsiteX172" fmla="*/ 82886 w 1190563"/>
              <a:gd name="connsiteY172" fmla="*/ 2130928 h 2290236"/>
              <a:gd name="connsiteX173" fmla="*/ 54908 w 1190563"/>
              <a:gd name="connsiteY173" fmla="*/ 2129141 h 2290236"/>
              <a:gd name="connsiteX174" fmla="*/ 49313 w 1190563"/>
              <a:gd name="connsiteY174" fmla="*/ 2125567 h 2290236"/>
              <a:gd name="connsiteX175" fmla="*/ 64234 w 1190563"/>
              <a:gd name="connsiteY175" fmla="*/ 2110378 h 2290236"/>
              <a:gd name="connsiteX176" fmla="*/ 42784 w 1190563"/>
              <a:gd name="connsiteY176" fmla="*/ 2103231 h 2290236"/>
              <a:gd name="connsiteX177" fmla="*/ 23199 w 1190563"/>
              <a:gd name="connsiteY177" fmla="*/ 2133609 h 2290236"/>
              <a:gd name="connsiteX178" fmla="*/ 18536 w 1190563"/>
              <a:gd name="connsiteY178" fmla="*/ 2117526 h 2290236"/>
              <a:gd name="connsiteX179" fmla="*/ 9210 w 1190563"/>
              <a:gd name="connsiteY179" fmla="*/ 2111272 h 2290236"/>
              <a:gd name="connsiteX180" fmla="*/ 10143 w 1190563"/>
              <a:gd name="connsiteY180" fmla="*/ 2112165 h 2290236"/>
              <a:gd name="connsiteX181" fmla="*/ 8277 w 1190563"/>
              <a:gd name="connsiteY181" fmla="*/ 2113059 h 2290236"/>
              <a:gd name="connsiteX182" fmla="*/ 9210 w 1190563"/>
              <a:gd name="connsiteY182" fmla="*/ 2111272 h 2290236"/>
              <a:gd name="connsiteX183" fmla="*/ 3614 w 1190563"/>
              <a:gd name="connsiteY183" fmla="*/ 2105018 h 2290236"/>
              <a:gd name="connsiteX184" fmla="*/ 18536 w 1190563"/>
              <a:gd name="connsiteY184" fmla="*/ 2105911 h 2290236"/>
              <a:gd name="connsiteX185" fmla="*/ 28795 w 1190563"/>
              <a:gd name="connsiteY185" fmla="*/ 2087148 h 2290236"/>
              <a:gd name="connsiteX186" fmla="*/ 40919 w 1190563"/>
              <a:gd name="connsiteY186" fmla="*/ 2095189 h 2290236"/>
              <a:gd name="connsiteX187" fmla="*/ 41852 w 1190563"/>
              <a:gd name="connsiteY187" fmla="*/ 2089829 h 2290236"/>
              <a:gd name="connsiteX188" fmla="*/ 48380 w 1190563"/>
              <a:gd name="connsiteY188" fmla="*/ 2089829 h 2290236"/>
              <a:gd name="connsiteX189" fmla="*/ 39986 w 1190563"/>
              <a:gd name="connsiteY189" fmla="*/ 2085361 h 2290236"/>
              <a:gd name="connsiteX190" fmla="*/ 75426 w 1190563"/>
              <a:gd name="connsiteY190" fmla="*/ 2068385 h 2290236"/>
              <a:gd name="connsiteX191" fmla="*/ 35323 w 1190563"/>
              <a:gd name="connsiteY191" fmla="*/ 2065705 h 2290236"/>
              <a:gd name="connsiteX192" fmla="*/ 40919 w 1190563"/>
              <a:gd name="connsiteY192" fmla="*/ 2063918 h 2290236"/>
              <a:gd name="connsiteX193" fmla="*/ 43717 w 1190563"/>
              <a:gd name="connsiteY193" fmla="*/ 2056770 h 2290236"/>
              <a:gd name="connsiteX194" fmla="*/ 55841 w 1190563"/>
              <a:gd name="connsiteY194" fmla="*/ 2054983 h 2290236"/>
              <a:gd name="connsiteX195" fmla="*/ 54908 w 1190563"/>
              <a:gd name="connsiteY195" fmla="*/ 2049622 h 2290236"/>
              <a:gd name="connsiteX196" fmla="*/ 60504 w 1190563"/>
              <a:gd name="connsiteY196" fmla="*/ 2041581 h 2290236"/>
              <a:gd name="connsiteX197" fmla="*/ 76358 w 1190563"/>
              <a:gd name="connsiteY197" fmla="*/ 2037114 h 2290236"/>
              <a:gd name="connsiteX198" fmla="*/ 64234 w 1190563"/>
              <a:gd name="connsiteY198" fmla="*/ 2028179 h 2290236"/>
              <a:gd name="connsiteX199" fmla="*/ 67032 w 1190563"/>
              <a:gd name="connsiteY199" fmla="*/ 2021031 h 2290236"/>
              <a:gd name="connsiteX200" fmla="*/ 60504 w 1190563"/>
              <a:gd name="connsiteY200" fmla="*/ 2018351 h 2290236"/>
              <a:gd name="connsiteX201" fmla="*/ 50245 w 1190563"/>
              <a:gd name="connsiteY201" fmla="*/ 2029072 h 2290236"/>
              <a:gd name="connsiteX202" fmla="*/ 42784 w 1190563"/>
              <a:gd name="connsiteY202" fmla="*/ 2050516 h 2290236"/>
              <a:gd name="connsiteX203" fmla="*/ 39986 w 1190563"/>
              <a:gd name="connsiteY203" fmla="*/ 2040688 h 2290236"/>
              <a:gd name="connsiteX204" fmla="*/ 33458 w 1190563"/>
              <a:gd name="connsiteY204" fmla="*/ 2024605 h 2290236"/>
              <a:gd name="connsiteX205" fmla="*/ 43717 w 1190563"/>
              <a:gd name="connsiteY205" fmla="*/ 2003162 h 2290236"/>
              <a:gd name="connsiteX206" fmla="*/ 16671 w 1190563"/>
              <a:gd name="connsiteY206" fmla="*/ 2025499 h 2290236"/>
              <a:gd name="connsiteX207" fmla="*/ 9210 w 1190563"/>
              <a:gd name="connsiteY207" fmla="*/ 2004949 h 2290236"/>
              <a:gd name="connsiteX208" fmla="*/ 39054 w 1190563"/>
              <a:gd name="connsiteY208" fmla="*/ 1999588 h 2290236"/>
              <a:gd name="connsiteX209" fmla="*/ 45582 w 1190563"/>
              <a:gd name="connsiteY209" fmla="*/ 1990653 h 2290236"/>
              <a:gd name="connsiteX210" fmla="*/ 26930 w 1190563"/>
              <a:gd name="connsiteY210" fmla="*/ 1979932 h 2290236"/>
              <a:gd name="connsiteX211" fmla="*/ 47447 w 1190563"/>
              <a:gd name="connsiteY211" fmla="*/ 1966530 h 2290236"/>
              <a:gd name="connsiteX212" fmla="*/ 29727 w 1190563"/>
              <a:gd name="connsiteY212" fmla="*/ 1973677 h 2290236"/>
              <a:gd name="connsiteX213" fmla="*/ 28795 w 1190563"/>
              <a:gd name="connsiteY213" fmla="*/ 1972784 h 2290236"/>
              <a:gd name="connsiteX214" fmla="*/ 25065 w 1190563"/>
              <a:gd name="connsiteY214" fmla="*/ 1968316 h 2290236"/>
              <a:gd name="connsiteX215" fmla="*/ 29727 w 1190563"/>
              <a:gd name="connsiteY215" fmla="*/ 1973677 h 2290236"/>
              <a:gd name="connsiteX216" fmla="*/ 18536 w 1190563"/>
              <a:gd name="connsiteY216" fmla="*/ 1982612 h 2290236"/>
              <a:gd name="connsiteX217" fmla="*/ 13873 w 1190563"/>
              <a:gd name="connsiteY217" fmla="*/ 1970103 h 2290236"/>
              <a:gd name="connsiteX218" fmla="*/ 817 w 1190563"/>
              <a:gd name="connsiteY218" fmla="*/ 1951341 h 2290236"/>
              <a:gd name="connsiteX219" fmla="*/ 18536 w 1190563"/>
              <a:gd name="connsiteY219" fmla="*/ 1961169 h 2290236"/>
              <a:gd name="connsiteX220" fmla="*/ 18536 w 1190563"/>
              <a:gd name="connsiteY220" fmla="*/ 1956701 h 2290236"/>
              <a:gd name="connsiteX221" fmla="*/ 37188 w 1190563"/>
              <a:gd name="connsiteY221" fmla="*/ 1945980 h 2290236"/>
              <a:gd name="connsiteX222" fmla="*/ 34391 w 1190563"/>
              <a:gd name="connsiteY222" fmla="*/ 1942406 h 2290236"/>
              <a:gd name="connsiteX223" fmla="*/ 8277 w 1190563"/>
              <a:gd name="connsiteY223" fmla="*/ 1948660 h 2290236"/>
              <a:gd name="connsiteX224" fmla="*/ 11075 w 1190563"/>
              <a:gd name="connsiteY224" fmla="*/ 1920962 h 2290236"/>
              <a:gd name="connsiteX225" fmla="*/ 33458 w 1190563"/>
              <a:gd name="connsiteY225" fmla="*/ 1929897 h 2290236"/>
              <a:gd name="connsiteX226" fmla="*/ 73560 w 1190563"/>
              <a:gd name="connsiteY226" fmla="*/ 1919176 h 2290236"/>
              <a:gd name="connsiteX227" fmla="*/ 87550 w 1190563"/>
              <a:gd name="connsiteY227" fmla="*/ 1933471 h 2290236"/>
              <a:gd name="connsiteX228" fmla="*/ 103404 w 1190563"/>
              <a:gd name="connsiteY228" fmla="*/ 1914708 h 2290236"/>
              <a:gd name="connsiteX229" fmla="*/ 131383 w 1190563"/>
              <a:gd name="connsiteY229" fmla="*/ 1951341 h 2290236"/>
              <a:gd name="connsiteX230" fmla="*/ 125787 w 1190563"/>
              <a:gd name="connsiteY230" fmla="*/ 1923643 h 2290236"/>
              <a:gd name="connsiteX231" fmla="*/ 167755 w 1190563"/>
              <a:gd name="connsiteY231" fmla="*/ 1909347 h 2290236"/>
              <a:gd name="connsiteX232" fmla="*/ 149102 w 1190563"/>
              <a:gd name="connsiteY232" fmla="*/ 1912921 h 2290236"/>
              <a:gd name="connsiteX233" fmla="*/ 144439 w 1190563"/>
              <a:gd name="connsiteY233" fmla="*/ 1903093 h 2290236"/>
              <a:gd name="connsiteX234" fmla="*/ 161226 w 1190563"/>
              <a:gd name="connsiteY234" fmla="*/ 1879863 h 2290236"/>
              <a:gd name="connsiteX235" fmla="*/ 143507 w 1190563"/>
              <a:gd name="connsiteY235" fmla="*/ 1916495 h 2290236"/>
              <a:gd name="connsiteX236" fmla="*/ 122989 w 1190563"/>
              <a:gd name="connsiteY236" fmla="*/ 1920962 h 2290236"/>
              <a:gd name="connsiteX237" fmla="*/ 121124 w 1190563"/>
              <a:gd name="connsiteY237" fmla="*/ 1917389 h 2290236"/>
              <a:gd name="connsiteX238" fmla="*/ 100606 w 1190563"/>
              <a:gd name="connsiteY238" fmla="*/ 1908454 h 2290236"/>
              <a:gd name="connsiteX239" fmla="*/ 99674 w 1190563"/>
              <a:gd name="connsiteY239" fmla="*/ 1907561 h 2290236"/>
              <a:gd name="connsiteX240" fmla="*/ 92213 w 1190563"/>
              <a:gd name="connsiteY240" fmla="*/ 1920069 h 2290236"/>
              <a:gd name="connsiteX241" fmla="*/ 54908 w 1190563"/>
              <a:gd name="connsiteY241" fmla="*/ 1908454 h 2290236"/>
              <a:gd name="connsiteX242" fmla="*/ 52110 w 1190563"/>
              <a:gd name="connsiteY242" fmla="*/ 1913815 h 2290236"/>
              <a:gd name="connsiteX243" fmla="*/ 19469 w 1190563"/>
              <a:gd name="connsiteY243" fmla="*/ 1917389 h 2290236"/>
              <a:gd name="connsiteX244" fmla="*/ 5480 w 1190563"/>
              <a:gd name="connsiteY244" fmla="*/ 1899519 h 2290236"/>
              <a:gd name="connsiteX245" fmla="*/ 25065 w 1190563"/>
              <a:gd name="connsiteY245" fmla="*/ 1888798 h 2290236"/>
              <a:gd name="connsiteX246" fmla="*/ 46515 w 1190563"/>
              <a:gd name="connsiteY246" fmla="*/ 1887904 h 2290236"/>
              <a:gd name="connsiteX247" fmla="*/ 25065 w 1190563"/>
              <a:gd name="connsiteY247" fmla="*/ 1887011 h 2290236"/>
              <a:gd name="connsiteX248" fmla="*/ 12008 w 1190563"/>
              <a:gd name="connsiteY248" fmla="*/ 1891478 h 2290236"/>
              <a:gd name="connsiteX249" fmla="*/ 21334 w 1190563"/>
              <a:gd name="connsiteY249" fmla="*/ 1874502 h 2290236"/>
              <a:gd name="connsiteX250" fmla="*/ 57706 w 1190563"/>
              <a:gd name="connsiteY250" fmla="*/ 1878969 h 2290236"/>
              <a:gd name="connsiteX251" fmla="*/ 19469 w 1190563"/>
              <a:gd name="connsiteY251" fmla="*/ 1869141 h 2290236"/>
              <a:gd name="connsiteX252" fmla="*/ 36256 w 1190563"/>
              <a:gd name="connsiteY252" fmla="*/ 1861993 h 2290236"/>
              <a:gd name="connsiteX253" fmla="*/ 17604 w 1190563"/>
              <a:gd name="connsiteY253" fmla="*/ 1858420 h 2290236"/>
              <a:gd name="connsiteX254" fmla="*/ 39054 w 1190563"/>
              <a:gd name="connsiteY254" fmla="*/ 1822681 h 2290236"/>
              <a:gd name="connsiteX255" fmla="*/ 67965 w 1190563"/>
              <a:gd name="connsiteY255" fmla="*/ 1832509 h 2290236"/>
              <a:gd name="connsiteX256" fmla="*/ 65167 w 1190563"/>
              <a:gd name="connsiteY256" fmla="*/ 1845911 h 2290236"/>
              <a:gd name="connsiteX257" fmla="*/ 69830 w 1190563"/>
              <a:gd name="connsiteY257" fmla="*/ 1834296 h 2290236"/>
              <a:gd name="connsiteX258" fmla="*/ 81021 w 1190563"/>
              <a:gd name="connsiteY258" fmla="*/ 1843231 h 2290236"/>
              <a:gd name="connsiteX259" fmla="*/ 75426 w 1190563"/>
              <a:gd name="connsiteY259" fmla="*/ 1835189 h 2290236"/>
              <a:gd name="connsiteX260" fmla="*/ 119259 w 1190563"/>
              <a:gd name="connsiteY260" fmla="*/ 1833402 h 2290236"/>
              <a:gd name="connsiteX261" fmla="*/ 110865 w 1190563"/>
              <a:gd name="connsiteY261" fmla="*/ 1828935 h 2290236"/>
              <a:gd name="connsiteX262" fmla="*/ 99674 w 1190563"/>
              <a:gd name="connsiteY262" fmla="*/ 1837870 h 2290236"/>
              <a:gd name="connsiteX263" fmla="*/ 53043 w 1190563"/>
              <a:gd name="connsiteY263" fmla="*/ 1823574 h 2290236"/>
              <a:gd name="connsiteX264" fmla="*/ 39986 w 1190563"/>
              <a:gd name="connsiteY264" fmla="*/ 1820894 h 2290236"/>
              <a:gd name="connsiteX265" fmla="*/ 23199 w 1190563"/>
              <a:gd name="connsiteY265" fmla="*/ 1823574 h 2290236"/>
              <a:gd name="connsiteX266" fmla="*/ 39054 w 1190563"/>
              <a:gd name="connsiteY266" fmla="*/ 1811066 h 2290236"/>
              <a:gd name="connsiteX267" fmla="*/ 22267 w 1190563"/>
              <a:gd name="connsiteY267" fmla="*/ 1790516 h 2290236"/>
              <a:gd name="connsiteX268" fmla="*/ 33458 w 1190563"/>
              <a:gd name="connsiteY268" fmla="*/ 1793196 h 2290236"/>
              <a:gd name="connsiteX269" fmla="*/ 41852 w 1190563"/>
              <a:gd name="connsiteY269" fmla="*/ 1807492 h 2290236"/>
              <a:gd name="connsiteX270" fmla="*/ 40919 w 1190563"/>
              <a:gd name="connsiteY270" fmla="*/ 1791409 h 2290236"/>
              <a:gd name="connsiteX271" fmla="*/ 59571 w 1190563"/>
              <a:gd name="connsiteY271" fmla="*/ 1804811 h 2290236"/>
              <a:gd name="connsiteX272" fmla="*/ 67032 w 1190563"/>
              <a:gd name="connsiteY272" fmla="*/ 1791409 h 2290236"/>
              <a:gd name="connsiteX273" fmla="*/ 65167 w 1190563"/>
              <a:gd name="connsiteY273" fmla="*/ 1809279 h 2290236"/>
              <a:gd name="connsiteX274" fmla="*/ 64234 w 1190563"/>
              <a:gd name="connsiteY274" fmla="*/ 1812852 h 2290236"/>
              <a:gd name="connsiteX275" fmla="*/ 72628 w 1190563"/>
              <a:gd name="connsiteY275" fmla="*/ 1799450 h 2290236"/>
              <a:gd name="connsiteX276" fmla="*/ 76358 w 1190563"/>
              <a:gd name="connsiteY276" fmla="*/ 1807492 h 2290236"/>
              <a:gd name="connsiteX277" fmla="*/ 94078 w 1190563"/>
              <a:gd name="connsiteY277" fmla="*/ 1810172 h 2290236"/>
              <a:gd name="connsiteX278" fmla="*/ 79156 w 1190563"/>
              <a:gd name="connsiteY278" fmla="*/ 1803918 h 2290236"/>
              <a:gd name="connsiteX279" fmla="*/ 72628 w 1190563"/>
              <a:gd name="connsiteY279" fmla="*/ 1786048 h 2290236"/>
              <a:gd name="connsiteX280" fmla="*/ 94078 w 1190563"/>
              <a:gd name="connsiteY280" fmla="*/ 1773540 h 2290236"/>
              <a:gd name="connsiteX281" fmla="*/ 97809 w 1190563"/>
              <a:gd name="connsiteY281" fmla="*/ 1785155 h 2290236"/>
              <a:gd name="connsiteX282" fmla="*/ 107134 w 1190563"/>
              <a:gd name="connsiteY282" fmla="*/ 1799450 h 2290236"/>
              <a:gd name="connsiteX283" fmla="*/ 104337 w 1190563"/>
              <a:gd name="connsiteY283" fmla="*/ 1804811 h 2290236"/>
              <a:gd name="connsiteX284" fmla="*/ 108067 w 1190563"/>
              <a:gd name="connsiteY284" fmla="*/ 1799450 h 2290236"/>
              <a:gd name="connsiteX285" fmla="*/ 116461 w 1190563"/>
              <a:gd name="connsiteY285" fmla="*/ 1764605 h 2290236"/>
              <a:gd name="connsiteX286" fmla="*/ 129517 w 1190563"/>
              <a:gd name="connsiteY286" fmla="*/ 1792303 h 2290236"/>
              <a:gd name="connsiteX287" fmla="*/ 133248 w 1190563"/>
              <a:gd name="connsiteY287" fmla="*/ 1786942 h 2290236"/>
              <a:gd name="connsiteX288" fmla="*/ 152833 w 1190563"/>
              <a:gd name="connsiteY288" fmla="*/ 1786048 h 2290236"/>
              <a:gd name="connsiteX289" fmla="*/ 131383 w 1190563"/>
              <a:gd name="connsiteY289" fmla="*/ 1780688 h 2290236"/>
              <a:gd name="connsiteX290" fmla="*/ 124854 w 1190563"/>
              <a:gd name="connsiteY290" fmla="*/ 1764605 h 2290236"/>
              <a:gd name="connsiteX291" fmla="*/ 91280 w 1190563"/>
              <a:gd name="connsiteY291" fmla="*/ 1747629 h 2290236"/>
              <a:gd name="connsiteX292" fmla="*/ 96876 w 1190563"/>
              <a:gd name="connsiteY292" fmla="*/ 1744055 h 2290236"/>
              <a:gd name="connsiteX293" fmla="*/ 109000 w 1190563"/>
              <a:gd name="connsiteY293" fmla="*/ 1744949 h 2290236"/>
              <a:gd name="connsiteX294" fmla="*/ 111798 w 1190563"/>
              <a:gd name="connsiteY294" fmla="*/ 1750310 h 2290236"/>
              <a:gd name="connsiteX295" fmla="*/ 138844 w 1190563"/>
              <a:gd name="connsiteY295" fmla="*/ 1742268 h 2290236"/>
              <a:gd name="connsiteX296" fmla="*/ 141641 w 1190563"/>
              <a:gd name="connsiteY296" fmla="*/ 1755670 h 2290236"/>
              <a:gd name="connsiteX297" fmla="*/ 143507 w 1190563"/>
              <a:gd name="connsiteY297" fmla="*/ 1744055 h 2290236"/>
              <a:gd name="connsiteX298" fmla="*/ 164024 w 1190563"/>
              <a:gd name="connsiteY298" fmla="*/ 1761031 h 2290236"/>
              <a:gd name="connsiteX299" fmla="*/ 178013 w 1190563"/>
              <a:gd name="connsiteY299" fmla="*/ 1752990 h 2290236"/>
              <a:gd name="connsiteX300" fmla="*/ 159361 w 1190563"/>
              <a:gd name="connsiteY300" fmla="*/ 1752990 h 2290236"/>
              <a:gd name="connsiteX301" fmla="*/ 176148 w 1190563"/>
              <a:gd name="connsiteY301" fmla="*/ 1734227 h 2290236"/>
              <a:gd name="connsiteX302" fmla="*/ 155631 w 1190563"/>
              <a:gd name="connsiteY302" fmla="*/ 1738694 h 2290236"/>
              <a:gd name="connsiteX303" fmla="*/ 147237 w 1190563"/>
              <a:gd name="connsiteY303" fmla="*/ 1722612 h 2290236"/>
              <a:gd name="connsiteX304" fmla="*/ 129517 w 1190563"/>
              <a:gd name="connsiteY304" fmla="*/ 1710103 h 2290236"/>
              <a:gd name="connsiteX305" fmla="*/ 150967 w 1190563"/>
              <a:gd name="connsiteY305" fmla="*/ 1699382 h 2290236"/>
              <a:gd name="connsiteX306" fmla="*/ 162159 w 1190563"/>
              <a:gd name="connsiteY306" fmla="*/ 1711890 h 2290236"/>
              <a:gd name="connsiteX307" fmla="*/ 172418 w 1190563"/>
              <a:gd name="connsiteY307" fmla="*/ 1706529 h 2290236"/>
              <a:gd name="connsiteX308" fmla="*/ 188272 w 1190563"/>
              <a:gd name="connsiteY308" fmla="*/ 1706529 h 2290236"/>
              <a:gd name="connsiteX309" fmla="*/ 185474 w 1190563"/>
              <a:gd name="connsiteY309" fmla="*/ 1702956 h 2290236"/>
              <a:gd name="connsiteX310" fmla="*/ 197598 w 1190563"/>
              <a:gd name="connsiteY310" fmla="*/ 1691341 h 2290236"/>
              <a:gd name="connsiteX311" fmla="*/ 199464 w 1190563"/>
              <a:gd name="connsiteY311" fmla="*/ 1699382 h 2290236"/>
              <a:gd name="connsiteX312" fmla="*/ 210655 w 1190563"/>
              <a:gd name="connsiteY312" fmla="*/ 1707423 h 2290236"/>
              <a:gd name="connsiteX313" fmla="*/ 210655 w 1190563"/>
              <a:gd name="connsiteY313" fmla="*/ 1719038 h 2290236"/>
              <a:gd name="connsiteX314" fmla="*/ 231172 w 1190563"/>
              <a:gd name="connsiteY314" fmla="*/ 1725292 h 2290236"/>
              <a:gd name="connsiteX315" fmla="*/ 215318 w 1190563"/>
              <a:gd name="connsiteY315" fmla="*/ 1709210 h 2290236"/>
              <a:gd name="connsiteX316" fmla="*/ 229307 w 1190563"/>
              <a:gd name="connsiteY316" fmla="*/ 1705636 h 2290236"/>
              <a:gd name="connsiteX317" fmla="*/ 220914 w 1190563"/>
              <a:gd name="connsiteY317" fmla="*/ 1705636 h 2290236"/>
              <a:gd name="connsiteX318" fmla="*/ 224644 w 1190563"/>
              <a:gd name="connsiteY318" fmla="*/ 1702062 h 2290236"/>
              <a:gd name="connsiteX319" fmla="*/ 212520 w 1190563"/>
              <a:gd name="connsiteY319" fmla="*/ 1707423 h 2290236"/>
              <a:gd name="connsiteX320" fmla="*/ 202261 w 1190563"/>
              <a:gd name="connsiteY320" fmla="*/ 1689554 h 2290236"/>
              <a:gd name="connsiteX321" fmla="*/ 209722 w 1190563"/>
              <a:gd name="connsiteY321" fmla="*/ 1693127 h 2290236"/>
              <a:gd name="connsiteX322" fmla="*/ 209722 w 1190563"/>
              <a:gd name="connsiteY322" fmla="*/ 1685980 h 2290236"/>
              <a:gd name="connsiteX323" fmla="*/ 244229 w 1190563"/>
              <a:gd name="connsiteY323" fmla="*/ 1680619 h 2290236"/>
              <a:gd name="connsiteX324" fmla="*/ 219981 w 1190563"/>
              <a:gd name="connsiteY324" fmla="*/ 1668110 h 2290236"/>
              <a:gd name="connsiteX325" fmla="*/ 249824 w 1190563"/>
              <a:gd name="connsiteY325" fmla="*/ 1649347 h 2290236"/>
              <a:gd name="connsiteX326" fmla="*/ 253555 w 1190563"/>
              <a:gd name="connsiteY326" fmla="*/ 1669004 h 2290236"/>
              <a:gd name="connsiteX327" fmla="*/ 261016 w 1190563"/>
              <a:gd name="connsiteY327" fmla="*/ 1662749 h 2290236"/>
              <a:gd name="connsiteX328" fmla="*/ 275005 w 1190563"/>
              <a:gd name="connsiteY328" fmla="*/ 1657389 h 2290236"/>
              <a:gd name="connsiteX329" fmla="*/ 260083 w 1190563"/>
              <a:gd name="connsiteY329" fmla="*/ 1660963 h 2290236"/>
              <a:gd name="connsiteX330" fmla="*/ 275005 w 1190563"/>
              <a:gd name="connsiteY330" fmla="*/ 1647560 h 2290236"/>
              <a:gd name="connsiteX331" fmla="*/ 288062 w 1190563"/>
              <a:gd name="connsiteY331" fmla="*/ 1630584 h 2290236"/>
              <a:gd name="connsiteX332" fmla="*/ 293657 w 1190563"/>
              <a:gd name="connsiteY332" fmla="*/ 1643987 h 2290236"/>
              <a:gd name="connsiteX333" fmla="*/ 302051 w 1190563"/>
              <a:gd name="connsiteY333" fmla="*/ 1653815 h 2290236"/>
              <a:gd name="connsiteX334" fmla="*/ 294590 w 1190563"/>
              <a:gd name="connsiteY334" fmla="*/ 1667217 h 2290236"/>
              <a:gd name="connsiteX335" fmla="*/ 303916 w 1190563"/>
              <a:gd name="connsiteY335" fmla="*/ 1663643 h 2290236"/>
              <a:gd name="connsiteX336" fmla="*/ 318838 w 1190563"/>
              <a:gd name="connsiteY336" fmla="*/ 1673471 h 2290236"/>
              <a:gd name="connsiteX337" fmla="*/ 308579 w 1190563"/>
              <a:gd name="connsiteY337" fmla="*/ 1653815 h 2290236"/>
              <a:gd name="connsiteX338" fmla="*/ 347749 w 1190563"/>
              <a:gd name="connsiteY338" fmla="*/ 1655602 h 2290236"/>
              <a:gd name="connsiteX339" fmla="*/ 354277 w 1190563"/>
              <a:gd name="connsiteY339" fmla="*/ 1634158 h 2290236"/>
              <a:gd name="connsiteX340" fmla="*/ 343086 w 1190563"/>
              <a:gd name="connsiteY340" fmla="*/ 1634158 h 2290236"/>
              <a:gd name="connsiteX341" fmla="*/ 382256 w 1190563"/>
              <a:gd name="connsiteY341" fmla="*/ 1611822 h 2290236"/>
              <a:gd name="connsiteX342" fmla="*/ 363603 w 1190563"/>
              <a:gd name="connsiteY342" fmla="*/ 1598419 h 2290236"/>
              <a:gd name="connsiteX343" fmla="*/ 385054 w 1190563"/>
              <a:gd name="connsiteY343" fmla="*/ 1586804 h 2290236"/>
              <a:gd name="connsiteX344" fmla="*/ 346816 w 1190563"/>
              <a:gd name="connsiteY344" fmla="*/ 1601100 h 2290236"/>
              <a:gd name="connsiteX345" fmla="*/ 334693 w 1190563"/>
              <a:gd name="connsiteY345" fmla="*/ 1610928 h 2290236"/>
              <a:gd name="connsiteX346" fmla="*/ 356143 w 1190563"/>
              <a:gd name="connsiteY346" fmla="*/ 1616289 h 2290236"/>
              <a:gd name="connsiteX347" fmla="*/ 353345 w 1190563"/>
              <a:gd name="connsiteY347" fmla="*/ 1618076 h 2290236"/>
              <a:gd name="connsiteX348" fmla="*/ 338423 w 1190563"/>
              <a:gd name="connsiteY348" fmla="*/ 1626117 h 2290236"/>
              <a:gd name="connsiteX349" fmla="*/ 302984 w 1190563"/>
              <a:gd name="connsiteY349" fmla="*/ 1647560 h 2290236"/>
              <a:gd name="connsiteX350" fmla="*/ 298321 w 1190563"/>
              <a:gd name="connsiteY350" fmla="*/ 1635945 h 2290236"/>
              <a:gd name="connsiteX351" fmla="*/ 291792 w 1190563"/>
              <a:gd name="connsiteY351" fmla="*/ 1626117 h 2290236"/>
              <a:gd name="connsiteX352" fmla="*/ 309512 w 1190563"/>
              <a:gd name="connsiteY352" fmla="*/ 1614502 h 2290236"/>
              <a:gd name="connsiteX353" fmla="*/ 303916 w 1190563"/>
              <a:gd name="connsiteY353" fmla="*/ 1616289 h 2290236"/>
              <a:gd name="connsiteX354" fmla="*/ 305782 w 1190563"/>
              <a:gd name="connsiteY354" fmla="*/ 1612715 h 2290236"/>
              <a:gd name="connsiteX355" fmla="*/ 279668 w 1190563"/>
              <a:gd name="connsiteY355" fmla="*/ 1626117 h 2290236"/>
              <a:gd name="connsiteX356" fmla="*/ 296455 w 1190563"/>
              <a:gd name="connsiteY356" fmla="*/ 1602887 h 2290236"/>
              <a:gd name="connsiteX357" fmla="*/ 313242 w 1190563"/>
              <a:gd name="connsiteY357" fmla="*/ 1594846 h 2290236"/>
              <a:gd name="connsiteX358" fmla="*/ 301118 w 1190563"/>
              <a:gd name="connsiteY358" fmla="*/ 1596633 h 2290236"/>
              <a:gd name="connsiteX359" fmla="*/ 300186 w 1190563"/>
              <a:gd name="connsiteY359" fmla="*/ 1593059 h 2290236"/>
              <a:gd name="connsiteX360" fmla="*/ 303916 w 1190563"/>
              <a:gd name="connsiteY360" fmla="*/ 1575189 h 2290236"/>
              <a:gd name="connsiteX361" fmla="*/ 314175 w 1190563"/>
              <a:gd name="connsiteY361" fmla="*/ 1575189 h 2290236"/>
              <a:gd name="connsiteX362" fmla="*/ 310445 w 1190563"/>
              <a:gd name="connsiteY362" fmla="*/ 1573402 h 2290236"/>
              <a:gd name="connsiteX363" fmla="*/ 312310 w 1190563"/>
              <a:gd name="connsiteY363" fmla="*/ 1565361 h 2290236"/>
              <a:gd name="connsiteX364" fmla="*/ 323501 w 1190563"/>
              <a:gd name="connsiteY364" fmla="*/ 1565361 h 2290236"/>
              <a:gd name="connsiteX365" fmla="*/ 325366 w 1190563"/>
              <a:gd name="connsiteY365" fmla="*/ 1553746 h 2290236"/>
              <a:gd name="connsiteX366" fmla="*/ 338423 w 1190563"/>
              <a:gd name="connsiteY366" fmla="*/ 1545705 h 2290236"/>
              <a:gd name="connsiteX367" fmla="*/ 330029 w 1190563"/>
              <a:gd name="connsiteY367" fmla="*/ 1536770 h 2290236"/>
              <a:gd name="connsiteX368" fmla="*/ 348682 w 1190563"/>
              <a:gd name="connsiteY368" fmla="*/ 1543918 h 2290236"/>
              <a:gd name="connsiteX369" fmla="*/ 338423 w 1190563"/>
              <a:gd name="connsiteY369" fmla="*/ 1534090 h 2290236"/>
              <a:gd name="connsiteX370" fmla="*/ 355210 w 1190563"/>
              <a:gd name="connsiteY370" fmla="*/ 1516220 h 2290236"/>
              <a:gd name="connsiteX371" fmla="*/ 374795 w 1190563"/>
              <a:gd name="connsiteY371" fmla="*/ 1535877 h 2290236"/>
              <a:gd name="connsiteX372" fmla="*/ 391582 w 1190563"/>
              <a:gd name="connsiteY372" fmla="*/ 1531409 h 2290236"/>
              <a:gd name="connsiteX373" fmla="*/ 380391 w 1190563"/>
              <a:gd name="connsiteY373" fmla="*/ 1527835 h 2290236"/>
              <a:gd name="connsiteX374" fmla="*/ 398110 w 1190563"/>
              <a:gd name="connsiteY374" fmla="*/ 1518007 h 2290236"/>
              <a:gd name="connsiteX375" fmla="*/ 377593 w 1190563"/>
              <a:gd name="connsiteY375" fmla="*/ 1504605 h 2290236"/>
              <a:gd name="connsiteX376" fmla="*/ 381323 w 1190563"/>
              <a:gd name="connsiteY376" fmla="*/ 1493883 h 2290236"/>
              <a:gd name="connsiteX377" fmla="*/ 369199 w 1190563"/>
              <a:gd name="connsiteY377" fmla="*/ 1501031 h 2290236"/>
              <a:gd name="connsiteX378" fmla="*/ 392515 w 1190563"/>
              <a:gd name="connsiteY378" fmla="*/ 1480481 h 2290236"/>
              <a:gd name="connsiteX379" fmla="*/ 386919 w 1190563"/>
              <a:gd name="connsiteY379" fmla="*/ 1479588 h 2290236"/>
              <a:gd name="connsiteX380" fmla="*/ 386919 w 1190563"/>
              <a:gd name="connsiteY380" fmla="*/ 1478694 h 2290236"/>
              <a:gd name="connsiteX381" fmla="*/ 381323 w 1190563"/>
              <a:gd name="connsiteY381" fmla="*/ 1476908 h 2290236"/>
              <a:gd name="connsiteX382" fmla="*/ 417695 w 1190563"/>
              <a:gd name="connsiteY382" fmla="*/ 1470653 h 2290236"/>
              <a:gd name="connsiteX383" fmla="*/ 417695 w 1190563"/>
              <a:gd name="connsiteY383" fmla="*/ 1462612 h 2290236"/>
              <a:gd name="connsiteX384" fmla="*/ 455000 w 1190563"/>
              <a:gd name="connsiteY384" fmla="*/ 1432234 h 2290236"/>
              <a:gd name="connsiteX385" fmla="*/ 443808 w 1190563"/>
              <a:gd name="connsiteY385" fmla="*/ 1438488 h 2290236"/>
              <a:gd name="connsiteX386" fmla="*/ 429819 w 1190563"/>
              <a:gd name="connsiteY386" fmla="*/ 1438488 h 2290236"/>
              <a:gd name="connsiteX387" fmla="*/ 419561 w 1190563"/>
              <a:gd name="connsiteY387" fmla="*/ 1441169 h 2290236"/>
              <a:gd name="connsiteX388" fmla="*/ 445674 w 1190563"/>
              <a:gd name="connsiteY388" fmla="*/ 1414364 h 2290236"/>
              <a:gd name="connsiteX389" fmla="*/ 429819 w 1190563"/>
              <a:gd name="connsiteY389" fmla="*/ 1413471 h 2290236"/>
              <a:gd name="connsiteX390" fmla="*/ 434482 w 1190563"/>
              <a:gd name="connsiteY390" fmla="*/ 1420619 h 2290236"/>
              <a:gd name="connsiteX391" fmla="*/ 421426 w 1190563"/>
              <a:gd name="connsiteY391" fmla="*/ 1434914 h 2290236"/>
              <a:gd name="connsiteX392" fmla="*/ 414897 w 1190563"/>
              <a:gd name="connsiteY392" fmla="*/ 1438488 h 2290236"/>
              <a:gd name="connsiteX393" fmla="*/ 421426 w 1190563"/>
              <a:gd name="connsiteY393" fmla="*/ 1408110 h 2290236"/>
              <a:gd name="connsiteX394" fmla="*/ 423291 w 1190563"/>
              <a:gd name="connsiteY394" fmla="*/ 1400069 h 2290236"/>
              <a:gd name="connsiteX395" fmla="*/ 444741 w 1190563"/>
              <a:gd name="connsiteY395" fmla="*/ 1392921 h 2290236"/>
              <a:gd name="connsiteX396" fmla="*/ 439145 w 1190563"/>
              <a:gd name="connsiteY396" fmla="*/ 1392028 h 2290236"/>
              <a:gd name="connsiteX397" fmla="*/ 432617 w 1190563"/>
              <a:gd name="connsiteY397" fmla="*/ 1380413 h 2290236"/>
              <a:gd name="connsiteX398" fmla="*/ 445674 w 1190563"/>
              <a:gd name="connsiteY398" fmla="*/ 1354502 h 2290236"/>
              <a:gd name="connsiteX399" fmla="*/ 464326 w 1190563"/>
              <a:gd name="connsiteY399" fmla="*/ 1367011 h 2290236"/>
              <a:gd name="connsiteX400" fmla="*/ 460595 w 1190563"/>
              <a:gd name="connsiteY400" fmla="*/ 1357182 h 2290236"/>
              <a:gd name="connsiteX401" fmla="*/ 455000 w 1190563"/>
              <a:gd name="connsiteY401" fmla="*/ 1341993 h 2290236"/>
              <a:gd name="connsiteX402" fmla="*/ 437280 w 1190563"/>
              <a:gd name="connsiteY402" fmla="*/ 1342887 h 2290236"/>
              <a:gd name="connsiteX403" fmla="*/ 457798 w 1190563"/>
              <a:gd name="connsiteY403" fmla="*/ 1333952 h 2290236"/>
              <a:gd name="connsiteX404" fmla="*/ 480180 w 1190563"/>
              <a:gd name="connsiteY404" fmla="*/ 1321443 h 2290236"/>
              <a:gd name="connsiteX405" fmla="*/ 494170 w 1190563"/>
              <a:gd name="connsiteY405" fmla="*/ 1330378 h 2290236"/>
              <a:gd name="connsiteX406" fmla="*/ 485776 w 1190563"/>
              <a:gd name="connsiteY406" fmla="*/ 1321443 h 2290236"/>
              <a:gd name="connsiteX407" fmla="*/ 485776 w 1190563"/>
              <a:gd name="connsiteY407" fmla="*/ 1320550 h 2290236"/>
              <a:gd name="connsiteX408" fmla="*/ 482978 w 1190563"/>
              <a:gd name="connsiteY408" fmla="*/ 1321443 h 2290236"/>
              <a:gd name="connsiteX409" fmla="*/ 481113 w 1190563"/>
              <a:gd name="connsiteY409" fmla="*/ 1315189 h 2290236"/>
              <a:gd name="connsiteX410" fmla="*/ 455000 w 1190563"/>
              <a:gd name="connsiteY410" fmla="*/ 1328591 h 2290236"/>
              <a:gd name="connsiteX411" fmla="*/ 478315 w 1190563"/>
              <a:gd name="connsiteY411" fmla="*/ 1313402 h 2290236"/>
              <a:gd name="connsiteX412" fmla="*/ 471787 w 1190563"/>
              <a:gd name="connsiteY412" fmla="*/ 1312509 h 2290236"/>
              <a:gd name="connsiteX413" fmla="*/ 453134 w 1190563"/>
              <a:gd name="connsiteY413" fmla="*/ 1313402 h 2290236"/>
              <a:gd name="connsiteX414" fmla="*/ 449404 w 1190563"/>
              <a:gd name="connsiteY414" fmla="*/ 1290172 h 2290236"/>
              <a:gd name="connsiteX415" fmla="*/ 493237 w 1190563"/>
              <a:gd name="connsiteY415" fmla="*/ 1262475 h 2290236"/>
              <a:gd name="connsiteX416" fmla="*/ 474585 w 1190563"/>
              <a:gd name="connsiteY416" fmla="*/ 1241925 h 2290236"/>
              <a:gd name="connsiteX417" fmla="*/ 486709 w 1190563"/>
              <a:gd name="connsiteY417" fmla="*/ 1239244 h 2290236"/>
              <a:gd name="connsiteX418" fmla="*/ 494170 w 1190563"/>
              <a:gd name="connsiteY418" fmla="*/ 1231203 h 2290236"/>
              <a:gd name="connsiteX419" fmla="*/ 491372 w 1190563"/>
              <a:gd name="connsiteY419" fmla="*/ 1236564 h 2290236"/>
              <a:gd name="connsiteX420" fmla="*/ 496967 w 1190563"/>
              <a:gd name="connsiteY420" fmla="*/ 1228523 h 2290236"/>
              <a:gd name="connsiteX421" fmla="*/ 499765 w 1190563"/>
              <a:gd name="connsiteY421" fmla="*/ 1224949 h 2290236"/>
              <a:gd name="connsiteX422" fmla="*/ 503496 w 1190563"/>
              <a:gd name="connsiteY422" fmla="*/ 1236564 h 2290236"/>
              <a:gd name="connsiteX423" fmla="*/ 523081 w 1190563"/>
              <a:gd name="connsiteY423" fmla="*/ 1227629 h 2290236"/>
              <a:gd name="connsiteX424" fmla="*/ 511889 w 1190563"/>
              <a:gd name="connsiteY424" fmla="*/ 1212440 h 2290236"/>
              <a:gd name="connsiteX425" fmla="*/ 541733 w 1190563"/>
              <a:gd name="connsiteY425" fmla="*/ 1202612 h 2290236"/>
              <a:gd name="connsiteX426" fmla="*/ 542666 w 1190563"/>
              <a:gd name="connsiteY426" fmla="*/ 1217801 h 2290236"/>
              <a:gd name="connsiteX427" fmla="*/ 546396 w 1190563"/>
              <a:gd name="connsiteY427" fmla="*/ 1202612 h 2290236"/>
              <a:gd name="connsiteX428" fmla="*/ 548261 w 1190563"/>
              <a:gd name="connsiteY428" fmla="*/ 1200825 h 2290236"/>
              <a:gd name="connsiteX429" fmla="*/ 545464 w 1190563"/>
              <a:gd name="connsiteY429" fmla="*/ 1198145 h 2290236"/>
              <a:gd name="connsiteX430" fmla="*/ 548261 w 1190563"/>
              <a:gd name="connsiteY430" fmla="*/ 1190103 h 2290236"/>
              <a:gd name="connsiteX431" fmla="*/ 539868 w 1190563"/>
              <a:gd name="connsiteY431" fmla="*/ 1197251 h 2290236"/>
              <a:gd name="connsiteX432" fmla="*/ 510024 w 1190563"/>
              <a:gd name="connsiteY432" fmla="*/ 1202612 h 2290236"/>
              <a:gd name="connsiteX433" fmla="*/ 520283 w 1190563"/>
              <a:gd name="connsiteY433" fmla="*/ 1190103 h 2290236"/>
              <a:gd name="connsiteX434" fmla="*/ 541733 w 1190563"/>
              <a:gd name="connsiteY434" fmla="*/ 1161512 h 2290236"/>
              <a:gd name="connsiteX435" fmla="*/ 532407 w 1190563"/>
              <a:gd name="connsiteY435" fmla="*/ 1174021 h 2290236"/>
              <a:gd name="connsiteX436" fmla="*/ 548261 w 1190563"/>
              <a:gd name="connsiteY436" fmla="*/ 1166873 h 2290236"/>
              <a:gd name="connsiteX437" fmla="*/ 561318 w 1190563"/>
              <a:gd name="connsiteY437" fmla="*/ 1172234 h 2290236"/>
              <a:gd name="connsiteX438" fmla="*/ 574374 w 1190563"/>
              <a:gd name="connsiteY438" fmla="*/ 1190103 h 2290236"/>
              <a:gd name="connsiteX439" fmla="*/ 565048 w 1190563"/>
              <a:gd name="connsiteY439" fmla="*/ 1171340 h 2290236"/>
              <a:gd name="connsiteX440" fmla="*/ 580903 w 1190563"/>
              <a:gd name="connsiteY440" fmla="*/ 1158832 h 2290236"/>
              <a:gd name="connsiteX441" fmla="*/ 572509 w 1190563"/>
              <a:gd name="connsiteY441" fmla="*/ 1161512 h 2290236"/>
              <a:gd name="connsiteX442" fmla="*/ 547329 w 1190563"/>
              <a:gd name="connsiteY442" fmla="*/ 1155258 h 2290236"/>
              <a:gd name="connsiteX443" fmla="*/ 552924 w 1190563"/>
              <a:gd name="connsiteY443" fmla="*/ 1147217 h 2290236"/>
              <a:gd name="connsiteX444" fmla="*/ 550126 w 1190563"/>
              <a:gd name="connsiteY444" fmla="*/ 1147217 h 2290236"/>
              <a:gd name="connsiteX445" fmla="*/ 577172 w 1190563"/>
              <a:gd name="connsiteY445" fmla="*/ 1147217 h 2290236"/>
              <a:gd name="connsiteX446" fmla="*/ 552924 w 1190563"/>
              <a:gd name="connsiteY446" fmla="*/ 1127560 h 2290236"/>
              <a:gd name="connsiteX447" fmla="*/ 553857 w 1190563"/>
              <a:gd name="connsiteY447" fmla="*/ 1132921 h 2290236"/>
              <a:gd name="connsiteX448" fmla="*/ 529609 w 1190563"/>
              <a:gd name="connsiteY448" fmla="*/ 1154364 h 2290236"/>
              <a:gd name="connsiteX449" fmla="*/ 524946 w 1190563"/>
              <a:gd name="connsiteY449" fmla="*/ 1135602 h 2290236"/>
              <a:gd name="connsiteX450" fmla="*/ 539868 w 1190563"/>
              <a:gd name="connsiteY450" fmla="*/ 1130241 h 2290236"/>
              <a:gd name="connsiteX451" fmla="*/ 529609 w 1190563"/>
              <a:gd name="connsiteY451" fmla="*/ 1131134 h 2290236"/>
              <a:gd name="connsiteX452" fmla="*/ 546396 w 1190563"/>
              <a:gd name="connsiteY452" fmla="*/ 1125773 h 2290236"/>
              <a:gd name="connsiteX453" fmla="*/ 545464 w 1190563"/>
              <a:gd name="connsiteY453" fmla="*/ 1130241 h 2290236"/>
              <a:gd name="connsiteX454" fmla="*/ 582768 w 1190563"/>
              <a:gd name="connsiteY454" fmla="*/ 1105224 h 2290236"/>
              <a:gd name="connsiteX455" fmla="*/ 574374 w 1190563"/>
              <a:gd name="connsiteY455" fmla="*/ 1106117 h 2290236"/>
              <a:gd name="connsiteX456" fmla="*/ 573442 w 1190563"/>
              <a:gd name="connsiteY456" fmla="*/ 1100756 h 2290236"/>
              <a:gd name="connsiteX457" fmla="*/ 571577 w 1190563"/>
              <a:gd name="connsiteY457" fmla="*/ 1104330 h 2290236"/>
              <a:gd name="connsiteX458" fmla="*/ 562251 w 1190563"/>
              <a:gd name="connsiteY458" fmla="*/ 1105224 h 2290236"/>
              <a:gd name="connsiteX459" fmla="*/ 547329 w 1190563"/>
              <a:gd name="connsiteY459" fmla="*/ 1106117 h 2290236"/>
              <a:gd name="connsiteX460" fmla="*/ 572509 w 1190563"/>
              <a:gd name="connsiteY460" fmla="*/ 1098969 h 2290236"/>
              <a:gd name="connsiteX461" fmla="*/ 576240 w 1190563"/>
              <a:gd name="connsiteY461" fmla="*/ 1078420 h 2290236"/>
              <a:gd name="connsiteX462" fmla="*/ 579970 w 1190563"/>
              <a:gd name="connsiteY462" fmla="*/ 1088248 h 2290236"/>
              <a:gd name="connsiteX463" fmla="*/ 583701 w 1190563"/>
              <a:gd name="connsiteY463" fmla="*/ 1088248 h 2290236"/>
              <a:gd name="connsiteX464" fmla="*/ 581835 w 1190563"/>
              <a:gd name="connsiteY464" fmla="*/ 1103437 h 2290236"/>
              <a:gd name="connsiteX465" fmla="*/ 607016 w 1190563"/>
              <a:gd name="connsiteY465" fmla="*/ 1128454 h 2290236"/>
              <a:gd name="connsiteX466" fmla="*/ 585566 w 1190563"/>
              <a:gd name="connsiteY466" fmla="*/ 1070378 h 2290236"/>
              <a:gd name="connsiteX467" fmla="*/ 607016 w 1190563"/>
              <a:gd name="connsiteY467" fmla="*/ 1081100 h 2290236"/>
              <a:gd name="connsiteX468" fmla="*/ 604218 w 1190563"/>
              <a:gd name="connsiteY468" fmla="*/ 1073952 h 2290236"/>
              <a:gd name="connsiteX469" fmla="*/ 587431 w 1190563"/>
              <a:gd name="connsiteY469" fmla="*/ 1065911 h 2290236"/>
              <a:gd name="connsiteX470" fmla="*/ 607949 w 1190563"/>
              <a:gd name="connsiteY470" fmla="*/ 1058763 h 2290236"/>
              <a:gd name="connsiteX471" fmla="*/ 639658 w 1190563"/>
              <a:gd name="connsiteY471" fmla="*/ 1082887 h 2290236"/>
              <a:gd name="connsiteX472" fmla="*/ 635927 w 1190563"/>
              <a:gd name="connsiteY472" fmla="*/ 1055189 h 2290236"/>
              <a:gd name="connsiteX473" fmla="*/ 647118 w 1190563"/>
              <a:gd name="connsiteY473" fmla="*/ 1060550 h 2290236"/>
              <a:gd name="connsiteX474" fmla="*/ 660175 w 1190563"/>
              <a:gd name="connsiteY474" fmla="*/ 1055189 h 2290236"/>
              <a:gd name="connsiteX475" fmla="*/ 621938 w 1190563"/>
              <a:gd name="connsiteY475" fmla="*/ 1053402 h 2290236"/>
              <a:gd name="connsiteX476" fmla="*/ 624736 w 1190563"/>
              <a:gd name="connsiteY476" fmla="*/ 1048935 h 2290236"/>
              <a:gd name="connsiteX477" fmla="*/ 620072 w 1190563"/>
              <a:gd name="connsiteY477" fmla="*/ 1045361 h 2290236"/>
              <a:gd name="connsiteX478" fmla="*/ 613544 w 1190563"/>
              <a:gd name="connsiteY478" fmla="*/ 1051615 h 2290236"/>
              <a:gd name="connsiteX479" fmla="*/ 595825 w 1190563"/>
              <a:gd name="connsiteY479" fmla="*/ 1048041 h 2290236"/>
              <a:gd name="connsiteX480" fmla="*/ 596757 w 1190563"/>
              <a:gd name="connsiteY480" fmla="*/ 1036426 h 2290236"/>
              <a:gd name="connsiteX481" fmla="*/ 583701 w 1190563"/>
              <a:gd name="connsiteY481" fmla="*/ 1040894 h 2290236"/>
              <a:gd name="connsiteX482" fmla="*/ 578105 w 1190563"/>
              <a:gd name="connsiteY482" fmla="*/ 1060550 h 2290236"/>
              <a:gd name="connsiteX483" fmla="*/ 574374 w 1190563"/>
              <a:gd name="connsiteY483" fmla="*/ 1047148 h 2290236"/>
              <a:gd name="connsiteX484" fmla="*/ 559453 w 1190563"/>
              <a:gd name="connsiteY484" fmla="*/ 1046255 h 2290236"/>
              <a:gd name="connsiteX485" fmla="*/ 554790 w 1190563"/>
              <a:gd name="connsiteY485" fmla="*/ 1056976 h 2290236"/>
              <a:gd name="connsiteX486" fmla="*/ 545464 w 1190563"/>
              <a:gd name="connsiteY486" fmla="*/ 1065017 h 2290236"/>
              <a:gd name="connsiteX487" fmla="*/ 536137 w 1190563"/>
              <a:gd name="connsiteY487" fmla="*/ 1075739 h 2290236"/>
              <a:gd name="connsiteX488" fmla="*/ 536137 w 1190563"/>
              <a:gd name="connsiteY488" fmla="*/ 1072165 h 2290236"/>
              <a:gd name="connsiteX489" fmla="*/ 545464 w 1190563"/>
              <a:gd name="connsiteY489" fmla="*/ 1053402 h 2290236"/>
              <a:gd name="connsiteX490" fmla="*/ 543598 w 1190563"/>
              <a:gd name="connsiteY490" fmla="*/ 1041787 h 2290236"/>
              <a:gd name="connsiteX491" fmla="*/ 562251 w 1190563"/>
              <a:gd name="connsiteY491" fmla="*/ 1034639 h 2290236"/>
              <a:gd name="connsiteX492" fmla="*/ 558520 w 1190563"/>
              <a:gd name="connsiteY492" fmla="*/ 994433 h 2290236"/>
              <a:gd name="connsiteX493" fmla="*/ 569712 w 1190563"/>
              <a:gd name="connsiteY493" fmla="*/ 1032852 h 2290236"/>
              <a:gd name="connsiteX494" fmla="*/ 577172 w 1190563"/>
              <a:gd name="connsiteY494" fmla="*/ 1025705 h 2290236"/>
              <a:gd name="connsiteX495" fmla="*/ 581835 w 1190563"/>
              <a:gd name="connsiteY495" fmla="*/ 1029279 h 2290236"/>
              <a:gd name="connsiteX496" fmla="*/ 595825 w 1190563"/>
              <a:gd name="connsiteY496" fmla="*/ 1002474 h 2290236"/>
              <a:gd name="connsiteX497" fmla="*/ 607016 w 1190563"/>
              <a:gd name="connsiteY497" fmla="*/ 1025705 h 2290236"/>
              <a:gd name="connsiteX498" fmla="*/ 616342 w 1190563"/>
              <a:gd name="connsiteY498" fmla="*/ 1022131 h 2290236"/>
              <a:gd name="connsiteX499" fmla="*/ 625668 w 1190563"/>
              <a:gd name="connsiteY499" fmla="*/ 1029279 h 2290236"/>
              <a:gd name="connsiteX500" fmla="*/ 648051 w 1190563"/>
              <a:gd name="connsiteY500" fmla="*/ 1024811 h 2290236"/>
              <a:gd name="connsiteX501" fmla="*/ 626601 w 1190563"/>
              <a:gd name="connsiteY501" fmla="*/ 1014983 h 2290236"/>
              <a:gd name="connsiteX502" fmla="*/ 635927 w 1190563"/>
              <a:gd name="connsiteY502" fmla="*/ 1006942 h 2290236"/>
              <a:gd name="connsiteX503" fmla="*/ 637792 w 1190563"/>
              <a:gd name="connsiteY503" fmla="*/ 1006942 h 2290236"/>
              <a:gd name="connsiteX504" fmla="*/ 635927 w 1190563"/>
              <a:gd name="connsiteY504" fmla="*/ 1004261 h 2290236"/>
              <a:gd name="connsiteX505" fmla="*/ 651782 w 1190563"/>
              <a:gd name="connsiteY505" fmla="*/ 997114 h 2290236"/>
              <a:gd name="connsiteX506" fmla="*/ 647118 w 1190563"/>
              <a:gd name="connsiteY506" fmla="*/ 995327 h 2290236"/>
              <a:gd name="connsiteX507" fmla="*/ 639658 w 1190563"/>
              <a:gd name="connsiteY507" fmla="*/ 972990 h 2290236"/>
              <a:gd name="connsiteX508" fmla="*/ 661108 w 1190563"/>
              <a:gd name="connsiteY508" fmla="*/ 964949 h 2290236"/>
              <a:gd name="connsiteX509" fmla="*/ 656445 w 1190563"/>
              <a:gd name="connsiteY509" fmla="*/ 948866 h 2290236"/>
              <a:gd name="connsiteX510" fmla="*/ 654579 w 1190563"/>
              <a:gd name="connsiteY510" fmla="*/ 959588 h 2290236"/>
              <a:gd name="connsiteX511" fmla="*/ 635927 w 1190563"/>
              <a:gd name="connsiteY511" fmla="*/ 957801 h 2290236"/>
              <a:gd name="connsiteX512" fmla="*/ 619140 w 1190563"/>
              <a:gd name="connsiteY512" fmla="*/ 981031 h 2290236"/>
              <a:gd name="connsiteX513" fmla="*/ 606084 w 1190563"/>
              <a:gd name="connsiteY513" fmla="*/ 973883 h 2290236"/>
              <a:gd name="connsiteX514" fmla="*/ 621938 w 1190563"/>
              <a:gd name="connsiteY514" fmla="*/ 958694 h 2290236"/>
              <a:gd name="connsiteX515" fmla="*/ 610746 w 1190563"/>
              <a:gd name="connsiteY515" fmla="*/ 959588 h 2290236"/>
              <a:gd name="connsiteX516" fmla="*/ 618207 w 1190563"/>
              <a:gd name="connsiteY516" fmla="*/ 943505 h 2290236"/>
              <a:gd name="connsiteX517" fmla="*/ 607949 w 1190563"/>
              <a:gd name="connsiteY517" fmla="*/ 942612 h 2290236"/>
              <a:gd name="connsiteX518" fmla="*/ 633129 w 1190563"/>
              <a:gd name="connsiteY518" fmla="*/ 930103 h 2290236"/>
              <a:gd name="connsiteX519" fmla="*/ 619140 w 1190563"/>
              <a:gd name="connsiteY519" fmla="*/ 925636 h 2290236"/>
              <a:gd name="connsiteX520" fmla="*/ 636860 w 1190563"/>
              <a:gd name="connsiteY520" fmla="*/ 928316 h 2290236"/>
              <a:gd name="connsiteX521" fmla="*/ 645253 w 1190563"/>
              <a:gd name="connsiteY521" fmla="*/ 911340 h 2290236"/>
              <a:gd name="connsiteX522" fmla="*/ 657377 w 1190563"/>
              <a:gd name="connsiteY522" fmla="*/ 939931 h 2290236"/>
              <a:gd name="connsiteX523" fmla="*/ 661108 w 1190563"/>
              <a:gd name="connsiteY523" fmla="*/ 925636 h 2290236"/>
              <a:gd name="connsiteX524" fmla="*/ 674164 w 1190563"/>
              <a:gd name="connsiteY524" fmla="*/ 947079 h 2290236"/>
              <a:gd name="connsiteX525" fmla="*/ 695614 w 1190563"/>
              <a:gd name="connsiteY525" fmla="*/ 944399 h 2290236"/>
              <a:gd name="connsiteX526" fmla="*/ 669501 w 1190563"/>
              <a:gd name="connsiteY526" fmla="*/ 928316 h 2290236"/>
              <a:gd name="connsiteX527" fmla="*/ 684423 w 1190563"/>
              <a:gd name="connsiteY527" fmla="*/ 914914 h 2290236"/>
              <a:gd name="connsiteX528" fmla="*/ 694682 w 1190563"/>
              <a:gd name="connsiteY528" fmla="*/ 930997 h 2290236"/>
              <a:gd name="connsiteX529" fmla="*/ 711469 w 1190563"/>
              <a:gd name="connsiteY529" fmla="*/ 939038 h 2290236"/>
              <a:gd name="connsiteX530" fmla="*/ 718930 w 1190563"/>
              <a:gd name="connsiteY530" fmla="*/ 949760 h 2290236"/>
              <a:gd name="connsiteX531" fmla="*/ 691884 w 1190563"/>
              <a:gd name="connsiteY531" fmla="*/ 891684 h 2290236"/>
              <a:gd name="connsiteX532" fmla="*/ 718930 w 1190563"/>
              <a:gd name="connsiteY532" fmla="*/ 880962 h 2290236"/>
              <a:gd name="connsiteX533" fmla="*/ 717064 w 1190563"/>
              <a:gd name="connsiteY533" fmla="*/ 928316 h 2290236"/>
              <a:gd name="connsiteX534" fmla="*/ 722660 w 1190563"/>
              <a:gd name="connsiteY534" fmla="*/ 922955 h 2290236"/>
              <a:gd name="connsiteX535" fmla="*/ 722660 w 1190563"/>
              <a:gd name="connsiteY535" fmla="*/ 905980 h 2290236"/>
              <a:gd name="connsiteX536" fmla="*/ 738515 w 1190563"/>
              <a:gd name="connsiteY536" fmla="*/ 903299 h 2290236"/>
              <a:gd name="connsiteX537" fmla="*/ 723593 w 1190563"/>
              <a:gd name="connsiteY537" fmla="*/ 893471 h 2290236"/>
              <a:gd name="connsiteX538" fmla="*/ 745043 w 1190563"/>
              <a:gd name="connsiteY538" fmla="*/ 866667 h 2290236"/>
              <a:gd name="connsiteX539" fmla="*/ 745043 w 1190563"/>
              <a:gd name="connsiteY539" fmla="*/ 923849 h 2290236"/>
              <a:gd name="connsiteX540" fmla="*/ 737582 w 1190563"/>
              <a:gd name="connsiteY540" fmla="*/ 942612 h 2290236"/>
              <a:gd name="connsiteX541" fmla="*/ 751571 w 1190563"/>
              <a:gd name="connsiteY541" fmla="*/ 913127 h 2290236"/>
              <a:gd name="connsiteX542" fmla="*/ 771156 w 1190563"/>
              <a:gd name="connsiteY542" fmla="*/ 910447 h 2290236"/>
              <a:gd name="connsiteX543" fmla="*/ 764628 w 1190563"/>
              <a:gd name="connsiteY543" fmla="*/ 905086 h 2290236"/>
              <a:gd name="connsiteX544" fmla="*/ 749706 w 1190563"/>
              <a:gd name="connsiteY544" fmla="*/ 880069 h 2290236"/>
              <a:gd name="connsiteX545" fmla="*/ 777684 w 1190563"/>
              <a:gd name="connsiteY545" fmla="*/ 869347 h 2290236"/>
              <a:gd name="connsiteX546" fmla="*/ 783280 w 1190563"/>
              <a:gd name="connsiteY546" fmla="*/ 845224 h 2290236"/>
              <a:gd name="connsiteX547" fmla="*/ 789809 w 1190563"/>
              <a:gd name="connsiteY547" fmla="*/ 847904 h 2290236"/>
              <a:gd name="connsiteX548" fmla="*/ 792606 w 1190563"/>
              <a:gd name="connsiteY548" fmla="*/ 855052 h 2290236"/>
              <a:gd name="connsiteX549" fmla="*/ 807528 w 1190563"/>
              <a:gd name="connsiteY549" fmla="*/ 863093 h 2290236"/>
              <a:gd name="connsiteX550" fmla="*/ 818720 w 1190563"/>
              <a:gd name="connsiteY550" fmla="*/ 872921 h 2290236"/>
              <a:gd name="connsiteX551" fmla="*/ 808461 w 1190563"/>
              <a:gd name="connsiteY551" fmla="*/ 862199 h 2290236"/>
              <a:gd name="connsiteX552" fmla="*/ 812191 w 1190563"/>
              <a:gd name="connsiteY552" fmla="*/ 859519 h 2290236"/>
              <a:gd name="connsiteX553" fmla="*/ 809393 w 1190563"/>
              <a:gd name="connsiteY553" fmla="*/ 829141 h 2290236"/>
              <a:gd name="connsiteX554" fmla="*/ 770223 w 1190563"/>
              <a:gd name="connsiteY554" fmla="*/ 825567 h 2290236"/>
              <a:gd name="connsiteX555" fmla="*/ 801000 w 1190563"/>
              <a:gd name="connsiteY555" fmla="*/ 806804 h 2290236"/>
              <a:gd name="connsiteX556" fmla="*/ 817787 w 1190563"/>
              <a:gd name="connsiteY556" fmla="*/ 817526 h 2290236"/>
              <a:gd name="connsiteX557" fmla="*/ 818720 w 1190563"/>
              <a:gd name="connsiteY557" fmla="*/ 811272 h 2290236"/>
              <a:gd name="connsiteX558" fmla="*/ 826181 w 1190563"/>
              <a:gd name="connsiteY558" fmla="*/ 812165 h 2290236"/>
              <a:gd name="connsiteX559" fmla="*/ 842968 w 1190563"/>
              <a:gd name="connsiteY559" fmla="*/ 813059 h 2290236"/>
              <a:gd name="connsiteX560" fmla="*/ 864418 w 1190563"/>
              <a:gd name="connsiteY560" fmla="*/ 840756 h 2290236"/>
              <a:gd name="connsiteX561" fmla="*/ 870946 w 1190563"/>
              <a:gd name="connsiteY561" fmla="*/ 829141 h 2290236"/>
              <a:gd name="connsiteX562" fmla="*/ 862553 w 1190563"/>
              <a:gd name="connsiteY562" fmla="*/ 829141 h 2290236"/>
              <a:gd name="connsiteX563" fmla="*/ 855092 w 1190563"/>
              <a:gd name="connsiteY563" fmla="*/ 824674 h 2290236"/>
              <a:gd name="connsiteX564" fmla="*/ 862553 w 1190563"/>
              <a:gd name="connsiteY564" fmla="*/ 816632 h 2290236"/>
              <a:gd name="connsiteX565" fmla="*/ 861620 w 1190563"/>
              <a:gd name="connsiteY565" fmla="*/ 788935 h 2290236"/>
              <a:gd name="connsiteX566" fmla="*/ 861620 w 1190563"/>
              <a:gd name="connsiteY566" fmla="*/ 787148 h 2290236"/>
              <a:gd name="connsiteX567" fmla="*/ 854159 w 1190563"/>
              <a:gd name="connsiteY567" fmla="*/ 798763 h 2290236"/>
              <a:gd name="connsiteX568" fmla="*/ 839237 w 1190563"/>
              <a:gd name="connsiteY568" fmla="*/ 786254 h 2290236"/>
              <a:gd name="connsiteX569" fmla="*/ 869081 w 1190563"/>
              <a:gd name="connsiteY569" fmla="*/ 774639 h 2290236"/>
              <a:gd name="connsiteX570" fmla="*/ 892396 w 1190563"/>
              <a:gd name="connsiteY570" fmla="*/ 772852 h 2290236"/>
              <a:gd name="connsiteX571" fmla="*/ 880272 w 1190563"/>
              <a:gd name="connsiteY571" fmla="*/ 765705 h 2290236"/>
              <a:gd name="connsiteX572" fmla="*/ 903587 w 1190563"/>
              <a:gd name="connsiteY572" fmla="*/ 750516 h 2290236"/>
              <a:gd name="connsiteX573" fmla="*/ 878407 w 1190563"/>
              <a:gd name="connsiteY573" fmla="*/ 729966 h 2290236"/>
              <a:gd name="connsiteX574" fmla="*/ 894261 w 1190563"/>
              <a:gd name="connsiteY574" fmla="*/ 732646 h 2290236"/>
              <a:gd name="connsiteX575" fmla="*/ 887733 w 1190563"/>
              <a:gd name="connsiteY575" fmla="*/ 712096 h 2290236"/>
              <a:gd name="connsiteX576" fmla="*/ 942757 w 1190563"/>
              <a:gd name="connsiteY576" fmla="*/ 712096 h 2290236"/>
              <a:gd name="connsiteX577" fmla="*/ 920374 w 1190563"/>
              <a:gd name="connsiteY577" fmla="*/ 761237 h 2290236"/>
              <a:gd name="connsiteX578" fmla="*/ 922240 w 1190563"/>
              <a:gd name="connsiteY578" fmla="*/ 762131 h 2290236"/>
              <a:gd name="connsiteX579" fmla="*/ 919442 w 1190563"/>
              <a:gd name="connsiteY579" fmla="*/ 763024 h 2290236"/>
              <a:gd name="connsiteX580" fmla="*/ 929701 w 1190563"/>
              <a:gd name="connsiteY580" fmla="*/ 763024 h 2290236"/>
              <a:gd name="connsiteX581" fmla="*/ 929701 w 1190563"/>
              <a:gd name="connsiteY581" fmla="*/ 779107 h 2290236"/>
              <a:gd name="connsiteX582" fmla="*/ 925038 w 1190563"/>
              <a:gd name="connsiteY582" fmla="*/ 794296 h 2290236"/>
              <a:gd name="connsiteX583" fmla="*/ 939027 w 1190563"/>
              <a:gd name="connsiteY583" fmla="*/ 806804 h 2290236"/>
              <a:gd name="connsiteX584" fmla="*/ 939959 w 1190563"/>
              <a:gd name="connsiteY584" fmla="*/ 795189 h 2290236"/>
              <a:gd name="connsiteX585" fmla="*/ 945555 w 1190563"/>
              <a:gd name="connsiteY585" fmla="*/ 781787 h 2290236"/>
              <a:gd name="connsiteX586" fmla="*/ 939959 w 1190563"/>
              <a:gd name="connsiteY586" fmla="*/ 774639 h 2290236"/>
              <a:gd name="connsiteX587" fmla="*/ 970736 w 1190563"/>
              <a:gd name="connsiteY587" fmla="*/ 695120 h 2290236"/>
              <a:gd name="connsiteX588" fmla="*/ 977264 w 1190563"/>
              <a:gd name="connsiteY588" fmla="*/ 720138 h 2290236"/>
              <a:gd name="connsiteX589" fmla="*/ 967005 w 1190563"/>
              <a:gd name="connsiteY589" fmla="*/ 734433 h 2290236"/>
              <a:gd name="connsiteX590" fmla="*/ 979129 w 1190563"/>
              <a:gd name="connsiteY590" fmla="*/ 731753 h 2290236"/>
              <a:gd name="connsiteX591" fmla="*/ 980994 w 1190563"/>
              <a:gd name="connsiteY591" fmla="*/ 750516 h 2290236"/>
              <a:gd name="connsiteX592" fmla="*/ 1002445 w 1190563"/>
              <a:gd name="connsiteY592" fmla="*/ 746048 h 2290236"/>
              <a:gd name="connsiteX593" fmla="*/ 994051 w 1190563"/>
              <a:gd name="connsiteY593" fmla="*/ 735327 h 2290236"/>
              <a:gd name="connsiteX594" fmla="*/ 994984 w 1190563"/>
              <a:gd name="connsiteY594" fmla="*/ 715670 h 2290236"/>
              <a:gd name="connsiteX595" fmla="*/ 1011771 w 1190563"/>
              <a:gd name="connsiteY595" fmla="*/ 703162 h 2290236"/>
              <a:gd name="connsiteX596" fmla="*/ 1005242 w 1190563"/>
              <a:gd name="connsiteY596" fmla="*/ 702268 h 2290236"/>
              <a:gd name="connsiteX597" fmla="*/ 987523 w 1190563"/>
              <a:gd name="connsiteY597" fmla="*/ 690653 h 2290236"/>
              <a:gd name="connsiteX598" fmla="*/ 1004310 w 1190563"/>
              <a:gd name="connsiteY598" fmla="*/ 687079 h 2290236"/>
              <a:gd name="connsiteX599" fmla="*/ 1001512 w 1190563"/>
              <a:gd name="connsiteY599" fmla="*/ 667423 h 2290236"/>
              <a:gd name="connsiteX600" fmla="*/ 1013636 w 1190563"/>
              <a:gd name="connsiteY600" fmla="*/ 673677 h 2290236"/>
              <a:gd name="connsiteX601" fmla="*/ 1041614 w 1190563"/>
              <a:gd name="connsiteY601" fmla="*/ 674571 h 2290236"/>
              <a:gd name="connsiteX602" fmla="*/ 1019232 w 1190563"/>
              <a:gd name="connsiteY602" fmla="*/ 725498 h 2290236"/>
              <a:gd name="connsiteX603" fmla="*/ 1025760 w 1190563"/>
              <a:gd name="connsiteY603" fmla="*/ 721031 h 2290236"/>
              <a:gd name="connsiteX604" fmla="*/ 1040682 w 1190563"/>
              <a:gd name="connsiteY604" fmla="*/ 704948 h 2290236"/>
              <a:gd name="connsiteX605" fmla="*/ 1041614 w 1190563"/>
              <a:gd name="connsiteY605" fmla="*/ 717457 h 2290236"/>
              <a:gd name="connsiteX606" fmla="*/ 1031356 w 1190563"/>
              <a:gd name="connsiteY606" fmla="*/ 736220 h 2290236"/>
              <a:gd name="connsiteX607" fmla="*/ 1050008 w 1190563"/>
              <a:gd name="connsiteY607" fmla="*/ 729072 h 2290236"/>
              <a:gd name="connsiteX608" fmla="*/ 1051873 w 1190563"/>
              <a:gd name="connsiteY608" fmla="*/ 731753 h 2290236"/>
              <a:gd name="connsiteX609" fmla="*/ 1059334 w 1190563"/>
              <a:gd name="connsiteY609" fmla="*/ 732646 h 2290236"/>
              <a:gd name="connsiteX610" fmla="*/ 1050940 w 1190563"/>
              <a:gd name="connsiteY610" fmla="*/ 722818 h 2290236"/>
              <a:gd name="connsiteX611" fmla="*/ 1052806 w 1190563"/>
              <a:gd name="connsiteY611" fmla="*/ 683505 h 2290236"/>
              <a:gd name="connsiteX612" fmla="*/ 1081717 w 1190563"/>
              <a:gd name="connsiteY612" fmla="*/ 702268 h 2290236"/>
              <a:gd name="connsiteX613" fmla="*/ 1110628 w 1190563"/>
              <a:gd name="connsiteY613" fmla="*/ 685292 h 2290236"/>
              <a:gd name="connsiteX614" fmla="*/ 1114358 w 1190563"/>
              <a:gd name="connsiteY614" fmla="*/ 706736 h 2290236"/>
              <a:gd name="connsiteX615" fmla="*/ 1120887 w 1190563"/>
              <a:gd name="connsiteY615" fmla="*/ 706736 h 2290236"/>
              <a:gd name="connsiteX616" fmla="*/ 1136741 w 1190563"/>
              <a:gd name="connsiteY616" fmla="*/ 699588 h 2290236"/>
              <a:gd name="connsiteX617" fmla="*/ 1137674 w 1190563"/>
              <a:gd name="connsiteY617" fmla="*/ 704055 h 2290236"/>
              <a:gd name="connsiteX618" fmla="*/ 1147000 w 1190563"/>
              <a:gd name="connsiteY618" fmla="*/ 706736 h 2290236"/>
              <a:gd name="connsiteX619" fmla="*/ 1150730 w 1190563"/>
              <a:gd name="connsiteY619" fmla="*/ 710309 h 2290236"/>
              <a:gd name="connsiteX620" fmla="*/ 1166585 w 1190563"/>
              <a:gd name="connsiteY620" fmla="*/ 721924 h 2290236"/>
              <a:gd name="connsiteX621" fmla="*/ 1160989 w 1190563"/>
              <a:gd name="connsiteY621" fmla="*/ 725498 h 2290236"/>
              <a:gd name="connsiteX622" fmla="*/ 1147000 w 1190563"/>
              <a:gd name="connsiteY622" fmla="*/ 733540 h 2290236"/>
              <a:gd name="connsiteX623" fmla="*/ 1138606 w 1190563"/>
              <a:gd name="connsiteY623" fmla="*/ 756770 h 2290236"/>
              <a:gd name="connsiteX624" fmla="*/ 1076121 w 1190563"/>
              <a:gd name="connsiteY624" fmla="*/ 771065 h 2290236"/>
              <a:gd name="connsiteX625" fmla="*/ 1085447 w 1190563"/>
              <a:gd name="connsiteY625" fmla="*/ 768385 h 2290236"/>
              <a:gd name="connsiteX626" fmla="*/ 1098504 w 1190563"/>
              <a:gd name="connsiteY626" fmla="*/ 770172 h 2290236"/>
              <a:gd name="connsiteX627" fmla="*/ 1101302 w 1190563"/>
              <a:gd name="connsiteY627" fmla="*/ 771959 h 2290236"/>
              <a:gd name="connsiteX628" fmla="*/ 1123684 w 1190563"/>
              <a:gd name="connsiteY628" fmla="*/ 773746 h 2290236"/>
              <a:gd name="connsiteX629" fmla="*/ 1115291 w 1190563"/>
              <a:gd name="connsiteY629" fmla="*/ 789828 h 2290236"/>
              <a:gd name="connsiteX630" fmla="*/ 1127415 w 1190563"/>
              <a:gd name="connsiteY630" fmla="*/ 778213 h 2290236"/>
              <a:gd name="connsiteX631" fmla="*/ 1129280 w 1190563"/>
              <a:gd name="connsiteY631" fmla="*/ 803230 h 2290236"/>
              <a:gd name="connsiteX632" fmla="*/ 1132078 w 1190563"/>
              <a:gd name="connsiteY632" fmla="*/ 799656 h 2290236"/>
              <a:gd name="connsiteX633" fmla="*/ 1155393 w 1190563"/>
              <a:gd name="connsiteY633" fmla="*/ 798763 h 2290236"/>
              <a:gd name="connsiteX634" fmla="*/ 1149798 w 1190563"/>
              <a:gd name="connsiteY634" fmla="*/ 792509 h 2290236"/>
              <a:gd name="connsiteX635" fmla="*/ 1151663 w 1190563"/>
              <a:gd name="connsiteY635" fmla="*/ 775533 h 2290236"/>
              <a:gd name="connsiteX636" fmla="*/ 1153528 w 1190563"/>
              <a:gd name="connsiteY636" fmla="*/ 780894 h 2290236"/>
              <a:gd name="connsiteX637" fmla="*/ 1175911 w 1190563"/>
              <a:gd name="connsiteY637" fmla="*/ 780000 h 2290236"/>
              <a:gd name="connsiteX638" fmla="*/ 1178709 w 1190563"/>
              <a:gd name="connsiteY638" fmla="*/ 780000 h 2290236"/>
              <a:gd name="connsiteX639" fmla="*/ 775819 w 1190563"/>
              <a:gd name="connsiteY639" fmla="*/ 963162 h 2290236"/>
              <a:gd name="connsiteX640" fmla="*/ 775819 w 1190563"/>
              <a:gd name="connsiteY640" fmla="*/ 963162 h 2290236"/>
              <a:gd name="connsiteX641" fmla="*/ 775819 w 1190563"/>
              <a:gd name="connsiteY641" fmla="*/ 963162 h 2290236"/>
              <a:gd name="connsiteX642" fmla="*/ 777684 w 1190563"/>
              <a:gd name="connsiteY642" fmla="*/ 964055 h 2290236"/>
              <a:gd name="connsiteX643" fmla="*/ 777684 w 1190563"/>
              <a:gd name="connsiteY643" fmla="*/ 964055 h 2290236"/>
              <a:gd name="connsiteX644" fmla="*/ 777684 w 1190563"/>
              <a:gd name="connsiteY644" fmla="*/ 964055 h 2290236"/>
              <a:gd name="connsiteX645" fmla="*/ 778617 w 1190563"/>
              <a:gd name="connsiteY645" fmla="*/ 964055 h 2290236"/>
              <a:gd name="connsiteX646" fmla="*/ 779550 w 1190563"/>
              <a:gd name="connsiteY646" fmla="*/ 964055 h 2290236"/>
              <a:gd name="connsiteX647" fmla="*/ 778617 w 1190563"/>
              <a:gd name="connsiteY647" fmla="*/ 964055 h 2290236"/>
              <a:gd name="connsiteX648" fmla="*/ 780482 w 1190563"/>
              <a:gd name="connsiteY648" fmla="*/ 964949 h 2290236"/>
              <a:gd name="connsiteX649" fmla="*/ 780482 w 1190563"/>
              <a:gd name="connsiteY649" fmla="*/ 964949 h 2290236"/>
              <a:gd name="connsiteX650" fmla="*/ 780482 w 1190563"/>
              <a:gd name="connsiteY650" fmla="*/ 964949 h 2290236"/>
              <a:gd name="connsiteX651" fmla="*/ 781415 w 1190563"/>
              <a:gd name="connsiteY651" fmla="*/ 964949 h 2290236"/>
              <a:gd name="connsiteX652" fmla="*/ 781415 w 1190563"/>
              <a:gd name="connsiteY652" fmla="*/ 964949 h 2290236"/>
              <a:gd name="connsiteX653" fmla="*/ 781415 w 1190563"/>
              <a:gd name="connsiteY653" fmla="*/ 964949 h 2290236"/>
              <a:gd name="connsiteX654" fmla="*/ 948353 w 1190563"/>
              <a:gd name="connsiteY654" fmla="*/ 690653 h 2290236"/>
              <a:gd name="connsiteX655" fmla="*/ 931566 w 1190563"/>
              <a:gd name="connsiteY655" fmla="*/ 704948 h 2290236"/>
              <a:gd name="connsiteX656" fmla="*/ 948353 w 1190563"/>
              <a:gd name="connsiteY656" fmla="*/ 690653 h 2290236"/>
              <a:gd name="connsiteX657" fmla="*/ 806596 w 1190563"/>
              <a:gd name="connsiteY657" fmla="*/ 760344 h 2290236"/>
              <a:gd name="connsiteX658" fmla="*/ 814989 w 1190563"/>
              <a:gd name="connsiteY658" fmla="*/ 764811 h 2290236"/>
              <a:gd name="connsiteX659" fmla="*/ 812191 w 1190563"/>
              <a:gd name="connsiteY659" fmla="*/ 753196 h 2290236"/>
              <a:gd name="connsiteX660" fmla="*/ 816854 w 1190563"/>
              <a:gd name="connsiteY660" fmla="*/ 758557 h 2290236"/>
              <a:gd name="connsiteX661" fmla="*/ 816854 w 1190563"/>
              <a:gd name="connsiteY661" fmla="*/ 752303 h 2290236"/>
              <a:gd name="connsiteX662" fmla="*/ 829911 w 1190563"/>
              <a:gd name="connsiteY662" fmla="*/ 759450 h 2290236"/>
              <a:gd name="connsiteX663" fmla="*/ 827113 w 1190563"/>
              <a:gd name="connsiteY663" fmla="*/ 752303 h 2290236"/>
              <a:gd name="connsiteX664" fmla="*/ 850428 w 1190563"/>
              <a:gd name="connsiteY664" fmla="*/ 737114 h 2290236"/>
              <a:gd name="connsiteX665" fmla="*/ 849496 w 1190563"/>
              <a:gd name="connsiteY665" fmla="*/ 738007 h 2290236"/>
              <a:gd name="connsiteX666" fmla="*/ 853226 w 1190563"/>
              <a:gd name="connsiteY666" fmla="*/ 739794 h 2290236"/>
              <a:gd name="connsiteX667" fmla="*/ 846698 w 1190563"/>
              <a:gd name="connsiteY667" fmla="*/ 750516 h 2290236"/>
              <a:gd name="connsiteX668" fmla="*/ 806596 w 1190563"/>
              <a:gd name="connsiteY668" fmla="*/ 781787 h 2290236"/>
              <a:gd name="connsiteX669" fmla="*/ 812191 w 1190563"/>
              <a:gd name="connsiteY669" fmla="*/ 764811 h 2290236"/>
              <a:gd name="connsiteX670" fmla="*/ 807528 w 1190563"/>
              <a:gd name="connsiteY670" fmla="*/ 763024 h 2290236"/>
              <a:gd name="connsiteX671" fmla="*/ 806596 w 1190563"/>
              <a:gd name="connsiteY671" fmla="*/ 760344 h 2290236"/>
              <a:gd name="connsiteX672" fmla="*/ 800067 w 1190563"/>
              <a:gd name="connsiteY672" fmla="*/ 763918 h 2290236"/>
              <a:gd name="connsiteX673" fmla="*/ 796337 w 1190563"/>
              <a:gd name="connsiteY673" fmla="*/ 763918 h 2290236"/>
              <a:gd name="connsiteX674" fmla="*/ 800067 w 1190563"/>
              <a:gd name="connsiteY674" fmla="*/ 763918 h 2290236"/>
              <a:gd name="connsiteX675" fmla="*/ 744110 w 1190563"/>
              <a:gd name="connsiteY675" fmla="*/ 827354 h 2290236"/>
              <a:gd name="connsiteX676" fmla="*/ 756235 w 1190563"/>
              <a:gd name="connsiteY676" fmla="*/ 820206 h 2290236"/>
              <a:gd name="connsiteX677" fmla="*/ 759032 w 1190563"/>
              <a:gd name="connsiteY677" fmla="*/ 821100 h 2290236"/>
              <a:gd name="connsiteX678" fmla="*/ 747841 w 1190563"/>
              <a:gd name="connsiteY678" fmla="*/ 840756 h 2290236"/>
              <a:gd name="connsiteX679" fmla="*/ 744110 w 1190563"/>
              <a:gd name="connsiteY679" fmla="*/ 827354 h 2290236"/>
              <a:gd name="connsiteX680" fmla="*/ 726391 w 1190563"/>
              <a:gd name="connsiteY680" fmla="*/ 849691 h 2290236"/>
              <a:gd name="connsiteX681" fmla="*/ 727323 w 1190563"/>
              <a:gd name="connsiteY681" fmla="*/ 851478 h 2290236"/>
              <a:gd name="connsiteX682" fmla="*/ 726391 w 1190563"/>
              <a:gd name="connsiteY682" fmla="*/ 854158 h 2290236"/>
              <a:gd name="connsiteX683" fmla="*/ 726391 w 1190563"/>
              <a:gd name="connsiteY683" fmla="*/ 849691 h 2290236"/>
              <a:gd name="connsiteX684" fmla="*/ 676962 w 1190563"/>
              <a:gd name="connsiteY684" fmla="*/ 866667 h 2290236"/>
              <a:gd name="connsiteX685" fmla="*/ 694682 w 1190563"/>
              <a:gd name="connsiteY685" fmla="*/ 880069 h 2290236"/>
              <a:gd name="connsiteX686" fmla="*/ 676962 w 1190563"/>
              <a:gd name="connsiteY686" fmla="*/ 866667 h 2290236"/>
              <a:gd name="connsiteX687" fmla="*/ 547329 w 1190563"/>
              <a:gd name="connsiteY687" fmla="*/ 1012303 h 2290236"/>
              <a:gd name="connsiteX688" fmla="*/ 544531 w 1190563"/>
              <a:gd name="connsiteY688" fmla="*/ 1018557 h 2290236"/>
              <a:gd name="connsiteX689" fmla="*/ 537070 w 1190563"/>
              <a:gd name="connsiteY689" fmla="*/ 1040894 h 2290236"/>
              <a:gd name="connsiteX690" fmla="*/ 524946 w 1190563"/>
              <a:gd name="connsiteY690" fmla="*/ 1035533 h 2290236"/>
              <a:gd name="connsiteX691" fmla="*/ 535205 w 1190563"/>
              <a:gd name="connsiteY691" fmla="*/ 1019450 h 2290236"/>
              <a:gd name="connsiteX692" fmla="*/ 518418 w 1190563"/>
              <a:gd name="connsiteY692" fmla="*/ 1026598 h 2290236"/>
              <a:gd name="connsiteX693" fmla="*/ 509092 w 1190563"/>
              <a:gd name="connsiteY693" fmla="*/ 1038213 h 2290236"/>
              <a:gd name="connsiteX694" fmla="*/ 547329 w 1190563"/>
              <a:gd name="connsiteY694" fmla="*/ 1012303 h 2290236"/>
              <a:gd name="connsiteX695" fmla="*/ 472720 w 1190563"/>
              <a:gd name="connsiteY695" fmla="*/ 1093608 h 2290236"/>
              <a:gd name="connsiteX696" fmla="*/ 476450 w 1190563"/>
              <a:gd name="connsiteY696" fmla="*/ 1077526 h 2290236"/>
              <a:gd name="connsiteX697" fmla="*/ 468989 w 1190563"/>
              <a:gd name="connsiteY697" fmla="*/ 1105224 h 2290236"/>
              <a:gd name="connsiteX698" fmla="*/ 467124 w 1190563"/>
              <a:gd name="connsiteY698" fmla="*/ 1103437 h 2290236"/>
              <a:gd name="connsiteX699" fmla="*/ 472720 w 1190563"/>
              <a:gd name="connsiteY699" fmla="*/ 1093608 h 2290236"/>
              <a:gd name="connsiteX700" fmla="*/ 242364 w 1190563"/>
              <a:gd name="connsiteY700" fmla="*/ 1603780 h 2290236"/>
              <a:gd name="connsiteX701" fmla="*/ 245162 w 1190563"/>
              <a:gd name="connsiteY701" fmla="*/ 1615395 h 2290236"/>
              <a:gd name="connsiteX702" fmla="*/ 241431 w 1190563"/>
              <a:gd name="connsiteY702" fmla="*/ 1617183 h 2290236"/>
              <a:gd name="connsiteX703" fmla="*/ 229307 w 1190563"/>
              <a:gd name="connsiteY703" fmla="*/ 1618969 h 2290236"/>
              <a:gd name="connsiteX704" fmla="*/ 242364 w 1190563"/>
              <a:gd name="connsiteY704" fmla="*/ 1603780 h 2290236"/>
              <a:gd name="connsiteX705" fmla="*/ 68897 w 1190563"/>
              <a:gd name="connsiteY705" fmla="*/ 1770859 h 2290236"/>
              <a:gd name="connsiteX706" fmla="*/ 81954 w 1190563"/>
              <a:gd name="connsiteY706" fmla="*/ 1771753 h 2290236"/>
              <a:gd name="connsiteX707" fmla="*/ 82886 w 1190563"/>
              <a:gd name="connsiteY707" fmla="*/ 1769966 h 2290236"/>
              <a:gd name="connsiteX708" fmla="*/ 83819 w 1190563"/>
              <a:gd name="connsiteY708" fmla="*/ 1771753 h 2290236"/>
              <a:gd name="connsiteX709" fmla="*/ 81021 w 1190563"/>
              <a:gd name="connsiteY709" fmla="*/ 1773540 h 2290236"/>
              <a:gd name="connsiteX710" fmla="*/ 81954 w 1190563"/>
              <a:gd name="connsiteY710" fmla="*/ 1772646 h 2290236"/>
              <a:gd name="connsiteX711" fmla="*/ 70763 w 1190563"/>
              <a:gd name="connsiteY711" fmla="*/ 1778901 h 2290236"/>
              <a:gd name="connsiteX712" fmla="*/ 68897 w 1190563"/>
              <a:gd name="connsiteY712" fmla="*/ 1770859 h 2290236"/>
              <a:gd name="connsiteX713" fmla="*/ 8277 w 1190563"/>
              <a:gd name="connsiteY713" fmla="*/ 2113952 h 2290236"/>
              <a:gd name="connsiteX714" fmla="*/ 10143 w 1190563"/>
              <a:gd name="connsiteY714" fmla="*/ 2112165 h 2290236"/>
              <a:gd name="connsiteX715" fmla="*/ 11075 w 1190563"/>
              <a:gd name="connsiteY715" fmla="*/ 2139863 h 2290236"/>
              <a:gd name="connsiteX716" fmla="*/ 8277 w 1190563"/>
              <a:gd name="connsiteY716" fmla="*/ 2113952 h 2290236"/>
              <a:gd name="connsiteX717" fmla="*/ 23199 w 1190563"/>
              <a:gd name="connsiteY717" fmla="*/ 2047835 h 2290236"/>
              <a:gd name="connsiteX718" fmla="*/ 23199 w 1190563"/>
              <a:gd name="connsiteY718" fmla="*/ 2046942 h 2290236"/>
              <a:gd name="connsiteX719" fmla="*/ 23199 w 1190563"/>
              <a:gd name="connsiteY719" fmla="*/ 2046048 h 2290236"/>
              <a:gd name="connsiteX720" fmla="*/ 27862 w 1190563"/>
              <a:gd name="connsiteY720" fmla="*/ 2050516 h 2290236"/>
              <a:gd name="connsiteX721" fmla="*/ 21334 w 1190563"/>
              <a:gd name="connsiteY721" fmla="*/ 2048729 h 2290236"/>
              <a:gd name="connsiteX722" fmla="*/ 20401 w 1190563"/>
              <a:gd name="connsiteY722" fmla="*/ 2050516 h 2290236"/>
              <a:gd name="connsiteX723" fmla="*/ 23199 w 1190563"/>
              <a:gd name="connsiteY723" fmla="*/ 2047835 h 2290236"/>
              <a:gd name="connsiteX724" fmla="*/ 381323 w 1190563"/>
              <a:gd name="connsiteY724" fmla="*/ 1481375 h 2290236"/>
              <a:gd name="connsiteX725" fmla="*/ 371997 w 1190563"/>
              <a:gd name="connsiteY725" fmla="*/ 1483162 h 2290236"/>
              <a:gd name="connsiteX726" fmla="*/ 381323 w 1190563"/>
              <a:gd name="connsiteY726" fmla="*/ 1481375 h 2290236"/>
              <a:gd name="connsiteX727" fmla="*/ 928768 w 1190563"/>
              <a:gd name="connsiteY727" fmla="*/ 761237 h 2290236"/>
              <a:gd name="connsiteX728" fmla="*/ 922240 w 1190563"/>
              <a:gd name="connsiteY728" fmla="*/ 762131 h 2290236"/>
              <a:gd name="connsiteX729" fmla="*/ 928768 w 1190563"/>
              <a:gd name="connsiteY729" fmla="*/ 761237 h 2290236"/>
              <a:gd name="connsiteX730" fmla="*/ 771156 w 1190563"/>
              <a:gd name="connsiteY730" fmla="*/ 962268 h 2290236"/>
              <a:gd name="connsiteX731" fmla="*/ 772089 w 1190563"/>
              <a:gd name="connsiteY731" fmla="*/ 962268 h 2290236"/>
              <a:gd name="connsiteX732" fmla="*/ 771156 w 1190563"/>
              <a:gd name="connsiteY732" fmla="*/ 962268 h 2290236"/>
              <a:gd name="connsiteX733" fmla="*/ 773954 w 1190563"/>
              <a:gd name="connsiteY733" fmla="*/ 963162 h 2290236"/>
              <a:gd name="connsiteX734" fmla="*/ 775819 w 1190563"/>
              <a:gd name="connsiteY734" fmla="*/ 963162 h 2290236"/>
              <a:gd name="connsiteX735" fmla="*/ 773954 w 1190563"/>
              <a:gd name="connsiteY735" fmla="*/ 963162 h 2290236"/>
              <a:gd name="connsiteX736" fmla="*/ 776752 w 1190563"/>
              <a:gd name="connsiteY736" fmla="*/ 963162 h 2290236"/>
              <a:gd name="connsiteX737" fmla="*/ 777684 w 1190563"/>
              <a:gd name="connsiteY737" fmla="*/ 964055 h 2290236"/>
              <a:gd name="connsiteX738" fmla="*/ 776752 w 1190563"/>
              <a:gd name="connsiteY738" fmla="*/ 963162 h 2290236"/>
              <a:gd name="connsiteX739" fmla="*/ 777684 w 1190563"/>
              <a:gd name="connsiteY739" fmla="*/ 964055 h 2290236"/>
              <a:gd name="connsiteX740" fmla="*/ 777684 w 1190563"/>
              <a:gd name="connsiteY740" fmla="*/ 964055 h 2290236"/>
              <a:gd name="connsiteX741" fmla="*/ 777684 w 1190563"/>
              <a:gd name="connsiteY741" fmla="*/ 964055 h 22902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</a:cxnLst>
            <a:rect l="l" t="t" r="r" b="b"/>
            <a:pathLst>
              <a:path w="1190563" h="2290236">
                <a:moveTo>
                  <a:pt x="772089" y="962268"/>
                </a:moveTo>
                <a:cubicBezTo>
                  <a:pt x="772089" y="962268"/>
                  <a:pt x="772089" y="962268"/>
                  <a:pt x="772089" y="962268"/>
                </a:cubicBezTo>
                <a:moveTo>
                  <a:pt x="527744" y="0"/>
                </a:moveTo>
                <a:cubicBezTo>
                  <a:pt x="527744" y="1787"/>
                  <a:pt x="527744" y="3574"/>
                  <a:pt x="527744" y="3574"/>
                </a:cubicBezTo>
                <a:cubicBezTo>
                  <a:pt x="524013" y="7148"/>
                  <a:pt x="515620" y="1787"/>
                  <a:pt x="512822" y="5361"/>
                </a:cubicBezTo>
                <a:cubicBezTo>
                  <a:pt x="501631" y="17869"/>
                  <a:pt x="510957" y="23230"/>
                  <a:pt x="510957" y="34845"/>
                </a:cubicBezTo>
                <a:cubicBezTo>
                  <a:pt x="510957" y="41993"/>
                  <a:pt x="511889" y="50928"/>
                  <a:pt x="509092" y="58076"/>
                </a:cubicBezTo>
                <a:cubicBezTo>
                  <a:pt x="508159" y="59863"/>
                  <a:pt x="501631" y="56289"/>
                  <a:pt x="501631" y="58969"/>
                </a:cubicBezTo>
                <a:cubicBezTo>
                  <a:pt x="502563" y="62543"/>
                  <a:pt x="509092" y="63436"/>
                  <a:pt x="509092" y="67904"/>
                </a:cubicBezTo>
                <a:cubicBezTo>
                  <a:pt x="510024" y="75945"/>
                  <a:pt x="497900" y="82199"/>
                  <a:pt x="500698" y="90241"/>
                </a:cubicBezTo>
                <a:cubicBezTo>
                  <a:pt x="503496" y="97388"/>
                  <a:pt x="521215" y="98282"/>
                  <a:pt x="505361" y="110790"/>
                </a:cubicBezTo>
                <a:cubicBezTo>
                  <a:pt x="500698" y="114364"/>
                  <a:pt x="493237" y="118832"/>
                  <a:pt x="487641" y="116151"/>
                </a:cubicBezTo>
                <a:cubicBezTo>
                  <a:pt x="482978" y="114364"/>
                  <a:pt x="487641" y="105430"/>
                  <a:pt x="483911" y="100962"/>
                </a:cubicBezTo>
                <a:cubicBezTo>
                  <a:pt x="467124" y="74158"/>
                  <a:pt x="479248" y="134914"/>
                  <a:pt x="459663" y="82199"/>
                </a:cubicBezTo>
                <a:cubicBezTo>
                  <a:pt x="455933" y="72371"/>
                  <a:pt x="477382" y="69691"/>
                  <a:pt x="486709" y="66117"/>
                </a:cubicBezTo>
                <a:cubicBezTo>
                  <a:pt x="489507" y="65223"/>
                  <a:pt x="482046" y="69691"/>
                  <a:pt x="479248" y="68797"/>
                </a:cubicBezTo>
                <a:cubicBezTo>
                  <a:pt x="475517" y="67010"/>
                  <a:pt x="476450" y="58076"/>
                  <a:pt x="471787" y="58076"/>
                </a:cubicBezTo>
                <a:cubicBezTo>
                  <a:pt x="464326" y="58076"/>
                  <a:pt x="460595" y="67010"/>
                  <a:pt x="454067" y="68797"/>
                </a:cubicBezTo>
                <a:cubicBezTo>
                  <a:pt x="446606" y="70584"/>
                  <a:pt x="446606" y="58076"/>
                  <a:pt x="443808" y="56289"/>
                </a:cubicBezTo>
                <a:cubicBezTo>
                  <a:pt x="439145" y="53608"/>
                  <a:pt x="432617" y="54502"/>
                  <a:pt x="427954" y="51821"/>
                </a:cubicBezTo>
                <a:cubicBezTo>
                  <a:pt x="419561" y="46460"/>
                  <a:pt x="410234" y="16976"/>
                  <a:pt x="409302" y="10722"/>
                </a:cubicBezTo>
                <a:cubicBezTo>
                  <a:pt x="408369" y="5361"/>
                  <a:pt x="418628" y="2680"/>
                  <a:pt x="424224" y="3574"/>
                </a:cubicBezTo>
                <a:cubicBezTo>
                  <a:pt x="433550" y="5361"/>
                  <a:pt x="424224" y="11615"/>
                  <a:pt x="426089" y="15189"/>
                </a:cubicBezTo>
                <a:cubicBezTo>
                  <a:pt x="429819" y="19656"/>
                  <a:pt x="431684" y="4467"/>
                  <a:pt x="438213" y="4467"/>
                </a:cubicBezTo>
                <a:cubicBezTo>
                  <a:pt x="455933" y="5361"/>
                  <a:pt x="458730" y="8041"/>
                  <a:pt x="472720" y="16976"/>
                </a:cubicBezTo>
                <a:cubicBezTo>
                  <a:pt x="473652" y="17869"/>
                  <a:pt x="470854" y="14296"/>
                  <a:pt x="471787" y="13402"/>
                </a:cubicBezTo>
                <a:cubicBezTo>
                  <a:pt x="473652" y="8935"/>
                  <a:pt x="467124" y="4467"/>
                  <a:pt x="462461" y="2680"/>
                </a:cubicBezTo>
                <a:cubicBezTo>
                  <a:pt x="457798" y="893"/>
                  <a:pt x="453134" y="893"/>
                  <a:pt x="447539" y="0"/>
                </a:cubicBezTo>
                <a:moveTo>
                  <a:pt x="656445" y="0"/>
                </a:moveTo>
                <a:cubicBezTo>
                  <a:pt x="652714" y="8041"/>
                  <a:pt x="649916" y="17869"/>
                  <a:pt x="643388" y="15189"/>
                </a:cubicBezTo>
                <a:cubicBezTo>
                  <a:pt x="641523" y="13402"/>
                  <a:pt x="640590" y="7148"/>
                  <a:pt x="641523" y="0"/>
                </a:cubicBezTo>
                <a:moveTo>
                  <a:pt x="781415" y="964949"/>
                </a:moveTo>
                <a:cubicBezTo>
                  <a:pt x="782348" y="964949"/>
                  <a:pt x="782348" y="964949"/>
                  <a:pt x="782348" y="965842"/>
                </a:cubicBezTo>
                <a:moveTo>
                  <a:pt x="933431" y="1117732"/>
                </a:moveTo>
                <a:cubicBezTo>
                  <a:pt x="933431" y="1117732"/>
                  <a:pt x="932499" y="1117732"/>
                  <a:pt x="932499" y="1117732"/>
                </a:cubicBezTo>
                <a:moveTo>
                  <a:pt x="932499" y="1118626"/>
                </a:moveTo>
                <a:cubicBezTo>
                  <a:pt x="932499" y="1118626"/>
                  <a:pt x="932499" y="1118626"/>
                  <a:pt x="932499" y="1118626"/>
                </a:cubicBezTo>
                <a:moveTo>
                  <a:pt x="1178709" y="780000"/>
                </a:moveTo>
                <a:cubicBezTo>
                  <a:pt x="1184304" y="787148"/>
                  <a:pt x="1197361" y="804124"/>
                  <a:pt x="1186170" y="807698"/>
                </a:cubicBezTo>
                <a:cubicBezTo>
                  <a:pt x="1174978" y="811272"/>
                  <a:pt x="1146067" y="796976"/>
                  <a:pt x="1155393" y="805017"/>
                </a:cubicBezTo>
                <a:cubicBezTo>
                  <a:pt x="1173113" y="819313"/>
                  <a:pt x="1137674" y="839863"/>
                  <a:pt x="1133011" y="850584"/>
                </a:cubicBezTo>
                <a:cubicBezTo>
                  <a:pt x="1133011" y="851478"/>
                  <a:pt x="1144202" y="889897"/>
                  <a:pt x="1131145" y="885430"/>
                </a:cubicBezTo>
                <a:cubicBezTo>
                  <a:pt x="1095706" y="872028"/>
                  <a:pt x="1137674" y="849691"/>
                  <a:pt x="1125550" y="830034"/>
                </a:cubicBezTo>
                <a:cubicBezTo>
                  <a:pt x="1106898" y="798763"/>
                  <a:pt x="1077986" y="810378"/>
                  <a:pt x="1053738" y="785361"/>
                </a:cubicBezTo>
                <a:lnTo>
                  <a:pt x="1052806" y="780894"/>
                </a:lnTo>
                <a:cubicBezTo>
                  <a:pt x="1051873" y="780894"/>
                  <a:pt x="1050940" y="780894"/>
                  <a:pt x="1050008" y="781787"/>
                </a:cubicBezTo>
                <a:cubicBezTo>
                  <a:pt x="1050008" y="780894"/>
                  <a:pt x="1049075" y="780894"/>
                  <a:pt x="1049075" y="780000"/>
                </a:cubicBezTo>
                <a:lnTo>
                  <a:pt x="1049075" y="781787"/>
                </a:lnTo>
                <a:cubicBezTo>
                  <a:pt x="1030423" y="785361"/>
                  <a:pt x="1034153" y="805911"/>
                  <a:pt x="1018299" y="810378"/>
                </a:cubicBezTo>
                <a:cubicBezTo>
                  <a:pt x="1004310" y="813952"/>
                  <a:pt x="1009906" y="795189"/>
                  <a:pt x="994051" y="812165"/>
                </a:cubicBezTo>
                <a:cubicBezTo>
                  <a:pt x="992186" y="814846"/>
                  <a:pt x="994051" y="819313"/>
                  <a:pt x="993119" y="822887"/>
                </a:cubicBezTo>
                <a:cubicBezTo>
                  <a:pt x="992186" y="823780"/>
                  <a:pt x="981927" y="842543"/>
                  <a:pt x="981927" y="843437"/>
                </a:cubicBezTo>
                <a:cubicBezTo>
                  <a:pt x="979129" y="850584"/>
                  <a:pt x="984725" y="873815"/>
                  <a:pt x="985658" y="880069"/>
                </a:cubicBezTo>
                <a:cubicBezTo>
                  <a:pt x="985658" y="882749"/>
                  <a:pt x="983792" y="884536"/>
                  <a:pt x="983792" y="887217"/>
                </a:cubicBezTo>
                <a:cubicBezTo>
                  <a:pt x="983792" y="892577"/>
                  <a:pt x="984725" y="897045"/>
                  <a:pt x="985658" y="902406"/>
                </a:cubicBezTo>
                <a:cubicBezTo>
                  <a:pt x="988455" y="909553"/>
                  <a:pt x="994984" y="914914"/>
                  <a:pt x="995916" y="922062"/>
                </a:cubicBezTo>
                <a:cubicBezTo>
                  <a:pt x="1000579" y="953333"/>
                  <a:pt x="992186" y="931890"/>
                  <a:pt x="980994" y="941718"/>
                </a:cubicBezTo>
                <a:cubicBezTo>
                  <a:pt x="967938" y="954227"/>
                  <a:pt x="980062" y="957801"/>
                  <a:pt x="976332" y="972990"/>
                </a:cubicBezTo>
                <a:cubicBezTo>
                  <a:pt x="975399" y="976564"/>
                  <a:pt x="971668" y="978351"/>
                  <a:pt x="970736" y="981925"/>
                </a:cubicBezTo>
                <a:cubicBezTo>
                  <a:pt x="970736" y="982818"/>
                  <a:pt x="958612" y="972096"/>
                  <a:pt x="956746" y="971203"/>
                </a:cubicBezTo>
                <a:cubicBezTo>
                  <a:pt x="953949" y="969416"/>
                  <a:pt x="919442" y="957801"/>
                  <a:pt x="916644" y="961375"/>
                </a:cubicBezTo>
                <a:cubicBezTo>
                  <a:pt x="912914" y="964949"/>
                  <a:pt x="915711" y="972096"/>
                  <a:pt x="912914" y="975670"/>
                </a:cubicBezTo>
                <a:cubicBezTo>
                  <a:pt x="901722" y="994433"/>
                  <a:pt x="886800" y="982818"/>
                  <a:pt x="870946" y="985498"/>
                </a:cubicBezTo>
                <a:cubicBezTo>
                  <a:pt x="866283" y="985498"/>
                  <a:pt x="859755" y="989966"/>
                  <a:pt x="856024" y="987285"/>
                </a:cubicBezTo>
                <a:cubicBezTo>
                  <a:pt x="851361" y="983711"/>
                  <a:pt x="853226" y="976564"/>
                  <a:pt x="850428" y="972096"/>
                </a:cubicBezTo>
                <a:cubicBezTo>
                  <a:pt x="843900" y="961375"/>
                  <a:pt x="822450" y="933677"/>
                  <a:pt x="811259" y="927423"/>
                </a:cubicBezTo>
                <a:cubicBezTo>
                  <a:pt x="773954" y="906873"/>
                  <a:pt x="790741" y="960481"/>
                  <a:pt x="790741" y="960481"/>
                </a:cubicBezTo>
                <a:cubicBezTo>
                  <a:pt x="785145" y="961375"/>
                  <a:pt x="780482" y="955120"/>
                  <a:pt x="774887" y="955120"/>
                </a:cubicBezTo>
                <a:cubicBezTo>
                  <a:pt x="772089" y="955120"/>
                  <a:pt x="767426" y="957801"/>
                  <a:pt x="768358" y="959588"/>
                </a:cubicBezTo>
                <a:cubicBezTo>
                  <a:pt x="769291" y="960481"/>
                  <a:pt x="770223" y="961375"/>
                  <a:pt x="771156" y="961375"/>
                </a:cubicBezTo>
                <a:lnTo>
                  <a:pt x="769291" y="961375"/>
                </a:lnTo>
                <a:cubicBezTo>
                  <a:pt x="761830" y="963162"/>
                  <a:pt x="751571" y="958694"/>
                  <a:pt x="747841" y="964949"/>
                </a:cubicBezTo>
                <a:cubicBezTo>
                  <a:pt x="745043" y="969416"/>
                  <a:pt x="757167" y="972096"/>
                  <a:pt x="759965" y="976564"/>
                </a:cubicBezTo>
                <a:cubicBezTo>
                  <a:pt x="762763" y="981925"/>
                  <a:pt x="764628" y="988179"/>
                  <a:pt x="764628" y="994433"/>
                </a:cubicBezTo>
                <a:cubicBezTo>
                  <a:pt x="764628" y="1005155"/>
                  <a:pt x="748773" y="1013196"/>
                  <a:pt x="751571" y="1023918"/>
                </a:cubicBezTo>
                <a:cubicBezTo>
                  <a:pt x="752504" y="1031959"/>
                  <a:pt x="785145" y="1030172"/>
                  <a:pt x="754369" y="1048935"/>
                </a:cubicBezTo>
                <a:cubicBezTo>
                  <a:pt x="745976" y="1054296"/>
                  <a:pt x="681625" y="1023918"/>
                  <a:pt x="668569" y="1040000"/>
                </a:cubicBezTo>
                <a:cubicBezTo>
                  <a:pt x="662973" y="1047148"/>
                  <a:pt x="686288" y="1098076"/>
                  <a:pt x="667636" y="1105224"/>
                </a:cubicBezTo>
                <a:cubicBezTo>
                  <a:pt x="667636" y="1105224"/>
                  <a:pt x="637792" y="1092715"/>
                  <a:pt x="637792" y="1092715"/>
                </a:cubicBezTo>
                <a:cubicBezTo>
                  <a:pt x="632197" y="1092715"/>
                  <a:pt x="614477" y="1123987"/>
                  <a:pt x="613544" y="1131134"/>
                </a:cubicBezTo>
                <a:cubicBezTo>
                  <a:pt x="611679" y="1140962"/>
                  <a:pt x="611679" y="1153471"/>
                  <a:pt x="604218" y="1162406"/>
                </a:cubicBezTo>
                <a:cubicBezTo>
                  <a:pt x="598623" y="1168660"/>
                  <a:pt x="588364" y="1158832"/>
                  <a:pt x="591161" y="1174914"/>
                </a:cubicBezTo>
                <a:cubicBezTo>
                  <a:pt x="594892" y="1194571"/>
                  <a:pt x="619140" y="1196358"/>
                  <a:pt x="608881" y="1220481"/>
                </a:cubicBezTo>
                <a:cubicBezTo>
                  <a:pt x="603285" y="1235670"/>
                  <a:pt x="572509" y="1270516"/>
                  <a:pt x="566913" y="1286598"/>
                </a:cubicBezTo>
                <a:cubicBezTo>
                  <a:pt x="565048" y="1294639"/>
                  <a:pt x="577172" y="1301787"/>
                  <a:pt x="574374" y="1309828"/>
                </a:cubicBezTo>
                <a:cubicBezTo>
                  <a:pt x="574374" y="1309828"/>
                  <a:pt x="553857" y="1326804"/>
                  <a:pt x="553857" y="1326804"/>
                </a:cubicBezTo>
                <a:cubicBezTo>
                  <a:pt x="546396" y="1330378"/>
                  <a:pt x="531474" y="1322337"/>
                  <a:pt x="527744" y="1330378"/>
                </a:cubicBezTo>
                <a:cubicBezTo>
                  <a:pt x="527744" y="1330378"/>
                  <a:pt x="537070" y="1365224"/>
                  <a:pt x="537070" y="1365224"/>
                </a:cubicBezTo>
                <a:cubicBezTo>
                  <a:pt x="537070" y="1365224"/>
                  <a:pt x="532407" y="1392028"/>
                  <a:pt x="532407" y="1392921"/>
                </a:cubicBezTo>
                <a:cubicBezTo>
                  <a:pt x="532407" y="1392921"/>
                  <a:pt x="535205" y="1425980"/>
                  <a:pt x="535205" y="1425980"/>
                </a:cubicBezTo>
                <a:cubicBezTo>
                  <a:pt x="534272" y="1429554"/>
                  <a:pt x="529609" y="1430447"/>
                  <a:pt x="528676" y="1434021"/>
                </a:cubicBezTo>
                <a:cubicBezTo>
                  <a:pt x="520283" y="1458145"/>
                  <a:pt x="507226" y="1483162"/>
                  <a:pt x="498833" y="1508179"/>
                </a:cubicBezTo>
                <a:cubicBezTo>
                  <a:pt x="493237" y="1524261"/>
                  <a:pt x="532407" y="1515327"/>
                  <a:pt x="525879" y="1559107"/>
                </a:cubicBezTo>
                <a:cubicBezTo>
                  <a:pt x="519350" y="1601100"/>
                  <a:pt x="494170" y="1559107"/>
                  <a:pt x="455933" y="1582337"/>
                </a:cubicBezTo>
                <a:cubicBezTo>
                  <a:pt x="443808" y="1589485"/>
                  <a:pt x="423291" y="1619863"/>
                  <a:pt x="420493" y="1634158"/>
                </a:cubicBezTo>
                <a:cubicBezTo>
                  <a:pt x="419561" y="1638626"/>
                  <a:pt x="425156" y="1642200"/>
                  <a:pt x="424224" y="1645773"/>
                </a:cubicBezTo>
                <a:cubicBezTo>
                  <a:pt x="423291" y="1655602"/>
                  <a:pt x="410234" y="1661856"/>
                  <a:pt x="410234" y="1671684"/>
                </a:cubicBezTo>
                <a:cubicBezTo>
                  <a:pt x="410234" y="1779794"/>
                  <a:pt x="424224" y="1592165"/>
                  <a:pt x="424224" y="1700275"/>
                </a:cubicBezTo>
                <a:cubicBezTo>
                  <a:pt x="424224" y="1705636"/>
                  <a:pt x="417695" y="1709210"/>
                  <a:pt x="417695" y="1714571"/>
                </a:cubicBezTo>
                <a:cubicBezTo>
                  <a:pt x="416763" y="1720825"/>
                  <a:pt x="420493" y="1726186"/>
                  <a:pt x="421426" y="1732440"/>
                </a:cubicBezTo>
                <a:cubicBezTo>
                  <a:pt x="421426" y="1737801"/>
                  <a:pt x="416763" y="1744055"/>
                  <a:pt x="417695" y="1749416"/>
                </a:cubicBezTo>
                <a:cubicBezTo>
                  <a:pt x="418628" y="1762818"/>
                  <a:pt x="433550" y="1774433"/>
                  <a:pt x="435415" y="1787835"/>
                </a:cubicBezTo>
                <a:cubicBezTo>
                  <a:pt x="437280" y="1807492"/>
                  <a:pt x="422358" y="1832509"/>
                  <a:pt x="427021" y="1851272"/>
                </a:cubicBezTo>
                <a:cubicBezTo>
                  <a:pt x="432617" y="1871822"/>
                  <a:pt x="468057" y="1870035"/>
                  <a:pt x="471787" y="1892371"/>
                </a:cubicBezTo>
                <a:cubicBezTo>
                  <a:pt x="471787" y="1892371"/>
                  <a:pt x="461528" y="1928110"/>
                  <a:pt x="461528" y="1928110"/>
                </a:cubicBezTo>
                <a:cubicBezTo>
                  <a:pt x="454067" y="1934365"/>
                  <a:pt x="435415" y="1929897"/>
                  <a:pt x="436348" y="1938832"/>
                </a:cubicBezTo>
                <a:cubicBezTo>
                  <a:pt x="441011" y="1977251"/>
                  <a:pt x="465259" y="1967423"/>
                  <a:pt x="455000" y="2018351"/>
                </a:cubicBezTo>
                <a:cubicBezTo>
                  <a:pt x="455000" y="2018351"/>
                  <a:pt x="455933" y="2044261"/>
                  <a:pt x="455933" y="2044261"/>
                </a:cubicBezTo>
                <a:cubicBezTo>
                  <a:pt x="447539" y="2064811"/>
                  <a:pt x="417695" y="2066598"/>
                  <a:pt x="415830" y="2072853"/>
                </a:cubicBezTo>
                <a:cubicBezTo>
                  <a:pt x="414897" y="2074640"/>
                  <a:pt x="419561" y="2075533"/>
                  <a:pt x="419561" y="2078213"/>
                </a:cubicBezTo>
                <a:cubicBezTo>
                  <a:pt x="421426" y="2081787"/>
                  <a:pt x="423291" y="2086255"/>
                  <a:pt x="421426" y="2089829"/>
                </a:cubicBezTo>
                <a:cubicBezTo>
                  <a:pt x="418628" y="2095189"/>
                  <a:pt x="409302" y="2096083"/>
                  <a:pt x="407436" y="2102337"/>
                </a:cubicBezTo>
                <a:cubicBezTo>
                  <a:pt x="401841" y="2118420"/>
                  <a:pt x="427954" y="2154159"/>
                  <a:pt x="407436" y="2181856"/>
                </a:cubicBezTo>
                <a:cubicBezTo>
                  <a:pt x="399043" y="2193471"/>
                  <a:pt x="395313" y="2184537"/>
                  <a:pt x="392515" y="2175602"/>
                </a:cubicBezTo>
                <a:cubicBezTo>
                  <a:pt x="393447" y="2175602"/>
                  <a:pt x="393447" y="2175602"/>
                  <a:pt x="394380" y="2174708"/>
                </a:cubicBezTo>
                <a:cubicBezTo>
                  <a:pt x="398110" y="2172028"/>
                  <a:pt x="392515" y="2164880"/>
                  <a:pt x="389717" y="2161306"/>
                </a:cubicBezTo>
                <a:cubicBezTo>
                  <a:pt x="370132" y="2131822"/>
                  <a:pt x="380391" y="2175602"/>
                  <a:pt x="349614" y="2147904"/>
                </a:cubicBezTo>
                <a:cubicBezTo>
                  <a:pt x="346816" y="2145224"/>
                  <a:pt x="352412" y="2139863"/>
                  <a:pt x="352412" y="2136289"/>
                </a:cubicBezTo>
                <a:cubicBezTo>
                  <a:pt x="352412" y="2130928"/>
                  <a:pt x="346816" y="2136289"/>
                  <a:pt x="346816" y="2136289"/>
                </a:cubicBezTo>
                <a:cubicBezTo>
                  <a:pt x="341221" y="2128248"/>
                  <a:pt x="343086" y="2114846"/>
                  <a:pt x="344951" y="2116633"/>
                </a:cubicBezTo>
                <a:cubicBezTo>
                  <a:pt x="344951" y="2114846"/>
                  <a:pt x="344019" y="2113952"/>
                  <a:pt x="344019" y="2113059"/>
                </a:cubicBezTo>
                <a:cubicBezTo>
                  <a:pt x="342154" y="2104124"/>
                  <a:pt x="339356" y="2096083"/>
                  <a:pt x="337490" y="2087148"/>
                </a:cubicBezTo>
                <a:cubicBezTo>
                  <a:pt x="336558" y="2081787"/>
                  <a:pt x="344951" y="2070172"/>
                  <a:pt x="338423" y="2070172"/>
                </a:cubicBezTo>
                <a:cubicBezTo>
                  <a:pt x="315108" y="2070172"/>
                  <a:pt x="355210" y="2097870"/>
                  <a:pt x="331895" y="2113059"/>
                </a:cubicBezTo>
                <a:cubicBezTo>
                  <a:pt x="330962" y="2113059"/>
                  <a:pt x="330029" y="2112165"/>
                  <a:pt x="330029" y="2111272"/>
                </a:cubicBezTo>
                <a:cubicBezTo>
                  <a:pt x="329097" y="2105911"/>
                  <a:pt x="331895" y="2099657"/>
                  <a:pt x="330029" y="2095189"/>
                </a:cubicBezTo>
                <a:cubicBezTo>
                  <a:pt x="327232" y="2090722"/>
                  <a:pt x="317905" y="2082681"/>
                  <a:pt x="316973" y="2087148"/>
                </a:cubicBezTo>
                <a:cubicBezTo>
                  <a:pt x="316040" y="2094296"/>
                  <a:pt x="325366" y="2098763"/>
                  <a:pt x="328164" y="2105018"/>
                </a:cubicBezTo>
                <a:cubicBezTo>
                  <a:pt x="330029" y="2108591"/>
                  <a:pt x="324434" y="2116633"/>
                  <a:pt x="326299" y="2121100"/>
                </a:cubicBezTo>
                <a:cubicBezTo>
                  <a:pt x="333760" y="2139863"/>
                  <a:pt x="339356" y="2130035"/>
                  <a:pt x="333760" y="2142543"/>
                </a:cubicBezTo>
                <a:cubicBezTo>
                  <a:pt x="333760" y="2143437"/>
                  <a:pt x="333760" y="2146117"/>
                  <a:pt x="331895" y="2146117"/>
                </a:cubicBezTo>
                <a:cubicBezTo>
                  <a:pt x="330029" y="2146117"/>
                  <a:pt x="328164" y="2140756"/>
                  <a:pt x="326299" y="2142543"/>
                </a:cubicBezTo>
                <a:cubicBezTo>
                  <a:pt x="319771" y="2154159"/>
                  <a:pt x="328164" y="2169348"/>
                  <a:pt x="320703" y="2169348"/>
                </a:cubicBezTo>
                <a:cubicBezTo>
                  <a:pt x="316973" y="2169348"/>
                  <a:pt x="321636" y="2157732"/>
                  <a:pt x="318838" y="2159519"/>
                </a:cubicBezTo>
                <a:cubicBezTo>
                  <a:pt x="302984" y="2169348"/>
                  <a:pt x="332827" y="2179176"/>
                  <a:pt x="293657" y="2179176"/>
                </a:cubicBezTo>
                <a:cubicBezTo>
                  <a:pt x="288995" y="2179176"/>
                  <a:pt x="293657" y="2170241"/>
                  <a:pt x="289927" y="2167561"/>
                </a:cubicBezTo>
                <a:cubicBezTo>
                  <a:pt x="285264" y="2164880"/>
                  <a:pt x="276870" y="2155052"/>
                  <a:pt x="274073" y="2159519"/>
                </a:cubicBezTo>
                <a:cubicBezTo>
                  <a:pt x="271275" y="2165774"/>
                  <a:pt x="283399" y="2169348"/>
                  <a:pt x="286197" y="2175602"/>
                </a:cubicBezTo>
                <a:cubicBezTo>
                  <a:pt x="287129" y="2178282"/>
                  <a:pt x="261949" y="2180069"/>
                  <a:pt x="259151" y="2189004"/>
                </a:cubicBezTo>
                <a:cubicBezTo>
                  <a:pt x="258218" y="2192578"/>
                  <a:pt x="268477" y="2196152"/>
                  <a:pt x="265679" y="2198832"/>
                </a:cubicBezTo>
                <a:cubicBezTo>
                  <a:pt x="261016" y="2204193"/>
                  <a:pt x="248892" y="2199725"/>
                  <a:pt x="244229" y="2204193"/>
                </a:cubicBezTo>
                <a:cubicBezTo>
                  <a:pt x="241431" y="2207767"/>
                  <a:pt x="253555" y="2208660"/>
                  <a:pt x="252623" y="2212234"/>
                </a:cubicBezTo>
                <a:cubicBezTo>
                  <a:pt x="247027" y="2248866"/>
                  <a:pt x="239566" y="2201512"/>
                  <a:pt x="234903" y="2220275"/>
                </a:cubicBezTo>
                <a:cubicBezTo>
                  <a:pt x="233970" y="2222062"/>
                  <a:pt x="237701" y="2223849"/>
                  <a:pt x="236768" y="2225636"/>
                </a:cubicBezTo>
                <a:cubicBezTo>
                  <a:pt x="232105" y="2231890"/>
                  <a:pt x="207857" y="2259588"/>
                  <a:pt x="206924" y="2260482"/>
                </a:cubicBezTo>
                <a:cubicBezTo>
                  <a:pt x="205059" y="2262269"/>
                  <a:pt x="202261" y="2256908"/>
                  <a:pt x="200396" y="2258695"/>
                </a:cubicBezTo>
                <a:cubicBezTo>
                  <a:pt x="194800" y="2263162"/>
                  <a:pt x="195733" y="2274777"/>
                  <a:pt x="188272" y="2275671"/>
                </a:cubicBezTo>
                <a:cubicBezTo>
                  <a:pt x="182676" y="2277458"/>
                  <a:pt x="181744" y="2262269"/>
                  <a:pt x="175216" y="2264055"/>
                </a:cubicBezTo>
                <a:cubicBezTo>
                  <a:pt x="168687" y="2265842"/>
                  <a:pt x="171485" y="2277458"/>
                  <a:pt x="166822" y="2281031"/>
                </a:cubicBezTo>
                <a:cubicBezTo>
                  <a:pt x="163091" y="2283712"/>
                  <a:pt x="156563" y="2279244"/>
                  <a:pt x="152833" y="2281031"/>
                </a:cubicBezTo>
                <a:cubicBezTo>
                  <a:pt x="150035" y="2281925"/>
                  <a:pt x="149102" y="2285499"/>
                  <a:pt x="146304" y="2286392"/>
                </a:cubicBezTo>
                <a:cubicBezTo>
                  <a:pt x="136978" y="2291753"/>
                  <a:pt x="139776" y="2283712"/>
                  <a:pt x="126719" y="2283712"/>
                </a:cubicBezTo>
                <a:cubicBezTo>
                  <a:pt x="120191" y="2283712"/>
                  <a:pt x="112730" y="2293540"/>
                  <a:pt x="109000" y="2289073"/>
                </a:cubicBezTo>
                <a:cubicBezTo>
                  <a:pt x="105269" y="2284605"/>
                  <a:pt x="121124" y="2281031"/>
                  <a:pt x="119259" y="2275671"/>
                </a:cubicBezTo>
                <a:cubicBezTo>
                  <a:pt x="116461" y="2271203"/>
                  <a:pt x="110865" y="2282818"/>
                  <a:pt x="105269" y="2282818"/>
                </a:cubicBezTo>
                <a:cubicBezTo>
                  <a:pt x="97809" y="2283712"/>
                  <a:pt x="90347" y="2281031"/>
                  <a:pt x="82886" y="2278351"/>
                </a:cubicBezTo>
                <a:cubicBezTo>
                  <a:pt x="67032" y="2271203"/>
                  <a:pt x="97809" y="2261375"/>
                  <a:pt x="100606" y="2255121"/>
                </a:cubicBezTo>
                <a:cubicBezTo>
                  <a:pt x="101539" y="2251547"/>
                  <a:pt x="95011" y="2247973"/>
                  <a:pt x="91280" y="2248866"/>
                </a:cubicBezTo>
                <a:cubicBezTo>
                  <a:pt x="87550" y="2249760"/>
                  <a:pt x="88482" y="2257801"/>
                  <a:pt x="83819" y="2258695"/>
                </a:cubicBezTo>
                <a:cubicBezTo>
                  <a:pt x="78224" y="2259588"/>
                  <a:pt x="72628" y="2256014"/>
                  <a:pt x="67032" y="2253334"/>
                </a:cubicBezTo>
                <a:cubicBezTo>
                  <a:pt x="55841" y="2248866"/>
                  <a:pt x="49313" y="2232784"/>
                  <a:pt x="43717" y="2229210"/>
                </a:cubicBezTo>
                <a:cubicBezTo>
                  <a:pt x="40919" y="2226530"/>
                  <a:pt x="35323" y="2228317"/>
                  <a:pt x="31593" y="2226530"/>
                </a:cubicBezTo>
                <a:cubicBezTo>
                  <a:pt x="25065" y="2222956"/>
                  <a:pt x="13873" y="2199725"/>
                  <a:pt x="14806" y="2193471"/>
                </a:cubicBezTo>
                <a:cubicBezTo>
                  <a:pt x="14806" y="2188110"/>
                  <a:pt x="21334" y="2184537"/>
                  <a:pt x="23199" y="2178282"/>
                </a:cubicBezTo>
                <a:cubicBezTo>
                  <a:pt x="24132" y="2172921"/>
                  <a:pt x="16671" y="2159519"/>
                  <a:pt x="23199" y="2161306"/>
                </a:cubicBezTo>
                <a:cubicBezTo>
                  <a:pt x="30660" y="2163093"/>
                  <a:pt x="25065" y="2178282"/>
                  <a:pt x="32526" y="2180963"/>
                </a:cubicBezTo>
                <a:cubicBezTo>
                  <a:pt x="36256" y="2183643"/>
                  <a:pt x="37188" y="2172028"/>
                  <a:pt x="41852" y="2170241"/>
                </a:cubicBezTo>
                <a:cubicBezTo>
                  <a:pt x="43717" y="2168454"/>
                  <a:pt x="45582" y="2170241"/>
                  <a:pt x="47447" y="2172028"/>
                </a:cubicBezTo>
                <a:cubicBezTo>
                  <a:pt x="45582" y="2167561"/>
                  <a:pt x="44649" y="2163093"/>
                  <a:pt x="42784" y="2158626"/>
                </a:cubicBezTo>
                <a:cubicBezTo>
                  <a:pt x="41852" y="2152372"/>
                  <a:pt x="55841" y="2154159"/>
                  <a:pt x="59571" y="2149691"/>
                </a:cubicBezTo>
                <a:cubicBezTo>
                  <a:pt x="61437" y="2147904"/>
                  <a:pt x="51178" y="2149691"/>
                  <a:pt x="52110" y="2147011"/>
                </a:cubicBezTo>
                <a:cubicBezTo>
                  <a:pt x="53976" y="2142543"/>
                  <a:pt x="58639" y="2139863"/>
                  <a:pt x="63302" y="2138076"/>
                </a:cubicBezTo>
                <a:cubicBezTo>
                  <a:pt x="68897" y="2134502"/>
                  <a:pt x="80089" y="2137183"/>
                  <a:pt x="82886" y="2130928"/>
                </a:cubicBezTo>
                <a:cubicBezTo>
                  <a:pt x="86617" y="2122887"/>
                  <a:pt x="60504" y="2134502"/>
                  <a:pt x="54908" y="2129141"/>
                </a:cubicBezTo>
                <a:cubicBezTo>
                  <a:pt x="51178" y="2133609"/>
                  <a:pt x="49313" y="2133609"/>
                  <a:pt x="49313" y="2125567"/>
                </a:cubicBezTo>
                <a:cubicBezTo>
                  <a:pt x="50245" y="2118420"/>
                  <a:pt x="66100" y="2116633"/>
                  <a:pt x="64234" y="2110378"/>
                </a:cubicBezTo>
                <a:cubicBezTo>
                  <a:pt x="61437" y="2103231"/>
                  <a:pt x="50245" y="2101444"/>
                  <a:pt x="42784" y="2103231"/>
                </a:cubicBezTo>
                <a:cubicBezTo>
                  <a:pt x="30660" y="2106804"/>
                  <a:pt x="35323" y="2134502"/>
                  <a:pt x="23199" y="2133609"/>
                </a:cubicBezTo>
                <a:cubicBezTo>
                  <a:pt x="16671" y="2133609"/>
                  <a:pt x="21334" y="2121994"/>
                  <a:pt x="18536" y="2117526"/>
                </a:cubicBezTo>
                <a:cubicBezTo>
                  <a:pt x="16671" y="2114846"/>
                  <a:pt x="12940" y="2113059"/>
                  <a:pt x="9210" y="2111272"/>
                </a:cubicBezTo>
                <a:cubicBezTo>
                  <a:pt x="9210" y="2111272"/>
                  <a:pt x="9210" y="2112165"/>
                  <a:pt x="10143" y="2112165"/>
                </a:cubicBezTo>
                <a:cubicBezTo>
                  <a:pt x="9210" y="2112165"/>
                  <a:pt x="9210" y="2112165"/>
                  <a:pt x="8277" y="2113059"/>
                </a:cubicBezTo>
                <a:cubicBezTo>
                  <a:pt x="8277" y="2112165"/>
                  <a:pt x="9210" y="2111272"/>
                  <a:pt x="9210" y="2111272"/>
                </a:cubicBezTo>
                <a:cubicBezTo>
                  <a:pt x="6412" y="2109485"/>
                  <a:pt x="3614" y="2107698"/>
                  <a:pt x="3614" y="2105018"/>
                </a:cubicBezTo>
                <a:cubicBezTo>
                  <a:pt x="3614" y="2100550"/>
                  <a:pt x="14806" y="2108591"/>
                  <a:pt x="18536" y="2105911"/>
                </a:cubicBezTo>
                <a:cubicBezTo>
                  <a:pt x="24132" y="2101444"/>
                  <a:pt x="22267" y="2089829"/>
                  <a:pt x="28795" y="2087148"/>
                </a:cubicBezTo>
                <a:cubicBezTo>
                  <a:pt x="33458" y="2084468"/>
                  <a:pt x="36256" y="2094296"/>
                  <a:pt x="40919" y="2095189"/>
                </a:cubicBezTo>
                <a:cubicBezTo>
                  <a:pt x="42784" y="2096083"/>
                  <a:pt x="39986" y="2090722"/>
                  <a:pt x="41852" y="2089829"/>
                </a:cubicBezTo>
                <a:cubicBezTo>
                  <a:pt x="43717" y="2088042"/>
                  <a:pt x="46515" y="2090722"/>
                  <a:pt x="48380" y="2089829"/>
                </a:cubicBezTo>
                <a:cubicBezTo>
                  <a:pt x="52110" y="2088935"/>
                  <a:pt x="39054" y="2088935"/>
                  <a:pt x="39986" y="2085361"/>
                </a:cubicBezTo>
                <a:cubicBezTo>
                  <a:pt x="39986" y="2084468"/>
                  <a:pt x="78224" y="2068385"/>
                  <a:pt x="75426" y="2068385"/>
                </a:cubicBezTo>
                <a:cubicBezTo>
                  <a:pt x="45582" y="2066598"/>
                  <a:pt x="64234" y="2090722"/>
                  <a:pt x="35323" y="2065705"/>
                </a:cubicBezTo>
                <a:cubicBezTo>
                  <a:pt x="34391" y="2064811"/>
                  <a:pt x="39986" y="2065705"/>
                  <a:pt x="40919" y="2063918"/>
                </a:cubicBezTo>
                <a:cubicBezTo>
                  <a:pt x="42784" y="2062131"/>
                  <a:pt x="40919" y="2057664"/>
                  <a:pt x="43717" y="2056770"/>
                </a:cubicBezTo>
                <a:cubicBezTo>
                  <a:pt x="47447" y="2054090"/>
                  <a:pt x="52110" y="2057664"/>
                  <a:pt x="55841" y="2054983"/>
                </a:cubicBezTo>
                <a:cubicBezTo>
                  <a:pt x="57706" y="2054090"/>
                  <a:pt x="54908" y="2051409"/>
                  <a:pt x="54908" y="2049622"/>
                </a:cubicBezTo>
                <a:cubicBezTo>
                  <a:pt x="56773" y="2046048"/>
                  <a:pt x="58639" y="2043368"/>
                  <a:pt x="60504" y="2041581"/>
                </a:cubicBezTo>
                <a:cubicBezTo>
                  <a:pt x="65167" y="2038901"/>
                  <a:pt x="75426" y="2041581"/>
                  <a:pt x="76358" y="2037114"/>
                </a:cubicBezTo>
                <a:cubicBezTo>
                  <a:pt x="77291" y="2031753"/>
                  <a:pt x="64234" y="2032646"/>
                  <a:pt x="64234" y="2028179"/>
                </a:cubicBezTo>
                <a:cubicBezTo>
                  <a:pt x="63302" y="2026392"/>
                  <a:pt x="65167" y="2023712"/>
                  <a:pt x="67032" y="2021031"/>
                </a:cubicBezTo>
                <a:cubicBezTo>
                  <a:pt x="65167" y="2021031"/>
                  <a:pt x="62369" y="2016564"/>
                  <a:pt x="60504" y="2018351"/>
                </a:cubicBezTo>
                <a:cubicBezTo>
                  <a:pt x="55841" y="2021031"/>
                  <a:pt x="53043" y="2025499"/>
                  <a:pt x="50245" y="2029072"/>
                </a:cubicBezTo>
                <a:cubicBezTo>
                  <a:pt x="46515" y="2036220"/>
                  <a:pt x="48380" y="2045155"/>
                  <a:pt x="42784" y="2050516"/>
                </a:cubicBezTo>
                <a:cubicBezTo>
                  <a:pt x="39986" y="2053196"/>
                  <a:pt x="40919" y="2043368"/>
                  <a:pt x="39986" y="2040688"/>
                </a:cubicBezTo>
                <a:cubicBezTo>
                  <a:pt x="34391" y="2030859"/>
                  <a:pt x="29727" y="2033540"/>
                  <a:pt x="33458" y="2024605"/>
                </a:cubicBezTo>
                <a:cubicBezTo>
                  <a:pt x="37188" y="2017457"/>
                  <a:pt x="52110" y="2001375"/>
                  <a:pt x="43717" y="2003162"/>
                </a:cubicBezTo>
                <a:cubicBezTo>
                  <a:pt x="34391" y="2005842"/>
                  <a:pt x="27862" y="2045155"/>
                  <a:pt x="16671" y="2025499"/>
                </a:cubicBezTo>
                <a:cubicBezTo>
                  <a:pt x="13873" y="2019244"/>
                  <a:pt x="11075" y="2012096"/>
                  <a:pt x="9210" y="2004949"/>
                </a:cubicBezTo>
                <a:cubicBezTo>
                  <a:pt x="8277" y="1997801"/>
                  <a:pt x="22267" y="2004949"/>
                  <a:pt x="39054" y="1999588"/>
                </a:cubicBezTo>
                <a:cubicBezTo>
                  <a:pt x="42784" y="1998695"/>
                  <a:pt x="44649" y="1995121"/>
                  <a:pt x="45582" y="1990653"/>
                </a:cubicBezTo>
                <a:cubicBezTo>
                  <a:pt x="39054" y="1996908"/>
                  <a:pt x="26930" y="1983505"/>
                  <a:pt x="26930" y="1979932"/>
                </a:cubicBezTo>
                <a:cubicBezTo>
                  <a:pt x="26930" y="1971890"/>
                  <a:pt x="39986" y="1970103"/>
                  <a:pt x="47447" y="1966530"/>
                </a:cubicBezTo>
                <a:cubicBezTo>
                  <a:pt x="45582" y="1956701"/>
                  <a:pt x="37188" y="1965636"/>
                  <a:pt x="29727" y="1973677"/>
                </a:cubicBezTo>
                <a:cubicBezTo>
                  <a:pt x="29727" y="1973677"/>
                  <a:pt x="28795" y="1973677"/>
                  <a:pt x="28795" y="1972784"/>
                </a:cubicBezTo>
                <a:cubicBezTo>
                  <a:pt x="27862" y="1971890"/>
                  <a:pt x="26930" y="1970103"/>
                  <a:pt x="25065" y="1968316"/>
                </a:cubicBezTo>
                <a:cubicBezTo>
                  <a:pt x="27862" y="1970997"/>
                  <a:pt x="28795" y="1974571"/>
                  <a:pt x="29727" y="1973677"/>
                </a:cubicBezTo>
                <a:cubicBezTo>
                  <a:pt x="25065" y="1978145"/>
                  <a:pt x="21334" y="1981719"/>
                  <a:pt x="18536" y="1982612"/>
                </a:cubicBezTo>
                <a:cubicBezTo>
                  <a:pt x="13873" y="1982612"/>
                  <a:pt x="15739" y="1973677"/>
                  <a:pt x="13873" y="1970103"/>
                </a:cubicBezTo>
                <a:cubicBezTo>
                  <a:pt x="12940" y="1968316"/>
                  <a:pt x="-3847" y="1952234"/>
                  <a:pt x="817" y="1951341"/>
                </a:cubicBezTo>
                <a:cubicBezTo>
                  <a:pt x="7345" y="1951341"/>
                  <a:pt x="12940" y="1956701"/>
                  <a:pt x="18536" y="1961169"/>
                </a:cubicBezTo>
                <a:cubicBezTo>
                  <a:pt x="18536" y="1960275"/>
                  <a:pt x="17604" y="1958488"/>
                  <a:pt x="18536" y="1956701"/>
                </a:cubicBezTo>
                <a:cubicBezTo>
                  <a:pt x="20401" y="1950447"/>
                  <a:pt x="31593" y="1950447"/>
                  <a:pt x="37188" y="1945980"/>
                </a:cubicBezTo>
                <a:cubicBezTo>
                  <a:pt x="38121" y="1945086"/>
                  <a:pt x="36256" y="1941512"/>
                  <a:pt x="34391" y="1942406"/>
                </a:cubicBezTo>
                <a:cubicBezTo>
                  <a:pt x="26930" y="1943299"/>
                  <a:pt x="14806" y="1952234"/>
                  <a:pt x="8277" y="1948660"/>
                </a:cubicBezTo>
                <a:cubicBezTo>
                  <a:pt x="-116" y="1944193"/>
                  <a:pt x="6412" y="1923643"/>
                  <a:pt x="11075" y="1920962"/>
                </a:cubicBezTo>
                <a:cubicBezTo>
                  <a:pt x="17604" y="1916495"/>
                  <a:pt x="25065" y="1929897"/>
                  <a:pt x="33458" y="1929897"/>
                </a:cubicBezTo>
                <a:cubicBezTo>
                  <a:pt x="34391" y="1930791"/>
                  <a:pt x="53043" y="1909347"/>
                  <a:pt x="73560" y="1919176"/>
                </a:cubicBezTo>
                <a:cubicBezTo>
                  <a:pt x="80089" y="1921856"/>
                  <a:pt x="81021" y="1930791"/>
                  <a:pt x="87550" y="1933471"/>
                </a:cubicBezTo>
                <a:cubicBezTo>
                  <a:pt x="94078" y="1936151"/>
                  <a:pt x="81954" y="1920069"/>
                  <a:pt x="103404" y="1914708"/>
                </a:cubicBezTo>
                <a:cubicBezTo>
                  <a:pt x="130450" y="1907561"/>
                  <a:pt x="102472" y="1953127"/>
                  <a:pt x="131383" y="1951341"/>
                </a:cubicBezTo>
                <a:cubicBezTo>
                  <a:pt x="149102" y="1949554"/>
                  <a:pt x="124854" y="1935258"/>
                  <a:pt x="125787" y="1923643"/>
                </a:cubicBezTo>
                <a:cubicBezTo>
                  <a:pt x="126719" y="1911134"/>
                  <a:pt x="174283" y="1940619"/>
                  <a:pt x="167755" y="1909347"/>
                </a:cubicBezTo>
                <a:cubicBezTo>
                  <a:pt x="166822" y="1903093"/>
                  <a:pt x="154698" y="1914708"/>
                  <a:pt x="149102" y="1912921"/>
                </a:cubicBezTo>
                <a:cubicBezTo>
                  <a:pt x="145372" y="1912028"/>
                  <a:pt x="144439" y="1906667"/>
                  <a:pt x="144439" y="1903093"/>
                </a:cubicBezTo>
                <a:cubicBezTo>
                  <a:pt x="144439" y="1893265"/>
                  <a:pt x="170552" y="1883437"/>
                  <a:pt x="161226" y="1879863"/>
                </a:cubicBezTo>
                <a:cubicBezTo>
                  <a:pt x="137911" y="1870928"/>
                  <a:pt x="145372" y="1912028"/>
                  <a:pt x="143507" y="1916495"/>
                </a:cubicBezTo>
                <a:cubicBezTo>
                  <a:pt x="143507" y="1917389"/>
                  <a:pt x="132315" y="1920069"/>
                  <a:pt x="122989" y="1920962"/>
                </a:cubicBezTo>
                <a:cubicBezTo>
                  <a:pt x="121124" y="1921856"/>
                  <a:pt x="122056" y="1918282"/>
                  <a:pt x="121124" y="1917389"/>
                </a:cubicBezTo>
                <a:cubicBezTo>
                  <a:pt x="114596" y="1913815"/>
                  <a:pt x="107134" y="1912028"/>
                  <a:pt x="100606" y="1908454"/>
                </a:cubicBezTo>
                <a:cubicBezTo>
                  <a:pt x="100606" y="1908454"/>
                  <a:pt x="100606" y="1908454"/>
                  <a:pt x="99674" y="1907561"/>
                </a:cubicBezTo>
                <a:cubicBezTo>
                  <a:pt x="96876" y="1913815"/>
                  <a:pt x="94078" y="1918282"/>
                  <a:pt x="92213" y="1920069"/>
                </a:cubicBezTo>
                <a:cubicBezTo>
                  <a:pt x="91280" y="1920962"/>
                  <a:pt x="62369" y="1908454"/>
                  <a:pt x="54908" y="1908454"/>
                </a:cubicBezTo>
                <a:cubicBezTo>
                  <a:pt x="52110" y="1907561"/>
                  <a:pt x="53976" y="1912921"/>
                  <a:pt x="52110" y="1913815"/>
                </a:cubicBezTo>
                <a:cubicBezTo>
                  <a:pt x="41852" y="1918282"/>
                  <a:pt x="29727" y="1920069"/>
                  <a:pt x="19469" y="1917389"/>
                </a:cubicBezTo>
                <a:cubicBezTo>
                  <a:pt x="17604" y="1917389"/>
                  <a:pt x="3614" y="1902200"/>
                  <a:pt x="5480" y="1899519"/>
                </a:cubicBezTo>
                <a:cubicBezTo>
                  <a:pt x="10143" y="1893265"/>
                  <a:pt x="18536" y="1890585"/>
                  <a:pt x="25065" y="1888798"/>
                </a:cubicBezTo>
                <a:cubicBezTo>
                  <a:pt x="32526" y="1887011"/>
                  <a:pt x="46515" y="1895052"/>
                  <a:pt x="46515" y="1887904"/>
                </a:cubicBezTo>
                <a:cubicBezTo>
                  <a:pt x="47447" y="1881650"/>
                  <a:pt x="32526" y="1886117"/>
                  <a:pt x="25065" y="1887011"/>
                </a:cubicBezTo>
                <a:cubicBezTo>
                  <a:pt x="20401" y="1887011"/>
                  <a:pt x="16671" y="1893265"/>
                  <a:pt x="12008" y="1891478"/>
                </a:cubicBezTo>
                <a:cubicBezTo>
                  <a:pt x="-7577" y="1884330"/>
                  <a:pt x="15739" y="1874502"/>
                  <a:pt x="21334" y="1874502"/>
                </a:cubicBezTo>
                <a:cubicBezTo>
                  <a:pt x="30660" y="1875396"/>
                  <a:pt x="46515" y="1886117"/>
                  <a:pt x="57706" y="1878969"/>
                </a:cubicBezTo>
                <a:cubicBezTo>
                  <a:pt x="68897" y="1870928"/>
                  <a:pt x="25065" y="1881650"/>
                  <a:pt x="19469" y="1869141"/>
                </a:cubicBezTo>
                <a:cubicBezTo>
                  <a:pt x="17604" y="1863780"/>
                  <a:pt x="40919" y="1864674"/>
                  <a:pt x="36256" y="1861993"/>
                </a:cubicBezTo>
                <a:cubicBezTo>
                  <a:pt x="30660" y="1859313"/>
                  <a:pt x="22267" y="1862887"/>
                  <a:pt x="17604" y="1858420"/>
                </a:cubicBezTo>
                <a:cubicBezTo>
                  <a:pt x="2682" y="1846804"/>
                  <a:pt x="25065" y="1823574"/>
                  <a:pt x="39054" y="1822681"/>
                </a:cubicBezTo>
                <a:cubicBezTo>
                  <a:pt x="49313" y="1822681"/>
                  <a:pt x="62369" y="1824468"/>
                  <a:pt x="67965" y="1832509"/>
                </a:cubicBezTo>
                <a:cubicBezTo>
                  <a:pt x="70763" y="1836083"/>
                  <a:pt x="62369" y="1842337"/>
                  <a:pt x="65167" y="1845911"/>
                </a:cubicBezTo>
                <a:cubicBezTo>
                  <a:pt x="67965" y="1849485"/>
                  <a:pt x="66100" y="1835189"/>
                  <a:pt x="69830" y="1834296"/>
                </a:cubicBezTo>
                <a:cubicBezTo>
                  <a:pt x="74493" y="1833402"/>
                  <a:pt x="76358" y="1842337"/>
                  <a:pt x="81021" y="1843231"/>
                </a:cubicBezTo>
                <a:cubicBezTo>
                  <a:pt x="84752" y="1843231"/>
                  <a:pt x="73560" y="1836976"/>
                  <a:pt x="75426" y="1835189"/>
                </a:cubicBezTo>
                <a:cubicBezTo>
                  <a:pt x="80089" y="1829828"/>
                  <a:pt x="102472" y="1848591"/>
                  <a:pt x="119259" y="1833402"/>
                </a:cubicBezTo>
                <a:cubicBezTo>
                  <a:pt x="122056" y="1830722"/>
                  <a:pt x="114596" y="1828935"/>
                  <a:pt x="110865" y="1828935"/>
                </a:cubicBezTo>
                <a:cubicBezTo>
                  <a:pt x="78224" y="1827148"/>
                  <a:pt x="126719" y="1836083"/>
                  <a:pt x="99674" y="1837870"/>
                </a:cubicBezTo>
                <a:cubicBezTo>
                  <a:pt x="95011" y="1838763"/>
                  <a:pt x="66100" y="1825361"/>
                  <a:pt x="53043" y="1823574"/>
                </a:cubicBezTo>
                <a:cubicBezTo>
                  <a:pt x="48380" y="1823574"/>
                  <a:pt x="44649" y="1820894"/>
                  <a:pt x="39986" y="1820894"/>
                </a:cubicBezTo>
                <a:cubicBezTo>
                  <a:pt x="34391" y="1820894"/>
                  <a:pt x="24132" y="1828935"/>
                  <a:pt x="23199" y="1823574"/>
                </a:cubicBezTo>
                <a:cubicBezTo>
                  <a:pt x="22267" y="1817320"/>
                  <a:pt x="37188" y="1817320"/>
                  <a:pt x="39054" y="1811066"/>
                </a:cubicBezTo>
                <a:cubicBezTo>
                  <a:pt x="40919" y="1803024"/>
                  <a:pt x="22267" y="1799450"/>
                  <a:pt x="22267" y="1790516"/>
                </a:cubicBezTo>
                <a:cubicBezTo>
                  <a:pt x="22267" y="1786942"/>
                  <a:pt x="31593" y="1790516"/>
                  <a:pt x="33458" y="1793196"/>
                </a:cubicBezTo>
                <a:cubicBezTo>
                  <a:pt x="36256" y="1797664"/>
                  <a:pt x="36256" y="1808385"/>
                  <a:pt x="41852" y="1807492"/>
                </a:cubicBezTo>
                <a:cubicBezTo>
                  <a:pt x="47447" y="1806598"/>
                  <a:pt x="35323" y="1792303"/>
                  <a:pt x="40919" y="1791409"/>
                </a:cubicBezTo>
                <a:cubicBezTo>
                  <a:pt x="48380" y="1790516"/>
                  <a:pt x="52110" y="1804811"/>
                  <a:pt x="59571" y="1804811"/>
                </a:cubicBezTo>
                <a:cubicBezTo>
                  <a:pt x="65167" y="1804811"/>
                  <a:pt x="63302" y="1787835"/>
                  <a:pt x="67032" y="1791409"/>
                </a:cubicBezTo>
                <a:cubicBezTo>
                  <a:pt x="71695" y="1794983"/>
                  <a:pt x="65167" y="1803024"/>
                  <a:pt x="65167" y="1809279"/>
                </a:cubicBezTo>
                <a:cubicBezTo>
                  <a:pt x="65167" y="1810172"/>
                  <a:pt x="63302" y="1812852"/>
                  <a:pt x="64234" y="1812852"/>
                </a:cubicBezTo>
                <a:cubicBezTo>
                  <a:pt x="69830" y="1811066"/>
                  <a:pt x="67032" y="1799450"/>
                  <a:pt x="72628" y="1799450"/>
                </a:cubicBezTo>
                <a:cubicBezTo>
                  <a:pt x="75426" y="1799450"/>
                  <a:pt x="73560" y="1805705"/>
                  <a:pt x="76358" y="1807492"/>
                </a:cubicBezTo>
                <a:cubicBezTo>
                  <a:pt x="81954" y="1810172"/>
                  <a:pt x="91280" y="1815533"/>
                  <a:pt x="94078" y="1810172"/>
                </a:cubicBezTo>
                <a:cubicBezTo>
                  <a:pt x="95943" y="1805705"/>
                  <a:pt x="81954" y="1807492"/>
                  <a:pt x="79156" y="1803918"/>
                </a:cubicBezTo>
                <a:cubicBezTo>
                  <a:pt x="74493" y="1798557"/>
                  <a:pt x="72628" y="1792303"/>
                  <a:pt x="72628" y="1786048"/>
                </a:cubicBezTo>
                <a:cubicBezTo>
                  <a:pt x="71695" y="1778007"/>
                  <a:pt x="85685" y="1771753"/>
                  <a:pt x="94078" y="1773540"/>
                </a:cubicBezTo>
                <a:cubicBezTo>
                  <a:pt x="97809" y="1774433"/>
                  <a:pt x="95943" y="1781581"/>
                  <a:pt x="97809" y="1785155"/>
                </a:cubicBezTo>
                <a:cubicBezTo>
                  <a:pt x="100606" y="1790516"/>
                  <a:pt x="105269" y="1794090"/>
                  <a:pt x="107134" y="1799450"/>
                </a:cubicBezTo>
                <a:cubicBezTo>
                  <a:pt x="107134" y="1801237"/>
                  <a:pt x="102472" y="1804811"/>
                  <a:pt x="104337" y="1804811"/>
                </a:cubicBezTo>
                <a:cubicBezTo>
                  <a:pt x="107134" y="1804811"/>
                  <a:pt x="108067" y="1801237"/>
                  <a:pt x="108067" y="1799450"/>
                </a:cubicBezTo>
                <a:cubicBezTo>
                  <a:pt x="104337" y="1781581"/>
                  <a:pt x="83819" y="1769966"/>
                  <a:pt x="116461" y="1764605"/>
                </a:cubicBezTo>
                <a:cubicBezTo>
                  <a:pt x="127652" y="1762818"/>
                  <a:pt x="129517" y="1778007"/>
                  <a:pt x="129517" y="1792303"/>
                </a:cubicBezTo>
                <a:cubicBezTo>
                  <a:pt x="130450" y="1790516"/>
                  <a:pt x="131383" y="1787835"/>
                  <a:pt x="133248" y="1786942"/>
                </a:cubicBezTo>
                <a:cubicBezTo>
                  <a:pt x="138844" y="1782475"/>
                  <a:pt x="154698" y="1792303"/>
                  <a:pt x="152833" y="1786048"/>
                </a:cubicBezTo>
                <a:cubicBezTo>
                  <a:pt x="150967" y="1778901"/>
                  <a:pt x="137911" y="1785155"/>
                  <a:pt x="131383" y="1780688"/>
                </a:cubicBezTo>
                <a:cubicBezTo>
                  <a:pt x="126719" y="1777114"/>
                  <a:pt x="128585" y="1769072"/>
                  <a:pt x="124854" y="1764605"/>
                </a:cubicBezTo>
                <a:cubicBezTo>
                  <a:pt x="120191" y="1758351"/>
                  <a:pt x="95011" y="1750310"/>
                  <a:pt x="91280" y="1747629"/>
                </a:cubicBezTo>
                <a:cubicBezTo>
                  <a:pt x="90347" y="1746736"/>
                  <a:pt x="94078" y="1744055"/>
                  <a:pt x="96876" y="1744055"/>
                </a:cubicBezTo>
                <a:cubicBezTo>
                  <a:pt x="100606" y="1743162"/>
                  <a:pt x="105269" y="1743162"/>
                  <a:pt x="109000" y="1744949"/>
                </a:cubicBezTo>
                <a:cubicBezTo>
                  <a:pt x="110865" y="1745842"/>
                  <a:pt x="109932" y="1750310"/>
                  <a:pt x="111798" y="1750310"/>
                </a:cubicBezTo>
                <a:cubicBezTo>
                  <a:pt x="114596" y="1751203"/>
                  <a:pt x="125787" y="1732440"/>
                  <a:pt x="138844" y="1742268"/>
                </a:cubicBezTo>
                <a:cubicBezTo>
                  <a:pt x="142574" y="1744949"/>
                  <a:pt x="136978" y="1753884"/>
                  <a:pt x="141641" y="1755670"/>
                </a:cubicBezTo>
                <a:cubicBezTo>
                  <a:pt x="145372" y="1757457"/>
                  <a:pt x="139776" y="1745842"/>
                  <a:pt x="143507" y="1744055"/>
                </a:cubicBezTo>
                <a:cubicBezTo>
                  <a:pt x="150035" y="1740481"/>
                  <a:pt x="164024" y="1760138"/>
                  <a:pt x="164024" y="1761031"/>
                </a:cubicBezTo>
                <a:cubicBezTo>
                  <a:pt x="169620" y="1761925"/>
                  <a:pt x="180811" y="1757457"/>
                  <a:pt x="178013" y="1752990"/>
                </a:cubicBezTo>
                <a:cubicBezTo>
                  <a:pt x="175216" y="1747629"/>
                  <a:pt x="164024" y="1756564"/>
                  <a:pt x="159361" y="1752990"/>
                </a:cubicBezTo>
                <a:cubicBezTo>
                  <a:pt x="152833" y="1747629"/>
                  <a:pt x="165889" y="1737801"/>
                  <a:pt x="176148" y="1734227"/>
                </a:cubicBezTo>
                <a:cubicBezTo>
                  <a:pt x="168687" y="1736908"/>
                  <a:pt x="162159" y="1738694"/>
                  <a:pt x="155631" y="1738694"/>
                </a:cubicBezTo>
                <a:cubicBezTo>
                  <a:pt x="99674" y="1739588"/>
                  <a:pt x="149102" y="1733334"/>
                  <a:pt x="147237" y="1722612"/>
                </a:cubicBezTo>
                <a:cubicBezTo>
                  <a:pt x="146304" y="1715464"/>
                  <a:pt x="134180" y="1716358"/>
                  <a:pt x="129517" y="1710103"/>
                </a:cubicBezTo>
                <a:cubicBezTo>
                  <a:pt x="122989" y="1702956"/>
                  <a:pt x="125787" y="1696701"/>
                  <a:pt x="150967" y="1699382"/>
                </a:cubicBezTo>
                <a:cubicBezTo>
                  <a:pt x="156563" y="1700275"/>
                  <a:pt x="156563" y="1710103"/>
                  <a:pt x="162159" y="1711890"/>
                </a:cubicBezTo>
                <a:cubicBezTo>
                  <a:pt x="165889" y="1712784"/>
                  <a:pt x="168687" y="1706529"/>
                  <a:pt x="172418" y="1706529"/>
                </a:cubicBezTo>
                <a:cubicBezTo>
                  <a:pt x="178013" y="1705636"/>
                  <a:pt x="182676" y="1705636"/>
                  <a:pt x="188272" y="1706529"/>
                </a:cubicBezTo>
                <a:cubicBezTo>
                  <a:pt x="187339" y="1705636"/>
                  <a:pt x="186407" y="1703849"/>
                  <a:pt x="185474" y="1702956"/>
                </a:cubicBezTo>
                <a:cubicBezTo>
                  <a:pt x="184542" y="1697595"/>
                  <a:pt x="192003" y="1692234"/>
                  <a:pt x="197598" y="1691341"/>
                </a:cubicBezTo>
                <a:cubicBezTo>
                  <a:pt x="200396" y="1690447"/>
                  <a:pt x="197598" y="1696701"/>
                  <a:pt x="199464" y="1699382"/>
                </a:cubicBezTo>
                <a:cubicBezTo>
                  <a:pt x="202261" y="1702956"/>
                  <a:pt x="208790" y="1702956"/>
                  <a:pt x="210655" y="1707423"/>
                </a:cubicBezTo>
                <a:cubicBezTo>
                  <a:pt x="212520" y="1710997"/>
                  <a:pt x="206924" y="1716358"/>
                  <a:pt x="210655" y="1719038"/>
                </a:cubicBezTo>
                <a:cubicBezTo>
                  <a:pt x="215318" y="1723505"/>
                  <a:pt x="227442" y="1731547"/>
                  <a:pt x="231172" y="1725292"/>
                </a:cubicBezTo>
                <a:cubicBezTo>
                  <a:pt x="233970" y="1719038"/>
                  <a:pt x="216250" y="1716358"/>
                  <a:pt x="215318" y="1709210"/>
                </a:cubicBezTo>
                <a:cubicBezTo>
                  <a:pt x="215318" y="1704743"/>
                  <a:pt x="225577" y="1708317"/>
                  <a:pt x="229307" y="1705636"/>
                </a:cubicBezTo>
                <a:cubicBezTo>
                  <a:pt x="231172" y="1703849"/>
                  <a:pt x="222779" y="1707423"/>
                  <a:pt x="220914" y="1705636"/>
                </a:cubicBezTo>
                <a:cubicBezTo>
                  <a:pt x="219981" y="1704743"/>
                  <a:pt x="226509" y="1701169"/>
                  <a:pt x="224644" y="1702062"/>
                </a:cubicBezTo>
                <a:cubicBezTo>
                  <a:pt x="219981" y="1702956"/>
                  <a:pt x="216250" y="1709210"/>
                  <a:pt x="212520" y="1707423"/>
                </a:cubicBezTo>
                <a:cubicBezTo>
                  <a:pt x="205992" y="1703849"/>
                  <a:pt x="204126" y="1695808"/>
                  <a:pt x="202261" y="1689554"/>
                </a:cubicBezTo>
                <a:cubicBezTo>
                  <a:pt x="200396" y="1686873"/>
                  <a:pt x="206924" y="1692234"/>
                  <a:pt x="209722" y="1693127"/>
                </a:cubicBezTo>
                <a:cubicBezTo>
                  <a:pt x="212520" y="1694914"/>
                  <a:pt x="200396" y="1684193"/>
                  <a:pt x="209722" y="1685980"/>
                </a:cubicBezTo>
                <a:cubicBezTo>
                  <a:pt x="210655" y="1685980"/>
                  <a:pt x="247959" y="1704743"/>
                  <a:pt x="244229" y="1680619"/>
                </a:cubicBezTo>
                <a:cubicBezTo>
                  <a:pt x="240498" y="1651134"/>
                  <a:pt x="214385" y="1706529"/>
                  <a:pt x="219981" y="1668110"/>
                </a:cubicBezTo>
                <a:cubicBezTo>
                  <a:pt x="220914" y="1660069"/>
                  <a:pt x="243296" y="1645773"/>
                  <a:pt x="249824" y="1649347"/>
                </a:cubicBezTo>
                <a:cubicBezTo>
                  <a:pt x="255420" y="1652028"/>
                  <a:pt x="248892" y="1663643"/>
                  <a:pt x="253555" y="1669004"/>
                </a:cubicBezTo>
                <a:cubicBezTo>
                  <a:pt x="255420" y="1671684"/>
                  <a:pt x="258218" y="1664536"/>
                  <a:pt x="261016" y="1662749"/>
                </a:cubicBezTo>
                <a:cubicBezTo>
                  <a:pt x="265679" y="1660963"/>
                  <a:pt x="278736" y="1660963"/>
                  <a:pt x="275005" y="1657389"/>
                </a:cubicBezTo>
                <a:cubicBezTo>
                  <a:pt x="272208" y="1653815"/>
                  <a:pt x="259151" y="1666323"/>
                  <a:pt x="260083" y="1660963"/>
                </a:cubicBezTo>
                <a:cubicBezTo>
                  <a:pt x="260083" y="1654708"/>
                  <a:pt x="270342" y="1652921"/>
                  <a:pt x="275005" y="1647560"/>
                </a:cubicBezTo>
                <a:cubicBezTo>
                  <a:pt x="280601" y="1642200"/>
                  <a:pt x="280601" y="1631478"/>
                  <a:pt x="288062" y="1630584"/>
                </a:cubicBezTo>
                <a:cubicBezTo>
                  <a:pt x="293657" y="1628797"/>
                  <a:pt x="290860" y="1639519"/>
                  <a:pt x="293657" y="1643987"/>
                </a:cubicBezTo>
                <a:cubicBezTo>
                  <a:pt x="295523" y="1647560"/>
                  <a:pt x="302051" y="1649347"/>
                  <a:pt x="302051" y="1653815"/>
                </a:cubicBezTo>
                <a:cubicBezTo>
                  <a:pt x="302051" y="1659176"/>
                  <a:pt x="293657" y="1661856"/>
                  <a:pt x="294590" y="1667217"/>
                </a:cubicBezTo>
                <a:cubicBezTo>
                  <a:pt x="295523" y="1670791"/>
                  <a:pt x="300186" y="1662749"/>
                  <a:pt x="303916" y="1663643"/>
                </a:cubicBezTo>
                <a:cubicBezTo>
                  <a:pt x="309512" y="1664536"/>
                  <a:pt x="316040" y="1677938"/>
                  <a:pt x="318838" y="1673471"/>
                </a:cubicBezTo>
                <a:cubicBezTo>
                  <a:pt x="321636" y="1666323"/>
                  <a:pt x="307647" y="1660963"/>
                  <a:pt x="308579" y="1653815"/>
                </a:cubicBezTo>
                <a:cubicBezTo>
                  <a:pt x="308579" y="1646667"/>
                  <a:pt x="346816" y="1655602"/>
                  <a:pt x="347749" y="1655602"/>
                </a:cubicBezTo>
                <a:cubicBezTo>
                  <a:pt x="354277" y="1651134"/>
                  <a:pt x="355210" y="1641306"/>
                  <a:pt x="354277" y="1634158"/>
                </a:cubicBezTo>
                <a:cubicBezTo>
                  <a:pt x="353345" y="1630584"/>
                  <a:pt x="342154" y="1637732"/>
                  <a:pt x="343086" y="1634158"/>
                </a:cubicBezTo>
                <a:cubicBezTo>
                  <a:pt x="345884" y="1622543"/>
                  <a:pt x="384121" y="1620756"/>
                  <a:pt x="382256" y="1611822"/>
                </a:cubicBezTo>
                <a:cubicBezTo>
                  <a:pt x="381323" y="1604674"/>
                  <a:pt x="358941" y="1604674"/>
                  <a:pt x="363603" y="1598419"/>
                </a:cubicBezTo>
                <a:cubicBezTo>
                  <a:pt x="367334" y="1592165"/>
                  <a:pt x="384121" y="1593952"/>
                  <a:pt x="385054" y="1586804"/>
                </a:cubicBezTo>
                <a:cubicBezTo>
                  <a:pt x="387852" y="1551066"/>
                  <a:pt x="354277" y="1594846"/>
                  <a:pt x="346816" y="1601100"/>
                </a:cubicBezTo>
                <a:cubicBezTo>
                  <a:pt x="343086" y="1603780"/>
                  <a:pt x="331895" y="1606461"/>
                  <a:pt x="334693" y="1610928"/>
                </a:cubicBezTo>
                <a:cubicBezTo>
                  <a:pt x="338423" y="1617183"/>
                  <a:pt x="349614" y="1613608"/>
                  <a:pt x="356143" y="1616289"/>
                </a:cubicBezTo>
                <a:cubicBezTo>
                  <a:pt x="357075" y="1616289"/>
                  <a:pt x="354277" y="1617183"/>
                  <a:pt x="353345" y="1618076"/>
                </a:cubicBezTo>
                <a:cubicBezTo>
                  <a:pt x="348682" y="1620756"/>
                  <a:pt x="343086" y="1622543"/>
                  <a:pt x="338423" y="1626117"/>
                </a:cubicBezTo>
                <a:cubicBezTo>
                  <a:pt x="333760" y="1629691"/>
                  <a:pt x="310445" y="1649347"/>
                  <a:pt x="302984" y="1647560"/>
                </a:cubicBezTo>
                <a:cubicBezTo>
                  <a:pt x="298321" y="1646667"/>
                  <a:pt x="300186" y="1639519"/>
                  <a:pt x="298321" y="1635945"/>
                </a:cubicBezTo>
                <a:cubicBezTo>
                  <a:pt x="296455" y="1632371"/>
                  <a:pt x="289927" y="1629691"/>
                  <a:pt x="291792" y="1626117"/>
                </a:cubicBezTo>
                <a:cubicBezTo>
                  <a:pt x="294590" y="1619863"/>
                  <a:pt x="303916" y="1618969"/>
                  <a:pt x="309512" y="1614502"/>
                </a:cubicBezTo>
                <a:cubicBezTo>
                  <a:pt x="310445" y="1613608"/>
                  <a:pt x="305782" y="1617183"/>
                  <a:pt x="303916" y="1616289"/>
                </a:cubicBezTo>
                <a:cubicBezTo>
                  <a:pt x="302051" y="1616289"/>
                  <a:pt x="306714" y="1611822"/>
                  <a:pt x="305782" y="1612715"/>
                </a:cubicBezTo>
                <a:cubicBezTo>
                  <a:pt x="299253" y="1615395"/>
                  <a:pt x="288995" y="1629691"/>
                  <a:pt x="279668" y="1626117"/>
                </a:cubicBezTo>
                <a:cubicBezTo>
                  <a:pt x="265679" y="1620756"/>
                  <a:pt x="286197" y="1609141"/>
                  <a:pt x="296455" y="1602887"/>
                </a:cubicBezTo>
                <a:cubicBezTo>
                  <a:pt x="302051" y="1600207"/>
                  <a:pt x="309512" y="1600207"/>
                  <a:pt x="313242" y="1594846"/>
                </a:cubicBezTo>
                <a:cubicBezTo>
                  <a:pt x="316040" y="1592165"/>
                  <a:pt x="304849" y="1597526"/>
                  <a:pt x="301118" y="1596633"/>
                </a:cubicBezTo>
                <a:cubicBezTo>
                  <a:pt x="299253" y="1596633"/>
                  <a:pt x="300186" y="1594846"/>
                  <a:pt x="300186" y="1593059"/>
                </a:cubicBezTo>
                <a:cubicBezTo>
                  <a:pt x="301118" y="1586804"/>
                  <a:pt x="300186" y="1580550"/>
                  <a:pt x="303916" y="1575189"/>
                </a:cubicBezTo>
                <a:cubicBezTo>
                  <a:pt x="305782" y="1572509"/>
                  <a:pt x="311377" y="1576976"/>
                  <a:pt x="314175" y="1575189"/>
                </a:cubicBezTo>
                <a:cubicBezTo>
                  <a:pt x="316040" y="1575189"/>
                  <a:pt x="310445" y="1575189"/>
                  <a:pt x="310445" y="1573402"/>
                </a:cubicBezTo>
                <a:cubicBezTo>
                  <a:pt x="310445" y="1570722"/>
                  <a:pt x="311377" y="1568042"/>
                  <a:pt x="312310" y="1565361"/>
                </a:cubicBezTo>
                <a:cubicBezTo>
                  <a:pt x="315108" y="1562681"/>
                  <a:pt x="321636" y="1568935"/>
                  <a:pt x="323501" y="1565361"/>
                </a:cubicBezTo>
                <a:cubicBezTo>
                  <a:pt x="325366" y="1562681"/>
                  <a:pt x="322569" y="1557320"/>
                  <a:pt x="325366" y="1553746"/>
                </a:cubicBezTo>
                <a:cubicBezTo>
                  <a:pt x="328164" y="1550172"/>
                  <a:pt x="336558" y="1551066"/>
                  <a:pt x="338423" y="1545705"/>
                </a:cubicBezTo>
                <a:cubicBezTo>
                  <a:pt x="339356" y="1542131"/>
                  <a:pt x="326299" y="1537663"/>
                  <a:pt x="330029" y="1536770"/>
                </a:cubicBezTo>
                <a:cubicBezTo>
                  <a:pt x="336558" y="1534983"/>
                  <a:pt x="342154" y="1545705"/>
                  <a:pt x="348682" y="1543918"/>
                </a:cubicBezTo>
                <a:cubicBezTo>
                  <a:pt x="353345" y="1543024"/>
                  <a:pt x="341221" y="1538557"/>
                  <a:pt x="338423" y="1534090"/>
                </a:cubicBezTo>
                <a:cubicBezTo>
                  <a:pt x="333760" y="1527835"/>
                  <a:pt x="347749" y="1520688"/>
                  <a:pt x="355210" y="1516220"/>
                </a:cubicBezTo>
                <a:cubicBezTo>
                  <a:pt x="362671" y="1511753"/>
                  <a:pt x="365469" y="1532303"/>
                  <a:pt x="374795" y="1535877"/>
                </a:cubicBezTo>
                <a:cubicBezTo>
                  <a:pt x="380391" y="1537663"/>
                  <a:pt x="387852" y="1535877"/>
                  <a:pt x="391582" y="1531409"/>
                </a:cubicBezTo>
                <a:cubicBezTo>
                  <a:pt x="393447" y="1528729"/>
                  <a:pt x="378525" y="1531409"/>
                  <a:pt x="380391" y="1527835"/>
                </a:cubicBezTo>
                <a:cubicBezTo>
                  <a:pt x="383188" y="1522474"/>
                  <a:pt x="395313" y="1523368"/>
                  <a:pt x="398110" y="1518007"/>
                </a:cubicBezTo>
                <a:cubicBezTo>
                  <a:pt x="402774" y="1505499"/>
                  <a:pt x="369199" y="1538557"/>
                  <a:pt x="377593" y="1504605"/>
                </a:cubicBezTo>
                <a:cubicBezTo>
                  <a:pt x="378525" y="1499244"/>
                  <a:pt x="380391" y="1495670"/>
                  <a:pt x="381323" y="1493883"/>
                </a:cubicBezTo>
                <a:cubicBezTo>
                  <a:pt x="377593" y="1496564"/>
                  <a:pt x="373862" y="1499244"/>
                  <a:pt x="369199" y="1501031"/>
                </a:cubicBezTo>
                <a:cubicBezTo>
                  <a:pt x="355210" y="1507285"/>
                  <a:pt x="395313" y="1484055"/>
                  <a:pt x="392515" y="1480481"/>
                </a:cubicBezTo>
                <a:cubicBezTo>
                  <a:pt x="391582" y="1478694"/>
                  <a:pt x="389717" y="1478694"/>
                  <a:pt x="386919" y="1479588"/>
                </a:cubicBezTo>
                <a:cubicBezTo>
                  <a:pt x="386919" y="1479588"/>
                  <a:pt x="386919" y="1478694"/>
                  <a:pt x="386919" y="1478694"/>
                </a:cubicBezTo>
                <a:cubicBezTo>
                  <a:pt x="386919" y="1476908"/>
                  <a:pt x="380391" y="1478694"/>
                  <a:pt x="381323" y="1476908"/>
                </a:cubicBezTo>
                <a:cubicBezTo>
                  <a:pt x="384121" y="1470653"/>
                  <a:pt x="413032" y="1472440"/>
                  <a:pt x="417695" y="1470653"/>
                </a:cubicBezTo>
                <a:cubicBezTo>
                  <a:pt x="419561" y="1468866"/>
                  <a:pt x="415830" y="1464399"/>
                  <a:pt x="417695" y="1462612"/>
                </a:cubicBezTo>
                <a:cubicBezTo>
                  <a:pt x="431684" y="1450103"/>
                  <a:pt x="450337" y="1458145"/>
                  <a:pt x="455000" y="1432234"/>
                </a:cubicBezTo>
                <a:cubicBezTo>
                  <a:pt x="455000" y="1427767"/>
                  <a:pt x="447539" y="1436701"/>
                  <a:pt x="443808" y="1438488"/>
                </a:cubicBezTo>
                <a:cubicBezTo>
                  <a:pt x="439145" y="1439382"/>
                  <a:pt x="434482" y="1438488"/>
                  <a:pt x="429819" y="1438488"/>
                </a:cubicBezTo>
                <a:cubicBezTo>
                  <a:pt x="426089" y="1439382"/>
                  <a:pt x="419561" y="1444742"/>
                  <a:pt x="419561" y="1441169"/>
                </a:cubicBezTo>
                <a:cubicBezTo>
                  <a:pt x="421426" y="1429554"/>
                  <a:pt x="455000" y="1429554"/>
                  <a:pt x="445674" y="1414364"/>
                </a:cubicBezTo>
                <a:cubicBezTo>
                  <a:pt x="444741" y="1411684"/>
                  <a:pt x="436348" y="1413471"/>
                  <a:pt x="429819" y="1413471"/>
                </a:cubicBezTo>
                <a:cubicBezTo>
                  <a:pt x="430752" y="1415258"/>
                  <a:pt x="432617" y="1417045"/>
                  <a:pt x="434482" y="1420619"/>
                </a:cubicBezTo>
                <a:cubicBezTo>
                  <a:pt x="429819" y="1425086"/>
                  <a:pt x="426089" y="1430447"/>
                  <a:pt x="421426" y="1434914"/>
                </a:cubicBezTo>
                <a:cubicBezTo>
                  <a:pt x="419561" y="1435808"/>
                  <a:pt x="415830" y="1441169"/>
                  <a:pt x="414897" y="1438488"/>
                </a:cubicBezTo>
                <a:cubicBezTo>
                  <a:pt x="413965" y="1434021"/>
                  <a:pt x="413965" y="1409004"/>
                  <a:pt x="421426" y="1408110"/>
                </a:cubicBezTo>
                <a:cubicBezTo>
                  <a:pt x="421426" y="1405430"/>
                  <a:pt x="421426" y="1403643"/>
                  <a:pt x="423291" y="1400069"/>
                </a:cubicBezTo>
                <a:cubicBezTo>
                  <a:pt x="426089" y="1392921"/>
                  <a:pt x="438213" y="1396495"/>
                  <a:pt x="444741" y="1392921"/>
                </a:cubicBezTo>
                <a:cubicBezTo>
                  <a:pt x="446606" y="1392028"/>
                  <a:pt x="440078" y="1392921"/>
                  <a:pt x="439145" y="1392028"/>
                </a:cubicBezTo>
                <a:cubicBezTo>
                  <a:pt x="436348" y="1388454"/>
                  <a:pt x="433550" y="1383987"/>
                  <a:pt x="432617" y="1380413"/>
                </a:cubicBezTo>
                <a:cubicBezTo>
                  <a:pt x="431684" y="1375052"/>
                  <a:pt x="440078" y="1354502"/>
                  <a:pt x="445674" y="1354502"/>
                </a:cubicBezTo>
                <a:cubicBezTo>
                  <a:pt x="453134" y="1353609"/>
                  <a:pt x="456865" y="1365224"/>
                  <a:pt x="464326" y="1367011"/>
                </a:cubicBezTo>
                <a:cubicBezTo>
                  <a:pt x="467124" y="1367904"/>
                  <a:pt x="461528" y="1360756"/>
                  <a:pt x="460595" y="1357182"/>
                </a:cubicBezTo>
                <a:cubicBezTo>
                  <a:pt x="458730" y="1352715"/>
                  <a:pt x="459663" y="1344674"/>
                  <a:pt x="455000" y="1341993"/>
                </a:cubicBezTo>
                <a:cubicBezTo>
                  <a:pt x="450337" y="1339313"/>
                  <a:pt x="441943" y="1346461"/>
                  <a:pt x="437280" y="1342887"/>
                </a:cubicBezTo>
                <a:cubicBezTo>
                  <a:pt x="422358" y="1331272"/>
                  <a:pt x="453134" y="1335739"/>
                  <a:pt x="457798" y="1333952"/>
                </a:cubicBezTo>
                <a:cubicBezTo>
                  <a:pt x="466191" y="1330378"/>
                  <a:pt x="467124" y="1318763"/>
                  <a:pt x="480180" y="1321443"/>
                </a:cubicBezTo>
                <a:cubicBezTo>
                  <a:pt x="485776" y="1323230"/>
                  <a:pt x="488574" y="1330378"/>
                  <a:pt x="494170" y="1330378"/>
                </a:cubicBezTo>
                <a:cubicBezTo>
                  <a:pt x="498833" y="1330378"/>
                  <a:pt x="486709" y="1325017"/>
                  <a:pt x="485776" y="1321443"/>
                </a:cubicBezTo>
                <a:cubicBezTo>
                  <a:pt x="485776" y="1320550"/>
                  <a:pt x="485776" y="1320550"/>
                  <a:pt x="485776" y="1320550"/>
                </a:cubicBezTo>
                <a:cubicBezTo>
                  <a:pt x="484844" y="1320550"/>
                  <a:pt x="483911" y="1321443"/>
                  <a:pt x="482978" y="1321443"/>
                </a:cubicBezTo>
                <a:cubicBezTo>
                  <a:pt x="481113" y="1321443"/>
                  <a:pt x="482978" y="1316083"/>
                  <a:pt x="481113" y="1315189"/>
                </a:cubicBezTo>
                <a:cubicBezTo>
                  <a:pt x="471787" y="1313402"/>
                  <a:pt x="465259" y="1329485"/>
                  <a:pt x="455000" y="1328591"/>
                </a:cubicBezTo>
                <a:cubicBezTo>
                  <a:pt x="422358" y="1324124"/>
                  <a:pt x="472720" y="1317870"/>
                  <a:pt x="478315" y="1313402"/>
                </a:cubicBezTo>
                <a:cubicBezTo>
                  <a:pt x="480180" y="1312509"/>
                  <a:pt x="474585" y="1312509"/>
                  <a:pt x="471787" y="1312509"/>
                </a:cubicBezTo>
                <a:cubicBezTo>
                  <a:pt x="465259" y="1311615"/>
                  <a:pt x="459663" y="1314296"/>
                  <a:pt x="453134" y="1313402"/>
                </a:cubicBezTo>
                <a:cubicBezTo>
                  <a:pt x="444741" y="1311615"/>
                  <a:pt x="447539" y="1297320"/>
                  <a:pt x="449404" y="1290172"/>
                </a:cubicBezTo>
                <a:cubicBezTo>
                  <a:pt x="455933" y="1257114"/>
                  <a:pt x="469922" y="1271409"/>
                  <a:pt x="493237" y="1262475"/>
                </a:cubicBezTo>
                <a:cubicBezTo>
                  <a:pt x="506294" y="1257114"/>
                  <a:pt x="478315" y="1248179"/>
                  <a:pt x="474585" y="1241925"/>
                </a:cubicBezTo>
                <a:cubicBezTo>
                  <a:pt x="472720" y="1238351"/>
                  <a:pt x="482978" y="1241031"/>
                  <a:pt x="486709" y="1239244"/>
                </a:cubicBezTo>
                <a:cubicBezTo>
                  <a:pt x="490439" y="1237457"/>
                  <a:pt x="470854" y="1224055"/>
                  <a:pt x="494170" y="1231203"/>
                </a:cubicBezTo>
                <a:cubicBezTo>
                  <a:pt x="496035" y="1231203"/>
                  <a:pt x="491372" y="1234777"/>
                  <a:pt x="491372" y="1236564"/>
                </a:cubicBezTo>
                <a:cubicBezTo>
                  <a:pt x="492304" y="1249072"/>
                  <a:pt x="496967" y="1230310"/>
                  <a:pt x="496967" y="1228523"/>
                </a:cubicBezTo>
                <a:cubicBezTo>
                  <a:pt x="496967" y="1227629"/>
                  <a:pt x="498833" y="1223162"/>
                  <a:pt x="499765" y="1224949"/>
                </a:cubicBezTo>
                <a:cubicBezTo>
                  <a:pt x="502563" y="1227629"/>
                  <a:pt x="498833" y="1235670"/>
                  <a:pt x="503496" y="1236564"/>
                </a:cubicBezTo>
                <a:cubicBezTo>
                  <a:pt x="510957" y="1237457"/>
                  <a:pt x="521215" y="1233883"/>
                  <a:pt x="523081" y="1227629"/>
                </a:cubicBezTo>
                <a:cubicBezTo>
                  <a:pt x="525879" y="1221375"/>
                  <a:pt x="512822" y="1218694"/>
                  <a:pt x="511889" y="1212440"/>
                </a:cubicBezTo>
                <a:cubicBezTo>
                  <a:pt x="511889" y="1211547"/>
                  <a:pt x="534272" y="1199038"/>
                  <a:pt x="541733" y="1202612"/>
                </a:cubicBezTo>
                <a:cubicBezTo>
                  <a:pt x="546396" y="1204399"/>
                  <a:pt x="537070" y="1218694"/>
                  <a:pt x="542666" y="1217801"/>
                </a:cubicBezTo>
                <a:cubicBezTo>
                  <a:pt x="548261" y="1217801"/>
                  <a:pt x="541733" y="1205292"/>
                  <a:pt x="546396" y="1202612"/>
                </a:cubicBezTo>
                <a:cubicBezTo>
                  <a:pt x="547329" y="1201718"/>
                  <a:pt x="547329" y="1201718"/>
                  <a:pt x="548261" y="1200825"/>
                </a:cubicBezTo>
                <a:cubicBezTo>
                  <a:pt x="547329" y="1199931"/>
                  <a:pt x="546396" y="1199038"/>
                  <a:pt x="545464" y="1198145"/>
                </a:cubicBezTo>
                <a:cubicBezTo>
                  <a:pt x="542666" y="1196358"/>
                  <a:pt x="551059" y="1190997"/>
                  <a:pt x="548261" y="1190103"/>
                </a:cubicBezTo>
                <a:cubicBezTo>
                  <a:pt x="545464" y="1189210"/>
                  <a:pt x="543598" y="1195464"/>
                  <a:pt x="539868" y="1197251"/>
                </a:cubicBezTo>
                <a:cubicBezTo>
                  <a:pt x="530542" y="1200825"/>
                  <a:pt x="519350" y="1207973"/>
                  <a:pt x="510024" y="1202612"/>
                </a:cubicBezTo>
                <a:cubicBezTo>
                  <a:pt x="506294" y="1199931"/>
                  <a:pt x="517485" y="1194571"/>
                  <a:pt x="520283" y="1190103"/>
                </a:cubicBezTo>
                <a:cubicBezTo>
                  <a:pt x="525879" y="1178488"/>
                  <a:pt x="527744" y="1151684"/>
                  <a:pt x="541733" y="1161512"/>
                </a:cubicBezTo>
                <a:cubicBezTo>
                  <a:pt x="546396" y="1165086"/>
                  <a:pt x="527744" y="1170447"/>
                  <a:pt x="532407" y="1174021"/>
                </a:cubicBezTo>
                <a:cubicBezTo>
                  <a:pt x="536137" y="1177595"/>
                  <a:pt x="541733" y="1167767"/>
                  <a:pt x="548261" y="1166873"/>
                </a:cubicBezTo>
                <a:cubicBezTo>
                  <a:pt x="552924" y="1166873"/>
                  <a:pt x="557587" y="1168660"/>
                  <a:pt x="561318" y="1172234"/>
                </a:cubicBezTo>
                <a:cubicBezTo>
                  <a:pt x="566913" y="1177595"/>
                  <a:pt x="577172" y="1197251"/>
                  <a:pt x="574374" y="1190103"/>
                </a:cubicBezTo>
                <a:cubicBezTo>
                  <a:pt x="572509" y="1183849"/>
                  <a:pt x="563183" y="1178488"/>
                  <a:pt x="565048" y="1171340"/>
                </a:cubicBezTo>
                <a:cubicBezTo>
                  <a:pt x="565981" y="1165086"/>
                  <a:pt x="577172" y="1164193"/>
                  <a:pt x="580903" y="1158832"/>
                </a:cubicBezTo>
                <a:cubicBezTo>
                  <a:pt x="582768" y="1156151"/>
                  <a:pt x="575307" y="1160619"/>
                  <a:pt x="572509" y="1161512"/>
                </a:cubicBezTo>
                <a:cubicBezTo>
                  <a:pt x="558520" y="1165980"/>
                  <a:pt x="553857" y="1172234"/>
                  <a:pt x="547329" y="1155258"/>
                </a:cubicBezTo>
                <a:cubicBezTo>
                  <a:pt x="543598" y="1146323"/>
                  <a:pt x="551992" y="1151684"/>
                  <a:pt x="552924" y="1147217"/>
                </a:cubicBezTo>
                <a:cubicBezTo>
                  <a:pt x="553857" y="1146323"/>
                  <a:pt x="550126" y="1148110"/>
                  <a:pt x="550126" y="1147217"/>
                </a:cubicBezTo>
                <a:cubicBezTo>
                  <a:pt x="547329" y="1139175"/>
                  <a:pt x="573442" y="1151684"/>
                  <a:pt x="577172" y="1147217"/>
                </a:cubicBezTo>
                <a:cubicBezTo>
                  <a:pt x="583701" y="1136495"/>
                  <a:pt x="554790" y="1127560"/>
                  <a:pt x="552924" y="1127560"/>
                </a:cubicBezTo>
                <a:cubicBezTo>
                  <a:pt x="551059" y="1127560"/>
                  <a:pt x="554790" y="1131134"/>
                  <a:pt x="553857" y="1132921"/>
                </a:cubicBezTo>
                <a:cubicBezTo>
                  <a:pt x="551059" y="1138282"/>
                  <a:pt x="535205" y="1157045"/>
                  <a:pt x="529609" y="1154364"/>
                </a:cubicBezTo>
                <a:cubicBezTo>
                  <a:pt x="523081" y="1151684"/>
                  <a:pt x="522148" y="1141856"/>
                  <a:pt x="524946" y="1135602"/>
                </a:cubicBezTo>
                <a:cubicBezTo>
                  <a:pt x="526811" y="1130241"/>
                  <a:pt x="536137" y="1133815"/>
                  <a:pt x="539868" y="1130241"/>
                </a:cubicBezTo>
                <a:cubicBezTo>
                  <a:pt x="542666" y="1127560"/>
                  <a:pt x="531474" y="1133815"/>
                  <a:pt x="529609" y="1131134"/>
                </a:cubicBezTo>
                <a:cubicBezTo>
                  <a:pt x="525879" y="1125773"/>
                  <a:pt x="541733" y="1122200"/>
                  <a:pt x="546396" y="1125773"/>
                </a:cubicBezTo>
                <a:cubicBezTo>
                  <a:pt x="548261" y="1126667"/>
                  <a:pt x="544531" y="1131134"/>
                  <a:pt x="545464" y="1130241"/>
                </a:cubicBezTo>
                <a:cubicBezTo>
                  <a:pt x="560385" y="1115945"/>
                  <a:pt x="584633" y="1124880"/>
                  <a:pt x="582768" y="1105224"/>
                </a:cubicBezTo>
                <a:cubicBezTo>
                  <a:pt x="582768" y="1102543"/>
                  <a:pt x="577172" y="1107904"/>
                  <a:pt x="574374" y="1106117"/>
                </a:cubicBezTo>
                <a:cubicBezTo>
                  <a:pt x="572509" y="1105224"/>
                  <a:pt x="575307" y="1101650"/>
                  <a:pt x="573442" y="1100756"/>
                </a:cubicBezTo>
                <a:cubicBezTo>
                  <a:pt x="572509" y="1099863"/>
                  <a:pt x="572509" y="1104330"/>
                  <a:pt x="571577" y="1104330"/>
                </a:cubicBezTo>
                <a:cubicBezTo>
                  <a:pt x="567846" y="1106117"/>
                  <a:pt x="565048" y="1105224"/>
                  <a:pt x="562251" y="1105224"/>
                </a:cubicBezTo>
                <a:cubicBezTo>
                  <a:pt x="556655" y="1106117"/>
                  <a:pt x="549194" y="1110584"/>
                  <a:pt x="547329" y="1106117"/>
                </a:cubicBezTo>
                <a:cubicBezTo>
                  <a:pt x="535205" y="1082887"/>
                  <a:pt x="571577" y="1098969"/>
                  <a:pt x="572509" y="1098969"/>
                </a:cubicBezTo>
                <a:cubicBezTo>
                  <a:pt x="578105" y="1094502"/>
                  <a:pt x="573442" y="1084674"/>
                  <a:pt x="576240" y="1078420"/>
                </a:cubicBezTo>
                <a:cubicBezTo>
                  <a:pt x="577172" y="1075739"/>
                  <a:pt x="579038" y="1084674"/>
                  <a:pt x="579970" y="1088248"/>
                </a:cubicBezTo>
                <a:cubicBezTo>
                  <a:pt x="580903" y="1089141"/>
                  <a:pt x="583701" y="1087354"/>
                  <a:pt x="583701" y="1088248"/>
                </a:cubicBezTo>
                <a:cubicBezTo>
                  <a:pt x="583701" y="1093608"/>
                  <a:pt x="579970" y="1098969"/>
                  <a:pt x="581835" y="1103437"/>
                </a:cubicBezTo>
                <a:cubicBezTo>
                  <a:pt x="581835" y="1105224"/>
                  <a:pt x="602353" y="1133815"/>
                  <a:pt x="607016" y="1128454"/>
                </a:cubicBezTo>
                <a:cubicBezTo>
                  <a:pt x="618207" y="1115945"/>
                  <a:pt x="571577" y="1076632"/>
                  <a:pt x="585566" y="1070378"/>
                </a:cubicBezTo>
                <a:cubicBezTo>
                  <a:pt x="590229" y="1067698"/>
                  <a:pt x="599555" y="1074846"/>
                  <a:pt x="607016" y="1081100"/>
                </a:cubicBezTo>
                <a:cubicBezTo>
                  <a:pt x="606084" y="1078420"/>
                  <a:pt x="606084" y="1075739"/>
                  <a:pt x="604218" y="1073952"/>
                </a:cubicBezTo>
                <a:cubicBezTo>
                  <a:pt x="599555" y="1070378"/>
                  <a:pt x="585566" y="1072165"/>
                  <a:pt x="587431" y="1065911"/>
                </a:cubicBezTo>
                <a:cubicBezTo>
                  <a:pt x="588364" y="1058763"/>
                  <a:pt x="600488" y="1059656"/>
                  <a:pt x="607949" y="1058763"/>
                </a:cubicBezTo>
                <a:cubicBezTo>
                  <a:pt x="648051" y="1052509"/>
                  <a:pt x="614477" y="1071272"/>
                  <a:pt x="639658" y="1082887"/>
                </a:cubicBezTo>
                <a:cubicBezTo>
                  <a:pt x="657377" y="1090928"/>
                  <a:pt x="619140" y="1055189"/>
                  <a:pt x="635927" y="1055189"/>
                </a:cubicBezTo>
                <a:cubicBezTo>
                  <a:pt x="640590" y="1055189"/>
                  <a:pt x="643388" y="1060550"/>
                  <a:pt x="647118" y="1060550"/>
                </a:cubicBezTo>
                <a:cubicBezTo>
                  <a:pt x="652714" y="1059656"/>
                  <a:pt x="661108" y="1059656"/>
                  <a:pt x="660175" y="1055189"/>
                </a:cubicBezTo>
                <a:cubicBezTo>
                  <a:pt x="654579" y="1017663"/>
                  <a:pt x="631264" y="1055189"/>
                  <a:pt x="621938" y="1053402"/>
                </a:cubicBezTo>
                <a:cubicBezTo>
                  <a:pt x="620072" y="1052509"/>
                  <a:pt x="625668" y="1050722"/>
                  <a:pt x="624736" y="1048935"/>
                </a:cubicBezTo>
                <a:cubicBezTo>
                  <a:pt x="624736" y="1047148"/>
                  <a:pt x="621938" y="1044468"/>
                  <a:pt x="620072" y="1045361"/>
                </a:cubicBezTo>
                <a:cubicBezTo>
                  <a:pt x="617275" y="1046255"/>
                  <a:pt x="617275" y="1051615"/>
                  <a:pt x="613544" y="1051615"/>
                </a:cubicBezTo>
                <a:cubicBezTo>
                  <a:pt x="607949" y="1052509"/>
                  <a:pt x="598623" y="1053402"/>
                  <a:pt x="595825" y="1048041"/>
                </a:cubicBezTo>
                <a:cubicBezTo>
                  <a:pt x="593959" y="1044468"/>
                  <a:pt x="594892" y="1040000"/>
                  <a:pt x="596757" y="1036426"/>
                </a:cubicBezTo>
                <a:cubicBezTo>
                  <a:pt x="592094" y="1037320"/>
                  <a:pt x="586499" y="1038213"/>
                  <a:pt x="583701" y="1040894"/>
                </a:cubicBezTo>
                <a:cubicBezTo>
                  <a:pt x="579038" y="1045361"/>
                  <a:pt x="583701" y="1056976"/>
                  <a:pt x="578105" y="1060550"/>
                </a:cubicBezTo>
                <a:cubicBezTo>
                  <a:pt x="574374" y="1063230"/>
                  <a:pt x="578105" y="1049828"/>
                  <a:pt x="574374" y="1047148"/>
                </a:cubicBezTo>
                <a:cubicBezTo>
                  <a:pt x="569712" y="1044468"/>
                  <a:pt x="564116" y="1045361"/>
                  <a:pt x="559453" y="1046255"/>
                </a:cubicBezTo>
                <a:cubicBezTo>
                  <a:pt x="555722" y="1047148"/>
                  <a:pt x="557587" y="1054296"/>
                  <a:pt x="554790" y="1056976"/>
                </a:cubicBezTo>
                <a:cubicBezTo>
                  <a:pt x="551992" y="1059656"/>
                  <a:pt x="548261" y="1062337"/>
                  <a:pt x="545464" y="1065017"/>
                </a:cubicBezTo>
                <a:cubicBezTo>
                  <a:pt x="541733" y="1068591"/>
                  <a:pt x="538935" y="1072165"/>
                  <a:pt x="536137" y="1075739"/>
                </a:cubicBezTo>
                <a:cubicBezTo>
                  <a:pt x="536137" y="1073952"/>
                  <a:pt x="536137" y="1073059"/>
                  <a:pt x="536137" y="1072165"/>
                </a:cubicBezTo>
                <a:cubicBezTo>
                  <a:pt x="538935" y="1065911"/>
                  <a:pt x="544531" y="1059656"/>
                  <a:pt x="545464" y="1053402"/>
                </a:cubicBezTo>
                <a:cubicBezTo>
                  <a:pt x="546396" y="1049828"/>
                  <a:pt x="541733" y="1045361"/>
                  <a:pt x="543598" y="1041787"/>
                </a:cubicBezTo>
                <a:cubicBezTo>
                  <a:pt x="548261" y="1037320"/>
                  <a:pt x="557587" y="1039107"/>
                  <a:pt x="562251" y="1034639"/>
                </a:cubicBezTo>
                <a:cubicBezTo>
                  <a:pt x="581835" y="1016770"/>
                  <a:pt x="531474" y="1022131"/>
                  <a:pt x="558520" y="994433"/>
                </a:cubicBezTo>
                <a:cubicBezTo>
                  <a:pt x="578105" y="972990"/>
                  <a:pt x="574374" y="1013196"/>
                  <a:pt x="569712" y="1032852"/>
                </a:cubicBezTo>
                <a:cubicBezTo>
                  <a:pt x="571577" y="1029279"/>
                  <a:pt x="574374" y="1026598"/>
                  <a:pt x="577172" y="1025705"/>
                </a:cubicBezTo>
                <a:cubicBezTo>
                  <a:pt x="579038" y="1024811"/>
                  <a:pt x="580903" y="1031065"/>
                  <a:pt x="581835" y="1029279"/>
                </a:cubicBezTo>
                <a:cubicBezTo>
                  <a:pt x="584633" y="1024811"/>
                  <a:pt x="579965" y="981925"/>
                  <a:pt x="595825" y="1002474"/>
                </a:cubicBezTo>
                <a:cubicBezTo>
                  <a:pt x="604218" y="1013196"/>
                  <a:pt x="607016" y="1021237"/>
                  <a:pt x="607016" y="1025705"/>
                </a:cubicBezTo>
                <a:cubicBezTo>
                  <a:pt x="610746" y="1023918"/>
                  <a:pt x="613544" y="1022131"/>
                  <a:pt x="616342" y="1022131"/>
                </a:cubicBezTo>
                <a:cubicBezTo>
                  <a:pt x="620072" y="1022131"/>
                  <a:pt x="621938" y="1029279"/>
                  <a:pt x="625668" y="1029279"/>
                </a:cubicBezTo>
                <a:cubicBezTo>
                  <a:pt x="633129" y="1030172"/>
                  <a:pt x="641523" y="1028385"/>
                  <a:pt x="648051" y="1024811"/>
                </a:cubicBezTo>
                <a:cubicBezTo>
                  <a:pt x="657377" y="1019450"/>
                  <a:pt x="628466" y="1026598"/>
                  <a:pt x="626601" y="1014983"/>
                </a:cubicBezTo>
                <a:cubicBezTo>
                  <a:pt x="626601" y="1011409"/>
                  <a:pt x="631264" y="1006942"/>
                  <a:pt x="635927" y="1006942"/>
                </a:cubicBezTo>
                <a:cubicBezTo>
                  <a:pt x="635927" y="1006942"/>
                  <a:pt x="636860" y="1006942"/>
                  <a:pt x="637792" y="1006942"/>
                </a:cubicBezTo>
                <a:cubicBezTo>
                  <a:pt x="636860" y="1006048"/>
                  <a:pt x="635927" y="1006048"/>
                  <a:pt x="635927" y="1004261"/>
                </a:cubicBezTo>
                <a:cubicBezTo>
                  <a:pt x="635927" y="998900"/>
                  <a:pt x="647118" y="1000687"/>
                  <a:pt x="651782" y="997114"/>
                </a:cubicBezTo>
                <a:cubicBezTo>
                  <a:pt x="652714" y="996220"/>
                  <a:pt x="648051" y="996220"/>
                  <a:pt x="647118" y="995327"/>
                </a:cubicBezTo>
                <a:cubicBezTo>
                  <a:pt x="640590" y="990859"/>
                  <a:pt x="637792" y="981031"/>
                  <a:pt x="639658" y="972990"/>
                </a:cubicBezTo>
                <a:cubicBezTo>
                  <a:pt x="640590" y="965842"/>
                  <a:pt x="659243" y="972096"/>
                  <a:pt x="661108" y="964949"/>
                </a:cubicBezTo>
                <a:cubicBezTo>
                  <a:pt x="662973" y="959588"/>
                  <a:pt x="658310" y="954227"/>
                  <a:pt x="656445" y="948866"/>
                </a:cubicBezTo>
                <a:cubicBezTo>
                  <a:pt x="656445" y="955120"/>
                  <a:pt x="655512" y="958694"/>
                  <a:pt x="654579" y="959588"/>
                </a:cubicBezTo>
                <a:cubicBezTo>
                  <a:pt x="648051" y="959588"/>
                  <a:pt x="641523" y="954227"/>
                  <a:pt x="635927" y="957801"/>
                </a:cubicBezTo>
                <a:cubicBezTo>
                  <a:pt x="626601" y="961375"/>
                  <a:pt x="624736" y="972990"/>
                  <a:pt x="619140" y="981031"/>
                </a:cubicBezTo>
                <a:cubicBezTo>
                  <a:pt x="614477" y="978351"/>
                  <a:pt x="606084" y="978351"/>
                  <a:pt x="606084" y="973883"/>
                </a:cubicBezTo>
                <a:cubicBezTo>
                  <a:pt x="607949" y="966736"/>
                  <a:pt x="620072" y="965842"/>
                  <a:pt x="621938" y="958694"/>
                </a:cubicBezTo>
                <a:cubicBezTo>
                  <a:pt x="623803" y="955120"/>
                  <a:pt x="611679" y="963162"/>
                  <a:pt x="610746" y="959588"/>
                </a:cubicBezTo>
                <a:cubicBezTo>
                  <a:pt x="608881" y="954227"/>
                  <a:pt x="619140" y="949760"/>
                  <a:pt x="618207" y="943505"/>
                </a:cubicBezTo>
                <a:cubicBezTo>
                  <a:pt x="618207" y="939931"/>
                  <a:pt x="605151" y="944399"/>
                  <a:pt x="607949" y="942612"/>
                </a:cubicBezTo>
                <a:cubicBezTo>
                  <a:pt x="621005" y="936357"/>
                  <a:pt x="642455" y="941718"/>
                  <a:pt x="633129" y="930103"/>
                </a:cubicBezTo>
                <a:cubicBezTo>
                  <a:pt x="629399" y="926529"/>
                  <a:pt x="615410" y="928316"/>
                  <a:pt x="619140" y="925636"/>
                </a:cubicBezTo>
                <a:cubicBezTo>
                  <a:pt x="623803" y="922955"/>
                  <a:pt x="631264" y="930997"/>
                  <a:pt x="636860" y="928316"/>
                </a:cubicBezTo>
                <a:cubicBezTo>
                  <a:pt x="642455" y="924742"/>
                  <a:pt x="639658" y="913127"/>
                  <a:pt x="645253" y="911340"/>
                </a:cubicBezTo>
                <a:cubicBezTo>
                  <a:pt x="654579" y="908660"/>
                  <a:pt x="656445" y="925636"/>
                  <a:pt x="657377" y="939931"/>
                </a:cubicBezTo>
                <a:cubicBezTo>
                  <a:pt x="657377" y="934571"/>
                  <a:pt x="659243" y="930103"/>
                  <a:pt x="661108" y="925636"/>
                </a:cubicBezTo>
                <a:cubicBezTo>
                  <a:pt x="665771" y="918488"/>
                  <a:pt x="667636" y="943505"/>
                  <a:pt x="674164" y="947079"/>
                </a:cubicBezTo>
                <a:cubicBezTo>
                  <a:pt x="680692" y="950653"/>
                  <a:pt x="689086" y="947079"/>
                  <a:pt x="695614" y="944399"/>
                </a:cubicBezTo>
                <a:cubicBezTo>
                  <a:pt x="696547" y="944399"/>
                  <a:pt x="667636" y="934571"/>
                  <a:pt x="669501" y="928316"/>
                </a:cubicBezTo>
                <a:cubicBezTo>
                  <a:pt x="671366" y="922062"/>
                  <a:pt x="677895" y="914021"/>
                  <a:pt x="684423" y="914914"/>
                </a:cubicBezTo>
                <a:cubicBezTo>
                  <a:pt x="690951" y="914914"/>
                  <a:pt x="690019" y="926529"/>
                  <a:pt x="694682" y="930997"/>
                </a:cubicBezTo>
                <a:cubicBezTo>
                  <a:pt x="699345" y="935464"/>
                  <a:pt x="705873" y="934571"/>
                  <a:pt x="711469" y="939038"/>
                </a:cubicBezTo>
                <a:cubicBezTo>
                  <a:pt x="714267" y="941718"/>
                  <a:pt x="717064" y="953333"/>
                  <a:pt x="718930" y="949760"/>
                </a:cubicBezTo>
                <a:cubicBezTo>
                  <a:pt x="726391" y="928316"/>
                  <a:pt x="671366" y="933677"/>
                  <a:pt x="691884" y="891684"/>
                </a:cubicBezTo>
                <a:cubicBezTo>
                  <a:pt x="695614" y="884536"/>
                  <a:pt x="711469" y="875602"/>
                  <a:pt x="718930" y="880962"/>
                </a:cubicBezTo>
                <a:cubicBezTo>
                  <a:pt x="725458" y="884536"/>
                  <a:pt x="717064" y="926529"/>
                  <a:pt x="717064" y="928316"/>
                </a:cubicBezTo>
                <a:cubicBezTo>
                  <a:pt x="718930" y="930103"/>
                  <a:pt x="721728" y="925636"/>
                  <a:pt x="722660" y="922955"/>
                </a:cubicBezTo>
                <a:cubicBezTo>
                  <a:pt x="723593" y="917595"/>
                  <a:pt x="718930" y="910447"/>
                  <a:pt x="722660" y="905980"/>
                </a:cubicBezTo>
                <a:cubicBezTo>
                  <a:pt x="725458" y="901512"/>
                  <a:pt x="737582" y="908660"/>
                  <a:pt x="738515" y="903299"/>
                </a:cubicBezTo>
                <a:cubicBezTo>
                  <a:pt x="738515" y="897938"/>
                  <a:pt x="725458" y="898832"/>
                  <a:pt x="723593" y="893471"/>
                </a:cubicBezTo>
                <a:cubicBezTo>
                  <a:pt x="721728" y="889004"/>
                  <a:pt x="731054" y="850584"/>
                  <a:pt x="745043" y="866667"/>
                </a:cubicBezTo>
                <a:cubicBezTo>
                  <a:pt x="748773" y="872028"/>
                  <a:pt x="745043" y="922062"/>
                  <a:pt x="745043" y="923849"/>
                </a:cubicBezTo>
                <a:cubicBezTo>
                  <a:pt x="743178" y="930103"/>
                  <a:pt x="731054" y="940825"/>
                  <a:pt x="737582" y="942612"/>
                </a:cubicBezTo>
                <a:cubicBezTo>
                  <a:pt x="754369" y="947973"/>
                  <a:pt x="745976" y="916701"/>
                  <a:pt x="751571" y="913127"/>
                </a:cubicBezTo>
                <a:cubicBezTo>
                  <a:pt x="757167" y="909553"/>
                  <a:pt x="765561" y="913127"/>
                  <a:pt x="771156" y="910447"/>
                </a:cubicBezTo>
                <a:cubicBezTo>
                  <a:pt x="773954" y="908660"/>
                  <a:pt x="766493" y="906873"/>
                  <a:pt x="764628" y="905086"/>
                </a:cubicBezTo>
                <a:cubicBezTo>
                  <a:pt x="758100" y="899725"/>
                  <a:pt x="744110" y="892577"/>
                  <a:pt x="749706" y="880069"/>
                </a:cubicBezTo>
                <a:cubicBezTo>
                  <a:pt x="773954" y="828248"/>
                  <a:pt x="749706" y="887217"/>
                  <a:pt x="777684" y="869347"/>
                </a:cubicBezTo>
                <a:cubicBezTo>
                  <a:pt x="785145" y="864880"/>
                  <a:pt x="777684" y="851478"/>
                  <a:pt x="783280" y="845224"/>
                </a:cubicBezTo>
                <a:cubicBezTo>
                  <a:pt x="785145" y="843437"/>
                  <a:pt x="787943" y="846117"/>
                  <a:pt x="789809" y="847904"/>
                </a:cubicBezTo>
                <a:cubicBezTo>
                  <a:pt x="791674" y="849691"/>
                  <a:pt x="790741" y="853265"/>
                  <a:pt x="792606" y="855052"/>
                </a:cubicBezTo>
                <a:cubicBezTo>
                  <a:pt x="797269" y="858626"/>
                  <a:pt x="802865" y="859519"/>
                  <a:pt x="807528" y="863093"/>
                </a:cubicBezTo>
                <a:cubicBezTo>
                  <a:pt x="811259" y="865773"/>
                  <a:pt x="814056" y="871134"/>
                  <a:pt x="818720" y="872921"/>
                </a:cubicBezTo>
                <a:cubicBezTo>
                  <a:pt x="823382" y="873815"/>
                  <a:pt x="810326" y="866667"/>
                  <a:pt x="808461" y="862199"/>
                </a:cubicBezTo>
                <a:cubicBezTo>
                  <a:pt x="808461" y="861306"/>
                  <a:pt x="812191" y="861306"/>
                  <a:pt x="812191" y="859519"/>
                </a:cubicBezTo>
                <a:cubicBezTo>
                  <a:pt x="814056" y="847010"/>
                  <a:pt x="811259" y="828248"/>
                  <a:pt x="809393" y="829141"/>
                </a:cubicBezTo>
                <a:cubicBezTo>
                  <a:pt x="804730" y="829141"/>
                  <a:pt x="777684" y="851478"/>
                  <a:pt x="770223" y="825567"/>
                </a:cubicBezTo>
                <a:cubicBezTo>
                  <a:pt x="766493" y="811272"/>
                  <a:pt x="793539" y="805017"/>
                  <a:pt x="801000" y="806804"/>
                </a:cubicBezTo>
                <a:cubicBezTo>
                  <a:pt x="807528" y="807698"/>
                  <a:pt x="811259" y="815739"/>
                  <a:pt x="817787" y="817526"/>
                </a:cubicBezTo>
                <a:cubicBezTo>
                  <a:pt x="819652" y="817526"/>
                  <a:pt x="816854" y="812165"/>
                  <a:pt x="818720" y="811272"/>
                </a:cubicBezTo>
                <a:cubicBezTo>
                  <a:pt x="820585" y="809485"/>
                  <a:pt x="824315" y="811272"/>
                  <a:pt x="826181" y="812165"/>
                </a:cubicBezTo>
                <a:cubicBezTo>
                  <a:pt x="831776" y="812165"/>
                  <a:pt x="838304" y="811272"/>
                  <a:pt x="842968" y="813059"/>
                </a:cubicBezTo>
                <a:cubicBezTo>
                  <a:pt x="855092" y="816632"/>
                  <a:pt x="839237" y="842543"/>
                  <a:pt x="864418" y="840756"/>
                </a:cubicBezTo>
                <a:cubicBezTo>
                  <a:pt x="869081" y="839863"/>
                  <a:pt x="871879" y="833608"/>
                  <a:pt x="870946" y="829141"/>
                </a:cubicBezTo>
                <a:cubicBezTo>
                  <a:pt x="870946" y="826461"/>
                  <a:pt x="865350" y="830034"/>
                  <a:pt x="862553" y="829141"/>
                </a:cubicBezTo>
                <a:cubicBezTo>
                  <a:pt x="859755" y="828248"/>
                  <a:pt x="855092" y="827354"/>
                  <a:pt x="855092" y="824674"/>
                </a:cubicBezTo>
                <a:cubicBezTo>
                  <a:pt x="855092" y="821100"/>
                  <a:pt x="866283" y="822887"/>
                  <a:pt x="862553" y="816632"/>
                </a:cubicBezTo>
                <a:cubicBezTo>
                  <a:pt x="858822" y="811272"/>
                  <a:pt x="857889" y="805911"/>
                  <a:pt x="861620" y="788935"/>
                </a:cubicBezTo>
                <a:cubicBezTo>
                  <a:pt x="861620" y="788041"/>
                  <a:pt x="861620" y="788041"/>
                  <a:pt x="861620" y="787148"/>
                </a:cubicBezTo>
                <a:cubicBezTo>
                  <a:pt x="859755" y="790722"/>
                  <a:pt x="856957" y="794296"/>
                  <a:pt x="854159" y="798763"/>
                </a:cubicBezTo>
                <a:cubicBezTo>
                  <a:pt x="849496" y="794296"/>
                  <a:pt x="841102" y="791615"/>
                  <a:pt x="839237" y="786254"/>
                </a:cubicBezTo>
                <a:cubicBezTo>
                  <a:pt x="834574" y="770172"/>
                  <a:pt x="890531" y="731753"/>
                  <a:pt x="869081" y="774639"/>
                </a:cubicBezTo>
                <a:cubicBezTo>
                  <a:pt x="877474" y="767492"/>
                  <a:pt x="889598" y="775533"/>
                  <a:pt x="892396" y="772852"/>
                </a:cubicBezTo>
                <a:cubicBezTo>
                  <a:pt x="897059" y="770172"/>
                  <a:pt x="882137" y="770172"/>
                  <a:pt x="880272" y="765705"/>
                </a:cubicBezTo>
                <a:cubicBezTo>
                  <a:pt x="873744" y="750516"/>
                  <a:pt x="901722" y="753196"/>
                  <a:pt x="903587" y="750516"/>
                </a:cubicBezTo>
                <a:cubicBezTo>
                  <a:pt x="907318" y="742474"/>
                  <a:pt x="878407" y="732646"/>
                  <a:pt x="878407" y="729966"/>
                </a:cubicBezTo>
                <a:cubicBezTo>
                  <a:pt x="879340" y="724605"/>
                  <a:pt x="892396" y="737114"/>
                  <a:pt x="894261" y="732646"/>
                </a:cubicBezTo>
                <a:cubicBezTo>
                  <a:pt x="897992" y="726392"/>
                  <a:pt x="885868" y="719244"/>
                  <a:pt x="887733" y="712096"/>
                </a:cubicBezTo>
                <a:cubicBezTo>
                  <a:pt x="890531" y="704948"/>
                  <a:pt x="941825" y="709416"/>
                  <a:pt x="942757" y="712096"/>
                </a:cubicBezTo>
                <a:cubicBezTo>
                  <a:pt x="944622" y="714777"/>
                  <a:pt x="919442" y="758557"/>
                  <a:pt x="920374" y="761237"/>
                </a:cubicBezTo>
                <a:cubicBezTo>
                  <a:pt x="920374" y="762131"/>
                  <a:pt x="921307" y="762131"/>
                  <a:pt x="922240" y="762131"/>
                </a:cubicBezTo>
                <a:cubicBezTo>
                  <a:pt x="920374" y="762131"/>
                  <a:pt x="919442" y="762131"/>
                  <a:pt x="919442" y="763024"/>
                </a:cubicBezTo>
                <a:cubicBezTo>
                  <a:pt x="921307" y="765705"/>
                  <a:pt x="926903" y="761237"/>
                  <a:pt x="929701" y="763024"/>
                </a:cubicBezTo>
                <a:cubicBezTo>
                  <a:pt x="941825" y="771065"/>
                  <a:pt x="913846" y="774639"/>
                  <a:pt x="929701" y="779107"/>
                </a:cubicBezTo>
                <a:cubicBezTo>
                  <a:pt x="935296" y="780894"/>
                  <a:pt x="925970" y="788935"/>
                  <a:pt x="925038" y="794296"/>
                </a:cubicBezTo>
                <a:cubicBezTo>
                  <a:pt x="925038" y="796083"/>
                  <a:pt x="923172" y="821993"/>
                  <a:pt x="939027" y="806804"/>
                </a:cubicBezTo>
                <a:cubicBezTo>
                  <a:pt x="941825" y="804124"/>
                  <a:pt x="939027" y="798763"/>
                  <a:pt x="939959" y="795189"/>
                </a:cubicBezTo>
                <a:cubicBezTo>
                  <a:pt x="940892" y="789828"/>
                  <a:pt x="943690" y="786254"/>
                  <a:pt x="945555" y="781787"/>
                </a:cubicBezTo>
                <a:cubicBezTo>
                  <a:pt x="947420" y="776426"/>
                  <a:pt x="937161" y="782680"/>
                  <a:pt x="939959" y="774639"/>
                </a:cubicBezTo>
                <a:cubicBezTo>
                  <a:pt x="945555" y="759450"/>
                  <a:pt x="960477" y="700481"/>
                  <a:pt x="970736" y="695120"/>
                </a:cubicBezTo>
                <a:cubicBezTo>
                  <a:pt x="970736" y="695120"/>
                  <a:pt x="977264" y="718351"/>
                  <a:pt x="977264" y="720138"/>
                </a:cubicBezTo>
                <a:cubicBezTo>
                  <a:pt x="975399" y="725498"/>
                  <a:pt x="966073" y="728179"/>
                  <a:pt x="967005" y="734433"/>
                </a:cubicBezTo>
                <a:cubicBezTo>
                  <a:pt x="967938" y="738007"/>
                  <a:pt x="976332" y="728179"/>
                  <a:pt x="979129" y="731753"/>
                </a:cubicBezTo>
                <a:cubicBezTo>
                  <a:pt x="982860" y="736220"/>
                  <a:pt x="975399" y="747835"/>
                  <a:pt x="980994" y="750516"/>
                </a:cubicBezTo>
                <a:cubicBezTo>
                  <a:pt x="987523" y="754983"/>
                  <a:pt x="996849" y="750516"/>
                  <a:pt x="1002445" y="746048"/>
                </a:cubicBezTo>
                <a:cubicBezTo>
                  <a:pt x="1006175" y="742474"/>
                  <a:pt x="994051" y="739794"/>
                  <a:pt x="994051" y="735327"/>
                </a:cubicBezTo>
                <a:cubicBezTo>
                  <a:pt x="994051" y="729072"/>
                  <a:pt x="991253" y="721031"/>
                  <a:pt x="994984" y="715670"/>
                </a:cubicBezTo>
                <a:cubicBezTo>
                  <a:pt x="997782" y="709416"/>
                  <a:pt x="1007108" y="708522"/>
                  <a:pt x="1011771" y="703162"/>
                </a:cubicBezTo>
                <a:cubicBezTo>
                  <a:pt x="1013636" y="701375"/>
                  <a:pt x="1007108" y="703162"/>
                  <a:pt x="1005242" y="702268"/>
                </a:cubicBezTo>
                <a:cubicBezTo>
                  <a:pt x="998714" y="699588"/>
                  <a:pt x="987523" y="697801"/>
                  <a:pt x="987523" y="690653"/>
                </a:cubicBezTo>
                <a:cubicBezTo>
                  <a:pt x="986590" y="685292"/>
                  <a:pt x="1001512" y="691547"/>
                  <a:pt x="1004310" y="687079"/>
                </a:cubicBezTo>
                <a:cubicBezTo>
                  <a:pt x="1008040" y="680825"/>
                  <a:pt x="999647" y="673677"/>
                  <a:pt x="1001512" y="667423"/>
                </a:cubicBezTo>
                <a:cubicBezTo>
                  <a:pt x="1002445" y="662955"/>
                  <a:pt x="1008973" y="676358"/>
                  <a:pt x="1013636" y="673677"/>
                </a:cubicBezTo>
                <a:cubicBezTo>
                  <a:pt x="1021097" y="670997"/>
                  <a:pt x="1026693" y="664742"/>
                  <a:pt x="1041614" y="674571"/>
                </a:cubicBezTo>
                <a:cubicBezTo>
                  <a:pt x="1052806" y="681718"/>
                  <a:pt x="1022030" y="720138"/>
                  <a:pt x="1019232" y="725498"/>
                </a:cubicBezTo>
                <a:cubicBezTo>
                  <a:pt x="1018299" y="727285"/>
                  <a:pt x="1024827" y="722818"/>
                  <a:pt x="1025760" y="721031"/>
                </a:cubicBezTo>
                <a:cubicBezTo>
                  <a:pt x="1031356" y="716564"/>
                  <a:pt x="1034153" y="706736"/>
                  <a:pt x="1040682" y="704948"/>
                </a:cubicBezTo>
                <a:cubicBezTo>
                  <a:pt x="1045345" y="704055"/>
                  <a:pt x="1042547" y="712990"/>
                  <a:pt x="1041614" y="717457"/>
                </a:cubicBezTo>
                <a:cubicBezTo>
                  <a:pt x="1038817" y="723712"/>
                  <a:pt x="1027625" y="729966"/>
                  <a:pt x="1031356" y="736220"/>
                </a:cubicBezTo>
                <a:cubicBezTo>
                  <a:pt x="1035086" y="741581"/>
                  <a:pt x="1044412" y="725498"/>
                  <a:pt x="1050008" y="729072"/>
                </a:cubicBezTo>
                <a:cubicBezTo>
                  <a:pt x="1050940" y="729966"/>
                  <a:pt x="1051873" y="730859"/>
                  <a:pt x="1051873" y="731753"/>
                </a:cubicBezTo>
                <a:cubicBezTo>
                  <a:pt x="1053738" y="730859"/>
                  <a:pt x="1057469" y="733540"/>
                  <a:pt x="1059334" y="732646"/>
                </a:cubicBezTo>
                <a:cubicBezTo>
                  <a:pt x="1064930" y="727285"/>
                  <a:pt x="1050940" y="722818"/>
                  <a:pt x="1050940" y="722818"/>
                </a:cubicBezTo>
                <a:cubicBezTo>
                  <a:pt x="1050008" y="719244"/>
                  <a:pt x="1049075" y="688866"/>
                  <a:pt x="1052806" y="683505"/>
                </a:cubicBezTo>
                <a:cubicBezTo>
                  <a:pt x="1069593" y="662955"/>
                  <a:pt x="1080784" y="702268"/>
                  <a:pt x="1081717" y="702268"/>
                </a:cubicBezTo>
                <a:cubicBezTo>
                  <a:pt x="1142337" y="704948"/>
                  <a:pt x="1050940" y="667423"/>
                  <a:pt x="1110628" y="685292"/>
                </a:cubicBezTo>
                <a:cubicBezTo>
                  <a:pt x="1141404" y="694227"/>
                  <a:pt x="1119021" y="695120"/>
                  <a:pt x="1114358" y="706736"/>
                </a:cubicBezTo>
                <a:cubicBezTo>
                  <a:pt x="1113426" y="708522"/>
                  <a:pt x="1119021" y="707629"/>
                  <a:pt x="1120887" y="706736"/>
                </a:cubicBezTo>
                <a:cubicBezTo>
                  <a:pt x="1126482" y="704948"/>
                  <a:pt x="1131145" y="700481"/>
                  <a:pt x="1136741" y="699588"/>
                </a:cubicBezTo>
                <a:cubicBezTo>
                  <a:pt x="1138606" y="699588"/>
                  <a:pt x="1136741" y="703162"/>
                  <a:pt x="1137674" y="704055"/>
                </a:cubicBezTo>
                <a:cubicBezTo>
                  <a:pt x="1140471" y="705842"/>
                  <a:pt x="1144202" y="705842"/>
                  <a:pt x="1147000" y="706736"/>
                </a:cubicBezTo>
                <a:cubicBezTo>
                  <a:pt x="1147932" y="707629"/>
                  <a:pt x="1148865" y="709416"/>
                  <a:pt x="1150730" y="710309"/>
                </a:cubicBezTo>
                <a:cubicBezTo>
                  <a:pt x="1155393" y="713883"/>
                  <a:pt x="1162854" y="716564"/>
                  <a:pt x="1166585" y="721924"/>
                </a:cubicBezTo>
                <a:cubicBezTo>
                  <a:pt x="1167517" y="723712"/>
                  <a:pt x="1162854" y="723712"/>
                  <a:pt x="1160989" y="725498"/>
                </a:cubicBezTo>
                <a:cubicBezTo>
                  <a:pt x="1156326" y="728179"/>
                  <a:pt x="1149798" y="729072"/>
                  <a:pt x="1147000" y="733540"/>
                </a:cubicBezTo>
                <a:cubicBezTo>
                  <a:pt x="1141404" y="740687"/>
                  <a:pt x="1146067" y="753196"/>
                  <a:pt x="1138606" y="756770"/>
                </a:cubicBezTo>
                <a:cubicBezTo>
                  <a:pt x="1118089" y="766598"/>
                  <a:pt x="1092908" y="753196"/>
                  <a:pt x="1076121" y="771065"/>
                </a:cubicBezTo>
                <a:cubicBezTo>
                  <a:pt x="1073323" y="772852"/>
                  <a:pt x="1081717" y="768385"/>
                  <a:pt x="1085447" y="768385"/>
                </a:cubicBezTo>
                <a:cubicBezTo>
                  <a:pt x="1090111" y="768385"/>
                  <a:pt x="1093841" y="769279"/>
                  <a:pt x="1098504" y="770172"/>
                </a:cubicBezTo>
                <a:cubicBezTo>
                  <a:pt x="1099437" y="771065"/>
                  <a:pt x="1100369" y="771959"/>
                  <a:pt x="1101302" y="771959"/>
                </a:cubicBezTo>
                <a:cubicBezTo>
                  <a:pt x="1108763" y="772852"/>
                  <a:pt x="1119021" y="767492"/>
                  <a:pt x="1123684" y="773746"/>
                </a:cubicBezTo>
                <a:cubicBezTo>
                  <a:pt x="1127415" y="778213"/>
                  <a:pt x="1112493" y="784468"/>
                  <a:pt x="1115291" y="789828"/>
                </a:cubicBezTo>
                <a:cubicBezTo>
                  <a:pt x="1118089" y="794296"/>
                  <a:pt x="1121819" y="777320"/>
                  <a:pt x="1127415" y="778213"/>
                </a:cubicBezTo>
                <a:cubicBezTo>
                  <a:pt x="1133943" y="780000"/>
                  <a:pt x="1132078" y="794296"/>
                  <a:pt x="1129280" y="803230"/>
                </a:cubicBezTo>
                <a:cubicBezTo>
                  <a:pt x="1130213" y="801443"/>
                  <a:pt x="1131145" y="800550"/>
                  <a:pt x="1132078" y="799656"/>
                </a:cubicBezTo>
                <a:cubicBezTo>
                  <a:pt x="1138606" y="796976"/>
                  <a:pt x="1147932" y="801443"/>
                  <a:pt x="1155393" y="798763"/>
                </a:cubicBezTo>
                <a:cubicBezTo>
                  <a:pt x="1157258" y="797870"/>
                  <a:pt x="1149798" y="795189"/>
                  <a:pt x="1149798" y="792509"/>
                </a:cubicBezTo>
                <a:cubicBezTo>
                  <a:pt x="1148865" y="786254"/>
                  <a:pt x="1149798" y="780894"/>
                  <a:pt x="1151663" y="775533"/>
                </a:cubicBezTo>
                <a:cubicBezTo>
                  <a:pt x="1152596" y="773746"/>
                  <a:pt x="1150730" y="780894"/>
                  <a:pt x="1153528" y="780894"/>
                </a:cubicBezTo>
                <a:cubicBezTo>
                  <a:pt x="1160989" y="782680"/>
                  <a:pt x="1168450" y="780894"/>
                  <a:pt x="1175911" y="780000"/>
                </a:cubicBezTo>
                <a:cubicBezTo>
                  <a:pt x="1176844" y="780000"/>
                  <a:pt x="1177776" y="780000"/>
                  <a:pt x="1178709" y="780000"/>
                </a:cubicBezTo>
                <a:close/>
                <a:moveTo>
                  <a:pt x="775819" y="963162"/>
                </a:moveTo>
                <a:cubicBezTo>
                  <a:pt x="775819" y="963162"/>
                  <a:pt x="775819" y="963162"/>
                  <a:pt x="775819" y="963162"/>
                </a:cubicBezTo>
                <a:cubicBezTo>
                  <a:pt x="775819" y="963162"/>
                  <a:pt x="775819" y="963162"/>
                  <a:pt x="775819" y="963162"/>
                </a:cubicBezTo>
                <a:close/>
                <a:moveTo>
                  <a:pt x="777684" y="964055"/>
                </a:moveTo>
                <a:cubicBezTo>
                  <a:pt x="777684" y="964055"/>
                  <a:pt x="777684" y="964055"/>
                  <a:pt x="777684" y="964055"/>
                </a:cubicBezTo>
                <a:cubicBezTo>
                  <a:pt x="777684" y="964055"/>
                  <a:pt x="777684" y="964055"/>
                  <a:pt x="777684" y="964055"/>
                </a:cubicBezTo>
                <a:close/>
                <a:moveTo>
                  <a:pt x="778617" y="964055"/>
                </a:moveTo>
                <a:cubicBezTo>
                  <a:pt x="778617" y="964055"/>
                  <a:pt x="778617" y="964055"/>
                  <a:pt x="779550" y="964055"/>
                </a:cubicBezTo>
                <a:cubicBezTo>
                  <a:pt x="778617" y="964055"/>
                  <a:pt x="778617" y="964055"/>
                  <a:pt x="778617" y="964055"/>
                </a:cubicBezTo>
                <a:close/>
                <a:moveTo>
                  <a:pt x="780482" y="964949"/>
                </a:moveTo>
                <a:cubicBezTo>
                  <a:pt x="780482" y="964949"/>
                  <a:pt x="780482" y="964949"/>
                  <a:pt x="780482" y="964949"/>
                </a:cubicBezTo>
                <a:cubicBezTo>
                  <a:pt x="780482" y="964949"/>
                  <a:pt x="780482" y="964949"/>
                  <a:pt x="780482" y="964949"/>
                </a:cubicBezTo>
                <a:close/>
                <a:moveTo>
                  <a:pt x="781415" y="964949"/>
                </a:moveTo>
                <a:cubicBezTo>
                  <a:pt x="781415" y="964949"/>
                  <a:pt x="781415" y="964949"/>
                  <a:pt x="781415" y="964949"/>
                </a:cubicBezTo>
                <a:cubicBezTo>
                  <a:pt x="781415" y="964949"/>
                  <a:pt x="781415" y="964949"/>
                  <a:pt x="781415" y="964949"/>
                </a:cubicBezTo>
                <a:close/>
                <a:moveTo>
                  <a:pt x="948353" y="690653"/>
                </a:moveTo>
                <a:cubicBezTo>
                  <a:pt x="949286" y="697801"/>
                  <a:pt x="936229" y="699588"/>
                  <a:pt x="931566" y="704948"/>
                </a:cubicBezTo>
                <a:cubicBezTo>
                  <a:pt x="894261" y="670103"/>
                  <a:pt x="944622" y="670103"/>
                  <a:pt x="948353" y="690653"/>
                </a:cubicBezTo>
                <a:close/>
                <a:moveTo>
                  <a:pt x="806596" y="760344"/>
                </a:moveTo>
                <a:cubicBezTo>
                  <a:pt x="810326" y="760344"/>
                  <a:pt x="812191" y="766598"/>
                  <a:pt x="814989" y="764811"/>
                </a:cubicBezTo>
                <a:cubicBezTo>
                  <a:pt x="818720" y="762131"/>
                  <a:pt x="808461" y="752303"/>
                  <a:pt x="812191" y="753196"/>
                </a:cubicBezTo>
                <a:cubicBezTo>
                  <a:pt x="814056" y="754089"/>
                  <a:pt x="814056" y="758557"/>
                  <a:pt x="816854" y="758557"/>
                </a:cubicBezTo>
                <a:cubicBezTo>
                  <a:pt x="818720" y="757663"/>
                  <a:pt x="814989" y="753196"/>
                  <a:pt x="816854" y="752303"/>
                </a:cubicBezTo>
                <a:cubicBezTo>
                  <a:pt x="825248" y="748729"/>
                  <a:pt x="821517" y="771065"/>
                  <a:pt x="829911" y="759450"/>
                </a:cubicBezTo>
                <a:cubicBezTo>
                  <a:pt x="831776" y="757663"/>
                  <a:pt x="825248" y="754089"/>
                  <a:pt x="827113" y="752303"/>
                </a:cubicBezTo>
                <a:cubicBezTo>
                  <a:pt x="832709" y="745155"/>
                  <a:pt x="842035" y="742474"/>
                  <a:pt x="850428" y="737114"/>
                </a:cubicBezTo>
                <a:cubicBezTo>
                  <a:pt x="850428" y="738007"/>
                  <a:pt x="849496" y="738007"/>
                  <a:pt x="849496" y="738007"/>
                </a:cubicBezTo>
                <a:cubicBezTo>
                  <a:pt x="849496" y="738900"/>
                  <a:pt x="853226" y="738900"/>
                  <a:pt x="853226" y="739794"/>
                </a:cubicBezTo>
                <a:cubicBezTo>
                  <a:pt x="852294" y="743368"/>
                  <a:pt x="848563" y="746942"/>
                  <a:pt x="846698" y="750516"/>
                </a:cubicBezTo>
                <a:cubicBezTo>
                  <a:pt x="839237" y="770172"/>
                  <a:pt x="828978" y="778213"/>
                  <a:pt x="806596" y="781787"/>
                </a:cubicBezTo>
                <a:cubicBezTo>
                  <a:pt x="808461" y="776426"/>
                  <a:pt x="814989" y="770172"/>
                  <a:pt x="812191" y="764811"/>
                </a:cubicBezTo>
                <a:cubicBezTo>
                  <a:pt x="811259" y="763918"/>
                  <a:pt x="809393" y="763024"/>
                  <a:pt x="807528" y="763024"/>
                </a:cubicBezTo>
                <a:cubicBezTo>
                  <a:pt x="807528" y="762131"/>
                  <a:pt x="805663" y="760344"/>
                  <a:pt x="806596" y="760344"/>
                </a:cubicBezTo>
                <a:close/>
                <a:moveTo>
                  <a:pt x="800067" y="763918"/>
                </a:moveTo>
                <a:cubicBezTo>
                  <a:pt x="798202" y="763918"/>
                  <a:pt x="797269" y="763918"/>
                  <a:pt x="796337" y="763918"/>
                </a:cubicBezTo>
                <a:cubicBezTo>
                  <a:pt x="794472" y="763024"/>
                  <a:pt x="796337" y="763918"/>
                  <a:pt x="800067" y="763918"/>
                </a:cubicBezTo>
                <a:close/>
                <a:moveTo>
                  <a:pt x="744110" y="827354"/>
                </a:moveTo>
                <a:cubicBezTo>
                  <a:pt x="745976" y="823780"/>
                  <a:pt x="751571" y="821993"/>
                  <a:pt x="756235" y="820206"/>
                </a:cubicBezTo>
                <a:cubicBezTo>
                  <a:pt x="757167" y="819313"/>
                  <a:pt x="759965" y="820206"/>
                  <a:pt x="759032" y="821100"/>
                </a:cubicBezTo>
                <a:cubicBezTo>
                  <a:pt x="756235" y="828248"/>
                  <a:pt x="751571" y="834502"/>
                  <a:pt x="747841" y="840756"/>
                </a:cubicBezTo>
                <a:cubicBezTo>
                  <a:pt x="746908" y="836289"/>
                  <a:pt x="742245" y="831821"/>
                  <a:pt x="744110" y="827354"/>
                </a:cubicBezTo>
                <a:close/>
                <a:moveTo>
                  <a:pt x="726391" y="849691"/>
                </a:moveTo>
                <a:cubicBezTo>
                  <a:pt x="726391" y="849691"/>
                  <a:pt x="727323" y="851478"/>
                  <a:pt x="727323" y="851478"/>
                </a:cubicBezTo>
                <a:cubicBezTo>
                  <a:pt x="727323" y="852371"/>
                  <a:pt x="726391" y="853265"/>
                  <a:pt x="726391" y="854158"/>
                </a:cubicBezTo>
                <a:cubicBezTo>
                  <a:pt x="726391" y="852371"/>
                  <a:pt x="725458" y="851478"/>
                  <a:pt x="726391" y="849691"/>
                </a:cubicBezTo>
                <a:close/>
                <a:moveTo>
                  <a:pt x="676962" y="866667"/>
                </a:moveTo>
                <a:cubicBezTo>
                  <a:pt x="684423" y="847010"/>
                  <a:pt x="759032" y="851478"/>
                  <a:pt x="694682" y="880069"/>
                </a:cubicBezTo>
                <a:cubicBezTo>
                  <a:pt x="690019" y="874708"/>
                  <a:pt x="675097" y="872921"/>
                  <a:pt x="676962" y="866667"/>
                </a:cubicBezTo>
                <a:close/>
                <a:moveTo>
                  <a:pt x="547329" y="1012303"/>
                </a:moveTo>
                <a:cubicBezTo>
                  <a:pt x="549194" y="1014090"/>
                  <a:pt x="543598" y="1015876"/>
                  <a:pt x="544531" y="1018557"/>
                </a:cubicBezTo>
                <a:cubicBezTo>
                  <a:pt x="546396" y="1028385"/>
                  <a:pt x="570644" y="1027492"/>
                  <a:pt x="537070" y="1040894"/>
                </a:cubicBezTo>
                <a:cubicBezTo>
                  <a:pt x="533339" y="1041787"/>
                  <a:pt x="529609" y="1037320"/>
                  <a:pt x="524946" y="1035533"/>
                </a:cubicBezTo>
                <a:cubicBezTo>
                  <a:pt x="549194" y="1016770"/>
                  <a:pt x="535205" y="1014090"/>
                  <a:pt x="535205" y="1019450"/>
                </a:cubicBezTo>
                <a:cubicBezTo>
                  <a:pt x="536137" y="1030172"/>
                  <a:pt x="524013" y="1023024"/>
                  <a:pt x="518418" y="1026598"/>
                </a:cubicBezTo>
                <a:cubicBezTo>
                  <a:pt x="513754" y="1028385"/>
                  <a:pt x="510024" y="1043574"/>
                  <a:pt x="509092" y="1038213"/>
                </a:cubicBezTo>
                <a:cubicBezTo>
                  <a:pt x="506294" y="1023024"/>
                  <a:pt x="530542" y="997114"/>
                  <a:pt x="547329" y="1012303"/>
                </a:cubicBezTo>
                <a:close/>
                <a:moveTo>
                  <a:pt x="472720" y="1093608"/>
                </a:moveTo>
                <a:cubicBezTo>
                  <a:pt x="474585" y="1088248"/>
                  <a:pt x="470854" y="1078420"/>
                  <a:pt x="476450" y="1077526"/>
                </a:cubicBezTo>
                <a:cubicBezTo>
                  <a:pt x="510957" y="1071272"/>
                  <a:pt x="480180" y="1102543"/>
                  <a:pt x="468989" y="1105224"/>
                </a:cubicBezTo>
                <a:cubicBezTo>
                  <a:pt x="468989" y="1104330"/>
                  <a:pt x="467124" y="1104330"/>
                  <a:pt x="467124" y="1103437"/>
                </a:cubicBezTo>
                <a:cubicBezTo>
                  <a:pt x="468989" y="1099863"/>
                  <a:pt x="471787" y="1097182"/>
                  <a:pt x="472720" y="1093608"/>
                </a:cubicBezTo>
                <a:close/>
                <a:moveTo>
                  <a:pt x="242364" y="1603780"/>
                </a:moveTo>
                <a:cubicBezTo>
                  <a:pt x="247027" y="1604674"/>
                  <a:pt x="244229" y="1610928"/>
                  <a:pt x="245162" y="1615395"/>
                </a:cubicBezTo>
                <a:cubicBezTo>
                  <a:pt x="244229" y="1616289"/>
                  <a:pt x="242364" y="1617183"/>
                  <a:pt x="241431" y="1617183"/>
                </a:cubicBezTo>
                <a:cubicBezTo>
                  <a:pt x="237701" y="1618076"/>
                  <a:pt x="233037" y="1618076"/>
                  <a:pt x="229307" y="1618969"/>
                </a:cubicBezTo>
                <a:cubicBezTo>
                  <a:pt x="190137" y="1624330"/>
                  <a:pt x="241431" y="1602887"/>
                  <a:pt x="242364" y="1603780"/>
                </a:cubicBezTo>
                <a:close/>
                <a:moveTo>
                  <a:pt x="68897" y="1770859"/>
                </a:moveTo>
                <a:cubicBezTo>
                  <a:pt x="72628" y="1769072"/>
                  <a:pt x="77291" y="1770859"/>
                  <a:pt x="81954" y="1771753"/>
                </a:cubicBezTo>
                <a:cubicBezTo>
                  <a:pt x="81954" y="1770859"/>
                  <a:pt x="81954" y="1769966"/>
                  <a:pt x="82886" y="1769966"/>
                </a:cubicBezTo>
                <a:cubicBezTo>
                  <a:pt x="82886" y="1769072"/>
                  <a:pt x="83819" y="1770859"/>
                  <a:pt x="83819" y="1771753"/>
                </a:cubicBezTo>
                <a:cubicBezTo>
                  <a:pt x="82886" y="1772646"/>
                  <a:pt x="81954" y="1772646"/>
                  <a:pt x="81021" y="1773540"/>
                </a:cubicBezTo>
                <a:cubicBezTo>
                  <a:pt x="81021" y="1773540"/>
                  <a:pt x="81954" y="1772646"/>
                  <a:pt x="81954" y="1772646"/>
                </a:cubicBezTo>
                <a:cubicBezTo>
                  <a:pt x="78224" y="1774433"/>
                  <a:pt x="74493" y="1778901"/>
                  <a:pt x="70763" y="1778901"/>
                </a:cubicBezTo>
                <a:cubicBezTo>
                  <a:pt x="67965" y="1778901"/>
                  <a:pt x="67032" y="1772646"/>
                  <a:pt x="68897" y="1770859"/>
                </a:cubicBezTo>
                <a:close/>
                <a:moveTo>
                  <a:pt x="8277" y="2113952"/>
                </a:moveTo>
                <a:cubicBezTo>
                  <a:pt x="9210" y="2113059"/>
                  <a:pt x="9210" y="2113059"/>
                  <a:pt x="10143" y="2112165"/>
                </a:cubicBezTo>
                <a:cubicBezTo>
                  <a:pt x="12008" y="2121100"/>
                  <a:pt x="15739" y="2130928"/>
                  <a:pt x="11075" y="2139863"/>
                </a:cubicBezTo>
                <a:cubicBezTo>
                  <a:pt x="817" y="2157732"/>
                  <a:pt x="6412" y="2124674"/>
                  <a:pt x="8277" y="2113952"/>
                </a:cubicBezTo>
                <a:close/>
                <a:moveTo>
                  <a:pt x="23199" y="2047835"/>
                </a:moveTo>
                <a:cubicBezTo>
                  <a:pt x="23199" y="2047835"/>
                  <a:pt x="23199" y="2046942"/>
                  <a:pt x="23199" y="2046942"/>
                </a:cubicBezTo>
                <a:cubicBezTo>
                  <a:pt x="23199" y="2046942"/>
                  <a:pt x="23199" y="2046048"/>
                  <a:pt x="23199" y="2046048"/>
                </a:cubicBezTo>
                <a:cubicBezTo>
                  <a:pt x="25065" y="2047835"/>
                  <a:pt x="27862" y="2048729"/>
                  <a:pt x="27862" y="2050516"/>
                </a:cubicBezTo>
                <a:cubicBezTo>
                  <a:pt x="33458" y="2088935"/>
                  <a:pt x="12940" y="2061237"/>
                  <a:pt x="21334" y="2048729"/>
                </a:cubicBezTo>
                <a:cubicBezTo>
                  <a:pt x="21334" y="2048729"/>
                  <a:pt x="21334" y="2049622"/>
                  <a:pt x="20401" y="2050516"/>
                </a:cubicBezTo>
                <a:cubicBezTo>
                  <a:pt x="21334" y="2049622"/>
                  <a:pt x="23199" y="2048729"/>
                  <a:pt x="23199" y="2047835"/>
                </a:cubicBezTo>
                <a:close/>
                <a:moveTo>
                  <a:pt x="381323" y="1481375"/>
                </a:moveTo>
                <a:cubicBezTo>
                  <a:pt x="377593" y="1482268"/>
                  <a:pt x="374795" y="1483162"/>
                  <a:pt x="371997" y="1483162"/>
                </a:cubicBezTo>
                <a:cubicBezTo>
                  <a:pt x="365469" y="1482268"/>
                  <a:pt x="373862" y="1482268"/>
                  <a:pt x="381323" y="1481375"/>
                </a:cubicBezTo>
                <a:close/>
                <a:moveTo>
                  <a:pt x="928768" y="761237"/>
                </a:moveTo>
                <a:cubicBezTo>
                  <a:pt x="926903" y="762131"/>
                  <a:pt x="924105" y="762131"/>
                  <a:pt x="922240" y="762131"/>
                </a:cubicBezTo>
                <a:cubicBezTo>
                  <a:pt x="925038" y="762131"/>
                  <a:pt x="930633" y="760344"/>
                  <a:pt x="928768" y="761237"/>
                </a:cubicBezTo>
                <a:close/>
                <a:moveTo>
                  <a:pt x="771156" y="962268"/>
                </a:moveTo>
                <a:cubicBezTo>
                  <a:pt x="771156" y="962268"/>
                  <a:pt x="772089" y="962268"/>
                  <a:pt x="772089" y="962268"/>
                </a:cubicBezTo>
                <a:cubicBezTo>
                  <a:pt x="772089" y="962268"/>
                  <a:pt x="771156" y="962268"/>
                  <a:pt x="771156" y="962268"/>
                </a:cubicBezTo>
                <a:close/>
                <a:moveTo>
                  <a:pt x="773954" y="963162"/>
                </a:moveTo>
                <a:cubicBezTo>
                  <a:pt x="774887" y="963162"/>
                  <a:pt x="774887" y="963162"/>
                  <a:pt x="775819" y="963162"/>
                </a:cubicBezTo>
                <a:cubicBezTo>
                  <a:pt x="774887" y="963162"/>
                  <a:pt x="774887" y="963162"/>
                  <a:pt x="773954" y="963162"/>
                </a:cubicBezTo>
                <a:close/>
                <a:moveTo>
                  <a:pt x="776752" y="963162"/>
                </a:moveTo>
                <a:cubicBezTo>
                  <a:pt x="776752" y="964055"/>
                  <a:pt x="776752" y="964055"/>
                  <a:pt x="777684" y="964055"/>
                </a:cubicBezTo>
                <a:cubicBezTo>
                  <a:pt x="776752" y="964055"/>
                  <a:pt x="776752" y="964055"/>
                  <a:pt x="776752" y="963162"/>
                </a:cubicBezTo>
                <a:close/>
                <a:moveTo>
                  <a:pt x="777684" y="964055"/>
                </a:moveTo>
                <a:cubicBezTo>
                  <a:pt x="777684" y="964055"/>
                  <a:pt x="777684" y="964055"/>
                  <a:pt x="777684" y="964055"/>
                </a:cubicBezTo>
                <a:cubicBezTo>
                  <a:pt x="777684" y="964055"/>
                  <a:pt x="777684" y="964055"/>
                  <a:pt x="777684" y="964055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 w="3175" cap="flat">
            <a:solidFill>
              <a:schemeClr val="tx1"/>
            </a:solidFill>
            <a:prstDash val="solid"/>
            <a:miter/>
          </a:ln>
        </p:spPr>
        <p:txBody>
          <a:bodyPr rtlCol="0" anchor="ctr"/>
          <a:lstStyle/>
          <a:p>
            <a:endParaRPr lang="es-ES" dirty="0"/>
          </a:p>
          <a:p>
            <a:endParaRPr lang="es-ES" dirty="0"/>
          </a:p>
        </p:txBody>
      </p:sp>
      <p:sp>
        <p:nvSpPr>
          <p:cNvPr id="27" name="Forma libre 26">
            <a:extLst>
              <a:ext uri="{FF2B5EF4-FFF2-40B4-BE49-F238E27FC236}">
                <a16:creationId xmlns:a16="http://schemas.microsoft.com/office/drawing/2014/main" id="{D306CC5D-739E-C346-A3B0-61A621BC8244}"/>
              </a:ext>
            </a:extLst>
          </p:cNvPr>
          <p:cNvSpPr/>
          <p:nvPr/>
        </p:nvSpPr>
        <p:spPr>
          <a:xfrm>
            <a:off x="4200497" y="3955747"/>
            <a:ext cx="1827970" cy="1031766"/>
          </a:xfrm>
          <a:custGeom>
            <a:avLst/>
            <a:gdLst>
              <a:gd name="connsiteX0" fmla="*/ 1444136 w 1830706"/>
              <a:gd name="connsiteY0" fmla="*/ 56 h 1033310"/>
              <a:gd name="connsiteX1" fmla="*/ 1437921 w 1830706"/>
              <a:gd name="connsiteY1" fmla="*/ 5116 h 1033310"/>
              <a:gd name="connsiteX2" fmla="*/ 1425804 w 1830706"/>
              <a:gd name="connsiteY2" fmla="*/ 10474 h 1033310"/>
              <a:gd name="connsiteX3" fmla="*/ 1425804 w 1830706"/>
              <a:gd name="connsiteY3" fmla="*/ 28334 h 1033310"/>
              <a:gd name="connsiteX4" fmla="*/ 1413687 w 1830706"/>
              <a:gd name="connsiteY4" fmla="*/ 31906 h 1033310"/>
              <a:gd name="connsiteX5" fmla="*/ 1376402 w 1830706"/>
              <a:gd name="connsiteY5" fmla="*/ 42622 h 1033310"/>
              <a:gd name="connsiteX6" fmla="*/ 1370809 w 1830706"/>
              <a:gd name="connsiteY6" fmla="*/ 56017 h 1033310"/>
              <a:gd name="connsiteX7" fmla="*/ 1356828 w 1830706"/>
              <a:gd name="connsiteY7" fmla="*/ 56909 h 1033310"/>
              <a:gd name="connsiteX8" fmla="*/ 1341914 w 1830706"/>
              <a:gd name="connsiteY8" fmla="*/ 57802 h 1033310"/>
              <a:gd name="connsiteX9" fmla="*/ 1340050 w 1830706"/>
              <a:gd name="connsiteY9" fmla="*/ 57802 h 1033310"/>
              <a:gd name="connsiteX10" fmla="*/ 1308047 w 1830706"/>
              <a:gd name="connsiteY10" fmla="*/ 114060 h 1033310"/>
              <a:gd name="connsiteX11" fmla="*/ 1298726 w 1830706"/>
              <a:gd name="connsiteY11" fmla="*/ 118525 h 1033310"/>
              <a:gd name="connsiteX12" fmla="*/ 1253985 w 1830706"/>
              <a:gd name="connsiteY12" fmla="*/ 174783 h 1033310"/>
              <a:gd name="connsiteX13" fmla="*/ 1238139 w 1830706"/>
              <a:gd name="connsiteY13" fmla="*/ 172104 h 1033310"/>
              <a:gd name="connsiteX14" fmla="*/ 1229750 w 1830706"/>
              <a:gd name="connsiteY14" fmla="*/ 180141 h 1033310"/>
              <a:gd name="connsiteX15" fmla="*/ 1218565 w 1830706"/>
              <a:gd name="connsiteY15" fmla="*/ 178355 h 1033310"/>
              <a:gd name="connsiteX16" fmla="*/ 1207379 w 1830706"/>
              <a:gd name="connsiteY16" fmla="*/ 182820 h 1033310"/>
              <a:gd name="connsiteX17" fmla="*/ 1183144 w 1830706"/>
              <a:gd name="connsiteY17" fmla="*/ 178355 h 1033310"/>
              <a:gd name="connsiteX18" fmla="*/ 1174755 w 1830706"/>
              <a:gd name="connsiteY18" fmla="*/ 190857 h 1033310"/>
              <a:gd name="connsiteX19" fmla="*/ 1162638 w 1830706"/>
              <a:gd name="connsiteY19" fmla="*/ 190857 h 1033310"/>
              <a:gd name="connsiteX20" fmla="*/ 1155181 w 1830706"/>
              <a:gd name="connsiteY20" fmla="*/ 200680 h 1033310"/>
              <a:gd name="connsiteX21" fmla="*/ 1135607 w 1830706"/>
              <a:gd name="connsiteY21" fmla="*/ 210503 h 1033310"/>
              <a:gd name="connsiteX22" fmla="*/ 1115100 w 1830706"/>
              <a:gd name="connsiteY22" fmla="*/ 231934 h 1033310"/>
              <a:gd name="connsiteX23" fmla="*/ 1059174 w 1830706"/>
              <a:gd name="connsiteY23" fmla="*/ 245329 h 1033310"/>
              <a:gd name="connsiteX24" fmla="*/ 1043328 w 1830706"/>
              <a:gd name="connsiteY24" fmla="*/ 234613 h 1033310"/>
              <a:gd name="connsiteX25" fmla="*/ 1025618 w 1830706"/>
              <a:gd name="connsiteY25" fmla="*/ 252473 h 1033310"/>
              <a:gd name="connsiteX26" fmla="*/ 1003247 w 1830706"/>
              <a:gd name="connsiteY26" fmla="*/ 250687 h 1033310"/>
              <a:gd name="connsiteX27" fmla="*/ 1000451 w 1830706"/>
              <a:gd name="connsiteY27" fmla="*/ 247115 h 1033310"/>
              <a:gd name="connsiteX28" fmla="*/ 978080 w 1830706"/>
              <a:gd name="connsiteY28" fmla="*/ 253366 h 1033310"/>
              <a:gd name="connsiteX29" fmla="*/ 973419 w 1830706"/>
              <a:gd name="connsiteY29" fmla="*/ 244436 h 1033310"/>
              <a:gd name="connsiteX30" fmla="*/ 955709 w 1830706"/>
              <a:gd name="connsiteY30" fmla="*/ 239078 h 1033310"/>
              <a:gd name="connsiteX31" fmla="*/ 900715 w 1830706"/>
              <a:gd name="connsiteY31" fmla="*/ 259617 h 1033310"/>
              <a:gd name="connsiteX32" fmla="*/ 871819 w 1830706"/>
              <a:gd name="connsiteY32" fmla="*/ 228363 h 1033310"/>
              <a:gd name="connsiteX33" fmla="*/ 862498 w 1830706"/>
              <a:gd name="connsiteY33" fmla="*/ 237292 h 1033310"/>
              <a:gd name="connsiteX34" fmla="*/ 861567 w 1830706"/>
              <a:gd name="connsiteY34" fmla="*/ 225684 h 1033310"/>
              <a:gd name="connsiteX35" fmla="*/ 804708 w 1830706"/>
              <a:gd name="connsiteY35" fmla="*/ 248008 h 1033310"/>
              <a:gd name="connsiteX36" fmla="*/ 787930 w 1830706"/>
              <a:gd name="connsiteY36" fmla="*/ 216754 h 1033310"/>
              <a:gd name="connsiteX37" fmla="*/ 768356 w 1830706"/>
              <a:gd name="connsiteY37" fmla="*/ 214968 h 1033310"/>
              <a:gd name="connsiteX38" fmla="*/ 761520 w 1830706"/>
              <a:gd name="connsiteY38" fmla="*/ 214968 h 1033310"/>
              <a:gd name="connsiteX39" fmla="*/ 756860 w 1830706"/>
              <a:gd name="connsiteY39" fmla="*/ 231041 h 1033310"/>
              <a:gd name="connsiteX40" fmla="*/ 625432 w 1830706"/>
              <a:gd name="connsiteY40" fmla="*/ 271226 h 1033310"/>
              <a:gd name="connsiteX41" fmla="*/ 596537 w 1830706"/>
              <a:gd name="connsiteY41" fmla="*/ 296230 h 1033310"/>
              <a:gd name="connsiteX42" fmla="*/ 567641 w 1830706"/>
              <a:gd name="connsiteY42" fmla="*/ 311410 h 1033310"/>
              <a:gd name="connsiteX43" fmla="*/ 507054 w 1830706"/>
              <a:gd name="connsiteY43" fmla="*/ 379278 h 1033310"/>
              <a:gd name="connsiteX44" fmla="*/ 485615 w 1830706"/>
              <a:gd name="connsiteY44" fmla="*/ 399816 h 1033310"/>
              <a:gd name="connsiteX45" fmla="*/ 480023 w 1830706"/>
              <a:gd name="connsiteY45" fmla="*/ 401602 h 1033310"/>
              <a:gd name="connsiteX46" fmla="*/ 472566 w 1830706"/>
              <a:gd name="connsiteY46" fmla="*/ 431964 h 1033310"/>
              <a:gd name="connsiteX47" fmla="*/ 463245 w 1830706"/>
              <a:gd name="connsiteY47" fmla="*/ 432856 h 1033310"/>
              <a:gd name="connsiteX48" fmla="*/ 429689 w 1830706"/>
              <a:gd name="connsiteY48" fmla="*/ 444465 h 1033310"/>
              <a:gd name="connsiteX49" fmla="*/ 384015 w 1830706"/>
              <a:gd name="connsiteY49" fmla="*/ 440893 h 1033310"/>
              <a:gd name="connsiteX50" fmla="*/ 379355 w 1830706"/>
              <a:gd name="connsiteY50" fmla="*/ 448037 h 1033310"/>
              <a:gd name="connsiteX51" fmla="*/ 337410 w 1830706"/>
              <a:gd name="connsiteY51" fmla="*/ 461432 h 1033310"/>
              <a:gd name="connsiteX52" fmla="*/ 282415 w 1830706"/>
              <a:gd name="connsiteY52" fmla="*/ 471850 h 1033310"/>
              <a:gd name="connsiteX53" fmla="*/ 274958 w 1830706"/>
              <a:gd name="connsiteY53" fmla="*/ 497747 h 1033310"/>
              <a:gd name="connsiteX54" fmla="*/ 297950 w 1830706"/>
              <a:gd name="connsiteY54" fmla="*/ 514416 h 1033310"/>
              <a:gd name="connsiteX55" fmla="*/ 303543 w 1830706"/>
              <a:gd name="connsiteY55" fmla="*/ 516202 h 1033310"/>
              <a:gd name="connsiteX56" fmla="*/ 301679 w 1830706"/>
              <a:gd name="connsiteY56" fmla="*/ 523346 h 1033310"/>
              <a:gd name="connsiteX57" fmla="*/ 309136 w 1830706"/>
              <a:gd name="connsiteY57" fmla="*/ 518881 h 1033310"/>
              <a:gd name="connsiteX58" fmla="*/ 311932 w 1830706"/>
              <a:gd name="connsiteY58" fmla="*/ 524239 h 1033310"/>
              <a:gd name="connsiteX59" fmla="*/ 364130 w 1830706"/>
              <a:gd name="connsiteY59" fmla="*/ 510844 h 1033310"/>
              <a:gd name="connsiteX60" fmla="*/ 332438 w 1830706"/>
              <a:gd name="connsiteY60" fmla="*/ 529597 h 1033310"/>
              <a:gd name="connsiteX61" fmla="*/ 327778 w 1830706"/>
              <a:gd name="connsiteY61" fmla="*/ 524239 h 1033310"/>
              <a:gd name="connsiteX62" fmla="*/ 269366 w 1830706"/>
              <a:gd name="connsiteY62" fmla="*/ 556089 h 1033310"/>
              <a:gd name="connsiteX63" fmla="*/ 295775 w 1830706"/>
              <a:gd name="connsiteY63" fmla="*/ 572758 h 1033310"/>
              <a:gd name="connsiteX64" fmla="*/ 242956 w 1830706"/>
              <a:gd name="connsiteY64" fmla="*/ 581092 h 1033310"/>
              <a:gd name="connsiteX65" fmla="*/ 194486 w 1830706"/>
              <a:gd name="connsiteY65" fmla="*/ 595380 h 1033310"/>
              <a:gd name="connsiteX66" fmla="*/ 202875 w 1830706"/>
              <a:gd name="connsiteY66" fmla="*/ 582581 h 1033310"/>
              <a:gd name="connsiteX67" fmla="*/ 187340 w 1830706"/>
              <a:gd name="connsiteY67" fmla="*/ 579902 h 1033310"/>
              <a:gd name="connsiteX68" fmla="*/ 175844 w 1830706"/>
              <a:gd name="connsiteY68" fmla="*/ 581688 h 1033310"/>
              <a:gd name="connsiteX69" fmla="*/ 168387 w 1830706"/>
              <a:gd name="connsiteY69" fmla="*/ 587939 h 1033310"/>
              <a:gd name="connsiteX70" fmla="*/ 184854 w 1830706"/>
              <a:gd name="connsiteY70" fmla="*/ 599547 h 1033310"/>
              <a:gd name="connsiteX71" fmla="*/ 163726 w 1830706"/>
              <a:gd name="connsiteY71" fmla="*/ 608180 h 1033310"/>
              <a:gd name="connsiteX72" fmla="*/ 135763 w 1830706"/>
              <a:gd name="connsiteY72" fmla="*/ 599845 h 1033310"/>
              <a:gd name="connsiteX73" fmla="*/ 107800 w 1830706"/>
              <a:gd name="connsiteY73" fmla="*/ 610859 h 1033310"/>
              <a:gd name="connsiteX74" fmla="*/ 83565 w 1830706"/>
              <a:gd name="connsiteY74" fmla="*/ 617110 h 1033310"/>
              <a:gd name="connsiteX75" fmla="*/ 71447 w 1830706"/>
              <a:gd name="connsiteY75" fmla="*/ 639434 h 1033310"/>
              <a:gd name="connsiteX76" fmla="*/ 62126 w 1830706"/>
              <a:gd name="connsiteY76" fmla="*/ 643006 h 1033310"/>
              <a:gd name="connsiteX77" fmla="*/ 63058 w 1830706"/>
              <a:gd name="connsiteY77" fmla="*/ 652829 h 1033310"/>
              <a:gd name="connsiteX78" fmla="*/ 59329 w 1830706"/>
              <a:gd name="connsiteY78" fmla="*/ 666224 h 1033310"/>
              <a:gd name="connsiteX79" fmla="*/ 43483 w 1830706"/>
              <a:gd name="connsiteY79" fmla="*/ 676940 h 1033310"/>
              <a:gd name="connsiteX80" fmla="*/ 51872 w 1830706"/>
              <a:gd name="connsiteY80" fmla="*/ 709087 h 1033310"/>
              <a:gd name="connsiteX81" fmla="*/ 54669 w 1830706"/>
              <a:gd name="connsiteY81" fmla="*/ 734984 h 1033310"/>
              <a:gd name="connsiteX82" fmla="*/ 120849 w 1830706"/>
              <a:gd name="connsiteY82" fmla="*/ 706408 h 1033310"/>
              <a:gd name="connsiteX83" fmla="*/ 125509 w 1830706"/>
              <a:gd name="connsiteY83" fmla="*/ 705516 h 1033310"/>
              <a:gd name="connsiteX84" fmla="*/ 107799 w 1830706"/>
              <a:gd name="connsiteY84" fmla="*/ 743022 h 1033310"/>
              <a:gd name="connsiteX85" fmla="*/ 104071 w 1830706"/>
              <a:gd name="connsiteY85" fmla="*/ 745701 h 1033310"/>
              <a:gd name="connsiteX86" fmla="*/ 133898 w 1830706"/>
              <a:gd name="connsiteY86" fmla="*/ 763560 h 1033310"/>
              <a:gd name="connsiteX87" fmla="*/ 128306 w 1830706"/>
              <a:gd name="connsiteY87" fmla="*/ 778741 h 1033310"/>
              <a:gd name="connsiteX88" fmla="*/ 155337 w 1830706"/>
              <a:gd name="connsiteY88" fmla="*/ 782313 h 1033310"/>
              <a:gd name="connsiteX89" fmla="*/ 128306 w 1830706"/>
              <a:gd name="connsiteY89" fmla="*/ 814461 h 1033310"/>
              <a:gd name="connsiteX90" fmla="*/ 151608 w 1830706"/>
              <a:gd name="connsiteY90" fmla="*/ 833213 h 1033310"/>
              <a:gd name="connsiteX91" fmla="*/ 163726 w 1830706"/>
              <a:gd name="connsiteY91" fmla="*/ 827855 h 1033310"/>
              <a:gd name="connsiteX92" fmla="*/ 175843 w 1830706"/>
              <a:gd name="connsiteY92" fmla="*/ 827855 h 1033310"/>
              <a:gd name="connsiteX93" fmla="*/ 143219 w 1830706"/>
              <a:gd name="connsiteY93" fmla="*/ 846608 h 1033310"/>
              <a:gd name="connsiteX94" fmla="*/ 132034 w 1830706"/>
              <a:gd name="connsiteY94" fmla="*/ 839464 h 1033310"/>
              <a:gd name="connsiteX95" fmla="*/ 133898 w 1830706"/>
              <a:gd name="connsiteY95" fmla="*/ 854645 h 1033310"/>
              <a:gd name="connsiteX96" fmla="*/ 110595 w 1830706"/>
              <a:gd name="connsiteY96" fmla="*/ 818033 h 1033310"/>
              <a:gd name="connsiteX97" fmla="*/ 99410 w 1830706"/>
              <a:gd name="connsiteY97" fmla="*/ 818925 h 1033310"/>
              <a:gd name="connsiteX98" fmla="*/ 102206 w 1830706"/>
              <a:gd name="connsiteY98" fmla="*/ 837678 h 1033310"/>
              <a:gd name="connsiteX99" fmla="*/ 101275 w 1830706"/>
              <a:gd name="connsiteY99" fmla="*/ 843929 h 1033310"/>
              <a:gd name="connsiteX100" fmla="*/ 115257 w 1830706"/>
              <a:gd name="connsiteY100" fmla="*/ 844821 h 1033310"/>
              <a:gd name="connsiteX101" fmla="*/ 98479 w 1830706"/>
              <a:gd name="connsiteY101" fmla="*/ 859109 h 1033310"/>
              <a:gd name="connsiteX102" fmla="*/ 93818 w 1830706"/>
              <a:gd name="connsiteY102" fmla="*/ 855537 h 1033310"/>
              <a:gd name="connsiteX103" fmla="*/ 96614 w 1830706"/>
              <a:gd name="connsiteY103" fmla="*/ 860895 h 1033310"/>
              <a:gd name="connsiteX104" fmla="*/ 91954 w 1830706"/>
              <a:gd name="connsiteY104" fmla="*/ 868039 h 1033310"/>
              <a:gd name="connsiteX105" fmla="*/ 111528 w 1830706"/>
              <a:gd name="connsiteY105" fmla="*/ 869825 h 1033310"/>
              <a:gd name="connsiteX106" fmla="*/ 130170 w 1830706"/>
              <a:gd name="connsiteY106" fmla="*/ 879648 h 1033310"/>
              <a:gd name="connsiteX107" fmla="*/ 143220 w 1830706"/>
              <a:gd name="connsiteY107" fmla="*/ 862681 h 1033310"/>
              <a:gd name="connsiteX108" fmla="*/ 157202 w 1830706"/>
              <a:gd name="connsiteY108" fmla="*/ 881434 h 1033310"/>
              <a:gd name="connsiteX109" fmla="*/ 167455 w 1830706"/>
              <a:gd name="connsiteY109" fmla="*/ 875183 h 1033310"/>
              <a:gd name="connsiteX110" fmla="*/ 197593 w 1830706"/>
              <a:gd name="connsiteY110" fmla="*/ 882327 h 1033310"/>
              <a:gd name="connsiteX111" fmla="*/ 200389 w 1830706"/>
              <a:gd name="connsiteY111" fmla="*/ 910009 h 1033310"/>
              <a:gd name="connsiteX112" fmla="*/ 179572 w 1830706"/>
              <a:gd name="connsiteY112" fmla="*/ 922511 h 1033310"/>
              <a:gd name="connsiteX113" fmla="*/ 202254 w 1830706"/>
              <a:gd name="connsiteY113" fmla="*/ 925190 h 1033310"/>
              <a:gd name="connsiteX114" fmla="*/ 205982 w 1830706"/>
              <a:gd name="connsiteY114" fmla="*/ 951980 h 1033310"/>
              <a:gd name="connsiteX115" fmla="*/ 225556 w 1830706"/>
              <a:gd name="connsiteY115" fmla="*/ 939478 h 1033310"/>
              <a:gd name="connsiteX116" fmla="*/ 242334 w 1830706"/>
              <a:gd name="connsiteY116" fmla="*/ 953766 h 1033310"/>
              <a:gd name="connsiteX117" fmla="*/ 247927 w 1830706"/>
              <a:gd name="connsiteY117" fmla="*/ 951980 h 1033310"/>
              <a:gd name="connsiteX118" fmla="*/ 217167 w 1830706"/>
              <a:gd name="connsiteY118" fmla="*/ 987699 h 1033310"/>
              <a:gd name="connsiteX119" fmla="*/ 234877 w 1830706"/>
              <a:gd name="connsiteY119" fmla="*/ 983234 h 1033310"/>
              <a:gd name="connsiteX120" fmla="*/ 250723 w 1830706"/>
              <a:gd name="connsiteY120" fmla="*/ 987699 h 1033310"/>
              <a:gd name="connsiteX121" fmla="*/ 249792 w 1830706"/>
              <a:gd name="connsiteY121" fmla="*/ 984127 h 1033310"/>
              <a:gd name="connsiteX122" fmla="*/ 270298 w 1830706"/>
              <a:gd name="connsiteY122" fmla="*/ 981448 h 1033310"/>
              <a:gd name="connsiteX123" fmla="*/ 300126 w 1830706"/>
              <a:gd name="connsiteY123" fmla="*/ 968053 h 1033310"/>
              <a:gd name="connsiteX124" fmla="*/ 322496 w 1830706"/>
              <a:gd name="connsiteY124" fmla="*/ 962696 h 1033310"/>
              <a:gd name="connsiteX125" fmla="*/ 295465 w 1830706"/>
              <a:gd name="connsiteY125" fmla="*/ 983234 h 1033310"/>
              <a:gd name="connsiteX126" fmla="*/ 301058 w 1830706"/>
              <a:gd name="connsiteY126" fmla="*/ 997522 h 1033310"/>
              <a:gd name="connsiteX127" fmla="*/ 278687 w 1830706"/>
              <a:gd name="connsiteY127" fmla="*/ 999308 h 1033310"/>
              <a:gd name="connsiteX128" fmla="*/ 238606 w 1830706"/>
              <a:gd name="connsiteY128" fmla="*/ 1022526 h 1033310"/>
              <a:gd name="connsiteX129" fmla="*/ 256316 w 1830706"/>
              <a:gd name="connsiteY129" fmla="*/ 1019847 h 1033310"/>
              <a:gd name="connsiteX130" fmla="*/ 268434 w 1830706"/>
              <a:gd name="connsiteY130" fmla="*/ 1021633 h 1033310"/>
              <a:gd name="connsiteX131" fmla="*/ 271230 w 1830706"/>
              <a:gd name="connsiteY131" fmla="*/ 1009131 h 1033310"/>
              <a:gd name="connsiteX132" fmla="*/ 290804 w 1830706"/>
              <a:gd name="connsiteY132" fmla="*/ 1006452 h 1033310"/>
              <a:gd name="connsiteX133" fmla="*/ 308515 w 1830706"/>
              <a:gd name="connsiteY133" fmla="*/ 993950 h 1033310"/>
              <a:gd name="connsiteX134" fmla="*/ 299193 w 1830706"/>
              <a:gd name="connsiteY134" fmla="*/ 1019847 h 1033310"/>
              <a:gd name="connsiteX135" fmla="*/ 306650 w 1830706"/>
              <a:gd name="connsiteY135" fmla="*/ 1022526 h 1033310"/>
              <a:gd name="connsiteX136" fmla="*/ 335546 w 1830706"/>
              <a:gd name="connsiteY136" fmla="*/ 989485 h 1033310"/>
              <a:gd name="connsiteX137" fmla="*/ 339274 w 1830706"/>
              <a:gd name="connsiteY137" fmla="*/ 976090 h 1033310"/>
              <a:gd name="connsiteX138" fmla="*/ 358849 w 1830706"/>
              <a:gd name="connsiteY138" fmla="*/ 993950 h 1033310"/>
              <a:gd name="connsiteX139" fmla="*/ 380287 w 1830706"/>
              <a:gd name="connsiteY139" fmla="*/ 998415 h 1033310"/>
              <a:gd name="connsiteX140" fmla="*/ 383083 w 1830706"/>
              <a:gd name="connsiteY140" fmla="*/ 1001987 h 1033310"/>
              <a:gd name="connsiteX141" fmla="*/ 387744 w 1830706"/>
              <a:gd name="connsiteY141" fmla="*/ 980555 h 1033310"/>
              <a:gd name="connsiteX142" fmla="*/ 413843 w 1830706"/>
              <a:gd name="connsiteY142" fmla="*/ 1018061 h 1033310"/>
              <a:gd name="connsiteX143" fmla="*/ 468838 w 1830706"/>
              <a:gd name="connsiteY143" fmla="*/ 1026098 h 1033310"/>
              <a:gd name="connsiteX144" fmla="*/ 477227 w 1830706"/>
              <a:gd name="connsiteY144" fmla="*/ 1033242 h 1033310"/>
              <a:gd name="connsiteX145" fmla="*/ 518240 w 1830706"/>
              <a:gd name="connsiteY145" fmla="*/ 1002880 h 1033310"/>
              <a:gd name="connsiteX146" fmla="*/ 542474 w 1830706"/>
              <a:gd name="connsiteY146" fmla="*/ 998415 h 1033310"/>
              <a:gd name="connsiteX147" fmla="*/ 544339 w 1830706"/>
              <a:gd name="connsiteY147" fmla="*/ 1005559 h 1033310"/>
              <a:gd name="connsiteX148" fmla="*/ 551796 w 1830706"/>
              <a:gd name="connsiteY148" fmla="*/ 987699 h 1033310"/>
              <a:gd name="connsiteX149" fmla="*/ 545271 w 1830706"/>
              <a:gd name="connsiteY149" fmla="*/ 981448 h 1033310"/>
              <a:gd name="connsiteX150" fmla="*/ 550863 w 1830706"/>
              <a:gd name="connsiteY150" fmla="*/ 965375 h 1033310"/>
              <a:gd name="connsiteX151" fmla="*/ 546203 w 1830706"/>
              <a:gd name="connsiteY151" fmla="*/ 926976 h 1033310"/>
              <a:gd name="connsiteX152" fmla="*/ 602130 w 1830706"/>
              <a:gd name="connsiteY152" fmla="*/ 913581 h 1033310"/>
              <a:gd name="connsiteX153" fmla="*/ 687884 w 1830706"/>
              <a:gd name="connsiteY153" fmla="*/ 922511 h 1033310"/>
              <a:gd name="connsiteX154" fmla="*/ 766492 w 1830706"/>
              <a:gd name="connsiteY154" fmla="*/ 961803 h 1033310"/>
              <a:gd name="connsiteX155" fmla="*/ 789795 w 1830706"/>
              <a:gd name="connsiteY155" fmla="*/ 946622 h 1033310"/>
              <a:gd name="connsiteX156" fmla="*/ 805640 w 1830706"/>
              <a:gd name="connsiteY156" fmla="*/ 945729 h 1033310"/>
              <a:gd name="connsiteX157" fmla="*/ 807505 w 1830706"/>
              <a:gd name="connsiteY157" fmla="*/ 936799 h 1033310"/>
              <a:gd name="connsiteX158" fmla="*/ 846653 w 1830706"/>
              <a:gd name="connsiteY158" fmla="*/ 926977 h 1033310"/>
              <a:gd name="connsiteX159" fmla="*/ 855042 w 1830706"/>
              <a:gd name="connsiteY159" fmla="*/ 915368 h 1033310"/>
              <a:gd name="connsiteX160" fmla="*/ 860635 w 1830706"/>
              <a:gd name="connsiteY160" fmla="*/ 919833 h 1033310"/>
              <a:gd name="connsiteX161" fmla="*/ 872752 w 1830706"/>
              <a:gd name="connsiteY161" fmla="*/ 893936 h 1033310"/>
              <a:gd name="connsiteX162" fmla="*/ 883938 w 1830706"/>
              <a:gd name="connsiteY162" fmla="*/ 901973 h 1033310"/>
              <a:gd name="connsiteX163" fmla="*/ 888598 w 1830706"/>
              <a:gd name="connsiteY163" fmla="*/ 877862 h 1033310"/>
              <a:gd name="connsiteX164" fmla="*/ 921222 w 1830706"/>
              <a:gd name="connsiteY164" fmla="*/ 822497 h 1033310"/>
              <a:gd name="connsiteX165" fmla="*/ 1001384 w 1830706"/>
              <a:gd name="connsiteY165" fmla="*/ 824283 h 1033310"/>
              <a:gd name="connsiteX166" fmla="*/ 1014433 w 1830706"/>
              <a:gd name="connsiteY166" fmla="*/ 809102 h 1033310"/>
              <a:gd name="connsiteX167" fmla="*/ 1029968 w 1830706"/>
              <a:gd name="connsiteY167" fmla="*/ 794219 h 1033310"/>
              <a:gd name="connsiteX168" fmla="*/ 1030279 w 1830706"/>
              <a:gd name="connsiteY168" fmla="*/ 791242 h 1033310"/>
              <a:gd name="connsiteX169" fmla="*/ 1018161 w 1830706"/>
              <a:gd name="connsiteY169" fmla="*/ 795707 h 1033310"/>
              <a:gd name="connsiteX170" fmla="*/ 1023754 w 1830706"/>
              <a:gd name="connsiteY170" fmla="*/ 789456 h 1033310"/>
              <a:gd name="connsiteX171" fmla="*/ 1037736 w 1830706"/>
              <a:gd name="connsiteY171" fmla="*/ 780526 h 1033310"/>
              <a:gd name="connsiteX172" fmla="*/ 1050785 w 1830706"/>
              <a:gd name="connsiteY172" fmla="*/ 757309 h 1033310"/>
              <a:gd name="connsiteX173" fmla="*/ 1079681 w 1830706"/>
              <a:gd name="connsiteY173" fmla="*/ 782312 h 1033310"/>
              <a:gd name="connsiteX174" fmla="*/ 1051717 w 1830706"/>
              <a:gd name="connsiteY174" fmla="*/ 833213 h 1033310"/>
              <a:gd name="connsiteX175" fmla="*/ 1081545 w 1830706"/>
              <a:gd name="connsiteY175" fmla="*/ 861788 h 1033310"/>
              <a:gd name="connsiteX176" fmla="*/ 1077817 w 1830706"/>
              <a:gd name="connsiteY176" fmla="*/ 871611 h 1033310"/>
              <a:gd name="connsiteX177" fmla="*/ 1105780 w 1830706"/>
              <a:gd name="connsiteY177" fmla="*/ 876076 h 1033310"/>
              <a:gd name="connsiteX178" fmla="*/ 1104848 w 1830706"/>
              <a:gd name="connsiteY178" fmla="*/ 857324 h 1033310"/>
              <a:gd name="connsiteX179" fmla="*/ 1116966 w 1830706"/>
              <a:gd name="connsiteY179" fmla="*/ 847501 h 1033310"/>
              <a:gd name="connsiteX180" fmla="*/ 1111372 w 1830706"/>
              <a:gd name="connsiteY180" fmla="*/ 824284 h 1033310"/>
              <a:gd name="connsiteX181" fmla="*/ 1140267 w 1830706"/>
              <a:gd name="connsiteY181" fmla="*/ 811783 h 1033310"/>
              <a:gd name="connsiteX182" fmla="*/ 1123489 w 1830706"/>
              <a:gd name="connsiteY182" fmla="*/ 797495 h 1033310"/>
              <a:gd name="connsiteX183" fmla="*/ 1114168 w 1830706"/>
              <a:gd name="connsiteY183" fmla="*/ 746594 h 1033310"/>
              <a:gd name="connsiteX184" fmla="*/ 1154249 w 1830706"/>
              <a:gd name="connsiteY184" fmla="*/ 746594 h 1033310"/>
              <a:gd name="connsiteX185" fmla="*/ 1160774 w 1830706"/>
              <a:gd name="connsiteY185" fmla="*/ 756417 h 1033310"/>
              <a:gd name="connsiteX186" fmla="*/ 1163570 w 1830706"/>
              <a:gd name="connsiteY186" fmla="*/ 749273 h 1033310"/>
              <a:gd name="connsiteX187" fmla="*/ 1194330 w 1830706"/>
              <a:gd name="connsiteY187" fmla="*/ 741236 h 1033310"/>
              <a:gd name="connsiteX188" fmla="*/ 1269831 w 1830706"/>
              <a:gd name="connsiteY188" fmla="*/ 678727 h 1033310"/>
              <a:gd name="connsiteX189" fmla="*/ 1309912 w 1830706"/>
              <a:gd name="connsiteY189" fmla="*/ 688550 h 1033310"/>
              <a:gd name="connsiteX190" fmla="*/ 1390384 w 1830706"/>
              <a:gd name="connsiteY190" fmla="*/ 652831 h 1033310"/>
              <a:gd name="connsiteX191" fmla="*/ 1478002 w 1830706"/>
              <a:gd name="connsiteY191" fmla="*/ 565318 h 1033310"/>
              <a:gd name="connsiteX192" fmla="*/ 1552571 w 1830706"/>
              <a:gd name="connsiteY192" fmla="*/ 533765 h 1033310"/>
              <a:gd name="connsiteX193" fmla="*/ 1588923 w 1830706"/>
              <a:gd name="connsiteY193" fmla="*/ 505190 h 1033310"/>
              <a:gd name="connsiteX194" fmla="*/ 1612226 w 1830706"/>
              <a:gd name="connsiteY194" fmla="*/ 490902 h 1033310"/>
              <a:gd name="connsiteX195" fmla="*/ 1620615 w 1830706"/>
              <a:gd name="connsiteY195" fmla="*/ 502511 h 1033310"/>
              <a:gd name="connsiteX196" fmla="*/ 1627140 w 1830706"/>
              <a:gd name="connsiteY196" fmla="*/ 495367 h 1033310"/>
              <a:gd name="connsiteX197" fmla="*/ 1636461 w 1830706"/>
              <a:gd name="connsiteY197" fmla="*/ 485544 h 1033310"/>
              <a:gd name="connsiteX198" fmla="*/ 1642986 w 1830706"/>
              <a:gd name="connsiteY198" fmla="*/ 456968 h 1033310"/>
              <a:gd name="connsiteX199" fmla="*/ 1661628 w 1830706"/>
              <a:gd name="connsiteY199" fmla="*/ 456968 h 1033310"/>
              <a:gd name="connsiteX200" fmla="*/ 1675610 w 1830706"/>
              <a:gd name="connsiteY200" fmla="*/ 441788 h 1033310"/>
              <a:gd name="connsiteX201" fmla="*/ 1749247 w 1830706"/>
              <a:gd name="connsiteY201" fmla="*/ 427500 h 1033310"/>
              <a:gd name="connsiteX202" fmla="*/ 1763228 w 1830706"/>
              <a:gd name="connsiteY202" fmla="*/ 407854 h 1033310"/>
              <a:gd name="connsiteX203" fmla="*/ 1791192 w 1830706"/>
              <a:gd name="connsiteY203" fmla="*/ 438216 h 1033310"/>
              <a:gd name="connsiteX204" fmla="*/ 1814494 w 1830706"/>
              <a:gd name="connsiteY204" fmla="*/ 399817 h 1033310"/>
              <a:gd name="connsiteX205" fmla="*/ 1830340 w 1830706"/>
              <a:gd name="connsiteY205" fmla="*/ 394459 h 1033310"/>
              <a:gd name="connsiteX206" fmla="*/ 1799581 w 1830706"/>
              <a:gd name="connsiteY206" fmla="*/ 374814 h 1033310"/>
              <a:gd name="connsiteX207" fmla="*/ 1787463 w 1830706"/>
              <a:gd name="connsiteY207" fmla="*/ 343559 h 1033310"/>
              <a:gd name="connsiteX208" fmla="*/ 1755771 w 1830706"/>
              <a:gd name="connsiteY208" fmla="*/ 337308 h 1033310"/>
              <a:gd name="connsiteX209" fmla="*/ 1743654 w 1830706"/>
              <a:gd name="connsiteY209" fmla="*/ 340880 h 1033310"/>
              <a:gd name="connsiteX210" fmla="*/ 1745518 w 1830706"/>
              <a:gd name="connsiteY210" fmla="*/ 298909 h 1033310"/>
              <a:gd name="connsiteX211" fmla="*/ 1746450 w 1830706"/>
              <a:gd name="connsiteY211" fmla="*/ 284622 h 1033310"/>
              <a:gd name="connsiteX212" fmla="*/ 1724079 w 1830706"/>
              <a:gd name="connsiteY212" fmla="*/ 280157 h 1033310"/>
              <a:gd name="connsiteX213" fmla="*/ 1701708 w 1830706"/>
              <a:gd name="connsiteY213" fmla="*/ 234614 h 1033310"/>
              <a:gd name="connsiteX214" fmla="*/ 1684930 w 1830706"/>
              <a:gd name="connsiteY214" fmla="*/ 224791 h 1033310"/>
              <a:gd name="connsiteX215" fmla="*/ 1683066 w 1830706"/>
              <a:gd name="connsiteY215" fmla="*/ 208718 h 1033310"/>
              <a:gd name="connsiteX216" fmla="*/ 1655103 w 1830706"/>
              <a:gd name="connsiteY216" fmla="*/ 189072 h 1033310"/>
              <a:gd name="connsiteX217" fmla="*/ 1684930 w 1830706"/>
              <a:gd name="connsiteY217" fmla="*/ 167640 h 1033310"/>
              <a:gd name="connsiteX218" fmla="*/ 1705437 w 1830706"/>
              <a:gd name="connsiteY218" fmla="*/ 128349 h 1033310"/>
              <a:gd name="connsiteX219" fmla="*/ 1707301 w 1830706"/>
              <a:gd name="connsiteY219" fmla="*/ 126563 h 1033310"/>
              <a:gd name="connsiteX220" fmla="*/ 1670016 w 1830706"/>
              <a:gd name="connsiteY220" fmla="*/ 111382 h 1033310"/>
              <a:gd name="connsiteX221" fmla="*/ 1586127 w 1830706"/>
              <a:gd name="connsiteY221" fmla="*/ 126563 h 1033310"/>
              <a:gd name="connsiteX222" fmla="*/ 1588923 w 1830706"/>
              <a:gd name="connsiteY222" fmla="*/ 118526 h 1033310"/>
              <a:gd name="connsiteX223" fmla="*/ 1571213 w 1830706"/>
              <a:gd name="connsiteY223" fmla="*/ 105131 h 1033310"/>
              <a:gd name="connsiteX224" fmla="*/ 1566552 w 1830706"/>
              <a:gd name="connsiteY224" fmla="*/ 61375 h 1033310"/>
              <a:gd name="connsiteX225" fmla="*/ 1524607 w 1830706"/>
              <a:gd name="connsiteY225" fmla="*/ 33692 h 1033310"/>
              <a:gd name="connsiteX226" fmla="*/ 1519947 w 1830706"/>
              <a:gd name="connsiteY226" fmla="*/ 22976 h 1033310"/>
              <a:gd name="connsiteX227" fmla="*/ 1510626 w 1830706"/>
              <a:gd name="connsiteY227" fmla="*/ 20297 h 1033310"/>
              <a:gd name="connsiteX228" fmla="*/ 1498508 w 1830706"/>
              <a:gd name="connsiteY228" fmla="*/ 28334 h 1033310"/>
              <a:gd name="connsiteX229" fmla="*/ 1492915 w 1830706"/>
              <a:gd name="connsiteY229" fmla="*/ 22083 h 1033310"/>
              <a:gd name="connsiteX230" fmla="*/ 1486391 w 1830706"/>
              <a:gd name="connsiteY230" fmla="*/ 25655 h 1033310"/>
              <a:gd name="connsiteX231" fmla="*/ 1490119 w 1830706"/>
              <a:gd name="connsiteY231" fmla="*/ 16725 h 1033310"/>
              <a:gd name="connsiteX232" fmla="*/ 1470545 w 1830706"/>
              <a:gd name="connsiteY232" fmla="*/ 12260 h 1033310"/>
              <a:gd name="connsiteX233" fmla="*/ 1454699 w 1830706"/>
              <a:gd name="connsiteY233" fmla="*/ 7795 h 1033310"/>
              <a:gd name="connsiteX234" fmla="*/ 1453767 w 1830706"/>
              <a:gd name="connsiteY234" fmla="*/ 13153 h 1033310"/>
              <a:gd name="connsiteX235" fmla="*/ 1446310 w 1830706"/>
              <a:gd name="connsiteY235" fmla="*/ 651 h 1033310"/>
              <a:gd name="connsiteX236" fmla="*/ 1444136 w 1830706"/>
              <a:gd name="connsiteY236" fmla="*/ 56 h 1033310"/>
              <a:gd name="connsiteX237" fmla="*/ 159997 w 1830706"/>
              <a:gd name="connsiteY237" fmla="*/ 406068 h 1033310"/>
              <a:gd name="connsiteX238" fmla="*/ 143219 w 1830706"/>
              <a:gd name="connsiteY238" fmla="*/ 407854 h 1033310"/>
              <a:gd name="connsiteX239" fmla="*/ 123645 w 1830706"/>
              <a:gd name="connsiteY239" fmla="*/ 421249 h 1033310"/>
              <a:gd name="connsiteX240" fmla="*/ 122713 w 1830706"/>
              <a:gd name="connsiteY240" fmla="*/ 424821 h 1033310"/>
              <a:gd name="connsiteX241" fmla="*/ 73312 w 1830706"/>
              <a:gd name="connsiteY241" fmla="*/ 414998 h 1033310"/>
              <a:gd name="connsiteX242" fmla="*/ 57466 w 1830706"/>
              <a:gd name="connsiteY242" fmla="*/ 431965 h 1033310"/>
              <a:gd name="connsiteX243" fmla="*/ 37891 w 1830706"/>
              <a:gd name="connsiteY243" fmla="*/ 434644 h 1033310"/>
              <a:gd name="connsiteX244" fmla="*/ 34163 w 1830706"/>
              <a:gd name="connsiteY244" fmla="*/ 453396 h 1033310"/>
              <a:gd name="connsiteX245" fmla="*/ 15210 w 1830706"/>
              <a:gd name="connsiteY245" fmla="*/ 471256 h 1033310"/>
              <a:gd name="connsiteX246" fmla="*/ 4025 w 1830706"/>
              <a:gd name="connsiteY246" fmla="*/ 479591 h 1033310"/>
              <a:gd name="connsiteX247" fmla="*/ 2471 w 1830706"/>
              <a:gd name="connsiteY247" fmla="*/ 496855 h 1033310"/>
              <a:gd name="connsiteX248" fmla="*/ 8685 w 1830706"/>
              <a:gd name="connsiteY248" fmla="*/ 529896 h 1033310"/>
              <a:gd name="connsiteX249" fmla="*/ 27638 w 1830706"/>
              <a:gd name="connsiteY249" fmla="*/ 565318 h 1033310"/>
              <a:gd name="connsiteX250" fmla="*/ 25774 w 1830706"/>
              <a:gd name="connsiteY250" fmla="*/ 570378 h 1033310"/>
              <a:gd name="connsiteX251" fmla="*/ 25153 w 1830706"/>
              <a:gd name="connsiteY251" fmla="*/ 570973 h 1033310"/>
              <a:gd name="connsiteX252" fmla="*/ 22045 w 1830706"/>
              <a:gd name="connsiteY252" fmla="*/ 579010 h 1033310"/>
              <a:gd name="connsiteX253" fmla="*/ 18938 w 1830706"/>
              <a:gd name="connsiteY253" fmla="*/ 587047 h 1033310"/>
              <a:gd name="connsiteX254" fmla="*/ 15521 w 1830706"/>
              <a:gd name="connsiteY254" fmla="*/ 589428 h 1033310"/>
              <a:gd name="connsiteX255" fmla="*/ 14589 w 1830706"/>
              <a:gd name="connsiteY255" fmla="*/ 598656 h 1033310"/>
              <a:gd name="connsiteX256" fmla="*/ 14589 w 1830706"/>
              <a:gd name="connsiteY256" fmla="*/ 599251 h 1033310"/>
              <a:gd name="connsiteX257" fmla="*/ 25153 w 1830706"/>
              <a:gd name="connsiteY257" fmla="*/ 605800 h 1033310"/>
              <a:gd name="connsiteX258" fmla="*/ 87294 w 1830706"/>
              <a:gd name="connsiteY258" fmla="*/ 589726 h 1033310"/>
              <a:gd name="connsiteX259" fmla="*/ 40688 w 1830706"/>
              <a:gd name="connsiteY259" fmla="*/ 634078 h 1033310"/>
              <a:gd name="connsiteX260" fmla="*/ 47213 w 1830706"/>
              <a:gd name="connsiteY260" fmla="*/ 640329 h 1033310"/>
              <a:gd name="connsiteX261" fmla="*/ 47213 w 1830706"/>
              <a:gd name="connsiteY261" fmla="*/ 648366 h 1033310"/>
              <a:gd name="connsiteX262" fmla="*/ 44416 w 1830706"/>
              <a:gd name="connsiteY262" fmla="*/ 665332 h 1033310"/>
              <a:gd name="connsiteX263" fmla="*/ 80769 w 1830706"/>
              <a:gd name="connsiteY263" fmla="*/ 609074 h 1033310"/>
              <a:gd name="connsiteX264" fmla="*/ 130171 w 1830706"/>
              <a:gd name="connsiteY264" fmla="*/ 567997 h 1033310"/>
              <a:gd name="connsiteX265" fmla="*/ 140424 w 1830706"/>
              <a:gd name="connsiteY265" fmla="*/ 547458 h 1033310"/>
              <a:gd name="connsiteX266" fmla="*/ 139802 w 1830706"/>
              <a:gd name="connsiteY266" fmla="*/ 537040 h 1033310"/>
              <a:gd name="connsiteX267" fmla="*/ 180815 w 1830706"/>
              <a:gd name="connsiteY267" fmla="*/ 529003 h 1033310"/>
              <a:gd name="connsiteX268" fmla="*/ 184544 w 1830706"/>
              <a:gd name="connsiteY268" fmla="*/ 520073 h 1033310"/>
              <a:gd name="connsiteX269" fmla="*/ 203186 w 1830706"/>
              <a:gd name="connsiteY269" fmla="*/ 510250 h 1033310"/>
              <a:gd name="connsiteX270" fmla="*/ 230217 w 1830706"/>
              <a:gd name="connsiteY270" fmla="*/ 503106 h 1033310"/>
              <a:gd name="connsiteX271" fmla="*/ 238606 w 1830706"/>
              <a:gd name="connsiteY271" fmla="*/ 514715 h 1033310"/>
              <a:gd name="connsiteX272" fmla="*/ 272162 w 1830706"/>
              <a:gd name="connsiteY272" fmla="*/ 502213 h 1033310"/>
              <a:gd name="connsiteX273" fmla="*/ 273094 w 1830706"/>
              <a:gd name="connsiteY273" fmla="*/ 484353 h 1033310"/>
              <a:gd name="connsiteX274" fmla="*/ 275890 w 1830706"/>
              <a:gd name="connsiteY274" fmla="*/ 472745 h 1033310"/>
              <a:gd name="connsiteX275" fmla="*/ 189204 w 1830706"/>
              <a:gd name="connsiteY275" fmla="*/ 453396 h 1033310"/>
              <a:gd name="connsiteX276" fmla="*/ 161862 w 1830706"/>
              <a:gd name="connsiteY276" fmla="*/ 406068 h 1033310"/>
              <a:gd name="connsiteX277" fmla="*/ 1023753 w 1830706"/>
              <a:gd name="connsiteY277" fmla="*/ 799876 h 1033310"/>
              <a:gd name="connsiteX278" fmla="*/ 1021889 w 1830706"/>
              <a:gd name="connsiteY278" fmla="*/ 801960 h 1033310"/>
              <a:gd name="connsiteX279" fmla="*/ 1023753 w 1830706"/>
              <a:gd name="connsiteY279" fmla="*/ 799876 h 10333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</a:cxnLst>
            <a:rect l="l" t="t" r="r" b="b"/>
            <a:pathLst>
              <a:path w="1830706" h="1033310">
                <a:moveTo>
                  <a:pt x="1444136" y="56"/>
                </a:moveTo>
                <a:cubicBezTo>
                  <a:pt x="1442037" y="643"/>
                  <a:pt x="1440020" y="3776"/>
                  <a:pt x="1437921" y="5116"/>
                </a:cubicBezTo>
                <a:cubicBezTo>
                  <a:pt x="1434191" y="6903"/>
                  <a:pt x="1427669" y="6900"/>
                  <a:pt x="1425804" y="10474"/>
                </a:cubicBezTo>
                <a:cubicBezTo>
                  <a:pt x="1423006" y="15835"/>
                  <a:pt x="1428602" y="22973"/>
                  <a:pt x="1425804" y="28334"/>
                </a:cubicBezTo>
                <a:cubicBezTo>
                  <a:pt x="1423006" y="31908"/>
                  <a:pt x="1417417" y="31013"/>
                  <a:pt x="1413687" y="31906"/>
                </a:cubicBezTo>
                <a:cubicBezTo>
                  <a:pt x="1401563" y="35480"/>
                  <a:pt x="1386661" y="34581"/>
                  <a:pt x="1376402" y="42622"/>
                </a:cubicBezTo>
                <a:cubicBezTo>
                  <a:pt x="1372672" y="45302"/>
                  <a:pt x="1375472" y="52443"/>
                  <a:pt x="1370809" y="56017"/>
                </a:cubicBezTo>
                <a:cubicBezTo>
                  <a:pt x="1367080" y="58697"/>
                  <a:pt x="1361491" y="56909"/>
                  <a:pt x="1356828" y="56909"/>
                </a:cubicBezTo>
                <a:cubicBezTo>
                  <a:pt x="1352165" y="56909"/>
                  <a:pt x="1347510" y="57802"/>
                  <a:pt x="1341914" y="57802"/>
                </a:cubicBezTo>
                <a:lnTo>
                  <a:pt x="1340050" y="57802"/>
                </a:lnTo>
                <a:cubicBezTo>
                  <a:pt x="1334454" y="79245"/>
                  <a:pt x="1327633" y="96191"/>
                  <a:pt x="1308047" y="114060"/>
                </a:cubicBezTo>
                <a:cubicBezTo>
                  <a:pt x="1305250" y="116740"/>
                  <a:pt x="1300592" y="115845"/>
                  <a:pt x="1298726" y="118525"/>
                </a:cubicBezTo>
                <a:cubicBezTo>
                  <a:pt x="1286602" y="131927"/>
                  <a:pt x="1272637" y="166742"/>
                  <a:pt x="1253985" y="174783"/>
                </a:cubicBezTo>
                <a:cubicBezTo>
                  <a:pt x="1249322" y="176570"/>
                  <a:pt x="1242802" y="171211"/>
                  <a:pt x="1238139" y="172104"/>
                </a:cubicBezTo>
                <a:cubicBezTo>
                  <a:pt x="1234408" y="172998"/>
                  <a:pt x="1233481" y="179248"/>
                  <a:pt x="1229750" y="180141"/>
                </a:cubicBezTo>
                <a:cubicBezTo>
                  <a:pt x="1226019" y="181034"/>
                  <a:pt x="1222295" y="178355"/>
                  <a:pt x="1218565" y="178355"/>
                </a:cubicBezTo>
                <a:cubicBezTo>
                  <a:pt x="1214834" y="179248"/>
                  <a:pt x="1212043" y="183714"/>
                  <a:pt x="1207379" y="182820"/>
                </a:cubicBezTo>
                <a:cubicBezTo>
                  <a:pt x="1206447" y="182820"/>
                  <a:pt x="1188740" y="173888"/>
                  <a:pt x="1183144" y="178355"/>
                </a:cubicBezTo>
                <a:cubicBezTo>
                  <a:pt x="1178481" y="181929"/>
                  <a:pt x="1178486" y="188176"/>
                  <a:pt x="1174755" y="190857"/>
                </a:cubicBezTo>
                <a:cubicBezTo>
                  <a:pt x="1171026" y="192644"/>
                  <a:pt x="1166369" y="189070"/>
                  <a:pt x="1162638" y="190857"/>
                </a:cubicBezTo>
                <a:cubicBezTo>
                  <a:pt x="1158908" y="193537"/>
                  <a:pt x="1158912" y="197999"/>
                  <a:pt x="1155181" y="200680"/>
                </a:cubicBezTo>
                <a:cubicBezTo>
                  <a:pt x="1149585" y="205147"/>
                  <a:pt x="1141203" y="206035"/>
                  <a:pt x="1135607" y="210503"/>
                </a:cubicBezTo>
                <a:cubicBezTo>
                  <a:pt x="1126281" y="218544"/>
                  <a:pt x="1125359" y="224786"/>
                  <a:pt x="1115100" y="231934"/>
                </a:cubicBezTo>
                <a:cubicBezTo>
                  <a:pt x="1102977" y="240869"/>
                  <a:pt x="1073163" y="245329"/>
                  <a:pt x="1059174" y="245329"/>
                </a:cubicBezTo>
                <a:cubicBezTo>
                  <a:pt x="1025599" y="245329"/>
                  <a:pt x="1062912" y="241761"/>
                  <a:pt x="1043328" y="234613"/>
                </a:cubicBezTo>
                <a:cubicBezTo>
                  <a:pt x="1032136" y="231039"/>
                  <a:pt x="1029348" y="250686"/>
                  <a:pt x="1025618" y="252473"/>
                </a:cubicBezTo>
                <a:cubicBezTo>
                  <a:pt x="1019090" y="255154"/>
                  <a:pt x="1010708" y="251581"/>
                  <a:pt x="1003247" y="250687"/>
                </a:cubicBezTo>
                <a:cubicBezTo>
                  <a:pt x="1002314" y="249794"/>
                  <a:pt x="1002316" y="247115"/>
                  <a:pt x="1000451" y="247115"/>
                </a:cubicBezTo>
                <a:cubicBezTo>
                  <a:pt x="992990" y="248009"/>
                  <a:pt x="986474" y="254259"/>
                  <a:pt x="978080" y="253366"/>
                </a:cubicBezTo>
                <a:cubicBezTo>
                  <a:pt x="975282" y="253366"/>
                  <a:pt x="976217" y="246223"/>
                  <a:pt x="973419" y="244436"/>
                </a:cubicBezTo>
                <a:cubicBezTo>
                  <a:pt x="968756" y="241756"/>
                  <a:pt x="962238" y="239078"/>
                  <a:pt x="955709" y="239078"/>
                </a:cubicBezTo>
                <a:cubicBezTo>
                  <a:pt x="919337" y="239972"/>
                  <a:pt x="937087" y="274806"/>
                  <a:pt x="900715" y="259617"/>
                </a:cubicBezTo>
                <a:cubicBezTo>
                  <a:pt x="889523" y="254256"/>
                  <a:pt x="883944" y="226576"/>
                  <a:pt x="871819" y="228363"/>
                </a:cubicBezTo>
                <a:cubicBezTo>
                  <a:pt x="867156" y="228363"/>
                  <a:pt x="867162" y="239079"/>
                  <a:pt x="862498" y="237292"/>
                </a:cubicBezTo>
                <a:cubicBezTo>
                  <a:pt x="858768" y="236399"/>
                  <a:pt x="866229" y="225684"/>
                  <a:pt x="861567" y="225684"/>
                </a:cubicBezTo>
                <a:cubicBezTo>
                  <a:pt x="852241" y="226577"/>
                  <a:pt x="837349" y="259623"/>
                  <a:pt x="804708" y="248008"/>
                </a:cubicBezTo>
                <a:cubicBezTo>
                  <a:pt x="770201" y="235500"/>
                  <a:pt x="789795" y="218541"/>
                  <a:pt x="787930" y="216754"/>
                </a:cubicBezTo>
                <a:cubicBezTo>
                  <a:pt x="783267" y="211393"/>
                  <a:pt x="774884" y="214968"/>
                  <a:pt x="768356" y="214968"/>
                </a:cubicBezTo>
                <a:cubicBezTo>
                  <a:pt x="765558" y="214968"/>
                  <a:pt x="762453" y="213181"/>
                  <a:pt x="761520" y="214968"/>
                </a:cubicBezTo>
                <a:cubicBezTo>
                  <a:pt x="758722" y="219435"/>
                  <a:pt x="760591" y="226574"/>
                  <a:pt x="756860" y="231041"/>
                </a:cubicBezTo>
                <a:cubicBezTo>
                  <a:pt x="746601" y="248911"/>
                  <a:pt x="649680" y="261398"/>
                  <a:pt x="625432" y="271226"/>
                </a:cubicBezTo>
                <a:cubicBezTo>
                  <a:pt x="614240" y="274800"/>
                  <a:pt x="604930" y="289082"/>
                  <a:pt x="596537" y="296230"/>
                </a:cubicBezTo>
                <a:cubicBezTo>
                  <a:pt x="589076" y="303377"/>
                  <a:pt x="576035" y="306050"/>
                  <a:pt x="567641" y="311410"/>
                </a:cubicBezTo>
                <a:cubicBezTo>
                  <a:pt x="544326" y="329280"/>
                  <a:pt x="528504" y="356941"/>
                  <a:pt x="507054" y="379278"/>
                </a:cubicBezTo>
                <a:cubicBezTo>
                  <a:pt x="501458" y="385532"/>
                  <a:pt x="492143" y="395349"/>
                  <a:pt x="485615" y="399816"/>
                </a:cubicBezTo>
                <a:cubicBezTo>
                  <a:pt x="484683" y="400710"/>
                  <a:pt x="480023" y="399815"/>
                  <a:pt x="480023" y="401602"/>
                </a:cubicBezTo>
                <a:cubicBezTo>
                  <a:pt x="476292" y="419472"/>
                  <a:pt x="490285" y="419455"/>
                  <a:pt x="472566" y="431964"/>
                </a:cubicBezTo>
                <a:cubicBezTo>
                  <a:pt x="470701" y="433751"/>
                  <a:pt x="466043" y="431963"/>
                  <a:pt x="463245" y="432856"/>
                </a:cubicBezTo>
                <a:cubicBezTo>
                  <a:pt x="440862" y="440898"/>
                  <a:pt x="458600" y="443572"/>
                  <a:pt x="429689" y="444465"/>
                </a:cubicBezTo>
                <a:cubicBezTo>
                  <a:pt x="419430" y="444465"/>
                  <a:pt x="393341" y="437319"/>
                  <a:pt x="384015" y="440893"/>
                </a:cubicBezTo>
                <a:cubicBezTo>
                  <a:pt x="381217" y="441787"/>
                  <a:pt x="382153" y="446250"/>
                  <a:pt x="379355" y="448037"/>
                </a:cubicBezTo>
                <a:cubicBezTo>
                  <a:pt x="369096" y="456972"/>
                  <a:pt x="350466" y="460538"/>
                  <a:pt x="337410" y="461432"/>
                </a:cubicBezTo>
                <a:cubicBezTo>
                  <a:pt x="321555" y="463219"/>
                  <a:pt x="283348" y="470063"/>
                  <a:pt x="282415" y="471850"/>
                </a:cubicBezTo>
                <a:cubicBezTo>
                  <a:pt x="278685" y="479891"/>
                  <a:pt x="276823" y="488812"/>
                  <a:pt x="274958" y="497747"/>
                </a:cubicBezTo>
                <a:cubicBezTo>
                  <a:pt x="272160" y="509362"/>
                  <a:pt x="295152" y="513523"/>
                  <a:pt x="297950" y="514416"/>
                </a:cubicBezTo>
                <a:cubicBezTo>
                  <a:pt x="299815" y="514416"/>
                  <a:pt x="302610" y="514415"/>
                  <a:pt x="303543" y="516202"/>
                </a:cubicBezTo>
                <a:cubicBezTo>
                  <a:pt x="304475" y="518882"/>
                  <a:pt x="299813" y="522452"/>
                  <a:pt x="301679" y="523346"/>
                </a:cubicBezTo>
                <a:cubicBezTo>
                  <a:pt x="304477" y="524239"/>
                  <a:pt x="306338" y="518881"/>
                  <a:pt x="309136" y="518881"/>
                </a:cubicBezTo>
                <a:cubicBezTo>
                  <a:pt x="311001" y="519774"/>
                  <a:pt x="310067" y="524239"/>
                  <a:pt x="311932" y="524239"/>
                </a:cubicBezTo>
                <a:cubicBezTo>
                  <a:pt x="329652" y="526026"/>
                  <a:pt x="345478" y="509057"/>
                  <a:pt x="364130" y="510844"/>
                </a:cubicBezTo>
                <a:cubicBezTo>
                  <a:pt x="379985" y="511738"/>
                  <a:pt x="336169" y="528703"/>
                  <a:pt x="332438" y="529597"/>
                </a:cubicBezTo>
                <a:cubicBezTo>
                  <a:pt x="329641" y="529597"/>
                  <a:pt x="329643" y="523345"/>
                  <a:pt x="327778" y="524239"/>
                </a:cubicBezTo>
                <a:cubicBezTo>
                  <a:pt x="325912" y="525132"/>
                  <a:pt x="282324" y="542833"/>
                  <a:pt x="269366" y="556089"/>
                </a:cubicBezTo>
                <a:cubicBezTo>
                  <a:pt x="256309" y="573065"/>
                  <a:pt x="313495" y="547741"/>
                  <a:pt x="295775" y="572758"/>
                </a:cubicBezTo>
                <a:cubicBezTo>
                  <a:pt x="292045" y="577225"/>
                  <a:pt x="256012" y="579305"/>
                  <a:pt x="242956" y="581092"/>
                </a:cubicBezTo>
                <a:cubicBezTo>
                  <a:pt x="217775" y="584666"/>
                  <a:pt x="195418" y="596274"/>
                  <a:pt x="194486" y="595380"/>
                </a:cubicBezTo>
                <a:cubicBezTo>
                  <a:pt x="190755" y="590913"/>
                  <a:pt x="207538" y="586155"/>
                  <a:pt x="202875" y="582581"/>
                </a:cubicBezTo>
                <a:cubicBezTo>
                  <a:pt x="197279" y="578113"/>
                  <a:pt x="194801" y="579008"/>
                  <a:pt x="187340" y="579902"/>
                </a:cubicBezTo>
                <a:cubicBezTo>
                  <a:pt x="186407" y="580795"/>
                  <a:pt x="176777" y="581688"/>
                  <a:pt x="175844" y="581688"/>
                </a:cubicBezTo>
                <a:cubicBezTo>
                  <a:pt x="173979" y="581688"/>
                  <a:pt x="167454" y="586152"/>
                  <a:pt x="168387" y="587939"/>
                </a:cubicBezTo>
                <a:cubicBezTo>
                  <a:pt x="172063" y="597247"/>
                  <a:pt x="185787" y="593293"/>
                  <a:pt x="184854" y="599547"/>
                </a:cubicBezTo>
                <a:cubicBezTo>
                  <a:pt x="182056" y="608482"/>
                  <a:pt x="173052" y="605499"/>
                  <a:pt x="163726" y="608180"/>
                </a:cubicBezTo>
                <a:cubicBezTo>
                  <a:pt x="135134" y="613644"/>
                  <a:pt x="140426" y="600739"/>
                  <a:pt x="135763" y="599845"/>
                </a:cubicBezTo>
                <a:cubicBezTo>
                  <a:pt x="123639" y="598058"/>
                  <a:pt x="117126" y="609072"/>
                  <a:pt x="107800" y="610859"/>
                </a:cubicBezTo>
                <a:cubicBezTo>
                  <a:pt x="104069" y="611752"/>
                  <a:pt x="89161" y="610855"/>
                  <a:pt x="83565" y="617110"/>
                </a:cubicBezTo>
                <a:cubicBezTo>
                  <a:pt x="77969" y="623364"/>
                  <a:pt x="77043" y="633180"/>
                  <a:pt x="71447" y="639434"/>
                </a:cubicBezTo>
                <a:cubicBezTo>
                  <a:pt x="68650" y="642115"/>
                  <a:pt x="63991" y="640326"/>
                  <a:pt x="62126" y="643006"/>
                </a:cubicBezTo>
                <a:cubicBezTo>
                  <a:pt x="60261" y="646580"/>
                  <a:pt x="63058" y="650149"/>
                  <a:pt x="63058" y="652829"/>
                </a:cubicBezTo>
                <a:cubicBezTo>
                  <a:pt x="62125" y="657296"/>
                  <a:pt x="62127" y="662650"/>
                  <a:pt x="59329" y="666224"/>
                </a:cubicBezTo>
                <a:cubicBezTo>
                  <a:pt x="53734" y="671585"/>
                  <a:pt x="43483" y="667112"/>
                  <a:pt x="43483" y="676940"/>
                </a:cubicBezTo>
                <a:cubicBezTo>
                  <a:pt x="44416" y="691235"/>
                  <a:pt x="51872" y="698366"/>
                  <a:pt x="51872" y="709087"/>
                </a:cubicBezTo>
                <a:cubicBezTo>
                  <a:pt x="52805" y="712661"/>
                  <a:pt x="40680" y="733197"/>
                  <a:pt x="54669" y="734984"/>
                </a:cubicBezTo>
                <a:cubicBezTo>
                  <a:pt x="56534" y="734984"/>
                  <a:pt x="114320" y="708195"/>
                  <a:pt x="120849" y="706408"/>
                </a:cubicBezTo>
                <a:cubicBezTo>
                  <a:pt x="122714" y="705515"/>
                  <a:pt x="126442" y="703729"/>
                  <a:pt x="125509" y="705516"/>
                </a:cubicBezTo>
                <a:cubicBezTo>
                  <a:pt x="122711" y="715344"/>
                  <a:pt x="114327" y="734087"/>
                  <a:pt x="107799" y="743022"/>
                </a:cubicBezTo>
                <a:cubicBezTo>
                  <a:pt x="106866" y="744808"/>
                  <a:pt x="98475" y="742126"/>
                  <a:pt x="104071" y="745701"/>
                </a:cubicBezTo>
                <a:cubicBezTo>
                  <a:pt x="109666" y="750168"/>
                  <a:pt x="131100" y="750158"/>
                  <a:pt x="133898" y="763560"/>
                </a:cubicBezTo>
                <a:cubicBezTo>
                  <a:pt x="133898" y="768028"/>
                  <a:pt x="124575" y="774274"/>
                  <a:pt x="128306" y="778741"/>
                </a:cubicBezTo>
                <a:cubicBezTo>
                  <a:pt x="131103" y="780528"/>
                  <a:pt x="160000" y="770698"/>
                  <a:pt x="155337" y="782313"/>
                </a:cubicBezTo>
                <a:cubicBezTo>
                  <a:pt x="150673" y="795715"/>
                  <a:pt x="122710" y="806419"/>
                  <a:pt x="128306" y="814461"/>
                </a:cubicBezTo>
                <a:cubicBezTo>
                  <a:pt x="133901" y="822502"/>
                  <a:pt x="149743" y="835000"/>
                  <a:pt x="151608" y="833213"/>
                </a:cubicBezTo>
                <a:cubicBezTo>
                  <a:pt x="155339" y="830533"/>
                  <a:pt x="159995" y="828749"/>
                  <a:pt x="163726" y="827855"/>
                </a:cubicBezTo>
                <a:cubicBezTo>
                  <a:pt x="167456" y="826962"/>
                  <a:pt x="175843" y="824281"/>
                  <a:pt x="175843" y="827855"/>
                </a:cubicBezTo>
                <a:cubicBezTo>
                  <a:pt x="174910" y="829642"/>
                  <a:pt x="146950" y="846608"/>
                  <a:pt x="143219" y="846608"/>
                </a:cubicBezTo>
                <a:cubicBezTo>
                  <a:pt x="138556" y="847502"/>
                  <a:pt x="135765" y="836784"/>
                  <a:pt x="132034" y="839464"/>
                </a:cubicBezTo>
                <a:cubicBezTo>
                  <a:pt x="127371" y="843038"/>
                  <a:pt x="138561" y="856432"/>
                  <a:pt x="133898" y="854645"/>
                </a:cubicBezTo>
                <a:cubicBezTo>
                  <a:pt x="132033" y="854645"/>
                  <a:pt x="116191" y="820713"/>
                  <a:pt x="110595" y="818033"/>
                </a:cubicBezTo>
                <a:cubicBezTo>
                  <a:pt x="107798" y="816245"/>
                  <a:pt x="101275" y="815352"/>
                  <a:pt x="99410" y="818925"/>
                </a:cubicBezTo>
                <a:cubicBezTo>
                  <a:pt x="96612" y="824286"/>
                  <a:pt x="101274" y="831423"/>
                  <a:pt x="102206" y="837678"/>
                </a:cubicBezTo>
                <a:cubicBezTo>
                  <a:pt x="102206" y="840358"/>
                  <a:pt x="99409" y="843035"/>
                  <a:pt x="101275" y="843929"/>
                </a:cubicBezTo>
                <a:cubicBezTo>
                  <a:pt x="105938" y="845716"/>
                  <a:pt x="116189" y="841248"/>
                  <a:pt x="115257" y="844821"/>
                </a:cubicBezTo>
                <a:cubicBezTo>
                  <a:pt x="113391" y="851969"/>
                  <a:pt x="105007" y="855535"/>
                  <a:pt x="98479" y="859109"/>
                </a:cubicBezTo>
                <a:cubicBezTo>
                  <a:pt x="96613" y="859109"/>
                  <a:pt x="94750" y="853750"/>
                  <a:pt x="93818" y="855537"/>
                </a:cubicBezTo>
                <a:cubicBezTo>
                  <a:pt x="92885" y="857324"/>
                  <a:pt x="97547" y="859108"/>
                  <a:pt x="96614" y="860895"/>
                </a:cubicBezTo>
                <a:cubicBezTo>
                  <a:pt x="96614" y="863575"/>
                  <a:pt x="89156" y="866252"/>
                  <a:pt x="91954" y="868039"/>
                </a:cubicBezTo>
                <a:cubicBezTo>
                  <a:pt x="97549" y="871613"/>
                  <a:pt x="105000" y="868038"/>
                  <a:pt x="111528" y="869825"/>
                </a:cubicBezTo>
                <a:cubicBezTo>
                  <a:pt x="113393" y="869825"/>
                  <a:pt x="128305" y="881434"/>
                  <a:pt x="130170" y="879648"/>
                </a:cubicBezTo>
                <a:cubicBezTo>
                  <a:pt x="135766" y="875180"/>
                  <a:pt x="136691" y="866255"/>
                  <a:pt x="143220" y="862681"/>
                </a:cubicBezTo>
                <a:cubicBezTo>
                  <a:pt x="150681" y="859107"/>
                  <a:pt x="149741" y="878753"/>
                  <a:pt x="157202" y="881434"/>
                </a:cubicBezTo>
                <a:cubicBezTo>
                  <a:pt x="160932" y="882327"/>
                  <a:pt x="163724" y="875183"/>
                  <a:pt x="167455" y="875183"/>
                </a:cubicBezTo>
                <a:cubicBezTo>
                  <a:pt x="172118" y="875183"/>
                  <a:pt x="197593" y="882327"/>
                  <a:pt x="197593" y="882327"/>
                </a:cubicBezTo>
                <a:cubicBezTo>
                  <a:pt x="198525" y="884113"/>
                  <a:pt x="204120" y="905542"/>
                  <a:pt x="200389" y="910009"/>
                </a:cubicBezTo>
                <a:cubicBezTo>
                  <a:pt x="194794" y="915370"/>
                  <a:pt x="172111" y="919831"/>
                  <a:pt x="179572" y="922511"/>
                </a:cubicBezTo>
                <a:cubicBezTo>
                  <a:pt x="187033" y="924298"/>
                  <a:pt x="195725" y="921617"/>
                  <a:pt x="202254" y="925190"/>
                </a:cubicBezTo>
                <a:cubicBezTo>
                  <a:pt x="209714" y="930551"/>
                  <a:pt x="196656" y="951086"/>
                  <a:pt x="205982" y="951980"/>
                </a:cubicBezTo>
                <a:cubicBezTo>
                  <a:pt x="214376" y="952873"/>
                  <a:pt x="218095" y="939478"/>
                  <a:pt x="225556" y="939478"/>
                </a:cubicBezTo>
                <a:cubicBezTo>
                  <a:pt x="233017" y="940371"/>
                  <a:pt x="235806" y="950192"/>
                  <a:pt x="242334" y="953766"/>
                </a:cubicBezTo>
                <a:cubicBezTo>
                  <a:pt x="244200" y="954659"/>
                  <a:pt x="247927" y="950193"/>
                  <a:pt x="247927" y="951980"/>
                </a:cubicBezTo>
                <a:cubicBezTo>
                  <a:pt x="261916" y="995760"/>
                  <a:pt x="181728" y="950174"/>
                  <a:pt x="217167" y="987699"/>
                </a:cubicBezTo>
                <a:cubicBezTo>
                  <a:pt x="221830" y="992167"/>
                  <a:pt x="229282" y="983234"/>
                  <a:pt x="234877" y="983234"/>
                </a:cubicBezTo>
                <a:cubicBezTo>
                  <a:pt x="244203" y="983234"/>
                  <a:pt x="240464" y="993060"/>
                  <a:pt x="250723" y="987699"/>
                </a:cubicBezTo>
                <a:cubicBezTo>
                  <a:pt x="252589" y="986806"/>
                  <a:pt x="248859" y="984127"/>
                  <a:pt x="249792" y="984127"/>
                </a:cubicBezTo>
                <a:cubicBezTo>
                  <a:pt x="256320" y="980554"/>
                  <a:pt x="263770" y="984129"/>
                  <a:pt x="270298" y="981448"/>
                </a:cubicBezTo>
                <a:cubicBezTo>
                  <a:pt x="277759" y="977875"/>
                  <a:pt x="295463" y="969841"/>
                  <a:pt x="300126" y="968053"/>
                </a:cubicBezTo>
                <a:cubicBezTo>
                  <a:pt x="307587" y="965373"/>
                  <a:pt x="317833" y="956441"/>
                  <a:pt x="322496" y="962696"/>
                </a:cubicBezTo>
                <a:cubicBezTo>
                  <a:pt x="340216" y="984139"/>
                  <a:pt x="295465" y="976087"/>
                  <a:pt x="295465" y="983234"/>
                </a:cubicBezTo>
                <a:cubicBezTo>
                  <a:pt x="295465" y="988595"/>
                  <a:pt x="304788" y="993948"/>
                  <a:pt x="301058" y="997522"/>
                </a:cubicBezTo>
                <a:cubicBezTo>
                  <a:pt x="295462" y="1002883"/>
                  <a:pt x="286148" y="997521"/>
                  <a:pt x="278687" y="999308"/>
                </a:cubicBezTo>
                <a:cubicBezTo>
                  <a:pt x="263765" y="1002882"/>
                  <a:pt x="250730" y="1014485"/>
                  <a:pt x="238606" y="1022526"/>
                </a:cubicBezTo>
                <a:cubicBezTo>
                  <a:pt x="233943" y="1026100"/>
                  <a:pt x="250721" y="1020740"/>
                  <a:pt x="256316" y="1019847"/>
                </a:cubicBezTo>
                <a:cubicBezTo>
                  <a:pt x="260980" y="1019847"/>
                  <a:pt x="265636" y="1023420"/>
                  <a:pt x="268434" y="1021633"/>
                </a:cubicBezTo>
                <a:cubicBezTo>
                  <a:pt x="272164" y="1018953"/>
                  <a:pt x="267499" y="1011811"/>
                  <a:pt x="271230" y="1009131"/>
                </a:cubicBezTo>
                <a:cubicBezTo>
                  <a:pt x="276826" y="1005557"/>
                  <a:pt x="284276" y="1007346"/>
                  <a:pt x="290804" y="1006452"/>
                </a:cubicBezTo>
                <a:cubicBezTo>
                  <a:pt x="310389" y="1001091"/>
                  <a:pt x="307582" y="992163"/>
                  <a:pt x="308515" y="993950"/>
                </a:cubicBezTo>
                <a:cubicBezTo>
                  <a:pt x="320639" y="1019861"/>
                  <a:pt x="307587" y="1011806"/>
                  <a:pt x="299193" y="1019847"/>
                </a:cubicBezTo>
                <a:cubicBezTo>
                  <a:pt x="297328" y="1021634"/>
                  <a:pt x="304785" y="1024313"/>
                  <a:pt x="306650" y="1022526"/>
                </a:cubicBezTo>
                <a:cubicBezTo>
                  <a:pt x="308516" y="1019846"/>
                  <a:pt x="335546" y="990379"/>
                  <a:pt x="335546" y="989485"/>
                </a:cubicBezTo>
                <a:cubicBezTo>
                  <a:pt x="338344" y="985018"/>
                  <a:pt x="335544" y="977878"/>
                  <a:pt x="339274" y="976090"/>
                </a:cubicBezTo>
                <a:cubicBezTo>
                  <a:pt x="363522" y="965369"/>
                  <a:pt x="352320" y="988590"/>
                  <a:pt x="358849" y="993950"/>
                </a:cubicBezTo>
                <a:cubicBezTo>
                  <a:pt x="364444" y="997524"/>
                  <a:pt x="373759" y="995735"/>
                  <a:pt x="380287" y="998415"/>
                </a:cubicBezTo>
                <a:cubicBezTo>
                  <a:pt x="382153" y="998415"/>
                  <a:pt x="382151" y="1002881"/>
                  <a:pt x="383083" y="1001987"/>
                </a:cubicBezTo>
                <a:cubicBezTo>
                  <a:pt x="392410" y="993946"/>
                  <a:pt x="374687" y="982342"/>
                  <a:pt x="387744" y="980555"/>
                </a:cubicBezTo>
                <a:cubicBezTo>
                  <a:pt x="413857" y="976088"/>
                  <a:pt x="411978" y="1016274"/>
                  <a:pt x="413843" y="1018061"/>
                </a:cubicBezTo>
                <a:cubicBezTo>
                  <a:pt x="433428" y="1031463"/>
                  <a:pt x="448320" y="1024311"/>
                  <a:pt x="468838" y="1026098"/>
                </a:cubicBezTo>
                <a:cubicBezTo>
                  <a:pt x="471635" y="1026098"/>
                  <a:pt x="472564" y="1034135"/>
                  <a:pt x="477227" y="1033242"/>
                </a:cubicBezTo>
                <a:cubicBezTo>
                  <a:pt x="485620" y="1032348"/>
                  <a:pt x="516374" y="1003774"/>
                  <a:pt x="518240" y="1002880"/>
                </a:cubicBezTo>
                <a:cubicBezTo>
                  <a:pt x="522903" y="997519"/>
                  <a:pt x="536879" y="995735"/>
                  <a:pt x="542474" y="998415"/>
                </a:cubicBezTo>
                <a:cubicBezTo>
                  <a:pt x="544340" y="999309"/>
                  <a:pt x="542474" y="1007346"/>
                  <a:pt x="544339" y="1005559"/>
                </a:cubicBezTo>
                <a:cubicBezTo>
                  <a:pt x="549002" y="1001092"/>
                  <a:pt x="551796" y="993954"/>
                  <a:pt x="551796" y="987699"/>
                </a:cubicBezTo>
                <a:cubicBezTo>
                  <a:pt x="551796" y="984126"/>
                  <a:pt x="545271" y="984129"/>
                  <a:pt x="545271" y="981448"/>
                </a:cubicBezTo>
                <a:cubicBezTo>
                  <a:pt x="544338" y="976088"/>
                  <a:pt x="548998" y="970735"/>
                  <a:pt x="550863" y="965375"/>
                </a:cubicBezTo>
                <a:cubicBezTo>
                  <a:pt x="554594" y="954653"/>
                  <a:pt x="535944" y="940378"/>
                  <a:pt x="546203" y="926976"/>
                </a:cubicBezTo>
                <a:cubicBezTo>
                  <a:pt x="549933" y="922509"/>
                  <a:pt x="594669" y="914475"/>
                  <a:pt x="602130" y="913581"/>
                </a:cubicBezTo>
                <a:cubicBezTo>
                  <a:pt x="604927" y="913581"/>
                  <a:pt x="686019" y="921618"/>
                  <a:pt x="687884" y="922511"/>
                </a:cubicBezTo>
                <a:cubicBezTo>
                  <a:pt x="724256" y="932339"/>
                  <a:pt x="717996" y="958229"/>
                  <a:pt x="766492" y="961803"/>
                </a:cubicBezTo>
                <a:cubicBezTo>
                  <a:pt x="790740" y="963590"/>
                  <a:pt x="770210" y="957343"/>
                  <a:pt x="789795" y="946622"/>
                </a:cubicBezTo>
                <a:cubicBezTo>
                  <a:pt x="794458" y="943942"/>
                  <a:pt x="800977" y="948409"/>
                  <a:pt x="805640" y="945729"/>
                </a:cubicBezTo>
                <a:cubicBezTo>
                  <a:pt x="808438" y="943943"/>
                  <a:pt x="805640" y="938587"/>
                  <a:pt x="807505" y="936799"/>
                </a:cubicBezTo>
                <a:cubicBezTo>
                  <a:pt x="814033" y="932332"/>
                  <a:pt x="842923" y="928763"/>
                  <a:pt x="846653" y="926977"/>
                </a:cubicBezTo>
                <a:cubicBezTo>
                  <a:pt x="850384" y="924296"/>
                  <a:pt x="851312" y="918048"/>
                  <a:pt x="855042" y="915368"/>
                </a:cubicBezTo>
                <a:cubicBezTo>
                  <a:pt x="857840" y="914474"/>
                  <a:pt x="857837" y="920726"/>
                  <a:pt x="860635" y="919833"/>
                </a:cubicBezTo>
                <a:cubicBezTo>
                  <a:pt x="861568" y="919833"/>
                  <a:pt x="870887" y="893042"/>
                  <a:pt x="872752" y="893936"/>
                </a:cubicBezTo>
                <a:cubicBezTo>
                  <a:pt x="877415" y="893936"/>
                  <a:pt x="879275" y="903760"/>
                  <a:pt x="883938" y="901973"/>
                </a:cubicBezTo>
                <a:cubicBezTo>
                  <a:pt x="902590" y="896612"/>
                  <a:pt x="887666" y="885903"/>
                  <a:pt x="888598" y="877862"/>
                </a:cubicBezTo>
                <a:cubicBezTo>
                  <a:pt x="891396" y="860886"/>
                  <a:pt x="911896" y="835899"/>
                  <a:pt x="921222" y="822497"/>
                </a:cubicBezTo>
                <a:cubicBezTo>
                  <a:pt x="939875" y="798373"/>
                  <a:pt x="994855" y="828750"/>
                  <a:pt x="1001384" y="824283"/>
                </a:cubicBezTo>
                <a:cubicBezTo>
                  <a:pt x="1006979" y="819816"/>
                  <a:pt x="1008838" y="812676"/>
                  <a:pt x="1014433" y="809102"/>
                </a:cubicBezTo>
                <a:cubicBezTo>
                  <a:pt x="1016257" y="807355"/>
                  <a:pt x="1041057" y="812362"/>
                  <a:pt x="1029968" y="794219"/>
                </a:cubicBezTo>
                <a:cubicBezTo>
                  <a:pt x="1030665" y="793296"/>
                  <a:pt x="1031066" y="792248"/>
                  <a:pt x="1030279" y="791242"/>
                </a:cubicBezTo>
                <a:cubicBezTo>
                  <a:pt x="1028413" y="787669"/>
                  <a:pt x="1022824" y="796601"/>
                  <a:pt x="1018161" y="795707"/>
                </a:cubicBezTo>
                <a:cubicBezTo>
                  <a:pt x="1015363" y="794814"/>
                  <a:pt x="1020956" y="791243"/>
                  <a:pt x="1023754" y="789456"/>
                </a:cubicBezTo>
                <a:cubicBezTo>
                  <a:pt x="1027484" y="785882"/>
                  <a:pt x="1034005" y="784100"/>
                  <a:pt x="1037736" y="780526"/>
                </a:cubicBezTo>
                <a:cubicBezTo>
                  <a:pt x="1043331" y="773379"/>
                  <a:pt x="1041460" y="759096"/>
                  <a:pt x="1050785" y="757309"/>
                </a:cubicBezTo>
                <a:cubicBezTo>
                  <a:pt x="1063842" y="753735"/>
                  <a:pt x="1076883" y="772484"/>
                  <a:pt x="1079681" y="782312"/>
                </a:cubicBezTo>
                <a:cubicBezTo>
                  <a:pt x="1080613" y="786780"/>
                  <a:pt x="1048920" y="826959"/>
                  <a:pt x="1051717" y="833213"/>
                </a:cubicBezTo>
                <a:cubicBezTo>
                  <a:pt x="1057313" y="844828"/>
                  <a:pt x="1079680" y="847493"/>
                  <a:pt x="1081545" y="861788"/>
                </a:cubicBezTo>
                <a:cubicBezTo>
                  <a:pt x="1082477" y="864469"/>
                  <a:pt x="1080614" y="868037"/>
                  <a:pt x="1077817" y="871611"/>
                </a:cubicBezTo>
                <a:cubicBezTo>
                  <a:pt x="1084345" y="868931"/>
                  <a:pt x="1102049" y="880544"/>
                  <a:pt x="1105780" y="876076"/>
                </a:cubicBezTo>
                <a:cubicBezTo>
                  <a:pt x="1110443" y="871609"/>
                  <a:pt x="1102983" y="863578"/>
                  <a:pt x="1104848" y="857324"/>
                </a:cubicBezTo>
                <a:cubicBezTo>
                  <a:pt x="1106713" y="852856"/>
                  <a:pt x="1115101" y="851968"/>
                  <a:pt x="1116966" y="847501"/>
                </a:cubicBezTo>
                <a:lnTo>
                  <a:pt x="1111372" y="824284"/>
                </a:lnTo>
                <a:cubicBezTo>
                  <a:pt x="1111372" y="822497"/>
                  <a:pt x="1138402" y="813569"/>
                  <a:pt x="1140267" y="811783"/>
                </a:cubicBezTo>
                <a:cubicBezTo>
                  <a:pt x="1142133" y="809102"/>
                  <a:pt x="1125355" y="799282"/>
                  <a:pt x="1123489" y="797495"/>
                </a:cubicBezTo>
                <a:cubicBezTo>
                  <a:pt x="1116029" y="788560"/>
                  <a:pt x="1108573" y="756422"/>
                  <a:pt x="1114168" y="746594"/>
                </a:cubicBezTo>
                <a:cubicBezTo>
                  <a:pt x="1116033" y="743914"/>
                  <a:pt x="1150518" y="743020"/>
                  <a:pt x="1154249" y="746594"/>
                </a:cubicBezTo>
                <a:cubicBezTo>
                  <a:pt x="1155182" y="747488"/>
                  <a:pt x="1149582" y="762672"/>
                  <a:pt x="1160774" y="756417"/>
                </a:cubicBezTo>
                <a:cubicBezTo>
                  <a:pt x="1163571" y="754630"/>
                  <a:pt x="1161705" y="750167"/>
                  <a:pt x="1163570" y="749273"/>
                </a:cubicBezTo>
                <a:cubicBezTo>
                  <a:pt x="1172896" y="743913"/>
                  <a:pt x="1185004" y="746597"/>
                  <a:pt x="1194330" y="741236"/>
                </a:cubicBezTo>
                <a:cubicBezTo>
                  <a:pt x="1220443" y="728728"/>
                  <a:pt x="1235324" y="681408"/>
                  <a:pt x="1269831" y="678727"/>
                </a:cubicBezTo>
                <a:cubicBezTo>
                  <a:pt x="1282888" y="677834"/>
                  <a:pt x="1295923" y="688550"/>
                  <a:pt x="1309912" y="688550"/>
                </a:cubicBezTo>
                <a:cubicBezTo>
                  <a:pt x="1336957" y="688550"/>
                  <a:pt x="1368001" y="666233"/>
                  <a:pt x="1390384" y="652831"/>
                </a:cubicBezTo>
                <a:cubicBezTo>
                  <a:pt x="1426756" y="630494"/>
                  <a:pt x="1443496" y="589441"/>
                  <a:pt x="1478002" y="565318"/>
                </a:cubicBezTo>
                <a:cubicBezTo>
                  <a:pt x="1499453" y="551022"/>
                  <a:pt x="1530189" y="548061"/>
                  <a:pt x="1552571" y="533765"/>
                </a:cubicBezTo>
                <a:cubicBezTo>
                  <a:pt x="1562830" y="527511"/>
                  <a:pt x="1582395" y="516805"/>
                  <a:pt x="1588923" y="505190"/>
                </a:cubicBezTo>
                <a:cubicBezTo>
                  <a:pt x="1592654" y="498935"/>
                  <a:pt x="1595439" y="474819"/>
                  <a:pt x="1612226" y="490902"/>
                </a:cubicBezTo>
                <a:cubicBezTo>
                  <a:pt x="1615957" y="493582"/>
                  <a:pt x="1618749" y="498043"/>
                  <a:pt x="1620615" y="502511"/>
                </a:cubicBezTo>
                <a:cubicBezTo>
                  <a:pt x="1622480" y="500724"/>
                  <a:pt x="1625274" y="498047"/>
                  <a:pt x="1627140" y="495367"/>
                </a:cubicBezTo>
                <a:cubicBezTo>
                  <a:pt x="1630870" y="491793"/>
                  <a:pt x="1634596" y="490011"/>
                  <a:pt x="1636461" y="485544"/>
                </a:cubicBezTo>
                <a:cubicBezTo>
                  <a:pt x="1638327" y="481077"/>
                  <a:pt x="1637390" y="457862"/>
                  <a:pt x="1642986" y="456968"/>
                </a:cubicBezTo>
                <a:cubicBezTo>
                  <a:pt x="1649514" y="455182"/>
                  <a:pt x="1656032" y="459649"/>
                  <a:pt x="1661628" y="456968"/>
                </a:cubicBezTo>
                <a:cubicBezTo>
                  <a:pt x="1667224" y="454288"/>
                  <a:pt x="1669081" y="444468"/>
                  <a:pt x="1675610" y="441788"/>
                </a:cubicBezTo>
                <a:cubicBezTo>
                  <a:pt x="1689599" y="434640"/>
                  <a:pt x="1736190" y="443582"/>
                  <a:pt x="1749247" y="427500"/>
                </a:cubicBezTo>
                <a:cubicBezTo>
                  <a:pt x="1763236" y="410524"/>
                  <a:pt x="1741778" y="414108"/>
                  <a:pt x="1763228" y="407854"/>
                </a:cubicBezTo>
                <a:cubicBezTo>
                  <a:pt x="1791207" y="399813"/>
                  <a:pt x="1775337" y="427494"/>
                  <a:pt x="1791192" y="438216"/>
                </a:cubicBezTo>
                <a:cubicBezTo>
                  <a:pt x="1797720" y="441790"/>
                  <a:pt x="1805168" y="406965"/>
                  <a:pt x="1814494" y="399817"/>
                </a:cubicBezTo>
                <a:cubicBezTo>
                  <a:pt x="1819157" y="397137"/>
                  <a:pt x="1833138" y="398927"/>
                  <a:pt x="1830340" y="394459"/>
                </a:cubicBezTo>
                <a:cubicBezTo>
                  <a:pt x="1809822" y="364081"/>
                  <a:pt x="1825694" y="391789"/>
                  <a:pt x="1799581" y="374814"/>
                </a:cubicBezTo>
                <a:cubicBezTo>
                  <a:pt x="1785592" y="365879"/>
                  <a:pt x="1788396" y="346239"/>
                  <a:pt x="1787463" y="343559"/>
                </a:cubicBezTo>
                <a:cubicBezTo>
                  <a:pt x="1785598" y="340878"/>
                  <a:pt x="1758569" y="337308"/>
                  <a:pt x="1755771" y="337308"/>
                </a:cubicBezTo>
                <a:cubicBezTo>
                  <a:pt x="1752040" y="337308"/>
                  <a:pt x="1744587" y="345347"/>
                  <a:pt x="1743654" y="340880"/>
                </a:cubicBezTo>
                <a:cubicBezTo>
                  <a:pt x="1740856" y="329265"/>
                  <a:pt x="1744585" y="311418"/>
                  <a:pt x="1745518" y="298909"/>
                </a:cubicBezTo>
                <a:cubicBezTo>
                  <a:pt x="1745518" y="294442"/>
                  <a:pt x="1747383" y="289089"/>
                  <a:pt x="1746450" y="284622"/>
                </a:cubicBezTo>
                <a:cubicBezTo>
                  <a:pt x="1738056" y="263178"/>
                  <a:pt x="1732473" y="294452"/>
                  <a:pt x="1724079" y="280157"/>
                </a:cubicBezTo>
                <a:cubicBezTo>
                  <a:pt x="1724079" y="278370"/>
                  <a:pt x="1701708" y="234614"/>
                  <a:pt x="1701708" y="234614"/>
                </a:cubicBezTo>
                <a:cubicBezTo>
                  <a:pt x="1690517" y="230147"/>
                  <a:pt x="1697054" y="249809"/>
                  <a:pt x="1684930" y="224791"/>
                </a:cubicBezTo>
                <a:cubicBezTo>
                  <a:pt x="1683065" y="220324"/>
                  <a:pt x="1684931" y="213185"/>
                  <a:pt x="1683066" y="208718"/>
                </a:cubicBezTo>
                <a:cubicBezTo>
                  <a:pt x="1678403" y="199783"/>
                  <a:pt x="1660698" y="198900"/>
                  <a:pt x="1655103" y="189072"/>
                </a:cubicBezTo>
                <a:cubicBezTo>
                  <a:pt x="1649507" y="180137"/>
                  <a:pt x="1683065" y="182829"/>
                  <a:pt x="1684930" y="167640"/>
                </a:cubicBezTo>
                <a:cubicBezTo>
                  <a:pt x="1686795" y="144410"/>
                  <a:pt x="1649480" y="114947"/>
                  <a:pt x="1705437" y="128349"/>
                </a:cubicBezTo>
                <a:lnTo>
                  <a:pt x="1707301" y="126563"/>
                </a:lnTo>
                <a:cubicBezTo>
                  <a:pt x="1696110" y="121202"/>
                  <a:pt x="1678410" y="114062"/>
                  <a:pt x="1670016" y="111382"/>
                </a:cubicBezTo>
                <a:cubicBezTo>
                  <a:pt x="1636442" y="100660"/>
                  <a:pt x="1624364" y="125669"/>
                  <a:pt x="1586127" y="126563"/>
                </a:cubicBezTo>
                <a:cubicBezTo>
                  <a:pt x="1583329" y="126563"/>
                  <a:pt x="1590788" y="120313"/>
                  <a:pt x="1588923" y="118526"/>
                </a:cubicBezTo>
                <a:cubicBezTo>
                  <a:pt x="1585192" y="112272"/>
                  <a:pt x="1576808" y="110492"/>
                  <a:pt x="1571213" y="105131"/>
                </a:cubicBezTo>
                <a:cubicBezTo>
                  <a:pt x="1560954" y="94409"/>
                  <a:pt x="1569350" y="73883"/>
                  <a:pt x="1566552" y="61375"/>
                </a:cubicBezTo>
                <a:cubicBezTo>
                  <a:pt x="1560957" y="38144"/>
                  <a:pt x="1532068" y="39946"/>
                  <a:pt x="1524607" y="33692"/>
                </a:cubicBezTo>
                <a:cubicBezTo>
                  <a:pt x="1521809" y="31011"/>
                  <a:pt x="1522744" y="25656"/>
                  <a:pt x="1519947" y="22976"/>
                </a:cubicBezTo>
                <a:cubicBezTo>
                  <a:pt x="1517148" y="20296"/>
                  <a:pt x="1513424" y="19404"/>
                  <a:pt x="1510626" y="20297"/>
                </a:cubicBezTo>
                <a:cubicBezTo>
                  <a:pt x="1505963" y="22084"/>
                  <a:pt x="1503171" y="27440"/>
                  <a:pt x="1498508" y="28334"/>
                </a:cubicBezTo>
                <a:cubicBezTo>
                  <a:pt x="1495710" y="28334"/>
                  <a:pt x="1495713" y="22977"/>
                  <a:pt x="1492915" y="22083"/>
                </a:cubicBezTo>
                <a:cubicBezTo>
                  <a:pt x="1490117" y="22083"/>
                  <a:pt x="1487323" y="28335"/>
                  <a:pt x="1486391" y="25655"/>
                </a:cubicBezTo>
                <a:cubicBezTo>
                  <a:pt x="1484525" y="22975"/>
                  <a:pt x="1490119" y="20299"/>
                  <a:pt x="1490119" y="16725"/>
                </a:cubicBezTo>
                <a:cubicBezTo>
                  <a:pt x="1491053" y="10471"/>
                  <a:pt x="1477073" y="14047"/>
                  <a:pt x="1470545" y="12260"/>
                </a:cubicBezTo>
                <a:cubicBezTo>
                  <a:pt x="1464949" y="11367"/>
                  <a:pt x="1460295" y="7795"/>
                  <a:pt x="1454699" y="7795"/>
                </a:cubicBezTo>
                <a:cubicBezTo>
                  <a:pt x="1452834" y="7795"/>
                  <a:pt x="1454699" y="12260"/>
                  <a:pt x="1453767" y="13153"/>
                </a:cubicBezTo>
                <a:cubicBezTo>
                  <a:pt x="1437913" y="16727"/>
                  <a:pt x="1450973" y="4225"/>
                  <a:pt x="1446310" y="651"/>
                </a:cubicBezTo>
                <a:cubicBezTo>
                  <a:pt x="1445610" y="205"/>
                  <a:pt x="1444835" y="-139"/>
                  <a:pt x="1444136" y="56"/>
                </a:cubicBezTo>
                <a:close/>
                <a:moveTo>
                  <a:pt x="159997" y="406068"/>
                </a:moveTo>
                <a:cubicBezTo>
                  <a:pt x="154402" y="406962"/>
                  <a:pt x="148815" y="406067"/>
                  <a:pt x="143219" y="407854"/>
                </a:cubicBezTo>
                <a:cubicBezTo>
                  <a:pt x="135758" y="410535"/>
                  <a:pt x="130173" y="416782"/>
                  <a:pt x="123645" y="421249"/>
                </a:cubicBezTo>
                <a:cubicBezTo>
                  <a:pt x="121780" y="422142"/>
                  <a:pt x="123646" y="425714"/>
                  <a:pt x="122713" y="424821"/>
                </a:cubicBezTo>
                <a:cubicBezTo>
                  <a:pt x="101263" y="420353"/>
                  <a:pt x="94762" y="404276"/>
                  <a:pt x="73312" y="414998"/>
                </a:cubicBezTo>
                <a:lnTo>
                  <a:pt x="57466" y="431965"/>
                </a:lnTo>
                <a:cubicBezTo>
                  <a:pt x="50937" y="434645"/>
                  <a:pt x="42554" y="430176"/>
                  <a:pt x="37891" y="434644"/>
                </a:cubicBezTo>
                <a:cubicBezTo>
                  <a:pt x="32296" y="439111"/>
                  <a:pt x="37893" y="448036"/>
                  <a:pt x="34163" y="453396"/>
                </a:cubicBezTo>
                <a:cubicBezTo>
                  <a:pt x="28760" y="459435"/>
                  <a:pt x="9023" y="459237"/>
                  <a:pt x="15210" y="471256"/>
                </a:cubicBezTo>
                <a:cubicBezTo>
                  <a:pt x="13028" y="474057"/>
                  <a:pt x="10700" y="477033"/>
                  <a:pt x="4025" y="479591"/>
                </a:cubicBezTo>
                <a:cubicBezTo>
                  <a:pt x="-5029" y="483060"/>
                  <a:pt x="4282" y="489917"/>
                  <a:pt x="2471" y="496855"/>
                </a:cubicBezTo>
                <a:cubicBezTo>
                  <a:pt x="660" y="503794"/>
                  <a:pt x="-2178" y="520356"/>
                  <a:pt x="8685" y="529896"/>
                </a:cubicBezTo>
                <a:cubicBezTo>
                  <a:pt x="19549" y="539436"/>
                  <a:pt x="33975" y="552308"/>
                  <a:pt x="27638" y="565318"/>
                </a:cubicBezTo>
                <a:cubicBezTo>
                  <a:pt x="27171" y="566277"/>
                  <a:pt x="26441" y="568688"/>
                  <a:pt x="25774" y="570378"/>
                </a:cubicBezTo>
                <a:cubicBezTo>
                  <a:pt x="25608" y="570616"/>
                  <a:pt x="25318" y="570723"/>
                  <a:pt x="25153" y="570973"/>
                </a:cubicBezTo>
                <a:cubicBezTo>
                  <a:pt x="23571" y="573372"/>
                  <a:pt x="22744" y="576219"/>
                  <a:pt x="22045" y="579010"/>
                </a:cubicBezTo>
                <a:cubicBezTo>
                  <a:pt x="21014" y="581485"/>
                  <a:pt x="20150" y="583827"/>
                  <a:pt x="18938" y="587047"/>
                </a:cubicBezTo>
                <a:cubicBezTo>
                  <a:pt x="18080" y="588023"/>
                  <a:pt x="17001" y="589017"/>
                  <a:pt x="15521" y="589428"/>
                </a:cubicBezTo>
                <a:lnTo>
                  <a:pt x="14589" y="598656"/>
                </a:lnTo>
                <a:lnTo>
                  <a:pt x="14589" y="599251"/>
                </a:lnTo>
                <a:cubicBezTo>
                  <a:pt x="17852" y="605503"/>
                  <a:pt x="20490" y="604013"/>
                  <a:pt x="25153" y="605800"/>
                </a:cubicBezTo>
                <a:cubicBezTo>
                  <a:pt x="39142" y="610267"/>
                  <a:pt x="83257" y="579745"/>
                  <a:pt x="87294" y="589726"/>
                </a:cubicBezTo>
                <a:cubicBezTo>
                  <a:pt x="88380" y="601639"/>
                  <a:pt x="42553" y="619782"/>
                  <a:pt x="40688" y="634078"/>
                </a:cubicBezTo>
                <a:cubicBezTo>
                  <a:pt x="40688" y="636758"/>
                  <a:pt x="46280" y="637648"/>
                  <a:pt x="47213" y="640329"/>
                </a:cubicBezTo>
                <a:cubicBezTo>
                  <a:pt x="48145" y="643009"/>
                  <a:pt x="48145" y="645685"/>
                  <a:pt x="47213" y="648366"/>
                </a:cubicBezTo>
                <a:cubicBezTo>
                  <a:pt x="46280" y="653726"/>
                  <a:pt x="39753" y="668906"/>
                  <a:pt x="44416" y="665332"/>
                </a:cubicBezTo>
                <a:cubicBezTo>
                  <a:pt x="62136" y="651037"/>
                  <a:pt x="65847" y="627837"/>
                  <a:pt x="80769" y="609074"/>
                </a:cubicBezTo>
                <a:cubicBezTo>
                  <a:pt x="93826" y="591205"/>
                  <a:pt x="118047" y="587653"/>
                  <a:pt x="130171" y="567997"/>
                </a:cubicBezTo>
                <a:cubicBezTo>
                  <a:pt x="133901" y="561743"/>
                  <a:pt x="137626" y="554606"/>
                  <a:pt x="140424" y="547458"/>
                </a:cubicBezTo>
                <a:cubicBezTo>
                  <a:pt x="141357" y="542097"/>
                  <a:pt x="136072" y="541507"/>
                  <a:pt x="139802" y="537040"/>
                </a:cubicBezTo>
                <a:cubicBezTo>
                  <a:pt x="155657" y="517383"/>
                  <a:pt x="162163" y="535257"/>
                  <a:pt x="180815" y="529003"/>
                </a:cubicBezTo>
                <a:cubicBezTo>
                  <a:pt x="183613" y="528109"/>
                  <a:pt x="181746" y="522753"/>
                  <a:pt x="184544" y="520073"/>
                </a:cubicBezTo>
                <a:cubicBezTo>
                  <a:pt x="190139" y="515605"/>
                  <a:pt x="195725" y="512037"/>
                  <a:pt x="203186" y="510250"/>
                </a:cubicBezTo>
                <a:cubicBezTo>
                  <a:pt x="224636" y="503102"/>
                  <a:pt x="234880" y="525443"/>
                  <a:pt x="230217" y="503106"/>
                </a:cubicBezTo>
                <a:cubicBezTo>
                  <a:pt x="228352" y="498639"/>
                  <a:pt x="233943" y="515609"/>
                  <a:pt x="238606" y="514715"/>
                </a:cubicBezTo>
                <a:cubicBezTo>
                  <a:pt x="246067" y="513821"/>
                  <a:pt x="269364" y="509361"/>
                  <a:pt x="272162" y="502213"/>
                </a:cubicBezTo>
                <a:cubicBezTo>
                  <a:pt x="274960" y="496852"/>
                  <a:pt x="271229" y="490608"/>
                  <a:pt x="273094" y="484353"/>
                </a:cubicBezTo>
                <a:cubicBezTo>
                  <a:pt x="273094" y="480779"/>
                  <a:pt x="280553" y="474531"/>
                  <a:pt x="275890" y="472745"/>
                </a:cubicBezTo>
                <a:cubicBezTo>
                  <a:pt x="256305" y="466490"/>
                  <a:pt x="213452" y="467692"/>
                  <a:pt x="189204" y="453396"/>
                </a:cubicBezTo>
                <a:cubicBezTo>
                  <a:pt x="152832" y="431953"/>
                  <a:pt x="167458" y="420364"/>
                  <a:pt x="161862" y="406068"/>
                </a:cubicBezTo>
                <a:close/>
                <a:moveTo>
                  <a:pt x="1023753" y="799876"/>
                </a:moveTo>
                <a:cubicBezTo>
                  <a:pt x="1022662" y="801850"/>
                  <a:pt x="1021543" y="803288"/>
                  <a:pt x="1021889" y="801960"/>
                </a:cubicBezTo>
                <a:cubicBezTo>
                  <a:pt x="1022239" y="801122"/>
                  <a:pt x="1023008" y="800606"/>
                  <a:pt x="1023753" y="799876"/>
                </a:cubicBezTo>
                <a:close/>
              </a:path>
            </a:pathLst>
          </a:custGeom>
          <a:solidFill>
            <a:srgbClr val="E63946"/>
          </a:solidFill>
          <a:ln w="3175" cap="flat">
            <a:solidFill>
              <a:schemeClr val="tx1"/>
            </a:solidFill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28" name="Forma libre 27">
            <a:extLst>
              <a:ext uri="{FF2B5EF4-FFF2-40B4-BE49-F238E27FC236}">
                <a16:creationId xmlns:a16="http://schemas.microsoft.com/office/drawing/2014/main" id="{926629AF-DECC-CD49-A3CB-FABC1F7349D3}"/>
              </a:ext>
            </a:extLst>
          </p:cNvPr>
          <p:cNvSpPr/>
          <p:nvPr/>
        </p:nvSpPr>
        <p:spPr>
          <a:xfrm>
            <a:off x="1207243" y="2840342"/>
            <a:ext cx="431589" cy="414428"/>
          </a:xfrm>
          <a:custGeom>
            <a:avLst/>
            <a:gdLst>
              <a:gd name="connsiteX0" fmla="*/ 320385 w 432235"/>
              <a:gd name="connsiteY0" fmla="*/ 1 h 415048"/>
              <a:gd name="connsiteX1" fmla="*/ 319453 w 432235"/>
              <a:gd name="connsiteY1" fmla="*/ 8038 h 415048"/>
              <a:gd name="connsiteX2" fmla="*/ 307336 w 432235"/>
              <a:gd name="connsiteY2" fmla="*/ 12503 h 415048"/>
              <a:gd name="connsiteX3" fmla="*/ 306714 w 432235"/>
              <a:gd name="connsiteY3" fmla="*/ 32744 h 415048"/>
              <a:gd name="connsiteX4" fmla="*/ 304850 w 432235"/>
              <a:gd name="connsiteY4" fmla="*/ 37804 h 415048"/>
              <a:gd name="connsiteX5" fmla="*/ 286519 w 432235"/>
              <a:gd name="connsiteY5" fmla="*/ 44055 h 415048"/>
              <a:gd name="connsiteX6" fmla="*/ 298015 w 432235"/>
              <a:gd name="connsiteY6" fmla="*/ 33935 h 415048"/>
              <a:gd name="connsiteX7" fmla="*/ 300190 w 432235"/>
              <a:gd name="connsiteY7" fmla="*/ 20540 h 415048"/>
              <a:gd name="connsiteX8" fmla="*/ 299879 w 432235"/>
              <a:gd name="connsiteY8" fmla="*/ 10717 h 415048"/>
              <a:gd name="connsiteX9" fmla="*/ 267255 w 432235"/>
              <a:gd name="connsiteY9" fmla="*/ 16372 h 415048"/>
              <a:gd name="connsiteX10" fmla="*/ 257002 w 432235"/>
              <a:gd name="connsiteY10" fmla="*/ 13694 h 415048"/>
              <a:gd name="connsiteX11" fmla="*/ 241777 w 432235"/>
              <a:gd name="connsiteY11" fmla="*/ 34530 h 415048"/>
              <a:gd name="connsiteX12" fmla="*/ 235253 w 432235"/>
              <a:gd name="connsiteY12" fmla="*/ 37209 h 415048"/>
              <a:gd name="connsiteX13" fmla="*/ 241467 w 432235"/>
              <a:gd name="connsiteY13" fmla="*/ 47627 h 415048"/>
              <a:gd name="connsiteX14" fmla="*/ 226242 w 432235"/>
              <a:gd name="connsiteY14" fmla="*/ 46735 h 415048"/>
              <a:gd name="connsiteX15" fmla="*/ 236495 w 432235"/>
              <a:gd name="connsiteY15" fmla="*/ 57450 h 415048"/>
              <a:gd name="connsiteX16" fmla="*/ 206357 w 432235"/>
              <a:gd name="connsiteY16" fmla="*/ 57450 h 415048"/>
              <a:gd name="connsiteX17" fmla="*/ 226242 w 432235"/>
              <a:gd name="connsiteY17" fmla="*/ 70845 h 415048"/>
              <a:gd name="connsiteX18" fmla="*/ 227174 w 432235"/>
              <a:gd name="connsiteY18" fmla="*/ 73524 h 415048"/>
              <a:gd name="connsiteX19" fmla="*/ 226242 w 432235"/>
              <a:gd name="connsiteY19" fmla="*/ 78882 h 415048"/>
              <a:gd name="connsiteX20" fmla="*/ 238360 w 432235"/>
              <a:gd name="connsiteY20" fmla="*/ 76203 h 415048"/>
              <a:gd name="connsiteX21" fmla="*/ 252341 w 432235"/>
              <a:gd name="connsiteY21" fmla="*/ 77989 h 415048"/>
              <a:gd name="connsiteX22" fmla="*/ 234631 w 432235"/>
              <a:gd name="connsiteY22" fmla="*/ 91384 h 415048"/>
              <a:gd name="connsiteX23" fmla="*/ 204493 w 432235"/>
              <a:gd name="connsiteY23" fmla="*/ 97635 h 415048"/>
              <a:gd name="connsiteX24" fmla="*/ 210086 w 432235"/>
              <a:gd name="connsiteY24" fmla="*/ 118174 h 415048"/>
              <a:gd name="connsiteX25" fmla="*/ 176530 w 432235"/>
              <a:gd name="connsiteY25" fmla="*/ 98528 h 415048"/>
              <a:gd name="connsiteX26" fmla="*/ 166276 w 432235"/>
              <a:gd name="connsiteY26" fmla="*/ 110137 h 415048"/>
              <a:gd name="connsiteX27" fmla="*/ 161616 w 432235"/>
              <a:gd name="connsiteY27" fmla="*/ 92277 h 415048"/>
              <a:gd name="connsiteX28" fmla="*/ 104757 w 432235"/>
              <a:gd name="connsiteY28" fmla="*/ 82454 h 415048"/>
              <a:gd name="connsiteX29" fmla="*/ 101961 w 432235"/>
              <a:gd name="connsiteY29" fmla="*/ 87514 h 415048"/>
              <a:gd name="connsiteX30" fmla="*/ 93882 w 432235"/>
              <a:gd name="connsiteY30" fmla="*/ 101207 h 415048"/>
              <a:gd name="connsiteX31" fmla="*/ 108796 w 432235"/>
              <a:gd name="connsiteY31" fmla="*/ 93170 h 415048"/>
              <a:gd name="connsiteX32" fmla="*/ 110350 w 432235"/>
              <a:gd name="connsiteY32" fmla="*/ 105672 h 415048"/>
              <a:gd name="connsiteX33" fmla="*/ 103825 w 432235"/>
              <a:gd name="connsiteY33" fmla="*/ 114602 h 415048"/>
              <a:gd name="connsiteX34" fmla="*/ 110660 w 432235"/>
              <a:gd name="connsiteY34" fmla="*/ 126508 h 415048"/>
              <a:gd name="connsiteX35" fmla="*/ 97922 w 432235"/>
              <a:gd name="connsiteY35" fmla="*/ 130973 h 415048"/>
              <a:gd name="connsiteX36" fmla="*/ 120603 w 432235"/>
              <a:gd name="connsiteY36" fmla="*/ 141391 h 415048"/>
              <a:gd name="connsiteX37" fmla="*/ 115942 w 432235"/>
              <a:gd name="connsiteY37" fmla="*/ 147345 h 415048"/>
              <a:gd name="connsiteX38" fmla="*/ 100096 w 432235"/>
              <a:gd name="connsiteY38" fmla="*/ 143177 h 415048"/>
              <a:gd name="connsiteX39" fmla="*/ 84251 w 432235"/>
              <a:gd name="connsiteY39" fmla="*/ 157465 h 415048"/>
              <a:gd name="connsiteX40" fmla="*/ 87047 w 432235"/>
              <a:gd name="connsiteY40" fmla="*/ 161930 h 415048"/>
              <a:gd name="connsiteX41" fmla="*/ 68405 w 432235"/>
              <a:gd name="connsiteY41" fmla="*/ 177111 h 415048"/>
              <a:gd name="connsiteX42" fmla="*/ 81144 w 432235"/>
              <a:gd name="connsiteY42" fmla="*/ 187231 h 415048"/>
              <a:gd name="connsiteX43" fmla="*/ 92950 w 432235"/>
              <a:gd name="connsiteY43" fmla="*/ 186636 h 415048"/>
              <a:gd name="connsiteX44" fmla="*/ 82386 w 432235"/>
              <a:gd name="connsiteY44" fmla="*/ 193780 h 415048"/>
              <a:gd name="connsiteX45" fmla="*/ 91397 w 432235"/>
              <a:gd name="connsiteY45" fmla="*/ 198543 h 415048"/>
              <a:gd name="connsiteX46" fmla="*/ 106621 w 432235"/>
              <a:gd name="connsiteY46" fmla="*/ 192292 h 415048"/>
              <a:gd name="connsiteX47" fmla="*/ 107553 w 432235"/>
              <a:gd name="connsiteY47" fmla="*/ 211937 h 415048"/>
              <a:gd name="connsiteX48" fmla="*/ 151363 w 432235"/>
              <a:gd name="connsiteY48" fmla="*/ 216402 h 415048"/>
              <a:gd name="connsiteX49" fmla="*/ 144838 w 432235"/>
              <a:gd name="connsiteY49" fmla="*/ 220867 h 415048"/>
              <a:gd name="connsiteX50" fmla="*/ 152295 w 432235"/>
              <a:gd name="connsiteY50" fmla="*/ 222653 h 415048"/>
              <a:gd name="connsiteX51" fmla="*/ 130856 w 432235"/>
              <a:gd name="connsiteY51" fmla="*/ 228904 h 415048"/>
              <a:gd name="connsiteX52" fmla="*/ 124331 w 432235"/>
              <a:gd name="connsiteY52" fmla="*/ 223546 h 415048"/>
              <a:gd name="connsiteX53" fmla="*/ 115010 w 432235"/>
              <a:gd name="connsiteY53" fmla="*/ 232476 h 415048"/>
              <a:gd name="connsiteX54" fmla="*/ 102893 w 432235"/>
              <a:gd name="connsiteY54" fmla="*/ 244085 h 415048"/>
              <a:gd name="connsiteX55" fmla="*/ 111282 w 432235"/>
              <a:gd name="connsiteY55" fmla="*/ 246764 h 415048"/>
              <a:gd name="connsiteX56" fmla="*/ 103825 w 432235"/>
              <a:gd name="connsiteY56" fmla="*/ 250336 h 415048"/>
              <a:gd name="connsiteX57" fmla="*/ 94504 w 432235"/>
              <a:gd name="connsiteY57" fmla="*/ 264624 h 415048"/>
              <a:gd name="connsiteX58" fmla="*/ 87047 w 432235"/>
              <a:gd name="connsiteY58" fmla="*/ 264624 h 415048"/>
              <a:gd name="connsiteX59" fmla="*/ 66540 w 432235"/>
              <a:gd name="connsiteY59" fmla="*/ 275340 h 415048"/>
              <a:gd name="connsiteX60" fmla="*/ 57219 w 432235"/>
              <a:gd name="connsiteY60" fmla="*/ 276232 h 415048"/>
              <a:gd name="connsiteX61" fmla="*/ 87979 w 432235"/>
              <a:gd name="connsiteY61" fmla="*/ 272660 h 415048"/>
              <a:gd name="connsiteX62" fmla="*/ 87979 w 432235"/>
              <a:gd name="connsiteY62" fmla="*/ 277125 h 415048"/>
              <a:gd name="connsiteX63" fmla="*/ 96368 w 432235"/>
              <a:gd name="connsiteY63" fmla="*/ 283376 h 415048"/>
              <a:gd name="connsiteX64" fmla="*/ 106621 w 432235"/>
              <a:gd name="connsiteY64" fmla="*/ 281590 h 415048"/>
              <a:gd name="connsiteX65" fmla="*/ 104446 w 432235"/>
              <a:gd name="connsiteY65" fmla="*/ 286055 h 415048"/>
              <a:gd name="connsiteX66" fmla="*/ 78658 w 432235"/>
              <a:gd name="connsiteY66" fmla="*/ 282483 h 415048"/>
              <a:gd name="connsiteX67" fmla="*/ 71201 w 432235"/>
              <a:gd name="connsiteY67" fmla="*/ 290520 h 415048"/>
              <a:gd name="connsiteX68" fmla="*/ 50695 w 432235"/>
              <a:gd name="connsiteY68" fmla="*/ 294985 h 415048"/>
              <a:gd name="connsiteX69" fmla="*/ 60948 w 432235"/>
              <a:gd name="connsiteY69" fmla="*/ 316714 h 415048"/>
              <a:gd name="connsiteX70" fmla="*/ 39509 w 432235"/>
              <a:gd name="connsiteY70" fmla="*/ 304808 h 415048"/>
              <a:gd name="connsiteX71" fmla="*/ 15274 w 432235"/>
              <a:gd name="connsiteY71" fmla="*/ 305700 h 415048"/>
              <a:gd name="connsiteX72" fmla="*/ 13410 w 432235"/>
              <a:gd name="connsiteY72" fmla="*/ 311356 h 415048"/>
              <a:gd name="connsiteX73" fmla="*/ 50 w 432235"/>
              <a:gd name="connsiteY73" fmla="*/ 319690 h 415048"/>
              <a:gd name="connsiteX74" fmla="*/ 40441 w 432235"/>
              <a:gd name="connsiteY74" fmla="*/ 329216 h 415048"/>
              <a:gd name="connsiteX75" fmla="*/ 40441 w 432235"/>
              <a:gd name="connsiteY75" fmla="*/ 322965 h 415048"/>
              <a:gd name="connsiteX76" fmla="*/ 54423 w 432235"/>
              <a:gd name="connsiteY76" fmla="*/ 329216 h 415048"/>
              <a:gd name="connsiteX77" fmla="*/ 34849 w 432235"/>
              <a:gd name="connsiteY77" fmla="*/ 333681 h 415048"/>
              <a:gd name="connsiteX78" fmla="*/ 9682 w 432235"/>
              <a:gd name="connsiteY78" fmla="*/ 339039 h 415048"/>
              <a:gd name="connsiteX79" fmla="*/ 11546 w 432235"/>
              <a:gd name="connsiteY79" fmla="*/ 346182 h 415048"/>
              <a:gd name="connsiteX80" fmla="*/ 361 w 432235"/>
              <a:gd name="connsiteY80" fmla="*/ 344396 h 415048"/>
              <a:gd name="connsiteX81" fmla="*/ 14342 w 432235"/>
              <a:gd name="connsiteY81" fmla="*/ 367614 h 415048"/>
              <a:gd name="connsiteX82" fmla="*/ 59084 w 432235"/>
              <a:gd name="connsiteY82" fmla="*/ 363149 h 415048"/>
              <a:gd name="connsiteX83" fmla="*/ 41373 w 432235"/>
              <a:gd name="connsiteY83" fmla="*/ 370293 h 415048"/>
              <a:gd name="connsiteX84" fmla="*/ 25528 w 432235"/>
              <a:gd name="connsiteY84" fmla="*/ 370293 h 415048"/>
              <a:gd name="connsiteX85" fmla="*/ 27392 w 432235"/>
              <a:gd name="connsiteY85" fmla="*/ 372972 h 415048"/>
              <a:gd name="connsiteX86" fmla="*/ 22110 w 432235"/>
              <a:gd name="connsiteY86" fmla="*/ 379521 h 415048"/>
              <a:gd name="connsiteX87" fmla="*/ 4710 w 432235"/>
              <a:gd name="connsiteY87" fmla="*/ 386962 h 415048"/>
              <a:gd name="connsiteX88" fmla="*/ 59084 w 432235"/>
              <a:gd name="connsiteY88" fmla="*/ 380116 h 415048"/>
              <a:gd name="connsiteX89" fmla="*/ 63744 w 432235"/>
              <a:gd name="connsiteY89" fmla="*/ 382795 h 415048"/>
              <a:gd name="connsiteX90" fmla="*/ 28324 w 432235"/>
              <a:gd name="connsiteY90" fmla="*/ 410775 h 415048"/>
              <a:gd name="connsiteX91" fmla="*/ 58151 w 432235"/>
              <a:gd name="connsiteY91" fmla="*/ 403334 h 415048"/>
              <a:gd name="connsiteX92" fmla="*/ 62812 w 432235"/>
              <a:gd name="connsiteY92" fmla="*/ 413157 h 415048"/>
              <a:gd name="connsiteX93" fmla="*/ 83008 w 432235"/>
              <a:gd name="connsiteY93" fmla="*/ 411668 h 415048"/>
              <a:gd name="connsiteX94" fmla="*/ 114078 w 432235"/>
              <a:gd name="connsiteY94" fmla="*/ 414943 h 415048"/>
              <a:gd name="connsiteX95" fmla="*/ 117496 w 432235"/>
              <a:gd name="connsiteY95" fmla="*/ 409287 h 415048"/>
              <a:gd name="connsiteX96" fmla="*/ 124642 w 432235"/>
              <a:gd name="connsiteY96" fmla="*/ 412264 h 415048"/>
              <a:gd name="connsiteX97" fmla="*/ 127128 w 432235"/>
              <a:gd name="connsiteY97" fmla="*/ 414050 h 415048"/>
              <a:gd name="connsiteX98" fmla="*/ 135517 w 432235"/>
              <a:gd name="connsiteY98" fmla="*/ 406013 h 415048"/>
              <a:gd name="connsiteX99" fmla="*/ 147634 w 432235"/>
              <a:gd name="connsiteY99" fmla="*/ 403929 h 415048"/>
              <a:gd name="connsiteX100" fmla="*/ 146702 w 432235"/>
              <a:gd name="connsiteY100" fmla="*/ 384581 h 415048"/>
              <a:gd name="connsiteX101" fmla="*/ 170316 w 432235"/>
              <a:gd name="connsiteY101" fmla="*/ 401250 h 415048"/>
              <a:gd name="connsiteX102" fmla="*/ 190201 w 432235"/>
              <a:gd name="connsiteY102" fmla="*/ 389046 h 415048"/>
              <a:gd name="connsiteX103" fmla="*/ 197036 w 432235"/>
              <a:gd name="connsiteY103" fmla="*/ 391725 h 415048"/>
              <a:gd name="connsiteX104" fmla="*/ 213814 w 432235"/>
              <a:gd name="connsiteY104" fmla="*/ 381009 h 415048"/>
              <a:gd name="connsiteX105" fmla="*/ 211639 w 432235"/>
              <a:gd name="connsiteY105" fmla="*/ 377437 h 415048"/>
              <a:gd name="connsiteX106" fmla="*/ 242088 w 432235"/>
              <a:gd name="connsiteY106" fmla="*/ 377437 h 415048"/>
              <a:gd name="connsiteX107" fmla="*/ 251409 w 432235"/>
              <a:gd name="connsiteY107" fmla="*/ 375651 h 415048"/>
              <a:gd name="connsiteX108" fmla="*/ 247681 w 432235"/>
              <a:gd name="connsiteY108" fmla="*/ 379223 h 415048"/>
              <a:gd name="connsiteX109" fmla="*/ 279372 w 432235"/>
              <a:gd name="connsiteY109" fmla="*/ 376544 h 415048"/>
              <a:gd name="connsiteX110" fmla="*/ 286829 w 432235"/>
              <a:gd name="connsiteY110" fmla="*/ 383688 h 415048"/>
              <a:gd name="connsiteX111" fmla="*/ 300811 w 432235"/>
              <a:gd name="connsiteY111" fmla="*/ 385474 h 415048"/>
              <a:gd name="connsiteX112" fmla="*/ 307957 w 432235"/>
              <a:gd name="connsiteY112" fmla="*/ 386962 h 415048"/>
              <a:gd name="connsiteX113" fmla="*/ 302675 w 432235"/>
              <a:gd name="connsiteY113" fmla="*/ 365828 h 415048"/>
              <a:gd name="connsiteX114" fmla="*/ 309821 w 432235"/>
              <a:gd name="connsiteY114" fmla="*/ 365828 h 415048"/>
              <a:gd name="connsiteX115" fmla="*/ 351145 w 432235"/>
              <a:gd name="connsiteY115" fmla="*/ 301235 h 415048"/>
              <a:gd name="connsiteX116" fmla="*/ 352077 w 432235"/>
              <a:gd name="connsiteY116" fmla="*/ 273850 h 415048"/>
              <a:gd name="connsiteX117" fmla="*/ 352077 w 432235"/>
              <a:gd name="connsiteY117" fmla="*/ 265516 h 415048"/>
              <a:gd name="connsiteX118" fmla="*/ 346484 w 432235"/>
              <a:gd name="connsiteY118" fmla="*/ 253907 h 415048"/>
              <a:gd name="connsiteX119" fmla="*/ 358602 w 432235"/>
              <a:gd name="connsiteY119" fmla="*/ 254799 h 415048"/>
              <a:gd name="connsiteX120" fmla="*/ 355495 w 432235"/>
              <a:gd name="connsiteY120" fmla="*/ 244381 h 415048"/>
              <a:gd name="connsiteX121" fmla="*/ 363262 w 432235"/>
              <a:gd name="connsiteY121" fmla="*/ 233963 h 415048"/>
              <a:gd name="connsiteX122" fmla="*/ 353631 w 432235"/>
              <a:gd name="connsiteY122" fmla="*/ 218485 h 415048"/>
              <a:gd name="connsiteX123" fmla="*/ 357670 w 432235"/>
              <a:gd name="connsiteY123" fmla="*/ 194076 h 415048"/>
              <a:gd name="connsiteX124" fmla="*/ 350213 w 432235"/>
              <a:gd name="connsiteY124" fmla="*/ 186039 h 415048"/>
              <a:gd name="connsiteX125" fmla="*/ 370719 w 432235"/>
              <a:gd name="connsiteY125" fmla="*/ 181574 h 415048"/>
              <a:gd name="connsiteX126" fmla="*/ 364195 w 432235"/>
              <a:gd name="connsiteY126" fmla="*/ 169072 h 415048"/>
              <a:gd name="connsiteX127" fmla="*/ 365437 w 432235"/>
              <a:gd name="connsiteY127" fmla="*/ 170263 h 415048"/>
              <a:gd name="connsiteX128" fmla="*/ 366680 w 432235"/>
              <a:gd name="connsiteY128" fmla="*/ 171751 h 415048"/>
              <a:gd name="connsiteX129" fmla="*/ 376001 w 432235"/>
              <a:gd name="connsiteY129" fmla="*/ 178002 h 415048"/>
              <a:gd name="connsiteX130" fmla="*/ 394644 w 432235"/>
              <a:gd name="connsiteY130" fmla="*/ 160143 h 415048"/>
              <a:gd name="connsiteX131" fmla="*/ 431928 w 432235"/>
              <a:gd name="connsiteY131" fmla="*/ 136032 h 415048"/>
              <a:gd name="connsiteX132" fmla="*/ 402100 w 432235"/>
              <a:gd name="connsiteY132" fmla="*/ 115493 h 415048"/>
              <a:gd name="connsiteX133" fmla="*/ 422607 w 432235"/>
              <a:gd name="connsiteY133" fmla="*/ 92275 h 415048"/>
              <a:gd name="connsiteX134" fmla="*/ 405829 w 432235"/>
              <a:gd name="connsiteY134" fmla="*/ 69951 h 415048"/>
              <a:gd name="connsiteX135" fmla="*/ 409557 w 432235"/>
              <a:gd name="connsiteY135" fmla="*/ 64593 h 415048"/>
              <a:gd name="connsiteX136" fmla="*/ 405829 w 432235"/>
              <a:gd name="connsiteY136" fmla="*/ 42268 h 415048"/>
              <a:gd name="connsiteX137" fmla="*/ 396508 w 432235"/>
              <a:gd name="connsiteY137" fmla="*/ 41376 h 415048"/>
              <a:gd name="connsiteX138" fmla="*/ 380662 w 432235"/>
              <a:gd name="connsiteY138" fmla="*/ 32446 h 415048"/>
              <a:gd name="connsiteX139" fmla="*/ 363884 w 432235"/>
              <a:gd name="connsiteY139" fmla="*/ 36018 h 415048"/>
              <a:gd name="connsiteX140" fmla="*/ 348349 w 432235"/>
              <a:gd name="connsiteY140" fmla="*/ 31553 h 415048"/>
              <a:gd name="connsiteX141" fmla="*/ 346174 w 432235"/>
              <a:gd name="connsiteY141" fmla="*/ 32445 h 415048"/>
              <a:gd name="connsiteX142" fmla="*/ 333124 w 432235"/>
              <a:gd name="connsiteY142" fmla="*/ 46733 h 415048"/>
              <a:gd name="connsiteX143" fmla="*/ 322871 w 432235"/>
              <a:gd name="connsiteY143" fmla="*/ 42268 h 415048"/>
              <a:gd name="connsiteX144" fmla="*/ 323182 w 432235"/>
              <a:gd name="connsiteY144" fmla="*/ 42268 h 415048"/>
              <a:gd name="connsiteX145" fmla="*/ 319764 w 432235"/>
              <a:gd name="connsiteY145" fmla="*/ 37208 h 415048"/>
              <a:gd name="connsiteX146" fmla="*/ 330949 w 432235"/>
              <a:gd name="connsiteY146" fmla="*/ 30362 h 415048"/>
              <a:gd name="connsiteX147" fmla="*/ 347106 w 432235"/>
              <a:gd name="connsiteY147" fmla="*/ 22622 h 415048"/>
              <a:gd name="connsiteX148" fmla="*/ 333435 w 432235"/>
              <a:gd name="connsiteY148" fmla="*/ 8335 h 415048"/>
              <a:gd name="connsiteX149" fmla="*/ 320385 w 432235"/>
              <a:gd name="connsiteY149" fmla="*/ 0 h 415048"/>
              <a:gd name="connsiteX150" fmla="*/ 357359 w 432235"/>
              <a:gd name="connsiteY150" fmla="*/ 165799 h 415048"/>
              <a:gd name="connsiteX151" fmla="*/ 357670 w 432235"/>
              <a:gd name="connsiteY151" fmla="*/ 165799 h 415048"/>
              <a:gd name="connsiteX152" fmla="*/ 355184 w 432235"/>
              <a:gd name="connsiteY152" fmla="*/ 171157 h 415048"/>
              <a:gd name="connsiteX153" fmla="*/ 357359 w 432235"/>
              <a:gd name="connsiteY153" fmla="*/ 165799 h 415048"/>
              <a:gd name="connsiteX154" fmla="*/ 132720 w 432235"/>
              <a:gd name="connsiteY154" fmla="*/ 272660 h 415048"/>
              <a:gd name="connsiteX155" fmla="*/ 130856 w 432235"/>
              <a:gd name="connsiteY155" fmla="*/ 282483 h 415048"/>
              <a:gd name="connsiteX156" fmla="*/ 145770 w 432235"/>
              <a:gd name="connsiteY156" fmla="*/ 288734 h 415048"/>
              <a:gd name="connsiteX157" fmla="*/ 109728 w 432235"/>
              <a:gd name="connsiteY157" fmla="*/ 286948 h 415048"/>
              <a:gd name="connsiteX158" fmla="*/ 132720 w 432235"/>
              <a:gd name="connsiteY158" fmla="*/ 272660 h 4150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</a:cxnLst>
            <a:rect l="l" t="t" r="r" b="b"/>
            <a:pathLst>
              <a:path w="432235" h="415048">
                <a:moveTo>
                  <a:pt x="320385" y="1"/>
                </a:moveTo>
                <a:cubicBezTo>
                  <a:pt x="320385" y="1"/>
                  <a:pt x="320581" y="3200"/>
                  <a:pt x="319453" y="8038"/>
                </a:cubicBezTo>
                <a:cubicBezTo>
                  <a:pt x="319008" y="9948"/>
                  <a:pt x="311504" y="6352"/>
                  <a:pt x="307336" y="12503"/>
                </a:cubicBezTo>
                <a:cubicBezTo>
                  <a:pt x="302834" y="19145"/>
                  <a:pt x="309843" y="23824"/>
                  <a:pt x="306714" y="32744"/>
                </a:cubicBezTo>
                <a:cubicBezTo>
                  <a:pt x="306023" y="34714"/>
                  <a:pt x="305783" y="36911"/>
                  <a:pt x="304850" y="37804"/>
                </a:cubicBezTo>
                <a:cubicBezTo>
                  <a:pt x="300187" y="42271"/>
                  <a:pt x="286519" y="44055"/>
                  <a:pt x="286519" y="44055"/>
                </a:cubicBezTo>
                <a:cubicBezTo>
                  <a:pt x="286519" y="44055"/>
                  <a:pt x="294043" y="39158"/>
                  <a:pt x="298015" y="33935"/>
                </a:cubicBezTo>
                <a:cubicBezTo>
                  <a:pt x="301986" y="28711"/>
                  <a:pt x="302430" y="23222"/>
                  <a:pt x="300190" y="20540"/>
                </a:cubicBezTo>
                <a:cubicBezTo>
                  <a:pt x="296015" y="15542"/>
                  <a:pt x="303143" y="12951"/>
                  <a:pt x="299879" y="10717"/>
                </a:cubicBezTo>
                <a:cubicBezTo>
                  <a:pt x="288688" y="3569"/>
                  <a:pt x="281922" y="16553"/>
                  <a:pt x="267255" y="16372"/>
                </a:cubicBezTo>
                <a:cubicBezTo>
                  <a:pt x="263525" y="15479"/>
                  <a:pt x="259800" y="12800"/>
                  <a:pt x="257002" y="13694"/>
                </a:cubicBezTo>
                <a:cubicBezTo>
                  <a:pt x="208506" y="35137"/>
                  <a:pt x="241966" y="24894"/>
                  <a:pt x="241777" y="34530"/>
                </a:cubicBezTo>
                <a:cubicBezTo>
                  <a:pt x="240845" y="37210"/>
                  <a:pt x="233387" y="35422"/>
                  <a:pt x="235253" y="37209"/>
                </a:cubicBezTo>
                <a:cubicBezTo>
                  <a:pt x="238051" y="39889"/>
                  <a:pt x="246130" y="46734"/>
                  <a:pt x="241467" y="47627"/>
                </a:cubicBezTo>
                <a:cubicBezTo>
                  <a:pt x="236804" y="48520"/>
                  <a:pt x="229972" y="43160"/>
                  <a:pt x="226242" y="46735"/>
                </a:cubicBezTo>
                <a:cubicBezTo>
                  <a:pt x="223444" y="50308"/>
                  <a:pt x="240226" y="55664"/>
                  <a:pt x="236495" y="57450"/>
                </a:cubicBezTo>
                <a:cubicBezTo>
                  <a:pt x="230900" y="59237"/>
                  <a:pt x="211953" y="39581"/>
                  <a:pt x="206357" y="57450"/>
                </a:cubicBezTo>
                <a:cubicBezTo>
                  <a:pt x="203559" y="68172"/>
                  <a:pt x="222512" y="69058"/>
                  <a:pt x="226242" y="70845"/>
                </a:cubicBezTo>
                <a:cubicBezTo>
                  <a:pt x="227175" y="70845"/>
                  <a:pt x="227174" y="72631"/>
                  <a:pt x="227174" y="73524"/>
                </a:cubicBezTo>
                <a:cubicBezTo>
                  <a:pt x="227174" y="75311"/>
                  <a:pt x="224376" y="78882"/>
                  <a:pt x="226242" y="78882"/>
                </a:cubicBezTo>
                <a:cubicBezTo>
                  <a:pt x="238366" y="79776"/>
                  <a:pt x="235562" y="66375"/>
                  <a:pt x="238360" y="76203"/>
                </a:cubicBezTo>
                <a:cubicBezTo>
                  <a:pt x="238360" y="77990"/>
                  <a:pt x="255139" y="74415"/>
                  <a:pt x="252341" y="77989"/>
                </a:cubicBezTo>
                <a:cubicBezTo>
                  <a:pt x="247678" y="83350"/>
                  <a:pt x="242092" y="88704"/>
                  <a:pt x="234631" y="91384"/>
                </a:cubicBezTo>
                <a:cubicBezTo>
                  <a:pt x="234631" y="92278"/>
                  <a:pt x="206358" y="89594"/>
                  <a:pt x="204493" y="97635"/>
                </a:cubicBezTo>
                <a:cubicBezTo>
                  <a:pt x="203560" y="104783"/>
                  <a:pt x="212883" y="111919"/>
                  <a:pt x="210086" y="118174"/>
                </a:cubicBezTo>
                <a:cubicBezTo>
                  <a:pt x="209153" y="120854"/>
                  <a:pt x="184923" y="94061"/>
                  <a:pt x="176530" y="98528"/>
                </a:cubicBezTo>
                <a:cubicBezTo>
                  <a:pt x="171867" y="101208"/>
                  <a:pt x="171872" y="111924"/>
                  <a:pt x="166276" y="110137"/>
                </a:cubicBezTo>
                <a:cubicBezTo>
                  <a:pt x="160681" y="108350"/>
                  <a:pt x="164414" y="98531"/>
                  <a:pt x="161616" y="92277"/>
                </a:cubicBezTo>
                <a:cubicBezTo>
                  <a:pt x="156953" y="80662"/>
                  <a:pt x="113151" y="80667"/>
                  <a:pt x="104757" y="82454"/>
                </a:cubicBezTo>
                <a:cubicBezTo>
                  <a:pt x="96363" y="84241"/>
                  <a:pt x="102893" y="83940"/>
                  <a:pt x="101961" y="87514"/>
                </a:cubicBezTo>
                <a:cubicBezTo>
                  <a:pt x="100095" y="91982"/>
                  <a:pt x="90152" y="97633"/>
                  <a:pt x="93882" y="101207"/>
                </a:cubicBezTo>
                <a:cubicBezTo>
                  <a:pt x="97613" y="104781"/>
                  <a:pt x="105066" y="89596"/>
                  <a:pt x="108796" y="93170"/>
                </a:cubicBezTo>
                <a:cubicBezTo>
                  <a:pt x="92291" y="113588"/>
                  <a:pt x="105304" y="106107"/>
                  <a:pt x="110350" y="105672"/>
                </a:cubicBezTo>
                <a:cubicBezTo>
                  <a:pt x="113471" y="105402"/>
                  <a:pt x="103825" y="111475"/>
                  <a:pt x="103825" y="114602"/>
                </a:cubicBezTo>
                <a:cubicBezTo>
                  <a:pt x="104758" y="115495"/>
                  <a:pt x="114646" y="122626"/>
                  <a:pt x="110660" y="126508"/>
                </a:cubicBezTo>
                <a:cubicBezTo>
                  <a:pt x="105931" y="126103"/>
                  <a:pt x="95412" y="125240"/>
                  <a:pt x="97922" y="130973"/>
                </a:cubicBezTo>
                <a:cubicBezTo>
                  <a:pt x="99787" y="139014"/>
                  <a:pt x="118559" y="123257"/>
                  <a:pt x="120603" y="141391"/>
                </a:cubicBezTo>
                <a:cubicBezTo>
                  <a:pt x="119670" y="143178"/>
                  <a:pt x="117808" y="147345"/>
                  <a:pt x="115942" y="147345"/>
                </a:cubicBezTo>
                <a:cubicBezTo>
                  <a:pt x="108481" y="147345"/>
                  <a:pt x="106625" y="141390"/>
                  <a:pt x="100096" y="143177"/>
                </a:cubicBezTo>
                <a:cubicBezTo>
                  <a:pt x="92636" y="144964"/>
                  <a:pt x="87981" y="151211"/>
                  <a:pt x="84251" y="157465"/>
                </a:cubicBezTo>
                <a:cubicBezTo>
                  <a:pt x="83318" y="158359"/>
                  <a:pt x="87980" y="161037"/>
                  <a:pt x="87047" y="161930"/>
                </a:cubicBezTo>
                <a:cubicBezTo>
                  <a:pt x="86114" y="161930"/>
                  <a:pt x="63987" y="161072"/>
                  <a:pt x="68405" y="177111"/>
                </a:cubicBezTo>
                <a:cubicBezTo>
                  <a:pt x="72135" y="182472"/>
                  <a:pt x="73105" y="186787"/>
                  <a:pt x="81144" y="187231"/>
                </a:cubicBezTo>
                <a:cubicBezTo>
                  <a:pt x="85163" y="187453"/>
                  <a:pt x="95447" y="182401"/>
                  <a:pt x="92950" y="186636"/>
                </a:cubicBezTo>
                <a:cubicBezTo>
                  <a:pt x="91782" y="188617"/>
                  <a:pt x="79108" y="192474"/>
                  <a:pt x="82386" y="193780"/>
                </a:cubicBezTo>
                <a:cubicBezTo>
                  <a:pt x="83341" y="194160"/>
                  <a:pt x="86502" y="201477"/>
                  <a:pt x="91397" y="198543"/>
                </a:cubicBezTo>
                <a:cubicBezTo>
                  <a:pt x="96159" y="195687"/>
                  <a:pt x="106330" y="191286"/>
                  <a:pt x="106621" y="192292"/>
                </a:cubicBezTo>
                <a:cubicBezTo>
                  <a:pt x="108708" y="201002"/>
                  <a:pt x="92476" y="209044"/>
                  <a:pt x="107553" y="211937"/>
                </a:cubicBezTo>
                <a:cubicBezTo>
                  <a:pt x="126932" y="219043"/>
                  <a:pt x="150430" y="213722"/>
                  <a:pt x="151363" y="216402"/>
                </a:cubicBezTo>
                <a:cubicBezTo>
                  <a:pt x="151363" y="219083"/>
                  <a:pt x="144838" y="218187"/>
                  <a:pt x="144838" y="220867"/>
                </a:cubicBezTo>
                <a:cubicBezTo>
                  <a:pt x="144838" y="223079"/>
                  <a:pt x="151120" y="222510"/>
                  <a:pt x="152295" y="222653"/>
                </a:cubicBezTo>
                <a:cubicBezTo>
                  <a:pt x="145766" y="226227"/>
                  <a:pt x="138317" y="228904"/>
                  <a:pt x="130856" y="228904"/>
                </a:cubicBezTo>
                <a:cubicBezTo>
                  <a:pt x="128058" y="229798"/>
                  <a:pt x="127129" y="222653"/>
                  <a:pt x="124331" y="223546"/>
                </a:cubicBezTo>
                <a:cubicBezTo>
                  <a:pt x="119668" y="224440"/>
                  <a:pt x="117808" y="228902"/>
                  <a:pt x="115010" y="232476"/>
                </a:cubicBezTo>
                <a:cubicBezTo>
                  <a:pt x="111280" y="236050"/>
                  <a:pt x="99162" y="239618"/>
                  <a:pt x="102893" y="244085"/>
                </a:cubicBezTo>
                <a:cubicBezTo>
                  <a:pt x="104758" y="246765"/>
                  <a:pt x="113147" y="244978"/>
                  <a:pt x="111282" y="246764"/>
                </a:cubicBezTo>
                <a:cubicBezTo>
                  <a:pt x="108484" y="247658"/>
                  <a:pt x="105690" y="248549"/>
                  <a:pt x="103825" y="250336"/>
                </a:cubicBezTo>
                <a:cubicBezTo>
                  <a:pt x="99162" y="254803"/>
                  <a:pt x="98234" y="261050"/>
                  <a:pt x="94504" y="264624"/>
                </a:cubicBezTo>
                <a:cubicBezTo>
                  <a:pt x="92639" y="265517"/>
                  <a:pt x="88912" y="262837"/>
                  <a:pt x="87047" y="264624"/>
                </a:cubicBezTo>
                <a:cubicBezTo>
                  <a:pt x="79586" y="267304"/>
                  <a:pt x="74001" y="271766"/>
                  <a:pt x="66540" y="275340"/>
                </a:cubicBezTo>
                <a:cubicBezTo>
                  <a:pt x="64267" y="276065"/>
                  <a:pt x="58107" y="275950"/>
                  <a:pt x="57219" y="276232"/>
                </a:cubicBezTo>
                <a:cubicBezTo>
                  <a:pt x="60950" y="278019"/>
                  <a:pt x="87979" y="272660"/>
                  <a:pt x="87979" y="272660"/>
                </a:cubicBezTo>
                <a:cubicBezTo>
                  <a:pt x="88912" y="273554"/>
                  <a:pt x="87046" y="275338"/>
                  <a:pt x="87979" y="277125"/>
                </a:cubicBezTo>
                <a:cubicBezTo>
                  <a:pt x="89844" y="279806"/>
                  <a:pt x="92637" y="282483"/>
                  <a:pt x="96368" y="283376"/>
                </a:cubicBezTo>
                <a:cubicBezTo>
                  <a:pt x="100099" y="284269"/>
                  <a:pt x="103823" y="280697"/>
                  <a:pt x="106621" y="281590"/>
                </a:cubicBezTo>
                <a:cubicBezTo>
                  <a:pt x="108486" y="282185"/>
                  <a:pt x="105897" y="284400"/>
                  <a:pt x="104446" y="286055"/>
                </a:cubicBezTo>
                <a:cubicBezTo>
                  <a:pt x="92158" y="284366"/>
                  <a:pt x="79037" y="282483"/>
                  <a:pt x="78658" y="282483"/>
                </a:cubicBezTo>
                <a:cubicBezTo>
                  <a:pt x="74927" y="283376"/>
                  <a:pt x="74932" y="288733"/>
                  <a:pt x="71201" y="290520"/>
                </a:cubicBezTo>
                <a:cubicBezTo>
                  <a:pt x="64673" y="293200"/>
                  <a:pt x="53493" y="288730"/>
                  <a:pt x="50695" y="294985"/>
                </a:cubicBezTo>
                <a:cubicBezTo>
                  <a:pt x="46964" y="302133"/>
                  <a:pt x="68409" y="320288"/>
                  <a:pt x="60948" y="316714"/>
                </a:cubicBezTo>
                <a:cubicBezTo>
                  <a:pt x="53487" y="313140"/>
                  <a:pt x="47903" y="304808"/>
                  <a:pt x="39509" y="304808"/>
                </a:cubicBezTo>
                <a:cubicBezTo>
                  <a:pt x="32981" y="303914"/>
                  <a:pt x="19937" y="303021"/>
                  <a:pt x="15274" y="305700"/>
                </a:cubicBezTo>
                <a:cubicBezTo>
                  <a:pt x="13409" y="306594"/>
                  <a:pt x="15275" y="310462"/>
                  <a:pt x="13410" y="311356"/>
                </a:cubicBezTo>
                <a:cubicBezTo>
                  <a:pt x="11545" y="312249"/>
                  <a:pt x="-883" y="317903"/>
                  <a:pt x="50" y="319690"/>
                </a:cubicBezTo>
                <a:cubicBezTo>
                  <a:pt x="5646" y="326838"/>
                  <a:pt x="39509" y="330109"/>
                  <a:pt x="40441" y="329216"/>
                </a:cubicBezTo>
                <a:cubicBezTo>
                  <a:pt x="42307" y="328322"/>
                  <a:pt x="39509" y="324752"/>
                  <a:pt x="40441" y="322965"/>
                </a:cubicBezTo>
                <a:cubicBezTo>
                  <a:pt x="45104" y="320284"/>
                  <a:pt x="58154" y="326535"/>
                  <a:pt x="54423" y="329216"/>
                </a:cubicBezTo>
                <a:cubicBezTo>
                  <a:pt x="49760" y="333683"/>
                  <a:pt x="41377" y="332787"/>
                  <a:pt x="34849" y="333681"/>
                </a:cubicBezTo>
                <a:cubicBezTo>
                  <a:pt x="26455" y="335467"/>
                  <a:pt x="11547" y="330997"/>
                  <a:pt x="9682" y="339039"/>
                </a:cubicBezTo>
                <a:cubicBezTo>
                  <a:pt x="9682" y="341719"/>
                  <a:pt x="14344" y="344395"/>
                  <a:pt x="11546" y="346182"/>
                </a:cubicBezTo>
                <a:cubicBezTo>
                  <a:pt x="8748" y="347969"/>
                  <a:pt x="1293" y="340822"/>
                  <a:pt x="361" y="344396"/>
                </a:cubicBezTo>
                <a:cubicBezTo>
                  <a:pt x="-572" y="353331"/>
                  <a:pt x="5949" y="365827"/>
                  <a:pt x="14342" y="367614"/>
                </a:cubicBezTo>
                <a:cubicBezTo>
                  <a:pt x="16207" y="367614"/>
                  <a:pt x="58151" y="362256"/>
                  <a:pt x="59084" y="363149"/>
                </a:cubicBezTo>
                <a:cubicBezTo>
                  <a:pt x="62814" y="367617"/>
                  <a:pt x="46969" y="368506"/>
                  <a:pt x="41373" y="370293"/>
                </a:cubicBezTo>
                <a:cubicBezTo>
                  <a:pt x="30182" y="374760"/>
                  <a:pt x="33921" y="363145"/>
                  <a:pt x="25528" y="370293"/>
                </a:cubicBezTo>
                <a:cubicBezTo>
                  <a:pt x="24595" y="371187"/>
                  <a:pt x="27392" y="372079"/>
                  <a:pt x="27392" y="372972"/>
                </a:cubicBezTo>
                <a:cubicBezTo>
                  <a:pt x="27392" y="374759"/>
                  <a:pt x="23975" y="379521"/>
                  <a:pt x="22110" y="379521"/>
                </a:cubicBezTo>
                <a:cubicBezTo>
                  <a:pt x="9986" y="383095"/>
                  <a:pt x="3778" y="386962"/>
                  <a:pt x="4710" y="386962"/>
                </a:cubicBezTo>
                <a:cubicBezTo>
                  <a:pt x="34332" y="391494"/>
                  <a:pt x="51389" y="385424"/>
                  <a:pt x="59084" y="380116"/>
                </a:cubicBezTo>
                <a:cubicBezTo>
                  <a:pt x="60949" y="381009"/>
                  <a:pt x="64677" y="381008"/>
                  <a:pt x="63744" y="382795"/>
                </a:cubicBezTo>
                <a:cubicBezTo>
                  <a:pt x="56472" y="391762"/>
                  <a:pt x="24593" y="405414"/>
                  <a:pt x="28324" y="410775"/>
                </a:cubicBezTo>
                <a:cubicBezTo>
                  <a:pt x="30189" y="412562"/>
                  <a:pt x="52556" y="405121"/>
                  <a:pt x="58151" y="403334"/>
                </a:cubicBezTo>
                <a:cubicBezTo>
                  <a:pt x="73073" y="400653"/>
                  <a:pt x="44160" y="414943"/>
                  <a:pt x="62812" y="413157"/>
                </a:cubicBezTo>
                <a:cubicBezTo>
                  <a:pt x="69340" y="412263"/>
                  <a:pt x="75547" y="412562"/>
                  <a:pt x="83008" y="411668"/>
                </a:cubicBezTo>
                <a:cubicBezTo>
                  <a:pt x="88603" y="410775"/>
                  <a:pt x="104752" y="415836"/>
                  <a:pt x="114078" y="414943"/>
                </a:cubicBezTo>
                <a:cubicBezTo>
                  <a:pt x="116876" y="414049"/>
                  <a:pt x="115631" y="411074"/>
                  <a:pt x="117496" y="409287"/>
                </a:cubicBezTo>
                <a:cubicBezTo>
                  <a:pt x="120294" y="408393"/>
                  <a:pt x="122777" y="410477"/>
                  <a:pt x="124642" y="412264"/>
                </a:cubicBezTo>
                <a:cubicBezTo>
                  <a:pt x="126507" y="413157"/>
                  <a:pt x="125263" y="414050"/>
                  <a:pt x="127128" y="414050"/>
                </a:cubicBezTo>
                <a:cubicBezTo>
                  <a:pt x="130858" y="413156"/>
                  <a:pt x="132719" y="407800"/>
                  <a:pt x="135517" y="406013"/>
                </a:cubicBezTo>
                <a:cubicBezTo>
                  <a:pt x="140180" y="403332"/>
                  <a:pt x="144836" y="407503"/>
                  <a:pt x="147634" y="403929"/>
                </a:cubicBezTo>
                <a:cubicBezTo>
                  <a:pt x="151431" y="397302"/>
                  <a:pt x="143038" y="386400"/>
                  <a:pt x="146702" y="384581"/>
                </a:cubicBezTo>
                <a:cubicBezTo>
                  <a:pt x="159591" y="381592"/>
                  <a:pt x="150731" y="411078"/>
                  <a:pt x="170316" y="401250"/>
                </a:cubicBezTo>
                <a:cubicBezTo>
                  <a:pt x="175911" y="397676"/>
                  <a:pt x="183672" y="391726"/>
                  <a:pt x="190201" y="389046"/>
                </a:cubicBezTo>
                <a:cubicBezTo>
                  <a:pt x="193931" y="388152"/>
                  <a:pt x="193305" y="391725"/>
                  <a:pt x="197036" y="391725"/>
                </a:cubicBezTo>
                <a:cubicBezTo>
                  <a:pt x="197036" y="391725"/>
                  <a:pt x="212881" y="385476"/>
                  <a:pt x="213814" y="381009"/>
                </a:cubicBezTo>
                <a:cubicBezTo>
                  <a:pt x="213814" y="378329"/>
                  <a:pt x="209774" y="378330"/>
                  <a:pt x="211639" y="377437"/>
                </a:cubicBezTo>
                <a:cubicBezTo>
                  <a:pt x="224696" y="372970"/>
                  <a:pt x="228099" y="376543"/>
                  <a:pt x="242088" y="377437"/>
                </a:cubicBezTo>
                <a:cubicBezTo>
                  <a:pt x="244886" y="378330"/>
                  <a:pt x="252342" y="372971"/>
                  <a:pt x="251409" y="375651"/>
                </a:cubicBezTo>
                <a:cubicBezTo>
                  <a:pt x="251409" y="377438"/>
                  <a:pt x="246748" y="377436"/>
                  <a:pt x="247681" y="379223"/>
                </a:cubicBezTo>
                <a:cubicBezTo>
                  <a:pt x="252344" y="384584"/>
                  <a:pt x="272844" y="374757"/>
                  <a:pt x="279372" y="376544"/>
                </a:cubicBezTo>
                <a:cubicBezTo>
                  <a:pt x="283103" y="377437"/>
                  <a:pt x="283099" y="382794"/>
                  <a:pt x="286829" y="383688"/>
                </a:cubicBezTo>
                <a:cubicBezTo>
                  <a:pt x="296155" y="387262"/>
                  <a:pt x="298013" y="379220"/>
                  <a:pt x="300811" y="385474"/>
                </a:cubicBezTo>
                <a:cubicBezTo>
                  <a:pt x="300811" y="386367"/>
                  <a:pt x="307957" y="387856"/>
                  <a:pt x="307957" y="386962"/>
                </a:cubicBezTo>
                <a:cubicBezTo>
                  <a:pt x="311144" y="379166"/>
                  <a:pt x="300810" y="372082"/>
                  <a:pt x="302675" y="365828"/>
                </a:cubicBezTo>
                <a:cubicBezTo>
                  <a:pt x="303608" y="362254"/>
                  <a:pt x="306346" y="368545"/>
                  <a:pt x="309821" y="365828"/>
                </a:cubicBezTo>
                <a:cubicBezTo>
                  <a:pt x="336347" y="341926"/>
                  <a:pt x="326129" y="336115"/>
                  <a:pt x="351145" y="301235"/>
                </a:cubicBezTo>
                <a:cubicBezTo>
                  <a:pt x="354876" y="289620"/>
                  <a:pt x="353010" y="285465"/>
                  <a:pt x="352077" y="273850"/>
                </a:cubicBezTo>
                <a:cubicBezTo>
                  <a:pt x="352077" y="272063"/>
                  <a:pt x="352077" y="267303"/>
                  <a:pt x="352077" y="265516"/>
                </a:cubicBezTo>
                <a:cubicBezTo>
                  <a:pt x="351145" y="261049"/>
                  <a:pt x="343687" y="257481"/>
                  <a:pt x="346484" y="253907"/>
                </a:cubicBezTo>
                <a:cubicBezTo>
                  <a:pt x="348350" y="250333"/>
                  <a:pt x="355804" y="258374"/>
                  <a:pt x="358602" y="254799"/>
                </a:cubicBezTo>
                <a:cubicBezTo>
                  <a:pt x="360467" y="251226"/>
                  <a:pt x="354562" y="247955"/>
                  <a:pt x="355495" y="244381"/>
                </a:cubicBezTo>
                <a:cubicBezTo>
                  <a:pt x="355495" y="239020"/>
                  <a:pt x="363262" y="238430"/>
                  <a:pt x="363262" y="233963"/>
                </a:cubicBezTo>
                <a:cubicBezTo>
                  <a:pt x="363262" y="227709"/>
                  <a:pt x="354563" y="224739"/>
                  <a:pt x="353631" y="218485"/>
                </a:cubicBezTo>
                <a:cubicBezTo>
                  <a:pt x="353631" y="211337"/>
                  <a:pt x="358603" y="201224"/>
                  <a:pt x="357670" y="194076"/>
                </a:cubicBezTo>
                <a:cubicBezTo>
                  <a:pt x="357670" y="190502"/>
                  <a:pt x="347415" y="188720"/>
                  <a:pt x="350213" y="186039"/>
                </a:cubicBezTo>
                <a:cubicBezTo>
                  <a:pt x="355809" y="182465"/>
                  <a:pt x="366989" y="186935"/>
                  <a:pt x="370719" y="181574"/>
                </a:cubicBezTo>
                <a:cubicBezTo>
                  <a:pt x="374450" y="178001"/>
                  <a:pt x="366060" y="173540"/>
                  <a:pt x="364195" y="169072"/>
                </a:cubicBezTo>
                <a:lnTo>
                  <a:pt x="365437" y="170263"/>
                </a:lnTo>
                <a:lnTo>
                  <a:pt x="366680" y="171751"/>
                </a:lnTo>
                <a:cubicBezTo>
                  <a:pt x="369478" y="174432"/>
                  <a:pt x="372271" y="178002"/>
                  <a:pt x="376001" y="178002"/>
                </a:cubicBezTo>
                <a:cubicBezTo>
                  <a:pt x="392788" y="180683"/>
                  <a:pt x="388115" y="166397"/>
                  <a:pt x="394644" y="160143"/>
                </a:cubicBezTo>
                <a:cubicBezTo>
                  <a:pt x="402104" y="152101"/>
                  <a:pt x="428197" y="170877"/>
                  <a:pt x="431928" y="136032"/>
                </a:cubicBezTo>
                <a:cubicBezTo>
                  <a:pt x="434726" y="100293"/>
                  <a:pt x="417955" y="111919"/>
                  <a:pt x="402100" y="115493"/>
                </a:cubicBezTo>
                <a:cubicBezTo>
                  <a:pt x="402100" y="115493"/>
                  <a:pt x="426337" y="102104"/>
                  <a:pt x="422607" y="92275"/>
                </a:cubicBezTo>
                <a:cubicBezTo>
                  <a:pt x="411415" y="58324"/>
                  <a:pt x="416088" y="108370"/>
                  <a:pt x="405829" y="69951"/>
                </a:cubicBezTo>
                <a:cubicBezTo>
                  <a:pt x="405829" y="68164"/>
                  <a:pt x="409557" y="67273"/>
                  <a:pt x="409557" y="64593"/>
                </a:cubicBezTo>
                <a:cubicBezTo>
                  <a:pt x="411422" y="57445"/>
                  <a:pt x="409557" y="48523"/>
                  <a:pt x="405829" y="42268"/>
                </a:cubicBezTo>
                <a:cubicBezTo>
                  <a:pt x="404896" y="39588"/>
                  <a:pt x="399306" y="43163"/>
                  <a:pt x="396508" y="41376"/>
                </a:cubicBezTo>
                <a:cubicBezTo>
                  <a:pt x="390912" y="39589"/>
                  <a:pt x="387190" y="33339"/>
                  <a:pt x="380662" y="32446"/>
                </a:cubicBezTo>
                <a:cubicBezTo>
                  <a:pt x="375066" y="31552"/>
                  <a:pt x="370412" y="36018"/>
                  <a:pt x="363884" y="36018"/>
                </a:cubicBezTo>
                <a:cubicBezTo>
                  <a:pt x="358988" y="36800"/>
                  <a:pt x="353423" y="30686"/>
                  <a:pt x="348349" y="31553"/>
                </a:cubicBezTo>
                <a:cubicBezTo>
                  <a:pt x="347624" y="31677"/>
                  <a:pt x="346873" y="32000"/>
                  <a:pt x="346174" y="32445"/>
                </a:cubicBezTo>
                <a:cubicBezTo>
                  <a:pt x="340578" y="35126"/>
                  <a:pt x="338720" y="44053"/>
                  <a:pt x="333124" y="46733"/>
                </a:cubicBezTo>
                <a:cubicBezTo>
                  <a:pt x="329394" y="48520"/>
                  <a:pt x="325669" y="45843"/>
                  <a:pt x="322871" y="42268"/>
                </a:cubicBezTo>
                <a:cubicBezTo>
                  <a:pt x="322976" y="42267"/>
                  <a:pt x="323076" y="42268"/>
                  <a:pt x="323182" y="42268"/>
                </a:cubicBezTo>
                <a:cubicBezTo>
                  <a:pt x="320739" y="39652"/>
                  <a:pt x="321174" y="39612"/>
                  <a:pt x="319764" y="37208"/>
                </a:cubicBezTo>
                <a:cubicBezTo>
                  <a:pt x="321729" y="35665"/>
                  <a:pt x="326048" y="32156"/>
                  <a:pt x="330949" y="30362"/>
                </a:cubicBezTo>
                <a:cubicBezTo>
                  <a:pt x="333230" y="29527"/>
                  <a:pt x="346296" y="26255"/>
                  <a:pt x="347106" y="22622"/>
                </a:cubicBezTo>
                <a:cubicBezTo>
                  <a:pt x="347799" y="19514"/>
                  <a:pt x="336150" y="17981"/>
                  <a:pt x="333435" y="8335"/>
                </a:cubicBezTo>
                <a:cubicBezTo>
                  <a:pt x="332067" y="3476"/>
                  <a:pt x="320385" y="0"/>
                  <a:pt x="320385" y="0"/>
                </a:cubicBezTo>
                <a:close/>
                <a:moveTo>
                  <a:pt x="357359" y="165799"/>
                </a:moveTo>
                <a:cubicBezTo>
                  <a:pt x="357422" y="165733"/>
                  <a:pt x="357590" y="165847"/>
                  <a:pt x="357670" y="165799"/>
                </a:cubicBezTo>
                <a:cubicBezTo>
                  <a:pt x="356707" y="166766"/>
                  <a:pt x="357326" y="169567"/>
                  <a:pt x="355184" y="171157"/>
                </a:cubicBezTo>
                <a:cubicBezTo>
                  <a:pt x="357122" y="169540"/>
                  <a:pt x="356421" y="166741"/>
                  <a:pt x="357359" y="165799"/>
                </a:cubicBezTo>
                <a:close/>
                <a:moveTo>
                  <a:pt x="132720" y="272660"/>
                </a:moveTo>
                <a:cubicBezTo>
                  <a:pt x="133653" y="275341"/>
                  <a:pt x="129924" y="279803"/>
                  <a:pt x="130856" y="282483"/>
                </a:cubicBezTo>
                <a:cubicBezTo>
                  <a:pt x="133654" y="286950"/>
                  <a:pt x="150433" y="286054"/>
                  <a:pt x="145770" y="288734"/>
                </a:cubicBezTo>
                <a:cubicBezTo>
                  <a:pt x="142443" y="290555"/>
                  <a:pt x="125854" y="289013"/>
                  <a:pt x="109728" y="286948"/>
                </a:cubicBezTo>
                <a:cubicBezTo>
                  <a:pt x="119425" y="283212"/>
                  <a:pt x="131953" y="271189"/>
                  <a:pt x="132720" y="272660"/>
                </a:cubicBezTo>
                <a:close/>
              </a:path>
            </a:pathLst>
          </a:custGeom>
          <a:solidFill>
            <a:srgbClr val="0070C0"/>
          </a:solidFill>
          <a:ln w="3175" cap="flat">
            <a:solidFill>
              <a:schemeClr val="tx1"/>
            </a:solidFill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29" name="Forma libre 28">
            <a:extLst>
              <a:ext uri="{FF2B5EF4-FFF2-40B4-BE49-F238E27FC236}">
                <a16:creationId xmlns:a16="http://schemas.microsoft.com/office/drawing/2014/main" id="{34FFED98-546C-E549-A570-F5D7C8761A79}"/>
              </a:ext>
            </a:extLst>
          </p:cNvPr>
          <p:cNvSpPr/>
          <p:nvPr/>
        </p:nvSpPr>
        <p:spPr>
          <a:xfrm>
            <a:off x="2385148" y="3875468"/>
            <a:ext cx="394660" cy="233321"/>
          </a:xfrm>
          <a:custGeom>
            <a:avLst/>
            <a:gdLst>
              <a:gd name="connsiteX0" fmla="*/ 229423 w 395250"/>
              <a:gd name="connsiteY0" fmla="*/ 85 h 233671"/>
              <a:gd name="connsiteX1" fmla="*/ 212645 w 395250"/>
              <a:gd name="connsiteY1" fmla="*/ 15564 h 233671"/>
              <a:gd name="connsiteX2" fmla="*/ 229423 w 395250"/>
              <a:gd name="connsiteY2" fmla="*/ 15564 h 233671"/>
              <a:gd name="connsiteX3" fmla="*/ 220102 w 395250"/>
              <a:gd name="connsiteY3" fmla="*/ 19135 h 233671"/>
              <a:gd name="connsiteX4" fmla="*/ 220102 w 395250"/>
              <a:gd name="connsiteY4" fmla="*/ 25386 h 233671"/>
              <a:gd name="connsiteX5" fmla="*/ 194935 w 395250"/>
              <a:gd name="connsiteY5" fmla="*/ 20921 h 233671"/>
              <a:gd name="connsiteX6" fmla="*/ 146465 w 395250"/>
              <a:gd name="connsiteY6" fmla="*/ 25386 h 233671"/>
              <a:gd name="connsiteX7" fmla="*/ 151125 w 395250"/>
              <a:gd name="connsiteY7" fmla="*/ 21814 h 233671"/>
              <a:gd name="connsiteX8" fmla="*/ 145533 w 395250"/>
              <a:gd name="connsiteY8" fmla="*/ 20922 h 233671"/>
              <a:gd name="connsiteX9" fmla="*/ 143668 w 395250"/>
              <a:gd name="connsiteY9" fmla="*/ 22707 h 233671"/>
              <a:gd name="connsiteX10" fmla="*/ 139940 w 395250"/>
              <a:gd name="connsiteY10" fmla="*/ 26279 h 233671"/>
              <a:gd name="connsiteX11" fmla="*/ 93334 w 395250"/>
              <a:gd name="connsiteY11" fmla="*/ 30744 h 233671"/>
              <a:gd name="connsiteX12" fmla="*/ 95199 w 395250"/>
              <a:gd name="connsiteY12" fmla="*/ 36995 h 233671"/>
              <a:gd name="connsiteX13" fmla="*/ 93334 w 395250"/>
              <a:gd name="connsiteY13" fmla="*/ 36995 h 233671"/>
              <a:gd name="connsiteX14" fmla="*/ 84945 w 395250"/>
              <a:gd name="connsiteY14" fmla="*/ 48604 h 233671"/>
              <a:gd name="connsiteX15" fmla="*/ 99859 w 395250"/>
              <a:gd name="connsiteY15" fmla="*/ 48604 h 233671"/>
              <a:gd name="connsiteX16" fmla="*/ 89606 w 395250"/>
              <a:gd name="connsiteY16" fmla="*/ 54855 h 233671"/>
              <a:gd name="connsiteX17" fmla="*/ 67235 w 395250"/>
              <a:gd name="connsiteY17" fmla="*/ 84621 h 233671"/>
              <a:gd name="connsiteX18" fmla="*/ 44865 w 395250"/>
              <a:gd name="connsiteY18" fmla="*/ 95337 h 233671"/>
              <a:gd name="connsiteX19" fmla="*/ 44865 w 395250"/>
              <a:gd name="connsiteY19" fmla="*/ 114983 h 233671"/>
              <a:gd name="connsiteX20" fmla="*/ 17833 w 395250"/>
              <a:gd name="connsiteY20" fmla="*/ 133736 h 233671"/>
              <a:gd name="connsiteX21" fmla="*/ 14105 w 395250"/>
              <a:gd name="connsiteY21" fmla="*/ 173920 h 233671"/>
              <a:gd name="connsiteX22" fmla="*/ 3852 w 395250"/>
              <a:gd name="connsiteY22" fmla="*/ 183743 h 233671"/>
              <a:gd name="connsiteX23" fmla="*/ 123 w 395250"/>
              <a:gd name="connsiteY23" fmla="*/ 187315 h 233671"/>
              <a:gd name="connsiteX24" fmla="*/ 29951 w 395250"/>
              <a:gd name="connsiteY24" fmla="*/ 174813 h 233671"/>
              <a:gd name="connsiteX25" fmla="*/ 25290 w 395250"/>
              <a:gd name="connsiteY25" fmla="*/ 169455 h 233671"/>
              <a:gd name="connsiteX26" fmla="*/ 26222 w 395250"/>
              <a:gd name="connsiteY26" fmla="*/ 163204 h 233671"/>
              <a:gd name="connsiteX27" fmla="*/ 72828 w 395250"/>
              <a:gd name="connsiteY27" fmla="*/ 156060 h 233671"/>
              <a:gd name="connsiteX28" fmla="*/ 70031 w 395250"/>
              <a:gd name="connsiteY28" fmla="*/ 164990 h 233671"/>
              <a:gd name="connsiteX29" fmla="*/ 76556 w 395250"/>
              <a:gd name="connsiteY29" fmla="*/ 175706 h 233671"/>
              <a:gd name="connsiteX30" fmla="*/ 70031 w 395250"/>
              <a:gd name="connsiteY30" fmla="*/ 189101 h 233671"/>
              <a:gd name="connsiteX31" fmla="*/ 78420 w 395250"/>
              <a:gd name="connsiteY31" fmla="*/ 190887 h 233671"/>
              <a:gd name="connsiteX32" fmla="*/ 76556 w 395250"/>
              <a:gd name="connsiteY32" fmla="*/ 200710 h 233671"/>
              <a:gd name="connsiteX33" fmla="*/ 82149 w 395250"/>
              <a:gd name="connsiteY33" fmla="*/ 198924 h 233671"/>
              <a:gd name="connsiteX34" fmla="*/ 90538 w 395250"/>
              <a:gd name="connsiteY34" fmla="*/ 214998 h 233671"/>
              <a:gd name="connsiteX35" fmla="*/ 137143 w 395250"/>
              <a:gd name="connsiteY35" fmla="*/ 210533 h 233671"/>
              <a:gd name="connsiteX36" fmla="*/ 160446 w 395250"/>
              <a:gd name="connsiteY36" fmla="*/ 219463 h 233671"/>
              <a:gd name="connsiteX37" fmla="*/ 187477 w 395250"/>
              <a:gd name="connsiteY37" fmla="*/ 189101 h 233671"/>
              <a:gd name="connsiteX38" fmla="*/ 180952 w 395250"/>
              <a:gd name="connsiteY38" fmla="*/ 179278 h 233671"/>
              <a:gd name="connsiteX39" fmla="*/ 194934 w 395250"/>
              <a:gd name="connsiteY39" fmla="*/ 168562 h 233671"/>
              <a:gd name="connsiteX40" fmla="*/ 207984 w 395250"/>
              <a:gd name="connsiteY40" fmla="*/ 157846 h 233671"/>
              <a:gd name="connsiteX41" fmla="*/ 212644 w 395250"/>
              <a:gd name="connsiteY41" fmla="*/ 156060 h 233671"/>
              <a:gd name="connsiteX42" fmla="*/ 213576 w 395250"/>
              <a:gd name="connsiteY42" fmla="*/ 172134 h 233671"/>
              <a:gd name="connsiteX43" fmla="*/ 211711 w 395250"/>
              <a:gd name="connsiteY43" fmla="*/ 181957 h 233671"/>
              <a:gd name="connsiteX44" fmla="*/ 243403 w 395250"/>
              <a:gd name="connsiteY44" fmla="*/ 199817 h 233671"/>
              <a:gd name="connsiteX45" fmla="*/ 246200 w 395250"/>
              <a:gd name="connsiteY45" fmla="*/ 203389 h 233671"/>
              <a:gd name="connsiteX46" fmla="*/ 239675 w 395250"/>
              <a:gd name="connsiteY46" fmla="*/ 213212 h 233671"/>
              <a:gd name="connsiteX47" fmla="*/ 249928 w 395250"/>
              <a:gd name="connsiteY47" fmla="*/ 217677 h 233671"/>
              <a:gd name="connsiteX48" fmla="*/ 261113 w 395250"/>
              <a:gd name="connsiteY48" fmla="*/ 232857 h 233671"/>
              <a:gd name="connsiteX49" fmla="*/ 258317 w 395250"/>
              <a:gd name="connsiteY49" fmla="*/ 215891 h 233671"/>
              <a:gd name="connsiteX50" fmla="*/ 284727 w 395250"/>
              <a:gd name="connsiteY50" fmla="*/ 174813 h 233671"/>
              <a:gd name="connsiteX51" fmla="*/ 290320 w 395250"/>
              <a:gd name="connsiteY51" fmla="*/ 151595 h 233671"/>
              <a:gd name="connsiteX52" fmla="*/ 311758 w 395250"/>
              <a:gd name="connsiteY52" fmla="*/ 176599 h 233671"/>
              <a:gd name="connsiteX53" fmla="*/ 339721 w 395250"/>
              <a:gd name="connsiteY53" fmla="*/ 167669 h 233671"/>
              <a:gd name="connsiteX54" fmla="*/ 349975 w 395250"/>
              <a:gd name="connsiteY54" fmla="*/ 186422 h 233671"/>
              <a:gd name="connsiteX55" fmla="*/ 360228 w 395250"/>
              <a:gd name="connsiteY55" fmla="*/ 181064 h 233671"/>
              <a:gd name="connsiteX56" fmla="*/ 353703 w 395250"/>
              <a:gd name="connsiteY56" fmla="*/ 173027 h 233671"/>
              <a:gd name="connsiteX57" fmla="*/ 358364 w 395250"/>
              <a:gd name="connsiteY57" fmla="*/ 163204 h 233671"/>
              <a:gd name="connsiteX58" fmla="*/ 352771 w 395250"/>
              <a:gd name="connsiteY58" fmla="*/ 139987 h 233671"/>
              <a:gd name="connsiteX59" fmla="*/ 372035 w 395250"/>
              <a:gd name="connsiteY59" fmla="*/ 148321 h 233671"/>
              <a:gd name="connsiteX60" fmla="*/ 372345 w 395250"/>
              <a:gd name="connsiteY60" fmla="*/ 148916 h 233671"/>
              <a:gd name="connsiteX61" fmla="*/ 373276 w 395250"/>
              <a:gd name="connsiteY61" fmla="*/ 149214 h 233671"/>
              <a:gd name="connsiteX62" fmla="*/ 377937 w 395250"/>
              <a:gd name="connsiteY62" fmla="*/ 150106 h 233671"/>
              <a:gd name="connsiteX63" fmla="*/ 391919 w 395250"/>
              <a:gd name="connsiteY63" fmla="*/ 153083 h 233671"/>
              <a:gd name="connsiteX64" fmla="*/ 394715 w 395250"/>
              <a:gd name="connsiteY64" fmla="*/ 141474 h 233671"/>
              <a:gd name="connsiteX65" fmla="*/ 390987 w 395250"/>
              <a:gd name="connsiteY65" fmla="*/ 141474 h 233671"/>
              <a:gd name="connsiteX66" fmla="*/ 394715 w 395250"/>
              <a:gd name="connsiteY66" fmla="*/ 116173 h 233671"/>
              <a:gd name="connsiteX67" fmla="*/ 393162 w 395250"/>
              <a:gd name="connsiteY67" fmla="*/ 105457 h 233671"/>
              <a:gd name="connsiteX68" fmla="*/ 384462 w 395250"/>
              <a:gd name="connsiteY68" fmla="*/ 95336 h 233671"/>
              <a:gd name="connsiteX69" fmla="*/ 383840 w 395250"/>
              <a:gd name="connsiteY69" fmla="*/ 96825 h 233671"/>
              <a:gd name="connsiteX70" fmla="*/ 377937 w 395250"/>
              <a:gd name="connsiteY70" fmla="*/ 95336 h 233671"/>
              <a:gd name="connsiteX71" fmla="*/ 349974 w 395250"/>
              <a:gd name="connsiteY71" fmla="*/ 110517 h 233671"/>
              <a:gd name="connsiteX72" fmla="*/ 333196 w 395250"/>
              <a:gd name="connsiteY72" fmla="*/ 98908 h 233671"/>
              <a:gd name="connsiteX73" fmla="*/ 334127 w 395250"/>
              <a:gd name="connsiteY73" fmla="*/ 92657 h 233671"/>
              <a:gd name="connsiteX74" fmla="*/ 300571 w 395250"/>
              <a:gd name="connsiteY74" fmla="*/ 89085 h 233671"/>
              <a:gd name="connsiteX75" fmla="*/ 310825 w 395250"/>
              <a:gd name="connsiteY75" fmla="*/ 51282 h 233671"/>
              <a:gd name="connsiteX76" fmla="*/ 316417 w 395250"/>
              <a:gd name="connsiteY76" fmla="*/ 49496 h 233671"/>
              <a:gd name="connsiteX77" fmla="*/ 308028 w 395250"/>
              <a:gd name="connsiteY77" fmla="*/ 32529 h 233671"/>
              <a:gd name="connsiteX78" fmla="*/ 308028 w 395250"/>
              <a:gd name="connsiteY78" fmla="*/ 31637 h 233671"/>
              <a:gd name="connsiteX79" fmla="*/ 283793 w 395250"/>
              <a:gd name="connsiteY79" fmla="*/ 16456 h 233671"/>
              <a:gd name="connsiteX80" fmla="*/ 251791 w 395250"/>
              <a:gd name="connsiteY80" fmla="*/ 18242 h 233671"/>
              <a:gd name="connsiteX81" fmla="*/ 244334 w 395250"/>
              <a:gd name="connsiteY81" fmla="*/ 8419 h 233671"/>
              <a:gd name="connsiteX82" fmla="*/ 244334 w 395250"/>
              <a:gd name="connsiteY82" fmla="*/ 13777 h 233671"/>
              <a:gd name="connsiteX83" fmla="*/ 237809 w 395250"/>
              <a:gd name="connsiteY83" fmla="*/ 11991 h 233671"/>
              <a:gd name="connsiteX84" fmla="*/ 239673 w 395250"/>
              <a:gd name="connsiteY84" fmla="*/ 3954 h 233671"/>
              <a:gd name="connsiteX85" fmla="*/ 229420 w 395250"/>
              <a:gd name="connsiteY85" fmla="*/ 84 h 2336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</a:cxnLst>
            <a:rect l="l" t="t" r="r" b="b"/>
            <a:pathLst>
              <a:path w="395250" h="233671">
                <a:moveTo>
                  <a:pt x="229423" y="85"/>
                </a:moveTo>
                <a:cubicBezTo>
                  <a:pt x="219193" y="1258"/>
                  <a:pt x="210546" y="14894"/>
                  <a:pt x="212645" y="15564"/>
                </a:cubicBezTo>
                <a:cubicBezTo>
                  <a:pt x="218240" y="16457"/>
                  <a:pt x="223827" y="14670"/>
                  <a:pt x="229423" y="15564"/>
                </a:cubicBezTo>
                <a:cubicBezTo>
                  <a:pt x="233153" y="16457"/>
                  <a:pt x="222899" y="17348"/>
                  <a:pt x="220102" y="19135"/>
                </a:cubicBezTo>
                <a:cubicBezTo>
                  <a:pt x="218236" y="20029"/>
                  <a:pt x="221034" y="24493"/>
                  <a:pt x="220102" y="25386"/>
                </a:cubicBezTo>
                <a:cubicBezTo>
                  <a:pt x="196786" y="37001"/>
                  <a:pt x="213587" y="20028"/>
                  <a:pt x="194935" y="20921"/>
                </a:cubicBezTo>
                <a:cubicBezTo>
                  <a:pt x="192137" y="20921"/>
                  <a:pt x="149263" y="30747"/>
                  <a:pt x="146465" y="25386"/>
                </a:cubicBezTo>
                <a:cubicBezTo>
                  <a:pt x="145532" y="23599"/>
                  <a:pt x="152058" y="22708"/>
                  <a:pt x="151125" y="21814"/>
                </a:cubicBezTo>
                <a:cubicBezTo>
                  <a:pt x="149260" y="20027"/>
                  <a:pt x="147398" y="20028"/>
                  <a:pt x="145533" y="20922"/>
                </a:cubicBezTo>
                <a:lnTo>
                  <a:pt x="143668" y="22707"/>
                </a:lnTo>
                <a:cubicBezTo>
                  <a:pt x="142736" y="24495"/>
                  <a:pt x="140873" y="26279"/>
                  <a:pt x="139940" y="26279"/>
                </a:cubicBezTo>
                <a:cubicBezTo>
                  <a:pt x="108231" y="57551"/>
                  <a:pt x="119448" y="23597"/>
                  <a:pt x="93334" y="30744"/>
                </a:cubicBezTo>
                <a:cubicBezTo>
                  <a:pt x="91469" y="31638"/>
                  <a:pt x="95199" y="35208"/>
                  <a:pt x="95199" y="36995"/>
                </a:cubicBezTo>
                <a:cubicBezTo>
                  <a:pt x="95199" y="37889"/>
                  <a:pt x="93334" y="36995"/>
                  <a:pt x="93334" y="36995"/>
                </a:cubicBezTo>
                <a:cubicBezTo>
                  <a:pt x="90537" y="40569"/>
                  <a:pt x="83080" y="44137"/>
                  <a:pt x="84945" y="48604"/>
                </a:cubicBezTo>
                <a:cubicBezTo>
                  <a:pt x="85878" y="53072"/>
                  <a:pt x="99859" y="44137"/>
                  <a:pt x="99859" y="48604"/>
                </a:cubicBezTo>
                <a:cubicBezTo>
                  <a:pt x="98927" y="61113"/>
                  <a:pt x="94269" y="51281"/>
                  <a:pt x="89606" y="54855"/>
                </a:cubicBezTo>
                <a:cubicBezTo>
                  <a:pt x="81212" y="61109"/>
                  <a:pt x="73764" y="79260"/>
                  <a:pt x="67235" y="84621"/>
                </a:cubicBezTo>
                <a:cubicBezTo>
                  <a:pt x="61640" y="90876"/>
                  <a:pt x="48595" y="88189"/>
                  <a:pt x="44865" y="95337"/>
                </a:cubicBezTo>
                <a:cubicBezTo>
                  <a:pt x="42067" y="101591"/>
                  <a:pt x="47663" y="109622"/>
                  <a:pt x="44865" y="114983"/>
                </a:cubicBezTo>
                <a:cubicBezTo>
                  <a:pt x="41134" y="124811"/>
                  <a:pt x="24362" y="124801"/>
                  <a:pt x="17833" y="133736"/>
                </a:cubicBezTo>
                <a:cubicBezTo>
                  <a:pt x="6642" y="147138"/>
                  <a:pt x="18768" y="159625"/>
                  <a:pt x="14105" y="173920"/>
                </a:cubicBezTo>
                <a:cubicBezTo>
                  <a:pt x="13172" y="176601"/>
                  <a:pt x="3852" y="172128"/>
                  <a:pt x="3852" y="183743"/>
                </a:cubicBezTo>
                <a:cubicBezTo>
                  <a:pt x="3852" y="185530"/>
                  <a:pt x="-809" y="187315"/>
                  <a:pt x="123" y="187315"/>
                </a:cubicBezTo>
                <a:cubicBezTo>
                  <a:pt x="11315" y="189995"/>
                  <a:pt x="24355" y="185535"/>
                  <a:pt x="29951" y="174813"/>
                </a:cubicBezTo>
                <a:cubicBezTo>
                  <a:pt x="30883" y="173026"/>
                  <a:pt x="26223" y="171242"/>
                  <a:pt x="25290" y="169455"/>
                </a:cubicBezTo>
                <a:cubicBezTo>
                  <a:pt x="25290" y="166775"/>
                  <a:pt x="24357" y="164991"/>
                  <a:pt x="26222" y="163204"/>
                </a:cubicBezTo>
                <a:cubicBezTo>
                  <a:pt x="34615" y="150696"/>
                  <a:pt x="60704" y="150700"/>
                  <a:pt x="72828" y="156060"/>
                </a:cubicBezTo>
                <a:cubicBezTo>
                  <a:pt x="76558" y="156954"/>
                  <a:pt x="69099" y="162310"/>
                  <a:pt x="70031" y="164990"/>
                </a:cubicBezTo>
                <a:cubicBezTo>
                  <a:pt x="70031" y="169458"/>
                  <a:pt x="75623" y="171239"/>
                  <a:pt x="76556" y="175706"/>
                </a:cubicBezTo>
                <a:cubicBezTo>
                  <a:pt x="77489" y="181067"/>
                  <a:pt x="64436" y="180166"/>
                  <a:pt x="70031" y="189101"/>
                </a:cubicBezTo>
                <a:cubicBezTo>
                  <a:pt x="71896" y="190888"/>
                  <a:pt x="77488" y="188207"/>
                  <a:pt x="78420" y="190887"/>
                </a:cubicBezTo>
                <a:cubicBezTo>
                  <a:pt x="80285" y="193567"/>
                  <a:pt x="75623" y="198029"/>
                  <a:pt x="76556" y="200710"/>
                </a:cubicBezTo>
                <a:cubicBezTo>
                  <a:pt x="77489" y="202497"/>
                  <a:pt x="81216" y="197137"/>
                  <a:pt x="82149" y="198924"/>
                </a:cubicBezTo>
                <a:cubicBezTo>
                  <a:pt x="86812" y="203391"/>
                  <a:pt x="86807" y="209637"/>
                  <a:pt x="90538" y="214998"/>
                </a:cubicBezTo>
                <a:cubicBezTo>
                  <a:pt x="99864" y="231080"/>
                  <a:pt x="125019" y="213213"/>
                  <a:pt x="137143" y="210533"/>
                </a:cubicBezTo>
                <a:cubicBezTo>
                  <a:pt x="145537" y="208746"/>
                  <a:pt x="152052" y="219463"/>
                  <a:pt x="160446" y="219463"/>
                </a:cubicBezTo>
                <a:cubicBezTo>
                  <a:pt x="161379" y="219463"/>
                  <a:pt x="187477" y="193568"/>
                  <a:pt x="187477" y="189101"/>
                </a:cubicBezTo>
                <a:cubicBezTo>
                  <a:pt x="188410" y="184634"/>
                  <a:pt x="180020" y="182852"/>
                  <a:pt x="180952" y="179278"/>
                </a:cubicBezTo>
                <a:cubicBezTo>
                  <a:pt x="182818" y="173917"/>
                  <a:pt x="190271" y="172136"/>
                  <a:pt x="194934" y="168562"/>
                </a:cubicBezTo>
                <a:cubicBezTo>
                  <a:pt x="199597" y="164988"/>
                  <a:pt x="203321" y="161420"/>
                  <a:pt x="207984" y="157846"/>
                </a:cubicBezTo>
                <a:cubicBezTo>
                  <a:pt x="209849" y="156953"/>
                  <a:pt x="211711" y="155167"/>
                  <a:pt x="212644" y="156060"/>
                </a:cubicBezTo>
                <a:cubicBezTo>
                  <a:pt x="214509" y="161421"/>
                  <a:pt x="213576" y="166773"/>
                  <a:pt x="213576" y="172134"/>
                </a:cubicBezTo>
                <a:cubicBezTo>
                  <a:pt x="213576" y="174815"/>
                  <a:pt x="210779" y="178383"/>
                  <a:pt x="211711" y="181957"/>
                </a:cubicBezTo>
                <a:cubicBezTo>
                  <a:pt x="218240" y="193572"/>
                  <a:pt x="233145" y="196243"/>
                  <a:pt x="243403" y="199817"/>
                </a:cubicBezTo>
                <a:cubicBezTo>
                  <a:pt x="244336" y="199817"/>
                  <a:pt x="246200" y="201602"/>
                  <a:pt x="246200" y="203389"/>
                </a:cubicBezTo>
                <a:cubicBezTo>
                  <a:pt x="245267" y="206963"/>
                  <a:pt x="238742" y="209638"/>
                  <a:pt x="239675" y="213212"/>
                </a:cubicBezTo>
                <a:cubicBezTo>
                  <a:pt x="240608" y="216786"/>
                  <a:pt x="247130" y="214996"/>
                  <a:pt x="249928" y="217677"/>
                </a:cubicBezTo>
                <a:cubicBezTo>
                  <a:pt x="253659" y="222144"/>
                  <a:pt x="255518" y="237325"/>
                  <a:pt x="261113" y="232857"/>
                </a:cubicBezTo>
                <a:cubicBezTo>
                  <a:pt x="276968" y="221242"/>
                  <a:pt x="258317" y="224825"/>
                  <a:pt x="258317" y="215891"/>
                </a:cubicBezTo>
                <a:cubicBezTo>
                  <a:pt x="258317" y="196234"/>
                  <a:pt x="280996" y="190896"/>
                  <a:pt x="284727" y="174813"/>
                </a:cubicBezTo>
                <a:cubicBezTo>
                  <a:pt x="284727" y="173026"/>
                  <a:pt x="274465" y="148915"/>
                  <a:pt x="290320" y="151595"/>
                </a:cubicBezTo>
                <a:cubicBezTo>
                  <a:pt x="302444" y="153383"/>
                  <a:pt x="287510" y="171238"/>
                  <a:pt x="311758" y="176599"/>
                </a:cubicBezTo>
                <a:cubicBezTo>
                  <a:pt x="326680" y="181067"/>
                  <a:pt x="314541" y="163202"/>
                  <a:pt x="339721" y="167669"/>
                </a:cubicBezTo>
                <a:cubicBezTo>
                  <a:pt x="347182" y="168563"/>
                  <a:pt x="343446" y="182848"/>
                  <a:pt x="349975" y="186422"/>
                </a:cubicBezTo>
                <a:cubicBezTo>
                  <a:pt x="353705" y="188209"/>
                  <a:pt x="361161" y="184638"/>
                  <a:pt x="360228" y="181064"/>
                </a:cubicBezTo>
                <a:cubicBezTo>
                  <a:pt x="358363" y="178384"/>
                  <a:pt x="354636" y="176601"/>
                  <a:pt x="353703" y="173027"/>
                </a:cubicBezTo>
                <a:cubicBezTo>
                  <a:pt x="353703" y="169453"/>
                  <a:pt x="359296" y="166778"/>
                  <a:pt x="358364" y="163204"/>
                </a:cubicBezTo>
                <a:cubicBezTo>
                  <a:pt x="356498" y="158737"/>
                  <a:pt x="339714" y="148921"/>
                  <a:pt x="352771" y="139987"/>
                </a:cubicBezTo>
                <a:cubicBezTo>
                  <a:pt x="365361" y="131275"/>
                  <a:pt x="364821" y="143463"/>
                  <a:pt x="372035" y="148321"/>
                </a:cubicBezTo>
                <a:lnTo>
                  <a:pt x="372345" y="148916"/>
                </a:lnTo>
                <a:lnTo>
                  <a:pt x="373276" y="149214"/>
                </a:lnTo>
                <a:cubicBezTo>
                  <a:pt x="374546" y="149818"/>
                  <a:pt x="376158" y="150053"/>
                  <a:pt x="377937" y="150106"/>
                </a:cubicBezTo>
                <a:lnTo>
                  <a:pt x="391919" y="153083"/>
                </a:lnTo>
                <a:lnTo>
                  <a:pt x="394715" y="141474"/>
                </a:lnTo>
                <a:lnTo>
                  <a:pt x="390987" y="141474"/>
                </a:lnTo>
                <a:cubicBezTo>
                  <a:pt x="390987" y="141474"/>
                  <a:pt x="392905" y="123545"/>
                  <a:pt x="394715" y="116173"/>
                </a:cubicBezTo>
                <a:cubicBezTo>
                  <a:pt x="396526" y="108801"/>
                  <a:pt x="393162" y="105457"/>
                  <a:pt x="393162" y="105457"/>
                </a:cubicBezTo>
                <a:lnTo>
                  <a:pt x="384462" y="95336"/>
                </a:lnTo>
                <a:lnTo>
                  <a:pt x="383840" y="96825"/>
                </a:lnTo>
                <a:cubicBezTo>
                  <a:pt x="382153" y="96028"/>
                  <a:pt x="380455" y="95336"/>
                  <a:pt x="377937" y="95336"/>
                </a:cubicBezTo>
                <a:cubicBezTo>
                  <a:pt x="367678" y="93549"/>
                  <a:pt x="364896" y="117665"/>
                  <a:pt x="349974" y="110517"/>
                </a:cubicBezTo>
                <a:cubicBezTo>
                  <a:pt x="343445" y="107837"/>
                  <a:pt x="337859" y="104269"/>
                  <a:pt x="333196" y="98908"/>
                </a:cubicBezTo>
                <a:cubicBezTo>
                  <a:pt x="331330" y="97121"/>
                  <a:pt x="335993" y="94444"/>
                  <a:pt x="334127" y="92657"/>
                </a:cubicBezTo>
                <a:cubicBezTo>
                  <a:pt x="333195" y="92657"/>
                  <a:pt x="302437" y="89979"/>
                  <a:pt x="300571" y="89085"/>
                </a:cubicBezTo>
                <a:cubicBezTo>
                  <a:pt x="298706" y="88192"/>
                  <a:pt x="308027" y="55749"/>
                  <a:pt x="310825" y="51282"/>
                </a:cubicBezTo>
                <a:cubicBezTo>
                  <a:pt x="311757" y="50389"/>
                  <a:pt x="315485" y="51283"/>
                  <a:pt x="316417" y="49496"/>
                </a:cubicBezTo>
                <a:cubicBezTo>
                  <a:pt x="320148" y="40561"/>
                  <a:pt x="308028" y="38784"/>
                  <a:pt x="308028" y="32529"/>
                </a:cubicBezTo>
                <a:lnTo>
                  <a:pt x="308028" y="31637"/>
                </a:lnTo>
                <a:cubicBezTo>
                  <a:pt x="299635" y="27169"/>
                  <a:pt x="293119" y="18243"/>
                  <a:pt x="283793" y="16456"/>
                </a:cubicBezTo>
                <a:cubicBezTo>
                  <a:pt x="282861" y="16456"/>
                  <a:pt x="251791" y="18242"/>
                  <a:pt x="251791" y="18242"/>
                </a:cubicBezTo>
                <a:cubicBezTo>
                  <a:pt x="248060" y="16455"/>
                  <a:pt x="248064" y="10206"/>
                  <a:pt x="244334" y="8419"/>
                </a:cubicBezTo>
                <a:cubicBezTo>
                  <a:pt x="243401" y="6632"/>
                  <a:pt x="246199" y="12884"/>
                  <a:pt x="244334" y="13777"/>
                </a:cubicBezTo>
                <a:cubicBezTo>
                  <a:pt x="242469" y="14671"/>
                  <a:pt x="238742" y="13778"/>
                  <a:pt x="237809" y="11991"/>
                </a:cubicBezTo>
                <a:cubicBezTo>
                  <a:pt x="236877" y="9311"/>
                  <a:pt x="241539" y="5741"/>
                  <a:pt x="239673" y="3954"/>
                </a:cubicBezTo>
                <a:cubicBezTo>
                  <a:pt x="236176" y="604"/>
                  <a:pt x="232830" y="-306"/>
                  <a:pt x="229420" y="84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 w="3175" cap="flat">
            <a:solidFill>
              <a:schemeClr val="tx1"/>
            </a:solidFill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0" name="Forma libre 29">
            <a:extLst>
              <a:ext uri="{FF2B5EF4-FFF2-40B4-BE49-F238E27FC236}">
                <a16:creationId xmlns:a16="http://schemas.microsoft.com/office/drawing/2014/main" id="{5C298090-0861-8A4F-B23D-A0786DF51ECC}"/>
              </a:ext>
            </a:extLst>
          </p:cNvPr>
          <p:cNvSpPr/>
          <p:nvPr/>
        </p:nvSpPr>
        <p:spPr>
          <a:xfrm>
            <a:off x="2688997" y="3431806"/>
            <a:ext cx="1423376" cy="1059284"/>
          </a:xfrm>
          <a:custGeom>
            <a:avLst/>
            <a:gdLst>
              <a:gd name="connsiteX0" fmla="*/ 1113250 w 1425506"/>
              <a:gd name="connsiteY0" fmla="*/ 0 h 1060870"/>
              <a:gd name="connsiteX1" fmla="*/ 1070684 w 1425506"/>
              <a:gd name="connsiteY1" fmla="*/ 42268 h 1060870"/>
              <a:gd name="connsiteX2" fmla="*/ 1050799 w 1425506"/>
              <a:gd name="connsiteY2" fmla="*/ 45840 h 1060870"/>
              <a:gd name="connsiteX3" fmla="*/ 1041788 w 1425506"/>
              <a:gd name="connsiteY3" fmla="*/ 63998 h 1060870"/>
              <a:gd name="connsiteX4" fmla="*/ 1018175 w 1425506"/>
              <a:gd name="connsiteY4" fmla="*/ 65783 h 1060870"/>
              <a:gd name="connsiteX5" fmla="*/ 997358 w 1425506"/>
              <a:gd name="connsiteY5" fmla="*/ 59830 h 1060870"/>
              <a:gd name="connsiteX6" fmla="*/ 980269 w 1425506"/>
              <a:gd name="connsiteY6" fmla="*/ 30957 h 1060870"/>
              <a:gd name="connsiteX7" fmla="*/ 964734 w 1425506"/>
              <a:gd name="connsiteY7" fmla="*/ 30362 h 1060870"/>
              <a:gd name="connsiteX8" fmla="*/ 959452 w 1425506"/>
              <a:gd name="connsiteY8" fmla="*/ 21432 h 1060870"/>
              <a:gd name="connsiteX9" fmla="*/ 945781 w 1425506"/>
              <a:gd name="connsiteY9" fmla="*/ 21432 h 1060870"/>
              <a:gd name="connsiteX10" fmla="*/ 934906 w 1425506"/>
              <a:gd name="connsiteY10" fmla="*/ 46733 h 1060870"/>
              <a:gd name="connsiteX11" fmla="*/ 902282 w 1425506"/>
              <a:gd name="connsiteY11" fmla="*/ 80667 h 1060870"/>
              <a:gd name="connsiteX12" fmla="*/ 878669 w 1425506"/>
              <a:gd name="connsiteY12" fmla="*/ 84834 h 1060870"/>
              <a:gd name="connsiteX13" fmla="*/ 856920 w 1425506"/>
              <a:gd name="connsiteY13" fmla="*/ 109242 h 1060870"/>
              <a:gd name="connsiteX14" fmla="*/ 819014 w 1425506"/>
              <a:gd name="connsiteY14" fmla="*/ 113410 h 1060870"/>
              <a:gd name="connsiteX15" fmla="*/ 796332 w 1425506"/>
              <a:gd name="connsiteY15" fmla="*/ 112517 h 1060870"/>
              <a:gd name="connsiteX16" fmla="*/ 759669 w 1425506"/>
              <a:gd name="connsiteY16" fmla="*/ 114601 h 1060870"/>
              <a:gd name="connsiteX17" fmla="*/ 761844 w 1425506"/>
              <a:gd name="connsiteY17" fmla="*/ 116089 h 1060870"/>
              <a:gd name="connsiteX18" fmla="*/ 761844 w 1425506"/>
              <a:gd name="connsiteY18" fmla="*/ 135140 h 1060870"/>
              <a:gd name="connsiteX19" fmla="*/ 758427 w 1425506"/>
              <a:gd name="connsiteY19" fmla="*/ 134544 h 1060870"/>
              <a:gd name="connsiteX20" fmla="*/ 755941 w 1425506"/>
              <a:gd name="connsiteY20" fmla="*/ 141688 h 1060870"/>
              <a:gd name="connsiteX21" fmla="*/ 728288 w 1425506"/>
              <a:gd name="connsiteY21" fmla="*/ 153595 h 1060870"/>
              <a:gd name="connsiteX22" fmla="*/ 723317 w 1425506"/>
              <a:gd name="connsiteY22" fmla="*/ 147939 h 1060870"/>
              <a:gd name="connsiteX23" fmla="*/ 723317 w 1425506"/>
              <a:gd name="connsiteY23" fmla="*/ 155381 h 1060870"/>
              <a:gd name="connsiteX24" fmla="*/ 712132 w 1425506"/>
              <a:gd name="connsiteY24" fmla="*/ 156869 h 1060870"/>
              <a:gd name="connsiteX25" fmla="*/ 705296 w 1425506"/>
              <a:gd name="connsiteY25" fmla="*/ 157761 h 1060870"/>
              <a:gd name="connsiteX26" fmla="*/ 701568 w 1425506"/>
              <a:gd name="connsiteY26" fmla="*/ 155678 h 1060870"/>
              <a:gd name="connsiteX27" fmla="*/ 693800 w 1425506"/>
              <a:gd name="connsiteY27" fmla="*/ 151510 h 1060870"/>
              <a:gd name="connsiteX28" fmla="*/ 692557 w 1425506"/>
              <a:gd name="connsiteY28" fmla="*/ 154487 h 1060870"/>
              <a:gd name="connsiteX29" fmla="*/ 685411 w 1425506"/>
              <a:gd name="connsiteY29" fmla="*/ 171156 h 1060870"/>
              <a:gd name="connsiteX30" fmla="*/ 678576 w 1425506"/>
              <a:gd name="connsiteY30" fmla="*/ 161333 h 1060870"/>
              <a:gd name="connsiteX31" fmla="*/ 662419 w 1425506"/>
              <a:gd name="connsiteY31" fmla="*/ 158952 h 1060870"/>
              <a:gd name="connsiteX32" fmla="*/ 661488 w 1425506"/>
              <a:gd name="connsiteY32" fmla="*/ 155678 h 1060870"/>
              <a:gd name="connsiteX33" fmla="*/ 660245 w 1425506"/>
              <a:gd name="connsiteY33" fmla="*/ 155975 h 1060870"/>
              <a:gd name="connsiteX34" fmla="*/ 653720 w 1425506"/>
              <a:gd name="connsiteY34" fmla="*/ 153296 h 1060870"/>
              <a:gd name="connsiteX35" fmla="*/ 649060 w 1425506"/>
              <a:gd name="connsiteY35" fmla="*/ 143473 h 1060870"/>
              <a:gd name="connsiteX36" fmla="*/ 636010 w 1425506"/>
              <a:gd name="connsiteY36" fmla="*/ 137222 h 1060870"/>
              <a:gd name="connsiteX37" fmla="*/ 644399 w 1425506"/>
              <a:gd name="connsiteY37" fmla="*/ 118469 h 1060870"/>
              <a:gd name="connsiteX38" fmla="*/ 641603 w 1425506"/>
              <a:gd name="connsiteY38" fmla="*/ 118469 h 1060870"/>
              <a:gd name="connsiteX39" fmla="*/ 639738 w 1425506"/>
              <a:gd name="connsiteY39" fmla="*/ 124720 h 1060870"/>
              <a:gd name="connsiteX40" fmla="*/ 627621 w 1425506"/>
              <a:gd name="connsiteY40" fmla="*/ 124720 h 1060870"/>
              <a:gd name="connsiteX41" fmla="*/ 615504 w 1425506"/>
              <a:gd name="connsiteY41" fmla="*/ 125613 h 1060870"/>
              <a:gd name="connsiteX42" fmla="*/ 577287 w 1425506"/>
              <a:gd name="connsiteY42" fmla="*/ 111325 h 1060870"/>
              <a:gd name="connsiteX43" fmla="*/ 591268 w 1425506"/>
              <a:gd name="connsiteY43" fmla="*/ 133650 h 1060870"/>
              <a:gd name="connsiteX44" fmla="*/ 574490 w 1425506"/>
              <a:gd name="connsiteY44" fmla="*/ 140794 h 1060870"/>
              <a:gd name="connsiteX45" fmla="*/ 568898 w 1425506"/>
              <a:gd name="connsiteY45" fmla="*/ 151510 h 1060870"/>
              <a:gd name="connsiteX46" fmla="*/ 546527 w 1425506"/>
              <a:gd name="connsiteY46" fmla="*/ 130078 h 1060870"/>
              <a:gd name="connsiteX47" fmla="*/ 525089 w 1425506"/>
              <a:gd name="connsiteY47" fmla="*/ 117576 h 1060870"/>
              <a:gd name="connsiteX48" fmla="*/ 533478 w 1425506"/>
              <a:gd name="connsiteY48" fmla="*/ 89893 h 1060870"/>
              <a:gd name="connsiteX49" fmla="*/ 508311 w 1425506"/>
              <a:gd name="connsiteY49" fmla="*/ 97930 h 1060870"/>
              <a:gd name="connsiteX50" fmla="*/ 505514 w 1425506"/>
              <a:gd name="connsiteY50" fmla="*/ 88107 h 1060870"/>
              <a:gd name="connsiteX51" fmla="*/ 498989 w 1425506"/>
              <a:gd name="connsiteY51" fmla="*/ 89000 h 1060870"/>
              <a:gd name="connsiteX52" fmla="*/ 495261 w 1425506"/>
              <a:gd name="connsiteY52" fmla="*/ 90786 h 1060870"/>
              <a:gd name="connsiteX53" fmla="*/ 490600 w 1425506"/>
              <a:gd name="connsiteY53" fmla="*/ 80963 h 1060870"/>
              <a:gd name="connsiteX54" fmla="*/ 451452 w 1425506"/>
              <a:gd name="connsiteY54" fmla="*/ 70247 h 1060870"/>
              <a:gd name="connsiteX55" fmla="*/ 438402 w 1425506"/>
              <a:gd name="connsiteY55" fmla="*/ 54173 h 1060870"/>
              <a:gd name="connsiteX56" fmla="*/ 416032 w 1425506"/>
              <a:gd name="connsiteY56" fmla="*/ 72628 h 1060870"/>
              <a:gd name="connsiteX57" fmla="*/ 411371 w 1425506"/>
              <a:gd name="connsiteY57" fmla="*/ 79177 h 1060870"/>
              <a:gd name="connsiteX58" fmla="*/ 406089 w 1425506"/>
              <a:gd name="connsiteY58" fmla="*/ 77689 h 1060870"/>
              <a:gd name="connsiteX59" fmla="*/ 399875 w 1425506"/>
              <a:gd name="connsiteY59" fmla="*/ 72033 h 1060870"/>
              <a:gd name="connsiteX60" fmla="*/ 398944 w 1425506"/>
              <a:gd name="connsiteY60" fmla="*/ 66080 h 1060870"/>
              <a:gd name="connsiteX61" fmla="*/ 395836 w 1425506"/>
              <a:gd name="connsiteY61" fmla="*/ 67568 h 1060870"/>
              <a:gd name="connsiteX62" fmla="*/ 395215 w 1425506"/>
              <a:gd name="connsiteY62" fmla="*/ 63103 h 1060870"/>
              <a:gd name="connsiteX63" fmla="*/ 388380 w 1425506"/>
              <a:gd name="connsiteY63" fmla="*/ 57150 h 1060870"/>
              <a:gd name="connsiteX64" fmla="*/ 386205 w 1425506"/>
              <a:gd name="connsiteY64" fmla="*/ 56853 h 1060870"/>
              <a:gd name="connsiteX65" fmla="*/ 384340 w 1425506"/>
              <a:gd name="connsiteY65" fmla="*/ 55662 h 1060870"/>
              <a:gd name="connsiteX66" fmla="*/ 380923 w 1425506"/>
              <a:gd name="connsiteY66" fmla="*/ 56853 h 1060870"/>
              <a:gd name="connsiteX67" fmla="*/ 375019 w 1425506"/>
              <a:gd name="connsiteY67" fmla="*/ 52983 h 1060870"/>
              <a:gd name="connsiteX68" fmla="*/ 369427 w 1425506"/>
              <a:gd name="connsiteY68" fmla="*/ 60425 h 1060870"/>
              <a:gd name="connsiteX69" fmla="*/ 380612 w 1425506"/>
              <a:gd name="connsiteY69" fmla="*/ 71141 h 1060870"/>
              <a:gd name="connsiteX70" fmla="*/ 342395 w 1425506"/>
              <a:gd name="connsiteY70" fmla="*/ 87214 h 1060870"/>
              <a:gd name="connsiteX71" fmla="*/ 340531 w 1425506"/>
              <a:gd name="connsiteY71" fmla="*/ 93465 h 1060870"/>
              <a:gd name="connsiteX72" fmla="*/ 317228 w 1425506"/>
              <a:gd name="connsiteY72" fmla="*/ 96144 h 1060870"/>
              <a:gd name="connsiteX73" fmla="*/ 309772 w 1425506"/>
              <a:gd name="connsiteY73" fmla="*/ 110432 h 1060870"/>
              <a:gd name="connsiteX74" fmla="*/ 303247 w 1425506"/>
              <a:gd name="connsiteY74" fmla="*/ 106860 h 1060870"/>
              <a:gd name="connsiteX75" fmla="*/ 288022 w 1425506"/>
              <a:gd name="connsiteY75" fmla="*/ 122934 h 1060870"/>
              <a:gd name="connsiteX76" fmla="*/ 276837 w 1425506"/>
              <a:gd name="connsiteY76" fmla="*/ 123826 h 1060870"/>
              <a:gd name="connsiteX77" fmla="*/ 274041 w 1425506"/>
              <a:gd name="connsiteY77" fmla="*/ 133649 h 1060870"/>
              <a:gd name="connsiteX78" fmla="*/ 257263 w 1425506"/>
              <a:gd name="connsiteY78" fmla="*/ 130077 h 1060870"/>
              <a:gd name="connsiteX79" fmla="*/ 222775 w 1425506"/>
              <a:gd name="connsiteY79" fmla="*/ 164904 h 1060870"/>
              <a:gd name="connsiteX80" fmla="*/ 217182 w 1425506"/>
              <a:gd name="connsiteY80" fmla="*/ 153295 h 1060870"/>
              <a:gd name="connsiteX81" fmla="*/ 207861 w 1425506"/>
              <a:gd name="connsiteY81" fmla="*/ 146746 h 1060870"/>
              <a:gd name="connsiteX82" fmla="*/ 208171 w 1425506"/>
              <a:gd name="connsiteY82" fmla="*/ 152700 h 1060870"/>
              <a:gd name="connsiteX83" fmla="*/ 205996 w 1425506"/>
              <a:gd name="connsiteY83" fmla="*/ 153890 h 1060870"/>
              <a:gd name="connsiteX84" fmla="*/ 209103 w 1425506"/>
              <a:gd name="connsiteY84" fmla="*/ 157462 h 1060870"/>
              <a:gd name="connsiteX85" fmla="*/ 214696 w 1425506"/>
              <a:gd name="connsiteY85" fmla="*/ 164011 h 1060870"/>
              <a:gd name="connsiteX86" fmla="*/ 214696 w 1425506"/>
              <a:gd name="connsiteY86" fmla="*/ 169369 h 1060870"/>
              <a:gd name="connsiteX87" fmla="*/ 232095 w 1425506"/>
              <a:gd name="connsiteY87" fmla="*/ 186335 h 1060870"/>
              <a:gd name="connsiteX88" fmla="*/ 241416 w 1425506"/>
              <a:gd name="connsiteY88" fmla="*/ 193777 h 1060870"/>
              <a:gd name="connsiteX89" fmla="*/ 230231 w 1425506"/>
              <a:gd name="connsiteY89" fmla="*/ 211637 h 1060870"/>
              <a:gd name="connsiteX90" fmla="*/ 252601 w 1425506"/>
              <a:gd name="connsiteY90" fmla="*/ 249738 h 1060870"/>
              <a:gd name="connsiteX91" fmla="*/ 262544 w 1425506"/>
              <a:gd name="connsiteY91" fmla="*/ 255691 h 1060870"/>
              <a:gd name="connsiteX92" fmla="*/ 261301 w 1425506"/>
              <a:gd name="connsiteY92" fmla="*/ 259858 h 1060870"/>
              <a:gd name="connsiteX93" fmla="*/ 282429 w 1425506"/>
              <a:gd name="connsiteY93" fmla="*/ 264323 h 1060870"/>
              <a:gd name="connsiteX94" fmla="*/ 296411 w 1425506"/>
              <a:gd name="connsiteY94" fmla="*/ 285755 h 1060870"/>
              <a:gd name="connsiteX95" fmla="*/ 348920 w 1425506"/>
              <a:gd name="connsiteY95" fmla="*/ 324153 h 1060870"/>
              <a:gd name="connsiteX96" fmla="*/ 350784 w 1425506"/>
              <a:gd name="connsiteY96" fmla="*/ 332190 h 1060870"/>
              <a:gd name="connsiteX97" fmla="*/ 324685 w 1425506"/>
              <a:gd name="connsiteY97" fmla="*/ 346478 h 1060870"/>
              <a:gd name="connsiteX98" fmla="*/ 320024 w 1425506"/>
              <a:gd name="connsiteY98" fmla="*/ 349157 h 1060870"/>
              <a:gd name="connsiteX99" fmla="*/ 314432 w 1425506"/>
              <a:gd name="connsiteY99" fmla="*/ 375054 h 1060870"/>
              <a:gd name="connsiteX100" fmla="*/ 265651 w 1425506"/>
              <a:gd name="connsiteY100" fmla="*/ 404522 h 1060870"/>
              <a:gd name="connsiteX101" fmla="*/ 288022 w 1425506"/>
              <a:gd name="connsiteY101" fmla="*/ 434884 h 1060870"/>
              <a:gd name="connsiteX102" fmla="*/ 280565 w 1425506"/>
              <a:gd name="connsiteY102" fmla="*/ 450065 h 1060870"/>
              <a:gd name="connsiteX103" fmla="*/ 292682 w 1425506"/>
              <a:gd name="connsiteY103" fmla="*/ 475068 h 1060870"/>
              <a:gd name="connsiteX104" fmla="*/ 288954 w 1425506"/>
              <a:gd name="connsiteY104" fmla="*/ 479533 h 1060870"/>
              <a:gd name="connsiteX105" fmla="*/ 268447 w 1425506"/>
              <a:gd name="connsiteY105" fmla="*/ 456316 h 1060870"/>
              <a:gd name="connsiteX106" fmla="*/ 247009 w 1425506"/>
              <a:gd name="connsiteY106" fmla="*/ 461674 h 1060870"/>
              <a:gd name="connsiteX107" fmla="*/ 241416 w 1425506"/>
              <a:gd name="connsiteY107" fmla="*/ 453637 h 1060870"/>
              <a:gd name="connsiteX108" fmla="*/ 225570 w 1425506"/>
              <a:gd name="connsiteY108" fmla="*/ 454529 h 1060870"/>
              <a:gd name="connsiteX109" fmla="*/ 225570 w 1425506"/>
              <a:gd name="connsiteY109" fmla="*/ 448278 h 1060870"/>
              <a:gd name="connsiteX110" fmla="*/ 221842 w 1425506"/>
              <a:gd name="connsiteY110" fmla="*/ 464352 h 1060870"/>
              <a:gd name="connsiteX111" fmla="*/ 175236 w 1425506"/>
              <a:gd name="connsiteY111" fmla="*/ 467031 h 1060870"/>
              <a:gd name="connsiteX112" fmla="*/ 169644 w 1425506"/>
              <a:gd name="connsiteY112" fmla="*/ 476854 h 1060870"/>
              <a:gd name="connsiteX113" fmla="*/ 157526 w 1425506"/>
              <a:gd name="connsiteY113" fmla="*/ 477747 h 1060870"/>
              <a:gd name="connsiteX114" fmla="*/ 156595 w 1425506"/>
              <a:gd name="connsiteY114" fmla="*/ 484890 h 1060870"/>
              <a:gd name="connsiteX115" fmla="*/ 120242 w 1425506"/>
              <a:gd name="connsiteY115" fmla="*/ 492034 h 1060870"/>
              <a:gd name="connsiteX116" fmla="*/ 118378 w 1425506"/>
              <a:gd name="connsiteY116" fmla="*/ 483997 h 1060870"/>
              <a:gd name="connsiteX117" fmla="*/ 111853 w 1425506"/>
              <a:gd name="connsiteY117" fmla="*/ 480425 h 1060870"/>
              <a:gd name="connsiteX118" fmla="*/ 115582 w 1425506"/>
              <a:gd name="connsiteY118" fmla="*/ 477747 h 1060870"/>
              <a:gd name="connsiteX119" fmla="*/ 78297 w 1425506"/>
              <a:gd name="connsiteY119" fmla="*/ 472389 h 1060870"/>
              <a:gd name="connsiteX120" fmla="*/ 80162 w 1425506"/>
              <a:gd name="connsiteY120" fmla="*/ 470603 h 1060870"/>
              <a:gd name="connsiteX121" fmla="*/ 78297 w 1425506"/>
              <a:gd name="connsiteY121" fmla="*/ 488462 h 1060870"/>
              <a:gd name="connsiteX122" fmla="*/ 54062 w 1425506"/>
              <a:gd name="connsiteY122" fmla="*/ 506322 h 1060870"/>
              <a:gd name="connsiteX123" fmla="*/ 57791 w 1425506"/>
              <a:gd name="connsiteY123" fmla="*/ 493820 h 1060870"/>
              <a:gd name="connsiteX124" fmla="*/ 52198 w 1425506"/>
              <a:gd name="connsiteY124" fmla="*/ 496499 h 1060870"/>
              <a:gd name="connsiteX125" fmla="*/ 46606 w 1425506"/>
              <a:gd name="connsiteY125" fmla="*/ 493820 h 1060870"/>
              <a:gd name="connsiteX126" fmla="*/ 46606 w 1425506"/>
              <a:gd name="connsiteY126" fmla="*/ 483997 h 1060870"/>
              <a:gd name="connsiteX127" fmla="*/ 37284 w 1425506"/>
              <a:gd name="connsiteY127" fmla="*/ 475068 h 1060870"/>
              <a:gd name="connsiteX128" fmla="*/ 27031 w 1425506"/>
              <a:gd name="connsiteY128" fmla="*/ 476854 h 1060870"/>
              <a:gd name="connsiteX129" fmla="*/ 25167 w 1425506"/>
              <a:gd name="connsiteY129" fmla="*/ 468817 h 1060870"/>
              <a:gd name="connsiteX130" fmla="*/ 6525 w 1425506"/>
              <a:gd name="connsiteY130" fmla="*/ 476854 h 1060870"/>
              <a:gd name="connsiteX131" fmla="*/ 3728 w 1425506"/>
              <a:gd name="connsiteY131" fmla="*/ 475961 h 1060870"/>
              <a:gd name="connsiteX132" fmla="*/ 3728 w 1425506"/>
              <a:gd name="connsiteY132" fmla="*/ 476854 h 1060870"/>
              <a:gd name="connsiteX133" fmla="*/ 12117 w 1425506"/>
              <a:gd name="connsiteY133" fmla="*/ 493820 h 1060870"/>
              <a:gd name="connsiteX134" fmla="*/ 6525 w 1425506"/>
              <a:gd name="connsiteY134" fmla="*/ 495606 h 1060870"/>
              <a:gd name="connsiteX135" fmla="*/ 0 w 1425506"/>
              <a:gd name="connsiteY135" fmla="*/ 513466 h 1060870"/>
              <a:gd name="connsiteX136" fmla="*/ 4661 w 1425506"/>
              <a:gd name="connsiteY136" fmla="*/ 523289 h 1060870"/>
              <a:gd name="connsiteX137" fmla="*/ 4661 w 1425506"/>
              <a:gd name="connsiteY137" fmla="*/ 534005 h 1060870"/>
              <a:gd name="connsiteX138" fmla="*/ 29828 w 1425506"/>
              <a:gd name="connsiteY138" fmla="*/ 536684 h 1060870"/>
              <a:gd name="connsiteX139" fmla="*/ 28896 w 1425506"/>
              <a:gd name="connsiteY139" fmla="*/ 542935 h 1060870"/>
              <a:gd name="connsiteX140" fmla="*/ 45674 w 1425506"/>
              <a:gd name="connsiteY140" fmla="*/ 554544 h 1060870"/>
              <a:gd name="connsiteX141" fmla="*/ 73637 w 1425506"/>
              <a:gd name="connsiteY141" fmla="*/ 539363 h 1060870"/>
              <a:gd name="connsiteX142" fmla="*/ 79541 w 1425506"/>
              <a:gd name="connsiteY142" fmla="*/ 540851 h 1060870"/>
              <a:gd name="connsiteX143" fmla="*/ 80162 w 1425506"/>
              <a:gd name="connsiteY143" fmla="*/ 539660 h 1060870"/>
              <a:gd name="connsiteX144" fmla="*/ 88862 w 1425506"/>
              <a:gd name="connsiteY144" fmla="*/ 549781 h 1060870"/>
              <a:gd name="connsiteX145" fmla="*/ 90726 w 1425506"/>
              <a:gd name="connsiteY145" fmla="*/ 554544 h 1060870"/>
              <a:gd name="connsiteX146" fmla="*/ 90416 w 1425506"/>
              <a:gd name="connsiteY146" fmla="*/ 560497 h 1060870"/>
              <a:gd name="connsiteX147" fmla="*/ 86687 w 1425506"/>
              <a:gd name="connsiteY147" fmla="*/ 585798 h 1060870"/>
              <a:gd name="connsiteX148" fmla="*/ 90416 w 1425506"/>
              <a:gd name="connsiteY148" fmla="*/ 585798 h 1060870"/>
              <a:gd name="connsiteX149" fmla="*/ 87619 w 1425506"/>
              <a:gd name="connsiteY149" fmla="*/ 597407 h 1060870"/>
              <a:gd name="connsiteX150" fmla="*/ 86998 w 1425506"/>
              <a:gd name="connsiteY150" fmla="*/ 597407 h 1060870"/>
              <a:gd name="connsiteX151" fmla="*/ 91969 w 1425506"/>
              <a:gd name="connsiteY151" fmla="*/ 605146 h 1060870"/>
              <a:gd name="connsiteX152" fmla="*/ 96630 w 1425506"/>
              <a:gd name="connsiteY152" fmla="*/ 619136 h 1060870"/>
              <a:gd name="connsiteX153" fmla="*/ 109369 w 1425506"/>
              <a:gd name="connsiteY153" fmla="*/ 620029 h 1060870"/>
              <a:gd name="connsiteX154" fmla="*/ 110300 w 1425506"/>
              <a:gd name="connsiteY154" fmla="*/ 647711 h 1060870"/>
              <a:gd name="connsiteX155" fmla="*/ 101911 w 1425506"/>
              <a:gd name="connsiteY155" fmla="*/ 656344 h 1060870"/>
              <a:gd name="connsiteX156" fmla="*/ 102843 w 1425506"/>
              <a:gd name="connsiteY156" fmla="*/ 665869 h 1060870"/>
              <a:gd name="connsiteX157" fmla="*/ 105639 w 1425506"/>
              <a:gd name="connsiteY157" fmla="*/ 673906 h 1060870"/>
              <a:gd name="connsiteX158" fmla="*/ 113718 w 1425506"/>
              <a:gd name="connsiteY158" fmla="*/ 695337 h 1060870"/>
              <a:gd name="connsiteX159" fmla="*/ 118378 w 1425506"/>
              <a:gd name="connsiteY159" fmla="*/ 692063 h 1060870"/>
              <a:gd name="connsiteX160" fmla="*/ 119310 w 1425506"/>
              <a:gd name="connsiteY160" fmla="*/ 680752 h 1060870"/>
              <a:gd name="connsiteX161" fmla="*/ 130184 w 1425506"/>
              <a:gd name="connsiteY161" fmla="*/ 678966 h 1060870"/>
              <a:gd name="connsiteX162" fmla="*/ 138263 w 1425506"/>
              <a:gd name="connsiteY162" fmla="*/ 683431 h 1060870"/>
              <a:gd name="connsiteX163" fmla="*/ 140127 w 1425506"/>
              <a:gd name="connsiteY163" fmla="*/ 717960 h 1060870"/>
              <a:gd name="connsiteX164" fmla="*/ 146341 w 1425506"/>
              <a:gd name="connsiteY164" fmla="*/ 721532 h 1060870"/>
              <a:gd name="connsiteX165" fmla="*/ 164362 w 1425506"/>
              <a:gd name="connsiteY165" fmla="*/ 695337 h 1060870"/>
              <a:gd name="connsiteX166" fmla="*/ 170886 w 1425506"/>
              <a:gd name="connsiteY166" fmla="*/ 673906 h 1060870"/>
              <a:gd name="connsiteX167" fmla="*/ 179897 w 1425506"/>
              <a:gd name="connsiteY167" fmla="*/ 673906 h 1060870"/>
              <a:gd name="connsiteX168" fmla="*/ 188907 w 1425506"/>
              <a:gd name="connsiteY168" fmla="*/ 659023 h 1060870"/>
              <a:gd name="connsiteX169" fmla="*/ 202578 w 1425506"/>
              <a:gd name="connsiteY169" fmla="*/ 663488 h 1060870"/>
              <a:gd name="connsiteX170" fmla="*/ 209724 w 1425506"/>
              <a:gd name="connsiteY170" fmla="*/ 653962 h 1060870"/>
              <a:gd name="connsiteX171" fmla="*/ 222463 w 1425506"/>
              <a:gd name="connsiteY171" fmla="*/ 643544 h 1060870"/>
              <a:gd name="connsiteX172" fmla="*/ 224327 w 1425506"/>
              <a:gd name="connsiteY172" fmla="*/ 627768 h 1060870"/>
              <a:gd name="connsiteX173" fmla="*/ 217803 w 1425506"/>
              <a:gd name="connsiteY173" fmla="*/ 606932 h 1060870"/>
              <a:gd name="connsiteX174" fmla="*/ 226813 w 1425506"/>
              <a:gd name="connsiteY174" fmla="*/ 598299 h 1060870"/>
              <a:gd name="connsiteX175" fmla="*/ 226192 w 1425506"/>
              <a:gd name="connsiteY175" fmla="*/ 589667 h 1060870"/>
              <a:gd name="connsiteX176" fmla="*/ 253223 w 1425506"/>
              <a:gd name="connsiteY176" fmla="*/ 581928 h 1060870"/>
              <a:gd name="connsiteX177" fmla="*/ 292993 w 1425506"/>
              <a:gd name="connsiteY177" fmla="*/ 589667 h 1060870"/>
              <a:gd name="connsiteX178" fmla="*/ 314742 w 1425506"/>
              <a:gd name="connsiteY178" fmla="*/ 598299 h 1060870"/>
              <a:gd name="connsiteX179" fmla="*/ 331831 w 1425506"/>
              <a:gd name="connsiteY179" fmla="*/ 602764 h 1060870"/>
              <a:gd name="connsiteX180" fmla="*/ 340220 w 1425506"/>
              <a:gd name="connsiteY180" fmla="*/ 614076 h 1060870"/>
              <a:gd name="connsiteX181" fmla="*/ 331209 w 1425506"/>
              <a:gd name="connsiteY181" fmla="*/ 623601 h 1060870"/>
              <a:gd name="connsiteX182" fmla="*/ 332763 w 1425506"/>
              <a:gd name="connsiteY182" fmla="*/ 633126 h 1060870"/>
              <a:gd name="connsiteX183" fmla="*/ 346434 w 1425506"/>
              <a:gd name="connsiteY183" fmla="*/ 634614 h 1060870"/>
              <a:gd name="connsiteX184" fmla="*/ 354512 w 1425506"/>
              <a:gd name="connsiteY184" fmla="*/ 639972 h 1060870"/>
              <a:gd name="connsiteX185" fmla="*/ 339288 w 1425506"/>
              <a:gd name="connsiteY185" fmla="*/ 653962 h 1060870"/>
              <a:gd name="connsiteX186" fmla="*/ 338356 w 1425506"/>
              <a:gd name="connsiteY186" fmla="*/ 666762 h 1060870"/>
              <a:gd name="connsiteX187" fmla="*/ 325617 w 1425506"/>
              <a:gd name="connsiteY187" fmla="*/ 671227 h 1060870"/>
              <a:gd name="connsiteX188" fmla="*/ 324686 w 1425506"/>
              <a:gd name="connsiteY188" fmla="*/ 686705 h 1060870"/>
              <a:gd name="connsiteX189" fmla="*/ 330900 w 1425506"/>
              <a:gd name="connsiteY189" fmla="*/ 688194 h 1060870"/>
              <a:gd name="connsiteX190" fmla="*/ 342707 w 1425506"/>
              <a:gd name="connsiteY190" fmla="*/ 681645 h 1060870"/>
              <a:gd name="connsiteX191" fmla="*/ 358242 w 1425506"/>
              <a:gd name="connsiteY191" fmla="*/ 683729 h 1060870"/>
              <a:gd name="connsiteX192" fmla="*/ 362902 w 1425506"/>
              <a:gd name="connsiteY192" fmla="*/ 695635 h 1060870"/>
              <a:gd name="connsiteX193" fmla="*/ 356999 w 1425506"/>
              <a:gd name="connsiteY193" fmla="*/ 697421 h 1060870"/>
              <a:gd name="connsiteX194" fmla="*/ 356689 w 1425506"/>
              <a:gd name="connsiteY194" fmla="*/ 701886 h 1060870"/>
              <a:gd name="connsiteX195" fmla="*/ 349853 w 1425506"/>
              <a:gd name="connsiteY195" fmla="*/ 703374 h 1060870"/>
              <a:gd name="connsiteX196" fmla="*/ 345193 w 1425506"/>
              <a:gd name="connsiteY196" fmla="*/ 705160 h 1060870"/>
              <a:gd name="connsiteX197" fmla="*/ 347678 w 1425506"/>
              <a:gd name="connsiteY197" fmla="*/ 711114 h 1060870"/>
              <a:gd name="connsiteX198" fmla="*/ 344571 w 1425506"/>
              <a:gd name="connsiteY198" fmla="*/ 709923 h 1060870"/>
              <a:gd name="connsiteX199" fmla="*/ 339911 w 1425506"/>
              <a:gd name="connsiteY199" fmla="*/ 707839 h 1060870"/>
              <a:gd name="connsiteX200" fmla="*/ 339289 w 1425506"/>
              <a:gd name="connsiteY200" fmla="*/ 710221 h 1060870"/>
              <a:gd name="connsiteX201" fmla="*/ 341464 w 1425506"/>
              <a:gd name="connsiteY201" fmla="*/ 713793 h 1060870"/>
              <a:gd name="connsiteX202" fmla="*/ 342707 w 1425506"/>
              <a:gd name="connsiteY202" fmla="*/ 719746 h 1060870"/>
              <a:gd name="connsiteX203" fmla="*/ 344261 w 1425506"/>
              <a:gd name="connsiteY203" fmla="*/ 728080 h 1060870"/>
              <a:gd name="connsiteX204" fmla="*/ 347368 w 1425506"/>
              <a:gd name="connsiteY204" fmla="*/ 730164 h 1060870"/>
              <a:gd name="connsiteX205" fmla="*/ 350785 w 1425506"/>
              <a:gd name="connsiteY205" fmla="*/ 730164 h 1060870"/>
              <a:gd name="connsiteX206" fmla="*/ 347057 w 1425506"/>
              <a:gd name="connsiteY206" fmla="*/ 732248 h 1060870"/>
              <a:gd name="connsiteX207" fmla="*/ 349853 w 1425506"/>
              <a:gd name="connsiteY207" fmla="*/ 734629 h 1060870"/>
              <a:gd name="connsiteX208" fmla="*/ 347989 w 1425506"/>
              <a:gd name="connsiteY208" fmla="*/ 735820 h 1060870"/>
              <a:gd name="connsiteX209" fmla="*/ 349543 w 1425506"/>
              <a:gd name="connsiteY209" fmla="*/ 737308 h 1060870"/>
              <a:gd name="connsiteX210" fmla="*/ 348921 w 1425506"/>
              <a:gd name="connsiteY210" fmla="*/ 744452 h 1060870"/>
              <a:gd name="connsiteX211" fmla="*/ 350475 w 1425506"/>
              <a:gd name="connsiteY211" fmla="*/ 747131 h 1060870"/>
              <a:gd name="connsiteX212" fmla="*/ 350475 w 1425506"/>
              <a:gd name="connsiteY212" fmla="*/ 749512 h 1060870"/>
              <a:gd name="connsiteX213" fmla="*/ 352650 w 1425506"/>
              <a:gd name="connsiteY213" fmla="*/ 750703 h 1060870"/>
              <a:gd name="connsiteX214" fmla="*/ 356689 w 1425506"/>
              <a:gd name="connsiteY214" fmla="*/ 751000 h 1060870"/>
              <a:gd name="connsiteX215" fmla="*/ 360106 w 1425506"/>
              <a:gd name="connsiteY215" fmla="*/ 750107 h 1060870"/>
              <a:gd name="connsiteX216" fmla="*/ 362592 w 1425506"/>
              <a:gd name="connsiteY216" fmla="*/ 751000 h 1060870"/>
              <a:gd name="connsiteX217" fmla="*/ 358864 w 1425506"/>
              <a:gd name="connsiteY217" fmla="*/ 750703 h 1060870"/>
              <a:gd name="connsiteX218" fmla="*/ 356689 w 1425506"/>
              <a:gd name="connsiteY218" fmla="*/ 751000 h 1060870"/>
              <a:gd name="connsiteX219" fmla="*/ 355135 w 1425506"/>
              <a:gd name="connsiteY219" fmla="*/ 751297 h 1060870"/>
              <a:gd name="connsiteX220" fmla="*/ 352960 w 1425506"/>
              <a:gd name="connsiteY220" fmla="*/ 751594 h 1060870"/>
              <a:gd name="connsiteX221" fmla="*/ 352650 w 1425506"/>
              <a:gd name="connsiteY221" fmla="*/ 753083 h 1060870"/>
              <a:gd name="connsiteX222" fmla="*/ 351719 w 1425506"/>
              <a:gd name="connsiteY222" fmla="*/ 753975 h 1060870"/>
              <a:gd name="connsiteX223" fmla="*/ 354204 w 1425506"/>
              <a:gd name="connsiteY223" fmla="*/ 756654 h 1060870"/>
              <a:gd name="connsiteX224" fmla="*/ 354514 w 1425506"/>
              <a:gd name="connsiteY224" fmla="*/ 759333 h 1060870"/>
              <a:gd name="connsiteX225" fmla="*/ 358553 w 1425506"/>
              <a:gd name="connsiteY225" fmla="*/ 761715 h 1060870"/>
              <a:gd name="connsiteX226" fmla="*/ 360107 w 1425506"/>
              <a:gd name="connsiteY226" fmla="*/ 763798 h 1060870"/>
              <a:gd name="connsiteX227" fmla="*/ 360728 w 1425506"/>
              <a:gd name="connsiteY227" fmla="*/ 765584 h 1060870"/>
              <a:gd name="connsiteX228" fmla="*/ 363835 w 1425506"/>
              <a:gd name="connsiteY228" fmla="*/ 767965 h 1060870"/>
              <a:gd name="connsiteX229" fmla="*/ 368807 w 1425506"/>
              <a:gd name="connsiteY229" fmla="*/ 773026 h 1060870"/>
              <a:gd name="connsiteX230" fmla="*/ 370360 w 1425506"/>
              <a:gd name="connsiteY230" fmla="*/ 777788 h 1060870"/>
              <a:gd name="connsiteX231" fmla="*/ 370360 w 1425506"/>
              <a:gd name="connsiteY231" fmla="*/ 780170 h 1060870"/>
              <a:gd name="connsiteX232" fmla="*/ 372535 w 1425506"/>
              <a:gd name="connsiteY232" fmla="*/ 779872 h 1060870"/>
              <a:gd name="connsiteX233" fmla="*/ 373467 w 1425506"/>
              <a:gd name="connsiteY233" fmla="*/ 780765 h 1060870"/>
              <a:gd name="connsiteX234" fmla="*/ 370360 w 1425506"/>
              <a:gd name="connsiteY234" fmla="*/ 781062 h 1060870"/>
              <a:gd name="connsiteX235" fmla="*/ 368804 w 1425506"/>
              <a:gd name="connsiteY235" fmla="*/ 779877 h 1060870"/>
              <a:gd name="connsiteX236" fmla="*/ 369114 w 1425506"/>
              <a:gd name="connsiteY236" fmla="*/ 781960 h 1060870"/>
              <a:gd name="connsiteX237" fmla="*/ 372221 w 1425506"/>
              <a:gd name="connsiteY237" fmla="*/ 782853 h 1060870"/>
              <a:gd name="connsiteX238" fmla="*/ 372532 w 1425506"/>
              <a:gd name="connsiteY238" fmla="*/ 785234 h 1060870"/>
              <a:gd name="connsiteX239" fmla="*/ 373463 w 1425506"/>
              <a:gd name="connsiteY239" fmla="*/ 785234 h 1060870"/>
              <a:gd name="connsiteX240" fmla="*/ 373773 w 1425506"/>
              <a:gd name="connsiteY240" fmla="*/ 784043 h 1060870"/>
              <a:gd name="connsiteX241" fmla="*/ 373773 w 1425506"/>
              <a:gd name="connsiteY241" fmla="*/ 785532 h 1060870"/>
              <a:gd name="connsiteX242" fmla="*/ 375016 w 1425506"/>
              <a:gd name="connsiteY242" fmla="*/ 785829 h 1060870"/>
              <a:gd name="connsiteX243" fmla="*/ 374085 w 1425506"/>
              <a:gd name="connsiteY243" fmla="*/ 785829 h 1060870"/>
              <a:gd name="connsiteX244" fmla="*/ 374395 w 1425506"/>
              <a:gd name="connsiteY244" fmla="*/ 786721 h 1060870"/>
              <a:gd name="connsiteX245" fmla="*/ 375638 w 1425506"/>
              <a:gd name="connsiteY245" fmla="*/ 787317 h 1060870"/>
              <a:gd name="connsiteX246" fmla="*/ 375638 w 1425506"/>
              <a:gd name="connsiteY246" fmla="*/ 787614 h 1060870"/>
              <a:gd name="connsiteX247" fmla="*/ 375948 w 1425506"/>
              <a:gd name="connsiteY247" fmla="*/ 788507 h 1060870"/>
              <a:gd name="connsiteX248" fmla="*/ 377191 w 1425506"/>
              <a:gd name="connsiteY248" fmla="*/ 788209 h 1060870"/>
              <a:gd name="connsiteX249" fmla="*/ 378434 w 1425506"/>
              <a:gd name="connsiteY249" fmla="*/ 787912 h 1060870"/>
              <a:gd name="connsiteX250" fmla="*/ 379365 w 1425506"/>
              <a:gd name="connsiteY250" fmla="*/ 788804 h 1060870"/>
              <a:gd name="connsiteX251" fmla="*/ 379365 w 1425506"/>
              <a:gd name="connsiteY251" fmla="*/ 791186 h 1060870"/>
              <a:gd name="connsiteX252" fmla="*/ 380608 w 1425506"/>
              <a:gd name="connsiteY252" fmla="*/ 792376 h 1060870"/>
              <a:gd name="connsiteX253" fmla="*/ 381229 w 1425506"/>
              <a:gd name="connsiteY253" fmla="*/ 792376 h 1060870"/>
              <a:gd name="connsiteX254" fmla="*/ 380298 w 1425506"/>
              <a:gd name="connsiteY254" fmla="*/ 791484 h 1060870"/>
              <a:gd name="connsiteX255" fmla="*/ 380608 w 1425506"/>
              <a:gd name="connsiteY255" fmla="*/ 791187 h 1060870"/>
              <a:gd name="connsiteX256" fmla="*/ 380298 w 1425506"/>
              <a:gd name="connsiteY256" fmla="*/ 789996 h 1060870"/>
              <a:gd name="connsiteX257" fmla="*/ 380919 w 1425506"/>
              <a:gd name="connsiteY257" fmla="*/ 789104 h 1060870"/>
              <a:gd name="connsiteX258" fmla="*/ 380298 w 1425506"/>
              <a:gd name="connsiteY258" fmla="*/ 787318 h 1060870"/>
              <a:gd name="connsiteX259" fmla="*/ 379676 w 1425506"/>
              <a:gd name="connsiteY259" fmla="*/ 785829 h 1060870"/>
              <a:gd name="connsiteX260" fmla="*/ 382162 w 1425506"/>
              <a:gd name="connsiteY260" fmla="*/ 787020 h 1060870"/>
              <a:gd name="connsiteX261" fmla="*/ 384026 w 1425506"/>
              <a:gd name="connsiteY261" fmla="*/ 788508 h 1060870"/>
              <a:gd name="connsiteX262" fmla="*/ 388065 w 1425506"/>
              <a:gd name="connsiteY262" fmla="*/ 787913 h 1060870"/>
              <a:gd name="connsiteX263" fmla="*/ 386512 w 1425506"/>
              <a:gd name="connsiteY263" fmla="*/ 786127 h 1060870"/>
              <a:gd name="connsiteX264" fmla="*/ 385580 w 1425506"/>
              <a:gd name="connsiteY264" fmla="*/ 786424 h 1060870"/>
              <a:gd name="connsiteX265" fmla="*/ 385270 w 1425506"/>
              <a:gd name="connsiteY265" fmla="*/ 786127 h 1060870"/>
              <a:gd name="connsiteX266" fmla="*/ 386513 w 1425506"/>
              <a:gd name="connsiteY266" fmla="*/ 784936 h 1060870"/>
              <a:gd name="connsiteX267" fmla="*/ 385581 w 1425506"/>
              <a:gd name="connsiteY267" fmla="*/ 783746 h 1060870"/>
              <a:gd name="connsiteX268" fmla="*/ 386824 w 1425506"/>
              <a:gd name="connsiteY268" fmla="*/ 781662 h 1060870"/>
              <a:gd name="connsiteX269" fmla="*/ 386514 w 1425506"/>
              <a:gd name="connsiteY269" fmla="*/ 779281 h 1060870"/>
              <a:gd name="connsiteX270" fmla="*/ 387135 w 1425506"/>
              <a:gd name="connsiteY270" fmla="*/ 778090 h 1060870"/>
              <a:gd name="connsiteX271" fmla="*/ 386204 w 1425506"/>
              <a:gd name="connsiteY271" fmla="*/ 777793 h 1060870"/>
              <a:gd name="connsiteX272" fmla="*/ 386204 w 1425506"/>
              <a:gd name="connsiteY272" fmla="*/ 777496 h 1060870"/>
              <a:gd name="connsiteX273" fmla="*/ 387446 w 1425506"/>
              <a:gd name="connsiteY273" fmla="*/ 777793 h 1060870"/>
              <a:gd name="connsiteX274" fmla="*/ 389000 w 1425506"/>
              <a:gd name="connsiteY274" fmla="*/ 776305 h 1060870"/>
              <a:gd name="connsiteX275" fmla="*/ 389000 w 1425506"/>
              <a:gd name="connsiteY275" fmla="*/ 773626 h 1060870"/>
              <a:gd name="connsiteX276" fmla="*/ 389932 w 1425506"/>
              <a:gd name="connsiteY276" fmla="*/ 774518 h 1060870"/>
              <a:gd name="connsiteX277" fmla="*/ 390553 w 1425506"/>
              <a:gd name="connsiteY277" fmla="*/ 773923 h 1060870"/>
              <a:gd name="connsiteX278" fmla="*/ 390863 w 1425506"/>
              <a:gd name="connsiteY278" fmla="*/ 771839 h 1060870"/>
              <a:gd name="connsiteX279" fmla="*/ 389311 w 1425506"/>
              <a:gd name="connsiteY279" fmla="*/ 770351 h 1060870"/>
              <a:gd name="connsiteX280" fmla="*/ 391175 w 1425506"/>
              <a:gd name="connsiteY280" fmla="*/ 770947 h 1060870"/>
              <a:gd name="connsiteX281" fmla="*/ 391485 w 1425506"/>
              <a:gd name="connsiteY281" fmla="*/ 770054 h 1060870"/>
              <a:gd name="connsiteX282" fmla="*/ 392417 w 1425506"/>
              <a:gd name="connsiteY282" fmla="*/ 767673 h 1060870"/>
              <a:gd name="connsiteX283" fmla="*/ 392417 w 1425506"/>
              <a:gd name="connsiteY283" fmla="*/ 765589 h 1060870"/>
              <a:gd name="connsiteX284" fmla="*/ 389931 w 1425506"/>
              <a:gd name="connsiteY284" fmla="*/ 764697 h 1060870"/>
              <a:gd name="connsiteX285" fmla="*/ 390241 w 1425506"/>
              <a:gd name="connsiteY285" fmla="*/ 762911 h 1060870"/>
              <a:gd name="connsiteX286" fmla="*/ 389310 w 1425506"/>
              <a:gd name="connsiteY286" fmla="*/ 761422 h 1060870"/>
              <a:gd name="connsiteX287" fmla="*/ 389931 w 1425506"/>
              <a:gd name="connsiteY287" fmla="*/ 759636 h 1060870"/>
              <a:gd name="connsiteX288" fmla="*/ 390241 w 1425506"/>
              <a:gd name="connsiteY288" fmla="*/ 759934 h 1060870"/>
              <a:gd name="connsiteX289" fmla="*/ 390241 w 1425506"/>
              <a:gd name="connsiteY289" fmla="*/ 762017 h 1060870"/>
              <a:gd name="connsiteX290" fmla="*/ 391173 w 1425506"/>
              <a:gd name="connsiteY290" fmla="*/ 763506 h 1060870"/>
              <a:gd name="connsiteX291" fmla="*/ 391483 w 1425506"/>
              <a:gd name="connsiteY291" fmla="*/ 764398 h 1060870"/>
              <a:gd name="connsiteX292" fmla="*/ 393037 w 1425506"/>
              <a:gd name="connsiteY292" fmla="*/ 764101 h 1060870"/>
              <a:gd name="connsiteX293" fmla="*/ 393037 w 1425506"/>
              <a:gd name="connsiteY293" fmla="*/ 765292 h 1060870"/>
              <a:gd name="connsiteX294" fmla="*/ 393968 w 1425506"/>
              <a:gd name="connsiteY294" fmla="*/ 767078 h 1060870"/>
              <a:gd name="connsiteX295" fmla="*/ 394590 w 1425506"/>
              <a:gd name="connsiteY295" fmla="*/ 767375 h 1060870"/>
              <a:gd name="connsiteX296" fmla="*/ 393036 w 1425506"/>
              <a:gd name="connsiteY296" fmla="*/ 768267 h 1060870"/>
              <a:gd name="connsiteX297" fmla="*/ 392415 w 1425506"/>
              <a:gd name="connsiteY297" fmla="*/ 770648 h 1060870"/>
              <a:gd name="connsiteX298" fmla="*/ 392725 w 1425506"/>
              <a:gd name="connsiteY298" fmla="*/ 771541 h 1060870"/>
              <a:gd name="connsiteX299" fmla="*/ 393346 w 1425506"/>
              <a:gd name="connsiteY299" fmla="*/ 770053 h 1060870"/>
              <a:gd name="connsiteX300" fmla="*/ 395211 w 1425506"/>
              <a:gd name="connsiteY300" fmla="*/ 768267 h 1060870"/>
              <a:gd name="connsiteX301" fmla="*/ 396453 w 1425506"/>
              <a:gd name="connsiteY301" fmla="*/ 767970 h 1060870"/>
              <a:gd name="connsiteX302" fmla="*/ 397075 w 1425506"/>
              <a:gd name="connsiteY302" fmla="*/ 768862 h 1060870"/>
              <a:gd name="connsiteX303" fmla="*/ 397385 w 1425506"/>
              <a:gd name="connsiteY303" fmla="*/ 768862 h 1060870"/>
              <a:gd name="connsiteX304" fmla="*/ 398628 w 1425506"/>
              <a:gd name="connsiteY304" fmla="*/ 768267 h 1060870"/>
              <a:gd name="connsiteX305" fmla="*/ 399249 w 1425506"/>
              <a:gd name="connsiteY305" fmla="*/ 769159 h 1060870"/>
              <a:gd name="connsiteX306" fmla="*/ 401113 w 1425506"/>
              <a:gd name="connsiteY306" fmla="*/ 765885 h 1060870"/>
              <a:gd name="connsiteX307" fmla="*/ 400182 w 1425506"/>
              <a:gd name="connsiteY307" fmla="*/ 761420 h 1060870"/>
              <a:gd name="connsiteX308" fmla="*/ 398318 w 1425506"/>
              <a:gd name="connsiteY308" fmla="*/ 757848 h 1060870"/>
              <a:gd name="connsiteX309" fmla="*/ 399560 w 1425506"/>
              <a:gd name="connsiteY309" fmla="*/ 758741 h 1060870"/>
              <a:gd name="connsiteX310" fmla="*/ 399560 w 1425506"/>
              <a:gd name="connsiteY310" fmla="*/ 757550 h 1060870"/>
              <a:gd name="connsiteX311" fmla="*/ 398939 w 1425506"/>
              <a:gd name="connsiteY311" fmla="*/ 756359 h 1060870"/>
              <a:gd name="connsiteX312" fmla="*/ 399249 w 1425506"/>
              <a:gd name="connsiteY312" fmla="*/ 755169 h 1060870"/>
              <a:gd name="connsiteX313" fmla="*/ 400803 w 1425506"/>
              <a:gd name="connsiteY313" fmla="*/ 754573 h 1060870"/>
              <a:gd name="connsiteX314" fmla="*/ 402667 w 1425506"/>
              <a:gd name="connsiteY314" fmla="*/ 750406 h 1060870"/>
              <a:gd name="connsiteX315" fmla="*/ 400803 w 1425506"/>
              <a:gd name="connsiteY315" fmla="*/ 748620 h 1060870"/>
              <a:gd name="connsiteX316" fmla="*/ 402978 w 1425506"/>
              <a:gd name="connsiteY316" fmla="*/ 750108 h 1060870"/>
              <a:gd name="connsiteX317" fmla="*/ 404220 w 1425506"/>
              <a:gd name="connsiteY317" fmla="*/ 748918 h 1060870"/>
              <a:gd name="connsiteX318" fmla="*/ 404842 w 1425506"/>
              <a:gd name="connsiteY318" fmla="*/ 745643 h 1060870"/>
              <a:gd name="connsiteX319" fmla="*/ 406085 w 1425506"/>
              <a:gd name="connsiteY319" fmla="*/ 741774 h 1060870"/>
              <a:gd name="connsiteX320" fmla="*/ 406706 w 1425506"/>
              <a:gd name="connsiteY320" fmla="*/ 737309 h 1060870"/>
              <a:gd name="connsiteX321" fmla="*/ 407638 w 1425506"/>
              <a:gd name="connsiteY321" fmla="*/ 732546 h 1060870"/>
              <a:gd name="connsiteX322" fmla="*/ 408259 w 1425506"/>
              <a:gd name="connsiteY322" fmla="*/ 729570 h 1060870"/>
              <a:gd name="connsiteX323" fmla="*/ 410745 w 1425506"/>
              <a:gd name="connsiteY323" fmla="*/ 723914 h 1060870"/>
              <a:gd name="connsiteX324" fmla="*/ 412298 w 1425506"/>
              <a:gd name="connsiteY324" fmla="*/ 721830 h 1060870"/>
              <a:gd name="connsiteX325" fmla="*/ 413230 w 1425506"/>
              <a:gd name="connsiteY325" fmla="*/ 722426 h 1060870"/>
              <a:gd name="connsiteX326" fmla="*/ 413540 w 1425506"/>
              <a:gd name="connsiteY326" fmla="*/ 722426 h 1060870"/>
              <a:gd name="connsiteX327" fmla="*/ 415404 w 1425506"/>
              <a:gd name="connsiteY327" fmla="*/ 723021 h 1060870"/>
              <a:gd name="connsiteX328" fmla="*/ 420376 w 1425506"/>
              <a:gd name="connsiteY328" fmla="*/ 724212 h 1060870"/>
              <a:gd name="connsiteX329" fmla="*/ 424725 w 1425506"/>
              <a:gd name="connsiteY329" fmla="*/ 725700 h 1060870"/>
              <a:gd name="connsiteX330" fmla="*/ 428765 w 1425506"/>
              <a:gd name="connsiteY330" fmla="*/ 728379 h 1060870"/>
              <a:gd name="connsiteX331" fmla="*/ 432493 w 1425506"/>
              <a:gd name="connsiteY331" fmla="*/ 729272 h 1060870"/>
              <a:gd name="connsiteX332" fmla="*/ 432493 w 1425506"/>
              <a:gd name="connsiteY332" fmla="*/ 728081 h 1060870"/>
              <a:gd name="connsiteX333" fmla="*/ 431250 w 1425506"/>
              <a:gd name="connsiteY333" fmla="*/ 726890 h 1060870"/>
              <a:gd name="connsiteX334" fmla="*/ 432182 w 1425506"/>
              <a:gd name="connsiteY334" fmla="*/ 726890 h 1060870"/>
              <a:gd name="connsiteX335" fmla="*/ 434357 w 1425506"/>
              <a:gd name="connsiteY335" fmla="*/ 728974 h 1060870"/>
              <a:gd name="connsiteX336" fmla="*/ 433114 w 1425506"/>
              <a:gd name="connsiteY336" fmla="*/ 728974 h 1060870"/>
              <a:gd name="connsiteX337" fmla="*/ 433735 w 1425506"/>
              <a:gd name="connsiteY337" fmla="*/ 731355 h 1060870"/>
              <a:gd name="connsiteX338" fmla="*/ 437774 w 1425506"/>
              <a:gd name="connsiteY338" fmla="*/ 734927 h 1060870"/>
              <a:gd name="connsiteX339" fmla="*/ 441503 w 1425506"/>
              <a:gd name="connsiteY339" fmla="*/ 737904 h 1060870"/>
              <a:gd name="connsiteX340" fmla="*/ 447096 w 1425506"/>
              <a:gd name="connsiteY340" fmla="*/ 742369 h 1060870"/>
              <a:gd name="connsiteX341" fmla="*/ 449581 w 1425506"/>
              <a:gd name="connsiteY341" fmla="*/ 744750 h 1060870"/>
              <a:gd name="connsiteX342" fmla="*/ 454552 w 1425506"/>
              <a:gd name="connsiteY342" fmla="*/ 746238 h 1060870"/>
              <a:gd name="connsiteX343" fmla="*/ 457660 w 1425506"/>
              <a:gd name="connsiteY343" fmla="*/ 747429 h 1060870"/>
              <a:gd name="connsiteX344" fmla="*/ 458591 w 1425506"/>
              <a:gd name="connsiteY344" fmla="*/ 748620 h 1060870"/>
              <a:gd name="connsiteX345" fmla="*/ 460145 w 1425506"/>
              <a:gd name="connsiteY345" fmla="*/ 751894 h 1060870"/>
              <a:gd name="connsiteX346" fmla="*/ 462941 w 1425506"/>
              <a:gd name="connsiteY346" fmla="*/ 757847 h 1060870"/>
              <a:gd name="connsiteX347" fmla="*/ 464184 w 1425506"/>
              <a:gd name="connsiteY347" fmla="*/ 760824 h 1060870"/>
              <a:gd name="connsiteX348" fmla="*/ 466669 w 1425506"/>
              <a:gd name="connsiteY348" fmla="*/ 764991 h 1060870"/>
              <a:gd name="connsiteX349" fmla="*/ 465116 w 1425506"/>
              <a:gd name="connsiteY349" fmla="*/ 773921 h 1060870"/>
              <a:gd name="connsiteX350" fmla="*/ 464184 w 1425506"/>
              <a:gd name="connsiteY350" fmla="*/ 777791 h 1060870"/>
              <a:gd name="connsiteX351" fmla="*/ 465116 w 1425506"/>
              <a:gd name="connsiteY351" fmla="*/ 786423 h 1060870"/>
              <a:gd name="connsiteX352" fmla="*/ 466669 w 1425506"/>
              <a:gd name="connsiteY352" fmla="*/ 792078 h 1060870"/>
              <a:gd name="connsiteX353" fmla="*/ 466669 w 1425506"/>
              <a:gd name="connsiteY353" fmla="*/ 795948 h 1060870"/>
              <a:gd name="connsiteX354" fmla="*/ 471330 w 1425506"/>
              <a:gd name="connsiteY354" fmla="*/ 802199 h 1060870"/>
              <a:gd name="connsiteX355" fmla="*/ 475058 w 1425506"/>
              <a:gd name="connsiteY355" fmla="*/ 808152 h 1060870"/>
              <a:gd name="connsiteX356" fmla="*/ 481583 w 1425506"/>
              <a:gd name="connsiteY356" fmla="*/ 813213 h 1060870"/>
              <a:gd name="connsiteX357" fmla="*/ 490593 w 1425506"/>
              <a:gd name="connsiteY357" fmla="*/ 821547 h 1060870"/>
              <a:gd name="connsiteX358" fmla="*/ 501157 w 1425506"/>
              <a:gd name="connsiteY358" fmla="*/ 830179 h 1060870"/>
              <a:gd name="connsiteX359" fmla="*/ 511411 w 1425506"/>
              <a:gd name="connsiteY359" fmla="*/ 836133 h 1060870"/>
              <a:gd name="connsiteX360" fmla="*/ 517625 w 1425506"/>
              <a:gd name="connsiteY360" fmla="*/ 839407 h 1060870"/>
              <a:gd name="connsiteX361" fmla="*/ 521042 w 1425506"/>
              <a:gd name="connsiteY361" fmla="*/ 841490 h 1060870"/>
              <a:gd name="connsiteX362" fmla="*/ 523839 w 1425506"/>
              <a:gd name="connsiteY362" fmla="*/ 841788 h 1060870"/>
              <a:gd name="connsiteX363" fmla="*/ 526946 w 1425506"/>
              <a:gd name="connsiteY363" fmla="*/ 844169 h 1060870"/>
              <a:gd name="connsiteX364" fmla="*/ 520732 w 1425506"/>
              <a:gd name="connsiteY364" fmla="*/ 843872 h 1060870"/>
              <a:gd name="connsiteX365" fmla="*/ 516382 w 1425506"/>
              <a:gd name="connsiteY365" fmla="*/ 843574 h 1060870"/>
              <a:gd name="connsiteX366" fmla="*/ 508304 w 1425506"/>
              <a:gd name="connsiteY366" fmla="*/ 840598 h 1060870"/>
              <a:gd name="connsiteX367" fmla="*/ 504886 w 1425506"/>
              <a:gd name="connsiteY367" fmla="*/ 837621 h 1060870"/>
              <a:gd name="connsiteX368" fmla="*/ 503643 w 1425506"/>
              <a:gd name="connsiteY368" fmla="*/ 837324 h 1060870"/>
              <a:gd name="connsiteX369" fmla="*/ 501157 w 1425506"/>
              <a:gd name="connsiteY369" fmla="*/ 834943 h 1060870"/>
              <a:gd name="connsiteX370" fmla="*/ 484690 w 1425506"/>
              <a:gd name="connsiteY370" fmla="*/ 821250 h 1060870"/>
              <a:gd name="connsiteX371" fmla="*/ 478787 w 1425506"/>
              <a:gd name="connsiteY371" fmla="*/ 821250 h 1060870"/>
              <a:gd name="connsiteX372" fmla="*/ 472883 w 1425506"/>
              <a:gd name="connsiteY372" fmla="*/ 815595 h 1060870"/>
              <a:gd name="connsiteX373" fmla="*/ 483137 w 1425506"/>
              <a:gd name="connsiteY373" fmla="*/ 818274 h 1060870"/>
              <a:gd name="connsiteX374" fmla="*/ 468223 w 1425506"/>
              <a:gd name="connsiteY374" fmla="*/ 805177 h 1060870"/>
              <a:gd name="connsiteX375" fmla="*/ 461387 w 1425506"/>
              <a:gd name="connsiteY375" fmla="*/ 805177 h 1060870"/>
              <a:gd name="connsiteX376" fmla="*/ 457348 w 1425506"/>
              <a:gd name="connsiteY376" fmla="*/ 804581 h 1060870"/>
              <a:gd name="connsiteX377" fmla="*/ 475680 w 1425506"/>
              <a:gd name="connsiteY377" fmla="*/ 823632 h 1060870"/>
              <a:gd name="connsiteX378" fmla="*/ 486554 w 1425506"/>
              <a:gd name="connsiteY378" fmla="*/ 831966 h 1060870"/>
              <a:gd name="connsiteX379" fmla="*/ 490283 w 1425506"/>
              <a:gd name="connsiteY379" fmla="*/ 840003 h 1060870"/>
              <a:gd name="connsiteX380" fmla="*/ 492768 w 1425506"/>
              <a:gd name="connsiteY380" fmla="*/ 838217 h 1060870"/>
              <a:gd name="connsiteX381" fmla="*/ 499293 w 1425506"/>
              <a:gd name="connsiteY381" fmla="*/ 837325 h 1060870"/>
              <a:gd name="connsiteX382" fmla="*/ 501779 w 1425506"/>
              <a:gd name="connsiteY382" fmla="*/ 837027 h 1060870"/>
              <a:gd name="connsiteX383" fmla="*/ 502710 w 1425506"/>
              <a:gd name="connsiteY383" fmla="*/ 839111 h 1060870"/>
              <a:gd name="connsiteX384" fmla="*/ 506128 w 1425506"/>
              <a:gd name="connsiteY384" fmla="*/ 841492 h 1060870"/>
              <a:gd name="connsiteX385" fmla="*/ 503953 w 1425506"/>
              <a:gd name="connsiteY385" fmla="*/ 842385 h 1060870"/>
              <a:gd name="connsiteX386" fmla="*/ 505818 w 1425506"/>
              <a:gd name="connsiteY386" fmla="*/ 845957 h 1060870"/>
              <a:gd name="connsiteX387" fmla="*/ 499603 w 1425506"/>
              <a:gd name="connsiteY387" fmla="*/ 842980 h 1060870"/>
              <a:gd name="connsiteX388" fmla="*/ 497429 w 1425506"/>
              <a:gd name="connsiteY388" fmla="*/ 841194 h 1060870"/>
              <a:gd name="connsiteX389" fmla="*/ 497739 w 1425506"/>
              <a:gd name="connsiteY389" fmla="*/ 842683 h 1060870"/>
              <a:gd name="connsiteX390" fmla="*/ 496185 w 1425506"/>
              <a:gd name="connsiteY390" fmla="*/ 841492 h 1060870"/>
              <a:gd name="connsiteX391" fmla="*/ 495875 w 1425506"/>
              <a:gd name="connsiteY391" fmla="*/ 842980 h 1060870"/>
              <a:gd name="connsiteX392" fmla="*/ 497739 w 1425506"/>
              <a:gd name="connsiteY392" fmla="*/ 844766 h 1060870"/>
              <a:gd name="connsiteX393" fmla="*/ 496808 w 1425506"/>
              <a:gd name="connsiteY393" fmla="*/ 846552 h 1060870"/>
              <a:gd name="connsiteX394" fmla="*/ 495565 w 1425506"/>
              <a:gd name="connsiteY394" fmla="*/ 846255 h 1060870"/>
              <a:gd name="connsiteX395" fmla="*/ 495875 w 1425506"/>
              <a:gd name="connsiteY395" fmla="*/ 847445 h 1060870"/>
              <a:gd name="connsiteX396" fmla="*/ 491836 w 1425506"/>
              <a:gd name="connsiteY396" fmla="*/ 843278 h 1060870"/>
              <a:gd name="connsiteX397" fmla="*/ 490904 w 1425506"/>
              <a:gd name="connsiteY397" fmla="*/ 843576 h 1060870"/>
              <a:gd name="connsiteX398" fmla="*/ 489351 w 1425506"/>
              <a:gd name="connsiteY398" fmla="*/ 845659 h 1060870"/>
              <a:gd name="connsiteX399" fmla="*/ 490904 w 1425506"/>
              <a:gd name="connsiteY399" fmla="*/ 846552 h 1060870"/>
              <a:gd name="connsiteX400" fmla="*/ 493079 w 1425506"/>
              <a:gd name="connsiteY400" fmla="*/ 848338 h 1060870"/>
              <a:gd name="connsiteX401" fmla="*/ 493701 w 1425506"/>
              <a:gd name="connsiteY401" fmla="*/ 850719 h 1060870"/>
              <a:gd name="connsiteX402" fmla="*/ 493390 w 1425506"/>
              <a:gd name="connsiteY402" fmla="*/ 852803 h 1060870"/>
              <a:gd name="connsiteX403" fmla="*/ 494012 w 1425506"/>
              <a:gd name="connsiteY403" fmla="*/ 854291 h 1060870"/>
              <a:gd name="connsiteX404" fmla="*/ 498362 w 1425506"/>
              <a:gd name="connsiteY404" fmla="*/ 859053 h 1060870"/>
              <a:gd name="connsiteX405" fmla="*/ 500226 w 1425506"/>
              <a:gd name="connsiteY405" fmla="*/ 861137 h 1060870"/>
              <a:gd name="connsiteX406" fmla="*/ 503333 w 1425506"/>
              <a:gd name="connsiteY406" fmla="*/ 863816 h 1060870"/>
              <a:gd name="connsiteX407" fmla="*/ 505508 w 1425506"/>
              <a:gd name="connsiteY407" fmla="*/ 866793 h 1060870"/>
              <a:gd name="connsiteX408" fmla="*/ 507683 w 1425506"/>
              <a:gd name="connsiteY408" fmla="*/ 868281 h 1060870"/>
              <a:gd name="connsiteX409" fmla="*/ 508614 w 1425506"/>
              <a:gd name="connsiteY409" fmla="*/ 870365 h 1060870"/>
              <a:gd name="connsiteX410" fmla="*/ 514207 w 1425506"/>
              <a:gd name="connsiteY410" fmla="*/ 874234 h 1060870"/>
              <a:gd name="connsiteX411" fmla="*/ 521042 w 1425506"/>
              <a:gd name="connsiteY411" fmla="*/ 879592 h 1060870"/>
              <a:gd name="connsiteX412" fmla="*/ 522907 w 1425506"/>
              <a:gd name="connsiteY412" fmla="*/ 883164 h 1060870"/>
              <a:gd name="connsiteX413" fmla="*/ 528810 w 1425506"/>
              <a:gd name="connsiteY413" fmla="*/ 885248 h 1060870"/>
              <a:gd name="connsiteX414" fmla="*/ 531296 w 1425506"/>
              <a:gd name="connsiteY414" fmla="*/ 888224 h 1060870"/>
              <a:gd name="connsiteX415" fmla="*/ 534092 w 1425506"/>
              <a:gd name="connsiteY415" fmla="*/ 889713 h 1060870"/>
              <a:gd name="connsiteX416" fmla="*/ 535646 w 1425506"/>
              <a:gd name="connsiteY416" fmla="*/ 890605 h 1060870"/>
              <a:gd name="connsiteX417" fmla="*/ 535956 w 1425506"/>
              <a:gd name="connsiteY417" fmla="*/ 890605 h 1060870"/>
              <a:gd name="connsiteX418" fmla="*/ 537820 w 1425506"/>
              <a:gd name="connsiteY418" fmla="*/ 891200 h 1060870"/>
              <a:gd name="connsiteX419" fmla="*/ 542791 w 1425506"/>
              <a:gd name="connsiteY419" fmla="*/ 894177 h 1060870"/>
              <a:gd name="connsiteX420" fmla="*/ 543102 w 1425506"/>
              <a:gd name="connsiteY420" fmla="*/ 894474 h 1060870"/>
              <a:gd name="connsiteX421" fmla="*/ 543102 w 1425506"/>
              <a:gd name="connsiteY421" fmla="*/ 894772 h 1060870"/>
              <a:gd name="connsiteX422" fmla="*/ 543412 w 1425506"/>
              <a:gd name="connsiteY422" fmla="*/ 895367 h 1060870"/>
              <a:gd name="connsiteX423" fmla="*/ 542480 w 1425506"/>
              <a:gd name="connsiteY423" fmla="*/ 895070 h 1060870"/>
              <a:gd name="connsiteX424" fmla="*/ 542170 w 1425506"/>
              <a:gd name="connsiteY424" fmla="*/ 894772 h 1060870"/>
              <a:gd name="connsiteX425" fmla="*/ 541860 w 1425506"/>
              <a:gd name="connsiteY425" fmla="*/ 894772 h 1060870"/>
              <a:gd name="connsiteX426" fmla="*/ 540928 w 1425506"/>
              <a:gd name="connsiteY426" fmla="*/ 894475 h 1060870"/>
              <a:gd name="connsiteX427" fmla="*/ 539996 w 1425506"/>
              <a:gd name="connsiteY427" fmla="*/ 894475 h 1060870"/>
              <a:gd name="connsiteX428" fmla="*/ 537822 w 1425506"/>
              <a:gd name="connsiteY428" fmla="*/ 893880 h 1060870"/>
              <a:gd name="connsiteX429" fmla="*/ 537511 w 1425506"/>
              <a:gd name="connsiteY429" fmla="*/ 893880 h 1060870"/>
              <a:gd name="connsiteX430" fmla="*/ 536268 w 1425506"/>
              <a:gd name="connsiteY430" fmla="*/ 892689 h 1060870"/>
              <a:gd name="connsiteX431" fmla="*/ 533783 w 1425506"/>
              <a:gd name="connsiteY431" fmla="*/ 892094 h 1060870"/>
              <a:gd name="connsiteX432" fmla="*/ 533783 w 1425506"/>
              <a:gd name="connsiteY432" fmla="*/ 894475 h 1060870"/>
              <a:gd name="connsiteX433" fmla="*/ 538133 w 1425506"/>
              <a:gd name="connsiteY433" fmla="*/ 897750 h 1060870"/>
              <a:gd name="connsiteX434" fmla="*/ 542172 w 1425506"/>
              <a:gd name="connsiteY434" fmla="*/ 899833 h 1060870"/>
              <a:gd name="connsiteX435" fmla="*/ 541240 w 1425506"/>
              <a:gd name="connsiteY435" fmla="*/ 897452 h 1060870"/>
              <a:gd name="connsiteX436" fmla="*/ 538444 w 1425506"/>
              <a:gd name="connsiteY436" fmla="*/ 895964 h 1060870"/>
              <a:gd name="connsiteX437" fmla="*/ 537823 w 1425506"/>
              <a:gd name="connsiteY437" fmla="*/ 894475 h 1060870"/>
              <a:gd name="connsiteX438" fmla="*/ 538444 w 1425506"/>
              <a:gd name="connsiteY438" fmla="*/ 894772 h 1060870"/>
              <a:gd name="connsiteX439" fmla="*/ 540619 w 1425506"/>
              <a:gd name="connsiteY439" fmla="*/ 896261 h 1060870"/>
              <a:gd name="connsiteX440" fmla="*/ 540929 w 1425506"/>
              <a:gd name="connsiteY440" fmla="*/ 896261 h 1060870"/>
              <a:gd name="connsiteX441" fmla="*/ 542483 w 1425506"/>
              <a:gd name="connsiteY441" fmla="*/ 896856 h 1060870"/>
              <a:gd name="connsiteX442" fmla="*/ 543104 w 1425506"/>
              <a:gd name="connsiteY442" fmla="*/ 897451 h 1060870"/>
              <a:gd name="connsiteX443" fmla="*/ 544968 w 1425506"/>
              <a:gd name="connsiteY443" fmla="*/ 898940 h 1060870"/>
              <a:gd name="connsiteX444" fmla="*/ 545590 w 1425506"/>
              <a:gd name="connsiteY444" fmla="*/ 899237 h 1060870"/>
              <a:gd name="connsiteX445" fmla="*/ 547454 w 1425506"/>
              <a:gd name="connsiteY445" fmla="*/ 900129 h 1060870"/>
              <a:gd name="connsiteX446" fmla="*/ 550561 w 1425506"/>
              <a:gd name="connsiteY446" fmla="*/ 900725 h 1060870"/>
              <a:gd name="connsiteX447" fmla="*/ 551804 w 1425506"/>
              <a:gd name="connsiteY447" fmla="*/ 901022 h 1060870"/>
              <a:gd name="connsiteX448" fmla="*/ 554600 w 1425506"/>
              <a:gd name="connsiteY448" fmla="*/ 901319 h 1060870"/>
              <a:gd name="connsiteX449" fmla="*/ 559261 w 1425506"/>
              <a:gd name="connsiteY449" fmla="*/ 903701 h 1060870"/>
              <a:gd name="connsiteX450" fmla="*/ 559882 w 1425506"/>
              <a:gd name="connsiteY450" fmla="*/ 904593 h 1060870"/>
              <a:gd name="connsiteX451" fmla="*/ 562678 w 1425506"/>
              <a:gd name="connsiteY451" fmla="*/ 906677 h 1060870"/>
              <a:gd name="connsiteX452" fmla="*/ 563921 w 1425506"/>
              <a:gd name="connsiteY452" fmla="*/ 906677 h 1060870"/>
              <a:gd name="connsiteX453" fmla="*/ 565475 w 1425506"/>
              <a:gd name="connsiteY453" fmla="*/ 908760 h 1060870"/>
              <a:gd name="connsiteX454" fmla="*/ 566717 w 1425506"/>
              <a:gd name="connsiteY454" fmla="*/ 909356 h 1060870"/>
              <a:gd name="connsiteX455" fmla="*/ 568582 w 1425506"/>
              <a:gd name="connsiteY455" fmla="*/ 911439 h 1060870"/>
              <a:gd name="connsiteX456" fmla="*/ 567960 w 1425506"/>
              <a:gd name="connsiteY456" fmla="*/ 911737 h 1060870"/>
              <a:gd name="connsiteX457" fmla="*/ 566717 w 1425506"/>
              <a:gd name="connsiteY457" fmla="*/ 912034 h 1060870"/>
              <a:gd name="connsiteX458" fmla="*/ 568582 w 1425506"/>
              <a:gd name="connsiteY458" fmla="*/ 912926 h 1060870"/>
              <a:gd name="connsiteX459" fmla="*/ 567339 w 1425506"/>
              <a:gd name="connsiteY459" fmla="*/ 913521 h 1060870"/>
              <a:gd name="connsiteX460" fmla="*/ 566096 w 1425506"/>
              <a:gd name="connsiteY460" fmla="*/ 914117 h 1060870"/>
              <a:gd name="connsiteX461" fmla="*/ 567028 w 1425506"/>
              <a:gd name="connsiteY461" fmla="*/ 917391 h 1060870"/>
              <a:gd name="connsiteX462" fmla="*/ 567028 w 1425506"/>
              <a:gd name="connsiteY462" fmla="*/ 918879 h 1060870"/>
              <a:gd name="connsiteX463" fmla="*/ 567649 w 1425506"/>
              <a:gd name="connsiteY463" fmla="*/ 919772 h 1060870"/>
              <a:gd name="connsiteX464" fmla="*/ 567649 w 1425506"/>
              <a:gd name="connsiteY464" fmla="*/ 921558 h 1060870"/>
              <a:gd name="connsiteX465" fmla="*/ 568581 w 1425506"/>
              <a:gd name="connsiteY465" fmla="*/ 922153 h 1060870"/>
              <a:gd name="connsiteX466" fmla="*/ 567338 w 1425506"/>
              <a:gd name="connsiteY466" fmla="*/ 923046 h 1060870"/>
              <a:gd name="connsiteX467" fmla="*/ 567959 w 1425506"/>
              <a:gd name="connsiteY467" fmla="*/ 923343 h 1060870"/>
              <a:gd name="connsiteX468" fmla="*/ 570756 w 1425506"/>
              <a:gd name="connsiteY468" fmla="*/ 924831 h 1060870"/>
              <a:gd name="connsiteX469" fmla="*/ 571377 w 1425506"/>
              <a:gd name="connsiteY469" fmla="*/ 926319 h 1060870"/>
              <a:gd name="connsiteX470" fmla="*/ 572309 w 1425506"/>
              <a:gd name="connsiteY470" fmla="*/ 924533 h 1060870"/>
              <a:gd name="connsiteX471" fmla="*/ 572930 w 1425506"/>
              <a:gd name="connsiteY471" fmla="*/ 925129 h 1060870"/>
              <a:gd name="connsiteX472" fmla="*/ 573240 w 1425506"/>
              <a:gd name="connsiteY472" fmla="*/ 926617 h 1060870"/>
              <a:gd name="connsiteX473" fmla="*/ 571687 w 1425506"/>
              <a:gd name="connsiteY473" fmla="*/ 927510 h 1060870"/>
              <a:gd name="connsiteX474" fmla="*/ 570755 w 1425506"/>
              <a:gd name="connsiteY474" fmla="*/ 928700 h 1060870"/>
              <a:gd name="connsiteX475" fmla="*/ 573862 w 1425506"/>
              <a:gd name="connsiteY475" fmla="*/ 928700 h 1060870"/>
              <a:gd name="connsiteX476" fmla="*/ 574172 w 1425506"/>
              <a:gd name="connsiteY476" fmla="*/ 929296 h 1060870"/>
              <a:gd name="connsiteX477" fmla="*/ 576037 w 1425506"/>
              <a:gd name="connsiteY477" fmla="*/ 929891 h 1060870"/>
              <a:gd name="connsiteX478" fmla="*/ 577901 w 1425506"/>
              <a:gd name="connsiteY478" fmla="*/ 929594 h 1060870"/>
              <a:gd name="connsiteX479" fmla="*/ 580076 w 1425506"/>
              <a:gd name="connsiteY479" fmla="*/ 930784 h 1060870"/>
              <a:gd name="connsiteX480" fmla="*/ 581629 w 1425506"/>
              <a:gd name="connsiteY480" fmla="*/ 930189 h 1060870"/>
              <a:gd name="connsiteX481" fmla="*/ 584115 w 1425506"/>
              <a:gd name="connsiteY481" fmla="*/ 930784 h 1060870"/>
              <a:gd name="connsiteX482" fmla="*/ 586600 w 1425506"/>
              <a:gd name="connsiteY482" fmla="*/ 929892 h 1060870"/>
              <a:gd name="connsiteX483" fmla="*/ 588465 w 1425506"/>
              <a:gd name="connsiteY483" fmla="*/ 929297 h 1060870"/>
              <a:gd name="connsiteX484" fmla="*/ 590018 w 1425506"/>
              <a:gd name="connsiteY484" fmla="*/ 927511 h 1060870"/>
              <a:gd name="connsiteX485" fmla="*/ 585668 w 1425506"/>
              <a:gd name="connsiteY485" fmla="*/ 926618 h 1060870"/>
              <a:gd name="connsiteX486" fmla="*/ 586600 w 1425506"/>
              <a:gd name="connsiteY486" fmla="*/ 925726 h 1060870"/>
              <a:gd name="connsiteX487" fmla="*/ 592503 w 1425506"/>
              <a:gd name="connsiteY487" fmla="*/ 926321 h 1060870"/>
              <a:gd name="connsiteX488" fmla="*/ 595610 w 1425506"/>
              <a:gd name="connsiteY488" fmla="*/ 925429 h 1060870"/>
              <a:gd name="connsiteX489" fmla="*/ 597475 w 1425506"/>
              <a:gd name="connsiteY489" fmla="*/ 926024 h 1060870"/>
              <a:gd name="connsiteX490" fmla="*/ 597164 w 1425506"/>
              <a:gd name="connsiteY490" fmla="*/ 927214 h 1060870"/>
              <a:gd name="connsiteX491" fmla="*/ 594057 w 1425506"/>
              <a:gd name="connsiteY491" fmla="*/ 926917 h 1060870"/>
              <a:gd name="connsiteX492" fmla="*/ 592815 w 1425506"/>
              <a:gd name="connsiteY492" fmla="*/ 928108 h 1060870"/>
              <a:gd name="connsiteX493" fmla="*/ 595300 w 1425506"/>
              <a:gd name="connsiteY493" fmla="*/ 928405 h 1060870"/>
              <a:gd name="connsiteX494" fmla="*/ 595300 w 1425506"/>
              <a:gd name="connsiteY494" fmla="*/ 929000 h 1060870"/>
              <a:gd name="connsiteX495" fmla="*/ 595610 w 1425506"/>
              <a:gd name="connsiteY495" fmla="*/ 929596 h 1060870"/>
              <a:gd name="connsiteX496" fmla="*/ 598717 w 1425506"/>
              <a:gd name="connsiteY496" fmla="*/ 928107 h 1060870"/>
              <a:gd name="connsiteX497" fmla="*/ 599649 w 1425506"/>
              <a:gd name="connsiteY497" fmla="*/ 927810 h 1060870"/>
              <a:gd name="connsiteX498" fmla="*/ 599649 w 1425506"/>
              <a:gd name="connsiteY498" fmla="*/ 928107 h 1060870"/>
              <a:gd name="connsiteX499" fmla="*/ 601824 w 1425506"/>
              <a:gd name="connsiteY499" fmla="*/ 928107 h 1060870"/>
              <a:gd name="connsiteX500" fmla="*/ 608038 w 1425506"/>
              <a:gd name="connsiteY500" fmla="*/ 927810 h 1060870"/>
              <a:gd name="connsiteX501" fmla="*/ 609902 w 1425506"/>
              <a:gd name="connsiteY501" fmla="*/ 926620 h 1060870"/>
              <a:gd name="connsiteX502" fmla="*/ 605242 w 1425506"/>
              <a:gd name="connsiteY502" fmla="*/ 926024 h 1060870"/>
              <a:gd name="connsiteX503" fmla="*/ 600892 w 1425506"/>
              <a:gd name="connsiteY503" fmla="*/ 924536 h 1060870"/>
              <a:gd name="connsiteX504" fmla="*/ 598717 w 1425506"/>
              <a:gd name="connsiteY504" fmla="*/ 924536 h 1060870"/>
              <a:gd name="connsiteX505" fmla="*/ 600581 w 1425506"/>
              <a:gd name="connsiteY505" fmla="*/ 923643 h 1060870"/>
              <a:gd name="connsiteX506" fmla="*/ 602445 w 1425506"/>
              <a:gd name="connsiteY506" fmla="*/ 921857 h 1060870"/>
              <a:gd name="connsiteX507" fmla="*/ 606174 w 1425506"/>
              <a:gd name="connsiteY507" fmla="*/ 920369 h 1060870"/>
              <a:gd name="connsiteX508" fmla="*/ 612077 w 1425506"/>
              <a:gd name="connsiteY508" fmla="*/ 920666 h 1060870"/>
              <a:gd name="connsiteX509" fmla="*/ 616427 w 1425506"/>
              <a:gd name="connsiteY509" fmla="*/ 920964 h 1060870"/>
              <a:gd name="connsiteX510" fmla="*/ 616737 w 1425506"/>
              <a:gd name="connsiteY510" fmla="*/ 921261 h 1060870"/>
              <a:gd name="connsiteX511" fmla="*/ 612698 w 1425506"/>
              <a:gd name="connsiteY511" fmla="*/ 922451 h 1060870"/>
              <a:gd name="connsiteX512" fmla="*/ 612698 w 1425506"/>
              <a:gd name="connsiteY512" fmla="*/ 923940 h 1060870"/>
              <a:gd name="connsiteX513" fmla="*/ 610212 w 1425506"/>
              <a:gd name="connsiteY513" fmla="*/ 923940 h 1060870"/>
              <a:gd name="connsiteX514" fmla="*/ 610523 w 1425506"/>
              <a:gd name="connsiteY514" fmla="*/ 925130 h 1060870"/>
              <a:gd name="connsiteX515" fmla="*/ 613941 w 1425506"/>
              <a:gd name="connsiteY515" fmla="*/ 925130 h 1060870"/>
              <a:gd name="connsiteX516" fmla="*/ 614251 w 1425506"/>
              <a:gd name="connsiteY516" fmla="*/ 925130 h 1060870"/>
              <a:gd name="connsiteX517" fmla="*/ 617047 w 1425506"/>
              <a:gd name="connsiteY517" fmla="*/ 925130 h 1060870"/>
              <a:gd name="connsiteX518" fmla="*/ 621397 w 1425506"/>
              <a:gd name="connsiteY518" fmla="*/ 924535 h 1060870"/>
              <a:gd name="connsiteX519" fmla="*/ 625436 w 1425506"/>
              <a:gd name="connsiteY519" fmla="*/ 927214 h 1060870"/>
              <a:gd name="connsiteX520" fmla="*/ 632582 w 1425506"/>
              <a:gd name="connsiteY520" fmla="*/ 930488 h 1060870"/>
              <a:gd name="connsiteX521" fmla="*/ 636000 w 1425506"/>
              <a:gd name="connsiteY521" fmla="*/ 930488 h 1060870"/>
              <a:gd name="connsiteX522" fmla="*/ 638486 w 1425506"/>
              <a:gd name="connsiteY522" fmla="*/ 931084 h 1060870"/>
              <a:gd name="connsiteX523" fmla="*/ 643146 w 1425506"/>
              <a:gd name="connsiteY523" fmla="*/ 933762 h 1060870"/>
              <a:gd name="connsiteX524" fmla="*/ 654642 w 1425506"/>
              <a:gd name="connsiteY524" fmla="*/ 933762 h 1060870"/>
              <a:gd name="connsiteX525" fmla="*/ 656817 w 1425506"/>
              <a:gd name="connsiteY525" fmla="*/ 935251 h 1060870"/>
              <a:gd name="connsiteX526" fmla="*/ 660235 w 1425506"/>
              <a:gd name="connsiteY526" fmla="*/ 937632 h 1060870"/>
              <a:gd name="connsiteX527" fmla="*/ 663963 w 1425506"/>
              <a:gd name="connsiteY527" fmla="*/ 941204 h 1060870"/>
              <a:gd name="connsiteX528" fmla="*/ 669867 w 1425506"/>
              <a:gd name="connsiteY528" fmla="*/ 946562 h 1060870"/>
              <a:gd name="connsiteX529" fmla="*/ 672352 w 1425506"/>
              <a:gd name="connsiteY529" fmla="*/ 949539 h 1060870"/>
              <a:gd name="connsiteX530" fmla="*/ 673595 w 1425506"/>
              <a:gd name="connsiteY530" fmla="*/ 950134 h 1060870"/>
              <a:gd name="connsiteX531" fmla="*/ 676702 w 1425506"/>
              <a:gd name="connsiteY531" fmla="*/ 952218 h 1060870"/>
              <a:gd name="connsiteX532" fmla="*/ 679809 w 1425506"/>
              <a:gd name="connsiteY532" fmla="*/ 954897 h 1060870"/>
              <a:gd name="connsiteX533" fmla="*/ 683848 w 1425506"/>
              <a:gd name="connsiteY533" fmla="*/ 957576 h 1060870"/>
              <a:gd name="connsiteX534" fmla="*/ 690062 w 1425506"/>
              <a:gd name="connsiteY534" fmla="*/ 959064 h 1060870"/>
              <a:gd name="connsiteX535" fmla="*/ 693169 w 1425506"/>
              <a:gd name="connsiteY535" fmla="*/ 960552 h 1060870"/>
              <a:gd name="connsiteX536" fmla="*/ 695034 w 1425506"/>
              <a:gd name="connsiteY536" fmla="*/ 962338 h 1060870"/>
              <a:gd name="connsiteX537" fmla="*/ 697519 w 1425506"/>
              <a:gd name="connsiteY537" fmla="*/ 962933 h 1060870"/>
              <a:gd name="connsiteX538" fmla="*/ 699073 w 1425506"/>
              <a:gd name="connsiteY538" fmla="*/ 964124 h 1060870"/>
              <a:gd name="connsiteX539" fmla="*/ 700004 w 1425506"/>
              <a:gd name="connsiteY539" fmla="*/ 965910 h 1060870"/>
              <a:gd name="connsiteX540" fmla="*/ 701247 w 1425506"/>
              <a:gd name="connsiteY540" fmla="*/ 966505 h 1060870"/>
              <a:gd name="connsiteX541" fmla="*/ 702490 w 1425506"/>
              <a:gd name="connsiteY541" fmla="*/ 968291 h 1060870"/>
              <a:gd name="connsiteX542" fmla="*/ 704665 w 1425506"/>
              <a:gd name="connsiteY542" fmla="*/ 969780 h 1060870"/>
              <a:gd name="connsiteX543" fmla="*/ 706529 w 1425506"/>
              <a:gd name="connsiteY543" fmla="*/ 970970 h 1060870"/>
              <a:gd name="connsiteX544" fmla="*/ 706219 w 1425506"/>
              <a:gd name="connsiteY544" fmla="*/ 969482 h 1060870"/>
              <a:gd name="connsiteX545" fmla="*/ 706529 w 1425506"/>
              <a:gd name="connsiteY545" fmla="*/ 968887 h 1060870"/>
              <a:gd name="connsiteX546" fmla="*/ 707150 w 1425506"/>
              <a:gd name="connsiteY546" fmla="*/ 969482 h 1060870"/>
              <a:gd name="connsiteX547" fmla="*/ 707150 w 1425506"/>
              <a:gd name="connsiteY547" fmla="*/ 971566 h 1060870"/>
              <a:gd name="connsiteX548" fmla="*/ 708082 w 1425506"/>
              <a:gd name="connsiteY548" fmla="*/ 971863 h 1060870"/>
              <a:gd name="connsiteX549" fmla="*/ 709636 w 1425506"/>
              <a:gd name="connsiteY549" fmla="*/ 971268 h 1060870"/>
              <a:gd name="connsiteX550" fmla="*/ 710257 w 1425506"/>
              <a:gd name="connsiteY550" fmla="*/ 971565 h 1060870"/>
              <a:gd name="connsiteX551" fmla="*/ 709947 w 1425506"/>
              <a:gd name="connsiteY551" fmla="*/ 972160 h 1060870"/>
              <a:gd name="connsiteX552" fmla="*/ 709637 w 1425506"/>
              <a:gd name="connsiteY552" fmla="*/ 973351 h 1060870"/>
              <a:gd name="connsiteX553" fmla="*/ 710258 w 1425506"/>
              <a:gd name="connsiteY553" fmla="*/ 973351 h 1060870"/>
              <a:gd name="connsiteX554" fmla="*/ 710880 w 1425506"/>
              <a:gd name="connsiteY554" fmla="*/ 973351 h 1060870"/>
              <a:gd name="connsiteX555" fmla="*/ 711190 w 1425506"/>
              <a:gd name="connsiteY555" fmla="*/ 975137 h 1060870"/>
              <a:gd name="connsiteX556" fmla="*/ 712121 w 1425506"/>
              <a:gd name="connsiteY556" fmla="*/ 976327 h 1060870"/>
              <a:gd name="connsiteX557" fmla="*/ 717403 w 1425506"/>
              <a:gd name="connsiteY557" fmla="*/ 980792 h 1060870"/>
              <a:gd name="connsiteX558" fmla="*/ 719889 w 1425506"/>
              <a:gd name="connsiteY558" fmla="*/ 981388 h 1060870"/>
              <a:gd name="connsiteX559" fmla="*/ 728278 w 1425506"/>
              <a:gd name="connsiteY559" fmla="*/ 984364 h 1060870"/>
              <a:gd name="connsiteX560" fmla="*/ 729521 w 1425506"/>
              <a:gd name="connsiteY560" fmla="*/ 984960 h 1060870"/>
              <a:gd name="connsiteX561" fmla="*/ 728589 w 1425506"/>
              <a:gd name="connsiteY561" fmla="*/ 986448 h 1060870"/>
              <a:gd name="connsiteX562" fmla="*/ 733560 w 1425506"/>
              <a:gd name="connsiteY562" fmla="*/ 987936 h 1060870"/>
              <a:gd name="connsiteX563" fmla="*/ 733871 w 1425506"/>
              <a:gd name="connsiteY563" fmla="*/ 987341 h 1060870"/>
              <a:gd name="connsiteX564" fmla="*/ 735113 w 1425506"/>
              <a:gd name="connsiteY564" fmla="*/ 989127 h 1060870"/>
              <a:gd name="connsiteX565" fmla="*/ 729210 w 1425506"/>
              <a:gd name="connsiteY565" fmla="*/ 987936 h 1060870"/>
              <a:gd name="connsiteX566" fmla="*/ 717093 w 1425506"/>
              <a:gd name="connsiteY566" fmla="*/ 983769 h 1060870"/>
              <a:gd name="connsiteX567" fmla="*/ 718024 w 1425506"/>
              <a:gd name="connsiteY567" fmla="*/ 985555 h 1060870"/>
              <a:gd name="connsiteX568" fmla="*/ 711499 w 1425506"/>
              <a:gd name="connsiteY568" fmla="*/ 983471 h 1060870"/>
              <a:gd name="connsiteX569" fmla="*/ 702800 w 1425506"/>
              <a:gd name="connsiteY569" fmla="*/ 978411 h 1060870"/>
              <a:gd name="connsiteX570" fmla="*/ 681361 w 1425506"/>
              <a:gd name="connsiteY570" fmla="*/ 975732 h 1060870"/>
              <a:gd name="connsiteX571" fmla="*/ 671419 w 1425506"/>
              <a:gd name="connsiteY571" fmla="*/ 973648 h 1060870"/>
              <a:gd name="connsiteX572" fmla="*/ 671109 w 1425506"/>
              <a:gd name="connsiteY572" fmla="*/ 978411 h 1060870"/>
              <a:gd name="connsiteX573" fmla="*/ 679498 w 1425506"/>
              <a:gd name="connsiteY573" fmla="*/ 980792 h 1060870"/>
              <a:gd name="connsiteX574" fmla="*/ 688819 w 1425506"/>
              <a:gd name="connsiteY574" fmla="*/ 979900 h 1060870"/>
              <a:gd name="connsiteX575" fmla="*/ 700625 w 1425506"/>
              <a:gd name="connsiteY575" fmla="*/ 984663 h 1060870"/>
              <a:gd name="connsiteX576" fmla="*/ 709014 w 1425506"/>
              <a:gd name="connsiteY576" fmla="*/ 986449 h 1060870"/>
              <a:gd name="connsiteX577" fmla="*/ 711811 w 1425506"/>
              <a:gd name="connsiteY577" fmla="*/ 990616 h 1060870"/>
              <a:gd name="connsiteX578" fmla="*/ 738221 w 1425506"/>
              <a:gd name="connsiteY578" fmla="*/ 996867 h 1060870"/>
              <a:gd name="connsiteX579" fmla="*/ 734492 w 1425506"/>
              <a:gd name="connsiteY579" fmla="*/ 991806 h 1060870"/>
              <a:gd name="connsiteX580" fmla="*/ 742570 w 1425506"/>
              <a:gd name="connsiteY580" fmla="*/ 996569 h 1060870"/>
              <a:gd name="connsiteX581" fmla="*/ 747231 w 1425506"/>
              <a:gd name="connsiteY581" fmla="*/ 995378 h 1060870"/>
              <a:gd name="connsiteX582" fmla="*/ 758727 w 1425506"/>
              <a:gd name="connsiteY582" fmla="*/ 1002820 h 1060870"/>
              <a:gd name="connsiteX583" fmla="*/ 768048 w 1425506"/>
              <a:gd name="connsiteY583" fmla="*/ 1006690 h 1060870"/>
              <a:gd name="connsiteX584" fmla="*/ 770223 w 1425506"/>
              <a:gd name="connsiteY584" fmla="*/ 1008773 h 1060870"/>
              <a:gd name="connsiteX585" fmla="*/ 773641 w 1425506"/>
              <a:gd name="connsiteY585" fmla="*/ 1011452 h 1060870"/>
              <a:gd name="connsiteX586" fmla="*/ 781719 w 1425506"/>
              <a:gd name="connsiteY586" fmla="*/ 1012941 h 1060870"/>
              <a:gd name="connsiteX587" fmla="*/ 784826 w 1425506"/>
              <a:gd name="connsiteY587" fmla="*/ 1015024 h 1060870"/>
              <a:gd name="connsiteX588" fmla="*/ 788555 w 1425506"/>
              <a:gd name="connsiteY588" fmla="*/ 1021275 h 1060870"/>
              <a:gd name="connsiteX589" fmla="*/ 808750 w 1425506"/>
              <a:gd name="connsiteY589" fmla="*/ 1031396 h 1060870"/>
              <a:gd name="connsiteX590" fmla="*/ 815586 w 1425506"/>
              <a:gd name="connsiteY590" fmla="*/ 1035861 h 1060870"/>
              <a:gd name="connsiteX591" fmla="*/ 814032 w 1425506"/>
              <a:gd name="connsiteY591" fmla="*/ 1031693 h 1060870"/>
              <a:gd name="connsiteX592" fmla="*/ 810614 w 1425506"/>
              <a:gd name="connsiteY592" fmla="*/ 1029014 h 1060870"/>
              <a:gd name="connsiteX593" fmla="*/ 808750 w 1425506"/>
              <a:gd name="connsiteY593" fmla="*/ 1027526 h 1060870"/>
              <a:gd name="connsiteX594" fmla="*/ 805643 w 1425506"/>
              <a:gd name="connsiteY594" fmla="*/ 1026038 h 1060870"/>
              <a:gd name="connsiteX595" fmla="*/ 806265 w 1425506"/>
              <a:gd name="connsiteY595" fmla="*/ 1023061 h 1060870"/>
              <a:gd name="connsiteX596" fmla="*/ 804400 w 1425506"/>
              <a:gd name="connsiteY596" fmla="*/ 1017703 h 1060870"/>
              <a:gd name="connsiteX597" fmla="*/ 805643 w 1425506"/>
              <a:gd name="connsiteY597" fmla="*/ 1017406 h 1060870"/>
              <a:gd name="connsiteX598" fmla="*/ 807507 w 1425506"/>
              <a:gd name="connsiteY598" fmla="*/ 1020085 h 1060870"/>
              <a:gd name="connsiteX599" fmla="*/ 807507 w 1425506"/>
              <a:gd name="connsiteY599" fmla="*/ 1021871 h 1060870"/>
              <a:gd name="connsiteX600" fmla="*/ 807507 w 1425506"/>
              <a:gd name="connsiteY600" fmla="*/ 1022168 h 1060870"/>
              <a:gd name="connsiteX601" fmla="*/ 808439 w 1425506"/>
              <a:gd name="connsiteY601" fmla="*/ 1025442 h 1060870"/>
              <a:gd name="connsiteX602" fmla="*/ 809370 w 1425506"/>
              <a:gd name="connsiteY602" fmla="*/ 1026038 h 1060870"/>
              <a:gd name="connsiteX603" fmla="*/ 810613 w 1425506"/>
              <a:gd name="connsiteY603" fmla="*/ 1029014 h 1060870"/>
              <a:gd name="connsiteX604" fmla="*/ 812800 w 1425506"/>
              <a:gd name="connsiteY604" fmla="*/ 1029913 h 1060870"/>
              <a:gd name="connsiteX605" fmla="*/ 813731 w 1425506"/>
              <a:gd name="connsiteY605" fmla="*/ 1030210 h 1060870"/>
              <a:gd name="connsiteX606" fmla="*/ 820256 w 1425506"/>
              <a:gd name="connsiteY606" fmla="*/ 1029913 h 1060870"/>
              <a:gd name="connsiteX607" fmla="*/ 827091 w 1425506"/>
              <a:gd name="connsiteY607" fmla="*/ 1029021 h 1060870"/>
              <a:gd name="connsiteX608" fmla="*/ 828334 w 1425506"/>
              <a:gd name="connsiteY608" fmla="*/ 1023961 h 1060870"/>
              <a:gd name="connsiteX609" fmla="*/ 829888 w 1425506"/>
              <a:gd name="connsiteY609" fmla="*/ 1021282 h 1060870"/>
              <a:gd name="connsiteX610" fmla="*/ 832063 w 1425506"/>
              <a:gd name="connsiteY610" fmla="*/ 1023365 h 1060870"/>
              <a:gd name="connsiteX611" fmla="*/ 835791 w 1425506"/>
              <a:gd name="connsiteY611" fmla="*/ 1022473 h 1060870"/>
              <a:gd name="connsiteX612" fmla="*/ 828956 w 1425506"/>
              <a:gd name="connsiteY612" fmla="*/ 1015626 h 1060870"/>
              <a:gd name="connsiteX613" fmla="*/ 810935 w 1425506"/>
              <a:gd name="connsiteY613" fmla="*/ 1004315 h 1060870"/>
              <a:gd name="connsiteX614" fmla="*/ 810935 w 1425506"/>
              <a:gd name="connsiteY614" fmla="*/ 996278 h 1060870"/>
              <a:gd name="connsiteX615" fmla="*/ 803789 w 1425506"/>
              <a:gd name="connsiteY615" fmla="*/ 987645 h 1060870"/>
              <a:gd name="connsiteX616" fmla="*/ 806274 w 1425506"/>
              <a:gd name="connsiteY616" fmla="*/ 962641 h 1060870"/>
              <a:gd name="connsiteX617" fmla="*/ 819013 w 1425506"/>
              <a:gd name="connsiteY617" fmla="*/ 960855 h 1060870"/>
              <a:gd name="connsiteX618" fmla="*/ 816217 w 1425506"/>
              <a:gd name="connsiteY618" fmla="*/ 931386 h 1060870"/>
              <a:gd name="connsiteX619" fmla="*/ 841695 w 1425506"/>
              <a:gd name="connsiteY619" fmla="*/ 913229 h 1060870"/>
              <a:gd name="connsiteX620" fmla="*/ 839830 w 1425506"/>
              <a:gd name="connsiteY620" fmla="*/ 897453 h 1060870"/>
              <a:gd name="connsiteX621" fmla="*/ 850705 w 1425506"/>
              <a:gd name="connsiteY621" fmla="*/ 891500 h 1060870"/>
              <a:gd name="connsiteX622" fmla="*/ 867172 w 1425506"/>
              <a:gd name="connsiteY622" fmla="*/ 887035 h 1060870"/>
              <a:gd name="connsiteX623" fmla="*/ 884261 w 1425506"/>
              <a:gd name="connsiteY623" fmla="*/ 879295 h 1060870"/>
              <a:gd name="connsiteX624" fmla="*/ 872454 w 1425506"/>
              <a:gd name="connsiteY624" fmla="*/ 854292 h 1060870"/>
              <a:gd name="connsiteX625" fmla="*/ 863444 w 1425506"/>
              <a:gd name="connsiteY625" fmla="*/ 848041 h 1060870"/>
              <a:gd name="connsiteX626" fmla="*/ 862512 w 1425506"/>
              <a:gd name="connsiteY626" fmla="*/ 839409 h 1060870"/>
              <a:gd name="connsiteX627" fmla="*/ 883329 w 1425506"/>
              <a:gd name="connsiteY627" fmla="*/ 837623 h 1060870"/>
              <a:gd name="connsiteX628" fmla="*/ 876183 w 1425506"/>
              <a:gd name="connsiteY628" fmla="*/ 815894 h 1060870"/>
              <a:gd name="connsiteX629" fmla="*/ 846977 w 1425506"/>
              <a:gd name="connsiteY629" fmla="*/ 799522 h 1060870"/>
              <a:gd name="connsiteX630" fmla="*/ 846977 w 1425506"/>
              <a:gd name="connsiteY630" fmla="*/ 766482 h 1060870"/>
              <a:gd name="connsiteX631" fmla="*/ 856920 w 1425506"/>
              <a:gd name="connsiteY631" fmla="*/ 731953 h 1060870"/>
              <a:gd name="connsiteX632" fmla="*/ 869658 w 1425506"/>
              <a:gd name="connsiteY632" fmla="*/ 718856 h 1060870"/>
              <a:gd name="connsiteX633" fmla="*/ 900418 w 1425506"/>
              <a:gd name="connsiteY633" fmla="*/ 745050 h 1060870"/>
              <a:gd name="connsiteX634" fmla="*/ 919371 w 1425506"/>
              <a:gd name="connsiteY634" fmla="*/ 742371 h 1060870"/>
              <a:gd name="connsiteX635" fmla="*/ 942052 w 1425506"/>
              <a:gd name="connsiteY635" fmla="*/ 732846 h 1060870"/>
              <a:gd name="connsiteX636" fmla="*/ 965666 w 1425506"/>
              <a:gd name="connsiteY636" fmla="*/ 725702 h 1060870"/>
              <a:gd name="connsiteX637" fmla="*/ 992076 w 1425506"/>
              <a:gd name="connsiteY637" fmla="*/ 733739 h 1060870"/>
              <a:gd name="connsiteX638" fmla="*/ 1020971 w 1425506"/>
              <a:gd name="connsiteY638" fmla="*/ 720642 h 1060870"/>
              <a:gd name="connsiteX639" fmla="*/ 1026253 w 1425506"/>
              <a:gd name="connsiteY639" fmla="*/ 718856 h 1060870"/>
              <a:gd name="connsiteX640" fmla="*/ 1035264 w 1425506"/>
              <a:gd name="connsiteY640" fmla="*/ 726000 h 1060870"/>
              <a:gd name="connsiteX641" fmla="*/ 1047692 w 1425506"/>
              <a:gd name="connsiteY641" fmla="*/ 726000 h 1060870"/>
              <a:gd name="connsiteX642" fmla="*/ 1071305 w 1425506"/>
              <a:gd name="connsiteY642" fmla="*/ 735227 h 1060870"/>
              <a:gd name="connsiteX643" fmla="*/ 1080937 w 1425506"/>
              <a:gd name="connsiteY643" fmla="*/ 733441 h 1060870"/>
              <a:gd name="connsiteX644" fmla="*/ 1083112 w 1425506"/>
              <a:gd name="connsiteY644" fmla="*/ 732549 h 1060870"/>
              <a:gd name="connsiteX645" fmla="*/ 1084665 w 1425506"/>
              <a:gd name="connsiteY645" fmla="*/ 733144 h 1060870"/>
              <a:gd name="connsiteX646" fmla="*/ 1084976 w 1425506"/>
              <a:gd name="connsiteY646" fmla="*/ 733441 h 1060870"/>
              <a:gd name="connsiteX647" fmla="*/ 1089015 w 1425506"/>
              <a:gd name="connsiteY647" fmla="*/ 737013 h 1060870"/>
              <a:gd name="connsiteX648" fmla="*/ 1089636 w 1425506"/>
              <a:gd name="connsiteY648" fmla="*/ 737608 h 1060870"/>
              <a:gd name="connsiteX649" fmla="*/ 1090258 w 1425506"/>
              <a:gd name="connsiteY649" fmla="*/ 738799 h 1060870"/>
              <a:gd name="connsiteX650" fmla="*/ 1101132 w 1425506"/>
              <a:gd name="connsiteY650" fmla="*/ 749813 h 1060870"/>
              <a:gd name="connsiteX651" fmla="*/ 1107968 w 1425506"/>
              <a:gd name="connsiteY651" fmla="*/ 734632 h 1060870"/>
              <a:gd name="connsiteX652" fmla="*/ 1113871 w 1425506"/>
              <a:gd name="connsiteY652" fmla="*/ 724809 h 1060870"/>
              <a:gd name="connsiteX653" fmla="*/ 1109832 w 1425506"/>
              <a:gd name="connsiteY653" fmla="*/ 696829 h 1060870"/>
              <a:gd name="connsiteX654" fmla="*/ 1118842 w 1425506"/>
              <a:gd name="connsiteY654" fmla="*/ 667955 h 1060870"/>
              <a:gd name="connsiteX655" fmla="*/ 1114492 w 1425506"/>
              <a:gd name="connsiteY655" fmla="*/ 652179 h 1060870"/>
              <a:gd name="connsiteX656" fmla="*/ 1143388 w 1425506"/>
              <a:gd name="connsiteY656" fmla="*/ 633129 h 1060870"/>
              <a:gd name="connsiteX657" fmla="*/ 1156127 w 1425506"/>
              <a:gd name="connsiteY657" fmla="*/ 634915 h 1060870"/>
              <a:gd name="connsiteX658" fmla="*/ 1178497 w 1425506"/>
              <a:gd name="connsiteY658" fmla="*/ 620925 h 1060870"/>
              <a:gd name="connsiteX659" fmla="*/ 1191236 w 1425506"/>
              <a:gd name="connsiteY659" fmla="*/ 618246 h 1060870"/>
              <a:gd name="connsiteX660" fmla="*/ 1194965 w 1425506"/>
              <a:gd name="connsiteY660" fmla="*/ 598005 h 1060870"/>
              <a:gd name="connsiteX661" fmla="*/ 1214228 w 1425506"/>
              <a:gd name="connsiteY661" fmla="*/ 604851 h 1060870"/>
              <a:gd name="connsiteX662" fmla="*/ 1263630 w 1425506"/>
              <a:gd name="connsiteY662" fmla="*/ 582229 h 1060870"/>
              <a:gd name="connsiteX663" fmla="*/ 1272641 w 1425506"/>
              <a:gd name="connsiteY663" fmla="*/ 570024 h 1060870"/>
              <a:gd name="connsiteX664" fmla="*/ 1323907 w 1425506"/>
              <a:gd name="connsiteY664" fmla="*/ 563773 h 1060870"/>
              <a:gd name="connsiteX665" fmla="*/ 1346899 w 1425506"/>
              <a:gd name="connsiteY665" fmla="*/ 581038 h 1060870"/>
              <a:gd name="connsiteX666" fmla="*/ 1360259 w 1425506"/>
              <a:gd name="connsiteY666" fmla="*/ 562583 h 1060870"/>
              <a:gd name="connsiteX667" fmla="*/ 1387290 w 1425506"/>
              <a:gd name="connsiteY667" fmla="*/ 562583 h 1060870"/>
              <a:gd name="connsiteX668" fmla="*/ 1405000 w 1425506"/>
              <a:gd name="connsiteY668" fmla="*/ 547700 h 1060870"/>
              <a:gd name="connsiteX669" fmla="*/ 1425507 w 1425506"/>
              <a:gd name="connsiteY669" fmla="*/ 537877 h 1060870"/>
              <a:gd name="connsiteX670" fmla="*/ 1417739 w 1425506"/>
              <a:gd name="connsiteY670" fmla="*/ 489655 h 1060870"/>
              <a:gd name="connsiteX671" fmla="*/ 1401272 w 1425506"/>
              <a:gd name="connsiteY671" fmla="*/ 479237 h 1060870"/>
              <a:gd name="connsiteX672" fmla="*/ 1395369 w 1425506"/>
              <a:gd name="connsiteY672" fmla="*/ 470605 h 1060870"/>
              <a:gd name="connsiteX673" fmla="*/ 1393505 w 1425506"/>
              <a:gd name="connsiteY673" fmla="*/ 458401 h 1060870"/>
              <a:gd name="connsiteX674" fmla="*/ 1368649 w 1425506"/>
              <a:gd name="connsiteY674" fmla="*/ 451555 h 1060870"/>
              <a:gd name="connsiteX675" fmla="*/ 1369891 w 1425506"/>
              <a:gd name="connsiteY675" fmla="*/ 441136 h 1060870"/>
              <a:gd name="connsiteX676" fmla="*/ 1373620 w 1425506"/>
              <a:gd name="connsiteY676" fmla="*/ 434885 h 1060870"/>
              <a:gd name="connsiteX677" fmla="*/ 1373620 w 1425506"/>
              <a:gd name="connsiteY677" fmla="*/ 426253 h 1060870"/>
              <a:gd name="connsiteX678" fmla="*/ 1359638 w 1425506"/>
              <a:gd name="connsiteY678" fmla="*/ 417323 h 1060870"/>
              <a:gd name="connsiteX679" fmla="*/ 1353113 w 1425506"/>
              <a:gd name="connsiteY679" fmla="*/ 407500 h 1060870"/>
              <a:gd name="connsiteX680" fmla="*/ 1342860 w 1425506"/>
              <a:gd name="connsiteY680" fmla="*/ 404821 h 1060870"/>
              <a:gd name="connsiteX681" fmla="*/ 1331986 w 1425506"/>
              <a:gd name="connsiteY681" fmla="*/ 394403 h 1060870"/>
              <a:gd name="connsiteX682" fmla="*/ 1296876 w 1425506"/>
              <a:gd name="connsiteY682" fmla="*/ 384580 h 1060870"/>
              <a:gd name="connsiteX683" fmla="*/ 1300604 w 1425506"/>
              <a:gd name="connsiteY683" fmla="*/ 366423 h 1060870"/>
              <a:gd name="connsiteX684" fmla="*/ 1311479 w 1425506"/>
              <a:gd name="connsiteY684" fmla="*/ 351540 h 1060870"/>
              <a:gd name="connsiteX685" fmla="*/ 1327014 w 1425506"/>
              <a:gd name="connsiteY685" fmla="*/ 359577 h 1060870"/>
              <a:gd name="connsiteX686" fmla="*/ 1334782 w 1425506"/>
              <a:gd name="connsiteY686" fmla="*/ 358981 h 1060870"/>
              <a:gd name="connsiteX687" fmla="*/ 1340375 w 1425506"/>
              <a:gd name="connsiteY687" fmla="*/ 345289 h 1060870"/>
              <a:gd name="connsiteX688" fmla="*/ 1357774 w 1425506"/>
              <a:gd name="connsiteY688" fmla="*/ 344694 h 1060870"/>
              <a:gd name="connsiteX689" fmla="*/ 1371134 w 1425506"/>
              <a:gd name="connsiteY689" fmla="*/ 326536 h 1060870"/>
              <a:gd name="connsiteX690" fmla="*/ 1369891 w 1425506"/>
              <a:gd name="connsiteY690" fmla="*/ 312844 h 1060870"/>
              <a:gd name="connsiteX691" fmla="*/ 1348142 w 1425506"/>
              <a:gd name="connsiteY691" fmla="*/ 295282 h 1060870"/>
              <a:gd name="connsiteX692" fmla="*/ 1353113 w 1425506"/>
              <a:gd name="connsiteY692" fmla="*/ 286054 h 1060870"/>
              <a:gd name="connsiteX693" fmla="*/ 1334782 w 1425506"/>
              <a:gd name="connsiteY693" fmla="*/ 257181 h 1060870"/>
              <a:gd name="connsiteX694" fmla="*/ 1347521 w 1425506"/>
              <a:gd name="connsiteY694" fmla="*/ 246762 h 1060870"/>
              <a:gd name="connsiteX695" fmla="*/ 1330743 w 1425506"/>
              <a:gd name="connsiteY695" fmla="*/ 230689 h 1060870"/>
              <a:gd name="connsiteX696" fmla="*/ 1320490 w 1425506"/>
              <a:gd name="connsiteY696" fmla="*/ 214913 h 1060870"/>
              <a:gd name="connsiteX697" fmla="*/ 1319558 w 1425506"/>
              <a:gd name="connsiteY697" fmla="*/ 206876 h 1060870"/>
              <a:gd name="connsiteX698" fmla="*/ 1324840 w 1425506"/>
              <a:gd name="connsiteY698" fmla="*/ 202708 h 1060870"/>
              <a:gd name="connsiteX699" fmla="*/ 1329190 w 1425506"/>
              <a:gd name="connsiteY699" fmla="*/ 214913 h 1060870"/>
              <a:gd name="connsiteX700" fmla="*/ 1331986 w 1425506"/>
              <a:gd name="connsiteY700" fmla="*/ 205983 h 1060870"/>
              <a:gd name="connsiteX701" fmla="*/ 1340375 w 1425506"/>
              <a:gd name="connsiteY701" fmla="*/ 212234 h 1060870"/>
              <a:gd name="connsiteX702" fmla="*/ 1354668 w 1425506"/>
              <a:gd name="connsiteY702" fmla="*/ 209555 h 1060870"/>
              <a:gd name="connsiteX703" fmla="*/ 1352182 w 1425506"/>
              <a:gd name="connsiteY703" fmla="*/ 203601 h 1060870"/>
              <a:gd name="connsiteX704" fmla="*/ 1331365 w 1425506"/>
              <a:gd name="connsiteY704" fmla="*/ 189909 h 1060870"/>
              <a:gd name="connsiteX705" fmla="*/ 1320490 w 1425506"/>
              <a:gd name="connsiteY705" fmla="*/ 153296 h 1060870"/>
              <a:gd name="connsiteX706" fmla="*/ 1316140 w 1425506"/>
              <a:gd name="connsiteY706" fmla="*/ 117874 h 1060870"/>
              <a:gd name="connsiteX707" fmla="*/ 1307130 w 1425506"/>
              <a:gd name="connsiteY707" fmla="*/ 97038 h 1060870"/>
              <a:gd name="connsiteX708" fmla="*/ 1299673 w 1425506"/>
              <a:gd name="connsiteY708" fmla="*/ 77095 h 1060870"/>
              <a:gd name="connsiteX709" fmla="*/ 1278856 w 1425506"/>
              <a:gd name="connsiteY709" fmla="*/ 80667 h 1060870"/>
              <a:gd name="connsiteX710" fmla="*/ 1248096 w 1425506"/>
              <a:gd name="connsiteY710" fmla="*/ 82155 h 1060870"/>
              <a:gd name="connsiteX711" fmla="*/ 1224483 w 1425506"/>
              <a:gd name="connsiteY711" fmla="*/ 58937 h 1060870"/>
              <a:gd name="connsiteX712" fmla="*/ 1191237 w 1425506"/>
              <a:gd name="connsiteY712" fmla="*/ 22325 h 1060870"/>
              <a:gd name="connsiteX713" fmla="*/ 1162963 w 1425506"/>
              <a:gd name="connsiteY713" fmla="*/ 19943 h 1060870"/>
              <a:gd name="connsiteX714" fmla="*/ 1140282 w 1425506"/>
              <a:gd name="connsiteY714" fmla="*/ 5953 h 1060870"/>
              <a:gd name="connsiteX715" fmla="*/ 1113251 w 1425506"/>
              <a:gd name="connsiteY715" fmla="*/ 0 h 1060870"/>
              <a:gd name="connsiteX716" fmla="*/ 433120 w 1425506"/>
              <a:gd name="connsiteY716" fmla="*/ 733739 h 1060870"/>
              <a:gd name="connsiteX717" fmla="*/ 431256 w 1425506"/>
              <a:gd name="connsiteY717" fmla="*/ 743859 h 1060870"/>
              <a:gd name="connsiteX718" fmla="*/ 429702 w 1425506"/>
              <a:gd name="connsiteY718" fmla="*/ 747729 h 1060870"/>
              <a:gd name="connsiteX719" fmla="*/ 425974 w 1425506"/>
              <a:gd name="connsiteY719" fmla="*/ 750110 h 1060870"/>
              <a:gd name="connsiteX720" fmla="*/ 423488 w 1425506"/>
              <a:gd name="connsiteY720" fmla="*/ 754278 h 1060870"/>
              <a:gd name="connsiteX721" fmla="*/ 435916 w 1425506"/>
              <a:gd name="connsiteY721" fmla="*/ 759338 h 1060870"/>
              <a:gd name="connsiteX722" fmla="*/ 440266 w 1425506"/>
              <a:gd name="connsiteY722" fmla="*/ 762315 h 1060870"/>
              <a:gd name="connsiteX723" fmla="*/ 449276 w 1425506"/>
              <a:gd name="connsiteY723" fmla="*/ 768268 h 1060870"/>
              <a:gd name="connsiteX724" fmla="*/ 451762 w 1425506"/>
              <a:gd name="connsiteY724" fmla="*/ 765589 h 1060870"/>
              <a:gd name="connsiteX725" fmla="*/ 458287 w 1425506"/>
              <a:gd name="connsiteY725" fmla="*/ 764398 h 1060870"/>
              <a:gd name="connsiteX726" fmla="*/ 450209 w 1425506"/>
              <a:gd name="connsiteY726" fmla="*/ 755468 h 1060870"/>
              <a:gd name="connsiteX727" fmla="*/ 443684 w 1425506"/>
              <a:gd name="connsiteY727" fmla="*/ 750706 h 1060870"/>
              <a:gd name="connsiteX728" fmla="*/ 442752 w 1425506"/>
              <a:gd name="connsiteY728" fmla="*/ 744157 h 1060870"/>
              <a:gd name="connsiteX729" fmla="*/ 439334 w 1425506"/>
              <a:gd name="connsiteY729" fmla="*/ 742669 h 1060870"/>
              <a:gd name="connsiteX730" fmla="*/ 434363 w 1425506"/>
              <a:gd name="connsiteY730" fmla="*/ 733739 h 1060870"/>
              <a:gd name="connsiteX731" fmla="*/ 433120 w 1425506"/>
              <a:gd name="connsiteY731" fmla="*/ 733739 h 1060870"/>
              <a:gd name="connsiteX732" fmla="*/ 413856 w 1425506"/>
              <a:gd name="connsiteY732" fmla="*/ 742669 h 1060870"/>
              <a:gd name="connsiteX733" fmla="*/ 412925 w 1425506"/>
              <a:gd name="connsiteY733" fmla="*/ 743264 h 1060870"/>
              <a:gd name="connsiteX734" fmla="*/ 409507 w 1425506"/>
              <a:gd name="connsiteY734" fmla="*/ 749813 h 1060870"/>
              <a:gd name="connsiteX735" fmla="*/ 415410 w 1425506"/>
              <a:gd name="connsiteY735" fmla="*/ 758445 h 1060870"/>
              <a:gd name="connsiteX736" fmla="*/ 417274 w 1425506"/>
              <a:gd name="connsiteY736" fmla="*/ 761422 h 1060870"/>
              <a:gd name="connsiteX737" fmla="*/ 419760 w 1425506"/>
              <a:gd name="connsiteY737" fmla="*/ 773923 h 1060870"/>
              <a:gd name="connsiteX738" fmla="*/ 417896 w 1425506"/>
              <a:gd name="connsiteY738" fmla="*/ 772733 h 1060870"/>
              <a:gd name="connsiteX739" fmla="*/ 417586 w 1425506"/>
              <a:gd name="connsiteY739" fmla="*/ 772733 h 1060870"/>
              <a:gd name="connsiteX740" fmla="*/ 414789 w 1425506"/>
              <a:gd name="connsiteY740" fmla="*/ 770351 h 1060870"/>
              <a:gd name="connsiteX741" fmla="*/ 413858 w 1425506"/>
              <a:gd name="connsiteY741" fmla="*/ 771244 h 1060870"/>
              <a:gd name="connsiteX742" fmla="*/ 416343 w 1425506"/>
              <a:gd name="connsiteY742" fmla="*/ 782555 h 1060870"/>
              <a:gd name="connsiteX743" fmla="*/ 421315 w 1425506"/>
              <a:gd name="connsiteY743" fmla="*/ 794462 h 1060870"/>
              <a:gd name="connsiteX744" fmla="*/ 427529 w 1425506"/>
              <a:gd name="connsiteY744" fmla="*/ 804284 h 1060870"/>
              <a:gd name="connsiteX745" fmla="*/ 435296 w 1425506"/>
              <a:gd name="connsiteY745" fmla="*/ 808452 h 1060870"/>
              <a:gd name="connsiteX746" fmla="*/ 429393 w 1425506"/>
              <a:gd name="connsiteY746" fmla="*/ 792080 h 1060870"/>
              <a:gd name="connsiteX747" fmla="*/ 426907 w 1425506"/>
              <a:gd name="connsiteY747" fmla="*/ 770053 h 1060870"/>
              <a:gd name="connsiteX748" fmla="*/ 424732 w 1425506"/>
              <a:gd name="connsiteY748" fmla="*/ 765886 h 1060870"/>
              <a:gd name="connsiteX749" fmla="*/ 417275 w 1425506"/>
              <a:gd name="connsiteY749" fmla="*/ 754277 h 1060870"/>
              <a:gd name="connsiteX750" fmla="*/ 415722 w 1425506"/>
              <a:gd name="connsiteY750" fmla="*/ 743264 h 1060870"/>
              <a:gd name="connsiteX751" fmla="*/ 413858 w 1425506"/>
              <a:gd name="connsiteY751" fmla="*/ 742668 h 1060870"/>
              <a:gd name="connsiteX752" fmla="*/ 448966 w 1425506"/>
              <a:gd name="connsiteY752" fmla="*/ 779281 h 1060870"/>
              <a:gd name="connsiteX753" fmla="*/ 450209 w 1425506"/>
              <a:gd name="connsiteY753" fmla="*/ 782853 h 1060870"/>
              <a:gd name="connsiteX754" fmla="*/ 448655 w 1425506"/>
              <a:gd name="connsiteY754" fmla="*/ 784937 h 1060870"/>
              <a:gd name="connsiteX755" fmla="*/ 446480 w 1425506"/>
              <a:gd name="connsiteY755" fmla="*/ 787616 h 1060870"/>
              <a:gd name="connsiteX756" fmla="*/ 456423 w 1425506"/>
              <a:gd name="connsiteY756" fmla="*/ 791485 h 1060870"/>
              <a:gd name="connsiteX757" fmla="*/ 463258 w 1425506"/>
              <a:gd name="connsiteY757" fmla="*/ 795355 h 1060870"/>
              <a:gd name="connsiteX758" fmla="*/ 454558 w 1425506"/>
              <a:gd name="connsiteY758" fmla="*/ 785235 h 1060870"/>
              <a:gd name="connsiteX759" fmla="*/ 450519 w 1425506"/>
              <a:gd name="connsiteY759" fmla="*/ 779281 h 1060870"/>
              <a:gd name="connsiteX760" fmla="*/ 448966 w 1425506"/>
              <a:gd name="connsiteY760" fmla="*/ 779281 h 1060870"/>
              <a:gd name="connsiteX761" fmla="*/ 418827 w 1425506"/>
              <a:gd name="connsiteY761" fmla="*/ 798034 h 1060870"/>
              <a:gd name="connsiteX762" fmla="*/ 420070 w 1425506"/>
              <a:gd name="connsiteY762" fmla="*/ 804285 h 1060870"/>
              <a:gd name="connsiteX763" fmla="*/ 421935 w 1425506"/>
              <a:gd name="connsiteY763" fmla="*/ 812024 h 1060870"/>
              <a:gd name="connsiteX764" fmla="*/ 424731 w 1425506"/>
              <a:gd name="connsiteY764" fmla="*/ 814406 h 1060870"/>
              <a:gd name="connsiteX765" fmla="*/ 431566 w 1425506"/>
              <a:gd name="connsiteY765" fmla="*/ 820061 h 1060870"/>
              <a:gd name="connsiteX766" fmla="*/ 437159 w 1425506"/>
              <a:gd name="connsiteY766" fmla="*/ 823335 h 1060870"/>
              <a:gd name="connsiteX767" fmla="*/ 430945 w 1425506"/>
              <a:gd name="connsiteY767" fmla="*/ 816787 h 1060870"/>
              <a:gd name="connsiteX768" fmla="*/ 422867 w 1425506"/>
              <a:gd name="connsiteY768" fmla="*/ 803987 h 1060870"/>
              <a:gd name="connsiteX769" fmla="*/ 422245 w 1425506"/>
              <a:gd name="connsiteY769" fmla="*/ 799820 h 1060870"/>
              <a:gd name="connsiteX770" fmla="*/ 420381 w 1425506"/>
              <a:gd name="connsiteY770" fmla="*/ 798629 h 1060870"/>
              <a:gd name="connsiteX771" fmla="*/ 418827 w 1425506"/>
              <a:gd name="connsiteY771" fmla="*/ 798034 h 1060870"/>
              <a:gd name="connsiteX772" fmla="*/ 459530 w 1425506"/>
              <a:gd name="connsiteY772" fmla="*/ 828693 h 1060870"/>
              <a:gd name="connsiteX773" fmla="*/ 458287 w 1425506"/>
              <a:gd name="connsiteY773" fmla="*/ 831968 h 1060870"/>
              <a:gd name="connsiteX774" fmla="*/ 458287 w 1425506"/>
              <a:gd name="connsiteY774" fmla="*/ 836135 h 1060870"/>
              <a:gd name="connsiteX775" fmla="*/ 461705 w 1425506"/>
              <a:gd name="connsiteY775" fmla="*/ 834944 h 1060870"/>
              <a:gd name="connsiteX776" fmla="*/ 460462 w 1425506"/>
              <a:gd name="connsiteY776" fmla="*/ 829289 h 1060870"/>
              <a:gd name="connsiteX777" fmla="*/ 459530 w 1425506"/>
              <a:gd name="connsiteY777" fmla="*/ 828693 h 1060870"/>
              <a:gd name="connsiteX778" fmla="*/ 461394 w 1425506"/>
              <a:gd name="connsiteY778" fmla="*/ 846851 h 1060870"/>
              <a:gd name="connsiteX779" fmla="*/ 463880 w 1425506"/>
              <a:gd name="connsiteY779" fmla="*/ 850423 h 1060870"/>
              <a:gd name="connsiteX780" fmla="*/ 470404 w 1425506"/>
              <a:gd name="connsiteY780" fmla="*/ 851315 h 1060870"/>
              <a:gd name="connsiteX781" fmla="*/ 461394 w 1425506"/>
              <a:gd name="connsiteY781" fmla="*/ 846850 h 1060870"/>
              <a:gd name="connsiteX782" fmla="*/ 465744 w 1425506"/>
              <a:gd name="connsiteY782" fmla="*/ 856078 h 1060870"/>
              <a:gd name="connsiteX783" fmla="*/ 468540 w 1425506"/>
              <a:gd name="connsiteY783" fmla="*/ 859948 h 1060870"/>
              <a:gd name="connsiteX784" fmla="*/ 485939 w 1425506"/>
              <a:gd name="connsiteY784" fmla="*/ 878105 h 1060870"/>
              <a:gd name="connsiteX785" fmla="*/ 489668 w 1425506"/>
              <a:gd name="connsiteY785" fmla="*/ 882868 h 1060870"/>
              <a:gd name="connsiteX786" fmla="*/ 510485 w 1425506"/>
              <a:gd name="connsiteY786" fmla="*/ 897751 h 1060870"/>
              <a:gd name="connsiteX787" fmla="*/ 520428 w 1425506"/>
              <a:gd name="connsiteY787" fmla="*/ 901918 h 1060870"/>
              <a:gd name="connsiteX788" fmla="*/ 504892 w 1425506"/>
              <a:gd name="connsiteY788" fmla="*/ 890607 h 1060870"/>
              <a:gd name="connsiteX789" fmla="*/ 497125 w 1425506"/>
              <a:gd name="connsiteY789" fmla="*/ 883761 h 1060870"/>
              <a:gd name="connsiteX790" fmla="*/ 486561 w 1425506"/>
              <a:gd name="connsiteY790" fmla="*/ 874831 h 1060870"/>
              <a:gd name="connsiteX791" fmla="*/ 479104 w 1425506"/>
              <a:gd name="connsiteY791" fmla="*/ 866199 h 1060870"/>
              <a:gd name="connsiteX792" fmla="*/ 465744 w 1425506"/>
              <a:gd name="connsiteY792" fmla="*/ 856078 h 1060870"/>
              <a:gd name="connsiteX793" fmla="*/ 485939 w 1425506"/>
              <a:gd name="connsiteY793" fmla="*/ 858460 h 1060870"/>
              <a:gd name="connsiteX794" fmla="*/ 492464 w 1425506"/>
              <a:gd name="connsiteY794" fmla="*/ 866199 h 1060870"/>
              <a:gd name="connsiteX795" fmla="*/ 511417 w 1425506"/>
              <a:gd name="connsiteY795" fmla="*/ 881677 h 1060870"/>
              <a:gd name="connsiteX796" fmla="*/ 523535 w 1425506"/>
              <a:gd name="connsiteY796" fmla="*/ 886738 h 1060870"/>
              <a:gd name="connsiteX797" fmla="*/ 507689 w 1425506"/>
              <a:gd name="connsiteY797" fmla="*/ 873640 h 1060870"/>
              <a:gd name="connsiteX798" fmla="*/ 490911 w 1425506"/>
              <a:gd name="connsiteY798" fmla="*/ 860841 h 1060870"/>
              <a:gd name="connsiteX799" fmla="*/ 485939 w 1425506"/>
              <a:gd name="connsiteY799" fmla="*/ 858460 h 1060870"/>
              <a:gd name="connsiteX800" fmla="*/ 595929 w 1425506"/>
              <a:gd name="connsiteY800" fmla="*/ 937043 h 1060870"/>
              <a:gd name="connsiteX801" fmla="*/ 594375 w 1425506"/>
              <a:gd name="connsiteY801" fmla="*/ 939424 h 1060870"/>
              <a:gd name="connsiteX802" fmla="*/ 598414 w 1425506"/>
              <a:gd name="connsiteY802" fmla="*/ 940912 h 1060870"/>
              <a:gd name="connsiteX803" fmla="*/ 603696 w 1425506"/>
              <a:gd name="connsiteY803" fmla="*/ 943294 h 1060870"/>
              <a:gd name="connsiteX804" fmla="*/ 611153 w 1425506"/>
              <a:gd name="connsiteY804" fmla="*/ 945972 h 1060870"/>
              <a:gd name="connsiteX805" fmla="*/ 608357 w 1425506"/>
              <a:gd name="connsiteY805" fmla="*/ 941508 h 1060870"/>
              <a:gd name="connsiteX806" fmla="*/ 602764 w 1425506"/>
              <a:gd name="connsiteY806" fmla="*/ 937936 h 1060870"/>
              <a:gd name="connsiteX807" fmla="*/ 595929 w 1425506"/>
              <a:gd name="connsiteY807" fmla="*/ 937043 h 1060870"/>
              <a:gd name="connsiteX808" fmla="*/ 615814 w 1425506"/>
              <a:gd name="connsiteY808" fmla="*/ 937638 h 1060870"/>
              <a:gd name="connsiteX809" fmla="*/ 614882 w 1425506"/>
              <a:gd name="connsiteY809" fmla="*/ 939126 h 1060870"/>
              <a:gd name="connsiteX810" fmla="*/ 615504 w 1425506"/>
              <a:gd name="connsiteY810" fmla="*/ 942996 h 1060870"/>
              <a:gd name="connsiteX811" fmla="*/ 615504 w 1425506"/>
              <a:gd name="connsiteY811" fmla="*/ 945377 h 1060870"/>
              <a:gd name="connsiteX812" fmla="*/ 613639 w 1425506"/>
              <a:gd name="connsiteY812" fmla="*/ 945674 h 1060870"/>
              <a:gd name="connsiteX813" fmla="*/ 614882 w 1425506"/>
              <a:gd name="connsiteY813" fmla="*/ 947460 h 1060870"/>
              <a:gd name="connsiteX814" fmla="*/ 618921 w 1425506"/>
              <a:gd name="connsiteY814" fmla="*/ 948353 h 1060870"/>
              <a:gd name="connsiteX815" fmla="*/ 635389 w 1425506"/>
              <a:gd name="connsiteY815" fmla="*/ 951627 h 1060870"/>
              <a:gd name="connsiteX816" fmla="*/ 656516 w 1425506"/>
              <a:gd name="connsiteY816" fmla="*/ 945079 h 1060870"/>
              <a:gd name="connsiteX817" fmla="*/ 649370 w 1425506"/>
              <a:gd name="connsiteY817" fmla="*/ 940018 h 1060870"/>
              <a:gd name="connsiteX818" fmla="*/ 622960 w 1425506"/>
              <a:gd name="connsiteY818" fmla="*/ 937935 h 1060870"/>
              <a:gd name="connsiteX819" fmla="*/ 615814 w 1425506"/>
              <a:gd name="connsiteY819" fmla="*/ 937637 h 1060870"/>
              <a:gd name="connsiteX820" fmla="*/ 626999 w 1425506"/>
              <a:gd name="connsiteY820" fmla="*/ 955498 h 1060870"/>
              <a:gd name="connsiteX821" fmla="*/ 624513 w 1425506"/>
              <a:gd name="connsiteY821" fmla="*/ 957581 h 1060870"/>
              <a:gd name="connsiteX822" fmla="*/ 628863 w 1425506"/>
              <a:gd name="connsiteY822" fmla="*/ 959665 h 1060870"/>
              <a:gd name="connsiteX823" fmla="*/ 628863 w 1425506"/>
              <a:gd name="connsiteY823" fmla="*/ 961749 h 1060870"/>
              <a:gd name="connsiteX824" fmla="*/ 624513 w 1425506"/>
              <a:gd name="connsiteY824" fmla="*/ 959070 h 1060870"/>
              <a:gd name="connsiteX825" fmla="*/ 618610 w 1425506"/>
              <a:gd name="connsiteY825" fmla="*/ 959367 h 1060870"/>
              <a:gd name="connsiteX826" fmla="*/ 613639 w 1425506"/>
              <a:gd name="connsiteY826" fmla="*/ 960855 h 1060870"/>
              <a:gd name="connsiteX827" fmla="*/ 612085 w 1425506"/>
              <a:gd name="connsiteY827" fmla="*/ 962046 h 1060870"/>
              <a:gd name="connsiteX828" fmla="*/ 617367 w 1425506"/>
              <a:gd name="connsiteY828" fmla="*/ 964129 h 1060870"/>
              <a:gd name="connsiteX829" fmla="*/ 621406 w 1425506"/>
              <a:gd name="connsiteY829" fmla="*/ 964725 h 1060870"/>
              <a:gd name="connsiteX830" fmla="*/ 632281 w 1425506"/>
              <a:gd name="connsiteY830" fmla="*/ 966808 h 1060870"/>
              <a:gd name="connsiteX831" fmla="*/ 642223 w 1425506"/>
              <a:gd name="connsiteY831" fmla="*/ 967701 h 1060870"/>
              <a:gd name="connsiteX832" fmla="*/ 654962 w 1425506"/>
              <a:gd name="connsiteY832" fmla="*/ 966510 h 1060870"/>
              <a:gd name="connsiteX833" fmla="*/ 682926 w 1425506"/>
              <a:gd name="connsiteY833" fmla="*/ 964129 h 1060870"/>
              <a:gd name="connsiteX834" fmla="*/ 681994 w 1425506"/>
              <a:gd name="connsiteY834" fmla="*/ 962045 h 1060870"/>
              <a:gd name="connsiteX835" fmla="*/ 666459 w 1425506"/>
              <a:gd name="connsiteY835" fmla="*/ 961748 h 1060870"/>
              <a:gd name="connsiteX836" fmla="*/ 644399 w 1425506"/>
              <a:gd name="connsiteY836" fmla="*/ 963236 h 1060870"/>
              <a:gd name="connsiteX837" fmla="*/ 640049 w 1425506"/>
              <a:gd name="connsiteY837" fmla="*/ 961748 h 1060870"/>
              <a:gd name="connsiteX838" fmla="*/ 639428 w 1425506"/>
              <a:gd name="connsiteY838" fmla="*/ 959962 h 1060870"/>
              <a:gd name="connsiteX839" fmla="*/ 637253 w 1425506"/>
              <a:gd name="connsiteY839" fmla="*/ 957283 h 1060870"/>
              <a:gd name="connsiteX840" fmla="*/ 633214 w 1425506"/>
              <a:gd name="connsiteY840" fmla="*/ 957283 h 1060870"/>
              <a:gd name="connsiteX841" fmla="*/ 628864 w 1425506"/>
              <a:gd name="connsiteY841" fmla="*/ 957283 h 1060870"/>
              <a:gd name="connsiteX842" fmla="*/ 627000 w 1425506"/>
              <a:gd name="connsiteY842" fmla="*/ 955497 h 1060870"/>
              <a:gd name="connsiteX843" fmla="*/ 599036 w 1425506"/>
              <a:gd name="connsiteY843" fmla="*/ 976632 h 1060870"/>
              <a:gd name="connsiteX844" fmla="*/ 591889 w 1425506"/>
              <a:gd name="connsiteY844" fmla="*/ 977227 h 1060870"/>
              <a:gd name="connsiteX845" fmla="*/ 584122 w 1425506"/>
              <a:gd name="connsiteY845" fmla="*/ 980501 h 1060870"/>
              <a:gd name="connsiteX846" fmla="*/ 587229 w 1425506"/>
              <a:gd name="connsiteY846" fmla="*/ 984073 h 1060870"/>
              <a:gd name="connsiteX847" fmla="*/ 592200 w 1425506"/>
              <a:gd name="connsiteY847" fmla="*/ 984370 h 1060870"/>
              <a:gd name="connsiteX848" fmla="*/ 601832 w 1425506"/>
              <a:gd name="connsiteY848" fmla="*/ 977822 h 1060870"/>
              <a:gd name="connsiteX849" fmla="*/ 599036 w 1425506"/>
              <a:gd name="connsiteY849" fmla="*/ 976631 h 1060870"/>
              <a:gd name="connsiteX850" fmla="*/ 742891 w 1425506"/>
              <a:gd name="connsiteY850" fmla="*/ 981990 h 1060870"/>
              <a:gd name="connsiteX851" fmla="*/ 743201 w 1425506"/>
              <a:gd name="connsiteY851" fmla="*/ 981990 h 1060870"/>
              <a:gd name="connsiteX852" fmla="*/ 741959 w 1425506"/>
              <a:gd name="connsiteY852" fmla="*/ 983776 h 1060870"/>
              <a:gd name="connsiteX853" fmla="*/ 742890 w 1425506"/>
              <a:gd name="connsiteY853" fmla="*/ 981990 h 1060870"/>
              <a:gd name="connsiteX854" fmla="*/ 668012 w 1425506"/>
              <a:gd name="connsiteY854" fmla="*/ 982585 h 1060870"/>
              <a:gd name="connsiteX855" fmla="*/ 663351 w 1425506"/>
              <a:gd name="connsiteY855" fmla="*/ 983477 h 1060870"/>
              <a:gd name="connsiteX856" fmla="*/ 654030 w 1425506"/>
              <a:gd name="connsiteY856" fmla="*/ 984966 h 1060870"/>
              <a:gd name="connsiteX857" fmla="*/ 641913 w 1425506"/>
              <a:gd name="connsiteY857" fmla="*/ 982882 h 1060870"/>
              <a:gd name="connsiteX858" fmla="*/ 640670 w 1425506"/>
              <a:gd name="connsiteY858" fmla="*/ 984966 h 1060870"/>
              <a:gd name="connsiteX859" fmla="*/ 643156 w 1425506"/>
              <a:gd name="connsiteY859" fmla="*/ 986454 h 1060870"/>
              <a:gd name="connsiteX860" fmla="*/ 639738 w 1425506"/>
              <a:gd name="connsiteY860" fmla="*/ 989431 h 1060870"/>
              <a:gd name="connsiteX861" fmla="*/ 640981 w 1425506"/>
              <a:gd name="connsiteY861" fmla="*/ 992110 h 1060870"/>
              <a:gd name="connsiteX862" fmla="*/ 645641 w 1425506"/>
              <a:gd name="connsiteY862" fmla="*/ 991217 h 1060870"/>
              <a:gd name="connsiteX863" fmla="*/ 649059 w 1425506"/>
              <a:gd name="connsiteY863" fmla="*/ 992110 h 1060870"/>
              <a:gd name="connsiteX864" fmla="*/ 662419 w 1425506"/>
              <a:gd name="connsiteY864" fmla="*/ 991514 h 1060870"/>
              <a:gd name="connsiteX865" fmla="*/ 676090 w 1425506"/>
              <a:gd name="connsiteY865" fmla="*/ 988538 h 1060870"/>
              <a:gd name="connsiteX866" fmla="*/ 688518 w 1425506"/>
              <a:gd name="connsiteY866" fmla="*/ 987049 h 1060870"/>
              <a:gd name="connsiteX867" fmla="*/ 684790 w 1425506"/>
              <a:gd name="connsiteY867" fmla="*/ 985859 h 1060870"/>
              <a:gd name="connsiteX868" fmla="*/ 676401 w 1425506"/>
              <a:gd name="connsiteY868" fmla="*/ 982584 h 1060870"/>
              <a:gd name="connsiteX869" fmla="*/ 668012 w 1425506"/>
              <a:gd name="connsiteY869" fmla="*/ 982584 h 1060870"/>
              <a:gd name="connsiteX870" fmla="*/ 706539 w 1425506"/>
              <a:gd name="connsiteY870" fmla="*/ 998956 h 1060870"/>
              <a:gd name="connsiteX871" fmla="*/ 705608 w 1425506"/>
              <a:gd name="connsiteY871" fmla="*/ 999552 h 1060870"/>
              <a:gd name="connsiteX872" fmla="*/ 702501 w 1425506"/>
              <a:gd name="connsiteY872" fmla="*/ 1002826 h 1060870"/>
              <a:gd name="connsiteX873" fmla="*/ 712443 w 1425506"/>
              <a:gd name="connsiteY873" fmla="*/ 1004314 h 1060870"/>
              <a:gd name="connsiteX874" fmla="*/ 719589 w 1425506"/>
              <a:gd name="connsiteY874" fmla="*/ 1006100 h 1060870"/>
              <a:gd name="connsiteX875" fmla="*/ 738853 w 1425506"/>
              <a:gd name="connsiteY875" fmla="*/ 1007886 h 1060870"/>
              <a:gd name="connsiteX876" fmla="*/ 737921 w 1425506"/>
              <a:gd name="connsiteY876" fmla="*/ 1005803 h 1060870"/>
              <a:gd name="connsiteX877" fmla="*/ 721143 w 1425506"/>
              <a:gd name="connsiteY877" fmla="*/ 1002528 h 1060870"/>
              <a:gd name="connsiteX878" fmla="*/ 708715 w 1425506"/>
              <a:gd name="connsiteY878" fmla="*/ 1000445 h 1060870"/>
              <a:gd name="connsiteX879" fmla="*/ 706540 w 1425506"/>
              <a:gd name="connsiteY879" fmla="*/ 998956 h 1060870"/>
              <a:gd name="connsiteX880" fmla="*/ 747552 w 1425506"/>
              <a:gd name="connsiteY880" fmla="*/ 1000742 h 1060870"/>
              <a:gd name="connsiteX881" fmla="*/ 750659 w 1425506"/>
              <a:gd name="connsiteY881" fmla="*/ 1004017 h 1060870"/>
              <a:gd name="connsiteX882" fmla="*/ 755320 w 1425506"/>
              <a:gd name="connsiteY882" fmla="*/ 1004909 h 1060870"/>
              <a:gd name="connsiteX883" fmla="*/ 750970 w 1425506"/>
              <a:gd name="connsiteY883" fmla="*/ 1001337 h 1060870"/>
              <a:gd name="connsiteX884" fmla="*/ 747552 w 1425506"/>
              <a:gd name="connsiteY884" fmla="*/ 1000742 h 1060870"/>
              <a:gd name="connsiteX885" fmla="*/ 659934 w 1425506"/>
              <a:gd name="connsiteY885" fmla="*/ 1005505 h 1060870"/>
              <a:gd name="connsiteX886" fmla="*/ 655894 w 1425506"/>
              <a:gd name="connsiteY886" fmla="*/ 1007291 h 1060870"/>
              <a:gd name="connsiteX887" fmla="*/ 659312 w 1425506"/>
              <a:gd name="connsiteY887" fmla="*/ 1011756 h 1060870"/>
              <a:gd name="connsiteX888" fmla="*/ 666769 w 1425506"/>
              <a:gd name="connsiteY888" fmla="*/ 1006696 h 1060870"/>
              <a:gd name="connsiteX889" fmla="*/ 659934 w 1425506"/>
              <a:gd name="connsiteY889" fmla="*/ 1005505 h 1060870"/>
              <a:gd name="connsiteX890" fmla="*/ 783904 w 1425506"/>
              <a:gd name="connsiteY890" fmla="*/ 1012054 h 1060870"/>
              <a:gd name="connsiteX891" fmla="*/ 787633 w 1425506"/>
              <a:gd name="connsiteY891" fmla="*/ 1013542 h 1060870"/>
              <a:gd name="connsiteX892" fmla="*/ 786701 w 1425506"/>
              <a:gd name="connsiteY892" fmla="*/ 1013839 h 1060870"/>
              <a:gd name="connsiteX893" fmla="*/ 783905 w 1425506"/>
              <a:gd name="connsiteY893" fmla="*/ 1012053 h 1060870"/>
              <a:gd name="connsiteX894" fmla="*/ 830199 w 1425506"/>
              <a:gd name="connsiteY894" fmla="*/ 1024853 h 1060870"/>
              <a:gd name="connsiteX895" fmla="*/ 830509 w 1425506"/>
              <a:gd name="connsiteY895" fmla="*/ 1029318 h 1060870"/>
              <a:gd name="connsiteX896" fmla="*/ 832995 w 1425506"/>
              <a:gd name="connsiteY896" fmla="*/ 1033783 h 1060870"/>
              <a:gd name="connsiteX897" fmla="*/ 826470 w 1425506"/>
              <a:gd name="connsiteY897" fmla="*/ 1032592 h 1060870"/>
              <a:gd name="connsiteX898" fmla="*/ 818702 w 1425506"/>
              <a:gd name="connsiteY898" fmla="*/ 1033188 h 1060870"/>
              <a:gd name="connsiteX899" fmla="*/ 823984 w 1425506"/>
              <a:gd name="connsiteY899" fmla="*/ 1038248 h 1060870"/>
              <a:gd name="connsiteX900" fmla="*/ 828645 w 1425506"/>
              <a:gd name="connsiteY900" fmla="*/ 1037653 h 1060870"/>
              <a:gd name="connsiteX901" fmla="*/ 831752 w 1425506"/>
              <a:gd name="connsiteY901" fmla="*/ 1037356 h 1060870"/>
              <a:gd name="connsiteX902" fmla="*/ 836413 w 1425506"/>
              <a:gd name="connsiteY902" fmla="*/ 1044499 h 1060870"/>
              <a:gd name="connsiteX903" fmla="*/ 842316 w 1425506"/>
              <a:gd name="connsiteY903" fmla="*/ 1047774 h 1060870"/>
              <a:gd name="connsiteX904" fmla="*/ 851016 w 1425506"/>
              <a:gd name="connsiteY904" fmla="*/ 1047774 h 1060870"/>
              <a:gd name="connsiteX905" fmla="*/ 859405 w 1425506"/>
              <a:gd name="connsiteY905" fmla="*/ 1056108 h 1060870"/>
              <a:gd name="connsiteX906" fmla="*/ 864065 w 1425506"/>
              <a:gd name="connsiteY906" fmla="*/ 1060871 h 1060870"/>
              <a:gd name="connsiteX907" fmla="*/ 873386 w 1425506"/>
              <a:gd name="connsiteY907" fmla="*/ 1047476 h 1060870"/>
              <a:gd name="connsiteX908" fmla="*/ 838588 w 1425506"/>
              <a:gd name="connsiteY908" fmla="*/ 1029913 h 1060870"/>
              <a:gd name="connsiteX909" fmla="*/ 837345 w 1425506"/>
              <a:gd name="connsiteY909" fmla="*/ 1029616 h 1060870"/>
              <a:gd name="connsiteX910" fmla="*/ 837035 w 1425506"/>
              <a:gd name="connsiteY910" fmla="*/ 1029319 h 1060870"/>
              <a:gd name="connsiteX911" fmla="*/ 831753 w 1425506"/>
              <a:gd name="connsiteY911" fmla="*/ 1024854 h 1060870"/>
              <a:gd name="connsiteX912" fmla="*/ 830200 w 1425506"/>
              <a:gd name="connsiteY912" fmla="*/ 1024854 h 10608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</a:cxnLst>
            <a:rect l="l" t="t" r="r" b="b"/>
            <a:pathLst>
              <a:path w="1425506" h="1060870">
                <a:moveTo>
                  <a:pt x="1113250" y="0"/>
                </a:moveTo>
                <a:cubicBezTo>
                  <a:pt x="1109629" y="0"/>
                  <a:pt x="1075210" y="38799"/>
                  <a:pt x="1070684" y="42268"/>
                </a:cubicBezTo>
                <a:cubicBezTo>
                  <a:pt x="1066157" y="45737"/>
                  <a:pt x="1050799" y="45840"/>
                  <a:pt x="1050799" y="45840"/>
                </a:cubicBezTo>
                <a:lnTo>
                  <a:pt x="1041788" y="63998"/>
                </a:lnTo>
                <a:lnTo>
                  <a:pt x="1018175" y="65783"/>
                </a:lnTo>
                <a:lnTo>
                  <a:pt x="997358" y="59830"/>
                </a:lnTo>
                <a:cubicBezTo>
                  <a:pt x="997358" y="59830"/>
                  <a:pt x="987512" y="35294"/>
                  <a:pt x="980269" y="30957"/>
                </a:cubicBezTo>
                <a:cubicBezTo>
                  <a:pt x="973027" y="26620"/>
                  <a:pt x="964734" y="30362"/>
                  <a:pt x="964734" y="30362"/>
                </a:cubicBezTo>
                <a:lnTo>
                  <a:pt x="959452" y="21432"/>
                </a:lnTo>
                <a:lnTo>
                  <a:pt x="945781" y="21432"/>
                </a:lnTo>
                <a:cubicBezTo>
                  <a:pt x="945781" y="21432"/>
                  <a:pt x="937622" y="38060"/>
                  <a:pt x="934906" y="46733"/>
                </a:cubicBezTo>
                <a:cubicBezTo>
                  <a:pt x="932190" y="55406"/>
                  <a:pt x="908620" y="75463"/>
                  <a:pt x="902282" y="80667"/>
                </a:cubicBezTo>
                <a:cubicBezTo>
                  <a:pt x="895945" y="85871"/>
                  <a:pt x="878669" y="84834"/>
                  <a:pt x="878669" y="84834"/>
                </a:cubicBezTo>
                <a:cubicBezTo>
                  <a:pt x="878669" y="84834"/>
                  <a:pt x="860541" y="104906"/>
                  <a:pt x="856920" y="109242"/>
                </a:cubicBezTo>
                <a:cubicBezTo>
                  <a:pt x="853298" y="113579"/>
                  <a:pt x="819014" y="113410"/>
                  <a:pt x="819014" y="113410"/>
                </a:cubicBezTo>
                <a:lnTo>
                  <a:pt x="796332" y="112517"/>
                </a:lnTo>
                <a:lnTo>
                  <a:pt x="759669" y="114601"/>
                </a:lnTo>
                <a:lnTo>
                  <a:pt x="761844" y="116089"/>
                </a:lnTo>
                <a:lnTo>
                  <a:pt x="761844" y="135140"/>
                </a:lnTo>
                <a:lnTo>
                  <a:pt x="758427" y="134544"/>
                </a:lnTo>
                <a:lnTo>
                  <a:pt x="755941" y="141688"/>
                </a:lnTo>
                <a:lnTo>
                  <a:pt x="728288" y="153595"/>
                </a:lnTo>
                <a:lnTo>
                  <a:pt x="723317" y="147939"/>
                </a:lnTo>
                <a:lnTo>
                  <a:pt x="723317" y="155381"/>
                </a:lnTo>
                <a:lnTo>
                  <a:pt x="712132" y="156869"/>
                </a:lnTo>
                <a:lnTo>
                  <a:pt x="705296" y="157761"/>
                </a:lnTo>
                <a:lnTo>
                  <a:pt x="701568" y="155678"/>
                </a:lnTo>
                <a:lnTo>
                  <a:pt x="693800" y="151510"/>
                </a:lnTo>
                <a:lnTo>
                  <a:pt x="692557" y="154487"/>
                </a:lnTo>
                <a:lnTo>
                  <a:pt x="685411" y="171156"/>
                </a:lnTo>
                <a:lnTo>
                  <a:pt x="678576" y="161333"/>
                </a:lnTo>
                <a:lnTo>
                  <a:pt x="662419" y="158952"/>
                </a:lnTo>
                <a:lnTo>
                  <a:pt x="661488" y="155678"/>
                </a:lnTo>
                <a:cubicBezTo>
                  <a:pt x="660985" y="155735"/>
                  <a:pt x="660793" y="155922"/>
                  <a:pt x="660245" y="155975"/>
                </a:cubicBezTo>
                <a:cubicBezTo>
                  <a:pt x="658379" y="155975"/>
                  <a:pt x="655585" y="155082"/>
                  <a:pt x="653720" y="153296"/>
                </a:cubicBezTo>
                <a:cubicBezTo>
                  <a:pt x="650922" y="150615"/>
                  <a:pt x="651857" y="146153"/>
                  <a:pt x="649060" y="143473"/>
                </a:cubicBezTo>
                <a:cubicBezTo>
                  <a:pt x="645329" y="140792"/>
                  <a:pt x="632279" y="139902"/>
                  <a:pt x="636010" y="137222"/>
                </a:cubicBezTo>
                <a:cubicBezTo>
                  <a:pt x="648134" y="126500"/>
                  <a:pt x="655590" y="139913"/>
                  <a:pt x="644399" y="118469"/>
                </a:cubicBezTo>
                <a:cubicBezTo>
                  <a:pt x="644399" y="117576"/>
                  <a:pt x="642535" y="117576"/>
                  <a:pt x="641603" y="118469"/>
                </a:cubicBezTo>
                <a:cubicBezTo>
                  <a:pt x="640670" y="120256"/>
                  <a:pt x="641603" y="123827"/>
                  <a:pt x="639738" y="124720"/>
                </a:cubicBezTo>
                <a:cubicBezTo>
                  <a:pt x="636008" y="126507"/>
                  <a:pt x="631352" y="124720"/>
                  <a:pt x="627621" y="124720"/>
                </a:cubicBezTo>
                <a:cubicBezTo>
                  <a:pt x="623890" y="124720"/>
                  <a:pt x="619234" y="126512"/>
                  <a:pt x="615504" y="125613"/>
                </a:cubicBezTo>
                <a:cubicBezTo>
                  <a:pt x="607110" y="122932"/>
                  <a:pt x="591276" y="109538"/>
                  <a:pt x="577287" y="111325"/>
                </a:cubicBezTo>
                <a:cubicBezTo>
                  <a:pt x="571691" y="112218"/>
                  <a:pt x="592201" y="131863"/>
                  <a:pt x="591268" y="133650"/>
                </a:cubicBezTo>
                <a:cubicBezTo>
                  <a:pt x="588471" y="139011"/>
                  <a:pt x="579154" y="137220"/>
                  <a:pt x="574490" y="140794"/>
                </a:cubicBezTo>
                <a:cubicBezTo>
                  <a:pt x="571693" y="143474"/>
                  <a:pt x="572628" y="149722"/>
                  <a:pt x="568898" y="151510"/>
                </a:cubicBezTo>
                <a:cubicBezTo>
                  <a:pt x="554909" y="156870"/>
                  <a:pt x="549325" y="133652"/>
                  <a:pt x="546527" y="130078"/>
                </a:cubicBezTo>
                <a:lnTo>
                  <a:pt x="525089" y="117576"/>
                </a:lnTo>
                <a:cubicBezTo>
                  <a:pt x="523223" y="105961"/>
                  <a:pt x="558658" y="101508"/>
                  <a:pt x="533478" y="89893"/>
                </a:cubicBezTo>
                <a:cubicBezTo>
                  <a:pt x="528814" y="87213"/>
                  <a:pt x="508311" y="97930"/>
                  <a:pt x="508311" y="97930"/>
                </a:cubicBezTo>
                <a:cubicBezTo>
                  <a:pt x="505513" y="95250"/>
                  <a:pt x="508311" y="90788"/>
                  <a:pt x="505514" y="88107"/>
                </a:cubicBezTo>
                <a:cubicBezTo>
                  <a:pt x="504582" y="86320"/>
                  <a:pt x="501787" y="88114"/>
                  <a:pt x="498989" y="89000"/>
                </a:cubicBezTo>
                <a:cubicBezTo>
                  <a:pt x="498057" y="89000"/>
                  <a:pt x="497126" y="91679"/>
                  <a:pt x="495261" y="90786"/>
                </a:cubicBezTo>
                <a:cubicBezTo>
                  <a:pt x="493396" y="88105"/>
                  <a:pt x="494331" y="83643"/>
                  <a:pt x="490600" y="80963"/>
                </a:cubicBezTo>
                <a:cubicBezTo>
                  <a:pt x="478477" y="73815"/>
                  <a:pt x="466374" y="81862"/>
                  <a:pt x="451452" y="70247"/>
                </a:cubicBezTo>
                <a:cubicBezTo>
                  <a:pt x="441193" y="63099"/>
                  <a:pt x="455189" y="55960"/>
                  <a:pt x="438402" y="54173"/>
                </a:cubicBezTo>
                <a:cubicBezTo>
                  <a:pt x="412289" y="49706"/>
                  <a:pt x="444941" y="76570"/>
                  <a:pt x="416032" y="72628"/>
                </a:cubicBezTo>
                <a:cubicBezTo>
                  <a:pt x="414166" y="76202"/>
                  <a:pt x="414169" y="79177"/>
                  <a:pt x="411371" y="79177"/>
                </a:cubicBezTo>
                <a:cubicBezTo>
                  <a:pt x="409764" y="79532"/>
                  <a:pt x="407923" y="78854"/>
                  <a:pt x="406089" y="77689"/>
                </a:cubicBezTo>
                <a:cubicBezTo>
                  <a:pt x="402633" y="77176"/>
                  <a:pt x="398718" y="76253"/>
                  <a:pt x="399875" y="72033"/>
                </a:cubicBezTo>
                <a:cubicBezTo>
                  <a:pt x="401032" y="67813"/>
                  <a:pt x="402400" y="64264"/>
                  <a:pt x="398944" y="66080"/>
                </a:cubicBezTo>
                <a:cubicBezTo>
                  <a:pt x="397790" y="66685"/>
                  <a:pt x="396767" y="67762"/>
                  <a:pt x="395836" y="67568"/>
                </a:cubicBezTo>
                <a:cubicBezTo>
                  <a:pt x="394906" y="67374"/>
                  <a:pt x="394480" y="66447"/>
                  <a:pt x="395215" y="63103"/>
                </a:cubicBezTo>
                <a:cubicBezTo>
                  <a:pt x="395951" y="59760"/>
                  <a:pt x="395959" y="58833"/>
                  <a:pt x="388380" y="57150"/>
                </a:cubicBezTo>
                <a:cubicBezTo>
                  <a:pt x="387597" y="56975"/>
                  <a:pt x="386970" y="56935"/>
                  <a:pt x="386205" y="56853"/>
                </a:cubicBezTo>
                <a:cubicBezTo>
                  <a:pt x="385681" y="56357"/>
                  <a:pt x="385169" y="55642"/>
                  <a:pt x="384340" y="55662"/>
                </a:cubicBezTo>
                <a:cubicBezTo>
                  <a:pt x="383512" y="55681"/>
                  <a:pt x="382927" y="56746"/>
                  <a:pt x="380923" y="56853"/>
                </a:cubicBezTo>
                <a:cubicBezTo>
                  <a:pt x="378918" y="56959"/>
                  <a:pt x="377552" y="53799"/>
                  <a:pt x="375019" y="52983"/>
                </a:cubicBezTo>
                <a:cubicBezTo>
                  <a:pt x="372486" y="52167"/>
                  <a:pt x="371029" y="56097"/>
                  <a:pt x="369427" y="60425"/>
                </a:cubicBezTo>
                <a:cubicBezTo>
                  <a:pt x="367561" y="64892"/>
                  <a:pt x="384342" y="68460"/>
                  <a:pt x="380612" y="71141"/>
                </a:cubicBezTo>
                <a:cubicBezTo>
                  <a:pt x="369421" y="80075"/>
                  <a:pt x="353587" y="80960"/>
                  <a:pt x="342395" y="87214"/>
                </a:cubicBezTo>
                <a:cubicBezTo>
                  <a:pt x="340530" y="88108"/>
                  <a:pt x="342395" y="92572"/>
                  <a:pt x="340531" y="93465"/>
                </a:cubicBezTo>
                <a:cubicBezTo>
                  <a:pt x="333070" y="97039"/>
                  <a:pt x="322824" y="91677"/>
                  <a:pt x="317228" y="96144"/>
                </a:cubicBezTo>
                <a:cubicBezTo>
                  <a:pt x="312565" y="99718"/>
                  <a:pt x="314435" y="106858"/>
                  <a:pt x="309772" y="110432"/>
                </a:cubicBezTo>
                <a:cubicBezTo>
                  <a:pt x="307906" y="112219"/>
                  <a:pt x="306044" y="105967"/>
                  <a:pt x="303247" y="106860"/>
                </a:cubicBezTo>
                <a:cubicBezTo>
                  <a:pt x="294853" y="108647"/>
                  <a:pt x="293618" y="119360"/>
                  <a:pt x="288022" y="122934"/>
                </a:cubicBezTo>
                <a:cubicBezTo>
                  <a:pt x="285224" y="125614"/>
                  <a:pt x="279635" y="121152"/>
                  <a:pt x="276837" y="123826"/>
                </a:cubicBezTo>
                <a:cubicBezTo>
                  <a:pt x="274039" y="125613"/>
                  <a:pt x="276837" y="130969"/>
                  <a:pt x="274041" y="133649"/>
                </a:cubicBezTo>
                <a:cubicBezTo>
                  <a:pt x="270310" y="138116"/>
                  <a:pt x="260060" y="130077"/>
                  <a:pt x="257263" y="130077"/>
                </a:cubicBezTo>
                <a:cubicBezTo>
                  <a:pt x="233947" y="133651"/>
                  <a:pt x="230235" y="150608"/>
                  <a:pt x="222775" y="164904"/>
                </a:cubicBezTo>
                <a:cubicBezTo>
                  <a:pt x="220909" y="168477"/>
                  <a:pt x="220912" y="155975"/>
                  <a:pt x="217182" y="153295"/>
                </a:cubicBezTo>
                <a:cubicBezTo>
                  <a:pt x="214596" y="149992"/>
                  <a:pt x="211236" y="144354"/>
                  <a:pt x="207861" y="146746"/>
                </a:cubicBezTo>
                <a:cubicBezTo>
                  <a:pt x="205002" y="148773"/>
                  <a:pt x="210687" y="151206"/>
                  <a:pt x="208171" y="152700"/>
                </a:cubicBezTo>
                <a:cubicBezTo>
                  <a:pt x="207375" y="153173"/>
                  <a:pt x="206496" y="153515"/>
                  <a:pt x="205996" y="153890"/>
                </a:cubicBezTo>
                <a:cubicBezTo>
                  <a:pt x="206352" y="154837"/>
                  <a:pt x="206721" y="155836"/>
                  <a:pt x="209103" y="157462"/>
                </a:cubicBezTo>
                <a:cubicBezTo>
                  <a:pt x="211485" y="159089"/>
                  <a:pt x="215025" y="160538"/>
                  <a:pt x="214696" y="164011"/>
                </a:cubicBezTo>
                <a:cubicBezTo>
                  <a:pt x="214567" y="165370"/>
                  <a:pt x="214702" y="167356"/>
                  <a:pt x="214696" y="169369"/>
                </a:cubicBezTo>
                <a:cubicBezTo>
                  <a:pt x="219487" y="175856"/>
                  <a:pt x="225508" y="182234"/>
                  <a:pt x="232095" y="186335"/>
                </a:cubicBezTo>
                <a:cubicBezTo>
                  <a:pt x="233960" y="187229"/>
                  <a:pt x="240484" y="188416"/>
                  <a:pt x="241416" y="193777"/>
                </a:cubicBezTo>
                <a:cubicBezTo>
                  <a:pt x="244214" y="206286"/>
                  <a:pt x="232096" y="201809"/>
                  <a:pt x="230231" y="211637"/>
                </a:cubicBezTo>
                <a:cubicBezTo>
                  <a:pt x="241990" y="220593"/>
                  <a:pt x="242463" y="225854"/>
                  <a:pt x="252601" y="249738"/>
                </a:cubicBezTo>
                <a:cubicBezTo>
                  <a:pt x="256719" y="250022"/>
                  <a:pt x="259859" y="250689"/>
                  <a:pt x="262544" y="255691"/>
                </a:cubicBezTo>
                <a:cubicBezTo>
                  <a:pt x="263212" y="256935"/>
                  <a:pt x="259799" y="258784"/>
                  <a:pt x="261301" y="259858"/>
                </a:cubicBezTo>
                <a:cubicBezTo>
                  <a:pt x="267102" y="264006"/>
                  <a:pt x="275376" y="257566"/>
                  <a:pt x="282429" y="264323"/>
                </a:cubicBezTo>
                <a:cubicBezTo>
                  <a:pt x="288957" y="270578"/>
                  <a:pt x="289882" y="280394"/>
                  <a:pt x="296411" y="285755"/>
                </a:cubicBezTo>
                <a:cubicBezTo>
                  <a:pt x="309467" y="294690"/>
                  <a:pt x="342391" y="306284"/>
                  <a:pt x="348920" y="324153"/>
                </a:cubicBezTo>
                <a:cubicBezTo>
                  <a:pt x="349852" y="326834"/>
                  <a:pt x="350784" y="329510"/>
                  <a:pt x="350784" y="332190"/>
                </a:cubicBezTo>
                <a:cubicBezTo>
                  <a:pt x="349851" y="356314"/>
                  <a:pt x="344270" y="350945"/>
                  <a:pt x="324685" y="346478"/>
                </a:cubicBezTo>
                <a:cubicBezTo>
                  <a:pt x="322820" y="346478"/>
                  <a:pt x="320957" y="347370"/>
                  <a:pt x="320024" y="349157"/>
                </a:cubicBezTo>
                <a:cubicBezTo>
                  <a:pt x="318159" y="358092"/>
                  <a:pt x="323758" y="367906"/>
                  <a:pt x="314432" y="375054"/>
                </a:cubicBezTo>
                <a:cubicBezTo>
                  <a:pt x="306038" y="381308"/>
                  <a:pt x="266584" y="390227"/>
                  <a:pt x="265651" y="404522"/>
                </a:cubicBezTo>
                <a:cubicBezTo>
                  <a:pt x="265651" y="404522"/>
                  <a:pt x="288022" y="433990"/>
                  <a:pt x="288022" y="434884"/>
                </a:cubicBezTo>
                <a:cubicBezTo>
                  <a:pt x="288954" y="435778"/>
                  <a:pt x="275902" y="446491"/>
                  <a:pt x="280565" y="450065"/>
                </a:cubicBezTo>
                <a:cubicBezTo>
                  <a:pt x="290824" y="458999"/>
                  <a:pt x="301076" y="445584"/>
                  <a:pt x="292682" y="475068"/>
                </a:cubicBezTo>
                <a:cubicBezTo>
                  <a:pt x="292682" y="476855"/>
                  <a:pt x="290819" y="479533"/>
                  <a:pt x="288954" y="479533"/>
                </a:cubicBezTo>
                <a:cubicBezTo>
                  <a:pt x="259110" y="471492"/>
                  <a:pt x="282437" y="457209"/>
                  <a:pt x="268447" y="456316"/>
                </a:cubicBezTo>
                <a:cubicBezTo>
                  <a:pt x="260987" y="456316"/>
                  <a:pt x="254470" y="462567"/>
                  <a:pt x="247009" y="461674"/>
                </a:cubicBezTo>
                <a:cubicBezTo>
                  <a:pt x="243278" y="460780"/>
                  <a:pt x="244214" y="454530"/>
                  <a:pt x="241416" y="453637"/>
                </a:cubicBezTo>
                <a:cubicBezTo>
                  <a:pt x="235821" y="451850"/>
                  <a:pt x="230233" y="456318"/>
                  <a:pt x="225570" y="454529"/>
                </a:cubicBezTo>
                <a:cubicBezTo>
                  <a:pt x="223705" y="453636"/>
                  <a:pt x="227436" y="448278"/>
                  <a:pt x="225570" y="448278"/>
                </a:cubicBezTo>
                <a:cubicBezTo>
                  <a:pt x="214379" y="449172"/>
                  <a:pt x="224640" y="463459"/>
                  <a:pt x="221842" y="464352"/>
                </a:cubicBezTo>
                <a:cubicBezTo>
                  <a:pt x="208785" y="467926"/>
                  <a:pt x="187360" y="462564"/>
                  <a:pt x="175236" y="467031"/>
                </a:cubicBezTo>
                <a:cubicBezTo>
                  <a:pt x="171506" y="468818"/>
                  <a:pt x="173374" y="475067"/>
                  <a:pt x="169644" y="476854"/>
                </a:cubicBezTo>
                <a:cubicBezTo>
                  <a:pt x="165913" y="479534"/>
                  <a:pt x="161257" y="475068"/>
                  <a:pt x="157526" y="477747"/>
                </a:cubicBezTo>
                <a:cubicBezTo>
                  <a:pt x="154728" y="478640"/>
                  <a:pt x="158460" y="483104"/>
                  <a:pt x="156595" y="484890"/>
                </a:cubicBezTo>
                <a:cubicBezTo>
                  <a:pt x="155662" y="485784"/>
                  <a:pt x="123973" y="493821"/>
                  <a:pt x="120242" y="492034"/>
                </a:cubicBezTo>
                <a:cubicBezTo>
                  <a:pt x="118377" y="490247"/>
                  <a:pt x="120242" y="485784"/>
                  <a:pt x="118378" y="483997"/>
                </a:cubicBezTo>
                <a:cubicBezTo>
                  <a:pt x="117445" y="482211"/>
                  <a:pt x="112786" y="482212"/>
                  <a:pt x="111853" y="480425"/>
                </a:cubicBezTo>
                <a:cubicBezTo>
                  <a:pt x="110921" y="478638"/>
                  <a:pt x="116514" y="479533"/>
                  <a:pt x="115582" y="477747"/>
                </a:cubicBezTo>
                <a:cubicBezTo>
                  <a:pt x="111851" y="466132"/>
                  <a:pt x="85758" y="480430"/>
                  <a:pt x="78297" y="472389"/>
                </a:cubicBezTo>
                <a:cubicBezTo>
                  <a:pt x="78297" y="472389"/>
                  <a:pt x="80162" y="471496"/>
                  <a:pt x="80162" y="470603"/>
                </a:cubicBezTo>
                <a:cubicBezTo>
                  <a:pt x="74566" y="467029"/>
                  <a:pt x="80162" y="482208"/>
                  <a:pt x="78297" y="488462"/>
                </a:cubicBezTo>
                <a:cubicBezTo>
                  <a:pt x="78297" y="492036"/>
                  <a:pt x="60591" y="512577"/>
                  <a:pt x="54062" y="506322"/>
                </a:cubicBezTo>
                <a:cubicBezTo>
                  <a:pt x="50332" y="502748"/>
                  <a:pt x="60589" y="497394"/>
                  <a:pt x="57791" y="493820"/>
                </a:cubicBezTo>
                <a:cubicBezTo>
                  <a:pt x="56858" y="492927"/>
                  <a:pt x="54063" y="496499"/>
                  <a:pt x="52198" y="496499"/>
                </a:cubicBezTo>
                <a:cubicBezTo>
                  <a:pt x="50333" y="496499"/>
                  <a:pt x="47538" y="495607"/>
                  <a:pt x="46606" y="493820"/>
                </a:cubicBezTo>
                <a:cubicBezTo>
                  <a:pt x="44740" y="491140"/>
                  <a:pt x="51268" y="487571"/>
                  <a:pt x="46606" y="483997"/>
                </a:cubicBezTo>
                <a:cubicBezTo>
                  <a:pt x="42875" y="481317"/>
                  <a:pt x="41015" y="476854"/>
                  <a:pt x="37284" y="475068"/>
                </a:cubicBezTo>
                <a:cubicBezTo>
                  <a:pt x="34487" y="473280"/>
                  <a:pt x="30762" y="477747"/>
                  <a:pt x="27031" y="476854"/>
                </a:cubicBezTo>
                <a:cubicBezTo>
                  <a:pt x="25166" y="475066"/>
                  <a:pt x="27031" y="470603"/>
                  <a:pt x="25167" y="468817"/>
                </a:cubicBezTo>
                <a:cubicBezTo>
                  <a:pt x="20504" y="465243"/>
                  <a:pt x="21447" y="481321"/>
                  <a:pt x="6525" y="476854"/>
                </a:cubicBezTo>
                <a:cubicBezTo>
                  <a:pt x="5592" y="475960"/>
                  <a:pt x="4661" y="475961"/>
                  <a:pt x="3728" y="475961"/>
                </a:cubicBezTo>
                <a:lnTo>
                  <a:pt x="3728" y="476854"/>
                </a:lnTo>
                <a:cubicBezTo>
                  <a:pt x="3728" y="483108"/>
                  <a:pt x="15848" y="484885"/>
                  <a:pt x="12117" y="493820"/>
                </a:cubicBezTo>
                <a:cubicBezTo>
                  <a:pt x="11185" y="495607"/>
                  <a:pt x="7457" y="494713"/>
                  <a:pt x="6525" y="495606"/>
                </a:cubicBezTo>
                <a:cubicBezTo>
                  <a:pt x="5592" y="498287"/>
                  <a:pt x="2798" y="505425"/>
                  <a:pt x="0" y="513466"/>
                </a:cubicBezTo>
                <a:lnTo>
                  <a:pt x="4661" y="523289"/>
                </a:lnTo>
                <a:lnTo>
                  <a:pt x="4661" y="534005"/>
                </a:lnTo>
                <a:cubicBezTo>
                  <a:pt x="13987" y="534898"/>
                  <a:pt x="28895" y="536684"/>
                  <a:pt x="29828" y="536684"/>
                </a:cubicBezTo>
                <a:cubicBezTo>
                  <a:pt x="31693" y="538471"/>
                  <a:pt x="27029" y="541148"/>
                  <a:pt x="28896" y="542935"/>
                </a:cubicBezTo>
                <a:cubicBezTo>
                  <a:pt x="33559" y="548296"/>
                  <a:pt x="39145" y="551863"/>
                  <a:pt x="45674" y="554544"/>
                </a:cubicBezTo>
                <a:cubicBezTo>
                  <a:pt x="60596" y="561691"/>
                  <a:pt x="63378" y="537576"/>
                  <a:pt x="73637" y="539363"/>
                </a:cubicBezTo>
                <a:cubicBezTo>
                  <a:pt x="76428" y="539745"/>
                  <a:pt x="78184" y="540221"/>
                  <a:pt x="79541" y="540851"/>
                </a:cubicBezTo>
                <a:lnTo>
                  <a:pt x="80162" y="539660"/>
                </a:lnTo>
                <a:lnTo>
                  <a:pt x="88862" y="549781"/>
                </a:lnTo>
                <a:cubicBezTo>
                  <a:pt x="88862" y="549781"/>
                  <a:pt x="90308" y="551398"/>
                  <a:pt x="90726" y="554544"/>
                </a:cubicBezTo>
                <a:cubicBezTo>
                  <a:pt x="90942" y="556165"/>
                  <a:pt x="91031" y="557989"/>
                  <a:pt x="90416" y="560497"/>
                </a:cubicBezTo>
                <a:cubicBezTo>
                  <a:pt x="88605" y="567869"/>
                  <a:pt x="86687" y="585798"/>
                  <a:pt x="86687" y="585798"/>
                </a:cubicBezTo>
                <a:lnTo>
                  <a:pt x="90416" y="585798"/>
                </a:lnTo>
                <a:lnTo>
                  <a:pt x="87619" y="597407"/>
                </a:lnTo>
                <a:lnTo>
                  <a:pt x="86998" y="597407"/>
                </a:lnTo>
                <a:cubicBezTo>
                  <a:pt x="89226" y="600647"/>
                  <a:pt x="91315" y="603580"/>
                  <a:pt x="91969" y="605146"/>
                </a:cubicBezTo>
                <a:cubicBezTo>
                  <a:pt x="93780" y="609483"/>
                  <a:pt x="96630" y="619136"/>
                  <a:pt x="96630" y="619136"/>
                </a:cubicBezTo>
                <a:cubicBezTo>
                  <a:pt x="96630" y="619136"/>
                  <a:pt x="105747" y="616561"/>
                  <a:pt x="109369" y="620029"/>
                </a:cubicBezTo>
                <a:cubicBezTo>
                  <a:pt x="112990" y="623498"/>
                  <a:pt x="112113" y="644242"/>
                  <a:pt x="110300" y="647711"/>
                </a:cubicBezTo>
                <a:cubicBezTo>
                  <a:pt x="108490" y="651181"/>
                  <a:pt x="101911" y="656344"/>
                  <a:pt x="101911" y="656344"/>
                </a:cubicBezTo>
                <a:lnTo>
                  <a:pt x="102843" y="665869"/>
                </a:lnTo>
                <a:cubicBezTo>
                  <a:pt x="102843" y="665869"/>
                  <a:pt x="104734" y="668702"/>
                  <a:pt x="105639" y="673906"/>
                </a:cubicBezTo>
                <a:cubicBezTo>
                  <a:pt x="106544" y="679110"/>
                  <a:pt x="113718" y="695337"/>
                  <a:pt x="113718" y="695337"/>
                </a:cubicBezTo>
                <a:lnTo>
                  <a:pt x="118378" y="692063"/>
                </a:lnTo>
                <a:lnTo>
                  <a:pt x="119310" y="680752"/>
                </a:lnTo>
                <a:lnTo>
                  <a:pt x="130184" y="678966"/>
                </a:lnTo>
                <a:lnTo>
                  <a:pt x="138263" y="683431"/>
                </a:lnTo>
                <a:lnTo>
                  <a:pt x="140127" y="717960"/>
                </a:lnTo>
                <a:lnTo>
                  <a:pt x="146341" y="721532"/>
                </a:lnTo>
                <a:lnTo>
                  <a:pt x="164362" y="695337"/>
                </a:lnTo>
                <a:cubicBezTo>
                  <a:pt x="164362" y="695337"/>
                  <a:pt x="167265" y="674773"/>
                  <a:pt x="170886" y="673906"/>
                </a:cubicBezTo>
                <a:cubicBezTo>
                  <a:pt x="174508" y="673039"/>
                  <a:pt x="179897" y="679110"/>
                  <a:pt x="179897" y="673906"/>
                </a:cubicBezTo>
                <a:cubicBezTo>
                  <a:pt x="179897" y="668702"/>
                  <a:pt x="182570" y="660757"/>
                  <a:pt x="188907" y="659023"/>
                </a:cubicBezTo>
                <a:cubicBezTo>
                  <a:pt x="195244" y="657288"/>
                  <a:pt x="199862" y="659151"/>
                  <a:pt x="202578" y="663488"/>
                </a:cubicBezTo>
                <a:cubicBezTo>
                  <a:pt x="205294" y="667824"/>
                  <a:pt x="209724" y="663507"/>
                  <a:pt x="209724" y="653962"/>
                </a:cubicBezTo>
                <a:cubicBezTo>
                  <a:pt x="209724" y="644422"/>
                  <a:pt x="217032" y="643544"/>
                  <a:pt x="222463" y="643544"/>
                </a:cubicBezTo>
                <a:cubicBezTo>
                  <a:pt x="227895" y="643544"/>
                  <a:pt x="230665" y="632104"/>
                  <a:pt x="224327" y="627768"/>
                </a:cubicBezTo>
                <a:cubicBezTo>
                  <a:pt x="217990" y="623432"/>
                  <a:pt x="214181" y="613003"/>
                  <a:pt x="217803" y="606932"/>
                </a:cubicBezTo>
                <a:cubicBezTo>
                  <a:pt x="221424" y="600861"/>
                  <a:pt x="226813" y="598299"/>
                  <a:pt x="226813" y="598299"/>
                </a:cubicBezTo>
                <a:cubicBezTo>
                  <a:pt x="226813" y="598299"/>
                  <a:pt x="217139" y="592269"/>
                  <a:pt x="226192" y="589667"/>
                </a:cubicBezTo>
                <a:cubicBezTo>
                  <a:pt x="235245" y="587065"/>
                  <a:pt x="246886" y="578459"/>
                  <a:pt x="253223" y="581928"/>
                </a:cubicBezTo>
                <a:cubicBezTo>
                  <a:pt x="259560" y="585397"/>
                  <a:pt x="285751" y="590535"/>
                  <a:pt x="292993" y="589667"/>
                </a:cubicBezTo>
                <a:cubicBezTo>
                  <a:pt x="300235" y="588800"/>
                  <a:pt x="310216" y="593963"/>
                  <a:pt x="314742" y="598299"/>
                </a:cubicBezTo>
                <a:cubicBezTo>
                  <a:pt x="319269" y="602636"/>
                  <a:pt x="331831" y="602764"/>
                  <a:pt x="331831" y="602764"/>
                </a:cubicBezTo>
                <a:lnTo>
                  <a:pt x="340220" y="614076"/>
                </a:lnTo>
                <a:lnTo>
                  <a:pt x="331209" y="623601"/>
                </a:lnTo>
                <a:lnTo>
                  <a:pt x="332763" y="633126"/>
                </a:lnTo>
                <a:cubicBezTo>
                  <a:pt x="332763" y="633126"/>
                  <a:pt x="341907" y="632012"/>
                  <a:pt x="346434" y="634614"/>
                </a:cubicBezTo>
                <a:cubicBezTo>
                  <a:pt x="350961" y="637216"/>
                  <a:pt x="354512" y="639972"/>
                  <a:pt x="354512" y="639972"/>
                </a:cubicBezTo>
                <a:lnTo>
                  <a:pt x="339288" y="653962"/>
                </a:lnTo>
                <a:cubicBezTo>
                  <a:pt x="339288" y="653962"/>
                  <a:pt x="341975" y="661558"/>
                  <a:pt x="338356" y="666762"/>
                </a:cubicBezTo>
                <a:cubicBezTo>
                  <a:pt x="334735" y="671966"/>
                  <a:pt x="325617" y="671227"/>
                  <a:pt x="325617" y="671227"/>
                </a:cubicBezTo>
                <a:lnTo>
                  <a:pt x="324686" y="686705"/>
                </a:lnTo>
                <a:cubicBezTo>
                  <a:pt x="326932" y="687626"/>
                  <a:pt x="328961" y="688401"/>
                  <a:pt x="330900" y="688194"/>
                </a:cubicBezTo>
                <a:cubicBezTo>
                  <a:pt x="334119" y="687848"/>
                  <a:pt x="340765" y="683282"/>
                  <a:pt x="342707" y="681645"/>
                </a:cubicBezTo>
                <a:cubicBezTo>
                  <a:pt x="335333" y="678810"/>
                  <a:pt x="340522" y="667646"/>
                  <a:pt x="358242" y="683729"/>
                </a:cubicBezTo>
                <a:cubicBezTo>
                  <a:pt x="361972" y="688196"/>
                  <a:pt x="361039" y="691168"/>
                  <a:pt x="362902" y="695635"/>
                </a:cubicBezTo>
                <a:cubicBezTo>
                  <a:pt x="358509" y="692990"/>
                  <a:pt x="356999" y="697421"/>
                  <a:pt x="356999" y="697421"/>
                </a:cubicBezTo>
                <a:cubicBezTo>
                  <a:pt x="356999" y="697421"/>
                  <a:pt x="364140" y="699888"/>
                  <a:pt x="356689" y="701886"/>
                </a:cubicBezTo>
                <a:cubicBezTo>
                  <a:pt x="354288" y="702529"/>
                  <a:pt x="352175" y="703863"/>
                  <a:pt x="349853" y="703374"/>
                </a:cubicBezTo>
                <a:cubicBezTo>
                  <a:pt x="347979" y="702980"/>
                  <a:pt x="348665" y="705622"/>
                  <a:pt x="345193" y="705160"/>
                </a:cubicBezTo>
                <a:cubicBezTo>
                  <a:pt x="348764" y="708317"/>
                  <a:pt x="347678" y="711114"/>
                  <a:pt x="347678" y="711114"/>
                </a:cubicBezTo>
                <a:cubicBezTo>
                  <a:pt x="346630" y="710660"/>
                  <a:pt x="345559" y="710262"/>
                  <a:pt x="344571" y="709923"/>
                </a:cubicBezTo>
                <a:cubicBezTo>
                  <a:pt x="341825" y="708345"/>
                  <a:pt x="341583" y="706343"/>
                  <a:pt x="339911" y="707839"/>
                </a:cubicBezTo>
                <a:lnTo>
                  <a:pt x="339289" y="710221"/>
                </a:lnTo>
                <a:cubicBezTo>
                  <a:pt x="339289" y="710221"/>
                  <a:pt x="340532" y="712751"/>
                  <a:pt x="341464" y="713793"/>
                </a:cubicBezTo>
                <a:cubicBezTo>
                  <a:pt x="342396" y="714835"/>
                  <a:pt x="340533" y="717067"/>
                  <a:pt x="342707" y="719746"/>
                </a:cubicBezTo>
                <a:cubicBezTo>
                  <a:pt x="344882" y="722425"/>
                  <a:pt x="344261" y="726443"/>
                  <a:pt x="344261" y="728080"/>
                </a:cubicBezTo>
                <a:cubicBezTo>
                  <a:pt x="344261" y="729718"/>
                  <a:pt x="345503" y="730313"/>
                  <a:pt x="347368" y="730164"/>
                </a:cubicBezTo>
                <a:cubicBezTo>
                  <a:pt x="349232" y="730015"/>
                  <a:pt x="350785" y="730164"/>
                  <a:pt x="350785" y="730164"/>
                </a:cubicBezTo>
                <a:lnTo>
                  <a:pt x="347057" y="732248"/>
                </a:lnTo>
                <a:lnTo>
                  <a:pt x="349853" y="734629"/>
                </a:lnTo>
                <a:cubicBezTo>
                  <a:pt x="349853" y="734629"/>
                  <a:pt x="348144" y="734034"/>
                  <a:pt x="347989" y="735820"/>
                </a:cubicBezTo>
                <a:cubicBezTo>
                  <a:pt x="347834" y="737606"/>
                  <a:pt x="349076" y="735820"/>
                  <a:pt x="349543" y="737308"/>
                </a:cubicBezTo>
                <a:cubicBezTo>
                  <a:pt x="350009" y="738796"/>
                  <a:pt x="348300" y="743410"/>
                  <a:pt x="348921" y="744452"/>
                </a:cubicBezTo>
                <a:cubicBezTo>
                  <a:pt x="349543" y="745494"/>
                  <a:pt x="349853" y="746238"/>
                  <a:pt x="350475" y="747131"/>
                </a:cubicBezTo>
                <a:cubicBezTo>
                  <a:pt x="351096" y="748024"/>
                  <a:pt x="349853" y="747578"/>
                  <a:pt x="350475" y="749512"/>
                </a:cubicBezTo>
                <a:cubicBezTo>
                  <a:pt x="351096" y="751447"/>
                  <a:pt x="351096" y="750852"/>
                  <a:pt x="352650" y="750703"/>
                </a:cubicBezTo>
                <a:cubicBezTo>
                  <a:pt x="354203" y="750554"/>
                  <a:pt x="355590" y="751211"/>
                  <a:pt x="356689" y="751000"/>
                </a:cubicBezTo>
                <a:cubicBezTo>
                  <a:pt x="357787" y="750789"/>
                  <a:pt x="359118" y="749892"/>
                  <a:pt x="360106" y="750107"/>
                </a:cubicBezTo>
                <a:cubicBezTo>
                  <a:pt x="361095" y="750318"/>
                  <a:pt x="362592" y="751000"/>
                  <a:pt x="362592" y="751000"/>
                </a:cubicBezTo>
                <a:cubicBezTo>
                  <a:pt x="362592" y="751000"/>
                  <a:pt x="359633" y="750388"/>
                  <a:pt x="358864" y="750703"/>
                </a:cubicBezTo>
                <a:cubicBezTo>
                  <a:pt x="358417" y="750886"/>
                  <a:pt x="357480" y="750880"/>
                  <a:pt x="356689" y="751000"/>
                </a:cubicBezTo>
                <a:cubicBezTo>
                  <a:pt x="356118" y="751086"/>
                  <a:pt x="355595" y="751297"/>
                  <a:pt x="355135" y="751297"/>
                </a:cubicBezTo>
                <a:cubicBezTo>
                  <a:pt x="354037" y="751297"/>
                  <a:pt x="353180" y="751068"/>
                  <a:pt x="352960" y="751594"/>
                </a:cubicBezTo>
                <a:cubicBezTo>
                  <a:pt x="352741" y="752120"/>
                  <a:pt x="353854" y="752977"/>
                  <a:pt x="352650" y="753083"/>
                </a:cubicBezTo>
                <a:cubicBezTo>
                  <a:pt x="351442" y="753188"/>
                  <a:pt x="351163" y="753449"/>
                  <a:pt x="351719" y="753975"/>
                </a:cubicBezTo>
                <a:cubicBezTo>
                  <a:pt x="352267" y="754501"/>
                  <a:pt x="354314" y="754654"/>
                  <a:pt x="354204" y="756654"/>
                </a:cubicBezTo>
                <a:cubicBezTo>
                  <a:pt x="354094" y="758654"/>
                  <a:pt x="352652" y="759228"/>
                  <a:pt x="354514" y="759333"/>
                </a:cubicBezTo>
                <a:cubicBezTo>
                  <a:pt x="356382" y="759439"/>
                  <a:pt x="358334" y="759925"/>
                  <a:pt x="358553" y="761715"/>
                </a:cubicBezTo>
                <a:cubicBezTo>
                  <a:pt x="358773" y="763503"/>
                  <a:pt x="359118" y="763903"/>
                  <a:pt x="360107" y="763798"/>
                </a:cubicBezTo>
                <a:cubicBezTo>
                  <a:pt x="361095" y="763692"/>
                  <a:pt x="359740" y="765058"/>
                  <a:pt x="360728" y="765584"/>
                </a:cubicBezTo>
                <a:cubicBezTo>
                  <a:pt x="361717" y="766110"/>
                  <a:pt x="362737" y="767860"/>
                  <a:pt x="363835" y="767965"/>
                </a:cubicBezTo>
                <a:cubicBezTo>
                  <a:pt x="364934" y="768071"/>
                  <a:pt x="368038" y="771026"/>
                  <a:pt x="368807" y="773026"/>
                </a:cubicBezTo>
                <a:cubicBezTo>
                  <a:pt x="369575" y="775025"/>
                  <a:pt x="371239" y="776841"/>
                  <a:pt x="370360" y="777788"/>
                </a:cubicBezTo>
                <a:cubicBezTo>
                  <a:pt x="369481" y="778735"/>
                  <a:pt x="369591" y="779538"/>
                  <a:pt x="370360" y="780170"/>
                </a:cubicBezTo>
                <a:cubicBezTo>
                  <a:pt x="371129" y="780801"/>
                  <a:pt x="371656" y="780504"/>
                  <a:pt x="372535" y="779872"/>
                </a:cubicBezTo>
                <a:cubicBezTo>
                  <a:pt x="373414" y="779241"/>
                  <a:pt x="374132" y="779715"/>
                  <a:pt x="373467" y="780765"/>
                </a:cubicBezTo>
                <a:cubicBezTo>
                  <a:pt x="372808" y="781817"/>
                  <a:pt x="371898" y="782435"/>
                  <a:pt x="370360" y="781062"/>
                </a:cubicBezTo>
                <a:lnTo>
                  <a:pt x="368804" y="779877"/>
                </a:lnTo>
                <a:cubicBezTo>
                  <a:pt x="368804" y="779877"/>
                  <a:pt x="368347" y="781434"/>
                  <a:pt x="369114" y="781960"/>
                </a:cubicBezTo>
                <a:cubicBezTo>
                  <a:pt x="369883" y="782487"/>
                  <a:pt x="371672" y="782433"/>
                  <a:pt x="372221" y="782853"/>
                </a:cubicBezTo>
                <a:cubicBezTo>
                  <a:pt x="372770" y="783274"/>
                  <a:pt x="372202" y="784603"/>
                  <a:pt x="372532" y="785234"/>
                </a:cubicBezTo>
                <a:cubicBezTo>
                  <a:pt x="372861" y="785866"/>
                  <a:pt x="373349" y="785681"/>
                  <a:pt x="373463" y="785234"/>
                </a:cubicBezTo>
                <a:cubicBezTo>
                  <a:pt x="373553" y="784873"/>
                  <a:pt x="373745" y="784318"/>
                  <a:pt x="373773" y="784043"/>
                </a:cubicBezTo>
                <a:lnTo>
                  <a:pt x="373773" y="785532"/>
                </a:lnTo>
                <a:lnTo>
                  <a:pt x="375016" y="785829"/>
                </a:lnTo>
                <a:lnTo>
                  <a:pt x="374085" y="785829"/>
                </a:lnTo>
                <a:cubicBezTo>
                  <a:pt x="374085" y="785829"/>
                  <a:pt x="373974" y="786351"/>
                  <a:pt x="374395" y="786721"/>
                </a:cubicBezTo>
                <a:cubicBezTo>
                  <a:pt x="374822" y="787094"/>
                  <a:pt x="375638" y="787317"/>
                  <a:pt x="375638" y="787317"/>
                </a:cubicBezTo>
                <a:lnTo>
                  <a:pt x="375638" y="787614"/>
                </a:lnTo>
                <a:cubicBezTo>
                  <a:pt x="375638" y="787614"/>
                  <a:pt x="375365" y="788284"/>
                  <a:pt x="375948" y="788507"/>
                </a:cubicBezTo>
                <a:cubicBezTo>
                  <a:pt x="376531" y="788729"/>
                  <a:pt x="376686" y="788545"/>
                  <a:pt x="377191" y="788209"/>
                </a:cubicBezTo>
                <a:cubicBezTo>
                  <a:pt x="377696" y="787875"/>
                  <a:pt x="377773" y="787763"/>
                  <a:pt x="378434" y="787912"/>
                </a:cubicBezTo>
                <a:cubicBezTo>
                  <a:pt x="379094" y="788061"/>
                  <a:pt x="379759" y="788322"/>
                  <a:pt x="379365" y="788804"/>
                </a:cubicBezTo>
                <a:cubicBezTo>
                  <a:pt x="378976" y="789288"/>
                  <a:pt x="379209" y="790293"/>
                  <a:pt x="379365" y="791186"/>
                </a:cubicBezTo>
                <a:cubicBezTo>
                  <a:pt x="379520" y="792078"/>
                  <a:pt x="379793" y="792190"/>
                  <a:pt x="380608" y="792376"/>
                </a:cubicBezTo>
                <a:cubicBezTo>
                  <a:pt x="381423" y="792562"/>
                  <a:pt x="381229" y="792376"/>
                  <a:pt x="381229" y="792376"/>
                </a:cubicBezTo>
                <a:lnTo>
                  <a:pt x="380298" y="791484"/>
                </a:lnTo>
                <a:cubicBezTo>
                  <a:pt x="380298" y="791484"/>
                  <a:pt x="380608" y="791522"/>
                  <a:pt x="380608" y="791187"/>
                </a:cubicBezTo>
                <a:cubicBezTo>
                  <a:pt x="380608" y="790853"/>
                  <a:pt x="380216" y="790406"/>
                  <a:pt x="380298" y="789996"/>
                </a:cubicBezTo>
                <a:cubicBezTo>
                  <a:pt x="380377" y="789587"/>
                  <a:pt x="380919" y="789958"/>
                  <a:pt x="380919" y="789104"/>
                </a:cubicBezTo>
                <a:cubicBezTo>
                  <a:pt x="380919" y="788248"/>
                  <a:pt x="381075" y="788025"/>
                  <a:pt x="380298" y="787318"/>
                </a:cubicBezTo>
                <a:cubicBezTo>
                  <a:pt x="379521" y="786611"/>
                  <a:pt x="379326" y="786090"/>
                  <a:pt x="379676" y="785829"/>
                </a:cubicBezTo>
                <a:cubicBezTo>
                  <a:pt x="380026" y="785569"/>
                  <a:pt x="381579" y="786202"/>
                  <a:pt x="382162" y="787020"/>
                </a:cubicBezTo>
                <a:cubicBezTo>
                  <a:pt x="382745" y="787838"/>
                  <a:pt x="382007" y="788545"/>
                  <a:pt x="384026" y="788508"/>
                </a:cubicBezTo>
                <a:cubicBezTo>
                  <a:pt x="386046" y="788470"/>
                  <a:pt x="388065" y="787913"/>
                  <a:pt x="388065" y="787913"/>
                </a:cubicBezTo>
                <a:lnTo>
                  <a:pt x="386512" y="786127"/>
                </a:lnTo>
                <a:lnTo>
                  <a:pt x="385580" y="786424"/>
                </a:lnTo>
                <a:lnTo>
                  <a:pt x="385270" y="786127"/>
                </a:lnTo>
                <a:lnTo>
                  <a:pt x="386513" y="784936"/>
                </a:lnTo>
                <a:cubicBezTo>
                  <a:pt x="386513" y="784936"/>
                  <a:pt x="385696" y="784565"/>
                  <a:pt x="385581" y="783746"/>
                </a:cubicBezTo>
                <a:cubicBezTo>
                  <a:pt x="385465" y="782928"/>
                  <a:pt x="386629" y="782257"/>
                  <a:pt x="386824" y="781662"/>
                </a:cubicBezTo>
                <a:cubicBezTo>
                  <a:pt x="387018" y="781067"/>
                  <a:pt x="385770" y="779913"/>
                  <a:pt x="386514" y="779281"/>
                </a:cubicBezTo>
                <a:cubicBezTo>
                  <a:pt x="387251" y="778648"/>
                  <a:pt x="387135" y="778090"/>
                  <a:pt x="387135" y="778090"/>
                </a:cubicBezTo>
                <a:lnTo>
                  <a:pt x="386204" y="777793"/>
                </a:lnTo>
                <a:lnTo>
                  <a:pt x="386204" y="777496"/>
                </a:lnTo>
                <a:lnTo>
                  <a:pt x="387446" y="777793"/>
                </a:lnTo>
                <a:cubicBezTo>
                  <a:pt x="387446" y="777793"/>
                  <a:pt x="388612" y="777049"/>
                  <a:pt x="389000" y="776305"/>
                </a:cubicBezTo>
                <a:cubicBezTo>
                  <a:pt x="389389" y="775561"/>
                  <a:pt x="389000" y="773626"/>
                  <a:pt x="389000" y="773626"/>
                </a:cubicBezTo>
                <a:lnTo>
                  <a:pt x="389932" y="774518"/>
                </a:lnTo>
                <a:cubicBezTo>
                  <a:pt x="390073" y="774471"/>
                  <a:pt x="390494" y="774332"/>
                  <a:pt x="390553" y="773923"/>
                </a:cubicBezTo>
                <a:cubicBezTo>
                  <a:pt x="390669" y="773105"/>
                  <a:pt x="391294" y="772248"/>
                  <a:pt x="390863" y="771839"/>
                </a:cubicBezTo>
                <a:lnTo>
                  <a:pt x="389311" y="770351"/>
                </a:lnTo>
                <a:lnTo>
                  <a:pt x="391175" y="770947"/>
                </a:lnTo>
                <a:cubicBezTo>
                  <a:pt x="391254" y="770861"/>
                  <a:pt x="391485" y="770593"/>
                  <a:pt x="391485" y="770054"/>
                </a:cubicBezTo>
                <a:cubicBezTo>
                  <a:pt x="391485" y="768975"/>
                  <a:pt x="392149" y="768306"/>
                  <a:pt x="392417" y="767673"/>
                </a:cubicBezTo>
                <a:cubicBezTo>
                  <a:pt x="392688" y="767040"/>
                  <a:pt x="393153" y="766110"/>
                  <a:pt x="392417" y="765589"/>
                </a:cubicBezTo>
                <a:cubicBezTo>
                  <a:pt x="391679" y="765068"/>
                  <a:pt x="390475" y="764994"/>
                  <a:pt x="389931" y="764697"/>
                </a:cubicBezTo>
                <a:cubicBezTo>
                  <a:pt x="389387" y="764400"/>
                  <a:pt x="390241" y="763581"/>
                  <a:pt x="390241" y="762911"/>
                </a:cubicBezTo>
                <a:cubicBezTo>
                  <a:pt x="390241" y="762241"/>
                  <a:pt x="389310" y="762093"/>
                  <a:pt x="389310" y="761422"/>
                </a:cubicBezTo>
                <a:cubicBezTo>
                  <a:pt x="389310" y="760753"/>
                  <a:pt x="389970" y="760418"/>
                  <a:pt x="389931" y="759636"/>
                </a:cubicBezTo>
                <a:cubicBezTo>
                  <a:pt x="389971" y="759786"/>
                  <a:pt x="390241" y="759761"/>
                  <a:pt x="390241" y="759934"/>
                </a:cubicBezTo>
                <a:cubicBezTo>
                  <a:pt x="390241" y="761087"/>
                  <a:pt x="389776" y="761534"/>
                  <a:pt x="390241" y="762017"/>
                </a:cubicBezTo>
                <a:cubicBezTo>
                  <a:pt x="390708" y="762501"/>
                  <a:pt x="391606" y="762948"/>
                  <a:pt x="391173" y="763506"/>
                </a:cubicBezTo>
                <a:cubicBezTo>
                  <a:pt x="390745" y="764064"/>
                  <a:pt x="390790" y="764435"/>
                  <a:pt x="391483" y="764398"/>
                </a:cubicBezTo>
                <a:cubicBezTo>
                  <a:pt x="392182" y="764360"/>
                  <a:pt x="393037" y="764101"/>
                  <a:pt x="393037" y="764101"/>
                </a:cubicBezTo>
                <a:cubicBezTo>
                  <a:pt x="393037" y="764101"/>
                  <a:pt x="392725" y="764585"/>
                  <a:pt x="393037" y="765292"/>
                </a:cubicBezTo>
                <a:cubicBezTo>
                  <a:pt x="393347" y="765998"/>
                  <a:pt x="393428" y="766743"/>
                  <a:pt x="393968" y="767078"/>
                </a:cubicBezTo>
                <a:cubicBezTo>
                  <a:pt x="394512" y="767413"/>
                  <a:pt x="394590" y="767375"/>
                  <a:pt x="394590" y="767375"/>
                </a:cubicBezTo>
                <a:cubicBezTo>
                  <a:pt x="394590" y="767375"/>
                  <a:pt x="393580" y="767523"/>
                  <a:pt x="393036" y="768267"/>
                </a:cubicBezTo>
                <a:cubicBezTo>
                  <a:pt x="392492" y="769011"/>
                  <a:pt x="392415" y="769979"/>
                  <a:pt x="392415" y="770648"/>
                </a:cubicBezTo>
                <a:cubicBezTo>
                  <a:pt x="392415" y="771318"/>
                  <a:pt x="392725" y="771541"/>
                  <a:pt x="392725" y="771541"/>
                </a:cubicBezTo>
                <a:cubicBezTo>
                  <a:pt x="392725" y="771541"/>
                  <a:pt x="392919" y="770909"/>
                  <a:pt x="393346" y="770053"/>
                </a:cubicBezTo>
                <a:cubicBezTo>
                  <a:pt x="393774" y="769197"/>
                  <a:pt x="394589" y="768639"/>
                  <a:pt x="395211" y="768267"/>
                </a:cubicBezTo>
                <a:cubicBezTo>
                  <a:pt x="395832" y="767894"/>
                  <a:pt x="396103" y="767523"/>
                  <a:pt x="396453" y="767970"/>
                </a:cubicBezTo>
                <a:cubicBezTo>
                  <a:pt x="396628" y="768193"/>
                  <a:pt x="396915" y="768626"/>
                  <a:pt x="397075" y="768862"/>
                </a:cubicBezTo>
                <a:cubicBezTo>
                  <a:pt x="397175" y="768871"/>
                  <a:pt x="397254" y="769039"/>
                  <a:pt x="397385" y="768862"/>
                </a:cubicBezTo>
                <a:cubicBezTo>
                  <a:pt x="397929" y="768155"/>
                  <a:pt x="398318" y="767560"/>
                  <a:pt x="398628" y="768267"/>
                </a:cubicBezTo>
                <a:cubicBezTo>
                  <a:pt x="398938" y="768974"/>
                  <a:pt x="398707" y="769872"/>
                  <a:pt x="399249" y="769159"/>
                </a:cubicBezTo>
                <a:cubicBezTo>
                  <a:pt x="399793" y="768453"/>
                  <a:pt x="401269" y="766964"/>
                  <a:pt x="401113" y="765885"/>
                </a:cubicBezTo>
                <a:cubicBezTo>
                  <a:pt x="400958" y="764806"/>
                  <a:pt x="400958" y="762797"/>
                  <a:pt x="400182" y="761420"/>
                </a:cubicBezTo>
                <a:cubicBezTo>
                  <a:pt x="399405" y="760043"/>
                  <a:pt x="398318" y="757848"/>
                  <a:pt x="398318" y="757848"/>
                </a:cubicBezTo>
                <a:lnTo>
                  <a:pt x="399560" y="758741"/>
                </a:lnTo>
                <a:cubicBezTo>
                  <a:pt x="399459" y="758481"/>
                  <a:pt x="399385" y="757923"/>
                  <a:pt x="399560" y="757550"/>
                </a:cubicBezTo>
                <a:cubicBezTo>
                  <a:pt x="399910" y="756806"/>
                  <a:pt x="399210" y="757252"/>
                  <a:pt x="398939" y="756359"/>
                </a:cubicBezTo>
                <a:cubicBezTo>
                  <a:pt x="398666" y="755467"/>
                  <a:pt x="398634" y="754573"/>
                  <a:pt x="399249" y="755169"/>
                </a:cubicBezTo>
                <a:cubicBezTo>
                  <a:pt x="399871" y="755764"/>
                  <a:pt x="400220" y="755615"/>
                  <a:pt x="400803" y="754573"/>
                </a:cubicBezTo>
                <a:cubicBezTo>
                  <a:pt x="401385" y="753532"/>
                  <a:pt x="402822" y="750927"/>
                  <a:pt x="402667" y="750406"/>
                </a:cubicBezTo>
                <a:cubicBezTo>
                  <a:pt x="402512" y="749885"/>
                  <a:pt x="400803" y="748620"/>
                  <a:pt x="400803" y="748620"/>
                </a:cubicBezTo>
                <a:cubicBezTo>
                  <a:pt x="400803" y="748620"/>
                  <a:pt x="402822" y="749959"/>
                  <a:pt x="402978" y="750108"/>
                </a:cubicBezTo>
                <a:cubicBezTo>
                  <a:pt x="403133" y="750257"/>
                  <a:pt x="403948" y="749773"/>
                  <a:pt x="404220" y="748918"/>
                </a:cubicBezTo>
                <a:cubicBezTo>
                  <a:pt x="404492" y="748062"/>
                  <a:pt x="404337" y="747058"/>
                  <a:pt x="404842" y="745643"/>
                </a:cubicBezTo>
                <a:cubicBezTo>
                  <a:pt x="405347" y="744230"/>
                  <a:pt x="405968" y="742778"/>
                  <a:pt x="406085" y="741774"/>
                </a:cubicBezTo>
                <a:cubicBezTo>
                  <a:pt x="406201" y="740769"/>
                  <a:pt x="405735" y="740211"/>
                  <a:pt x="406706" y="737309"/>
                </a:cubicBezTo>
                <a:cubicBezTo>
                  <a:pt x="407270" y="735623"/>
                  <a:pt x="407430" y="734051"/>
                  <a:pt x="407638" y="732546"/>
                </a:cubicBezTo>
                <a:cubicBezTo>
                  <a:pt x="407790" y="731462"/>
                  <a:pt x="408005" y="730341"/>
                  <a:pt x="408259" y="729570"/>
                </a:cubicBezTo>
                <a:cubicBezTo>
                  <a:pt x="408864" y="727728"/>
                  <a:pt x="409976" y="725335"/>
                  <a:pt x="410745" y="723914"/>
                </a:cubicBezTo>
                <a:cubicBezTo>
                  <a:pt x="411513" y="722493"/>
                  <a:pt x="412298" y="721830"/>
                  <a:pt x="412298" y="721830"/>
                </a:cubicBezTo>
                <a:cubicBezTo>
                  <a:pt x="412298" y="721830"/>
                  <a:pt x="412666" y="722141"/>
                  <a:pt x="413230" y="722426"/>
                </a:cubicBezTo>
                <a:lnTo>
                  <a:pt x="413540" y="722426"/>
                </a:lnTo>
                <a:cubicBezTo>
                  <a:pt x="414076" y="722672"/>
                  <a:pt x="414665" y="722975"/>
                  <a:pt x="415404" y="723021"/>
                </a:cubicBezTo>
                <a:cubicBezTo>
                  <a:pt x="417107" y="723127"/>
                  <a:pt x="419167" y="723896"/>
                  <a:pt x="420376" y="724212"/>
                </a:cubicBezTo>
                <a:cubicBezTo>
                  <a:pt x="421584" y="724528"/>
                  <a:pt x="423682" y="724596"/>
                  <a:pt x="424725" y="725700"/>
                </a:cubicBezTo>
                <a:cubicBezTo>
                  <a:pt x="425769" y="726805"/>
                  <a:pt x="427556" y="727590"/>
                  <a:pt x="428765" y="728379"/>
                </a:cubicBezTo>
                <a:cubicBezTo>
                  <a:pt x="429973" y="729169"/>
                  <a:pt x="432493" y="729272"/>
                  <a:pt x="432493" y="729272"/>
                </a:cubicBezTo>
                <a:lnTo>
                  <a:pt x="432493" y="728081"/>
                </a:lnTo>
                <a:cubicBezTo>
                  <a:pt x="432493" y="728081"/>
                  <a:pt x="431854" y="727469"/>
                  <a:pt x="431250" y="726890"/>
                </a:cubicBezTo>
                <a:cubicBezTo>
                  <a:pt x="430646" y="726311"/>
                  <a:pt x="430045" y="725628"/>
                  <a:pt x="432182" y="726890"/>
                </a:cubicBezTo>
                <a:cubicBezTo>
                  <a:pt x="434324" y="728153"/>
                  <a:pt x="435455" y="728974"/>
                  <a:pt x="434357" y="728974"/>
                </a:cubicBezTo>
                <a:cubicBezTo>
                  <a:pt x="433258" y="728974"/>
                  <a:pt x="433388" y="728496"/>
                  <a:pt x="433114" y="728974"/>
                </a:cubicBezTo>
                <a:cubicBezTo>
                  <a:pt x="432839" y="729447"/>
                  <a:pt x="432856" y="730461"/>
                  <a:pt x="433735" y="731355"/>
                </a:cubicBezTo>
                <a:cubicBezTo>
                  <a:pt x="434614" y="732250"/>
                  <a:pt x="437500" y="733822"/>
                  <a:pt x="437774" y="734927"/>
                </a:cubicBezTo>
                <a:cubicBezTo>
                  <a:pt x="438049" y="736032"/>
                  <a:pt x="439196" y="735746"/>
                  <a:pt x="441503" y="737904"/>
                </a:cubicBezTo>
                <a:cubicBezTo>
                  <a:pt x="443810" y="740061"/>
                  <a:pt x="446272" y="741369"/>
                  <a:pt x="447096" y="742369"/>
                </a:cubicBezTo>
                <a:cubicBezTo>
                  <a:pt x="447920" y="743368"/>
                  <a:pt x="447934" y="744066"/>
                  <a:pt x="449581" y="744750"/>
                </a:cubicBezTo>
                <a:cubicBezTo>
                  <a:pt x="451229" y="745434"/>
                  <a:pt x="452850" y="745712"/>
                  <a:pt x="454552" y="746238"/>
                </a:cubicBezTo>
                <a:cubicBezTo>
                  <a:pt x="456255" y="746764"/>
                  <a:pt x="456561" y="747903"/>
                  <a:pt x="457660" y="747429"/>
                </a:cubicBezTo>
                <a:cubicBezTo>
                  <a:pt x="458758" y="746956"/>
                  <a:pt x="458264" y="747353"/>
                  <a:pt x="458591" y="748620"/>
                </a:cubicBezTo>
                <a:cubicBezTo>
                  <a:pt x="458920" y="749882"/>
                  <a:pt x="459101" y="749368"/>
                  <a:pt x="460145" y="751894"/>
                </a:cubicBezTo>
                <a:cubicBezTo>
                  <a:pt x="461188" y="754420"/>
                  <a:pt x="462227" y="756374"/>
                  <a:pt x="462941" y="757847"/>
                </a:cubicBezTo>
                <a:cubicBezTo>
                  <a:pt x="463655" y="759320"/>
                  <a:pt x="464184" y="759982"/>
                  <a:pt x="464184" y="760824"/>
                </a:cubicBezTo>
                <a:cubicBezTo>
                  <a:pt x="464184" y="761666"/>
                  <a:pt x="466834" y="761939"/>
                  <a:pt x="466669" y="764991"/>
                </a:cubicBezTo>
                <a:cubicBezTo>
                  <a:pt x="466504" y="768043"/>
                  <a:pt x="465171" y="772237"/>
                  <a:pt x="465116" y="773921"/>
                </a:cubicBezTo>
                <a:cubicBezTo>
                  <a:pt x="465056" y="775605"/>
                  <a:pt x="464291" y="776475"/>
                  <a:pt x="464184" y="777791"/>
                </a:cubicBezTo>
                <a:cubicBezTo>
                  <a:pt x="464074" y="779106"/>
                  <a:pt x="464407" y="783687"/>
                  <a:pt x="465116" y="786423"/>
                </a:cubicBezTo>
                <a:cubicBezTo>
                  <a:pt x="465830" y="789159"/>
                  <a:pt x="466779" y="790868"/>
                  <a:pt x="466669" y="792078"/>
                </a:cubicBezTo>
                <a:cubicBezTo>
                  <a:pt x="466560" y="793289"/>
                  <a:pt x="464857" y="793633"/>
                  <a:pt x="466669" y="795948"/>
                </a:cubicBezTo>
                <a:cubicBezTo>
                  <a:pt x="468482" y="798263"/>
                  <a:pt x="469902" y="800936"/>
                  <a:pt x="471330" y="802199"/>
                </a:cubicBezTo>
                <a:cubicBezTo>
                  <a:pt x="472758" y="803462"/>
                  <a:pt x="474070" y="806679"/>
                  <a:pt x="475058" y="808152"/>
                </a:cubicBezTo>
                <a:cubicBezTo>
                  <a:pt x="476047" y="809625"/>
                  <a:pt x="478892" y="811002"/>
                  <a:pt x="481583" y="813213"/>
                </a:cubicBezTo>
                <a:cubicBezTo>
                  <a:pt x="484274" y="815423"/>
                  <a:pt x="488122" y="820074"/>
                  <a:pt x="490593" y="821547"/>
                </a:cubicBezTo>
                <a:cubicBezTo>
                  <a:pt x="493065" y="823020"/>
                  <a:pt x="498411" y="827601"/>
                  <a:pt x="501157" y="830179"/>
                </a:cubicBezTo>
                <a:cubicBezTo>
                  <a:pt x="503904" y="832758"/>
                  <a:pt x="508664" y="835448"/>
                  <a:pt x="511411" y="836133"/>
                </a:cubicBezTo>
                <a:cubicBezTo>
                  <a:pt x="514157" y="836817"/>
                  <a:pt x="516197" y="837618"/>
                  <a:pt x="517625" y="839407"/>
                </a:cubicBezTo>
                <a:cubicBezTo>
                  <a:pt x="519053" y="841196"/>
                  <a:pt x="520603" y="840648"/>
                  <a:pt x="521042" y="841490"/>
                </a:cubicBezTo>
                <a:cubicBezTo>
                  <a:pt x="521482" y="842332"/>
                  <a:pt x="522960" y="842103"/>
                  <a:pt x="523839" y="841788"/>
                </a:cubicBezTo>
                <a:cubicBezTo>
                  <a:pt x="524718" y="841472"/>
                  <a:pt x="526946" y="844169"/>
                  <a:pt x="526946" y="844169"/>
                </a:cubicBezTo>
                <a:cubicBezTo>
                  <a:pt x="526946" y="844169"/>
                  <a:pt x="522709" y="844503"/>
                  <a:pt x="520732" y="843872"/>
                </a:cubicBezTo>
                <a:cubicBezTo>
                  <a:pt x="518755" y="843240"/>
                  <a:pt x="517480" y="842942"/>
                  <a:pt x="516382" y="843574"/>
                </a:cubicBezTo>
                <a:cubicBezTo>
                  <a:pt x="515283" y="844206"/>
                  <a:pt x="509073" y="841966"/>
                  <a:pt x="508304" y="840598"/>
                </a:cubicBezTo>
                <a:cubicBezTo>
                  <a:pt x="507535" y="839230"/>
                  <a:pt x="507302" y="838884"/>
                  <a:pt x="504886" y="837621"/>
                </a:cubicBezTo>
                <a:cubicBezTo>
                  <a:pt x="503969" y="837142"/>
                  <a:pt x="504119" y="837494"/>
                  <a:pt x="503643" y="837324"/>
                </a:cubicBezTo>
                <a:cubicBezTo>
                  <a:pt x="503693" y="837077"/>
                  <a:pt x="503099" y="836432"/>
                  <a:pt x="501157" y="834943"/>
                </a:cubicBezTo>
                <a:cubicBezTo>
                  <a:pt x="493390" y="828990"/>
                  <a:pt x="488729" y="822739"/>
                  <a:pt x="484690" y="821250"/>
                </a:cubicBezTo>
                <a:cubicBezTo>
                  <a:pt x="480651" y="819762"/>
                  <a:pt x="482826" y="824227"/>
                  <a:pt x="478787" y="821250"/>
                </a:cubicBezTo>
                <a:cubicBezTo>
                  <a:pt x="474748" y="818274"/>
                  <a:pt x="468844" y="814404"/>
                  <a:pt x="472883" y="815595"/>
                </a:cubicBezTo>
                <a:cubicBezTo>
                  <a:pt x="476923" y="816785"/>
                  <a:pt x="489351" y="824227"/>
                  <a:pt x="483137" y="818274"/>
                </a:cubicBezTo>
                <a:cubicBezTo>
                  <a:pt x="476923" y="812320"/>
                  <a:pt x="471019" y="805177"/>
                  <a:pt x="468223" y="805177"/>
                </a:cubicBezTo>
                <a:cubicBezTo>
                  <a:pt x="465426" y="805177"/>
                  <a:pt x="468844" y="812023"/>
                  <a:pt x="461387" y="805177"/>
                </a:cubicBezTo>
                <a:cubicBezTo>
                  <a:pt x="453930" y="798330"/>
                  <a:pt x="448649" y="792377"/>
                  <a:pt x="457348" y="804581"/>
                </a:cubicBezTo>
                <a:cubicBezTo>
                  <a:pt x="466048" y="816785"/>
                  <a:pt x="469155" y="818571"/>
                  <a:pt x="475680" y="823632"/>
                </a:cubicBezTo>
                <a:cubicBezTo>
                  <a:pt x="482826" y="830776"/>
                  <a:pt x="487176" y="828990"/>
                  <a:pt x="486554" y="831966"/>
                </a:cubicBezTo>
                <a:cubicBezTo>
                  <a:pt x="485933" y="834943"/>
                  <a:pt x="485933" y="838812"/>
                  <a:pt x="490283" y="840003"/>
                </a:cubicBezTo>
                <a:cubicBezTo>
                  <a:pt x="494633" y="841194"/>
                  <a:pt x="489351" y="837622"/>
                  <a:pt x="492768" y="838217"/>
                </a:cubicBezTo>
                <a:cubicBezTo>
                  <a:pt x="496186" y="838812"/>
                  <a:pt x="502400" y="840595"/>
                  <a:pt x="499293" y="837325"/>
                </a:cubicBezTo>
                <a:cubicBezTo>
                  <a:pt x="497822" y="835774"/>
                  <a:pt x="500004" y="836472"/>
                  <a:pt x="501779" y="837027"/>
                </a:cubicBezTo>
                <a:cubicBezTo>
                  <a:pt x="501739" y="837610"/>
                  <a:pt x="501759" y="838480"/>
                  <a:pt x="502710" y="839111"/>
                </a:cubicBezTo>
                <a:cubicBezTo>
                  <a:pt x="504139" y="840058"/>
                  <a:pt x="506238" y="840756"/>
                  <a:pt x="506128" y="841492"/>
                </a:cubicBezTo>
                <a:cubicBezTo>
                  <a:pt x="506018" y="842229"/>
                  <a:pt x="503514" y="841540"/>
                  <a:pt x="503953" y="842385"/>
                </a:cubicBezTo>
                <a:cubicBezTo>
                  <a:pt x="504393" y="843227"/>
                  <a:pt x="506587" y="845641"/>
                  <a:pt x="505818" y="845957"/>
                </a:cubicBezTo>
                <a:cubicBezTo>
                  <a:pt x="505049" y="846272"/>
                  <a:pt x="501141" y="844769"/>
                  <a:pt x="499603" y="842980"/>
                </a:cubicBezTo>
                <a:cubicBezTo>
                  <a:pt x="498083" y="841196"/>
                  <a:pt x="497429" y="841194"/>
                  <a:pt x="497429" y="841194"/>
                </a:cubicBezTo>
                <a:lnTo>
                  <a:pt x="497739" y="842683"/>
                </a:lnTo>
                <a:lnTo>
                  <a:pt x="496185" y="841492"/>
                </a:lnTo>
                <a:lnTo>
                  <a:pt x="495875" y="842980"/>
                </a:lnTo>
                <a:cubicBezTo>
                  <a:pt x="495875" y="842980"/>
                  <a:pt x="497630" y="843924"/>
                  <a:pt x="497739" y="844766"/>
                </a:cubicBezTo>
                <a:cubicBezTo>
                  <a:pt x="497850" y="845608"/>
                  <a:pt x="497689" y="847078"/>
                  <a:pt x="496808" y="846552"/>
                </a:cubicBezTo>
                <a:cubicBezTo>
                  <a:pt x="495929" y="846026"/>
                  <a:pt x="495565" y="846255"/>
                  <a:pt x="495565" y="846255"/>
                </a:cubicBezTo>
                <a:lnTo>
                  <a:pt x="495875" y="847445"/>
                </a:lnTo>
                <a:lnTo>
                  <a:pt x="491836" y="843278"/>
                </a:lnTo>
                <a:cubicBezTo>
                  <a:pt x="491836" y="843278"/>
                  <a:pt x="491453" y="843050"/>
                  <a:pt x="490904" y="843576"/>
                </a:cubicBezTo>
                <a:cubicBezTo>
                  <a:pt x="490355" y="844102"/>
                  <a:pt x="489351" y="845659"/>
                  <a:pt x="489351" y="845659"/>
                </a:cubicBezTo>
                <a:cubicBezTo>
                  <a:pt x="489351" y="845659"/>
                  <a:pt x="490465" y="845707"/>
                  <a:pt x="490904" y="846552"/>
                </a:cubicBezTo>
                <a:cubicBezTo>
                  <a:pt x="491344" y="847394"/>
                  <a:pt x="491981" y="847285"/>
                  <a:pt x="493079" y="848338"/>
                </a:cubicBezTo>
                <a:cubicBezTo>
                  <a:pt x="494178" y="849390"/>
                  <a:pt x="493701" y="849456"/>
                  <a:pt x="493701" y="850719"/>
                </a:cubicBezTo>
                <a:cubicBezTo>
                  <a:pt x="493701" y="851982"/>
                  <a:pt x="494158" y="852592"/>
                  <a:pt x="493390" y="852803"/>
                </a:cubicBezTo>
                <a:cubicBezTo>
                  <a:pt x="492622" y="853013"/>
                  <a:pt x="492804" y="853133"/>
                  <a:pt x="494012" y="854291"/>
                </a:cubicBezTo>
                <a:cubicBezTo>
                  <a:pt x="495220" y="855449"/>
                  <a:pt x="498472" y="857054"/>
                  <a:pt x="498362" y="859053"/>
                </a:cubicBezTo>
                <a:cubicBezTo>
                  <a:pt x="498251" y="861053"/>
                  <a:pt x="500226" y="860611"/>
                  <a:pt x="500226" y="861137"/>
                </a:cubicBezTo>
                <a:cubicBezTo>
                  <a:pt x="500226" y="861663"/>
                  <a:pt x="501685" y="863606"/>
                  <a:pt x="503333" y="863816"/>
                </a:cubicBezTo>
                <a:cubicBezTo>
                  <a:pt x="504981" y="864027"/>
                  <a:pt x="505178" y="865425"/>
                  <a:pt x="505508" y="866793"/>
                </a:cubicBezTo>
                <a:cubicBezTo>
                  <a:pt x="505837" y="868161"/>
                  <a:pt x="506584" y="868281"/>
                  <a:pt x="507683" y="868281"/>
                </a:cubicBezTo>
                <a:cubicBezTo>
                  <a:pt x="508781" y="868281"/>
                  <a:pt x="507410" y="870259"/>
                  <a:pt x="508614" y="870365"/>
                </a:cubicBezTo>
                <a:cubicBezTo>
                  <a:pt x="509823" y="870470"/>
                  <a:pt x="512669" y="871603"/>
                  <a:pt x="514207" y="874234"/>
                </a:cubicBezTo>
                <a:cubicBezTo>
                  <a:pt x="515745" y="876865"/>
                  <a:pt x="520274" y="878540"/>
                  <a:pt x="521042" y="879592"/>
                </a:cubicBezTo>
                <a:cubicBezTo>
                  <a:pt x="521811" y="880645"/>
                  <a:pt x="521036" y="882112"/>
                  <a:pt x="522907" y="883164"/>
                </a:cubicBezTo>
                <a:cubicBezTo>
                  <a:pt x="524774" y="884216"/>
                  <a:pt x="527931" y="884301"/>
                  <a:pt x="528810" y="885248"/>
                </a:cubicBezTo>
                <a:cubicBezTo>
                  <a:pt x="529689" y="886195"/>
                  <a:pt x="529429" y="887277"/>
                  <a:pt x="531296" y="888224"/>
                </a:cubicBezTo>
                <a:cubicBezTo>
                  <a:pt x="531918" y="888540"/>
                  <a:pt x="533093" y="889215"/>
                  <a:pt x="534092" y="889713"/>
                </a:cubicBezTo>
                <a:cubicBezTo>
                  <a:pt x="534675" y="890122"/>
                  <a:pt x="535054" y="890336"/>
                  <a:pt x="535646" y="890605"/>
                </a:cubicBezTo>
                <a:cubicBezTo>
                  <a:pt x="535735" y="890653"/>
                  <a:pt x="535867" y="890558"/>
                  <a:pt x="535956" y="890605"/>
                </a:cubicBezTo>
                <a:cubicBezTo>
                  <a:pt x="536498" y="890820"/>
                  <a:pt x="536944" y="891136"/>
                  <a:pt x="537820" y="891200"/>
                </a:cubicBezTo>
                <a:cubicBezTo>
                  <a:pt x="539422" y="891319"/>
                  <a:pt x="541436" y="892610"/>
                  <a:pt x="542791" y="894177"/>
                </a:cubicBezTo>
                <a:cubicBezTo>
                  <a:pt x="542895" y="894263"/>
                  <a:pt x="542997" y="894331"/>
                  <a:pt x="543102" y="894474"/>
                </a:cubicBezTo>
                <a:cubicBezTo>
                  <a:pt x="543208" y="894622"/>
                  <a:pt x="543052" y="894657"/>
                  <a:pt x="543102" y="894772"/>
                </a:cubicBezTo>
                <a:cubicBezTo>
                  <a:pt x="543236" y="894951"/>
                  <a:pt x="543264" y="895221"/>
                  <a:pt x="543412" y="895367"/>
                </a:cubicBezTo>
                <a:cubicBezTo>
                  <a:pt x="543133" y="895168"/>
                  <a:pt x="542671" y="895145"/>
                  <a:pt x="542480" y="895070"/>
                </a:cubicBezTo>
                <a:cubicBezTo>
                  <a:pt x="542381" y="895003"/>
                  <a:pt x="542300" y="894831"/>
                  <a:pt x="542170" y="894772"/>
                </a:cubicBezTo>
                <a:cubicBezTo>
                  <a:pt x="542070" y="894754"/>
                  <a:pt x="541948" y="894779"/>
                  <a:pt x="541860" y="894772"/>
                </a:cubicBezTo>
                <a:cubicBezTo>
                  <a:pt x="541589" y="894696"/>
                  <a:pt x="541238" y="894557"/>
                  <a:pt x="540928" y="894475"/>
                </a:cubicBezTo>
                <a:cubicBezTo>
                  <a:pt x="540710" y="894437"/>
                  <a:pt x="540281" y="894552"/>
                  <a:pt x="539996" y="894475"/>
                </a:cubicBezTo>
                <a:cubicBezTo>
                  <a:pt x="539225" y="894293"/>
                  <a:pt x="538499" y="893961"/>
                  <a:pt x="537822" y="893880"/>
                </a:cubicBezTo>
                <a:cubicBezTo>
                  <a:pt x="537752" y="893909"/>
                  <a:pt x="537511" y="893880"/>
                  <a:pt x="537511" y="893880"/>
                </a:cubicBezTo>
                <a:cubicBezTo>
                  <a:pt x="537226" y="893495"/>
                  <a:pt x="536702" y="893200"/>
                  <a:pt x="536268" y="892689"/>
                </a:cubicBezTo>
                <a:cubicBezTo>
                  <a:pt x="535259" y="891499"/>
                  <a:pt x="534249" y="890233"/>
                  <a:pt x="533783" y="892094"/>
                </a:cubicBezTo>
                <a:cubicBezTo>
                  <a:pt x="533317" y="893954"/>
                  <a:pt x="533471" y="893880"/>
                  <a:pt x="533783" y="894475"/>
                </a:cubicBezTo>
                <a:cubicBezTo>
                  <a:pt x="536191" y="897005"/>
                  <a:pt x="536890" y="895815"/>
                  <a:pt x="538133" y="897750"/>
                </a:cubicBezTo>
                <a:cubicBezTo>
                  <a:pt x="539375" y="899684"/>
                  <a:pt x="541395" y="899833"/>
                  <a:pt x="542172" y="899833"/>
                </a:cubicBezTo>
                <a:cubicBezTo>
                  <a:pt x="542948" y="899833"/>
                  <a:pt x="542251" y="899015"/>
                  <a:pt x="541240" y="897452"/>
                </a:cubicBezTo>
                <a:cubicBezTo>
                  <a:pt x="540230" y="895889"/>
                  <a:pt x="539920" y="897824"/>
                  <a:pt x="538444" y="895964"/>
                </a:cubicBezTo>
                <a:cubicBezTo>
                  <a:pt x="537839" y="895203"/>
                  <a:pt x="537968" y="894833"/>
                  <a:pt x="537823" y="894475"/>
                </a:cubicBezTo>
                <a:cubicBezTo>
                  <a:pt x="537927" y="894607"/>
                  <a:pt x="538109" y="894523"/>
                  <a:pt x="538444" y="894772"/>
                </a:cubicBezTo>
                <a:cubicBezTo>
                  <a:pt x="539027" y="895378"/>
                  <a:pt x="539673" y="896045"/>
                  <a:pt x="540619" y="896261"/>
                </a:cubicBezTo>
                <a:cubicBezTo>
                  <a:pt x="540698" y="896299"/>
                  <a:pt x="540850" y="896232"/>
                  <a:pt x="540929" y="896261"/>
                </a:cubicBezTo>
                <a:cubicBezTo>
                  <a:pt x="541458" y="896482"/>
                  <a:pt x="542010" y="896649"/>
                  <a:pt x="542483" y="896856"/>
                </a:cubicBezTo>
                <a:cubicBezTo>
                  <a:pt x="542736" y="896967"/>
                  <a:pt x="542875" y="897329"/>
                  <a:pt x="543104" y="897451"/>
                </a:cubicBezTo>
                <a:cubicBezTo>
                  <a:pt x="543672" y="897906"/>
                  <a:pt x="544353" y="898430"/>
                  <a:pt x="544968" y="898940"/>
                </a:cubicBezTo>
                <a:cubicBezTo>
                  <a:pt x="545129" y="899080"/>
                  <a:pt x="545415" y="899134"/>
                  <a:pt x="545590" y="899237"/>
                </a:cubicBezTo>
                <a:cubicBezTo>
                  <a:pt x="546254" y="899723"/>
                  <a:pt x="546768" y="900111"/>
                  <a:pt x="547454" y="900129"/>
                </a:cubicBezTo>
                <a:cubicBezTo>
                  <a:pt x="548618" y="900168"/>
                  <a:pt x="549666" y="900470"/>
                  <a:pt x="550561" y="900725"/>
                </a:cubicBezTo>
                <a:cubicBezTo>
                  <a:pt x="551017" y="900854"/>
                  <a:pt x="551470" y="901184"/>
                  <a:pt x="551804" y="901022"/>
                </a:cubicBezTo>
                <a:cubicBezTo>
                  <a:pt x="552792" y="900549"/>
                  <a:pt x="552513" y="900215"/>
                  <a:pt x="554600" y="901319"/>
                </a:cubicBezTo>
                <a:cubicBezTo>
                  <a:pt x="556687" y="902424"/>
                  <a:pt x="558656" y="903701"/>
                  <a:pt x="559261" y="903701"/>
                </a:cubicBezTo>
                <a:cubicBezTo>
                  <a:pt x="559865" y="903701"/>
                  <a:pt x="559552" y="903962"/>
                  <a:pt x="559882" y="904593"/>
                </a:cubicBezTo>
                <a:cubicBezTo>
                  <a:pt x="560211" y="905225"/>
                  <a:pt x="561854" y="906729"/>
                  <a:pt x="562678" y="906677"/>
                </a:cubicBezTo>
                <a:cubicBezTo>
                  <a:pt x="563503" y="906620"/>
                  <a:pt x="562823" y="905782"/>
                  <a:pt x="563921" y="906677"/>
                </a:cubicBezTo>
                <a:cubicBezTo>
                  <a:pt x="565020" y="907571"/>
                  <a:pt x="565639" y="908392"/>
                  <a:pt x="565475" y="908760"/>
                </a:cubicBezTo>
                <a:cubicBezTo>
                  <a:pt x="565310" y="909129"/>
                  <a:pt x="565839" y="908619"/>
                  <a:pt x="566717" y="909356"/>
                </a:cubicBezTo>
                <a:cubicBezTo>
                  <a:pt x="567596" y="910092"/>
                  <a:pt x="568472" y="910860"/>
                  <a:pt x="568582" y="911439"/>
                </a:cubicBezTo>
                <a:cubicBezTo>
                  <a:pt x="568692" y="912019"/>
                  <a:pt x="569169" y="912530"/>
                  <a:pt x="567960" y="911737"/>
                </a:cubicBezTo>
                <a:cubicBezTo>
                  <a:pt x="566752" y="910947"/>
                  <a:pt x="566443" y="911614"/>
                  <a:pt x="566717" y="912034"/>
                </a:cubicBezTo>
                <a:cubicBezTo>
                  <a:pt x="566992" y="912455"/>
                  <a:pt x="568637" y="912560"/>
                  <a:pt x="568582" y="912926"/>
                </a:cubicBezTo>
                <a:cubicBezTo>
                  <a:pt x="568522" y="913295"/>
                  <a:pt x="568876" y="913784"/>
                  <a:pt x="567339" y="913521"/>
                </a:cubicBezTo>
                <a:cubicBezTo>
                  <a:pt x="565801" y="913259"/>
                  <a:pt x="565327" y="912906"/>
                  <a:pt x="566096" y="914117"/>
                </a:cubicBezTo>
                <a:cubicBezTo>
                  <a:pt x="566865" y="915327"/>
                  <a:pt x="567307" y="916497"/>
                  <a:pt x="567028" y="917391"/>
                </a:cubicBezTo>
                <a:cubicBezTo>
                  <a:pt x="566753" y="918285"/>
                  <a:pt x="566094" y="918511"/>
                  <a:pt x="567028" y="918879"/>
                </a:cubicBezTo>
                <a:cubicBezTo>
                  <a:pt x="567961" y="919248"/>
                  <a:pt x="568253" y="918983"/>
                  <a:pt x="567649" y="919772"/>
                </a:cubicBezTo>
                <a:cubicBezTo>
                  <a:pt x="567045" y="920562"/>
                  <a:pt x="566386" y="921242"/>
                  <a:pt x="567649" y="921558"/>
                </a:cubicBezTo>
                <a:cubicBezTo>
                  <a:pt x="568912" y="921873"/>
                  <a:pt x="569354" y="921472"/>
                  <a:pt x="568581" y="922153"/>
                </a:cubicBezTo>
                <a:cubicBezTo>
                  <a:pt x="568197" y="922495"/>
                  <a:pt x="567610" y="922893"/>
                  <a:pt x="567338" y="923046"/>
                </a:cubicBezTo>
                <a:cubicBezTo>
                  <a:pt x="567458" y="923103"/>
                  <a:pt x="567661" y="923261"/>
                  <a:pt x="567959" y="923343"/>
                </a:cubicBezTo>
                <a:cubicBezTo>
                  <a:pt x="569662" y="923816"/>
                  <a:pt x="571085" y="923884"/>
                  <a:pt x="570756" y="924831"/>
                </a:cubicBezTo>
                <a:cubicBezTo>
                  <a:pt x="570426" y="925778"/>
                  <a:pt x="570835" y="927319"/>
                  <a:pt x="571377" y="926319"/>
                </a:cubicBezTo>
                <a:cubicBezTo>
                  <a:pt x="571926" y="925320"/>
                  <a:pt x="571487" y="924744"/>
                  <a:pt x="572309" y="924533"/>
                </a:cubicBezTo>
                <a:cubicBezTo>
                  <a:pt x="573133" y="924323"/>
                  <a:pt x="573095" y="924392"/>
                  <a:pt x="572930" y="925129"/>
                </a:cubicBezTo>
                <a:cubicBezTo>
                  <a:pt x="572765" y="925865"/>
                  <a:pt x="574014" y="925986"/>
                  <a:pt x="573240" y="926617"/>
                </a:cubicBezTo>
                <a:cubicBezTo>
                  <a:pt x="572472" y="927249"/>
                  <a:pt x="572950" y="927458"/>
                  <a:pt x="571687" y="927510"/>
                </a:cubicBezTo>
                <a:cubicBezTo>
                  <a:pt x="570423" y="927567"/>
                  <a:pt x="569158" y="928648"/>
                  <a:pt x="570755" y="928700"/>
                </a:cubicBezTo>
                <a:cubicBezTo>
                  <a:pt x="572348" y="928757"/>
                  <a:pt x="572819" y="928748"/>
                  <a:pt x="573862" y="928700"/>
                </a:cubicBezTo>
                <a:cubicBezTo>
                  <a:pt x="574906" y="928643"/>
                  <a:pt x="574228" y="928559"/>
                  <a:pt x="574172" y="929296"/>
                </a:cubicBezTo>
                <a:cubicBezTo>
                  <a:pt x="574113" y="930032"/>
                  <a:pt x="575487" y="930470"/>
                  <a:pt x="576037" y="929891"/>
                </a:cubicBezTo>
                <a:cubicBezTo>
                  <a:pt x="576586" y="929312"/>
                  <a:pt x="577077" y="929015"/>
                  <a:pt x="577901" y="929594"/>
                </a:cubicBezTo>
                <a:cubicBezTo>
                  <a:pt x="578725" y="930173"/>
                  <a:pt x="579032" y="931732"/>
                  <a:pt x="580076" y="930784"/>
                </a:cubicBezTo>
                <a:cubicBezTo>
                  <a:pt x="581119" y="929838"/>
                  <a:pt x="580641" y="929558"/>
                  <a:pt x="581629" y="930189"/>
                </a:cubicBezTo>
                <a:cubicBezTo>
                  <a:pt x="582617" y="930821"/>
                  <a:pt x="581589" y="931153"/>
                  <a:pt x="584115" y="930784"/>
                </a:cubicBezTo>
                <a:cubicBezTo>
                  <a:pt x="586641" y="930416"/>
                  <a:pt x="588248" y="930366"/>
                  <a:pt x="586600" y="929892"/>
                </a:cubicBezTo>
                <a:cubicBezTo>
                  <a:pt x="584953" y="929418"/>
                  <a:pt x="586158" y="929825"/>
                  <a:pt x="588465" y="929297"/>
                </a:cubicBezTo>
                <a:cubicBezTo>
                  <a:pt x="590772" y="928771"/>
                  <a:pt x="590952" y="928142"/>
                  <a:pt x="590018" y="927511"/>
                </a:cubicBezTo>
                <a:cubicBezTo>
                  <a:pt x="589085" y="926879"/>
                  <a:pt x="586328" y="926881"/>
                  <a:pt x="585668" y="926618"/>
                </a:cubicBezTo>
                <a:cubicBezTo>
                  <a:pt x="585009" y="926355"/>
                  <a:pt x="584023" y="925563"/>
                  <a:pt x="586600" y="925726"/>
                </a:cubicBezTo>
                <a:cubicBezTo>
                  <a:pt x="589182" y="925884"/>
                  <a:pt x="591075" y="926847"/>
                  <a:pt x="592503" y="926321"/>
                </a:cubicBezTo>
                <a:cubicBezTo>
                  <a:pt x="593931" y="925795"/>
                  <a:pt x="594567" y="924687"/>
                  <a:pt x="595610" y="925429"/>
                </a:cubicBezTo>
                <a:cubicBezTo>
                  <a:pt x="596654" y="926165"/>
                  <a:pt x="597365" y="925603"/>
                  <a:pt x="597475" y="926024"/>
                </a:cubicBezTo>
                <a:cubicBezTo>
                  <a:pt x="597584" y="926445"/>
                  <a:pt x="598642" y="927267"/>
                  <a:pt x="597164" y="927214"/>
                </a:cubicBezTo>
                <a:cubicBezTo>
                  <a:pt x="595681" y="927157"/>
                  <a:pt x="594826" y="926653"/>
                  <a:pt x="594057" y="926917"/>
                </a:cubicBezTo>
                <a:cubicBezTo>
                  <a:pt x="593289" y="927180"/>
                  <a:pt x="591661" y="927635"/>
                  <a:pt x="592815" y="928108"/>
                </a:cubicBezTo>
                <a:cubicBezTo>
                  <a:pt x="593968" y="928581"/>
                  <a:pt x="594586" y="928405"/>
                  <a:pt x="595300" y="928405"/>
                </a:cubicBezTo>
                <a:cubicBezTo>
                  <a:pt x="596014" y="928405"/>
                  <a:pt x="595905" y="928637"/>
                  <a:pt x="595300" y="929000"/>
                </a:cubicBezTo>
                <a:cubicBezTo>
                  <a:pt x="594696" y="929369"/>
                  <a:pt x="594186" y="930070"/>
                  <a:pt x="595610" y="929596"/>
                </a:cubicBezTo>
                <a:cubicBezTo>
                  <a:pt x="597038" y="929122"/>
                  <a:pt x="597948" y="928897"/>
                  <a:pt x="598717" y="928107"/>
                </a:cubicBezTo>
                <a:cubicBezTo>
                  <a:pt x="599486" y="927318"/>
                  <a:pt x="598990" y="927599"/>
                  <a:pt x="599649" y="927810"/>
                </a:cubicBezTo>
                <a:cubicBezTo>
                  <a:pt x="599814" y="927867"/>
                  <a:pt x="599729" y="928054"/>
                  <a:pt x="599649" y="928107"/>
                </a:cubicBezTo>
                <a:cubicBezTo>
                  <a:pt x="599748" y="928174"/>
                  <a:pt x="599925" y="928127"/>
                  <a:pt x="601824" y="928107"/>
                </a:cubicBezTo>
                <a:cubicBezTo>
                  <a:pt x="606163" y="928050"/>
                  <a:pt x="605786" y="928069"/>
                  <a:pt x="608038" y="927810"/>
                </a:cubicBezTo>
                <a:cubicBezTo>
                  <a:pt x="610290" y="927547"/>
                  <a:pt x="611275" y="926725"/>
                  <a:pt x="609902" y="926620"/>
                </a:cubicBezTo>
                <a:cubicBezTo>
                  <a:pt x="608529" y="926514"/>
                  <a:pt x="607439" y="926814"/>
                  <a:pt x="605242" y="926024"/>
                </a:cubicBezTo>
                <a:cubicBezTo>
                  <a:pt x="603045" y="925235"/>
                  <a:pt x="602155" y="924483"/>
                  <a:pt x="600892" y="924536"/>
                </a:cubicBezTo>
                <a:cubicBezTo>
                  <a:pt x="599629" y="924593"/>
                  <a:pt x="598882" y="924856"/>
                  <a:pt x="598717" y="924536"/>
                </a:cubicBezTo>
                <a:cubicBezTo>
                  <a:pt x="598552" y="924221"/>
                  <a:pt x="599702" y="923643"/>
                  <a:pt x="600581" y="923643"/>
                </a:cubicBezTo>
                <a:cubicBezTo>
                  <a:pt x="601460" y="923643"/>
                  <a:pt x="601401" y="922542"/>
                  <a:pt x="602445" y="921857"/>
                </a:cubicBezTo>
                <a:cubicBezTo>
                  <a:pt x="603489" y="921174"/>
                  <a:pt x="604416" y="920369"/>
                  <a:pt x="606174" y="920369"/>
                </a:cubicBezTo>
                <a:cubicBezTo>
                  <a:pt x="607932" y="920369"/>
                  <a:pt x="610155" y="920455"/>
                  <a:pt x="612077" y="920666"/>
                </a:cubicBezTo>
                <a:cubicBezTo>
                  <a:pt x="613999" y="920877"/>
                  <a:pt x="615933" y="920496"/>
                  <a:pt x="616427" y="920964"/>
                </a:cubicBezTo>
                <a:cubicBezTo>
                  <a:pt x="616526" y="921059"/>
                  <a:pt x="616573" y="921243"/>
                  <a:pt x="616737" y="921261"/>
                </a:cubicBezTo>
                <a:cubicBezTo>
                  <a:pt x="614870" y="921786"/>
                  <a:pt x="613302" y="922083"/>
                  <a:pt x="612698" y="922451"/>
                </a:cubicBezTo>
                <a:cubicBezTo>
                  <a:pt x="612094" y="922820"/>
                  <a:pt x="613847" y="923413"/>
                  <a:pt x="612698" y="923940"/>
                </a:cubicBezTo>
                <a:cubicBezTo>
                  <a:pt x="611545" y="924465"/>
                  <a:pt x="611146" y="923256"/>
                  <a:pt x="610212" y="923940"/>
                </a:cubicBezTo>
                <a:cubicBezTo>
                  <a:pt x="609279" y="924624"/>
                  <a:pt x="608331" y="925078"/>
                  <a:pt x="610523" y="925130"/>
                </a:cubicBezTo>
                <a:cubicBezTo>
                  <a:pt x="612720" y="925188"/>
                  <a:pt x="613611" y="925657"/>
                  <a:pt x="613941" y="925130"/>
                </a:cubicBezTo>
                <a:cubicBezTo>
                  <a:pt x="613990" y="925197"/>
                  <a:pt x="614087" y="925064"/>
                  <a:pt x="614251" y="925130"/>
                </a:cubicBezTo>
                <a:cubicBezTo>
                  <a:pt x="614910" y="925393"/>
                  <a:pt x="616004" y="925547"/>
                  <a:pt x="617047" y="925130"/>
                </a:cubicBezTo>
                <a:cubicBezTo>
                  <a:pt x="618090" y="924709"/>
                  <a:pt x="620408" y="924640"/>
                  <a:pt x="621397" y="924535"/>
                </a:cubicBezTo>
                <a:cubicBezTo>
                  <a:pt x="622385" y="924429"/>
                  <a:pt x="624173" y="926267"/>
                  <a:pt x="625436" y="927214"/>
                </a:cubicBezTo>
                <a:cubicBezTo>
                  <a:pt x="626699" y="928161"/>
                  <a:pt x="631868" y="929804"/>
                  <a:pt x="632582" y="930488"/>
                </a:cubicBezTo>
                <a:cubicBezTo>
                  <a:pt x="633296" y="931172"/>
                  <a:pt x="635121" y="931063"/>
                  <a:pt x="636000" y="930488"/>
                </a:cubicBezTo>
                <a:cubicBezTo>
                  <a:pt x="636879" y="929909"/>
                  <a:pt x="638101" y="930242"/>
                  <a:pt x="638486" y="931084"/>
                </a:cubicBezTo>
                <a:cubicBezTo>
                  <a:pt x="638870" y="931926"/>
                  <a:pt x="639411" y="933815"/>
                  <a:pt x="643146" y="933762"/>
                </a:cubicBezTo>
                <a:cubicBezTo>
                  <a:pt x="646881" y="933706"/>
                  <a:pt x="654422" y="934237"/>
                  <a:pt x="654642" y="933762"/>
                </a:cubicBezTo>
                <a:cubicBezTo>
                  <a:pt x="654862" y="933289"/>
                  <a:pt x="656213" y="934830"/>
                  <a:pt x="656817" y="935251"/>
                </a:cubicBezTo>
                <a:cubicBezTo>
                  <a:pt x="657421" y="935672"/>
                  <a:pt x="659466" y="936896"/>
                  <a:pt x="660235" y="937632"/>
                </a:cubicBezTo>
                <a:cubicBezTo>
                  <a:pt x="661003" y="938368"/>
                  <a:pt x="662425" y="939363"/>
                  <a:pt x="663963" y="941204"/>
                </a:cubicBezTo>
                <a:cubicBezTo>
                  <a:pt x="665501" y="943046"/>
                  <a:pt x="668988" y="946299"/>
                  <a:pt x="669867" y="946562"/>
                </a:cubicBezTo>
                <a:cubicBezTo>
                  <a:pt x="670746" y="946825"/>
                  <a:pt x="672627" y="948749"/>
                  <a:pt x="672352" y="949539"/>
                </a:cubicBezTo>
                <a:cubicBezTo>
                  <a:pt x="672078" y="950328"/>
                  <a:pt x="673375" y="949341"/>
                  <a:pt x="673595" y="950134"/>
                </a:cubicBezTo>
                <a:cubicBezTo>
                  <a:pt x="673815" y="950924"/>
                  <a:pt x="676647" y="951586"/>
                  <a:pt x="676702" y="952218"/>
                </a:cubicBezTo>
                <a:cubicBezTo>
                  <a:pt x="676762" y="952849"/>
                  <a:pt x="677503" y="954844"/>
                  <a:pt x="679809" y="954897"/>
                </a:cubicBezTo>
                <a:cubicBezTo>
                  <a:pt x="682116" y="954954"/>
                  <a:pt x="681541" y="957576"/>
                  <a:pt x="683848" y="957576"/>
                </a:cubicBezTo>
                <a:cubicBezTo>
                  <a:pt x="686155" y="957576"/>
                  <a:pt x="688579" y="958748"/>
                  <a:pt x="690062" y="959064"/>
                </a:cubicBezTo>
                <a:cubicBezTo>
                  <a:pt x="691545" y="959380"/>
                  <a:pt x="692730" y="959711"/>
                  <a:pt x="693169" y="960552"/>
                </a:cubicBezTo>
                <a:cubicBezTo>
                  <a:pt x="693609" y="961394"/>
                  <a:pt x="693771" y="962391"/>
                  <a:pt x="695034" y="962338"/>
                </a:cubicBezTo>
                <a:cubicBezTo>
                  <a:pt x="696297" y="962281"/>
                  <a:pt x="696860" y="962617"/>
                  <a:pt x="697519" y="962933"/>
                </a:cubicBezTo>
                <a:cubicBezTo>
                  <a:pt x="698178" y="963249"/>
                  <a:pt x="698579" y="963597"/>
                  <a:pt x="699073" y="964124"/>
                </a:cubicBezTo>
                <a:cubicBezTo>
                  <a:pt x="699567" y="964650"/>
                  <a:pt x="699895" y="965542"/>
                  <a:pt x="700004" y="965910"/>
                </a:cubicBezTo>
                <a:cubicBezTo>
                  <a:pt x="700115" y="966279"/>
                  <a:pt x="700863" y="966295"/>
                  <a:pt x="701247" y="966505"/>
                </a:cubicBezTo>
                <a:cubicBezTo>
                  <a:pt x="701632" y="966716"/>
                  <a:pt x="701831" y="967976"/>
                  <a:pt x="702490" y="968291"/>
                </a:cubicBezTo>
                <a:cubicBezTo>
                  <a:pt x="703149" y="968607"/>
                  <a:pt x="704171" y="969095"/>
                  <a:pt x="704665" y="969780"/>
                </a:cubicBezTo>
                <a:cubicBezTo>
                  <a:pt x="705159" y="970464"/>
                  <a:pt x="706254" y="971602"/>
                  <a:pt x="706529" y="970970"/>
                </a:cubicBezTo>
                <a:cubicBezTo>
                  <a:pt x="706804" y="970339"/>
                  <a:pt x="706219" y="970429"/>
                  <a:pt x="706219" y="969482"/>
                </a:cubicBezTo>
                <a:cubicBezTo>
                  <a:pt x="706219" y="969151"/>
                  <a:pt x="706475" y="969061"/>
                  <a:pt x="706529" y="968887"/>
                </a:cubicBezTo>
                <a:cubicBezTo>
                  <a:pt x="706759" y="969066"/>
                  <a:pt x="706921" y="969303"/>
                  <a:pt x="707150" y="969482"/>
                </a:cubicBezTo>
                <a:cubicBezTo>
                  <a:pt x="706656" y="970218"/>
                  <a:pt x="706876" y="971197"/>
                  <a:pt x="707150" y="971566"/>
                </a:cubicBezTo>
                <a:cubicBezTo>
                  <a:pt x="707425" y="971934"/>
                  <a:pt x="707423" y="972021"/>
                  <a:pt x="708082" y="971863"/>
                </a:cubicBezTo>
                <a:cubicBezTo>
                  <a:pt x="708741" y="971705"/>
                  <a:pt x="709251" y="971373"/>
                  <a:pt x="709636" y="971268"/>
                </a:cubicBezTo>
                <a:cubicBezTo>
                  <a:pt x="709815" y="971407"/>
                  <a:pt x="710077" y="971428"/>
                  <a:pt x="710257" y="971565"/>
                </a:cubicBezTo>
                <a:cubicBezTo>
                  <a:pt x="710237" y="971683"/>
                  <a:pt x="710247" y="971924"/>
                  <a:pt x="709947" y="972160"/>
                </a:cubicBezTo>
                <a:cubicBezTo>
                  <a:pt x="709342" y="972634"/>
                  <a:pt x="709526" y="972982"/>
                  <a:pt x="709637" y="973351"/>
                </a:cubicBezTo>
                <a:cubicBezTo>
                  <a:pt x="709747" y="973719"/>
                  <a:pt x="709706" y="973772"/>
                  <a:pt x="710258" y="973351"/>
                </a:cubicBezTo>
                <a:cubicBezTo>
                  <a:pt x="710808" y="972930"/>
                  <a:pt x="710880" y="972566"/>
                  <a:pt x="710880" y="973351"/>
                </a:cubicBezTo>
                <a:cubicBezTo>
                  <a:pt x="710880" y="974141"/>
                  <a:pt x="710697" y="974611"/>
                  <a:pt x="711190" y="975137"/>
                </a:cubicBezTo>
                <a:cubicBezTo>
                  <a:pt x="711684" y="975663"/>
                  <a:pt x="712066" y="975696"/>
                  <a:pt x="712121" y="976327"/>
                </a:cubicBezTo>
                <a:cubicBezTo>
                  <a:pt x="712181" y="976959"/>
                  <a:pt x="716469" y="980319"/>
                  <a:pt x="717403" y="980792"/>
                </a:cubicBezTo>
                <a:cubicBezTo>
                  <a:pt x="718026" y="981108"/>
                  <a:pt x="718992" y="981229"/>
                  <a:pt x="719889" y="981388"/>
                </a:cubicBezTo>
                <a:cubicBezTo>
                  <a:pt x="720102" y="983577"/>
                  <a:pt x="725713" y="984364"/>
                  <a:pt x="728278" y="984364"/>
                </a:cubicBezTo>
                <a:cubicBezTo>
                  <a:pt x="728567" y="984530"/>
                  <a:pt x="729213" y="984785"/>
                  <a:pt x="729521" y="984960"/>
                </a:cubicBezTo>
                <a:lnTo>
                  <a:pt x="728589" y="986448"/>
                </a:lnTo>
                <a:cubicBezTo>
                  <a:pt x="732544" y="987921"/>
                  <a:pt x="732023" y="988989"/>
                  <a:pt x="733560" y="987936"/>
                </a:cubicBezTo>
                <a:cubicBezTo>
                  <a:pt x="733945" y="987673"/>
                  <a:pt x="733862" y="987440"/>
                  <a:pt x="733871" y="987341"/>
                </a:cubicBezTo>
                <a:cubicBezTo>
                  <a:pt x="733733" y="987499"/>
                  <a:pt x="733791" y="988180"/>
                  <a:pt x="735113" y="989127"/>
                </a:cubicBezTo>
                <a:cubicBezTo>
                  <a:pt x="737750" y="991021"/>
                  <a:pt x="733604" y="990252"/>
                  <a:pt x="729210" y="987936"/>
                </a:cubicBezTo>
                <a:cubicBezTo>
                  <a:pt x="724816" y="985621"/>
                  <a:pt x="717752" y="984611"/>
                  <a:pt x="717093" y="983769"/>
                </a:cubicBezTo>
                <a:cubicBezTo>
                  <a:pt x="716433" y="982927"/>
                  <a:pt x="718024" y="985555"/>
                  <a:pt x="718024" y="985555"/>
                </a:cubicBezTo>
                <a:cubicBezTo>
                  <a:pt x="718024" y="985555"/>
                  <a:pt x="712817" y="984945"/>
                  <a:pt x="711499" y="983471"/>
                </a:cubicBezTo>
                <a:cubicBezTo>
                  <a:pt x="710181" y="981998"/>
                  <a:pt x="713345" y="981358"/>
                  <a:pt x="702800" y="978411"/>
                </a:cubicBezTo>
                <a:cubicBezTo>
                  <a:pt x="692254" y="975464"/>
                  <a:pt x="687513" y="976153"/>
                  <a:pt x="681361" y="975732"/>
                </a:cubicBezTo>
                <a:cubicBezTo>
                  <a:pt x="675210" y="975311"/>
                  <a:pt x="672297" y="973648"/>
                  <a:pt x="671419" y="973648"/>
                </a:cubicBezTo>
                <a:cubicBezTo>
                  <a:pt x="670540" y="973648"/>
                  <a:pt x="671109" y="978411"/>
                  <a:pt x="671109" y="978411"/>
                </a:cubicBezTo>
                <a:cubicBezTo>
                  <a:pt x="671109" y="978411"/>
                  <a:pt x="675762" y="980582"/>
                  <a:pt x="679498" y="980792"/>
                </a:cubicBezTo>
                <a:cubicBezTo>
                  <a:pt x="683232" y="981003"/>
                  <a:pt x="687061" y="979264"/>
                  <a:pt x="688819" y="979900"/>
                </a:cubicBezTo>
                <a:cubicBezTo>
                  <a:pt x="690576" y="980531"/>
                  <a:pt x="698428" y="983189"/>
                  <a:pt x="700625" y="984663"/>
                </a:cubicBezTo>
                <a:cubicBezTo>
                  <a:pt x="702822" y="986136"/>
                  <a:pt x="706158" y="984975"/>
                  <a:pt x="709014" y="986449"/>
                </a:cubicBezTo>
                <a:cubicBezTo>
                  <a:pt x="711870" y="987922"/>
                  <a:pt x="707417" y="988511"/>
                  <a:pt x="711811" y="990616"/>
                </a:cubicBezTo>
                <a:cubicBezTo>
                  <a:pt x="716205" y="992720"/>
                  <a:pt x="737342" y="997498"/>
                  <a:pt x="738221" y="996867"/>
                </a:cubicBezTo>
                <a:cubicBezTo>
                  <a:pt x="739099" y="996235"/>
                  <a:pt x="734492" y="991806"/>
                  <a:pt x="734492" y="991806"/>
                </a:cubicBezTo>
                <a:lnTo>
                  <a:pt x="742570" y="996569"/>
                </a:lnTo>
                <a:cubicBezTo>
                  <a:pt x="742570" y="996569"/>
                  <a:pt x="743496" y="993063"/>
                  <a:pt x="747231" y="995378"/>
                </a:cubicBezTo>
                <a:cubicBezTo>
                  <a:pt x="750966" y="997693"/>
                  <a:pt x="753674" y="1000084"/>
                  <a:pt x="758727" y="1002820"/>
                </a:cubicBezTo>
                <a:cubicBezTo>
                  <a:pt x="763780" y="1005556"/>
                  <a:pt x="768048" y="1006690"/>
                  <a:pt x="768048" y="1006690"/>
                </a:cubicBezTo>
                <a:cubicBezTo>
                  <a:pt x="768048" y="1006690"/>
                  <a:pt x="771761" y="1008142"/>
                  <a:pt x="770223" y="1008773"/>
                </a:cubicBezTo>
                <a:cubicBezTo>
                  <a:pt x="768685" y="1009405"/>
                  <a:pt x="769027" y="1010610"/>
                  <a:pt x="773641" y="1011452"/>
                </a:cubicBezTo>
                <a:cubicBezTo>
                  <a:pt x="778254" y="1012294"/>
                  <a:pt x="780620" y="1013361"/>
                  <a:pt x="781719" y="1012941"/>
                </a:cubicBezTo>
                <a:cubicBezTo>
                  <a:pt x="782817" y="1012519"/>
                  <a:pt x="785485" y="1013130"/>
                  <a:pt x="784826" y="1015024"/>
                </a:cubicBezTo>
                <a:cubicBezTo>
                  <a:pt x="784167" y="1016919"/>
                  <a:pt x="781744" y="1018118"/>
                  <a:pt x="788555" y="1021275"/>
                </a:cubicBezTo>
                <a:cubicBezTo>
                  <a:pt x="795365" y="1024432"/>
                  <a:pt x="804136" y="1028028"/>
                  <a:pt x="808750" y="1031396"/>
                </a:cubicBezTo>
                <a:cubicBezTo>
                  <a:pt x="813364" y="1034763"/>
                  <a:pt x="815586" y="1035861"/>
                  <a:pt x="815586" y="1035861"/>
                </a:cubicBezTo>
                <a:lnTo>
                  <a:pt x="814032" y="1031693"/>
                </a:lnTo>
                <a:lnTo>
                  <a:pt x="810614" y="1029014"/>
                </a:lnTo>
                <a:lnTo>
                  <a:pt x="808750" y="1027526"/>
                </a:lnTo>
                <a:lnTo>
                  <a:pt x="805643" y="1026038"/>
                </a:lnTo>
                <a:lnTo>
                  <a:pt x="806265" y="1023061"/>
                </a:lnTo>
                <a:lnTo>
                  <a:pt x="804400" y="1017703"/>
                </a:lnTo>
                <a:cubicBezTo>
                  <a:pt x="804951" y="1017617"/>
                  <a:pt x="805321" y="1017602"/>
                  <a:pt x="805643" y="1017406"/>
                </a:cubicBezTo>
                <a:cubicBezTo>
                  <a:pt x="806453" y="1018463"/>
                  <a:pt x="807301" y="1019572"/>
                  <a:pt x="807507" y="1020085"/>
                </a:cubicBezTo>
                <a:cubicBezTo>
                  <a:pt x="807743" y="1020672"/>
                  <a:pt x="807621" y="1021265"/>
                  <a:pt x="807507" y="1021871"/>
                </a:cubicBezTo>
                <a:cubicBezTo>
                  <a:pt x="807487" y="1021972"/>
                  <a:pt x="807527" y="1022069"/>
                  <a:pt x="807507" y="1022168"/>
                </a:cubicBezTo>
                <a:lnTo>
                  <a:pt x="808439" y="1025442"/>
                </a:lnTo>
                <a:cubicBezTo>
                  <a:pt x="808744" y="1025623"/>
                  <a:pt x="809094" y="1025886"/>
                  <a:pt x="809370" y="1026038"/>
                </a:cubicBezTo>
                <a:cubicBezTo>
                  <a:pt x="810139" y="1026459"/>
                  <a:pt x="809735" y="1028278"/>
                  <a:pt x="810613" y="1029014"/>
                </a:cubicBezTo>
                <a:lnTo>
                  <a:pt x="812800" y="1029913"/>
                </a:lnTo>
                <a:lnTo>
                  <a:pt x="813731" y="1030210"/>
                </a:lnTo>
                <a:cubicBezTo>
                  <a:pt x="815379" y="1029474"/>
                  <a:pt x="818389" y="1029174"/>
                  <a:pt x="820256" y="1029913"/>
                </a:cubicBezTo>
                <a:cubicBezTo>
                  <a:pt x="822124" y="1030650"/>
                  <a:pt x="825444" y="1030912"/>
                  <a:pt x="827091" y="1029021"/>
                </a:cubicBezTo>
                <a:cubicBezTo>
                  <a:pt x="828739" y="1027127"/>
                  <a:pt x="831190" y="1025750"/>
                  <a:pt x="828334" y="1023961"/>
                </a:cubicBezTo>
                <a:cubicBezTo>
                  <a:pt x="825478" y="1022172"/>
                  <a:pt x="829228" y="1022439"/>
                  <a:pt x="829888" y="1021282"/>
                </a:cubicBezTo>
                <a:cubicBezTo>
                  <a:pt x="829838" y="1022075"/>
                  <a:pt x="829798" y="1023799"/>
                  <a:pt x="832063" y="1023365"/>
                </a:cubicBezTo>
                <a:cubicBezTo>
                  <a:pt x="833711" y="1023050"/>
                  <a:pt x="834951" y="1022438"/>
                  <a:pt x="835791" y="1022473"/>
                </a:cubicBezTo>
                <a:cubicBezTo>
                  <a:pt x="834594" y="1020393"/>
                  <a:pt x="832633" y="1017975"/>
                  <a:pt x="828956" y="1015626"/>
                </a:cubicBezTo>
                <a:cubicBezTo>
                  <a:pt x="818092" y="1008688"/>
                  <a:pt x="810935" y="1004315"/>
                  <a:pt x="810935" y="1004315"/>
                </a:cubicBezTo>
                <a:lnTo>
                  <a:pt x="810935" y="996278"/>
                </a:lnTo>
                <a:lnTo>
                  <a:pt x="803789" y="987645"/>
                </a:lnTo>
                <a:lnTo>
                  <a:pt x="806274" y="962641"/>
                </a:lnTo>
                <a:lnTo>
                  <a:pt x="819013" y="960855"/>
                </a:lnTo>
                <a:cubicBezTo>
                  <a:pt x="819013" y="960855"/>
                  <a:pt x="814406" y="936591"/>
                  <a:pt x="816217" y="931386"/>
                </a:cubicBezTo>
                <a:cubicBezTo>
                  <a:pt x="818028" y="926183"/>
                  <a:pt x="836263" y="917566"/>
                  <a:pt x="841695" y="913229"/>
                </a:cubicBezTo>
                <a:cubicBezTo>
                  <a:pt x="847127" y="908893"/>
                  <a:pt x="839830" y="897453"/>
                  <a:pt x="839830" y="897453"/>
                </a:cubicBezTo>
                <a:cubicBezTo>
                  <a:pt x="839830" y="897453"/>
                  <a:pt x="845273" y="891500"/>
                  <a:pt x="850705" y="891500"/>
                </a:cubicBezTo>
                <a:cubicBezTo>
                  <a:pt x="856137" y="891500"/>
                  <a:pt x="860835" y="889637"/>
                  <a:pt x="867172" y="887035"/>
                </a:cubicBezTo>
                <a:cubicBezTo>
                  <a:pt x="873510" y="884433"/>
                  <a:pt x="884261" y="886234"/>
                  <a:pt x="884261" y="879295"/>
                </a:cubicBezTo>
                <a:cubicBezTo>
                  <a:pt x="884261" y="872357"/>
                  <a:pt x="877886" y="856027"/>
                  <a:pt x="872454" y="854292"/>
                </a:cubicBezTo>
                <a:cubicBezTo>
                  <a:pt x="867023" y="852558"/>
                  <a:pt x="863444" y="848041"/>
                  <a:pt x="863444" y="848041"/>
                </a:cubicBezTo>
                <a:lnTo>
                  <a:pt x="862512" y="839409"/>
                </a:lnTo>
                <a:cubicBezTo>
                  <a:pt x="862512" y="839409"/>
                  <a:pt x="879708" y="843694"/>
                  <a:pt x="883329" y="837623"/>
                </a:cubicBezTo>
                <a:cubicBezTo>
                  <a:pt x="886951" y="831552"/>
                  <a:pt x="883429" y="817628"/>
                  <a:pt x="876183" y="815894"/>
                </a:cubicBezTo>
                <a:cubicBezTo>
                  <a:pt x="868941" y="814159"/>
                  <a:pt x="853314" y="804726"/>
                  <a:pt x="846977" y="799522"/>
                </a:cubicBezTo>
                <a:cubicBezTo>
                  <a:pt x="840640" y="794318"/>
                  <a:pt x="841545" y="773420"/>
                  <a:pt x="846977" y="766482"/>
                </a:cubicBezTo>
                <a:cubicBezTo>
                  <a:pt x="852409" y="759543"/>
                  <a:pt x="856920" y="738891"/>
                  <a:pt x="856920" y="731953"/>
                </a:cubicBezTo>
                <a:cubicBezTo>
                  <a:pt x="856920" y="725015"/>
                  <a:pt x="857889" y="716254"/>
                  <a:pt x="869658" y="718856"/>
                </a:cubicBezTo>
                <a:cubicBezTo>
                  <a:pt x="881427" y="721458"/>
                  <a:pt x="893175" y="743316"/>
                  <a:pt x="900418" y="745050"/>
                </a:cubicBezTo>
                <a:cubicBezTo>
                  <a:pt x="907661" y="746785"/>
                  <a:pt x="914844" y="745841"/>
                  <a:pt x="919371" y="742371"/>
                </a:cubicBezTo>
                <a:cubicBezTo>
                  <a:pt x="923898" y="738902"/>
                  <a:pt x="932094" y="745856"/>
                  <a:pt x="942052" y="732846"/>
                </a:cubicBezTo>
                <a:cubicBezTo>
                  <a:pt x="952011" y="719836"/>
                  <a:pt x="952992" y="714427"/>
                  <a:pt x="965666" y="725702"/>
                </a:cubicBezTo>
                <a:cubicBezTo>
                  <a:pt x="978340" y="736977"/>
                  <a:pt x="976686" y="741545"/>
                  <a:pt x="992076" y="733739"/>
                </a:cubicBezTo>
                <a:cubicBezTo>
                  <a:pt x="1007466" y="725933"/>
                  <a:pt x="1020971" y="720642"/>
                  <a:pt x="1020971" y="720642"/>
                </a:cubicBezTo>
                <a:lnTo>
                  <a:pt x="1026253" y="718856"/>
                </a:lnTo>
                <a:cubicBezTo>
                  <a:pt x="1027516" y="721535"/>
                  <a:pt x="1031562" y="723872"/>
                  <a:pt x="1035264" y="726000"/>
                </a:cubicBezTo>
                <a:cubicBezTo>
                  <a:pt x="1039657" y="728525"/>
                  <a:pt x="1038904" y="720106"/>
                  <a:pt x="1047692" y="726000"/>
                </a:cubicBezTo>
                <a:cubicBezTo>
                  <a:pt x="1056480" y="731893"/>
                  <a:pt x="1060759" y="736069"/>
                  <a:pt x="1071305" y="735227"/>
                </a:cubicBezTo>
                <a:cubicBezTo>
                  <a:pt x="1075348" y="734904"/>
                  <a:pt x="1078306" y="733873"/>
                  <a:pt x="1080937" y="733441"/>
                </a:cubicBezTo>
                <a:cubicBezTo>
                  <a:pt x="1081644" y="733085"/>
                  <a:pt x="1082418" y="732919"/>
                  <a:pt x="1083112" y="732549"/>
                </a:cubicBezTo>
                <a:cubicBezTo>
                  <a:pt x="1083645" y="732722"/>
                  <a:pt x="1084170" y="732859"/>
                  <a:pt x="1084665" y="733144"/>
                </a:cubicBezTo>
                <a:cubicBezTo>
                  <a:pt x="1084782" y="733173"/>
                  <a:pt x="1084861" y="733410"/>
                  <a:pt x="1084976" y="733441"/>
                </a:cubicBezTo>
                <a:cubicBezTo>
                  <a:pt x="1086426" y="733871"/>
                  <a:pt x="1087707" y="734992"/>
                  <a:pt x="1089015" y="737013"/>
                </a:cubicBezTo>
                <a:cubicBezTo>
                  <a:pt x="1089181" y="737269"/>
                  <a:pt x="1089471" y="737320"/>
                  <a:pt x="1089636" y="737608"/>
                </a:cubicBezTo>
                <a:cubicBezTo>
                  <a:pt x="1089875" y="737949"/>
                  <a:pt x="1090024" y="738443"/>
                  <a:pt x="1090258" y="738799"/>
                </a:cubicBezTo>
                <a:cubicBezTo>
                  <a:pt x="1093773" y="744156"/>
                  <a:pt x="1096766" y="750964"/>
                  <a:pt x="1101132" y="749813"/>
                </a:cubicBezTo>
                <a:cubicBezTo>
                  <a:pt x="1105049" y="748780"/>
                  <a:pt x="1105070" y="742491"/>
                  <a:pt x="1107968" y="734632"/>
                </a:cubicBezTo>
                <a:cubicBezTo>
                  <a:pt x="1110871" y="726759"/>
                  <a:pt x="1112356" y="725467"/>
                  <a:pt x="1113871" y="724809"/>
                </a:cubicBezTo>
                <a:cubicBezTo>
                  <a:pt x="1112057" y="713240"/>
                  <a:pt x="1109832" y="700401"/>
                  <a:pt x="1109832" y="696829"/>
                </a:cubicBezTo>
                <a:cubicBezTo>
                  <a:pt x="1109832" y="690696"/>
                  <a:pt x="1116922" y="672862"/>
                  <a:pt x="1118842" y="667955"/>
                </a:cubicBezTo>
                <a:cubicBezTo>
                  <a:pt x="1120763" y="663049"/>
                  <a:pt x="1113212" y="657699"/>
                  <a:pt x="1114492" y="652179"/>
                </a:cubicBezTo>
                <a:cubicBezTo>
                  <a:pt x="1115773" y="646660"/>
                  <a:pt x="1143388" y="633129"/>
                  <a:pt x="1143388" y="633129"/>
                </a:cubicBezTo>
                <a:lnTo>
                  <a:pt x="1156127" y="634915"/>
                </a:lnTo>
                <a:lnTo>
                  <a:pt x="1178497" y="620925"/>
                </a:lnTo>
                <a:cubicBezTo>
                  <a:pt x="1178497" y="620925"/>
                  <a:pt x="1189956" y="621312"/>
                  <a:pt x="1191236" y="618246"/>
                </a:cubicBezTo>
                <a:cubicBezTo>
                  <a:pt x="1192517" y="615179"/>
                  <a:pt x="1189843" y="598005"/>
                  <a:pt x="1194965" y="598005"/>
                </a:cubicBezTo>
                <a:cubicBezTo>
                  <a:pt x="1200086" y="598005"/>
                  <a:pt x="1208467" y="608531"/>
                  <a:pt x="1214228" y="604851"/>
                </a:cubicBezTo>
                <a:cubicBezTo>
                  <a:pt x="1219990" y="601171"/>
                  <a:pt x="1261070" y="586522"/>
                  <a:pt x="1263630" y="582229"/>
                </a:cubicBezTo>
                <a:cubicBezTo>
                  <a:pt x="1266191" y="577935"/>
                  <a:pt x="1269440" y="570638"/>
                  <a:pt x="1272641" y="570024"/>
                </a:cubicBezTo>
                <a:cubicBezTo>
                  <a:pt x="1275841" y="569411"/>
                  <a:pt x="1313024" y="558867"/>
                  <a:pt x="1323907" y="563773"/>
                </a:cubicBezTo>
                <a:cubicBezTo>
                  <a:pt x="1334789" y="568680"/>
                  <a:pt x="1343058" y="582265"/>
                  <a:pt x="1346899" y="581038"/>
                </a:cubicBezTo>
                <a:cubicBezTo>
                  <a:pt x="1350740" y="579811"/>
                  <a:pt x="1351297" y="563809"/>
                  <a:pt x="1360259" y="562583"/>
                </a:cubicBezTo>
                <a:cubicBezTo>
                  <a:pt x="1369221" y="561356"/>
                  <a:pt x="1379608" y="563809"/>
                  <a:pt x="1387290" y="562583"/>
                </a:cubicBezTo>
                <a:cubicBezTo>
                  <a:pt x="1394972" y="561356"/>
                  <a:pt x="1405000" y="547700"/>
                  <a:pt x="1405000" y="547700"/>
                </a:cubicBezTo>
                <a:lnTo>
                  <a:pt x="1425507" y="537877"/>
                </a:lnTo>
                <a:lnTo>
                  <a:pt x="1417739" y="489655"/>
                </a:lnTo>
                <a:lnTo>
                  <a:pt x="1401272" y="479237"/>
                </a:lnTo>
                <a:lnTo>
                  <a:pt x="1395369" y="470605"/>
                </a:lnTo>
                <a:lnTo>
                  <a:pt x="1393505" y="458401"/>
                </a:lnTo>
                <a:lnTo>
                  <a:pt x="1368649" y="451555"/>
                </a:lnTo>
                <a:lnTo>
                  <a:pt x="1369891" y="441136"/>
                </a:lnTo>
                <a:lnTo>
                  <a:pt x="1373620" y="434885"/>
                </a:lnTo>
                <a:lnTo>
                  <a:pt x="1373620" y="426253"/>
                </a:lnTo>
                <a:lnTo>
                  <a:pt x="1359638" y="417323"/>
                </a:lnTo>
                <a:lnTo>
                  <a:pt x="1353113" y="407500"/>
                </a:lnTo>
                <a:lnTo>
                  <a:pt x="1342860" y="404821"/>
                </a:lnTo>
                <a:lnTo>
                  <a:pt x="1331986" y="394403"/>
                </a:lnTo>
                <a:cubicBezTo>
                  <a:pt x="1331986" y="394403"/>
                  <a:pt x="1300717" y="390713"/>
                  <a:pt x="1296876" y="384580"/>
                </a:cubicBezTo>
                <a:cubicBezTo>
                  <a:pt x="1293035" y="378447"/>
                  <a:pt x="1295483" y="373782"/>
                  <a:pt x="1300604" y="366423"/>
                </a:cubicBezTo>
                <a:cubicBezTo>
                  <a:pt x="1305726" y="359064"/>
                  <a:pt x="1311479" y="351540"/>
                  <a:pt x="1311479" y="351540"/>
                </a:cubicBezTo>
                <a:lnTo>
                  <a:pt x="1327014" y="359577"/>
                </a:lnTo>
                <a:lnTo>
                  <a:pt x="1334782" y="358981"/>
                </a:lnTo>
                <a:lnTo>
                  <a:pt x="1340375" y="345289"/>
                </a:lnTo>
                <a:lnTo>
                  <a:pt x="1357774" y="344694"/>
                </a:lnTo>
                <a:cubicBezTo>
                  <a:pt x="1357774" y="344694"/>
                  <a:pt x="1368574" y="332056"/>
                  <a:pt x="1371134" y="326536"/>
                </a:cubicBezTo>
                <a:cubicBezTo>
                  <a:pt x="1373695" y="321017"/>
                  <a:pt x="1372452" y="312844"/>
                  <a:pt x="1369891" y="312844"/>
                </a:cubicBezTo>
                <a:cubicBezTo>
                  <a:pt x="1367331" y="312844"/>
                  <a:pt x="1347502" y="301414"/>
                  <a:pt x="1348142" y="295282"/>
                </a:cubicBezTo>
                <a:cubicBezTo>
                  <a:pt x="1348782" y="289149"/>
                  <a:pt x="1353754" y="290960"/>
                  <a:pt x="1353113" y="286054"/>
                </a:cubicBezTo>
                <a:cubicBezTo>
                  <a:pt x="1352473" y="281148"/>
                  <a:pt x="1333501" y="263314"/>
                  <a:pt x="1334782" y="257181"/>
                </a:cubicBezTo>
                <a:cubicBezTo>
                  <a:pt x="1336062" y="251048"/>
                  <a:pt x="1348801" y="251669"/>
                  <a:pt x="1347521" y="246762"/>
                </a:cubicBezTo>
                <a:cubicBezTo>
                  <a:pt x="1346240" y="241856"/>
                  <a:pt x="1333303" y="234982"/>
                  <a:pt x="1330743" y="230689"/>
                </a:cubicBezTo>
                <a:cubicBezTo>
                  <a:pt x="1328182" y="226396"/>
                  <a:pt x="1320490" y="214913"/>
                  <a:pt x="1320490" y="214913"/>
                </a:cubicBezTo>
                <a:lnTo>
                  <a:pt x="1319558" y="206876"/>
                </a:lnTo>
                <a:cubicBezTo>
                  <a:pt x="1322732" y="202920"/>
                  <a:pt x="1323145" y="200273"/>
                  <a:pt x="1324840" y="202708"/>
                </a:cubicBezTo>
                <a:cubicBezTo>
                  <a:pt x="1326597" y="205234"/>
                  <a:pt x="1326993" y="214913"/>
                  <a:pt x="1329190" y="214913"/>
                </a:cubicBezTo>
                <a:cubicBezTo>
                  <a:pt x="1331387" y="214913"/>
                  <a:pt x="1329350" y="205141"/>
                  <a:pt x="1331986" y="205983"/>
                </a:cubicBezTo>
                <a:cubicBezTo>
                  <a:pt x="1334623" y="206825"/>
                  <a:pt x="1329390" y="212234"/>
                  <a:pt x="1340375" y="212234"/>
                </a:cubicBezTo>
                <a:cubicBezTo>
                  <a:pt x="1347129" y="212234"/>
                  <a:pt x="1351253" y="210675"/>
                  <a:pt x="1354668" y="209555"/>
                </a:cubicBezTo>
                <a:cubicBezTo>
                  <a:pt x="1354445" y="207227"/>
                  <a:pt x="1353878" y="204956"/>
                  <a:pt x="1352182" y="203601"/>
                </a:cubicBezTo>
                <a:cubicBezTo>
                  <a:pt x="1346750" y="199265"/>
                  <a:pt x="1337702" y="194246"/>
                  <a:pt x="1331365" y="189909"/>
                </a:cubicBezTo>
                <a:cubicBezTo>
                  <a:pt x="1325027" y="185572"/>
                  <a:pt x="1323206" y="166306"/>
                  <a:pt x="1320490" y="153296"/>
                </a:cubicBezTo>
                <a:cubicBezTo>
                  <a:pt x="1317774" y="140287"/>
                  <a:pt x="1321572" y="123946"/>
                  <a:pt x="1316140" y="117874"/>
                </a:cubicBezTo>
                <a:cubicBezTo>
                  <a:pt x="1310708" y="111803"/>
                  <a:pt x="1308036" y="107446"/>
                  <a:pt x="1307130" y="97038"/>
                </a:cubicBezTo>
                <a:cubicBezTo>
                  <a:pt x="1306225" y="86630"/>
                  <a:pt x="1299673" y="77095"/>
                  <a:pt x="1299673" y="77095"/>
                </a:cubicBezTo>
                <a:lnTo>
                  <a:pt x="1278856" y="80667"/>
                </a:lnTo>
                <a:cubicBezTo>
                  <a:pt x="1278856" y="80667"/>
                  <a:pt x="1261676" y="86491"/>
                  <a:pt x="1248096" y="82155"/>
                </a:cubicBezTo>
                <a:cubicBezTo>
                  <a:pt x="1234517" y="77818"/>
                  <a:pt x="1229915" y="64141"/>
                  <a:pt x="1224483" y="58937"/>
                </a:cubicBezTo>
                <a:cubicBezTo>
                  <a:pt x="1219051" y="53733"/>
                  <a:pt x="1197574" y="24059"/>
                  <a:pt x="1191237" y="22325"/>
                </a:cubicBezTo>
                <a:cubicBezTo>
                  <a:pt x="1184900" y="20590"/>
                  <a:pt x="1170206" y="21678"/>
                  <a:pt x="1162963" y="19943"/>
                </a:cubicBezTo>
                <a:cubicBezTo>
                  <a:pt x="1155721" y="18209"/>
                  <a:pt x="1143903" y="8555"/>
                  <a:pt x="1140282" y="5953"/>
                </a:cubicBezTo>
                <a:cubicBezTo>
                  <a:pt x="1136661" y="3351"/>
                  <a:pt x="1116872" y="0"/>
                  <a:pt x="1113251" y="0"/>
                </a:cubicBezTo>
                <a:close/>
                <a:moveTo>
                  <a:pt x="433120" y="733739"/>
                </a:moveTo>
                <a:cubicBezTo>
                  <a:pt x="430945" y="734577"/>
                  <a:pt x="431527" y="741255"/>
                  <a:pt x="431256" y="743859"/>
                </a:cubicBezTo>
                <a:cubicBezTo>
                  <a:pt x="430945" y="746837"/>
                  <a:pt x="431256" y="748621"/>
                  <a:pt x="429702" y="747729"/>
                </a:cubicBezTo>
                <a:cubicBezTo>
                  <a:pt x="428149" y="746837"/>
                  <a:pt x="425974" y="747432"/>
                  <a:pt x="425974" y="750110"/>
                </a:cubicBezTo>
                <a:cubicBezTo>
                  <a:pt x="425974" y="752789"/>
                  <a:pt x="422245" y="750110"/>
                  <a:pt x="423488" y="754278"/>
                </a:cubicBezTo>
                <a:cubicBezTo>
                  <a:pt x="424731" y="758445"/>
                  <a:pt x="431566" y="760826"/>
                  <a:pt x="435916" y="759338"/>
                </a:cubicBezTo>
                <a:cubicBezTo>
                  <a:pt x="440266" y="757850"/>
                  <a:pt x="440576" y="759041"/>
                  <a:pt x="440266" y="762315"/>
                </a:cubicBezTo>
                <a:cubicBezTo>
                  <a:pt x="439956" y="765589"/>
                  <a:pt x="446480" y="765886"/>
                  <a:pt x="449276" y="768268"/>
                </a:cubicBezTo>
                <a:cubicBezTo>
                  <a:pt x="452072" y="770649"/>
                  <a:pt x="452694" y="766779"/>
                  <a:pt x="451762" y="765589"/>
                </a:cubicBezTo>
                <a:cubicBezTo>
                  <a:pt x="450830" y="764398"/>
                  <a:pt x="457044" y="765291"/>
                  <a:pt x="458287" y="764398"/>
                </a:cubicBezTo>
                <a:cubicBezTo>
                  <a:pt x="459530" y="763506"/>
                  <a:pt x="453005" y="758445"/>
                  <a:pt x="450209" y="755468"/>
                </a:cubicBezTo>
                <a:cubicBezTo>
                  <a:pt x="447412" y="752492"/>
                  <a:pt x="446169" y="752492"/>
                  <a:pt x="443684" y="750706"/>
                </a:cubicBezTo>
                <a:cubicBezTo>
                  <a:pt x="441199" y="748920"/>
                  <a:pt x="444611" y="745645"/>
                  <a:pt x="442752" y="744157"/>
                </a:cubicBezTo>
                <a:cubicBezTo>
                  <a:pt x="440888" y="742669"/>
                  <a:pt x="438092" y="743860"/>
                  <a:pt x="439334" y="742669"/>
                </a:cubicBezTo>
                <a:cubicBezTo>
                  <a:pt x="440577" y="741478"/>
                  <a:pt x="440577" y="740287"/>
                  <a:pt x="434363" y="733739"/>
                </a:cubicBezTo>
                <a:cubicBezTo>
                  <a:pt x="433936" y="733590"/>
                  <a:pt x="433432" y="733619"/>
                  <a:pt x="433120" y="733739"/>
                </a:cubicBezTo>
                <a:close/>
                <a:moveTo>
                  <a:pt x="413856" y="742669"/>
                </a:moveTo>
                <a:cubicBezTo>
                  <a:pt x="413518" y="742755"/>
                  <a:pt x="413250" y="742999"/>
                  <a:pt x="412925" y="743264"/>
                </a:cubicBezTo>
                <a:cubicBezTo>
                  <a:pt x="411441" y="744471"/>
                  <a:pt x="410080" y="747250"/>
                  <a:pt x="409507" y="749813"/>
                </a:cubicBezTo>
                <a:cubicBezTo>
                  <a:pt x="408753" y="753184"/>
                  <a:pt x="412568" y="754631"/>
                  <a:pt x="415410" y="758445"/>
                </a:cubicBezTo>
                <a:cubicBezTo>
                  <a:pt x="416081" y="759345"/>
                  <a:pt x="416800" y="760171"/>
                  <a:pt x="417274" y="761422"/>
                </a:cubicBezTo>
                <a:cubicBezTo>
                  <a:pt x="419760" y="767970"/>
                  <a:pt x="422556" y="774519"/>
                  <a:pt x="419760" y="773923"/>
                </a:cubicBezTo>
                <a:cubicBezTo>
                  <a:pt x="419061" y="773775"/>
                  <a:pt x="418532" y="773221"/>
                  <a:pt x="417896" y="772733"/>
                </a:cubicBezTo>
                <a:cubicBezTo>
                  <a:pt x="417836" y="772685"/>
                  <a:pt x="417647" y="772780"/>
                  <a:pt x="417586" y="772733"/>
                </a:cubicBezTo>
                <a:cubicBezTo>
                  <a:pt x="416393" y="771778"/>
                  <a:pt x="415482" y="770502"/>
                  <a:pt x="414789" y="770351"/>
                </a:cubicBezTo>
                <a:cubicBezTo>
                  <a:pt x="414425" y="770275"/>
                  <a:pt x="414013" y="770576"/>
                  <a:pt x="413858" y="771244"/>
                </a:cubicBezTo>
                <a:cubicBezTo>
                  <a:pt x="413236" y="773923"/>
                  <a:pt x="413858" y="776006"/>
                  <a:pt x="416343" y="782555"/>
                </a:cubicBezTo>
                <a:cubicBezTo>
                  <a:pt x="417651" y="786000"/>
                  <a:pt x="419283" y="790331"/>
                  <a:pt x="421315" y="794462"/>
                </a:cubicBezTo>
                <a:cubicBezTo>
                  <a:pt x="423145" y="798183"/>
                  <a:pt x="425320" y="801745"/>
                  <a:pt x="427529" y="804284"/>
                </a:cubicBezTo>
                <a:cubicBezTo>
                  <a:pt x="432189" y="809642"/>
                  <a:pt x="432811" y="809047"/>
                  <a:pt x="435296" y="808452"/>
                </a:cubicBezTo>
                <a:cubicBezTo>
                  <a:pt x="437782" y="807856"/>
                  <a:pt x="433121" y="803094"/>
                  <a:pt x="429393" y="792080"/>
                </a:cubicBezTo>
                <a:cubicBezTo>
                  <a:pt x="425664" y="781067"/>
                  <a:pt x="426907" y="776602"/>
                  <a:pt x="426907" y="770053"/>
                </a:cubicBezTo>
                <a:cubicBezTo>
                  <a:pt x="426907" y="763505"/>
                  <a:pt x="426597" y="764398"/>
                  <a:pt x="424732" y="765886"/>
                </a:cubicBezTo>
                <a:cubicBezTo>
                  <a:pt x="422868" y="767374"/>
                  <a:pt x="421625" y="761719"/>
                  <a:pt x="417275" y="754277"/>
                </a:cubicBezTo>
                <a:cubicBezTo>
                  <a:pt x="415412" y="747728"/>
                  <a:pt x="418207" y="745942"/>
                  <a:pt x="415722" y="743264"/>
                </a:cubicBezTo>
                <a:cubicBezTo>
                  <a:pt x="415101" y="742594"/>
                  <a:pt x="414484" y="742505"/>
                  <a:pt x="413858" y="742668"/>
                </a:cubicBezTo>
                <a:close/>
                <a:moveTo>
                  <a:pt x="448966" y="779281"/>
                </a:moveTo>
                <a:cubicBezTo>
                  <a:pt x="448004" y="779644"/>
                  <a:pt x="448811" y="781067"/>
                  <a:pt x="450209" y="782853"/>
                </a:cubicBezTo>
                <a:cubicBezTo>
                  <a:pt x="452073" y="785234"/>
                  <a:pt x="450209" y="786128"/>
                  <a:pt x="448655" y="784937"/>
                </a:cubicBezTo>
                <a:cubicBezTo>
                  <a:pt x="447102" y="783746"/>
                  <a:pt x="443062" y="784342"/>
                  <a:pt x="446480" y="787616"/>
                </a:cubicBezTo>
                <a:cubicBezTo>
                  <a:pt x="449898" y="790890"/>
                  <a:pt x="450519" y="789104"/>
                  <a:pt x="456423" y="791485"/>
                </a:cubicBezTo>
                <a:cubicBezTo>
                  <a:pt x="462326" y="793867"/>
                  <a:pt x="461394" y="796546"/>
                  <a:pt x="463258" y="795355"/>
                </a:cubicBezTo>
                <a:cubicBezTo>
                  <a:pt x="465122" y="794164"/>
                  <a:pt x="461705" y="790592"/>
                  <a:pt x="454558" y="785235"/>
                </a:cubicBezTo>
                <a:cubicBezTo>
                  <a:pt x="453005" y="783746"/>
                  <a:pt x="453627" y="779877"/>
                  <a:pt x="450519" y="779281"/>
                </a:cubicBezTo>
                <a:cubicBezTo>
                  <a:pt x="449743" y="779133"/>
                  <a:pt x="449286" y="779160"/>
                  <a:pt x="448966" y="779281"/>
                </a:cubicBezTo>
                <a:close/>
                <a:moveTo>
                  <a:pt x="418827" y="798034"/>
                </a:moveTo>
                <a:cubicBezTo>
                  <a:pt x="417866" y="798160"/>
                  <a:pt x="418672" y="800267"/>
                  <a:pt x="420070" y="804285"/>
                </a:cubicBezTo>
                <a:cubicBezTo>
                  <a:pt x="421935" y="809643"/>
                  <a:pt x="421935" y="809345"/>
                  <a:pt x="421935" y="812024"/>
                </a:cubicBezTo>
                <a:cubicBezTo>
                  <a:pt x="421935" y="814703"/>
                  <a:pt x="422556" y="816489"/>
                  <a:pt x="424731" y="814406"/>
                </a:cubicBezTo>
                <a:cubicBezTo>
                  <a:pt x="426906" y="812322"/>
                  <a:pt x="427527" y="816489"/>
                  <a:pt x="431566" y="820061"/>
                </a:cubicBezTo>
                <a:cubicBezTo>
                  <a:pt x="435605" y="823632"/>
                  <a:pt x="435916" y="824228"/>
                  <a:pt x="437159" y="823335"/>
                </a:cubicBezTo>
                <a:cubicBezTo>
                  <a:pt x="438402" y="822443"/>
                  <a:pt x="436227" y="820359"/>
                  <a:pt x="430945" y="816787"/>
                </a:cubicBezTo>
                <a:cubicBezTo>
                  <a:pt x="425663" y="813215"/>
                  <a:pt x="424420" y="809048"/>
                  <a:pt x="422867" y="803987"/>
                </a:cubicBezTo>
                <a:cubicBezTo>
                  <a:pt x="422552" y="802078"/>
                  <a:pt x="422556" y="801715"/>
                  <a:pt x="422245" y="799820"/>
                </a:cubicBezTo>
                <a:cubicBezTo>
                  <a:pt x="421918" y="799405"/>
                  <a:pt x="421457" y="799145"/>
                  <a:pt x="420381" y="798629"/>
                </a:cubicBezTo>
                <a:cubicBezTo>
                  <a:pt x="419605" y="798257"/>
                  <a:pt x="419148" y="797992"/>
                  <a:pt x="418827" y="798034"/>
                </a:cubicBezTo>
                <a:close/>
                <a:moveTo>
                  <a:pt x="459530" y="828693"/>
                </a:moveTo>
                <a:cubicBezTo>
                  <a:pt x="458598" y="828805"/>
                  <a:pt x="457821" y="830851"/>
                  <a:pt x="458287" y="831968"/>
                </a:cubicBezTo>
                <a:cubicBezTo>
                  <a:pt x="458908" y="833456"/>
                  <a:pt x="454869" y="834944"/>
                  <a:pt x="458287" y="836135"/>
                </a:cubicBezTo>
                <a:cubicBezTo>
                  <a:pt x="461394" y="836730"/>
                  <a:pt x="462637" y="837921"/>
                  <a:pt x="461705" y="834944"/>
                </a:cubicBezTo>
                <a:cubicBezTo>
                  <a:pt x="460773" y="831968"/>
                  <a:pt x="461705" y="831372"/>
                  <a:pt x="460462" y="829289"/>
                </a:cubicBezTo>
                <a:cubicBezTo>
                  <a:pt x="460152" y="828768"/>
                  <a:pt x="459840" y="828656"/>
                  <a:pt x="459530" y="828693"/>
                </a:cubicBezTo>
                <a:close/>
                <a:moveTo>
                  <a:pt x="461394" y="846851"/>
                </a:moveTo>
                <a:cubicBezTo>
                  <a:pt x="460953" y="847105"/>
                  <a:pt x="461665" y="848190"/>
                  <a:pt x="463880" y="850423"/>
                </a:cubicBezTo>
                <a:cubicBezTo>
                  <a:pt x="469783" y="853697"/>
                  <a:pt x="477550" y="856081"/>
                  <a:pt x="470404" y="851315"/>
                </a:cubicBezTo>
                <a:cubicBezTo>
                  <a:pt x="465938" y="848338"/>
                  <a:pt x="462128" y="846426"/>
                  <a:pt x="461394" y="846850"/>
                </a:cubicBezTo>
                <a:close/>
                <a:moveTo>
                  <a:pt x="465744" y="856078"/>
                </a:moveTo>
                <a:cubicBezTo>
                  <a:pt x="465724" y="856372"/>
                  <a:pt x="466715" y="857492"/>
                  <a:pt x="468540" y="859948"/>
                </a:cubicBezTo>
                <a:cubicBezTo>
                  <a:pt x="475842" y="869771"/>
                  <a:pt x="482988" y="873492"/>
                  <a:pt x="485939" y="878105"/>
                </a:cubicBezTo>
                <a:cubicBezTo>
                  <a:pt x="488891" y="882719"/>
                  <a:pt x="489046" y="881380"/>
                  <a:pt x="489668" y="882868"/>
                </a:cubicBezTo>
                <a:cubicBezTo>
                  <a:pt x="497902" y="891054"/>
                  <a:pt x="501785" y="892840"/>
                  <a:pt x="510485" y="897751"/>
                </a:cubicBezTo>
                <a:cubicBezTo>
                  <a:pt x="519185" y="902663"/>
                  <a:pt x="528661" y="908318"/>
                  <a:pt x="520428" y="901918"/>
                </a:cubicBezTo>
                <a:cubicBezTo>
                  <a:pt x="512194" y="895519"/>
                  <a:pt x="507844" y="894179"/>
                  <a:pt x="504892" y="890607"/>
                </a:cubicBezTo>
                <a:cubicBezTo>
                  <a:pt x="501941" y="887035"/>
                  <a:pt x="502096" y="888226"/>
                  <a:pt x="497125" y="883761"/>
                </a:cubicBezTo>
                <a:cubicBezTo>
                  <a:pt x="492154" y="879296"/>
                  <a:pt x="490755" y="879147"/>
                  <a:pt x="486561" y="874831"/>
                </a:cubicBezTo>
                <a:cubicBezTo>
                  <a:pt x="482366" y="870515"/>
                  <a:pt x="487182" y="871557"/>
                  <a:pt x="479104" y="866199"/>
                </a:cubicBezTo>
                <a:cubicBezTo>
                  <a:pt x="473045" y="862180"/>
                  <a:pt x="465795" y="855199"/>
                  <a:pt x="465744" y="856078"/>
                </a:cubicBezTo>
                <a:close/>
                <a:moveTo>
                  <a:pt x="485939" y="858460"/>
                </a:moveTo>
                <a:cubicBezTo>
                  <a:pt x="485493" y="858869"/>
                  <a:pt x="487027" y="860915"/>
                  <a:pt x="492464" y="866199"/>
                </a:cubicBezTo>
                <a:cubicBezTo>
                  <a:pt x="497436" y="871259"/>
                  <a:pt x="504426" y="875129"/>
                  <a:pt x="511417" y="881677"/>
                </a:cubicBezTo>
                <a:cubicBezTo>
                  <a:pt x="518408" y="888226"/>
                  <a:pt x="526331" y="888672"/>
                  <a:pt x="523535" y="886738"/>
                </a:cubicBezTo>
                <a:cubicBezTo>
                  <a:pt x="520738" y="884803"/>
                  <a:pt x="512039" y="876617"/>
                  <a:pt x="507689" y="873640"/>
                </a:cubicBezTo>
                <a:cubicBezTo>
                  <a:pt x="503339" y="870664"/>
                  <a:pt x="495105" y="863966"/>
                  <a:pt x="490911" y="860841"/>
                </a:cubicBezTo>
                <a:cubicBezTo>
                  <a:pt x="488813" y="859278"/>
                  <a:pt x="486386" y="858050"/>
                  <a:pt x="485939" y="858460"/>
                </a:cubicBezTo>
                <a:close/>
                <a:moveTo>
                  <a:pt x="595929" y="937043"/>
                </a:moveTo>
                <a:cubicBezTo>
                  <a:pt x="594064" y="937043"/>
                  <a:pt x="593288" y="937638"/>
                  <a:pt x="594375" y="939424"/>
                </a:cubicBezTo>
                <a:cubicBezTo>
                  <a:pt x="595463" y="941210"/>
                  <a:pt x="596550" y="941210"/>
                  <a:pt x="598414" y="940912"/>
                </a:cubicBezTo>
                <a:cubicBezTo>
                  <a:pt x="601521" y="942549"/>
                  <a:pt x="601055" y="942252"/>
                  <a:pt x="603696" y="943294"/>
                </a:cubicBezTo>
                <a:cubicBezTo>
                  <a:pt x="606337" y="944335"/>
                  <a:pt x="610066" y="946865"/>
                  <a:pt x="611153" y="945972"/>
                </a:cubicBezTo>
                <a:cubicBezTo>
                  <a:pt x="612241" y="945080"/>
                  <a:pt x="610687" y="944038"/>
                  <a:pt x="608357" y="941508"/>
                </a:cubicBezTo>
                <a:cubicBezTo>
                  <a:pt x="606026" y="938977"/>
                  <a:pt x="606182" y="938829"/>
                  <a:pt x="602764" y="937936"/>
                </a:cubicBezTo>
                <a:cubicBezTo>
                  <a:pt x="599346" y="937043"/>
                  <a:pt x="597793" y="937043"/>
                  <a:pt x="595929" y="937043"/>
                </a:cubicBezTo>
                <a:close/>
                <a:moveTo>
                  <a:pt x="615814" y="937638"/>
                </a:moveTo>
                <a:cubicBezTo>
                  <a:pt x="614474" y="937638"/>
                  <a:pt x="614335" y="937935"/>
                  <a:pt x="614882" y="939126"/>
                </a:cubicBezTo>
                <a:cubicBezTo>
                  <a:pt x="615969" y="941508"/>
                  <a:pt x="616591" y="942103"/>
                  <a:pt x="615504" y="942996"/>
                </a:cubicBezTo>
                <a:cubicBezTo>
                  <a:pt x="614416" y="943888"/>
                  <a:pt x="615192" y="944782"/>
                  <a:pt x="615504" y="945377"/>
                </a:cubicBezTo>
                <a:cubicBezTo>
                  <a:pt x="615814" y="945972"/>
                  <a:pt x="614105" y="946270"/>
                  <a:pt x="613639" y="945674"/>
                </a:cubicBezTo>
                <a:cubicBezTo>
                  <a:pt x="613173" y="945079"/>
                  <a:pt x="611930" y="945972"/>
                  <a:pt x="614882" y="947460"/>
                </a:cubicBezTo>
                <a:cubicBezTo>
                  <a:pt x="617834" y="948949"/>
                  <a:pt x="616280" y="946124"/>
                  <a:pt x="618921" y="948353"/>
                </a:cubicBezTo>
                <a:cubicBezTo>
                  <a:pt x="621562" y="950585"/>
                  <a:pt x="626533" y="952371"/>
                  <a:pt x="635389" y="951627"/>
                </a:cubicBezTo>
                <a:cubicBezTo>
                  <a:pt x="653099" y="949544"/>
                  <a:pt x="655274" y="948502"/>
                  <a:pt x="656516" y="945079"/>
                </a:cubicBezTo>
                <a:cubicBezTo>
                  <a:pt x="657759" y="941655"/>
                  <a:pt x="656671" y="942102"/>
                  <a:pt x="649370" y="940018"/>
                </a:cubicBezTo>
                <a:cubicBezTo>
                  <a:pt x="642068" y="937935"/>
                  <a:pt x="629796" y="937637"/>
                  <a:pt x="622960" y="937935"/>
                </a:cubicBezTo>
                <a:cubicBezTo>
                  <a:pt x="619543" y="938083"/>
                  <a:pt x="617154" y="937637"/>
                  <a:pt x="615814" y="937637"/>
                </a:cubicBezTo>
                <a:close/>
                <a:moveTo>
                  <a:pt x="626999" y="955498"/>
                </a:moveTo>
                <a:cubicBezTo>
                  <a:pt x="625290" y="955795"/>
                  <a:pt x="624203" y="956837"/>
                  <a:pt x="624513" y="957581"/>
                </a:cubicBezTo>
                <a:cubicBezTo>
                  <a:pt x="624823" y="958325"/>
                  <a:pt x="627154" y="957878"/>
                  <a:pt x="628863" y="959665"/>
                </a:cubicBezTo>
                <a:cubicBezTo>
                  <a:pt x="630571" y="961451"/>
                  <a:pt x="631038" y="961005"/>
                  <a:pt x="628863" y="961749"/>
                </a:cubicBezTo>
                <a:cubicBezTo>
                  <a:pt x="626688" y="962492"/>
                  <a:pt x="626378" y="960260"/>
                  <a:pt x="624513" y="959070"/>
                </a:cubicBezTo>
                <a:cubicBezTo>
                  <a:pt x="622649" y="957878"/>
                  <a:pt x="620163" y="958773"/>
                  <a:pt x="618610" y="959367"/>
                </a:cubicBezTo>
                <a:cubicBezTo>
                  <a:pt x="617056" y="959962"/>
                  <a:pt x="615037" y="961302"/>
                  <a:pt x="613639" y="960855"/>
                </a:cubicBezTo>
                <a:cubicBezTo>
                  <a:pt x="612240" y="960409"/>
                  <a:pt x="610687" y="961302"/>
                  <a:pt x="612085" y="962046"/>
                </a:cubicBezTo>
                <a:cubicBezTo>
                  <a:pt x="613483" y="962790"/>
                  <a:pt x="615037" y="962790"/>
                  <a:pt x="617367" y="964129"/>
                </a:cubicBezTo>
                <a:cubicBezTo>
                  <a:pt x="619697" y="965469"/>
                  <a:pt x="620319" y="964576"/>
                  <a:pt x="621406" y="964725"/>
                </a:cubicBezTo>
                <a:cubicBezTo>
                  <a:pt x="622494" y="964873"/>
                  <a:pt x="624513" y="965766"/>
                  <a:pt x="632281" y="966808"/>
                </a:cubicBezTo>
                <a:cubicBezTo>
                  <a:pt x="640048" y="967850"/>
                  <a:pt x="638029" y="968448"/>
                  <a:pt x="642223" y="967701"/>
                </a:cubicBezTo>
                <a:cubicBezTo>
                  <a:pt x="646418" y="966956"/>
                  <a:pt x="647505" y="965766"/>
                  <a:pt x="654962" y="966510"/>
                </a:cubicBezTo>
                <a:cubicBezTo>
                  <a:pt x="662419" y="967254"/>
                  <a:pt x="677799" y="965618"/>
                  <a:pt x="682926" y="964129"/>
                </a:cubicBezTo>
                <a:cubicBezTo>
                  <a:pt x="688053" y="962641"/>
                  <a:pt x="685408" y="962045"/>
                  <a:pt x="681994" y="962045"/>
                </a:cubicBezTo>
                <a:cubicBezTo>
                  <a:pt x="678576" y="962045"/>
                  <a:pt x="674382" y="962342"/>
                  <a:pt x="666459" y="961748"/>
                </a:cubicBezTo>
                <a:cubicBezTo>
                  <a:pt x="658536" y="961153"/>
                  <a:pt x="657293" y="962492"/>
                  <a:pt x="644399" y="963236"/>
                </a:cubicBezTo>
                <a:cubicBezTo>
                  <a:pt x="641292" y="963088"/>
                  <a:pt x="642379" y="962641"/>
                  <a:pt x="640049" y="961748"/>
                </a:cubicBezTo>
                <a:cubicBezTo>
                  <a:pt x="637719" y="960856"/>
                  <a:pt x="642068" y="960557"/>
                  <a:pt x="639428" y="959962"/>
                </a:cubicBezTo>
                <a:cubicBezTo>
                  <a:pt x="636786" y="959367"/>
                  <a:pt x="637719" y="958325"/>
                  <a:pt x="637253" y="957283"/>
                </a:cubicBezTo>
                <a:cubicBezTo>
                  <a:pt x="636786" y="956241"/>
                  <a:pt x="634767" y="957432"/>
                  <a:pt x="633214" y="957283"/>
                </a:cubicBezTo>
                <a:cubicBezTo>
                  <a:pt x="631660" y="957135"/>
                  <a:pt x="630417" y="957580"/>
                  <a:pt x="628864" y="957283"/>
                </a:cubicBezTo>
                <a:cubicBezTo>
                  <a:pt x="627310" y="956986"/>
                  <a:pt x="628708" y="955200"/>
                  <a:pt x="627000" y="955497"/>
                </a:cubicBezTo>
                <a:close/>
                <a:moveTo>
                  <a:pt x="599036" y="976632"/>
                </a:moveTo>
                <a:cubicBezTo>
                  <a:pt x="597404" y="976743"/>
                  <a:pt x="594996" y="977079"/>
                  <a:pt x="591889" y="977227"/>
                </a:cubicBezTo>
                <a:cubicBezTo>
                  <a:pt x="585675" y="977524"/>
                  <a:pt x="582568" y="979013"/>
                  <a:pt x="584122" y="980501"/>
                </a:cubicBezTo>
                <a:cubicBezTo>
                  <a:pt x="585675" y="981990"/>
                  <a:pt x="588783" y="981990"/>
                  <a:pt x="587229" y="984073"/>
                </a:cubicBezTo>
                <a:cubicBezTo>
                  <a:pt x="585675" y="986157"/>
                  <a:pt x="585986" y="984966"/>
                  <a:pt x="592200" y="984370"/>
                </a:cubicBezTo>
                <a:cubicBezTo>
                  <a:pt x="600589" y="981691"/>
                  <a:pt x="602453" y="980203"/>
                  <a:pt x="601832" y="977822"/>
                </a:cubicBezTo>
                <a:cubicBezTo>
                  <a:pt x="601522" y="976631"/>
                  <a:pt x="600667" y="976520"/>
                  <a:pt x="599036" y="976631"/>
                </a:cubicBezTo>
                <a:close/>
                <a:moveTo>
                  <a:pt x="742891" y="981990"/>
                </a:moveTo>
                <a:cubicBezTo>
                  <a:pt x="742971" y="981914"/>
                  <a:pt x="743123" y="982047"/>
                  <a:pt x="743201" y="981990"/>
                </a:cubicBezTo>
                <a:cubicBezTo>
                  <a:pt x="742813" y="982331"/>
                  <a:pt x="742240" y="983211"/>
                  <a:pt x="741959" y="983776"/>
                </a:cubicBezTo>
                <a:cubicBezTo>
                  <a:pt x="742188" y="983156"/>
                  <a:pt x="742389" y="982490"/>
                  <a:pt x="742890" y="981990"/>
                </a:cubicBezTo>
                <a:close/>
                <a:moveTo>
                  <a:pt x="668012" y="982585"/>
                </a:moveTo>
                <a:cubicBezTo>
                  <a:pt x="665992" y="982790"/>
                  <a:pt x="664672" y="983180"/>
                  <a:pt x="663351" y="983477"/>
                </a:cubicBezTo>
                <a:cubicBezTo>
                  <a:pt x="660710" y="984073"/>
                  <a:pt x="660866" y="986752"/>
                  <a:pt x="654030" y="984966"/>
                </a:cubicBezTo>
                <a:cubicBezTo>
                  <a:pt x="647195" y="983180"/>
                  <a:pt x="645486" y="982584"/>
                  <a:pt x="641913" y="982882"/>
                </a:cubicBezTo>
                <a:cubicBezTo>
                  <a:pt x="638340" y="983179"/>
                  <a:pt x="636475" y="984519"/>
                  <a:pt x="640670" y="984966"/>
                </a:cubicBezTo>
                <a:cubicBezTo>
                  <a:pt x="644864" y="985413"/>
                  <a:pt x="645330" y="985413"/>
                  <a:pt x="643156" y="986454"/>
                </a:cubicBezTo>
                <a:cubicBezTo>
                  <a:pt x="640981" y="987496"/>
                  <a:pt x="641136" y="988687"/>
                  <a:pt x="639738" y="989431"/>
                </a:cubicBezTo>
                <a:cubicBezTo>
                  <a:pt x="638340" y="990175"/>
                  <a:pt x="639116" y="991514"/>
                  <a:pt x="640981" y="992110"/>
                </a:cubicBezTo>
                <a:cubicBezTo>
                  <a:pt x="642845" y="992705"/>
                  <a:pt x="641602" y="989428"/>
                  <a:pt x="645641" y="991217"/>
                </a:cubicBezTo>
                <a:cubicBezTo>
                  <a:pt x="649680" y="993003"/>
                  <a:pt x="647195" y="991368"/>
                  <a:pt x="649059" y="992110"/>
                </a:cubicBezTo>
                <a:cubicBezTo>
                  <a:pt x="654807" y="991961"/>
                  <a:pt x="656826" y="994193"/>
                  <a:pt x="662419" y="991514"/>
                </a:cubicBezTo>
                <a:cubicBezTo>
                  <a:pt x="668012" y="988835"/>
                  <a:pt x="668478" y="988389"/>
                  <a:pt x="676090" y="988538"/>
                </a:cubicBezTo>
                <a:cubicBezTo>
                  <a:pt x="683702" y="988687"/>
                  <a:pt x="687741" y="988241"/>
                  <a:pt x="688518" y="987049"/>
                </a:cubicBezTo>
                <a:cubicBezTo>
                  <a:pt x="689295" y="985859"/>
                  <a:pt x="686188" y="987645"/>
                  <a:pt x="684790" y="985859"/>
                </a:cubicBezTo>
                <a:cubicBezTo>
                  <a:pt x="683392" y="984073"/>
                  <a:pt x="683702" y="983031"/>
                  <a:pt x="676401" y="982584"/>
                </a:cubicBezTo>
                <a:cubicBezTo>
                  <a:pt x="672750" y="982361"/>
                  <a:pt x="670031" y="982380"/>
                  <a:pt x="668012" y="982584"/>
                </a:cubicBezTo>
                <a:close/>
                <a:moveTo>
                  <a:pt x="706539" y="998956"/>
                </a:moveTo>
                <a:cubicBezTo>
                  <a:pt x="706362" y="998918"/>
                  <a:pt x="706229" y="999291"/>
                  <a:pt x="705608" y="999552"/>
                </a:cubicBezTo>
                <a:cubicBezTo>
                  <a:pt x="703122" y="1000594"/>
                  <a:pt x="698772" y="1002380"/>
                  <a:pt x="702501" y="1002826"/>
                </a:cubicBezTo>
                <a:cubicBezTo>
                  <a:pt x="706229" y="1003273"/>
                  <a:pt x="709802" y="1003421"/>
                  <a:pt x="712443" y="1004314"/>
                </a:cubicBezTo>
                <a:cubicBezTo>
                  <a:pt x="715084" y="1005207"/>
                  <a:pt x="717880" y="1005505"/>
                  <a:pt x="719589" y="1006100"/>
                </a:cubicBezTo>
                <a:cubicBezTo>
                  <a:pt x="734969" y="1008035"/>
                  <a:pt x="737144" y="1007886"/>
                  <a:pt x="738853" y="1007886"/>
                </a:cubicBezTo>
                <a:cubicBezTo>
                  <a:pt x="740561" y="1007886"/>
                  <a:pt x="742267" y="1007291"/>
                  <a:pt x="737921" y="1005803"/>
                </a:cubicBezTo>
                <a:cubicBezTo>
                  <a:pt x="733571" y="1004314"/>
                  <a:pt x="727512" y="1002975"/>
                  <a:pt x="721143" y="1002528"/>
                </a:cubicBezTo>
                <a:cubicBezTo>
                  <a:pt x="714774" y="1002082"/>
                  <a:pt x="711667" y="1000445"/>
                  <a:pt x="708715" y="1000445"/>
                </a:cubicBezTo>
                <a:cubicBezTo>
                  <a:pt x="706501" y="1000445"/>
                  <a:pt x="707072" y="999061"/>
                  <a:pt x="706540" y="998956"/>
                </a:cubicBezTo>
                <a:close/>
                <a:moveTo>
                  <a:pt x="747552" y="1000742"/>
                </a:moveTo>
                <a:cubicBezTo>
                  <a:pt x="747338" y="1001133"/>
                  <a:pt x="748328" y="1002305"/>
                  <a:pt x="750659" y="1004017"/>
                </a:cubicBezTo>
                <a:cubicBezTo>
                  <a:pt x="754232" y="1005207"/>
                  <a:pt x="755320" y="1006401"/>
                  <a:pt x="755320" y="1004909"/>
                </a:cubicBezTo>
                <a:cubicBezTo>
                  <a:pt x="755320" y="1003421"/>
                  <a:pt x="754543" y="1002825"/>
                  <a:pt x="750970" y="1001337"/>
                </a:cubicBezTo>
                <a:cubicBezTo>
                  <a:pt x="749183" y="1000593"/>
                  <a:pt x="747766" y="1000351"/>
                  <a:pt x="747552" y="1000742"/>
                </a:cubicBezTo>
                <a:close/>
                <a:moveTo>
                  <a:pt x="659934" y="1005505"/>
                </a:moveTo>
                <a:cubicBezTo>
                  <a:pt x="657798" y="1005347"/>
                  <a:pt x="656053" y="1005766"/>
                  <a:pt x="655894" y="1007291"/>
                </a:cubicBezTo>
                <a:cubicBezTo>
                  <a:pt x="655584" y="1010268"/>
                  <a:pt x="653409" y="1008482"/>
                  <a:pt x="659312" y="1011756"/>
                </a:cubicBezTo>
                <a:cubicBezTo>
                  <a:pt x="665526" y="1011756"/>
                  <a:pt x="671119" y="1007291"/>
                  <a:pt x="666769" y="1006696"/>
                </a:cubicBezTo>
                <a:cubicBezTo>
                  <a:pt x="664594" y="1006399"/>
                  <a:pt x="662069" y="1005663"/>
                  <a:pt x="659934" y="1005505"/>
                </a:cubicBezTo>
                <a:close/>
                <a:moveTo>
                  <a:pt x="783904" y="1012054"/>
                </a:moveTo>
                <a:cubicBezTo>
                  <a:pt x="785271" y="1012617"/>
                  <a:pt x="786343" y="1013046"/>
                  <a:pt x="787633" y="1013542"/>
                </a:cubicBezTo>
                <a:cubicBezTo>
                  <a:pt x="787486" y="1013590"/>
                  <a:pt x="786701" y="1013839"/>
                  <a:pt x="786701" y="1013839"/>
                </a:cubicBezTo>
                <a:cubicBezTo>
                  <a:pt x="786701" y="1013839"/>
                  <a:pt x="785260" y="1013011"/>
                  <a:pt x="783905" y="1012053"/>
                </a:cubicBezTo>
                <a:close/>
                <a:moveTo>
                  <a:pt x="830199" y="1024853"/>
                </a:moveTo>
                <a:cubicBezTo>
                  <a:pt x="829232" y="1025680"/>
                  <a:pt x="829769" y="1028371"/>
                  <a:pt x="830509" y="1029318"/>
                </a:cubicBezTo>
                <a:cubicBezTo>
                  <a:pt x="831498" y="1030581"/>
                  <a:pt x="833764" y="1032099"/>
                  <a:pt x="832995" y="1033783"/>
                </a:cubicBezTo>
                <a:cubicBezTo>
                  <a:pt x="832226" y="1035467"/>
                  <a:pt x="829986" y="1033013"/>
                  <a:pt x="826470" y="1032592"/>
                </a:cubicBezTo>
                <a:cubicBezTo>
                  <a:pt x="822955" y="1032171"/>
                  <a:pt x="819032" y="1031083"/>
                  <a:pt x="818702" y="1033188"/>
                </a:cubicBezTo>
                <a:cubicBezTo>
                  <a:pt x="818372" y="1035293"/>
                  <a:pt x="822227" y="1037617"/>
                  <a:pt x="823984" y="1038248"/>
                </a:cubicBezTo>
                <a:cubicBezTo>
                  <a:pt x="825742" y="1038880"/>
                  <a:pt x="827876" y="1039231"/>
                  <a:pt x="828645" y="1037653"/>
                </a:cubicBezTo>
                <a:cubicBezTo>
                  <a:pt x="829414" y="1036074"/>
                  <a:pt x="830324" y="1035353"/>
                  <a:pt x="831752" y="1037356"/>
                </a:cubicBezTo>
                <a:cubicBezTo>
                  <a:pt x="833180" y="1039355"/>
                  <a:pt x="833007" y="1041763"/>
                  <a:pt x="836413" y="1044499"/>
                </a:cubicBezTo>
                <a:cubicBezTo>
                  <a:pt x="839818" y="1047236"/>
                  <a:pt x="840559" y="1049037"/>
                  <a:pt x="842316" y="1047774"/>
                </a:cubicBezTo>
                <a:cubicBezTo>
                  <a:pt x="844074" y="1046511"/>
                  <a:pt x="849148" y="1043669"/>
                  <a:pt x="851016" y="1047774"/>
                </a:cubicBezTo>
                <a:cubicBezTo>
                  <a:pt x="852883" y="1051878"/>
                  <a:pt x="858306" y="1054003"/>
                  <a:pt x="859405" y="1056108"/>
                </a:cubicBezTo>
                <a:cubicBezTo>
                  <a:pt x="860158" y="1057552"/>
                  <a:pt x="862044" y="1059784"/>
                  <a:pt x="864065" y="1060871"/>
                </a:cubicBezTo>
                <a:cubicBezTo>
                  <a:pt x="868152" y="1055022"/>
                  <a:pt x="873386" y="1047476"/>
                  <a:pt x="873386" y="1047476"/>
                </a:cubicBezTo>
                <a:lnTo>
                  <a:pt x="838588" y="1029913"/>
                </a:lnTo>
                <a:cubicBezTo>
                  <a:pt x="838930" y="1031216"/>
                  <a:pt x="838689" y="1031721"/>
                  <a:pt x="837345" y="1029616"/>
                </a:cubicBezTo>
                <a:cubicBezTo>
                  <a:pt x="837233" y="1029439"/>
                  <a:pt x="837138" y="1029478"/>
                  <a:pt x="837035" y="1029319"/>
                </a:cubicBezTo>
                <a:cubicBezTo>
                  <a:pt x="834899" y="1026032"/>
                  <a:pt x="834371" y="1025757"/>
                  <a:pt x="831753" y="1024854"/>
                </a:cubicBezTo>
                <a:cubicBezTo>
                  <a:pt x="831066" y="1024617"/>
                  <a:pt x="830522" y="1024579"/>
                  <a:pt x="830200" y="1024854"/>
                </a:cubicBezTo>
                <a:close/>
              </a:path>
            </a:pathLst>
          </a:custGeom>
          <a:solidFill>
            <a:srgbClr val="E63946"/>
          </a:solidFill>
          <a:ln w="3175" cap="flat">
            <a:solidFill>
              <a:schemeClr val="tx1"/>
            </a:solidFill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1" name="Forma libre 30">
            <a:extLst>
              <a:ext uri="{FF2B5EF4-FFF2-40B4-BE49-F238E27FC236}">
                <a16:creationId xmlns:a16="http://schemas.microsoft.com/office/drawing/2014/main" id="{B4D5951A-B30C-FA46-9BE7-DC96D5AB31A4}"/>
              </a:ext>
            </a:extLst>
          </p:cNvPr>
          <p:cNvSpPr/>
          <p:nvPr/>
        </p:nvSpPr>
        <p:spPr>
          <a:xfrm>
            <a:off x="3797171" y="3669838"/>
            <a:ext cx="618400" cy="569899"/>
          </a:xfrm>
          <a:custGeom>
            <a:avLst/>
            <a:gdLst>
              <a:gd name="connsiteX0" fmla="*/ 288954 w 619325"/>
              <a:gd name="connsiteY0" fmla="*/ 41 h 570752"/>
              <a:gd name="connsiteX1" fmla="*/ 278701 w 619325"/>
              <a:gd name="connsiteY1" fmla="*/ 934 h 570752"/>
              <a:gd name="connsiteX2" fmla="*/ 265030 w 619325"/>
              <a:gd name="connsiteY2" fmla="*/ 10756 h 570752"/>
              <a:gd name="connsiteX3" fmla="*/ 245145 w 619325"/>
              <a:gd name="connsiteY3" fmla="*/ 14924 h 570752"/>
              <a:gd name="connsiteX4" fmla="*/ 232406 w 619325"/>
              <a:gd name="connsiteY4" fmla="*/ 13138 h 570752"/>
              <a:gd name="connsiteX5" fmla="*/ 232096 w 619325"/>
              <a:gd name="connsiteY5" fmla="*/ 13138 h 570752"/>
              <a:gd name="connsiteX6" fmla="*/ 224949 w 619325"/>
              <a:gd name="connsiteY6" fmla="*/ 18793 h 570752"/>
              <a:gd name="connsiteX7" fmla="*/ 243281 w 619325"/>
              <a:gd name="connsiteY7" fmla="*/ 47667 h 570752"/>
              <a:gd name="connsiteX8" fmla="*/ 238310 w 619325"/>
              <a:gd name="connsiteY8" fmla="*/ 56894 h 570752"/>
              <a:gd name="connsiteX9" fmla="*/ 260059 w 619325"/>
              <a:gd name="connsiteY9" fmla="*/ 74456 h 570752"/>
              <a:gd name="connsiteX10" fmla="*/ 261302 w 619325"/>
              <a:gd name="connsiteY10" fmla="*/ 88149 h 570752"/>
              <a:gd name="connsiteX11" fmla="*/ 247942 w 619325"/>
              <a:gd name="connsiteY11" fmla="*/ 106306 h 570752"/>
              <a:gd name="connsiteX12" fmla="*/ 230542 w 619325"/>
              <a:gd name="connsiteY12" fmla="*/ 106902 h 570752"/>
              <a:gd name="connsiteX13" fmla="*/ 224949 w 619325"/>
              <a:gd name="connsiteY13" fmla="*/ 120594 h 570752"/>
              <a:gd name="connsiteX14" fmla="*/ 217182 w 619325"/>
              <a:gd name="connsiteY14" fmla="*/ 121189 h 570752"/>
              <a:gd name="connsiteX15" fmla="*/ 201647 w 619325"/>
              <a:gd name="connsiteY15" fmla="*/ 113152 h 570752"/>
              <a:gd name="connsiteX16" fmla="*/ 190772 w 619325"/>
              <a:gd name="connsiteY16" fmla="*/ 128036 h 570752"/>
              <a:gd name="connsiteX17" fmla="*/ 187044 w 619325"/>
              <a:gd name="connsiteY17" fmla="*/ 146193 h 570752"/>
              <a:gd name="connsiteX18" fmla="*/ 222153 w 619325"/>
              <a:gd name="connsiteY18" fmla="*/ 156016 h 570752"/>
              <a:gd name="connsiteX19" fmla="*/ 233028 w 619325"/>
              <a:gd name="connsiteY19" fmla="*/ 166434 h 570752"/>
              <a:gd name="connsiteX20" fmla="*/ 243281 w 619325"/>
              <a:gd name="connsiteY20" fmla="*/ 169113 h 570752"/>
              <a:gd name="connsiteX21" fmla="*/ 249806 w 619325"/>
              <a:gd name="connsiteY21" fmla="*/ 178936 h 570752"/>
              <a:gd name="connsiteX22" fmla="*/ 263787 w 619325"/>
              <a:gd name="connsiteY22" fmla="*/ 187866 h 570752"/>
              <a:gd name="connsiteX23" fmla="*/ 263787 w 619325"/>
              <a:gd name="connsiteY23" fmla="*/ 196498 h 570752"/>
              <a:gd name="connsiteX24" fmla="*/ 260059 w 619325"/>
              <a:gd name="connsiteY24" fmla="*/ 202749 h 570752"/>
              <a:gd name="connsiteX25" fmla="*/ 258816 w 619325"/>
              <a:gd name="connsiteY25" fmla="*/ 213167 h 570752"/>
              <a:gd name="connsiteX26" fmla="*/ 283672 w 619325"/>
              <a:gd name="connsiteY26" fmla="*/ 220013 h 570752"/>
              <a:gd name="connsiteX27" fmla="*/ 285537 w 619325"/>
              <a:gd name="connsiteY27" fmla="*/ 232218 h 570752"/>
              <a:gd name="connsiteX28" fmla="*/ 291440 w 619325"/>
              <a:gd name="connsiteY28" fmla="*/ 240850 h 570752"/>
              <a:gd name="connsiteX29" fmla="*/ 307907 w 619325"/>
              <a:gd name="connsiteY29" fmla="*/ 251268 h 570752"/>
              <a:gd name="connsiteX30" fmla="*/ 315675 w 619325"/>
              <a:gd name="connsiteY30" fmla="*/ 299489 h 570752"/>
              <a:gd name="connsiteX31" fmla="*/ 295168 w 619325"/>
              <a:gd name="connsiteY31" fmla="*/ 309312 h 570752"/>
              <a:gd name="connsiteX32" fmla="*/ 277458 w 619325"/>
              <a:gd name="connsiteY32" fmla="*/ 324195 h 570752"/>
              <a:gd name="connsiteX33" fmla="*/ 250427 w 619325"/>
              <a:gd name="connsiteY33" fmla="*/ 324195 h 570752"/>
              <a:gd name="connsiteX34" fmla="*/ 237067 w 619325"/>
              <a:gd name="connsiteY34" fmla="*/ 342650 h 570752"/>
              <a:gd name="connsiteX35" fmla="*/ 214075 w 619325"/>
              <a:gd name="connsiteY35" fmla="*/ 325386 h 570752"/>
              <a:gd name="connsiteX36" fmla="*/ 162809 w 619325"/>
              <a:gd name="connsiteY36" fmla="*/ 331637 h 570752"/>
              <a:gd name="connsiteX37" fmla="*/ 153798 w 619325"/>
              <a:gd name="connsiteY37" fmla="*/ 343841 h 570752"/>
              <a:gd name="connsiteX38" fmla="*/ 104396 w 619325"/>
              <a:gd name="connsiteY38" fmla="*/ 366464 h 570752"/>
              <a:gd name="connsiteX39" fmla="*/ 85133 w 619325"/>
              <a:gd name="connsiteY39" fmla="*/ 359617 h 570752"/>
              <a:gd name="connsiteX40" fmla="*/ 81404 w 619325"/>
              <a:gd name="connsiteY40" fmla="*/ 379858 h 570752"/>
              <a:gd name="connsiteX41" fmla="*/ 68666 w 619325"/>
              <a:gd name="connsiteY41" fmla="*/ 382537 h 570752"/>
              <a:gd name="connsiteX42" fmla="*/ 46295 w 619325"/>
              <a:gd name="connsiteY42" fmla="*/ 396527 h 570752"/>
              <a:gd name="connsiteX43" fmla="*/ 33556 w 619325"/>
              <a:gd name="connsiteY43" fmla="*/ 394741 h 570752"/>
              <a:gd name="connsiteX44" fmla="*/ 4661 w 619325"/>
              <a:gd name="connsiteY44" fmla="*/ 413792 h 570752"/>
              <a:gd name="connsiteX45" fmla="*/ 9010 w 619325"/>
              <a:gd name="connsiteY45" fmla="*/ 429568 h 570752"/>
              <a:gd name="connsiteX46" fmla="*/ 0 w 619325"/>
              <a:gd name="connsiteY46" fmla="*/ 458441 h 570752"/>
              <a:gd name="connsiteX47" fmla="*/ 4039 w 619325"/>
              <a:gd name="connsiteY47" fmla="*/ 486422 h 570752"/>
              <a:gd name="connsiteX48" fmla="*/ 7768 w 619325"/>
              <a:gd name="connsiteY48" fmla="*/ 484040 h 570752"/>
              <a:gd name="connsiteX49" fmla="*/ 24235 w 619325"/>
              <a:gd name="connsiteY49" fmla="*/ 485826 h 570752"/>
              <a:gd name="connsiteX50" fmla="*/ 41945 w 619325"/>
              <a:gd name="connsiteY50" fmla="*/ 491184 h 570752"/>
              <a:gd name="connsiteX51" fmla="*/ 43809 w 619325"/>
              <a:gd name="connsiteY51" fmla="*/ 492673 h 570752"/>
              <a:gd name="connsiteX52" fmla="*/ 44741 w 619325"/>
              <a:gd name="connsiteY52" fmla="*/ 493863 h 570752"/>
              <a:gd name="connsiteX53" fmla="*/ 44741 w 619325"/>
              <a:gd name="connsiteY53" fmla="*/ 495054 h 570752"/>
              <a:gd name="connsiteX54" fmla="*/ 44119 w 619325"/>
              <a:gd name="connsiteY54" fmla="*/ 496245 h 570752"/>
              <a:gd name="connsiteX55" fmla="*/ 36041 w 619325"/>
              <a:gd name="connsiteY55" fmla="*/ 500114 h 570752"/>
              <a:gd name="connsiteX56" fmla="*/ 35731 w 619325"/>
              <a:gd name="connsiteY56" fmla="*/ 500114 h 570752"/>
              <a:gd name="connsiteX57" fmla="*/ 31070 w 619325"/>
              <a:gd name="connsiteY57" fmla="*/ 498923 h 570752"/>
              <a:gd name="connsiteX58" fmla="*/ 30760 w 619325"/>
              <a:gd name="connsiteY58" fmla="*/ 498923 h 570752"/>
              <a:gd name="connsiteX59" fmla="*/ 29517 w 619325"/>
              <a:gd name="connsiteY59" fmla="*/ 498923 h 570752"/>
              <a:gd name="connsiteX60" fmla="*/ 27964 w 619325"/>
              <a:gd name="connsiteY60" fmla="*/ 500412 h 570752"/>
              <a:gd name="connsiteX61" fmla="*/ 26410 w 619325"/>
              <a:gd name="connsiteY61" fmla="*/ 505770 h 570752"/>
              <a:gd name="connsiteX62" fmla="*/ 25479 w 619325"/>
              <a:gd name="connsiteY62" fmla="*/ 506365 h 570752"/>
              <a:gd name="connsiteX63" fmla="*/ 21129 w 619325"/>
              <a:gd name="connsiteY63" fmla="*/ 507556 h 570752"/>
              <a:gd name="connsiteX64" fmla="*/ 19886 w 619325"/>
              <a:gd name="connsiteY64" fmla="*/ 509044 h 570752"/>
              <a:gd name="connsiteX65" fmla="*/ 19576 w 619325"/>
              <a:gd name="connsiteY65" fmla="*/ 509341 h 570752"/>
              <a:gd name="connsiteX66" fmla="*/ 22061 w 619325"/>
              <a:gd name="connsiteY66" fmla="*/ 511425 h 570752"/>
              <a:gd name="connsiteX67" fmla="*/ 24547 w 619325"/>
              <a:gd name="connsiteY67" fmla="*/ 513806 h 570752"/>
              <a:gd name="connsiteX68" fmla="*/ 24547 w 619325"/>
              <a:gd name="connsiteY68" fmla="*/ 514103 h 570752"/>
              <a:gd name="connsiteX69" fmla="*/ 27033 w 619325"/>
              <a:gd name="connsiteY69" fmla="*/ 518866 h 570752"/>
              <a:gd name="connsiteX70" fmla="*/ 27033 w 619325"/>
              <a:gd name="connsiteY70" fmla="*/ 519163 h 570752"/>
              <a:gd name="connsiteX71" fmla="*/ 28897 w 619325"/>
              <a:gd name="connsiteY71" fmla="*/ 521842 h 570752"/>
              <a:gd name="connsiteX72" fmla="*/ 28897 w 619325"/>
              <a:gd name="connsiteY72" fmla="*/ 522139 h 570752"/>
              <a:gd name="connsiteX73" fmla="*/ 30761 w 619325"/>
              <a:gd name="connsiteY73" fmla="*/ 523925 h 570752"/>
              <a:gd name="connsiteX74" fmla="*/ 30761 w 619325"/>
              <a:gd name="connsiteY74" fmla="*/ 524222 h 570752"/>
              <a:gd name="connsiteX75" fmla="*/ 42257 w 619325"/>
              <a:gd name="connsiteY75" fmla="*/ 526604 h 570752"/>
              <a:gd name="connsiteX76" fmla="*/ 42567 w 619325"/>
              <a:gd name="connsiteY76" fmla="*/ 526604 h 570752"/>
              <a:gd name="connsiteX77" fmla="*/ 43189 w 619325"/>
              <a:gd name="connsiteY77" fmla="*/ 527496 h 570752"/>
              <a:gd name="connsiteX78" fmla="*/ 44432 w 619325"/>
              <a:gd name="connsiteY78" fmla="*/ 530473 h 570752"/>
              <a:gd name="connsiteX79" fmla="*/ 44432 w 619325"/>
              <a:gd name="connsiteY79" fmla="*/ 530770 h 570752"/>
              <a:gd name="connsiteX80" fmla="*/ 41946 w 619325"/>
              <a:gd name="connsiteY80" fmla="*/ 533747 h 570752"/>
              <a:gd name="connsiteX81" fmla="*/ 42877 w 619325"/>
              <a:gd name="connsiteY81" fmla="*/ 533450 h 570752"/>
              <a:gd name="connsiteX82" fmla="*/ 43809 w 619325"/>
              <a:gd name="connsiteY82" fmla="*/ 533747 h 570752"/>
              <a:gd name="connsiteX83" fmla="*/ 45673 w 619325"/>
              <a:gd name="connsiteY83" fmla="*/ 534342 h 570752"/>
              <a:gd name="connsiteX84" fmla="*/ 47538 w 619325"/>
              <a:gd name="connsiteY84" fmla="*/ 534937 h 570752"/>
              <a:gd name="connsiteX85" fmla="*/ 56859 w 619325"/>
              <a:gd name="connsiteY85" fmla="*/ 538807 h 570752"/>
              <a:gd name="connsiteX86" fmla="*/ 57169 w 619325"/>
              <a:gd name="connsiteY86" fmla="*/ 539104 h 570752"/>
              <a:gd name="connsiteX87" fmla="*/ 75190 w 619325"/>
              <a:gd name="connsiteY87" fmla="*/ 543867 h 570752"/>
              <a:gd name="connsiteX88" fmla="*/ 76121 w 619325"/>
              <a:gd name="connsiteY88" fmla="*/ 544164 h 570752"/>
              <a:gd name="connsiteX89" fmla="*/ 76432 w 619325"/>
              <a:gd name="connsiteY89" fmla="*/ 544461 h 570752"/>
              <a:gd name="connsiteX90" fmla="*/ 76742 w 619325"/>
              <a:gd name="connsiteY90" fmla="*/ 545057 h 570752"/>
              <a:gd name="connsiteX91" fmla="*/ 77052 w 619325"/>
              <a:gd name="connsiteY91" fmla="*/ 545057 h 570752"/>
              <a:gd name="connsiteX92" fmla="*/ 78605 w 619325"/>
              <a:gd name="connsiteY92" fmla="*/ 547140 h 570752"/>
              <a:gd name="connsiteX93" fmla="*/ 78916 w 619325"/>
              <a:gd name="connsiteY93" fmla="*/ 548629 h 570752"/>
              <a:gd name="connsiteX94" fmla="*/ 78916 w 619325"/>
              <a:gd name="connsiteY94" fmla="*/ 548926 h 570752"/>
              <a:gd name="connsiteX95" fmla="*/ 76119 w 619325"/>
              <a:gd name="connsiteY95" fmla="*/ 552498 h 570752"/>
              <a:gd name="connsiteX96" fmla="*/ 75498 w 619325"/>
              <a:gd name="connsiteY96" fmla="*/ 552795 h 570752"/>
              <a:gd name="connsiteX97" fmla="*/ 73634 w 619325"/>
              <a:gd name="connsiteY97" fmla="*/ 553687 h 570752"/>
              <a:gd name="connsiteX98" fmla="*/ 72702 w 619325"/>
              <a:gd name="connsiteY98" fmla="*/ 554283 h 570752"/>
              <a:gd name="connsiteX99" fmla="*/ 71459 w 619325"/>
              <a:gd name="connsiteY99" fmla="*/ 554878 h 570752"/>
              <a:gd name="connsiteX100" fmla="*/ 71149 w 619325"/>
              <a:gd name="connsiteY100" fmla="*/ 555175 h 570752"/>
              <a:gd name="connsiteX101" fmla="*/ 69906 w 619325"/>
              <a:gd name="connsiteY101" fmla="*/ 556068 h 570752"/>
              <a:gd name="connsiteX102" fmla="*/ 68975 w 619325"/>
              <a:gd name="connsiteY102" fmla="*/ 556960 h 570752"/>
              <a:gd name="connsiteX103" fmla="*/ 68353 w 619325"/>
              <a:gd name="connsiteY103" fmla="*/ 557556 h 570752"/>
              <a:gd name="connsiteX104" fmla="*/ 67421 w 619325"/>
              <a:gd name="connsiteY104" fmla="*/ 559044 h 570752"/>
              <a:gd name="connsiteX105" fmla="*/ 67421 w 619325"/>
              <a:gd name="connsiteY105" fmla="*/ 559341 h 570752"/>
              <a:gd name="connsiteX106" fmla="*/ 67111 w 619325"/>
              <a:gd name="connsiteY106" fmla="*/ 562318 h 570752"/>
              <a:gd name="connsiteX107" fmla="*/ 86375 w 619325"/>
              <a:gd name="connsiteY107" fmla="*/ 570652 h 570752"/>
              <a:gd name="connsiteX108" fmla="*/ 105017 w 619325"/>
              <a:gd name="connsiteY108" fmla="*/ 566485 h 570752"/>
              <a:gd name="connsiteX109" fmla="*/ 105639 w 619325"/>
              <a:gd name="connsiteY109" fmla="*/ 566188 h 570752"/>
              <a:gd name="connsiteX110" fmla="*/ 109988 w 619325"/>
              <a:gd name="connsiteY110" fmla="*/ 564997 h 570752"/>
              <a:gd name="connsiteX111" fmla="*/ 115581 w 619325"/>
              <a:gd name="connsiteY111" fmla="*/ 564105 h 570752"/>
              <a:gd name="connsiteX112" fmla="*/ 132981 w 619325"/>
              <a:gd name="connsiteY112" fmla="*/ 569463 h 570752"/>
              <a:gd name="connsiteX113" fmla="*/ 141059 w 619325"/>
              <a:gd name="connsiteY113" fmla="*/ 565295 h 570752"/>
              <a:gd name="connsiteX114" fmla="*/ 142302 w 619325"/>
              <a:gd name="connsiteY114" fmla="*/ 564700 h 570752"/>
              <a:gd name="connsiteX115" fmla="*/ 182693 w 619325"/>
              <a:gd name="connsiteY115" fmla="*/ 566784 h 570752"/>
              <a:gd name="connsiteX116" fmla="*/ 198850 w 619325"/>
              <a:gd name="connsiteY116" fmla="*/ 560830 h 570752"/>
              <a:gd name="connsiteX117" fmla="*/ 204753 w 619325"/>
              <a:gd name="connsiteY117" fmla="*/ 560533 h 570752"/>
              <a:gd name="connsiteX118" fmla="*/ 211278 w 619325"/>
              <a:gd name="connsiteY118" fmla="*/ 560236 h 570752"/>
              <a:gd name="connsiteX119" fmla="*/ 219356 w 619325"/>
              <a:gd name="connsiteY119" fmla="*/ 553687 h 570752"/>
              <a:gd name="connsiteX120" fmla="*/ 220288 w 619325"/>
              <a:gd name="connsiteY120" fmla="*/ 552795 h 570752"/>
              <a:gd name="connsiteX121" fmla="*/ 220909 w 619325"/>
              <a:gd name="connsiteY121" fmla="*/ 553390 h 570752"/>
              <a:gd name="connsiteX122" fmla="*/ 221841 w 619325"/>
              <a:gd name="connsiteY122" fmla="*/ 554581 h 570752"/>
              <a:gd name="connsiteX123" fmla="*/ 222462 w 619325"/>
              <a:gd name="connsiteY123" fmla="*/ 555176 h 570752"/>
              <a:gd name="connsiteX124" fmla="*/ 225569 w 619325"/>
              <a:gd name="connsiteY124" fmla="*/ 557260 h 570752"/>
              <a:gd name="connsiteX125" fmla="*/ 228676 w 619325"/>
              <a:gd name="connsiteY125" fmla="*/ 558152 h 570752"/>
              <a:gd name="connsiteX126" fmla="*/ 228986 w 619325"/>
              <a:gd name="connsiteY126" fmla="*/ 558152 h 570752"/>
              <a:gd name="connsiteX127" fmla="*/ 243900 w 619325"/>
              <a:gd name="connsiteY127" fmla="*/ 557557 h 570752"/>
              <a:gd name="connsiteX128" fmla="*/ 246386 w 619325"/>
              <a:gd name="connsiteY128" fmla="*/ 557260 h 570752"/>
              <a:gd name="connsiteX129" fmla="*/ 248561 w 619325"/>
              <a:gd name="connsiteY129" fmla="*/ 556069 h 570752"/>
              <a:gd name="connsiteX130" fmla="*/ 249182 w 619325"/>
              <a:gd name="connsiteY130" fmla="*/ 555772 h 570752"/>
              <a:gd name="connsiteX131" fmla="*/ 250736 w 619325"/>
              <a:gd name="connsiteY131" fmla="*/ 554284 h 570752"/>
              <a:gd name="connsiteX132" fmla="*/ 251046 w 619325"/>
              <a:gd name="connsiteY132" fmla="*/ 553986 h 570752"/>
              <a:gd name="connsiteX133" fmla="*/ 251978 w 619325"/>
              <a:gd name="connsiteY133" fmla="*/ 552796 h 570752"/>
              <a:gd name="connsiteX134" fmla="*/ 253220 w 619325"/>
              <a:gd name="connsiteY134" fmla="*/ 549522 h 570752"/>
              <a:gd name="connsiteX135" fmla="*/ 261299 w 619325"/>
              <a:gd name="connsiteY135" fmla="*/ 553689 h 570752"/>
              <a:gd name="connsiteX136" fmla="*/ 261609 w 619325"/>
              <a:gd name="connsiteY136" fmla="*/ 553689 h 570752"/>
              <a:gd name="connsiteX137" fmla="*/ 265027 w 619325"/>
              <a:gd name="connsiteY137" fmla="*/ 555475 h 570752"/>
              <a:gd name="connsiteX138" fmla="*/ 268134 w 619325"/>
              <a:gd name="connsiteY138" fmla="*/ 555772 h 570752"/>
              <a:gd name="connsiteX139" fmla="*/ 270619 w 619325"/>
              <a:gd name="connsiteY139" fmla="*/ 555177 h 570752"/>
              <a:gd name="connsiteX140" fmla="*/ 270930 w 619325"/>
              <a:gd name="connsiteY140" fmla="*/ 554879 h 570752"/>
              <a:gd name="connsiteX141" fmla="*/ 278076 w 619325"/>
              <a:gd name="connsiteY141" fmla="*/ 551307 h 570752"/>
              <a:gd name="connsiteX142" fmla="*/ 288018 w 619325"/>
              <a:gd name="connsiteY142" fmla="*/ 554582 h 570752"/>
              <a:gd name="connsiteX143" fmla="*/ 307903 w 619325"/>
              <a:gd name="connsiteY143" fmla="*/ 546843 h 570752"/>
              <a:gd name="connsiteX144" fmla="*/ 308213 w 619325"/>
              <a:gd name="connsiteY144" fmla="*/ 546545 h 570752"/>
              <a:gd name="connsiteX145" fmla="*/ 318777 w 619325"/>
              <a:gd name="connsiteY145" fmla="*/ 542081 h 570752"/>
              <a:gd name="connsiteX146" fmla="*/ 324059 w 619325"/>
              <a:gd name="connsiteY146" fmla="*/ 531662 h 570752"/>
              <a:gd name="connsiteX147" fmla="*/ 330584 w 619325"/>
              <a:gd name="connsiteY147" fmla="*/ 527793 h 570752"/>
              <a:gd name="connsiteX148" fmla="*/ 337420 w 619325"/>
              <a:gd name="connsiteY148" fmla="*/ 506063 h 570752"/>
              <a:gd name="connsiteX149" fmla="*/ 346430 w 619325"/>
              <a:gd name="connsiteY149" fmla="*/ 504277 h 570752"/>
              <a:gd name="connsiteX150" fmla="*/ 348294 w 619325"/>
              <a:gd name="connsiteY150" fmla="*/ 496538 h 570752"/>
              <a:gd name="connsiteX151" fmla="*/ 361965 w 619325"/>
              <a:gd name="connsiteY151" fmla="*/ 488799 h 570752"/>
              <a:gd name="connsiteX152" fmla="*/ 372218 w 619325"/>
              <a:gd name="connsiteY152" fmla="*/ 496240 h 570752"/>
              <a:gd name="connsiteX153" fmla="*/ 385889 w 619325"/>
              <a:gd name="connsiteY153" fmla="*/ 501301 h 570752"/>
              <a:gd name="connsiteX154" fmla="*/ 389929 w 619325"/>
              <a:gd name="connsiteY154" fmla="*/ 500408 h 570752"/>
              <a:gd name="connsiteX155" fmla="*/ 406707 w 619325"/>
              <a:gd name="connsiteY155" fmla="*/ 499516 h 570752"/>
              <a:gd name="connsiteX156" fmla="*/ 412299 w 619325"/>
              <a:gd name="connsiteY156" fmla="*/ 500706 h 570752"/>
              <a:gd name="connsiteX157" fmla="*/ 416338 w 619325"/>
              <a:gd name="connsiteY157" fmla="*/ 503088 h 570752"/>
              <a:gd name="connsiteX158" fmla="*/ 423795 w 619325"/>
              <a:gd name="connsiteY158" fmla="*/ 506957 h 570752"/>
              <a:gd name="connsiteX159" fmla="*/ 435291 w 619325"/>
              <a:gd name="connsiteY159" fmla="*/ 507254 h 570752"/>
              <a:gd name="connsiteX160" fmla="*/ 439020 w 619325"/>
              <a:gd name="connsiteY160" fmla="*/ 508445 h 570752"/>
              <a:gd name="connsiteX161" fmla="*/ 439330 w 619325"/>
              <a:gd name="connsiteY161" fmla="*/ 508445 h 570752"/>
              <a:gd name="connsiteX162" fmla="*/ 446165 w 619325"/>
              <a:gd name="connsiteY162" fmla="*/ 508742 h 570752"/>
              <a:gd name="connsiteX163" fmla="*/ 449583 w 619325"/>
              <a:gd name="connsiteY163" fmla="*/ 509039 h 570752"/>
              <a:gd name="connsiteX164" fmla="*/ 449893 w 619325"/>
              <a:gd name="connsiteY164" fmla="*/ 509039 h 570752"/>
              <a:gd name="connsiteX165" fmla="*/ 457040 w 619325"/>
              <a:gd name="connsiteY165" fmla="*/ 512909 h 570752"/>
              <a:gd name="connsiteX166" fmla="*/ 469778 w 619325"/>
              <a:gd name="connsiteY166" fmla="*/ 512612 h 570752"/>
              <a:gd name="connsiteX167" fmla="*/ 473507 w 619325"/>
              <a:gd name="connsiteY167" fmla="*/ 511421 h 570752"/>
              <a:gd name="connsiteX168" fmla="*/ 476303 w 619325"/>
              <a:gd name="connsiteY168" fmla="*/ 514398 h 570752"/>
              <a:gd name="connsiteX169" fmla="*/ 482828 w 619325"/>
              <a:gd name="connsiteY169" fmla="*/ 516482 h 570752"/>
              <a:gd name="connsiteX170" fmla="*/ 491528 w 619325"/>
              <a:gd name="connsiteY170" fmla="*/ 516482 h 570752"/>
              <a:gd name="connsiteX171" fmla="*/ 495256 w 619325"/>
              <a:gd name="connsiteY171" fmla="*/ 517672 h 570752"/>
              <a:gd name="connsiteX172" fmla="*/ 495566 w 619325"/>
              <a:gd name="connsiteY172" fmla="*/ 517672 h 570752"/>
              <a:gd name="connsiteX173" fmla="*/ 507684 w 619325"/>
              <a:gd name="connsiteY173" fmla="*/ 525114 h 570752"/>
              <a:gd name="connsiteX174" fmla="*/ 517626 w 619325"/>
              <a:gd name="connsiteY174" fmla="*/ 529876 h 570752"/>
              <a:gd name="connsiteX175" fmla="*/ 522287 w 619325"/>
              <a:gd name="connsiteY175" fmla="*/ 531662 h 570752"/>
              <a:gd name="connsiteX176" fmla="*/ 527258 w 619325"/>
              <a:gd name="connsiteY176" fmla="*/ 529579 h 570752"/>
              <a:gd name="connsiteX177" fmla="*/ 528501 w 619325"/>
              <a:gd name="connsiteY177" fmla="*/ 528983 h 570752"/>
              <a:gd name="connsiteX178" fmla="*/ 532229 w 619325"/>
              <a:gd name="connsiteY178" fmla="*/ 530174 h 570752"/>
              <a:gd name="connsiteX179" fmla="*/ 552736 w 619325"/>
              <a:gd name="connsiteY179" fmla="*/ 518863 h 570752"/>
              <a:gd name="connsiteX180" fmla="*/ 565785 w 619325"/>
              <a:gd name="connsiteY180" fmla="*/ 519458 h 570752"/>
              <a:gd name="connsiteX181" fmla="*/ 574796 w 619325"/>
              <a:gd name="connsiteY181" fmla="*/ 495050 h 570752"/>
              <a:gd name="connsiteX182" fmla="*/ 563300 w 619325"/>
              <a:gd name="connsiteY182" fmla="*/ 474213 h 570752"/>
              <a:gd name="connsiteX183" fmla="*/ 566096 w 619325"/>
              <a:gd name="connsiteY183" fmla="*/ 443554 h 570752"/>
              <a:gd name="connsiteX184" fmla="*/ 558950 w 619325"/>
              <a:gd name="connsiteY184" fmla="*/ 425992 h 570752"/>
              <a:gd name="connsiteX185" fmla="*/ 551804 w 619325"/>
              <a:gd name="connsiteY185" fmla="*/ 417360 h 570752"/>
              <a:gd name="connsiteX186" fmla="*/ 556153 w 619325"/>
              <a:gd name="connsiteY186" fmla="*/ 401584 h 570752"/>
              <a:gd name="connsiteX187" fmla="*/ 570446 w 619325"/>
              <a:gd name="connsiteY187" fmla="*/ 370627 h 570752"/>
              <a:gd name="connsiteX188" fmla="*/ 571689 w 619325"/>
              <a:gd name="connsiteY188" fmla="*/ 361399 h 570752"/>
              <a:gd name="connsiteX189" fmla="*/ 566096 w 619325"/>
              <a:gd name="connsiteY189" fmla="*/ 360804 h 570752"/>
              <a:gd name="connsiteX190" fmla="*/ 560503 w 619325"/>
              <a:gd name="connsiteY190" fmla="*/ 367055 h 570752"/>
              <a:gd name="connsiteX191" fmla="*/ 552114 w 619325"/>
              <a:gd name="connsiteY191" fmla="*/ 370329 h 570752"/>
              <a:gd name="connsiteX192" fmla="*/ 550561 w 619325"/>
              <a:gd name="connsiteY192" fmla="*/ 366757 h 570752"/>
              <a:gd name="connsiteX193" fmla="*/ 557707 w 619325"/>
              <a:gd name="connsiteY193" fmla="*/ 363185 h 570752"/>
              <a:gd name="connsiteX194" fmla="*/ 561435 w 619325"/>
              <a:gd name="connsiteY194" fmla="*/ 360804 h 570752"/>
              <a:gd name="connsiteX195" fmla="*/ 557396 w 619325"/>
              <a:gd name="connsiteY195" fmla="*/ 361696 h 570752"/>
              <a:gd name="connsiteX196" fmla="*/ 549939 w 619325"/>
              <a:gd name="connsiteY196" fmla="*/ 363780 h 570752"/>
              <a:gd name="connsiteX197" fmla="*/ 550871 w 619325"/>
              <a:gd name="connsiteY197" fmla="*/ 361399 h 570752"/>
              <a:gd name="connsiteX198" fmla="*/ 561124 w 619325"/>
              <a:gd name="connsiteY198" fmla="*/ 353064 h 570752"/>
              <a:gd name="connsiteX199" fmla="*/ 555842 w 619325"/>
              <a:gd name="connsiteY199" fmla="*/ 343241 h 570752"/>
              <a:gd name="connsiteX200" fmla="*/ 554911 w 619325"/>
              <a:gd name="connsiteY200" fmla="*/ 332228 h 570752"/>
              <a:gd name="connsiteX201" fmla="*/ 567028 w 619325"/>
              <a:gd name="connsiteY201" fmla="*/ 328656 h 570752"/>
              <a:gd name="connsiteX202" fmla="*/ 563921 w 619325"/>
              <a:gd name="connsiteY202" fmla="*/ 337288 h 570752"/>
              <a:gd name="connsiteX203" fmla="*/ 576039 w 619325"/>
              <a:gd name="connsiteY203" fmla="*/ 350087 h 570752"/>
              <a:gd name="connsiteX204" fmla="*/ 600895 w 619325"/>
              <a:gd name="connsiteY204" fmla="*/ 342051 h 570752"/>
              <a:gd name="connsiteX205" fmla="*/ 619226 w 619325"/>
              <a:gd name="connsiteY205" fmla="*/ 332228 h 570752"/>
              <a:gd name="connsiteX206" fmla="*/ 617984 w 619325"/>
              <a:gd name="connsiteY206" fmla="*/ 292341 h 570752"/>
              <a:gd name="connsiteX207" fmla="*/ 611769 w 619325"/>
              <a:gd name="connsiteY207" fmla="*/ 287578 h 570752"/>
              <a:gd name="connsiteX208" fmla="*/ 617984 w 619325"/>
              <a:gd name="connsiteY208" fmla="*/ 281327 h 570752"/>
              <a:gd name="connsiteX209" fmla="*/ 610527 w 619325"/>
              <a:gd name="connsiteY209" fmla="*/ 260789 h 570752"/>
              <a:gd name="connsiteX210" fmla="*/ 609595 w 619325"/>
              <a:gd name="connsiteY210" fmla="*/ 264361 h 570752"/>
              <a:gd name="connsiteX211" fmla="*/ 607731 w 619325"/>
              <a:gd name="connsiteY211" fmla="*/ 260789 h 570752"/>
              <a:gd name="connsiteX212" fmla="*/ 600585 w 619325"/>
              <a:gd name="connsiteY212" fmla="*/ 262277 h 570752"/>
              <a:gd name="connsiteX213" fmla="*/ 597167 w 619325"/>
              <a:gd name="connsiteY213" fmla="*/ 251859 h 570752"/>
              <a:gd name="connsiteX214" fmla="*/ 576971 w 619325"/>
              <a:gd name="connsiteY214" fmla="*/ 263765 h 570752"/>
              <a:gd name="connsiteX215" fmla="*/ 557086 w 619325"/>
              <a:gd name="connsiteY215" fmla="*/ 273886 h 570752"/>
              <a:gd name="connsiteX216" fmla="*/ 550251 w 619325"/>
              <a:gd name="connsiteY216" fmla="*/ 284304 h 570752"/>
              <a:gd name="connsiteX217" fmla="*/ 547765 w 619325"/>
              <a:gd name="connsiteY217" fmla="*/ 291745 h 570752"/>
              <a:gd name="connsiteX218" fmla="*/ 539376 w 619325"/>
              <a:gd name="connsiteY218" fmla="*/ 289960 h 570752"/>
              <a:gd name="connsiteX219" fmla="*/ 531919 w 619325"/>
              <a:gd name="connsiteY219" fmla="*/ 295020 h 570752"/>
              <a:gd name="connsiteX220" fmla="*/ 533783 w 619325"/>
              <a:gd name="connsiteY220" fmla="*/ 300378 h 570752"/>
              <a:gd name="connsiteX221" fmla="*/ 515141 w 619325"/>
              <a:gd name="connsiteY221" fmla="*/ 301568 h 570752"/>
              <a:gd name="connsiteX222" fmla="*/ 496499 w 619325"/>
              <a:gd name="connsiteY222" fmla="*/ 295913 h 570752"/>
              <a:gd name="connsiteX223" fmla="*/ 481275 w 619325"/>
              <a:gd name="connsiteY223" fmla="*/ 288174 h 570752"/>
              <a:gd name="connsiteX224" fmla="*/ 475060 w 619325"/>
              <a:gd name="connsiteY224" fmla="*/ 278946 h 570752"/>
              <a:gd name="connsiteX225" fmla="*/ 468225 w 619325"/>
              <a:gd name="connsiteY225" fmla="*/ 272397 h 570752"/>
              <a:gd name="connsiteX226" fmla="*/ 469468 w 619325"/>
              <a:gd name="connsiteY226" fmla="*/ 262575 h 570752"/>
              <a:gd name="connsiteX227" fmla="*/ 462011 w 619325"/>
              <a:gd name="connsiteY227" fmla="*/ 247096 h 570752"/>
              <a:gd name="connsiteX228" fmla="*/ 460147 w 619325"/>
              <a:gd name="connsiteY228" fmla="*/ 241440 h 570752"/>
              <a:gd name="connsiteX229" fmla="*/ 455486 w 619325"/>
              <a:gd name="connsiteY229" fmla="*/ 229534 h 570752"/>
              <a:gd name="connsiteX230" fmla="*/ 448961 w 619325"/>
              <a:gd name="connsiteY230" fmla="*/ 210781 h 570752"/>
              <a:gd name="connsiteX231" fmla="*/ 446165 w 619325"/>
              <a:gd name="connsiteY231" fmla="*/ 196493 h 570752"/>
              <a:gd name="connsiteX232" fmla="*/ 449588 w 619325"/>
              <a:gd name="connsiteY232" fmla="*/ 181913 h 570752"/>
              <a:gd name="connsiteX233" fmla="*/ 448966 w 619325"/>
              <a:gd name="connsiteY233" fmla="*/ 165839 h 570752"/>
              <a:gd name="connsiteX234" fmla="*/ 444306 w 619325"/>
              <a:gd name="connsiteY234" fmla="*/ 152445 h 570752"/>
              <a:gd name="connsiteX235" fmla="*/ 440888 w 619325"/>
              <a:gd name="connsiteY235" fmla="*/ 143217 h 570752"/>
              <a:gd name="connsiteX236" fmla="*/ 433120 w 619325"/>
              <a:gd name="connsiteY236" fmla="*/ 126250 h 570752"/>
              <a:gd name="connsiteX237" fmla="*/ 407332 w 619325"/>
              <a:gd name="connsiteY237" fmla="*/ 110474 h 570752"/>
              <a:gd name="connsiteX238" fmla="*/ 392418 w 619325"/>
              <a:gd name="connsiteY238" fmla="*/ 93507 h 570752"/>
              <a:gd name="connsiteX239" fmla="*/ 378436 w 619325"/>
              <a:gd name="connsiteY239" fmla="*/ 83387 h 570752"/>
              <a:gd name="connsiteX240" fmla="*/ 361969 w 619325"/>
              <a:gd name="connsiteY240" fmla="*/ 70587 h 570752"/>
              <a:gd name="connsiteX241" fmla="*/ 335559 w 619325"/>
              <a:gd name="connsiteY241" fmla="*/ 36951 h 570752"/>
              <a:gd name="connsiteX242" fmla="*/ 300450 w 619325"/>
              <a:gd name="connsiteY242" fmla="*/ 4804 h 570752"/>
              <a:gd name="connsiteX243" fmla="*/ 288954 w 619325"/>
              <a:gd name="connsiteY243" fmla="*/ 41 h 570752"/>
              <a:gd name="connsiteX244" fmla="*/ 577598 w 619325"/>
              <a:gd name="connsiteY244" fmla="*/ 352176 h 570752"/>
              <a:gd name="connsiteX245" fmla="*/ 567344 w 619325"/>
              <a:gd name="connsiteY245" fmla="*/ 354260 h 570752"/>
              <a:gd name="connsiteX246" fmla="*/ 572626 w 619325"/>
              <a:gd name="connsiteY246" fmla="*/ 361106 h 570752"/>
              <a:gd name="connsiteX247" fmla="*/ 574180 w 619325"/>
              <a:gd name="connsiteY247" fmla="*/ 355748 h 570752"/>
              <a:gd name="connsiteX248" fmla="*/ 577598 w 619325"/>
              <a:gd name="connsiteY248" fmla="*/ 352176 h 570752"/>
              <a:gd name="connsiteX249" fmla="*/ 568276 w 619325"/>
              <a:gd name="connsiteY249" fmla="*/ 366464 h 570752"/>
              <a:gd name="connsiteX250" fmla="*/ 556159 w 619325"/>
              <a:gd name="connsiteY250" fmla="*/ 390575 h 570752"/>
              <a:gd name="connsiteX251" fmla="*/ 552120 w 619325"/>
              <a:gd name="connsiteY251" fmla="*/ 381645 h 570752"/>
              <a:gd name="connsiteX252" fmla="*/ 557091 w 619325"/>
              <a:gd name="connsiteY252" fmla="*/ 375096 h 570752"/>
              <a:gd name="connsiteX253" fmla="*/ 568276 w 619325"/>
              <a:gd name="connsiteY253" fmla="*/ 366464 h 5707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</a:cxnLst>
            <a:rect l="l" t="t" r="r" b="b"/>
            <a:pathLst>
              <a:path w="619325" h="570752">
                <a:moveTo>
                  <a:pt x="288954" y="41"/>
                </a:moveTo>
                <a:cubicBezTo>
                  <a:pt x="284794" y="-188"/>
                  <a:pt x="280937" y="603"/>
                  <a:pt x="278701" y="934"/>
                </a:cubicBezTo>
                <a:cubicBezTo>
                  <a:pt x="274227" y="1596"/>
                  <a:pt x="270747" y="7014"/>
                  <a:pt x="265030" y="10756"/>
                </a:cubicBezTo>
                <a:cubicBezTo>
                  <a:pt x="262242" y="11061"/>
                  <a:pt x="257072" y="14880"/>
                  <a:pt x="245145" y="14924"/>
                </a:cubicBezTo>
                <a:cubicBezTo>
                  <a:pt x="241935" y="14991"/>
                  <a:pt x="236985" y="14025"/>
                  <a:pt x="232406" y="13138"/>
                </a:cubicBezTo>
                <a:cubicBezTo>
                  <a:pt x="232305" y="13119"/>
                  <a:pt x="232195" y="13157"/>
                  <a:pt x="232096" y="13138"/>
                </a:cubicBezTo>
                <a:cubicBezTo>
                  <a:pt x="228983" y="14338"/>
                  <a:pt x="225572" y="15811"/>
                  <a:pt x="224949" y="18793"/>
                </a:cubicBezTo>
                <a:cubicBezTo>
                  <a:pt x="223669" y="24926"/>
                  <a:pt x="242640" y="42760"/>
                  <a:pt x="243281" y="47667"/>
                </a:cubicBezTo>
                <a:cubicBezTo>
                  <a:pt x="243921" y="52573"/>
                  <a:pt x="238950" y="50762"/>
                  <a:pt x="238310" y="56894"/>
                </a:cubicBezTo>
                <a:cubicBezTo>
                  <a:pt x="237669" y="63027"/>
                  <a:pt x="257498" y="74456"/>
                  <a:pt x="260059" y="74456"/>
                </a:cubicBezTo>
                <a:cubicBezTo>
                  <a:pt x="262620" y="74456"/>
                  <a:pt x="263862" y="82630"/>
                  <a:pt x="261302" y="88149"/>
                </a:cubicBezTo>
                <a:cubicBezTo>
                  <a:pt x="258741" y="93668"/>
                  <a:pt x="247942" y="106306"/>
                  <a:pt x="247942" y="106306"/>
                </a:cubicBezTo>
                <a:lnTo>
                  <a:pt x="230542" y="106902"/>
                </a:lnTo>
                <a:lnTo>
                  <a:pt x="224949" y="120594"/>
                </a:lnTo>
                <a:lnTo>
                  <a:pt x="217182" y="121189"/>
                </a:lnTo>
                <a:lnTo>
                  <a:pt x="201647" y="113152"/>
                </a:lnTo>
                <a:cubicBezTo>
                  <a:pt x="201647" y="113152"/>
                  <a:pt x="195893" y="120676"/>
                  <a:pt x="190772" y="128036"/>
                </a:cubicBezTo>
                <a:cubicBezTo>
                  <a:pt x="185651" y="135395"/>
                  <a:pt x="183203" y="140060"/>
                  <a:pt x="187044" y="146193"/>
                </a:cubicBezTo>
                <a:cubicBezTo>
                  <a:pt x="190884" y="152326"/>
                  <a:pt x="222153" y="156016"/>
                  <a:pt x="222153" y="156016"/>
                </a:cubicBezTo>
                <a:lnTo>
                  <a:pt x="233028" y="166434"/>
                </a:lnTo>
                <a:lnTo>
                  <a:pt x="243281" y="169113"/>
                </a:lnTo>
                <a:lnTo>
                  <a:pt x="249806" y="178936"/>
                </a:lnTo>
                <a:lnTo>
                  <a:pt x="263787" y="187866"/>
                </a:lnTo>
                <a:lnTo>
                  <a:pt x="263787" y="196498"/>
                </a:lnTo>
                <a:lnTo>
                  <a:pt x="260059" y="202749"/>
                </a:lnTo>
                <a:lnTo>
                  <a:pt x="258816" y="213167"/>
                </a:lnTo>
                <a:lnTo>
                  <a:pt x="283672" y="220013"/>
                </a:lnTo>
                <a:lnTo>
                  <a:pt x="285537" y="232218"/>
                </a:lnTo>
                <a:lnTo>
                  <a:pt x="291440" y="240850"/>
                </a:lnTo>
                <a:lnTo>
                  <a:pt x="307907" y="251268"/>
                </a:lnTo>
                <a:lnTo>
                  <a:pt x="315675" y="299489"/>
                </a:lnTo>
                <a:lnTo>
                  <a:pt x="295168" y="309312"/>
                </a:lnTo>
                <a:cubicBezTo>
                  <a:pt x="295168" y="309312"/>
                  <a:pt x="285140" y="322969"/>
                  <a:pt x="277458" y="324195"/>
                </a:cubicBezTo>
                <a:cubicBezTo>
                  <a:pt x="269776" y="325422"/>
                  <a:pt x="259389" y="322969"/>
                  <a:pt x="250427" y="324195"/>
                </a:cubicBezTo>
                <a:cubicBezTo>
                  <a:pt x="241465" y="325422"/>
                  <a:pt x="240908" y="341424"/>
                  <a:pt x="237067" y="342650"/>
                </a:cubicBezTo>
                <a:cubicBezTo>
                  <a:pt x="233226" y="343877"/>
                  <a:pt x="224957" y="330293"/>
                  <a:pt x="214075" y="325386"/>
                </a:cubicBezTo>
                <a:cubicBezTo>
                  <a:pt x="203192" y="320480"/>
                  <a:pt x="166009" y="331024"/>
                  <a:pt x="162809" y="331637"/>
                </a:cubicBezTo>
                <a:cubicBezTo>
                  <a:pt x="159608" y="332251"/>
                  <a:pt x="156359" y="339548"/>
                  <a:pt x="153798" y="343841"/>
                </a:cubicBezTo>
                <a:cubicBezTo>
                  <a:pt x="151238" y="348134"/>
                  <a:pt x="110158" y="362784"/>
                  <a:pt x="104396" y="366464"/>
                </a:cubicBezTo>
                <a:cubicBezTo>
                  <a:pt x="98635" y="370143"/>
                  <a:pt x="90254" y="359617"/>
                  <a:pt x="85133" y="359617"/>
                </a:cubicBezTo>
                <a:cubicBezTo>
                  <a:pt x="80011" y="359617"/>
                  <a:pt x="82684" y="376792"/>
                  <a:pt x="81404" y="379858"/>
                </a:cubicBezTo>
                <a:cubicBezTo>
                  <a:pt x="80124" y="382925"/>
                  <a:pt x="68666" y="382537"/>
                  <a:pt x="68666" y="382537"/>
                </a:cubicBezTo>
                <a:lnTo>
                  <a:pt x="46295" y="396527"/>
                </a:lnTo>
                <a:lnTo>
                  <a:pt x="33556" y="394741"/>
                </a:lnTo>
                <a:cubicBezTo>
                  <a:pt x="33556" y="394741"/>
                  <a:pt x="5941" y="408273"/>
                  <a:pt x="4661" y="413792"/>
                </a:cubicBezTo>
                <a:cubicBezTo>
                  <a:pt x="3380" y="419311"/>
                  <a:pt x="10931" y="424662"/>
                  <a:pt x="9010" y="429568"/>
                </a:cubicBezTo>
                <a:cubicBezTo>
                  <a:pt x="7090" y="434475"/>
                  <a:pt x="0" y="452309"/>
                  <a:pt x="0" y="458441"/>
                </a:cubicBezTo>
                <a:cubicBezTo>
                  <a:pt x="0" y="462014"/>
                  <a:pt x="2225" y="474853"/>
                  <a:pt x="4039" y="486422"/>
                </a:cubicBezTo>
                <a:cubicBezTo>
                  <a:pt x="5121" y="485952"/>
                  <a:pt x="6254" y="485720"/>
                  <a:pt x="7768" y="484040"/>
                </a:cubicBezTo>
                <a:cubicBezTo>
                  <a:pt x="16774" y="474044"/>
                  <a:pt x="18911" y="482187"/>
                  <a:pt x="24235" y="485826"/>
                </a:cubicBezTo>
                <a:cubicBezTo>
                  <a:pt x="31354" y="490694"/>
                  <a:pt x="34493" y="485414"/>
                  <a:pt x="41945" y="491184"/>
                </a:cubicBezTo>
                <a:cubicBezTo>
                  <a:pt x="42719" y="491785"/>
                  <a:pt x="43327" y="492229"/>
                  <a:pt x="43809" y="492673"/>
                </a:cubicBezTo>
                <a:cubicBezTo>
                  <a:pt x="44291" y="493116"/>
                  <a:pt x="44575" y="493456"/>
                  <a:pt x="44741" y="493863"/>
                </a:cubicBezTo>
                <a:cubicBezTo>
                  <a:pt x="44907" y="494271"/>
                  <a:pt x="44840" y="494666"/>
                  <a:pt x="44741" y="495054"/>
                </a:cubicBezTo>
                <a:cubicBezTo>
                  <a:pt x="44641" y="495441"/>
                  <a:pt x="44428" y="495863"/>
                  <a:pt x="44119" y="496245"/>
                </a:cubicBezTo>
                <a:cubicBezTo>
                  <a:pt x="41044" y="500052"/>
                  <a:pt x="38373" y="500501"/>
                  <a:pt x="36041" y="500114"/>
                </a:cubicBezTo>
                <a:cubicBezTo>
                  <a:pt x="35941" y="500095"/>
                  <a:pt x="35826" y="500133"/>
                  <a:pt x="35731" y="500114"/>
                </a:cubicBezTo>
                <a:cubicBezTo>
                  <a:pt x="34044" y="499778"/>
                  <a:pt x="32437" y="499126"/>
                  <a:pt x="31070" y="498923"/>
                </a:cubicBezTo>
                <a:cubicBezTo>
                  <a:pt x="30971" y="498915"/>
                  <a:pt x="30856" y="498926"/>
                  <a:pt x="30760" y="498923"/>
                </a:cubicBezTo>
                <a:cubicBezTo>
                  <a:pt x="30281" y="498876"/>
                  <a:pt x="29963" y="498768"/>
                  <a:pt x="29517" y="498923"/>
                </a:cubicBezTo>
                <a:cubicBezTo>
                  <a:pt x="28628" y="499233"/>
                  <a:pt x="28261" y="499768"/>
                  <a:pt x="27964" y="500412"/>
                </a:cubicBezTo>
                <a:cubicBezTo>
                  <a:pt x="27222" y="502021"/>
                  <a:pt x="27599" y="504419"/>
                  <a:pt x="26410" y="505770"/>
                </a:cubicBezTo>
                <a:cubicBezTo>
                  <a:pt x="26173" y="506040"/>
                  <a:pt x="25876" y="506186"/>
                  <a:pt x="25479" y="506365"/>
                </a:cubicBezTo>
                <a:cubicBezTo>
                  <a:pt x="23728" y="507155"/>
                  <a:pt x="22199" y="507189"/>
                  <a:pt x="21129" y="507556"/>
                </a:cubicBezTo>
                <a:cubicBezTo>
                  <a:pt x="20468" y="507791"/>
                  <a:pt x="19975" y="508276"/>
                  <a:pt x="19886" y="509044"/>
                </a:cubicBezTo>
                <a:cubicBezTo>
                  <a:pt x="19846" y="509169"/>
                  <a:pt x="19593" y="509191"/>
                  <a:pt x="19576" y="509341"/>
                </a:cubicBezTo>
                <a:cubicBezTo>
                  <a:pt x="20249" y="510174"/>
                  <a:pt x="21196" y="510759"/>
                  <a:pt x="22061" y="511425"/>
                </a:cubicBezTo>
                <a:cubicBezTo>
                  <a:pt x="22805" y="512063"/>
                  <a:pt x="23764" y="512617"/>
                  <a:pt x="24547" y="513806"/>
                </a:cubicBezTo>
                <a:cubicBezTo>
                  <a:pt x="24597" y="513882"/>
                  <a:pt x="24497" y="514025"/>
                  <a:pt x="24547" y="514103"/>
                </a:cubicBezTo>
                <a:cubicBezTo>
                  <a:pt x="25251" y="515241"/>
                  <a:pt x="26059" y="516942"/>
                  <a:pt x="27033" y="518866"/>
                </a:cubicBezTo>
                <a:cubicBezTo>
                  <a:pt x="27082" y="518963"/>
                  <a:pt x="26983" y="519066"/>
                  <a:pt x="27033" y="519163"/>
                </a:cubicBezTo>
                <a:cubicBezTo>
                  <a:pt x="27512" y="520098"/>
                  <a:pt x="28341" y="521042"/>
                  <a:pt x="28897" y="521842"/>
                </a:cubicBezTo>
                <a:cubicBezTo>
                  <a:pt x="28937" y="521909"/>
                  <a:pt x="28857" y="522077"/>
                  <a:pt x="28897" y="522139"/>
                </a:cubicBezTo>
                <a:cubicBezTo>
                  <a:pt x="29455" y="522910"/>
                  <a:pt x="30121" y="523499"/>
                  <a:pt x="30761" y="523925"/>
                </a:cubicBezTo>
                <a:cubicBezTo>
                  <a:pt x="30821" y="523963"/>
                  <a:pt x="30701" y="524184"/>
                  <a:pt x="30761" y="524222"/>
                </a:cubicBezTo>
                <a:cubicBezTo>
                  <a:pt x="33204" y="525849"/>
                  <a:pt x="39544" y="525106"/>
                  <a:pt x="42257" y="526604"/>
                </a:cubicBezTo>
                <a:cubicBezTo>
                  <a:pt x="42327" y="526642"/>
                  <a:pt x="42500" y="526566"/>
                  <a:pt x="42567" y="526604"/>
                </a:cubicBezTo>
                <a:cubicBezTo>
                  <a:pt x="42870" y="526794"/>
                  <a:pt x="43008" y="527235"/>
                  <a:pt x="43189" y="527496"/>
                </a:cubicBezTo>
                <a:cubicBezTo>
                  <a:pt x="44057" y="528751"/>
                  <a:pt x="44430" y="529516"/>
                  <a:pt x="44432" y="530473"/>
                </a:cubicBezTo>
                <a:cubicBezTo>
                  <a:pt x="44426" y="530540"/>
                  <a:pt x="44440" y="530695"/>
                  <a:pt x="44432" y="530770"/>
                </a:cubicBezTo>
                <a:lnTo>
                  <a:pt x="41946" y="533747"/>
                </a:lnTo>
                <a:lnTo>
                  <a:pt x="42877" y="533450"/>
                </a:lnTo>
                <a:cubicBezTo>
                  <a:pt x="42877" y="533450"/>
                  <a:pt x="43657" y="533697"/>
                  <a:pt x="43809" y="533747"/>
                </a:cubicBezTo>
                <a:cubicBezTo>
                  <a:pt x="44115" y="533847"/>
                  <a:pt x="44875" y="534069"/>
                  <a:pt x="45673" y="534342"/>
                </a:cubicBezTo>
                <a:cubicBezTo>
                  <a:pt x="46472" y="534615"/>
                  <a:pt x="46406" y="534525"/>
                  <a:pt x="47538" y="534937"/>
                </a:cubicBezTo>
                <a:cubicBezTo>
                  <a:pt x="50132" y="535861"/>
                  <a:pt x="53173" y="537068"/>
                  <a:pt x="56859" y="538807"/>
                </a:cubicBezTo>
                <a:cubicBezTo>
                  <a:pt x="56983" y="538864"/>
                  <a:pt x="57046" y="539046"/>
                  <a:pt x="57169" y="539104"/>
                </a:cubicBezTo>
                <a:cubicBezTo>
                  <a:pt x="62125" y="541479"/>
                  <a:pt x="70205" y="540897"/>
                  <a:pt x="75190" y="543867"/>
                </a:cubicBezTo>
                <a:cubicBezTo>
                  <a:pt x="75489" y="543934"/>
                  <a:pt x="75849" y="544075"/>
                  <a:pt x="76121" y="544164"/>
                </a:cubicBezTo>
                <a:cubicBezTo>
                  <a:pt x="76260" y="544212"/>
                  <a:pt x="76300" y="544409"/>
                  <a:pt x="76432" y="544461"/>
                </a:cubicBezTo>
                <a:cubicBezTo>
                  <a:pt x="76584" y="544578"/>
                  <a:pt x="76588" y="544901"/>
                  <a:pt x="76742" y="545057"/>
                </a:cubicBezTo>
                <a:cubicBezTo>
                  <a:pt x="76791" y="545104"/>
                  <a:pt x="77005" y="545009"/>
                  <a:pt x="77052" y="545057"/>
                </a:cubicBezTo>
                <a:cubicBezTo>
                  <a:pt x="77725" y="545674"/>
                  <a:pt x="78153" y="546273"/>
                  <a:pt x="78605" y="547140"/>
                </a:cubicBezTo>
                <a:cubicBezTo>
                  <a:pt x="78885" y="547676"/>
                  <a:pt x="78859" y="548187"/>
                  <a:pt x="78916" y="548629"/>
                </a:cubicBezTo>
                <a:cubicBezTo>
                  <a:pt x="78926" y="548714"/>
                  <a:pt x="78913" y="548842"/>
                  <a:pt x="78916" y="548926"/>
                </a:cubicBezTo>
                <a:cubicBezTo>
                  <a:pt x="78975" y="550466"/>
                  <a:pt x="77813" y="551571"/>
                  <a:pt x="76119" y="552498"/>
                </a:cubicBezTo>
                <a:cubicBezTo>
                  <a:pt x="75933" y="552644"/>
                  <a:pt x="75697" y="552650"/>
                  <a:pt x="75498" y="552795"/>
                </a:cubicBezTo>
                <a:cubicBezTo>
                  <a:pt x="74925" y="553084"/>
                  <a:pt x="74230" y="553399"/>
                  <a:pt x="73634" y="553687"/>
                </a:cubicBezTo>
                <a:cubicBezTo>
                  <a:pt x="73305" y="553848"/>
                  <a:pt x="73032" y="554113"/>
                  <a:pt x="72702" y="554283"/>
                </a:cubicBezTo>
                <a:cubicBezTo>
                  <a:pt x="72307" y="554485"/>
                  <a:pt x="71841" y="554656"/>
                  <a:pt x="71459" y="554878"/>
                </a:cubicBezTo>
                <a:cubicBezTo>
                  <a:pt x="71337" y="554954"/>
                  <a:pt x="71269" y="555102"/>
                  <a:pt x="71149" y="555175"/>
                </a:cubicBezTo>
                <a:cubicBezTo>
                  <a:pt x="70667" y="555474"/>
                  <a:pt x="70337" y="555711"/>
                  <a:pt x="69906" y="556068"/>
                </a:cubicBezTo>
                <a:cubicBezTo>
                  <a:pt x="69565" y="556337"/>
                  <a:pt x="69268" y="556651"/>
                  <a:pt x="68975" y="556960"/>
                </a:cubicBezTo>
                <a:cubicBezTo>
                  <a:pt x="68783" y="557174"/>
                  <a:pt x="68522" y="557317"/>
                  <a:pt x="68353" y="557556"/>
                </a:cubicBezTo>
                <a:cubicBezTo>
                  <a:pt x="68021" y="558024"/>
                  <a:pt x="67614" y="558475"/>
                  <a:pt x="67421" y="559044"/>
                </a:cubicBezTo>
                <a:cubicBezTo>
                  <a:pt x="67392" y="559120"/>
                  <a:pt x="67452" y="559259"/>
                  <a:pt x="67421" y="559341"/>
                </a:cubicBezTo>
                <a:cubicBezTo>
                  <a:pt x="67114" y="560262"/>
                  <a:pt x="66941" y="561071"/>
                  <a:pt x="67111" y="562318"/>
                </a:cubicBezTo>
                <a:cubicBezTo>
                  <a:pt x="68469" y="572292"/>
                  <a:pt x="80490" y="570652"/>
                  <a:pt x="86375" y="570652"/>
                </a:cubicBezTo>
                <a:cubicBezTo>
                  <a:pt x="89919" y="570652"/>
                  <a:pt x="97983" y="568362"/>
                  <a:pt x="105017" y="566485"/>
                </a:cubicBezTo>
                <a:cubicBezTo>
                  <a:pt x="105225" y="566390"/>
                  <a:pt x="105426" y="566279"/>
                  <a:pt x="105639" y="566188"/>
                </a:cubicBezTo>
                <a:cubicBezTo>
                  <a:pt x="107118" y="565789"/>
                  <a:pt x="108701" y="565314"/>
                  <a:pt x="109988" y="564997"/>
                </a:cubicBezTo>
                <a:cubicBezTo>
                  <a:pt x="112479" y="564383"/>
                  <a:pt x="114449" y="564105"/>
                  <a:pt x="115581" y="564105"/>
                </a:cubicBezTo>
                <a:cubicBezTo>
                  <a:pt x="120108" y="564105"/>
                  <a:pt x="132981" y="569463"/>
                  <a:pt x="132981" y="569463"/>
                </a:cubicBezTo>
                <a:lnTo>
                  <a:pt x="141059" y="565295"/>
                </a:lnTo>
                <a:lnTo>
                  <a:pt x="142302" y="564700"/>
                </a:lnTo>
                <a:cubicBezTo>
                  <a:pt x="142302" y="564700"/>
                  <a:pt x="174545" y="566784"/>
                  <a:pt x="182693" y="566784"/>
                </a:cubicBezTo>
                <a:cubicBezTo>
                  <a:pt x="190841" y="566784"/>
                  <a:pt x="198850" y="560830"/>
                  <a:pt x="198850" y="560830"/>
                </a:cubicBezTo>
                <a:lnTo>
                  <a:pt x="204753" y="560533"/>
                </a:lnTo>
                <a:lnTo>
                  <a:pt x="211278" y="560236"/>
                </a:lnTo>
                <a:lnTo>
                  <a:pt x="219356" y="553687"/>
                </a:lnTo>
                <a:lnTo>
                  <a:pt x="220288" y="552795"/>
                </a:lnTo>
                <a:cubicBezTo>
                  <a:pt x="220288" y="552795"/>
                  <a:pt x="220734" y="553176"/>
                  <a:pt x="220909" y="553390"/>
                </a:cubicBezTo>
                <a:cubicBezTo>
                  <a:pt x="221166" y="553705"/>
                  <a:pt x="221206" y="553998"/>
                  <a:pt x="221841" y="554581"/>
                </a:cubicBezTo>
                <a:cubicBezTo>
                  <a:pt x="222040" y="554808"/>
                  <a:pt x="222196" y="554924"/>
                  <a:pt x="222462" y="555176"/>
                </a:cubicBezTo>
                <a:cubicBezTo>
                  <a:pt x="223308" y="555882"/>
                  <a:pt x="224223" y="556615"/>
                  <a:pt x="225569" y="557260"/>
                </a:cubicBezTo>
                <a:cubicBezTo>
                  <a:pt x="226474" y="557693"/>
                  <a:pt x="227424" y="558010"/>
                  <a:pt x="228676" y="558152"/>
                </a:cubicBezTo>
                <a:cubicBezTo>
                  <a:pt x="228778" y="558171"/>
                  <a:pt x="228883" y="558143"/>
                  <a:pt x="228986" y="558152"/>
                </a:cubicBezTo>
                <a:cubicBezTo>
                  <a:pt x="232720" y="558522"/>
                  <a:pt x="237935" y="557875"/>
                  <a:pt x="243900" y="557557"/>
                </a:cubicBezTo>
                <a:cubicBezTo>
                  <a:pt x="244919" y="557500"/>
                  <a:pt x="245569" y="557519"/>
                  <a:pt x="246386" y="557260"/>
                </a:cubicBezTo>
                <a:cubicBezTo>
                  <a:pt x="247252" y="557027"/>
                  <a:pt x="247898" y="556453"/>
                  <a:pt x="248561" y="556069"/>
                </a:cubicBezTo>
                <a:cubicBezTo>
                  <a:pt x="248765" y="555942"/>
                  <a:pt x="248995" y="555909"/>
                  <a:pt x="249182" y="555772"/>
                </a:cubicBezTo>
                <a:cubicBezTo>
                  <a:pt x="249832" y="555325"/>
                  <a:pt x="250276" y="554811"/>
                  <a:pt x="250736" y="554284"/>
                </a:cubicBezTo>
                <a:cubicBezTo>
                  <a:pt x="250825" y="554180"/>
                  <a:pt x="250963" y="554091"/>
                  <a:pt x="251046" y="553986"/>
                </a:cubicBezTo>
                <a:cubicBezTo>
                  <a:pt x="251376" y="553568"/>
                  <a:pt x="251741" y="553213"/>
                  <a:pt x="251978" y="552796"/>
                </a:cubicBezTo>
                <a:cubicBezTo>
                  <a:pt x="252984" y="551050"/>
                  <a:pt x="253220" y="549522"/>
                  <a:pt x="253220" y="549522"/>
                </a:cubicBezTo>
                <a:cubicBezTo>
                  <a:pt x="253220" y="549522"/>
                  <a:pt x="257219" y="551651"/>
                  <a:pt x="261299" y="553689"/>
                </a:cubicBezTo>
                <a:cubicBezTo>
                  <a:pt x="261400" y="553698"/>
                  <a:pt x="261508" y="553679"/>
                  <a:pt x="261609" y="553689"/>
                </a:cubicBezTo>
                <a:cubicBezTo>
                  <a:pt x="262800" y="554280"/>
                  <a:pt x="263920" y="554993"/>
                  <a:pt x="265027" y="555475"/>
                </a:cubicBezTo>
                <a:cubicBezTo>
                  <a:pt x="266041" y="555917"/>
                  <a:pt x="267141" y="555922"/>
                  <a:pt x="268134" y="555772"/>
                </a:cubicBezTo>
                <a:cubicBezTo>
                  <a:pt x="268995" y="555642"/>
                  <a:pt x="269813" y="555540"/>
                  <a:pt x="270619" y="555177"/>
                </a:cubicBezTo>
                <a:cubicBezTo>
                  <a:pt x="270745" y="555120"/>
                  <a:pt x="270806" y="554940"/>
                  <a:pt x="270930" y="554879"/>
                </a:cubicBezTo>
                <a:cubicBezTo>
                  <a:pt x="273616" y="553551"/>
                  <a:pt x="275930" y="551564"/>
                  <a:pt x="278076" y="551307"/>
                </a:cubicBezTo>
                <a:cubicBezTo>
                  <a:pt x="281697" y="550874"/>
                  <a:pt x="284850" y="554582"/>
                  <a:pt x="288018" y="554582"/>
                </a:cubicBezTo>
                <a:cubicBezTo>
                  <a:pt x="289959" y="554582"/>
                  <a:pt x="299584" y="550499"/>
                  <a:pt x="307903" y="546843"/>
                </a:cubicBezTo>
                <a:cubicBezTo>
                  <a:pt x="307983" y="546729"/>
                  <a:pt x="308129" y="546657"/>
                  <a:pt x="308213" y="546545"/>
                </a:cubicBezTo>
                <a:cubicBezTo>
                  <a:pt x="313083" y="544410"/>
                  <a:pt x="318777" y="542081"/>
                  <a:pt x="318777" y="542081"/>
                </a:cubicBezTo>
                <a:lnTo>
                  <a:pt x="324059" y="531662"/>
                </a:lnTo>
                <a:lnTo>
                  <a:pt x="330584" y="527793"/>
                </a:lnTo>
                <a:lnTo>
                  <a:pt x="337420" y="506063"/>
                </a:lnTo>
                <a:lnTo>
                  <a:pt x="346430" y="504277"/>
                </a:lnTo>
                <a:lnTo>
                  <a:pt x="348294" y="496538"/>
                </a:lnTo>
                <a:lnTo>
                  <a:pt x="361965" y="488799"/>
                </a:lnTo>
                <a:cubicBezTo>
                  <a:pt x="361965" y="488799"/>
                  <a:pt x="364976" y="491037"/>
                  <a:pt x="372218" y="496240"/>
                </a:cubicBezTo>
                <a:cubicBezTo>
                  <a:pt x="377650" y="500143"/>
                  <a:pt x="381794" y="501545"/>
                  <a:pt x="385889" y="501301"/>
                </a:cubicBezTo>
                <a:cubicBezTo>
                  <a:pt x="387169" y="501186"/>
                  <a:pt x="388558" y="500812"/>
                  <a:pt x="389929" y="500408"/>
                </a:cubicBezTo>
                <a:cubicBezTo>
                  <a:pt x="395813" y="498673"/>
                  <a:pt x="398106" y="499082"/>
                  <a:pt x="406707" y="499516"/>
                </a:cubicBezTo>
                <a:cubicBezTo>
                  <a:pt x="408857" y="499624"/>
                  <a:pt x="410718" y="500022"/>
                  <a:pt x="412299" y="500706"/>
                </a:cubicBezTo>
                <a:cubicBezTo>
                  <a:pt x="413880" y="501390"/>
                  <a:pt x="415079" y="502211"/>
                  <a:pt x="416338" y="503088"/>
                </a:cubicBezTo>
                <a:cubicBezTo>
                  <a:pt x="419026" y="504892"/>
                  <a:pt x="420966" y="506732"/>
                  <a:pt x="423795" y="506957"/>
                </a:cubicBezTo>
                <a:cubicBezTo>
                  <a:pt x="429227" y="507391"/>
                  <a:pt x="433933" y="505954"/>
                  <a:pt x="435291" y="507254"/>
                </a:cubicBezTo>
                <a:cubicBezTo>
                  <a:pt x="435970" y="507905"/>
                  <a:pt x="437152" y="508282"/>
                  <a:pt x="439020" y="508445"/>
                </a:cubicBezTo>
                <a:cubicBezTo>
                  <a:pt x="439131" y="508454"/>
                  <a:pt x="439215" y="508435"/>
                  <a:pt x="439330" y="508445"/>
                </a:cubicBezTo>
                <a:cubicBezTo>
                  <a:pt x="441158" y="508587"/>
                  <a:pt x="443567" y="508742"/>
                  <a:pt x="446165" y="508742"/>
                </a:cubicBezTo>
                <a:cubicBezTo>
                  <a:pt x="447523" y="508742"/>
                  <a:pt x="448522" y="508871"/>
                  <a:pt x="449583" y="509039"/>
                </a:cubicBezTo>
                <a:cubicBezTo>
                  <a:pt x="449673" y="509049"/>
                  <a:pt x="449806" y="509030"/>
                  <a:pt x="449893" y="509039"/>
                </a:cubicBezTo>
                <a:cubicBezTo>
                  <a:pt x="452904" y="509580"/>
                  <a:pt x="455068" y="510705"/>
                  <a:pt x="457040" y="512909"/>
                </a:cubicBezTo>
                <a:cubicBezTo>
                  <a:pt x="459756" y="515945"/>
                  <a:pt x="465252" y="514346"/>
                  <a:pt x="469778" y="512612"/>
                </a:cubicBezTo>
                <a:cubicBezTo>
                  <a:pt x="472042" y="511745"/>
                  <a:pt x="472771" y="511204"/>
                  <a:pt x="473507" y="511421"/>
                </a:cubicBezTo>
                <a:cubicBezTo>
                  <a:pt x="474242" y="511638"/>
                  <a:pt x="474719" y="512663"/>
                  <a:pt x="476303" y="514398"/>
                </a:cubicBezTo>
                <a:cubicBezTo>
                  <a:pt x="477887" y="516132"/>
                  <a:pt x="480225" y="516482"/>
                  <a:pt x="482828" y="516482"/>
                </a:cubicBezTo>
                <a:cubicBezTo>
                  <a:pt x="485431" y="516482"/>
                  <a:pt x="488585" y="516048"/>
                  <a:pt x="491528" y="516482"/>
                </a:cubicBezTo>
                <a:cubicBezTo>
                  <a:pt x="492999" y="516699"/>
                  <a:pt x="494018" y="517123"/>
                  <a:pt x="495256" y="517672"/>
                </a:cubicBezTo>
                <a:cubicBezTo>
                  <a:pt x="495346" y="517710"/>
                  <a:pt x="495481" y="517634"/>
                  <a:pt x="495566" y="517672"/>
                </a:cubicBezTo>
                <a:cubicBezTo>
                  <a:pt x="499180" y="519336"/>
                  <a:pt x="502364" y="522247"/>
                  <a:pt x="507684" y="525114"/>
                </a:cubicBezTo>
                <a:cubicBezTo>
                  <a:pt x="511305" y="527065"/>
                  <a:pt x="514910" y="528738"/>
                  <a:pt x="517626" y="529876"/>
                </a:cubicBezTo>
                <a:cubicBezTo>
                  <a:pt x="520372" y="531025"/>
                  <a:pt x="522287" y="531662"/>
                  <a:pt x="522287" y="531662"/>
                </a:cubicBezTo>
                <a:lnTo>
                  <a:pt x="527258" y="529579"/>
                </a:lnTo>
                <a:lnTo>
                  <a:pt x="528501" y="528983"/>
                </a:lnTo>
                <a:cubicBezTo>
                  <a:pt x="528501" y="528983"/>
                  <a:pt x="531589" y="529937"/>
                  <a:pt x="532229" y="530174"/>
                </a:cubicBezTo>
                <a:cubicBezTo>
                  <a:pt x="532691" y="526156"/>
                  <a:pt x="536063" y="523180"/>
                  <a:pt x="552736" y="518863"/>
                </a:cubicBezTo>
                <a:cubicBezTo>
                  <a:pt x="557399" y="517969"/>
                  <a:pt x="562055" y="521245"/>
                  <a:pt x="565785" y="519458"/>
                </a:cubicBezTo>
                <a:cubicBezTo>
                  <a:pt x="572314" y="515884"/>
                  <a:pt x="575846" y="497102"/>
                  <a:pt x="574796" y="495050"/>
                </a:cubicBezTo>
                <a:cubicBezTo>
                  <a:pt x="573746" y="492998"/>
                  <a:pt x="564671" y="485310"/>
                  <a:pt x="563300" y="474213"/>
                </a:cubicBezTo>
                <a:cubicBezTo>
                  <a:pt x="561928" y="463116"/>
                  <a:pt x="568241" y="446068"/>
                  <a:pt x="566096" y="443554"/>
                </a:cubicBezTo>
                <a:cubicBezTo>
                  <a:pt x="557121" y="433034"/>
                  <a:pt x="561158" y="430304"/>
                  <a:pt x="558950" y="425992"/>
                </a:cubicBezTo>
                <a:cubicBezTo>
                  <a:pt x="556742" y="421680"/>
                  <a:pt x="552037" y="418923"/>
                  <a:pt x="551804" y="417360"/>
                </a:cubicBezTo>
                <a:cubicBezTo>
                  <a:pt x="556670" y="410249"/>
                  <a:pt x="553838" y="407529"/>
                  <a:pt x="556153" y="401584"/>
                </a:cubicBezTo>
                <a:cubicBezTo>
                  <a:pt x="560245" y="390882"/>
                  <a:pt x="566472" y="381181"/>
                  <a:pt x="570446" y="370627"/>
                </a:cubicBezTo>
                <a:cubicBezTo>
                  <a:pt x="573242" y="365269"/>
                  <a:pt x="571689" y="361399"/>
                  <a:pt x="571689" y="361399"/>
                </a:cubicBezTo>
                <a:lnTo>
                  <a:pt x="566096" y="360804"/>
                </a:lnTo>
                <a:cubicBezTo>
                  <a:pt x="566096" y="360804"/>
                  <a:pt x="562989" y="362590"/>
                  <a:pt x="560503" y="367055"/>
                </a:cubicBezTo>
                <a:cubicBezTo>
                  <a:pt x="556808" y="372719"/>
                  <a:pt x="555330" y="366006"/>
                  <a:pt x="552114" y="370329"/>
                </a:cubicBezTo>
                <a:cubicBezTo>
                  <a:pt x="551418" y="368045"/>
                  <a:pt x="550974" y="367626"/>
                  <a:pt x="550561" y="366757"/>
                </a:cubicBezTo>
                <a:cubicBezTo>
                  <a:pt x="553700" y="365623"/>
                  <a:pt x="556953" y="364197"/>
                  <a:pt x="557707" y="363185"/>
                </a:cubicBezTo>
                <a:cubicBezTo>
                  <a:pt x="558483" y="362143"/>
                  <a:pt x="559998" y="361287"/>
                  <a:pt x="561435" y="360804"/>
                </a:cubicBezTo>
                <a:cubicBezTo>
                  <a:pt x="560216" y="361011"/>
                  <a:pt x="558731" y="361058"/>
                  <a:pt x="557396" y="361696"/>
                </a:cubicBezTo>
                <a:cubicBezTo>
                  <a:pt x="555382" y="362661"/>
                  <a:pt x="553048" y="363315"/>
                  <a:pt x="549939" y="363780"/>
                </a:cubicBezTo>
                <a:cubicBezTo>
                  <a:pt x="550029" y="363241"/>
                  <a:pt x="550253" y="362624"/>
                  <a:pt x="550871" y="361399"/>
                </a:cubicBezTo>
                <a:cubicBezTo>
                  <a:pt x="551756" y="359646"/>
                  <a:pt x="562370" y="356028"/>
                  <a:pt x="561124" y="353064"/>
                </a:cubicBezTo>
                <a:cubicBezTo>
                  <a:pt x="558245" y="346215"/>
                  <a:pt x="577738" y="353629"/>
                  <a:pt x="555842" y="343241"/>
                </a:cubicBezTo>
                <a:cubicBezTo>
                  <a:pt x="551635" y="340965"/>
                  <a:pt x="542196" y="345333"/>
                  <a:pt x="554911" y="332228"/>
                </a:cubicBezTo>
                <a:cubicBezTo>
                  <a:pt x="557768" y="329282"/>
                  <a:pt x="567028" y="328656"/>
                  <a:pt x="567028" y="328656"/>
                </a:cubicBezTo>
                <a:cubicBezTo>
                  <a:pt x="567028" y="328656"/>
                  <a:pt x="568231" y="332080"/>
                  <a:pt x="563921" y="337288"/>
                </a:cubicBezTo>
                <a:cubicBezTo>
                  <a:pt x="568689" y="358519"/>
                  <a:pt x="576180" y="331675"/>
                  <a:pt x="576039" y="350087"/>
                </a:cubicBezTo>
                <a:cubicBezTo>
                  <a:pt x="576009" y="354459"/>
                  <a:pt x="596830" y="342877"/>
                  <a:pt x="600895" y="342051"/>
                </a:cubicBezTo>
                <a:cubicBezTo>
                  <a:pt x="606608" y="337902"/>
                  <a:pt x="607930" y="336641"/>
                  <a:pt x="619226" y="332228"/>
                </a:cubicBezTo>
                <a:cubicBezTo>
                  <a:pt x="619226" y="328654"/>
                  <a:pt x="619849" y="295915"/>
                  <a:pt x="617984" y="292341"/>
                </a:cubicBezTo>
                <a:cubicBezTo>
                  <a:pt x="615509" y="293572"/>
                  <a:pt x="613374" y="291718"/>
                  <a:pt x="611769" y="287578"/>
                </a:cubicBezTo>
                <a:cubicBezTo>
                  <a:pt x="614899" y="285003"/>
                  <a:pt x="617678" y="286934"/>
                  <a:pt x="617984" y="281327"/>
                </a:cubicBezTo>
                <a:cubicBezTo>
                  <a:pt x="618290" y="275720"/>
                  <a:pt x="615501" y="264957"/>
                  <a:pt x="610527" y="260789"/>
                </a:cubicBezTo>
                <a:cubicBezTo>
                  <a:pt x="608661" y="259895"/>
                  <a:pt x="611458" y="264361"/>
                  <a:pt x="609595" y="264361"/>
                </a:cubicBezTo>
                <a:cubicBezTo>
                  <a:pt x="608662" y="265254"/>
                  <a:pt x="608663" y="261682"/>
                  <a:pt x="607731" y="260789"/>
                </a:cubicBezTo>
                <a:cubicBezTo>
                  <a:pt x="602135" y="259002"/>
                  <a:pt x="607113" y="273892"/>
                  <a:pt x="600585" y="262277"/>
                </a:cubicBezTo>
                <a:cubicBezTo>
                  <a:pt x="598736" y="259621"/>
                  <a:pt x="597847" y="255894"/>
                  <a:pt x="597167" y="251859"/>
                </a:cubicBezTo>
                <a:cubicBezTo>
                  <a:pt x="588836" y="255827"/>
                  <a:pt x="578960" y="260639"/>
                  <a:pt x="576971" y="263765"/>
                </a:cubicBezTo>
                <a:cubicBezTo>
                  <a:pt x="573829" y="268706"/>
                  <a:pt x="565997" y="269495"/>
                  <a:pt x="557086" y="273886"/>
                </a:cubicBezTo>
                <a:cubicBezTo>
                  <a:pt x="548175" y="278276"/>
                  <a:pt x="550214" y="281238"/>
                  <a:pt x="550251" y="284304"/>
                </a:cubicBezTo>
                <a:cubicBezTo>
                  <a:pt x="550290" y="287370"/>
                  <a:pt x="547765" y="291745"/>
                  <a:pt x="547765" y="291745"/>
                </a:cubicBezTo>
                <a:lnTo>
                  <a:pt x="539376" y="289960"/>
                </a:lnTo>
                <a:lnTo>
                  <a:pt x="531919" y="295020"/>
                </a:lnTo>
                <a:lnTo>
                  <a:pt x="533783" y="300378"/>
                </a:lnTo>
                <a:cubicBezTo>
                  <a:pt x="533783" y="300378"/>
                  <a:pt x="522822" y="301485"/>
                  <a:pt x="515141" y="301568"/>
                </a:cubicBezTo>
                <a:cubicBezTo>
                  <a:pt x="507460" y="301654"/>
                  <a:pt x="502289" y="298303"/>
                  <a:pt x="496499" y="295913"/>
                </a:cubicBezTo>
                <a:cubicBezTo>
                  <a:pt x="490709" y="293522"/>
                  <a:pt x="487683" y="288717"/>
                  <a:pt x="481275" y="288174"/>
                </a:cubicBezTo>
                <a:cubicBezTo>
                  <a:pt x="474866" y="287630"/>
                  <a:pt x="476392" y="283225"/>
                  <a:pt x="475060" y="278946"/>
                </a:cubicBezTo>
                <a:cubicBezTo>
                  <a:pt x="473729" y="274667"/>
                  <a:pt x="472087" y="274195"/>
                  <a:pt x="468225" y="272397"/>
                </a:cubicBezTo>
                <a:cubicBezTo>
                  <a:pt x="464362" y="270600"/>
                  <a:pt x="469518" y="266867"/>
                  <a:pt x="469468" y="262575"/>
                </a:cubicBezTo>
                <a:cubicBezTo>
                  <a:pt x="469418" y="258282"/>
                  <a:pt x="466557" y="252566"/>
                  <a:pt x="462011" y="247096"/>
                </a:cubicBezTo>
                <a:cubicBezTo>
                  <a:pt x="457464" y="241625"/>
                  <a:pt x="460147" y="241440"/>
                  <a:pt x="460147" y="241440"/>
                </a:cubicBezTo>
                <a:cubicBezTo>
                  <a:pt x="460147" y="241440"/>
                  <a:pt x="458752" y="235018"/>
                  <a:pt x="455486" y="229534"/>
                </a:cubicBezTo>
                <a:cubicBezTo>
                  <a:pt x="452220" y="224050"/>
                  <a:pt x="447739" y="215701"/>
                  <a:pt x="448961" y="210781"/>
                </a:cubicBezTo>
                <a:cubicBezTo>
                  <a:pt x="450183" y="205861"/>
                  <a:pt x="448769" y="200145"/>
                  <a:pt x="446165" y="196493"/>
                </a:cubicBezTo>
                <a:cubicBezTo>
                  <a:pt x="443566" y="192847"/>
                  <a:pt x="448998" y="186213"/>
                  <a:pt x="449588" y="181913"/>
                </a:cubicBezTo>
                <a:cubicBezTo>
                  <a:pt x="450177" y="177614"/>
                  <a:pt x="454145" y="170690"/>
                  <a:pt x="448966" y="165839"/>
                </a:cubicBezTo>
                <a:cubicBezTo>
                  <a:pt x="443787" y="160989"/>
                  <a:pt x="444364" y="157350"/>
                  <a:pt x="444306" y="152445"/>
                </a:cubicBezTo>
                <a:cubicBezTo>
                  <a:pt x="444246" y="147539"/>
                  <a:pt x="440932" y="146896"/>
                  <a:pt x="440888" y="143217"/>
                </a:cubicBezTo>
                <a:cubicBezTo>
                  <a:pt x="440848" y="139537"/>
                  <a:pt x="435753" y="132355"/>
                  <a:pt x="433120" y="126250"/>
                </a:cubicBezTo>
                <a:cubicBezTo>
                  <a:pt x="430487" y="120146"/>
                  <a:pt x="413122" y="112864"/>
                  <a:pt x="407332" y="110474"/>
                </a:cubicBezTo>
                <a:cubicBezTo>
                  <a:pt x="401542" y="108084"/>
                  <a:pt x="397539" y="93451"/>
                  <a:pt x="392418" y="93507"/>
                </a:cubicBezTo>
                <a:cubicBezTo>
                  <a:pt x="387297" y="93565"/>
                  <a:pt x="382328" y="87638"/>
                  <a:pt x="378436" y="83387"/>
                </a:cubicBezTo>
                <a:cubicBezTo>
                  <a:pt x="374545" y="79136"/>
                  <a:pt x="372924" y="76601"/>
                  <a:pt x="361969" y="70587"/>
                </a:cubicBezTo>
                <a:cubicBezTo>
                  <a:pt x="351015" y="64573"/>
                  <a:pt x="342084" y="47307"/>
                  <a:pt x="335559" y="36951"/>
                </a:cubicBezTo>
                <a:cubicBezTo>
                  <a:pt x="329035" y="26596"/>
                  <a:pt x="306291" y="11487"/>
                  <a:pt x="300450" y="4804"/>
                </a:cubicBezTo>
                <a:cubicBezTo>
                  <a:pt x="297529" y="1462"/>
                  <a:pt x="293114" y="271"/>
                  <a:pt x="288954" y="41"/>
                </a:cubicBezTo>
                <a:close/>
                <a:moveTo>
                  <a:pt x="577598" y="352176"/>
                </a:moveTo>
                <a:lnTo>
                  <a:pt x="567344" y="354260"/>
                </a:lnTo>
                <a:lnTo>
                  <a:pt x="572626" y="361106"/>
                </a:lnTo>
                <a:cubicBezTo>
                  <a:pt x="572626" y="361106"/>
                  <a:pt x="572626" y="356939"/>
                  <a:pt x="574180" y="355748"/>
                </a:cubicBezTo>
                <a:cubicBezTo>
                  <a:pt x="575733" y="354558"/>
                  <a:pt x="577598" y="352176"/>
                  <a:pt x="577598" y="352176"/>
                </a:cubicBezTo>
                <a:close/>
                <a:moveTo>
                  <a:pt x="568276" y="366464"/>
                </a:moveTo>
                <a:lnTo>
                  <a:pt x="556159" y="390575"/>
                </a:lnTo>
                <a:lnTo>
                  <a:pt x="552120" y="381645"/>
                </a:lnTo>
                <a:cubicBezTo>
                  <a:pt x="552120" y="381645"/>
                  <a:pt x="552199" y="375227"/>
                  <a:pt x="557091" y="375096"/>
                </a:cubicBezTo>
                <a:cubicBezTo>
                  <a:pt x="561979" y="374965"/>
                  <a:pt x="568276" y="366464"/>
                  <a:pt x="568276" y="366464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 w="3175" cap="flat">
            <a:solidFill>
              <a:schemeClr val="tx1"/>
            </a:solidFill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2" name="Forma libre 31">
            <a:extLst>
              <a:ext uri="{FF2B5EF4-FFF2-40B4-BE49-F238E27FC236}">
                <a16:creationId xmlns:a16="http://schemas.microsoft.com/office/drawing/2014/main" id="{F551BD67-6B4A-074A-AA33-0E70D72A4639}"/>
              </a:ext>
            </a:extLst>
          </p:cNvPr>
          <p:cNvSpPr/>
          <p:nvPr/>
        </p:nvSpPr>
        <p:spPr>
          <a:xfrm>
            <a:off x="3806483" y="4157910"/>
            <a:ext cx="555942" cy="439092"/>
          </a:xfrm>
          <a:custGeom>
            <a:avLst/>
            <a:gdLst>
              <a:gd name="connsiteX0" fmla="*/ 352643 w 556774"/>
              <a:gd name="connsiteY0" fmla="*/ 0 h 439749"/>
              <a:gd name="connsiteX1" fmla="*/ 338972 w 556774"/>
              <a:gd name="connsiteY1" fmla="*/ 7739 h 439749"/>
              <a:gd name="connsiteX2" fmla="*/ 337108 w 556774"/>
              <a:gd name="connsiteY2" fmla="*/ 15478 h 439749"/>
              <a:gd name="connsiteX3" fmla="*/ 328098 w 556774"/>
              <a:gd name="connsiteY3" fmla="*/ 17264 h 439749"/>
              <a:gd name="connsiteX4" fmla="*/ 321262 w 556774"/>
              <a:gd name="connsiteY4" fmla="*/ 38994 h 439749"/>
              <a:gd name="connsiteX5" fmla="*/ 314737 w 556774"/>
              <a:gd name="connsiteY5" fmla="*/ 42863 h 439749"/>
              <a:gd name="connsiteX6" fmla="*/ 309455 w 556774"/>
              <a:gd name="connsiteY6" fmla="*/ 53282 h 439749"/>
              <a:gd name="connsiteX7" fmla="*/ 298891 w 556774"/>
              <a:gd name="connsiteY7" fmla="*/ 57747 h 439749"/>
              <a:gd name="connsiteX8" fmla="*/ 298581 w 556774"/>
              <a:gd name="connsiteY8" fmla="*/ 58044 h 439749"/>
              <a:gd name="connsiteX9" fmla="*/ 278696 w 556774"/>
              <a:gd name="connsiteY9" fmla="*/ 65783 h 439749"/>
              <a:gd name="connsiteX10" fmla="*/ 268754 w 556774"/>
              <a:gd name="connsiteY10" fmla="*/ 62509 h 439749"/>
              <a:gd name="connsiteX11" fmla="*/ 261608 w 556774"/>
              <a:gd name="connsiteY11" fmla="*/ 66081 h 439749"/>
              <a:gd name="connsiteX12" fmla="*/ 261297 w 556774"/>
              <a:gd name="connsiteY12" fmla="*/ 66378 h 439749"/>
              <a:gd name="connsiteX13" fmla="*/ 258812 w 556774"/>
              <a:gd name="connsiteY13" fmla="*/ 66973 h 439749"/>
              <a:gd name="connsiteX14" fmla="*/ 255705 w 556774"/>
              <a:gd name="connsiteY14" fmla="*/ 66676 h 439749"/>
              <a:gd name="connsiteX15" fmla="*/ 252287 w 556774"/>
              <a:gd name="connsiteY15" fmla="*/ 64890 h 439749"/>
              <a:gd name="connsiteX16" fmla="*/ 251977 w 556774"/>
              <a:gd name="connsiteY16" fmla="*/ 64890 h 439749"/>
              <a:gd name="connsiteX17" fmla="*/ 243898 w 556774"/>
              <a:gd name="connsiteY17" fmla="*/ 60723 h 439749"/>
              <a:gd name="connsiteX18" fmla="*/ 242656 w 556774"/>
              <a:gd name="connsiteY18" fmla="*/ 63997 h 439749"/>
              <a:gd name="connsiteX19" fmla="*/ 241724 w 556774"/>
              <a:gd name="connsiteY19" fmla="*/ 65188 h 439749"/>
              <a:gd name="connsiteX20" fmla="*/ 241414 w 556774"/>
              <a:gd name="connsiteY20" fmla="*/ 65485 h 439749"/>
              <a:gd name="connsiteX21" fmla="*/ 239860 w 556774"/>
              <a:gd name="connsiteY21" fmla="*/ 66973 h 439749"/>
              <a:gd name="connsiteX22" fmla="*/ 239239 w 556774"/>
              <a:gd name="connsiteY22" fmla="*/ 67270 h 439749"/>
              <a:gd name="connsiteX23" fmla="*/ 237064 w 556774"/>
              <a:gd name="connsiteY23" fmla="*/ 68461 h 439749"/>
              <a:gd name="connsiteX24" fmla="*/ 234578 w 556774"/>
              <a:gd name="connsiteY24" fmla="*/ 68758 h 439749"/>
              <a:gd name="connsiteX25" fmla="*/ 219664 w 556774"/>
              <a:gd name="connsiteY25" fmla="*/ 69353 h 439749"/>
              <a:gd name="connsiteX26" fmla="*/ 219354 w 556774"/>
              <a:gd name="connsiteY26" fmla="*/ 69353 h 439749"/>
              <a:gd name="connsiteX27" fmla="*/ 216247 w 556774"/>
              <a:gd name="connsiteY27" fmla="*/ 68461 h 439749"/>
              <a:gd name="connsiteX28" fmla="*/ 213140 w 556774"/>
              <a:gd name="connsiteY28" fmla="*/ 66377 h 439749"/>
              <a:gd name="connsiteX29" fmla="*/ 212519 w 556774"/>
              <a:gd name="connsiteY29" fmla="*/ 65782 h 439749"/>
              <a:gd name="connsiteX30" fmla="*/ 211587 w 556774"/>
              <a:gd name="connsiteY30" fmla="*/ 64591 h 439749"/>
              <a:gd name="connsiteX31" fmla="*/ 210966 w 556774"/>
              <a:gd name="connsiteY31" fmla="*/ 63996 h 439749"/>
              <a:gd name="connsiteX32" fmla="*/ 210034 w 556774"/>
              <a:gd name="connsiteY32" fmla="*/ 64888 h 439749"/>
              <a:gd name="connsiteX33" fmla="*/ 201956 w 556774"/>
              <a:gd name="connsiteY33" fmla="*/ 71437 h 439749"/>
              <a:gd name="connsiteX34" fmla="*/ 195431 w 556774"/>
              <a:gd name="connsiteY34" fmla="*/ 71734 h 439749"/>
              <a:gd name="connsiteX35" fmla="*/ 189528 w 556774"/>
              <a:gd name="connsiteY35" fmla="*/ 72031 h 439749"/>
              <a:gd name="connsiteX36" fmla="*/ 173371 w 556774"/>
              <a:gd name="connsiteY36" fmla="*/ 77985 h 439749"/>
              <a:gd name="connsiteX37" fmla="*/ 132980 w 556774"/>
              <a:gd name="connsiteY37" fmla="*/ 75901 h 439749"/>
              <a:gd name="connsiteX38" fmla="*/ 131737 w 556774"/>
              <a:gd name="connsiteY38" fmla="*/ 76496 h 439749"/>
              <a:gd name="connsiteX39" fmla="*/ 123659 w 556774"/>
              <a:gd name="connsiteY39" fmla="*/ 80664 h 439749"/>
              <a:gd name="connsiteX40" fmla="*/ 106259 w 556774"/>
              <a:gd name="connsiteY40" fmla="*/ 75306 h 439749"/>
              <a:gd name="connsiteX41" fmla="*/ 100666 w 556774"/>
              <a:gd name="connsiteY41" fmla="*/ 76198 h 439749"/>
              <a:gd name="connsiteX42" fmla="*/ 96317 w 556774"/>
              <a:gd name="connsiteY42" fmla="*/ 77389 h 439749"/>
              <a:gd name="connsiteX43" fmla="*/ 95695 w 556774"/>
              <a:gd name="connsiteY43" fmla="*/ 77686 h 439749"/>
              <a:gd name="connsiteX44" fmla="*/ 77053 w 556774"/>
              <a:gd name="connsiteY44" fmla="*/ 81854 h 439749"/>
              <a:gd name="connsiteX45" fmla="*/ 57789 w 556774"/>
              <a:gd name="connsiteY45" fmla="*/ 73519 h 439749"/>
              <a:gd name="connsiteX46" fmla="*/ 58099 w 556774"/>
              <a:gd name="connsiteY46" fmla="*/ 70542 h 439749"/>
              <a:gd name="connsiteX47" fmla="*/ 58099 w 556774"/>
              <a:gd name="connsiteY47" fmla="*/ 70245 h 439749"/>
              <a:gd name="connsiteX48" fmla="*/ 59031 w 556774"/>
              <a:gd name="connsiteY48" fmla="*/ 68757 h 439749"/>
              <a:gd name="connsiteX49" fmla="*/ 59653 w 556774"/>
              <a:gd name="connsiteY49" fmla="*/ 68162 h 439749"/>
              <a:gd name="connsiteX50" fmla="*/ 60584 w 556774"/>
              <a:gd name="connsiteY50" fmla="*/ 67269 h 439749"/>
              <a:gd name="connsiteX51" fmla="*/ 61827 w 556774"/>
              <a:gd name="connsiteY51" fmla="*/ 66376 h 439749"/>
              <a:gd name="connsiteX52" fmla="*/ 62137 w 556774"/>
              <a:gd name="connsiteY52" fmla="*/ 66079 h 439749"/>
              <a:gd name="connsiteX53" fmla="*/ 63380 w 556774"/>
              <a:gd name="connsiteY53" fmla="*/ 65484 h 439749"/>
              <a:gd name="connsiteX54" fmla="*/ 64312 w 556774"/>
              <a:gd name="connsiteY54" fmla="*/ 64888 h 439749"/>
              <a:gd name="connsiteX55" fmla="*/ 66176 w 556774"/>
              <a:gd name="connsiteY55" fmla="*/ 63996 h 439749"/>
              <a:gd name="connsiteX56" fmla="*/ 66797 w 556774"/>
              <a:gd name="connsiteY56" fmla="*/ 63699 h 439749"/>
              <a:gd name="connsiteX57" fmla="*/ 69594 w 556774"/>
              <a:gd name="connsiteY57" fmla="*/ 60127 h 439749"/>
              <a:gd name="connsiteX58" fmla="*/ 69594 w 556774"/>
              <a:gd name="connsiteY58" fmla="*/ 59830 h 439749"/>
              <a:gd name="connsiteX59" fmla="*/ 69284 w 556774"/>
              <a:gd name="connsiteY59" fmla="*/ 58341 h 439749"/>
              <a:gd name="connsiteX60" fmla="*/ 67730 w 556774"/>
              <a:gd name="connsiteY60" fmla="*/ 56258 h 439749"/>
              <a:gd name="connsiteX61" fmla="*/ 67420 w 556774"/>
              <a:gd name="connsiteY61" fmla="*/ 56258 h 439749"/>
              <a:gd name="connsiteX62" fmla="*/ 67110 w 556774"/>
              <a:gd name="connsiteY62" fmla="*/ 55662 h 439749"/>
              <a:gd name="connsiteX63" fmla="*/ 66799 w 556774"/>
              <a:gd name="connsiteY63" fmla="*/ 55365 h 439749"/>
              <a:gd name="connsiteX64" fmla="*/ 65868 w 556774"/>
              <a:gd name="connsiteY64" fmla="*/ 55068 h 439749"/>
              <a:gd name="connsiteX65" fmla="*/ 47847 w 556774"/>
              <a:gd name="connsiteY65" fmla="*/ 50306 h 439749"/>
              <a:gd name="connsiteX66" fmla="*/ 47537 w 556774"/>
              <a:gd name="connsiteY66" fmla="*/ 50008 h 439749"/>
              <a:gd name="connsiteX67" fmla="*/ 38216 w 556774"/>
              <a:gd name="connsiteY67" fmla="*/ 46139 h 439749"/>
              <a:gd name="connsiteX68" fmla="*/ 36351 w 556774"/>
              <a:gd name="connsiteY68" fmla="*/ 45543 h 439749"/>
              <a:gd name="connsiteX69" fmla="*/ 34487 w 556774"/>
              <a:gd name="connsiteY69" fmla="*/ 45543 h 439749"/>
              <a:gd name="connsiteX70" fmla="*/ 34487 w 556774"/>
              <a:gd name="connsiteY70" fmla="*/ 44948 h 439749"/>
              <a:gd name="connsiteX71" fmla="*/ 33555 w 556774"/>
              <a:gd name="connsiteY71" fmla="*/ 44651 h 439749"/>
              <a:gd name="connsiteX72" fmla="*/ 32624 w 556774"/>
              <a:gd name="connsiteY72" fmla="*/ 44948 h 439749"/>
              <a:gd name="connsiteX73" fmla="*/ 29517 w 556774"/>
              <a:gd name="connsiteY73" fmla="*/ 48520 h 439749"/>
              <a:gd name="connsiteX74" fmla="*/ 16778 w 556774"/>
              <a:gd name="connsiteY74" fmla="*/ 56854 h 439749"/>
              <a:gd name="connsiteX75" fmla="*/ 0 w 556774"/>
              <a:gd name="connsiteY75" fmla="*/ 68761 h 439749"/>
              <a:gd name="connsiteX76" fmla="*/ 6214 w 556774"/>
              <a:gd name="connsiteY76" fmla="*/ 88704 h 439749"/>
              <a:gd name="connsiteX77" fmla="*/ 13671 w 556774"/>
              <a:gd name="connsiteY77" fmla="*/ 93169 h 439749"/>
              <a:gd name="connsiteX78" fmla="*/ 14602 w 556774"/>
              <a:gd name="connsiteY78" fmla="*/ 98230 h 439749"/>
              <a:gd name="connsiteX79" fmla="*/ 19884 w 556774"/>
              <a:gd name="connsiteY79" fmla="*/ 107159 h 439749"/>
              <a:gd name="connsiteX80" fmla="*/ 29206 w 556774"/>
              <a:gd name="connsiteY80" fmla="*/ 116982 h 439749"/>
              <a:gd name="connsiteX81" fmla="*/ 37284 w 556774"/>
              <a:gd name="connsiteY81" fmla="*/ 133056 h 439749"/>
              <a:gd name="connsiteX82" fmla="*/ 45051 w 556774"/>
              <a:gd name="connsiteY82" fmla="*/ 135735 h 439749"/>
              <a:gd name="connsiteX83" fmla="*/ 55305 w 556774"/>
              <a:gd name="connsiteY83" fmla="*/ 140200 h 439749"/>
              <a:gd name="connsiteX84" fmla="*/ 64626 w 556774"/>
              <a:gd name="connsiteY84" fmla="*/ 147344 h 439749"/>
              <a:gd name="connsiteX85" fmla="*/ 72393 w 556774"/>
              <a:gd name="connsiteY85" fmla="*/ 155381 h 439749"/>
              <a:gd name="connsiteX86" fmla="*/ 73947 w 556774"/>
              <a:gd name="connsiteY86" fmla="*/ 156274 h 439749"/>
              <a:gd name="connsiteX87" fmla="*/ 71461 w 556774"/>
              <a:gd name="connsiteY87" fmla="*/ 161036 h 439749"/>
              <a:gd name="connsiteX88" fmla="*/ 47848 w 556774"/>
              <a:gd name="connsiteY88" fmla="*/ 178598 h 439749"/>
              <a:gd name="connsiteX89" fmla="*/ 24234 w 556774"/>
              <a:gd name="connsiteY89" fmla="*/ 193779 h 439749"/>
              <a:gd name="connsiteX90" fmla="*/ 30448 w 556774"/>
              <a:gd name="connsiteY90" fmla="*/ 210448 h 439749"/>
              <a:gd name="connsiteX91" fmla="*/ 24856 w 556774"/>
              <a:gd name="connsiteY91" fmla="*/ 222057 h 439749"/>
              <a:gd name="connsiteX92" fmla="*/ 26099 w 556774"/>
              <a:gd name="connsiteY92" fmla="*/ 262242 h 439749"/>
              <a:gd name="connsiteX93" fmla="*/ 37905 w 556774"/>
              <a:gd name="connsiteY93" fmla="*/ 274148 h 439749"/>
              <a:gd name="connsiteX94" fmla="*/ 59344 w 556774"/>
              <a:gd name="connsiteY94" fmla="*/ 289329 h 439749"/>
              <a:gd name="connsiteX95" fmla="*/ 86375 w 556774"/>
              <a:gd name="connsiteY95" fmla="*/ 296175 h 439749"/>
              <a:gd name="connsiteX96" fmla="*/ 91657 w 556774"/>
              <a:gd name="connsiteY96" fmla="*/ 296472 h 439749"/>
              <a:gd name="connsiteX97" fmla="*/ 94143 w 556774"/>
              <a:gd name="connsiteY97" fmla="*/ 296472 h 439749"/>
              <a:gd name="connsiteX98" fmla="*/ 94143 w 556774"/>
              <a:gd name="connsiteY98" fmla="*/ 296175 h 439749"/>
              <a:gd name="connsiteX99" fmla="*/ 97871 w 556774"/>
              <a:gd name="connsiteY99" fmla="*/ 300938 h 439749"/>
              <a:gd name="connsiteX100" fmla="*/ 102532 w 556774"/>
              <a:gd name="connsiteY100" fmla="*/ 313142 h 439749"/>
              <a:gd name="connsiteX101" fmla="*/ 108435 w 556774"/>
              <a:gd name="connsiteY101" fmla="*/ 321179 h 439749"/>
              <a:gd name="connsiteX102" fmla="*/ 111853 w 556774"/>
              <a:gd name="connsiteY102" fmla="*/ 326239 h 439749"/>
              <a:gd name="connsiteX103" fmla="*/ 112163 w 556774"/>
              <a:gd name="connsiteY103" fmla="*/ 326239 h 439749"/>
              <a:gd name="connsiteX104" fmla="*/ 112163 w 556774"/>
              <a:gd name="connsiteY104" fmla="*/ 326834 h 439749"/>
              <a:gd name="connsiteX105" fmla="*/ 112163 w 556774"/>
              <a:gd name="connsiteY105" fmla="*/ 327131 h 439749"/>
              <a:gd name="connsiteX106" fmla="*/ 112473 w 556774"/>
              <a:gd name="connsiteY106" fmla="*/ 327429 h 439749"/>
              <a:gd name="connsiteX107" fmla="*/ 108123 w 556774"/>
              <a:gd name="connsiteY107" fmla="*/ 339037 h 439749"/>
              <a:gd name="connsiteX108" fmla="*/ 108123 w 556774"/>
              <a:gd name="connsiteY108" fmla="*/ 342014 h 439749"/>
              <a:gd name="connsiteX109" fmla="*/ 108745 w 556774"/>
              <a:gd name="connsiteY109" fmla="*/ 345884 h 439749"/>
              <a:gd name="connsiteX110" fmla="*/ 110609 w 556774"/>
              <a:gd name="connsiteY110" fmla="*/ 352730 h 439749"/>
              <a:gd name="connsiteX111" fmla="*/ 130183 w 556774"/>
              <a:gd name="connsiteY111" fmla="*/ 389938 h 439749"/>
              <a:gd name="connsiteX112" fmla="*/ 150690 w 556774"/>
              <a:gd name="connsiteY112" fmla="*/ 383687 h 439749"/>
              <a:gd name="connsiteX113" fmla="*/ 167778 w 556774"/>
              <a:gd name="connsiteY113" fmla="*/ 369101 h 439749"/>
              <a:gd name="connsiteX114" fmla="*/ 187974 w 556774"/>
              <a:gd name="connsiteY114" fmla="*/ 362850 h 439749"/>
              <a:gd name="connsiteX115" fmla="*/ 228676 w 556774"/>
              <a:gd name="connsiteY115" fmla="*/ 359576 h 439749"/>
              <a:gd name="connsiteX116" fmla="*/ 234890 w 556774"/>
              <a:gd name="connsiteY116" fmla="*/ 374162 h 439749"/>
              <a:gd name="connsiteX117" fmla="*/ 243901 w 556774"/>
              <a:gd name="connsiteY117" fmla="*/ 374162 h 439749"/>
              <a:gd name="connsiteX118" fmla="*/ 257883 w 556774"/>
              <a:gd name="connsiteY118" fmla="*/ 393807 h 439749"/>
              <a:gd name="connsiteX119" fmla="*/ 291749 w 556774"/>
              <a:gd name="connsiteY119" fmla="*/ 397082 h 439749"/>
              <a:gd name="connsiteX120" fmla="*/ 309459 w 556774"/>
              <a:gd name="connsiteY120" fmla="*/ 381008 h 439749"/>
              <a:gd name="connsiteX121" fmla="*/ 323752 w 556774"/>
              <a:gd name="connsiteY121" fmla="*/ 380115 h 439749"/>
              <a:gd name="connsiteX122" fmla="*/ 338044 w 556774"/>
              <a:gd name="connsiteY122" fmla="*/ 378627 h 439749"/>
              <a:gd name="connsiteX123" fmla="*/ 358861 w 556774"/>
              <a:gd name="connsiteY123" fmla="*/ 382794 h 439749"/>
              <a:gd name="connsiteX124" fmla="*/ 400185 w 556774"/>
              <a:gd name="connsiteY124" fmla="*/ 380115 h 439749"/>
              <a:gd name="connsiteX125" fmla="*/ 409195 w 556774"/>
              <a:gd name="connsiteY125" fmla="*/ 396189 h 439749"/>
              <a:gd name="connsiteX126" fmla="*/ 409505 w 556774"/>
              <a:gd name="connsiteY126" fmla="*/ 395594 h 439749"/>
              <a:gd name="connsiteX127" fmla="*/ 410434 w 556774"/>
              <a:gd name="connsiteY127" fmla="*/ 386664 h 439749"/>
              <a:gd name="connsiteX128" fmla="*/ 413541 w 556774"/>
              <a:gd name="connsiteY128" fmla="*/ 384580 h 439749"/>
              <a:gd name="connsiteX129" fmla="*/ 417891 w 556774"/>
              <a:gd name="connsiteY129" fmla="*/ 373865 h 439749"/>
              <a:gd name="connsiteX130" fmla="*/ 419755 w 556774"/>
              <a:gd name="connsiteY130" fmla="*/ 369400 h 439749"/>
              <a:gd name="connsiteX131" fmla="*/ 420065 w 556774"/>
              <a:gd name="connsiteY131" fmla="*/ 368507 h 439749"/>
              <a:gd name="connsiteX132" fmla="*/ 422240 w 556774"/>
              <a:gd name="connsiteY132" fmla="*/ 362852 h 439749"/>
              <a:gd name="connsiteX133" fmla="*/ 403287 w 556774"/>
              <a:gd name="connsiteY133" fmla="*/ 327430 h 439749"/>
              <a:gd name="connsiteX134" fmla="*/ 397073 w 556774"/>
              <a:gd name="connsiteY134" fmla="*/ 294389 h 439749"/>
              <a:gd name="connsiteX135" fmla="*/ 398627 w 556774"/>
              <a:gd name="connsiteY135" fmla="*/ 277125 h 439749"/>
              <a:gd name="connsiteX136" fmla="*/ 410123 w 556774"/>
              <a:gd name="connsiteY136" fmla="*/ 268492 h 439749"/>
              <a:gd name="connsiteX137" fmla="*/ 429076 w 556774"/>
              <a:gd name="connsiteY137" fmla="*/ 250930 h 439749"/>
              <a:gd name="connsiteX138" fmla="*/ 432804 w 556774"/>
              <a:gd name="connsiteY138" fmla="*/ 232178 h 439749"/>
              <a:gd name="connsiteX139" fmla="*/ 452378 w 556774"/>
              <a:gd name="connsiteY139" fmla="*/ 229499 h 439749"/>
              <a:gd name="connsiteX140" fmla="*/ 468224 w 556774"/>
              <a:gd name="connsiteY140" fmla="*/ 212532 h 439749"/>
              <a:gd name="connsiteX141" fmla="*/ 517626 w 556774"/>
              <a:gd name="connsiteY141" fmla="*/ 222355 h 439749"/>
              <a:gd name="connsiteX142" fmla="*/ 518558 w 556774"/>
              <a:gd name="connsiteY142" fmla="*/ 218783 h 439749"/>
              <a:gd name="connsiteX143" fmla="*/ 538132 w 556774"/>
              <a:gd name="connsiteY143" fmla="*/ 205388 h 439749"/>
              <a:gd name="connsiteX144" fmla="*/ 554910 w 556774"/>
              <a:gd name="connsiteY144" fmla="*/ 203602 h 439749"/>
              <a:gd name="connsiteX145" fmla="*/ 556775 w 556774"/>
              <a:gd name="connsiteY145" fmla="*/ 203602 h 439749"/>
              <a:gd name="connsiteX146" fmla="*/ 550250 w 556774"/>
              <a:gd name="connsiteY146" fmla="*/ 194672 h 439749"/>
              <a:gd name="connsiteX147" fmla="*/ 524151 w 556774"/>
              <a:gd name="connsiteY147" fmla="*/ 178598 h 439749"/>
              <a:gd name="connsiteX148" fmla="*/ 526015 w 556774"/>
              <a:gd name="connsiteY148" fmla="*/ 172347 h 439749"/>
              <a:gd name="connsiteX149" fmla="*/ 491527 w 556774"/>
              <a:gd name="connsiteY149" fmla="*/ 158953 h 439749"/>
              <a:gd name="connsiteX150" fmla="*/ 507373 w 556774"/>
              <a:gd name="connsiteY150" fmla="*/ 146451 h 439749"/>
              <a:gd name="connsiteX151" fmla="*/ 504576 w 556774"/>
              <a:gd name="connsiteY151" fmla="*/ 139307 h 439749"/>
              <a:gd name="connsiteX152" fmla="*/ 512033 w 556774"/>
              <a:gd name="connsiteY152" fmla="*/ 131270 h 439749"/>
              <a:gd name="connsiteX153" fmla="*/ 509237 w 556774"/>
              <a:gd name="connsiteY153" fmla="*/ 128591 h 439749"/>
              <a:gd name="connsiteX154" fmla="*/ 525083 w 556774"/>
              <a:gd name="connsiteY154" fmla="*/ 124126 h 439749"/>
              <a:gd name="connsiteX155" fmla="*/ 521354 w 556774"/>
              <a:gd name="connsiteY155" fmla="*/ 107159 h 439749"/>
              <a:gd name="connsiteX156" fmla="*/ 516694 w 556774"/>
              <a:gd name="connsiteY156" fmla="*/ 69654 h 439749"/>
              <a:gd name="connsiteX157" fmla="*/ 511101 w 556774"/>
              <a:gd name="connsiteY157" fmla="*/ 66975 h 439749"/>
              <a:gd name="connsiteX158" fmla="*/ 520422 w 556774"/>
              <a:gd name="connsiteY158" fmla="*/ 60724 h 439749"/>
              <a:gd name="connsiteX159" fmla="*/ 522597 w 556774"/>
              <a:gd name="connsiteY159" fmla="*/ 55068 h 439749"/>
              <a:gd name="connsiteX160" fmla="*/ 522597 w 556774"/>
              <a:gd name="connsiteY160" fmla="*/ 44055 h 439749"/>
              <a:gd name="connsiteX161" fmla="*/ 517937 w 556774"/>
              <a:gd name="connsiteY161" fmla="*/ 40780 h 439749"/>
              <a:gd name="connsiteX162" fmla="*/ 512965 w 556774"/>
              <a:gd name="connsiteY162" fmla="*/ 42864 h 439749"/>
              <a:gd name="connsiteX163" fmla="*/ 508305 w 556774"/>
              <a:gd name="connsiteY163" fmla="*/ 41078 h 439749"/>
              <a:gd name="connsiteX164" fmla="*/ 498362 w 556774"/>
              <a:gd name="connsiteY164" fmla="*/ 36315 h 439749"/>
              <a:gd name="connsiteX165" fmla="*/ 486245 w 556774"/>
              <a:gd name="connsiteY165" fmla="*/ 28874 h 439749"/>
              <a:gd name="connsiteX166" fmla="*/ 485934 w 556774"/>
              <a:gd name="connsiteY166" fmla="*/ 28874 h 439749"/>
              <a:gd name="connsiteX167" fmla="*/ 482206 w 556774"/>
              <a:gd name="connsiteY167" fmla="*/ 27683 h 439749"/>
              <a:gd name="connsiteX168" fmla="*/ 473506 w 556774"/>
              <a:gd name="connsiteY168" fmla="*/ 27683 h 439749"/>
              <a:gd name="connsiteX169" fmla="*/ 466982 w 556774"/>
              <a:gd name="connsiteY169" fmla="*/ 25600 h 439749"/>
              <a:gd name="connsiteX170" fmla="*/ 464185 w 556774"/>
              <a:gd name="connsiteY170" fmla="*/ 22623 h 439749"/>
              <a:gd name="connsiteX171" fmla="*/ 460457 w 556774"/>
              <a:gd name="connsiteY171" fmla="*/ 23814 h 439749"/>
              <a:gd name="connsiteX172" fmla="*/ 447718 w 556774"/>
              <a:gd name="connsiteY172" fmla="*/ 24111 h 439749"/>
              <a:gd name="connsiteX173" fmla="*/ 440572 w 556774"/>
              <a:gd name="connsiteY173" fmla="*/ 20241 h 439749"/>
              <a:gd name="connsiteX174" fmla="*/ 440262 w 556774"/>
              <a:gd name="connsiteY174" fmla="*/ 20241 h 439749"/>
              <a:gd name="connsiteX175" fmla="*/ 436844 w 556774"/>
              <a:gd name="connsiteY175" fmla="*/ 19944 h 439749"/>
              <a:gd name="connsiteX176" fmla="*/ 430008 w 556774"/>
              <a:gd name="connsiteY176" fmla="*/ 19647 h 439749"/>
              <a:gd name="connsiteX177" fmla="*/ 429698 w 556774"/>
              <a:gd name="connsiteY177" fmla="*/ 19647 h 439749"/>
              <a:gd name="connsiteX178" fmla="*/ 425970 w 556774"/>
              <a:gd name="connsiteY178" fmla="*/ 18456 h 439749"/>
              <a:gd name="connsiteX179" fmla="*/ 414474 w 556774"/>
              <a:gd name="connsiteY179" fmla="*/ 18159 h 439749"/>
              <a:gd name="connsiteX180" fmla="*/ 407017 w 556774"/>
              <a:gd name="connsiteY180" fmla="*/ 14289 h 439749"/>
              <a:gd name="connsiteX181" fmla="*/ 402978 w 556774"/>
              <a:gd name="connsiteY181" fmla="*/ 11908 h 439749"/>
              <a:gd name="connsiteX182" fmla="*/ 397385 w 556774"/>
              <a:gd name="connsiteY182" fmla="*/ 10717 h 439749"/>
              <a:gd name="connsiteX183" fmla="*/ 380607 w 556774"/>
              <a:gd name="connsiteY183" fmla="*/ 11610 h 439749"/>
              <a:gd name="connsiteX184" fmla="*/ 376568 w 556774"/>
              <a:gd name="connsiteY184" fmla="*/ 12502 h 439749"/>
              <a:gd name="connsiteX185" fmla="*/ 362897 w 556774"/>
              <a:gd name="connsiteY185" fmla="*/ 7442 h 439749"/>
              <a:gd name="connsiteX186" fmla="*/ 352644 w 556774"/>
              <a:gd name="connsiteY186" fmla="*/ 1 h 439749"/>
              <a:gd name="connsiteX187" fmla="*/ 284288 w 556774"/>
              <a:gd name="connsiteY187" fmla="*/ 405119 h 439749"/>
              <a:gd name="connsiteX188" fmla="*/ 271239 w 556774"/>
              <a:gd name="connsiteY188" fmla="*/ 415835 h 439749"/>
              <a:gd name="connsiteX189" fmla="*/ 269064 w 556774"/>
              <a:gd name="connsiteY189" fmla="*/ 421491 h 439749"/>
              <a:gd name="connsiteX190" fmla="*/ 269995 w 556774"/>
              <a:gd name="connsiteY190" fmla="*/ 424170 h 439749"/>
              <a:gd name="connsiteX191" fmla="*/ 280559 w 556774"/>
              <a:gd name="connsiteY191" fmla="*/ 431313 h 439749"/>
              <a:gd name="connsiteX192" fmla="*/ 294852 w 556774"/>
              <a:gd name="connsiteY192" fmla="*/ 425360 h 439749"/>
              <a:gd name="connsiteX193" fmla="*/ 284288 w 556774"/>
              <a:gd name="connsiteY193" fmla="*/ 405119 h 439749"/>
              <a:gd name="connsiteX194" fmla="*/ 375635 w 556774"/>
              <a:gd name="connsiteY194" fmla="*/ 422979 h 439749"/>
              <a:gd name="connsiteX195" fmla="*/ 366314 w 556774"/>
              <a:gd name="connsiteY195" fmla="*/ 436076 h 439749"/>
              <a:gd name="connsiteX196" fmla="*/ 378121 w 556774"/>
              <a:gd name="connsiteY196" fmla="*/ 434290 h 439749"/>
              <a:gd name="connsiteX197" fmla="*/ 375635 w 556774"/>
              <a:gd name="connsiteY197" fmla="*/ 422979 h 4397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</a:cxnLst>
            <a:rect l="l" t="t" r="r" b="b"/>
            <a:pathLst>
              <a:path w="556774" h="439749">
                <a:moveTo>
                  <a:pt x="352643" y="0"/>
                </a:moveTo>
                <a:lnTo>
                  <a:pt x="338972" y="7739"/>
                </a:lnTo>
                <a:lnTo>
                  <a:pt x="337108" y="15478"/>
                </a:lnTo>
                <a:lnTo>
                  <a:pt x="328098" y="17264"/>
                </a:lnTo>
                <a:lnTo>
                  <a:pt x="321262" y="38994"/>
                </a:lnTo>
                <a:lnTo>
                  <a:pt x="314737" y="42863"/>
                </a:lnTo>
                <a:lnTo>
                  <a:pt x="309455" y="53282"/>
                </a:lnTo>
                <a:cubicBezTo>
                  <a:pt x="309455" y="53282"/>
                  <a:pt x="303761" y="55611"/>
                  <a:pt x="298891" y="57747"/>
                </a:cubicBezTo>
                <a:cubicBezTo>
                  <a:pt x="298802" y="57859"/>
                  <a:pt x="298664" y="57930"/>
                  <a:pt x="298581" y="58044"/>
                </a:cubicBezTo>
                <a:cubicBezTo>
                  <a:pt x="290262" y="61700"/>
                  <a:pt x="280637" y="65783"/>
                  <a:pt x="278696" y="65783"/>
                </a:cubicBezTo>
                <a:cubicBezTo>
                  <a:pt x="275528" y="65783"/>
                  <a:pt x="272375" y="62075"/>
                  <a:pt x="268754" y="62509"/>
                </a:cubicBezTo>
                <a:cubicBezTo>
                  <a:pt x="266608" y="62766"/>
                  <a:pt x="264294" y="64752"/>
                  <a:pt x="261608" y="66081"/>
                </a:cubicBezTo>
                <a:cubicBezTo>
                  <a:pt x="261483" y="66138"/>
                  <a:pt x="261422" y="66321"/>
                  <a:pt x="261297" y="66378"/>
                </a:cubicBezTo>
                <a:cubicBezTo>
                  <a:pt x="260491" y="66741"/>
                  <a:pt x="259672" y="66844"/>
                  <a:pt x="258812" y="66973"/>
                </a:cubicBezTo>
                <a:cubicBezTo>
                  <a:pt x="257818" y="67123"/>
                  <a:pt x="256719" y="67117"/>
                  <a:pt x="255705" y="66676"/>
                </a:cubicBezTo>
                <a:cubicBezTo>
                  <a:pt x="254598" y="66194"/>
                  <a:pt x="253478" y="65481"/>
                  <a:pt x="252287" y="64890"/>
                </a:cubicBezTo>
                <a:cubicBezTo>
                  <a:pt x="252185" y="64881"/>
                  <a:pt x="252077" y="64900"/>
                  <a:pt x="251977" y="64890"/>
                </a:cubicBezTo>
                <a:cubicBezTo>
                  <a:pt x="247897" y="62852"/>
                  <a:pt x="243898" y="60723"/>
                  <a:pt x="243898" y="60723"/>
                </a:cubicBezTo>
                <a:cubicBezTo>
                  <a:pt x="243898" y="60723"/>
                  <a:pt x="243663" y="62251"/>
                  <a:pt x="242656" y="63997"/>
                </a:cubicBezTo>
                <a:cubicBezTo>
                  <a:pt x="242419" y="64414"/>
                  <a:pt x="242053" y="64770"/>
                  <a:pt x="241724" y="65188"/>
                </a:cubicBezTo>
                <a:cubicBezTo>
                  <a:pt x="241644" y="65293"/>
                  <a:pt x="241502" y="65382"/>
                  <a:pt x="241414" y="65485"/>
                </a:cubicBezTo>
                <a:cubicBezTo>
                  <a:pt x="240954" y="66013"/>
                  <a:pt x="240511" y="66526"/>
                  <a:pt x="239860" y="66973"/>
                </a:cubicBezTo>
                <a:cubicBezTo>
                  <a:pt x="239673" y="67110"/>
                  <a:pt x="239443" y="67144"/>
                  <a:pt x="239239" y="67270"/>
                </a:cubicBezTo>
                <a:cubicBezTo>
                  <a:pt x="238576" y="67654"/>
                  <a:pt x="237930" y="68229"/>
                  <a:pt x="237064" y="68461"/>
                </a:cubicBezTo>
                <a:cubicBezTo>
                  <a:pt x="236247" y="68716"/>
                  <a:pt x="235597" y="68705"/>
                  <a:pt x="234578" y="68758"/>
                </a:cubicBezTo>
                <a:cubicBezTo>
                  <a:pt x="228613" y="69076"/>
                  <a:pt x="223398" y="69723"/>
                  <a:pt x="219664" y="69353"/>
                </a:cubicBezTo>
                <a:cubicBezTo>
                  <a:pt x="219560" y="69344"/>
                  <a:pt x="219456" y="69373"/>
                  <a:pt x="219354" y="69353"/>
                </a:cubicBezTo>
                <a:cubicBezTo>
                  <a:pt x="218102" y="69211"/>
                  <a:pt x="217152" y="68894"/>
                  <a:pt x="216247" y="68461"/>
                </a:cubicBezTo>
                <a:cubicBezTo>
                  <a:pt x="214901" y="67816"/>
                  <a:pt x="213986" y="67084"/>
                  <a:pt x="213140" y="66377"/>
                </a:cubicBezTo>
                <a:cubicBezTo>
                  <a:pt x="212874" y="66125"/>
                  <a:pt x="212718" y="66009"/>
                  <a:pt x="212519" y="65782"/>
                </a:cubicBezTo>
                <a:cubicBezTo>
                  <a:pt x="211884" y="65199"/>
                  <a:pt x="211844" y="64907"/>
                  <a:pt x="211587" y="64591"/>
                </a:cubicBezTo>
                <a:cubicBezTo>
                  <a:pt x="211412" y="64377"/>
                  <a:pt x="210966" y="63996"/>
                  <a:pt x="210966" y="63996"/>
                </a:cubicBezTo>
                <a:lnTo>
                  <a:pt x="210034" y="64888"/>
                </a:lnTo>
                <a:lnTo>
                  <a:pt x="201956" y="71437"/>
                </a:lnTo>
                <a:lnTo>
                  <a:pt x="195431" y="71734"/>
                </a:lnTo>
                <a:lnTo>
                  <a:pt x="189528" y="72031"/>
                </a:lnTo>
                <a:cubicBezTo>
                  <a:pt x="189528" y="72031"/>
                  <a:pt x="181519" y="77985"/>
                  <a:pt x="173371" y="77985"/>
                </a:cubicBezTo>
                <a:cubicBezTo>
                  <a:pt x="165223" y="77985"/>
                  <a:pt x="132980" y="75901"/>
                  <a:pt x="132980" y="75901"/>
                </a:cubicBezTo>
                <a:lnTo>
                  <a:pt x="131737" y="76496"/>
                </a:lnTo>
                <a:lnTo>
                  <a:pt x="123659" y="80664"/>
                </a:lnTo>
                <a:cubicBezTo>
                  <a:pt x="123659" y="80664"/>
                  <a:pt x="110786" y="75306"/>
                  <a:pt x="106259" y="75306"/>
                </a:cubicBezTo>
                <a:cubicBezTo>
                  <a:pt x="105127" y="75306"/>
                  <a:pt x="103157" y="75585"/>
                  <a:pt x="100666" y="76198"/>
                </a:cubicBezTo>
                <a:cubicBezTo>
                  <a:pt x="99379" y="76516"/>
                  <a:pt x="97795" y="76991"/>
                  <a:pt x="96317" y="77389"/>
                </a:cubicBezTo>
                <a:cubicBezTo>
                  <a:pt x="96104" y="77484"/>
                  <a:pt x="95903" y="77591"/>
                  <a:pt x="95695" y="77686"/>
                </a:cubicBezTo>
                <a:cubicBezTo>
                  <a:pt x="88661" y="79563"/>
                  <a:pt x="80597" y="81854"/>
                  <a:pt x="77053" y="81854"/>
                </a:cubicBezTo>
                <a:cubicBezTo>
                  <a:pt x="71168" y="81854"/>
                  <a:pt x="59147" y="83493"/>
                  <a:pt x="57789" y="73519"/>
                </a:cubicBezTo>
                <a:cubicBezTo>
                  <a:pt x="57619" y="72272"/>
                  <a:pt x="57791" y="71463"/>
                  <a:pt x="58099" y="70542"/>
                </a:cubicBezTo>
                <a:cubicBezTo>
                  <a:pt x="58129" y="70457"/>
                  <a:pt x="58070" y="70325"/>
                  <a:pt x="58099" y="70245"/>
                </a:cubicBezTo>
                <a:cubicBezTo>
                  <a:pt x="58293" y="69676"/>
                  <a:pt x="58699" y="69226"/>
                  <a:pt x="59031" y="68757"/>
                </a:cubicBezTo>
                <a:cubicBezTo>
                  <a:pt x="59200" y="68519"/>
                  <a:pt x="59461" y="68375"/>
                  <a:pt x="59653" y="68162"/>
                </a:cubicBezTo>
                <a:cubicBezTo>
                  <a:pt x="59946" y="67852"/>
                  <a:pt x="60244" y="67539"/>
                  <a:pt x="60584" y="67269"/>
                </a:cubicBezTo>
                <a:cubicBezTo>
                  <a:pt x="61015" y="66911"/>
                  <a:pt x="61345" y="66676"/>
                  <a:pt x="61827" y="66376"/>
                </a:cubicBezTo>
                <a:cubicBezTo>
                  <a:pt x="61947" y="66300"/>
                  <a:pt x="62015" y="66151"/>
                  <a:pt x="62137" y="66079"/>
                </a:cubicBezTo>
                <a:cubicBezTo>
                  <a:pt x="62519" y="65857"/>
                  <a:pt x="62985" y="65686"/>
                  <a:pt x="63380" y="65484"/>
                </a:cubicBezTo>
                <a:cubicBezTo>
                  <a:pt x="63711" y="65314"/>
                  <a:pt x="63983" y="65049"/>
                  <a:pt x="64312" y="64888"/>
                </a:cubicBezTo>
                <a:cubicBezTo>
                  <a:pt x="64908" y="64599"/>
                  <a:pt x="65603" y="64285"/>
                  <a:pt x="66176" y="63996"/>
                </a:cubicBezTo>
                <a:cubicBezTo>
                  <a:pt x="66375" y="63850"/>
                  <a:pt x="66611" y="63845"/>
                  <a:pt x="66797" y="63699"/>
                </a:cubicBezTo>
                <a:cubicBezTo>
                  <a:pt x="68491" y="62772"/>
                  <a:pt x="69650" y="61667"/>
                  <a:pt x="69594" y="60127"/>
                </a:cubicBezTo>
                <a:cubicBezTo>
                  <a:pt x="69591" y="60041"/>
                  <a:pt x="69604" y="59917"/>
                  <a:pt x="69594" y="59830"/>
                </a:cubicBezTo>
                <a:cubicBezTo>
                  <a:pt x="69534" y="59388"/>
                  <a:pt x="69564" y="58877"/>
                  <a:pt x="69284" y="58341"/>
                </a:cubicBezTo>
                <a:cubicBezTo>
                  <a:pt x="68831" y="57475"/>
                  <a:pt x="68402" y="56875"/>
                  <a:pt x="67730" y="56258"/>
                </a:cubicBezTo>
                <a:cubicBezTo>
                  <a:pt x="67680" y="56210"/>
                  <a:pt x="67470" y="56305"/>
                  <a:pt x="67420" y="56258"/>
                </a:cubicBezTo>
                <a:cubicBezTo>
                  <a:pt x="67267" y="56102"/>
                  <a:pt x="67262" y="55780"/>
                  <a:pt x="67110" y="55662"/>
                </a:cubicBezTo>
                <a:cubicBezTo>
                  <a:pt x="66977" y="55605"/>
                  <a:pt x="66938" y="55411"/>
                  <a:pt x="66799" y="55365"/>
                </a:cubicBezTo>
                <a:cubicBezTo>
                  <a:pt x="66527" y="55280"/>
                  <a:pt x="66166" y="55133"/>
                  <a:pt x="65868" y="55068"/>
                </a:cubicBezTo>
                <a:cubicBezTo>
                  <a:pt x="60883" y="52099"/>
                  <a:pt x="52803" y="52680"/>
                  <a:pt x="47847" y="50306"/>
                </a:cubicBezTo>
                <a:cubicBezTo>
                  <a:pt x="47724" y="50248"/>
                  <a:pt x="47661" y="50066"/>
                  <a:pt x="47537" y="50008"/>
                </a:cubicBezTo>
                <a:cubicBezTo>
                  <a:pt x="43851" y="48269"/>
                  <a:pt x="40810" y="47062"/>
                  <a:pt x="38216" y="46139"/>
                </a:cubicBezTo>
                <a:cubicBezTo>
                  <a:pt x="37084" y="45726"/>
                  <a:pt x="37150" y="45817"/>
                  <a:pt x="36351" y="45543"/>
                </a:cubicBezTo>
                <a:cubicBezTo>
                  <a:pt x="35724" y="45486"/>
                  <a:pt x="35177" y="45540"/>
                  <a:pt x="34487" y="45543"/>
                </a:cubicBezTo>
                <a:cubicBezTo>
                  <a:pt x="34527" y="45278"/>
                  <a:pt x="34447" y="45183"/>
                  <a:pt x="34487" y="44948"/>
                </a:cubicBezTo>
                <a:cubicBezTo>
                  <a:pt x="34334" y="44900"/>
                  <a:pt x="33555" y="44651"/>
                  <a:pt x="33555" y="44651"/>
                </a:cubicBezTo>
                <a:lnTo>
                  <a:pt x="32624" y="44948"/>
                </a:lnTo>
                <a:lnTo>
                  <a:pt x="29517" y="48520"/>
                </a:lnTo>
                <a:cubicBezTo>
                  <a:pt x="29517" y="48520"/>
                  <a:pt x="28621" y="53481"/>
                  <a:pt x="16778" y="56854"/>
                </a:cubicBezTo>
                <a:cubicBezTo>
                  <a:pt x="4935" y="60228"/>
                  <a:pt x="0" y="61095"/>
                  <a:pt x="0" y="68761"/>
                </a:cubicBezTo>
                <a:cubicBezTo>
                  <a:pt x="0" y="76427"/>
                  <a:pt x="452" y="84412"/>
                  <a:pt x="6214" y="88704"/>
                </a:cubicBezTo>
                <a:cubicBezTo>
                  <a:pt x="8045" y="90069"/>
                  <a:pt x="10873" y="91605"/>
                  <a:pt x="13671" y="93169"/>
                </a:cubicBezTo>
                <a:cubicBezTo>
                  <a:pt x="13441" y="95763"/>
                  <a:pt x="13674" y="97346"/>
                  <a:pt x="14602" y="98230"/>
                </a:cubicBezTo>
                <a:cubicBezTo>
                  <a:pt x="15985" y="99541"/>
                  <a:pt x="18303" y="100856"/>
                  <a:pt x="19884" y="107159"/>
                </a:cubicBezTo>
                <a:cubicBezTo>
                  <a:pt x="21480" y="113517"/>
                  <a:pt x="28687" y="108760"/>
                  <a:pt x="29206" y="116982"/>
                </a:cubicBezTo>
                <a:cubicBezTo>
                  <a:pt x="29846" y="127125"/>
                  <a:pt x="34486" y="130823"/>
                  <a:pt x="37284" y="133056"/>
                </a:cubicBezTo>
                <a:cubicBezTo>
                  <a:pt x="44012" y="132872"/>
                  <a:pt x="40611" y="137130"/>
                  <a:pt x="45051" y="135735"/>
                </a:cubicBezTo>
                <a:cubicBezTo>
                  <a:pt x="49194" y="134434"/>
                  <a:pt x="46964" y="141607"/>
                  <a:pt x="55305" y="140200"/>
                </a:cubicBezTo>
                <a:cubicBezTo>
                  <a:pt x="59061" y="139567"/>
                  <a:pt x="59532" y="146348"/>
                  <a:pt x="64626" y="147344"/>
                </a:cubicBezTo>
                <a:cubicBezTo>
                  <a:pt x="67855" y="147976"/>
                  <a:pt x="66479" y="151154"/>
                  <a:pt x="72393" y="155381"/>
                </a:cubicBezTo>
                <a:cubicBezTo>
                  <a:pt x="72975" y="155797"/>
                  <a:pt x="73405" y="155961"/>
                  <a:pt x="73947" y="156274"/>
                </a:cubicBezTo>
                <a:cubicBezTo>
                  <a:pt x="72980" y="158389"/>
                  <a:pt x="71973" y="160362"/>
                  <a:pt x="71461" y="161036"/>
                </a:cubicBezTo>
                <a:cubicBezTo>
                  <a:pt x="68901" y="164409"/>
                  <a:pt x="52329" y="174918"/>
                  <a:pt x="47848" y="178598"/>
                </a:cubicBezTo>
                <a:cubicBezTo>
                  <a:pt x="43367" y="182278"/>
                  <a:pt x="28075" y="189486"/>
                  <a:pt x="24234" y="193779"/>
                </a:cubicBezTo>
                <a:cubicBezTo>
                  <a:pt x="20394" y="198072"/>
                  <a:pt x="30128" y="207995"/>
                  <a:pt x="30448" y="210448"/>
                </a:cubicBezTo>
                <a:cubicBezTo>
                  <a:pt x="30769" y="212901"/>
                  <a:pt x="25176" y="218684"/>
                  <a:pt x="24856" y="222057"/>
                </a:cubicBezTo>
                <a:cubicBezTo>
                  <a:pt x="24536" y="225430"/>
                  <a:pt x="25138" y="251815"/>
                  <a:pt x="26099" y="262242"/>
                </a:cubicBezTo>
                <a:cubicBezTo>
                  <a:pt x="27059" y="272667"/>
                  <a:pt x="32144" y="269855"/>
                  <a:pt x="37905" y="274148"/>
                </a:cubicBezTo>
                <a:cubicBezTo>
                  <a:pt x="43667" y="278441"/>
                  <a:pt x="50062" y="282583"/>
                  <a:pt x="59344" y="289329"/>
                </a:cubicBezTo>
                <a:cubicBezTo>
                  <a:pt x="65436" y="293757"/>
                  <a:pt x="78074" y="295561"/>
                  <a:pt x="86375" y="296175"/>
                </a:cubicBezTo>
                <a:cubicBezTo>
                  <a:pt x="89066" y="296648"/>
                  <a:pt x="89900" y="296156"/>
                  <a:pt x="91657" y="296472"/>
                </a:cubicBezTo>
                <a:cubicBezTo>
                  <a:pt x="92717" y="296510"/>
                  <a:pt x="94143" y="296472"/>
                  <a:pt x="94143" y="296472"/>
                </a:cubicBezTo>
                <a:lnTo>
                  <a:pt x="94143" y="296175"/>
                </a:lnTo>
                <a:cubicBezTo>
                  <a:pt x="95663" y="296063"/>
                  <a:pt x="97139" y="296659"/>
                  <a:pt x="97871" y="300938"/>
                </a:cubicBezTo>
                <a:cubicBezTo>
                  <a:pt x="99025" y="307673"/>
                  <a:pt x="101323" y="311300"/>
                  <a:pt x="102532" y="313142"/>
                </a:cubicBezTo>
                <a:cubicBezTo>
                  <a:pt x="103740" y="314983"/>
                  <a:pt x="105835" y="314571"/>
                  <a:pt x="108435" y="321179"/>
                </a:cubicBezTo>
                <a:cubicBezTo>
                  <a:pt x="109446" y="323746"/>
                  <a:pt x="111095" y="325490"/>
                  <a:pt x="111853" y="326239"/>
                </a:cubicBezTo>
                <a:cubicBezTo>
                  <a:pt x="111952" y="326231"/>
                  <a:pt x="112067" y="326246"/>
                  <a:pt x="112163" y="326239"/>
                </a:cubicBezTo>
                <a:cubicBezTo>
                  <a:pt x="112233" y="326315"/>
                  <a:pt x="112133" y="326809"/>
                  <a:pt x="112163" y="326834"/>
                </a:cubicBezTo>
                <a:cubicBezTo>
                  <a:pt x="112167" y="326939"/>
                  <a:pt x="112162" y="327031"/>
                  <a:pt x="112163" y="327131"/>
                </a:cubicBezTo>
                <a:cubicBezTo>
                  <a:pt x="112265" y="327208"/>
                  <a:pt x="112373" y="327349"/>
                  <a:pt x="112473" y="327429"/>
                </a:cubicBezTo>
                <a:cubicBezTo>
                  <a:pt x="113057" y="332997"/>
                  <a:pt x="108887" y="333911"/>
                  <a:pt x="108123" y="339037"/>
                </a:cubicBezTo>
                <a:cubicBezTo>
                  <a:pt x="108024" y="339931"/>
                  <a:pt x="108016" y="340892"/>
                  <a:pt x="108123" y="342014"/>
                </a:cubicBezTo>
                <a:cubicBezTo>
                  <a:pt x="108223" y="343132"/>
                  <a:pt x="108352" y="344423"/>
                  <a:pt x="108745" y="345884"/>
                </a:cubicBezTo>
                <a:cubicBezTo>
                  <a:pt x="109311" y="347987"/>
                  <a:pt x="110030" y="350394"/>
                  <a:pt x="110609" y="352730"/>
                </a:cubicBezTo>
                <a:lnTo>
                  <a:pt x="130183" y="389938"/>
                </a:lnTo>
                <a:cubicBezTo>
                  <a:pt x="139590" y="387782"/>
                  <a:pt x="145894" y="385984"/>
                  <a:pt x="150690" y="383687"/>
                </a:cubicBezTo>
                <a:cubicBezTo>
                  <a:pt x="159743" y="379350"/>
                  <a:pt x="161441" y="373438"/>
                  <a:pt x="167778" y="369101"/>
                </a:cubicBezTo>
                <a:cubicBezTo>
                  <a:pt x="174116" y="364765"/>
                  <a:pt x="173489" y="365452"/>
                  <a:pt x="187974" y="362850"/>
                </a:cubicBezTo>
                <a:cubicBezTo>
                  <a:pt x="202459" y="360248"/>
                  <a:pt x="228676" y="359576"/>
                  <a:pt x="228676" y="359576"/>
                </a:cubicBezTo>
                <a:lnTo>
                  <a:pt x="234890" y="374162"/>
                </a:lnTo>
                <a:lnTo>
                  <a:pt x="243901" y="374162"/>
                </a:lnTo>
                <a:lnTo>
                  <a:pt x="257883" y="393807"/>
                </a:lnTo>
                <a:cubicBezTo>
                  <a:pt x="276154" y="385678"/>
                  <a:pt x="263396" y="405759"/>
                  <a:pt x="291749" y="397082"/>
                </a:cubicBezTo>
                <a:cubicBezTo>
                  <a:pt x="296413" y="389192"/>
                  <a:pt x="302621" y="385625"/>
                  <a:pt x="309459" y="381008"/>
                </a:cubicBezTo>
                <a:cubicBezTo>
                  <a:pt x="321582" y="366714"/>
                  <a:pt x="313557" y="381114"/>
                  <a:pt x="323752" y="380115"/>
                </a:cubicBezTo>
                <a:cubicBezTo>
                  <a:pt x="327906" y="379706"/>
                  <a:pt x="331578" y="378059"/>
                  <a:pt x="338044" y="378627"/>
                </a:cubicBezTo>
                <a:cubicBezTo>
                  <a:pt x="344511" y="379196"/>
                  <a:pt x="351400" y="382348"/>
                  <a:pt x="358861" y="382794"/>
                </a:cubicBezTo>
                <a:cubicBezTo>
                  <a:pt x="368187" y="383688"/>
                  <a:pt x="392724" y="374755"/>
                  <a:pt x="400185" y="380115"/>
                </a:cubicBezTo>
                <a:cubicBezTo>
                  <a:pt x="414834" y="392395"/>
                  <a:pt x="404144" y="389401"/>
                  <a:pt x="409195" y="396189"/>
                </a:cubicBezTo>
                <a:cubicBezTo>
                  <a:pt x="409275" y="395976"/>
                  <a:pt x="409430" y="395807"/>
                  <a:pt x="409505" y="395594"/>
                </a:cubicBezTo>
                <a:lnTo>
                  <a:pt x="410434" y="386664"/>
                </a:lnTo>
                <a:cubicBezTo>
                  <a:pt x="411826" y="386276"/>
                  <a:pt x="412711" y="385464"/>
                  <a:pt x="413541" y="384580"/>
                </a:cubicBezTo>
                <a:cubicBezTo>
                  <a:pt x="415167" y="380260"/>
                  <a:pt x="416505" y="377347"/>
                  <a:pt x="417891" y="373865"/>
                </a:cubicBezTo>
                <a:cubicBezTo>
                  <a:pt x="418332" y="372344"/>
                  <a:pt x="418992" y="370770"/>
                  <a:pt x="419755" y="369400"/>
                </a:cubicBezTo>
                <a:cubicBezTo>
                  <a:pt x="419869" y="369128"/>
                  <a:pt x="419956" y="368765"/>
                  <a:pt x="420065" y="368507"/>
                </a:cubicBezTo>
                <a:cubicBezTo>
                  <a:pt x="420769" y="366847"/>
                  <a:pt x="421715" y="363929"/>
                  <a:pt x="422240" y="362852"/>
                </a:cubicBezTo>
                <a:cubicBezTo>
                  <a:pt x="428577" y="349842"/>
                  <a:pt x="414151" y="336970"/>
                  <a:pt x="403287" y="327430"/>
                </a:cubicBezTo>
                <a:cubicBezTo>
                  <a:pt x="392424" y="317889"/>
                  <a:pt x="395263" y="301328"/>
                  <a:pt x="397073" y="294389"/>
                </a:cubicBezTo>
                <a:cubicBezTo>
                  <a:pt x="398884" y="287450"/>
                  <a:pt x="389574" y="280594"/>
                  <a:pt x="398627" y="277125"/>
                </a:cubicBezTo>
                <a:cubicBezTo>
                  <a:pt x="405548" y="274472"/>
                  <a:pt x="407872" y="271383"/>
                  <a:pt x="410123" y="268492"/>
                </a:cubicBezTo>
                <a:cubicBezTo>
                  <a:pt x="403777" y="256369"/>
                  <a:pt x="423657" y="256987"/>
                  <a:pt x="429076" y="250930"/>
                </a:cubicBezTo>
                <a:cubicBezTo>
                  <a:pt x="432806" y="245570"/>
                  <a:pt x="427209" y="236645"/>
                  <a:pt x="432804" y="232178"/>
                </a:cubicBezTo>
                <a:cubicBezTo>
                  <a:pt x="437467" y="227710"/>
                  <a:pt x="445850" y="232179"/>
                  <a:pt x="452378" y="229499"/>
                </a:cubicBezTo>
                <a:lnTo>
                  <a:pt x="468224" y="212532"/>
                </a:lnTo>
                <a:cubicBezTo>
                  <a:pt x="489675" y="201810"/>
                  <a:pt x="496176" y="217887"/>
                  <a:pt x="517626" y="222355"/>
                </a:cubicBezTo>
                <a:cubicBezTo>
                  <a:pt x="517586" y="221685"/>
                  <a:pt x="517160" y="219453"/>
                  <a:pt x="518558" y="218783"/>
                </a:cubicBezTo>
                <a:cubicBezTo>
                  <a:pt x="525086" y="214315"/>
                  <a:pt x="530672" y="208068"/>
                  <a:pt x="538132" y="205388"/>
                </a:cubicBezTo>
                <a:cubicBezTo>
                  <a:pt x="543728" y="203601"/>
                  <a:pt x="549315" y="204495"/>
                  <a:pt x="554910" y="203602"/>
                </a:cubicBezTo>
                <a:lnTo>
                  <a:pt x="556775" y="203602"/>
                </a:lnTo>
                <a:cubicBezTo>
                  <a:pt x="555842" y="200922"/>
                  <a:pt x="553048" y="198246"/>
                  <a:pt x="550250" y="194672"/>
                </a:cubicBezTo>
                <a:cubicBezTo>
                  <a:pt x="545587" y="191098"/>
                  <a:pt x="525083" y="179492"/>
                  <a:pt x="524151" y="178598"/>
                </a:cubicBezTo>
                <a:cubicBezTo>
                  <a:pt x="524151" y="176811"/>
                  <a:pt x="526947" y="174134"/>
                  <a:pt x="526015" y="172347"/>
                </a:cubicBezTo>
                <a:cubicBezTo>
                  <a:pt x="515756" y="148223"/>
                  <a:pt x="474740" y="180396"/>
                  <a:pt x="491527" y="158953"/>
                </a:cubicBezTo>
                <a:cubicBezTo>
                  <a:pt x="495257" y="153592"/>
                  <a:pt x="503642" y="151811"/>
                  <a:pt x="507373" y="146451"/>
                </a:cubicBezTo>
                <a:cubicBezTo>
                  <a:pt x="509238" y="144664"/>
                  <a:pt x="503644" y="141987"/>
                  <a:pt x="504576" y="139307"/>
                </a:cubicBezTo>
                <a:cubicBezTo>
                  <a:pt x="505509" y="135733"/>
                  <a:pt x="510168" y="134844"/>
                  <a:pt x="512033" y="131270"/>
                </a:cubicBezTo>
                <a:cubicBezTo>
                  <a:pt x="512033" y="130376"/>
                  <a:pt x="508304" y="128591"/>
                  <a:pt x="509237" y="128591"/>
                </a:cubicBezTo>
                <a:cubicBezTo>
                  <a:pt x="513900" y="125911"/>
                  <a:pt x="522285" y="128593"/>
                  <a:pt x="525083" y="124126"/>
                </a:cubicBezTo>
                <a:cubicBezTo>
                  <a:pt x="527881" y="119658"/>
                  <a:pt x="522287" y="112520"/>
                  <a:pt x="521354" y="107159"/>
                </a:cubicBezTo>
                <a:cubicBezTo>
                  <a:pt x="517624" y="92864"/>
                  <a:pt x="518559" y="83949"/>
                  <a:pt x="516694" y="69654"/>
                </a:cubicBezTo>
                <a:cubicBezTo>
                  <a:pt x="516694" y="67867"/>
                  <a:pt x="511101" y="68762"/>
                  <a:pt x="511101" y="66975"/>
                </a:cubicBezTo>
                <a:cubicBezTo>
                  <a:pt x="512966" y="64294"/>
                  <a:pt x="519490" y="64297"/>
                  <a:pt x="520422" y="60724"/>
                </a:cubicBezTo>
                <a:cubicBezTo>
                  <a:pt x="521578" y="58510"/>
                  <a:pt x="522142" y="56804"/>
                  <a:pt x="522597" y="55068"/>
                </a:cubicBezTo>
                <a:cubicBezTo>
                  <a:pt x="523820" y="50403"/>
                  <a:pt x="522903" y="46916"/>
                  <a:pt x="522597" y="44055"/>
                </a:cubicBezTo>
                <a:cubicBezTo>
                  <a:pt x="521126" y="42997"/>
                  <a:pt x="519479" y="41854"/>
                  <a:pt x="517937" y="40780"/>
                </a:cubicBezTo>
                <a:lnTo>
                  <a:pt x="512965" y="42864"/>
                </a:lnTo>
                <a:cubicBezTo>
                  <a:pt x="512965" y="42864"/>
                  <a:pt x="511050" y="42228"/>
                  <a:pt x="508305" y="41078"/>
                </a:cubicBezTo>
                <a:cubicBezTo>
                  <a:pt x="505589" y="39940"/>
                  <a:pt x="501983" y="38267"/>
                  <a:pt x="498362" y="36315"/>
                </a:cubicBezTo>
                <a:cubicBezTo>
                  <a:pt x="493043" y="33449"/>
                  <a:pt x="489859" y="30538"/>
                  <a:pt x="486245" y="28874"/>
                </a:cubicBezTo>
                <a:cubicBezTo>
                  <a:pt x="486155" y="28836"/>
                  <a:pt x="486021" y="28912"/>
                  <a:pt x="485934" y="28874"/>
                </a:cubicBezTo>
                <a:cubicBezTo>
                  <a:pt x="484697" y="28325"/>
                  <a:pt x="483677" y="27900"/>
                  <a:pt x="482206" y="27683"/>
                </a:cubicBezTo>
                <a:cubicBezTo>
                  <a:pt x="479264" y="27250"/>
                  <a:pt x="476109" y="27683"/>
                  <a:pt x="473506" y="27683"/>
                </a:cubicBezTo>
                <a:cubicBezTo>
                  <a:pt x="470904" y="27683"/>
                  <a:pt x="468566" y="27334"/>
                  <a:pt x="466982" y="25600"/>
                </a:cubicBezTo>
                <a:cubicBezTo>
                  <a:pt x="465397" y="23865"/>
                  <a:pt x="464921" y="22840"/>
                  <a:pt x="464185" y="22623"/>
                </a:cubicBezTo>
                <a:cubicBezTo>
                  <a:pt x="463450" y="22406"/>
                  <a:pt x="462720" y="22947"/>
                  <a:pt x="460457" y="23814"/>
                </a:cubicBezTo>
                <a:cubicBezTo>
                  <a:pt x="455930" y="25548"/>
                  <a:pt x="450434" y="27147"/>
                  <a:pt x="447718" y="24111"/>
                </a:cubicBezTo>
                <a:cubicBezTo>
                  <a:pt x="445746" y="21907"/>
                  <a:pt x="443583" y="20782"/>
                  <a:pt x="440572" y="20241"/>
                </a:cubicBezTo>
                <a:cubicBezTo>
                  <a:pt x="440482" y="20231"/>
                  <a:pt x="440351" y="20251"/>
                  <a:pt x="440262" y="20241"/>
                </a:cubicBezTo>
                <a:cubicBezTo>
                  <a:pt x="439201" y="20072"/>
                  <a:pt x="438202" y="19944"/>
                  <a:pt x="436844" y="19944"/>
                </a:cubicBezTo>
                <a:cubicBezTo>
                  <a:pt x="434246" y="19944"/>
                  <a:pt x="431837" y="19789"/>
                  <a:pt x="430008" y="19647"/>
                </a:cubicBezTo>
                <a:cubicBezTo>
                  <a:pt x="429893" y="19637"/>
                  <a:pt x="429808" y="19656"/>
                  <a:pt x="429698" y="19647"/>
                </a:cubicBezTo>
                <a:cubicBezTo>
                  <a:pt x="427831" y="19484"/>
                  <a:pt x="426649" y="19107"/>
                  <a:pt x="425970" y="18456"/>
                </a:cubicBezTo>
                <a:cubicBezTo>
                  <a:pt x="424612" y="17155"/>
                  <a:pt x="419905" y="18592"/>
                  <a:pt x="414474" y="18159"/>
                </a:cubicBezTo>
                <a:cubicBezTo>
                  <a:pt x="411645" y="17933"/>
                  <a:pt x="409705" y="16093"/>
                  <a:pt x="407017" y="14289"/>
                </a:cubicBezTo>
                <a:cubicBezTo>
                  <a:pt x="405758" y="13413"/>
                  <a:pt x="404559" y="12592"/>
                  <a:pt x="402978" y="11908"/>
                </a:cubicBezTo>
                <a:cubicBezTo>
                  <a:pt x="401397" y="11224"/>
                  <a:pt x="399535" y="10825"/>
                  <a:pt x="397385" y="10717"/>
                </a:cubicBezTo>
                <a:cubicBezTo>
                  <a:pt x="388785" y="10284"/>
                  <a:pt x="386491" y="9876"/>
                  <a:pt x="380607" y="11610"/>
                </a:cubicBezTo>
                <a:cubicBezTo>
                  <a:pt x="379236" y="12014"/>
                  <a:pt x="377848" y="12389"/>
                  <a:pt x="376568" y="12502"/>
                </a:cubicBezTo>
                <a:cubicBezTo>
                  <a:pt x="372473" y="12746"/>
                  <a:pt x="368329" y="11345"/>
                  <a:pt x="362897" y="7442"/>
                </a:cubicBezTo>
                <a:cubicBezTo>
                  <a:pt x="355654" y="2238"/>
                  <a:pt x="352644" y="1"/>
                  <a:pt x="352644" y="1"/>
                </a:cubicBezTo>
                <a:close/>
                <a:moveTo>
                  <a:pt x="284288" y="405119"/>
                </a:moveTo>
                <a:cubicBezTo>
                  <a:pt x="277453" y="405714"/>
                  <a:pt x="278696" y="405714"/>
                  <a:pt x="271239" y="415835"/>
                </a:cubicBezTo>
                <a:cubicBezTo>
                  <a:pt x="269579" y="418088"/>
                  <a:pt x="269021" y="419952"/>
                  <a:pt x="269064" y="421491"/>
                </a:cubicBezTo>
                <a:lnTo>
                  <a:pt x="269995" y="424170"/>
                </a:lnTo>
                <a:cubicBezTo>
                  <a:pt x="272326" y="427478"/>
                  <a:pt x="278229" y="429081"/>
                  <a:pt x="280559" y="431313"/>
                </a:cubicBezTo>
                <a:cubicBezTo>
                  <a:pt x="284288" y="434885"/>
                  <a:pt x="291745" y="429527"/>
                  <a:pt x="294852" y="425360"/>
                </a:cubicBezTo>
                <a:cubicBezTo>
                  <a:pt x="297959" y="421193"/>
                  <a:pt x="294852" y="408096"/>
                  <a:pt x="284288" y="405119"/>
                </a:cubicBezTo>
                <a:close/>
                <a:moveTo>
                  <a:pt x="375635" y="422979"/>
                </a:moveTo>
                <a:cubicBezTo>
                  <a:pt x="360122" y="423761"/>
                  <a:pt x="358857" y="431313"/>
                  <a:pt x="366314" y="436076"/>
                </a:cubicBezTo>
                <a:cubicBezTo>
                  <a:pt x="373771" y="443220"/>
                  <a:pt x="371907" y="438457"/>
                  <a:pt x="378121" y="434290"/>
                </a:cubicBezTo>
                <a:cubicBezTo>
                  <a:pt x="384335" y="430123"/>
                  <a:pt x="387442" y="422384"/>
                  <a:pt x="375635" y="422979"/>
                </a:cubicBezTo>
                <a:close/>
              </a:path>
            </a:pathLst>
          </a:custGeom>
          <a:solidFill>
            <a:srgbClr val="E63946"/>
          </a:solidFill>
          <a:ln w="3175" cap="flat">
            <a:solidFill>
              <a:schemeClr val="tx1"/>
            </a:solidFill>
            <a:prstDash val="solid"/>
            <a:miter/>
          </a:ln>
        </p:spPr>
        <p:txBody>
          <a:bodyPr rtlCol="0" anchor="ctr"/>
          <a:lstStyle/>
          <a:p>
            <a:endParaRPr lang="es-ES" dirty="0"/>
          </a:p>
        </p:txBody>
      </p:sp>
      <p:sp>
        <p:nvSpPr>
          <p:cNvPr id="33" name="Forma libre 32">
            <a:extLst>
              <a:ext uri="{FF2B5EF4-FFF2-40B4-BE49-F238E27FC236}">
                <a16:creationId xmlns:a16="http://schemas.microsoft.com/office/drawing/2014/main" id="{D047E2FC-3E7F-A64C-8C78-75555A2AA43F}"/>
              </a:ext>
            </a:extLst>
          </p:cNvPr>
          <p:cNvSpPr/>
          <p:nvPr/>
        </p:nvSpPr>
        <p:spPr>
          <a:xfrm>
            <a:off x="3584232" y="4409515"/>
            <a:ext cx="175918" cy="351687"/>
          </a:xfrm>
          <a:custGeom>
            <a:avLst/>
            <a:gdLst>
              <a:gd name="connsiteX0" fmla="*/ 29163 w 176182"/>
              <a:gd name="connsiteY0" fmla="*/ 22 h 352214"/>
              <a:gd name="connsiteX1" fmla="*/ 26677 w 176182"/>
              <a:gd name="connsiteY1" fmla="*/ 2106 h 352214"/>
              <a:gd name="connsiteX2" fmla="*/ 21706 w 176182"/>
              <a:gd name="connsiteY2" fmla="*/ 6571 h 352214"/>
              <a:gd name="connsiteX3" fmla="*/ 19220 w 176182"/>
              <a:gd name="connsiteY3" fmla="*/ 12227 h 352214"/>
              <a:gd name="connsiteX4" fmla="*/ 18599 w 176182"/>
              <a:gd name="connsiteY4" fmla="*/ 16989 h 352214"/>
              <a:gd name="connsiteX5" fmla="*/ 16113 w 176182"/>
              <a:gd name="connsiteY5" fmla="*/ 20263 h 352214"/>
              <a:gd name="connsiteX6" fmla="*/ 13628 w 176182"/>
              <a:gd name="connsiteY6" fmla="*/ 25621 h 352214"/>
              <a:gd name="connsiteX7" fmla="*/ 12074 w 176182"/>
              <a:gd name="connsiteY7" fmla="*/ 29491 h 352214"/>
              <a:gd name="connsiteX8" fmla="*/ 10210 w 176182"/>
              <a:gd name="connsiteY8" fmla="*/ 33658 h 352214"/>
              <a:gd name="connsiteX9" fmla="*/ 5549 w 176182"/>
              <a:gd name="connsiteY9" fmla="*/ 37230 h 352214"/>
              <a:gd name="connsiteX10" fmla="*/ 5859 w 176182"/>
              <a:gd name="connsiteY10" fmla="*/ 45862 h 352214"/>
              <a:gd name="connsiteX11" fmla="*/ 1199 w 176182"/>
              <a:gd name="connsiteY11" fmla="*/ 58364 h 352214"/>
              <a:gd name="connsiteX12" fmla="*/ 908 w 176182"/>
              <a:gd name="connsiteY12" fmla="*/ 88664 h 352214"/>
              <a:gd name="connsiteX13" fmla="*/ 4015 w 176182"/>
              <a:gd name="connsiteY13" fmla="*/ 98189 h 352214"/>
              <a:gd name="connsiteX14" fmla="*/ 908 w 176182"/>
              <a:gd name="connsiteY14" fmla="*/ 99677 h 352214"/>
              <a:gd name="connsiteX15" fmla="*/ 2772 w 176182"/>
              <a:gd name="connsiteY15" fmla="*/ 102952 h 352214"/>
              <a:gd name="connsiteX16" fmla="*/ 1218 w 176182"/>
              <a:gd name="connsiteY16" fmla="*/ 105333 h 352214"/>
              <a:gd name="connsiteX17" fmla="*/ 2150 w 176182"/>
              <a:gd name="connsiteY17" fmla="*/ 106821 h 352214"/>
              <a:gd name="connsiteX18" fmla="*/ 4325 w 176182"/>
              <a:gd name="connsiteY18" fmla="*/ 108012 h 352214"/>
              <a:gd name="connsiteX19" fmla="*/ 4635 w 176182"/>
              <a:gd name="connsiteY19" fmla="*/ 112179 h 352214"/>
              <a:gd name="connsiteX20" fmla="*/ 22035 w 176182"/>
              <a:gd name="connsiteY20" fmla="*/ 113668 h 352214"/>
              <a:gd name="connsiteX21" fmla="*/ 24831 w 176182"/>
              <a:gd name="connsiteY21" fmla="*/ 118430 h 352214"/>
              <a:gd name="connsiteX22" fmla="*/ 20170 w 176182"/>
              <a:gd name="connsiteY22" fmla="*/ 126765 h 352214"/>
              <a:gd name="connsiteX23" fmla="*/ 24209 w 176182"/>
              <a:gd name="connsiteY23" fmla="*/ 134802 h 352214"/>
              <a:gd name="connsiteX24" fmla="*/ 12092 w 176182"/>
              <a:gd name="connsiteY24" fmla="*/ 138969 h 352214"/>
              <a:gd name="connsiteX25" fmla="*/ 17995 w 176182"/>
              <a:gd name="connsiteY25" fmla="*/ 147304 h 352214"/>
              <a:gd name="connsiteX26" fmla="*/ 11471 w 176182"/>
              <a:gd name="connsiteY26" fmla="*/ 166354 h 352214"/>
              <a:gd name="connsiteX27" fmla="*/ 23899 w 176182"/>
              <a:gd name="connsiteY27" fmla="*/ 177665 h 352214"/>
              <a:gd name="connsiteX28" fmla="*/ 20170 w 176182"/>
              <a:gd name="connsiteY28" fmla="*/ 197311 h 352214"/>
              <a:gd name="connsiteX29" fmla="*/ 22035 w 176182"/>
              <a:gd name="connsiteY29" fmla="*/ 209813 h 352214"/>
              <a:gd name="connsiteX30" fmla="*/ 17374 w 176182"/>
              <a:gd name="connsiteY30" fmla="*/ 219636 h 352214"/>
              <a:gd name="connsiteX31" fmla="*/ 17374 w 176182"/>
              <a:gd name="connsiteY31" fmla="*/ 231244 h 352214"/>
              <a:gd name="connsiteX32" fmla="*/ 16442 w 176182"/>
              <a:gd name="connsiteY32" fmla="*/ 242853 h 352214"/>
              <a:gd name="connsiteX33" fmla="*/ 12714 w 176182"/>
              <a:gd name="connsiteY33" fmla="*/ 249104 h 352214"/>
              <a:gd name="connsiteX34" fmla="*/ 31045 w 176182"/>
              <a:gd name="connsiteY34" fmla="*/ 269643 h 352214"/>
              <a:gd name="connsiteX35" fmla="*/ 32288 w 176182"/>
              <a:gd name="connsiteY35" fmla="*/ 282740 h 352214"/>
              <a:gd name="connsiteX36" fmla="*/ 16753 w 176182"/>
              <a:gd name="connsiteY36" fmla="*/ 275001 h 352214"/>
              <a:gd name="connsiteX37" fmla="*/ 74233 w 176182"/>
              <a:gd name="connsiteY37" fmla="*/ 314590 h 352214"/>
              <a:gd name="connsiteX38" fmla="*/ 81690 w 176182"/>
              <a:gd name="connsiteY38" fmla="*/ 328878 h 352214"/>
              <a:gd name="connsiteX39" fmla="*/ 91011 w 176182"/>
              <a:gd name="connsiteY39" fmla="*/ 331557 h 352214"/>
              <a:gd name="connsiteX40" fmla="*/ 90390 w 176182"/>
              <a:gd name="connsiteY40" fmla="*/ 344952 h 352214"/>
              <a:gd name="connsiteX41" fmla="*/ 93807 w 176182"/>
              <a:gd name="connsiteY41" fmla="*/ 351203 h 352214"/>
              <a:gd name="connsiteX42" fmla="*/ 118974 w 176182"/>
              <a:gd name="connsiteY42" fmla="*/ 337808 h 352214"/>
              <a:gd name="connsiteX43" fmla="*/ 129228 w 176182"/>
              <a:gd name="connsiteY43" fmla="*/ 332450 h 352214"/>
              <a:gd name="connsiteX44" fmla="*/ 118664 w 176182"/>
              <a:gd name="connsiteY44" fmla="*/ 314590 h 352214"/>
              <a:gd name="connsiteX45" fmla="*/ 127363 w 176182"/>
              <a:gd name="connsiteY45" fmla="*/ 304470 h 352214"/>
              <a:gd name="connsiteX46" fmla="*/ 148802 w 176182"/>
              <a:gd name="connsiteY46" fmla="*/ 296433 h 352214"/>
              <a:gd name="connsiteX47" fmla="*/ 148802 w 176182"/>
              <a:gd name="connsiteY47" fmla="*/ 286610 h 352214"/>
              <a:gd name="connsiteX48" fmla="*/ 150666 w 176182"/>
              <a:gd name="connsiteY48" fmla="*/ 274703 h 352214"/>
              <a:gd name="connsiteX49" fmla="*/ 154395 w 176182"/>
              <a:gd name="connsiteY49" fmla="*/ 266964 h 352214"/>
              <a:gd name="connsiteX50" fmla="*/ 154395 w 176182"/>
              <a:gd name="connsiteY50" fmla="*/ 259820 h 352214"/>
              <a:gd name="connsiteX51" fmla="*/ 175833 w 176182"/>
              <a:gd name="connsiteY51" fmla="*/ 231244 h 352214"/>
              <a:gd name="connsiteX52" fmla="*/ 163716 w 176182"/>
              <a:gd name="connsiteY52" fmla="*/ 209515 h 352214"/>
              <a:gd name="connsiteX53" fmla="*/ 164648 w 176182"/>
              <a:gd name="connsiteY53" fmla="*/ 199097 h 352214"/>
              <a:gd name="connsiteX54" fmla="*/ 153462 w 176182"/>
              <a:gd name="connsiteY54" fmla="*/ 197311 h 352214"/>
              <a:gd name="connsiteX55" fmla="*/ 141345 w 176182"/>
              <a:gd name="connsiteY55" fmla="*/ 200883 h 352214"/>
              <a:gd name="connsiteX56" fmla="*/ 113381 w 176182"/>
              <a:gd name="connsiteY56" fmla="*/ 155340 h 352214"/>
              <a:gd name="connsiteX57" fmla="*/ 123926 w 176182"/>
              <a:gd name="connsiteY57" fmla="*/ 135161 h 352214"/>
              <a:gd name="connsiteX58" fmla="*/ 112741 w 176182"/>
              <a:gd name="connsiteY58" fmla="*/ 119087 h 352214"/>
              <a:gd name="connsiteX59" fmla="*/ 120198 w 176182"/>
              <a:gd name="connsiteY59" fmla="*/ 113730 h 352214"/>
              <a:gd name="connsiteX60" fmla="*/ 118597 w 176182"/>
              <a:gd name="connsiteY60" fmla="*/ 93557 h 352214"/>
              <a:gd name="connsiteX61" fmla="*/ 118023 w 176182"/>
              <a:gd name="connsiteY61" fmla="*/ 83963 h 352214"/>
              <a:gd name="connsiteX62" fmla="*/ 119265 w 176182"/>
              <a:gd name="connsiteY62" fmla="*/ 80094 h 352214"/>
              <a:gd name="connsiteX63" fmla="*/ 121440 w 176182"/>
              <a:gd name="connsiteY63" fmla="*/ 73843 h 352214"/>
              <a:gd name="connsiteX64" fmla="*/ 116469 w 176182"/>
              <a:gd name="connsiteY64" fmla="*/ 61936 h 352214"/>
              <a:gd name="connsiteX65" fmla="*/ 113362 w 176182"/>
              <a:gd name="connsiteY65" fmla="*/ 55388 h 352214"/>
              <a:gd name="connsiteX66" fmla="*/ 109634 w 176182"/>
              <a:gd name="connsiteY66" fmla="*/ 47946 h 352214"/>
              <a:gd name="connsiteX67" fmla="*/ 99691 w 176182"/>
              <a:gd name="connsiteY67" fmla="*/ 37230 h 352214"/>
              <a:gd name="connsiteX68" fmla="*/ 88816 w 176182"/>
              <a:gd name="connsiteY68" fmla="*/ 32765 h 352214"/>
              <a:gd name="connsiteX69" fmla="*/ 82292 w 176182"/>
              <a:gd name="connsiteY69" fmla="*/ 33658 h 352214"/>
              <a:gd name="connsiteX70" fmla="*/ 80117 w 176182"/>
              <a:gd name="connsiteY70" fmla="*/ 30979 h 352214"/>
              <a:gd name="connsiteX71" fmla="*/ 76699 w 176182"/>
              <a:gd name="connsiteY71" fmla="*/ 24430 h 352214"/>
              <a:gd name="connsiteX72" fmla="*/ 74524 w 176182"/>
              <a:gd name="connsiteY72" fmla="*/ 20263 h 352214"/>
              <a:gd name="connsiteX73" fmla="*/ 71106 w 176182"/>
              <a:gd name="connsiteY73" fmla="*/ 15500 h 352214"/>
              <a:gd name="connsiteX74" fmla="*/ 66135 w 176182"/>
              <a:gd name="connsiteY74" fmla="*/ 12226 h 352214"/>
              <a:gd name="connsiteX75" fmla="*/ 62096 w 176182"/>
              <a:gd name="connsiteY75" fmla="*/ 9845 h 352214"/>
              <a:gd name="connsiteX76" fmla="*/ 60853 w 176182"/>
              <a:gd name="connsiteY76" fmla="*/ 8356 h 352214"/>
              <a:gd name="connsiteX77" fmla="*/ 60853 w 176182"/>
              <a:gd name="connsiteY77" fmla="*/ 8653 h 352214"/>
              <a:gd name="connsiteX78" fmla="*/ 60543 w 176182"/>
              <a:gd name="connsiteY78" fmla="*/ 8951 h 352214"/>
              <a:gd name="connsiteX79" fmla="*/ 57436 w 176182"/>
              <a:gd name="connsiteY79" fmla="*/ 10141 h 352214"/>
              <a:gd name="connsiteX80" fmla="*/ 57126 w 176182"/>
              <a:gd name="connsiteY80" fmla="*/ 14011 h 352214"/>
              <a:gd name="connsiteX81" fmla="*/ 49669 w 176182"/>
              <a:gd name="connsiteY81" fmla="*/ 14903 h 352214"/>
              <a:gd name="connsiteX82" fmla="*/ 47183 w 176182"/>
              <a:gd name="connsiteY82" fmla="*/ 17880 h 352214"/>
              <a:gd name="connsiteX83" fmla="*/ 43144 w 176182"/>
              <a:gd name="connsiteY83" fmla="*/ 19666 h 352214"/>
              <a:gd name="connsiteX84" fmla="*/ 38173 w 176182"/>
              <a:gd name="connsiteY84" fmla="*/ 21452 h 352214"/>
              <a:gd name="connsiteX85" fmla="*/ 32580 w 176182"/>
              <a:gd name="connsiteY85" fmla="*/ 15499 h 352214"/>
              <a:gd name="connsiteX86" fmla="*/ 32890 w 176182"/>
              <a:gd name="connsiteY86" fmla="*/ 10439 h 352214"/>
              <a:gd name="connsiteX87" fmla="*/ 32269 w 176182"/>
              <a:gd name="connsiteY87" fmla="*/ 5378 h 352214"/>
              <a:gd name="connsiteX88" fmla="*/ 30094 w 176182"/>
              <a:gd name="connsiteY88" fmla="*/ 913 h 352214"/>
              <a:gd name="connsiteX89" fmla="*/ 29162 w 176182"/>
              <a:gd name="connsiteY89" fmla="*/ 21 h 352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</a:cxnLst>
            <a:rect l="l" t="t" r="r" b="b"/>
            <a:pathLst>
              <a:path w="176182" h="352214">
                <a:moveTo>
                  <a:pt x="29163" y="22"/>
                </a:moveTo>
                <a:cubicBezTo>
                  <a:pt x="28196" y="-190"/>
                  <a:pt x="27253" y="1159"/>
                  <a:pt x="26677" y="2106"/>
                </a:cubicBezTo>
                <a:cubicBezTo>
                  <a:pt x="25909" y="3369"/>
                  <a:pt x="24013" y="3519"/>
                  <a:pt x="21706" y="6571"/>
                </a:cubicBezTo>
                <a:cubicBezTo>
                  <a:pt x="19399" y="9623"/>
                  <a:pt x="18781" y="10016"/>
                  <a:pt x="19220" y="12227"/>
                </a:cubicBezTo>
                <a:cubicBezTo>
                  <a:pt x="19660" y="14436"/>
                  <a:pt x="19917" y="16253"/>
                  <a:pt x="18599" y="16989"/>
                </a:cubicBezTo>
                <a:cubicBezTo>
                  <a:pt x="17281" y="17725"/>
                  <a:pt x="16113" y="19106"/>
                  <a:pt x="16113" y="20263"/>
                </a:cubicBezTo>
                <a:cubicBezTo>
                  <a:pt x="16113" y="21421"/>
                  <a:pt x="14396" y="24043"/>
                  <a:pt x="13628" y="25621"/>
                </a:cubicBezTo>
                <a:cubicBezTo>
                  <a:pt x="12859" y="27200"/>
                  <a:pt x="13172" y="28228"/>
                  <a:pt x="12074" y="29491"/>
                </a:cubicBezTo>
                <a:cubicBezTo>
                  <a:pt x="10976" y="30754"/>
                  <a:pt x="10759" y="31659"/>
                  <a:pt x="10210" y="33658"/>
                </a:cubicBezTo>
                <a:cubicBezTo>
                  <a:pt x="9660" y="35658"/>
                  <a:pt x="7087" y="36283"/>
                  <a:pt x="5549" y="37230"/>
                </a:cubicBezTo>
                <a:cubicBezTo>
                  <a:pt x="4012" y="38177"/>
                  <a:pt x="5421" y="42810"/>
                  <a:pt x="5859" y="45862"/>
                </a:cubicBezTo>
                <a:cubicBezTo>
                  <a:pt x="6299" y="48914"/>
                  <a:pt x="3835" y="50892"/>
                  <a:pt x="1199" y="58364"/>
                </a:cubicBezTo>
                <a:cubicBezTo>
                  <a:pt x="-1438" y="65836"/>
                  <a:pt x="1129" y="86138"/>
                  <a:pt x="908" y="88664"/>
                </a:cubicBezTo>
                <a:cubicBezTo>
                  <a:pt x="688" y="91190"/>
                  <a:pt x="3466" y="97347"/>
                  <a:pt x="4015" y="98189"/>
                </a:cubicBezTo>
                <a:cubicBezTo>
                  <a:pt x="4564" y="99031"/>
                  <a:pt x="2116" y="98836"/>
                  <a:pt x="908" y="99677"/>
                </a:cubicBezTo>
                <a:cubicBezTo>
                  <a:pt x="-301" y="100520"/>
                  <a:pt x="2113" y="102110"/>
                  <a:pt x="2772" y="102952"/>
                </a:cubicBezTo>
                <a:cubicBezTo>
                  <a:pt x="3431" y="103794"/>
                  <a:pt x="1768" y="104175"/>
                  <a:pt x="1218" y="105333"/>
                </a:cubicBezTo>
                <a:cubicBezTo>
                  <a:pt x="1455" y="105860"/>
                  <a:pt x="1905" y="106291"/>
                  <a:pt x="2150" y="106821"/>
                </a:cubicBezTo>
                <a:cubicBezTo>
                  <a:pt x="2886" y="107267"/>
                  <a:pt x="3885" y="107697"/>
                  <a:pt x="4325" y="108012"/>
                </a:cubicBezTo>
                <a:cubicBezTo>
                  <a:pt x="5142" y="108600"/>
                  <a:pt x="4701" y="111712"/>
                  <a:pt x="4635" y="112179"/>
                </a:cubicBezTo>
                <a:cubicBezTo>
                  <a:pt x="7527" y="113297"/>
                  <a:pt x="6578" y="105865"/>
                  <a:pt x="22035" y="113668"/>
                </a:cubicBezTo>
                <a:cubicBezTo>
                  <a:pt x="24952" y="115140"/>
                  <a:pt x="27544" y="112542"/>
                  <a:pt x="24831" y="118430"/>
                </a:cubicBezTo>
                <a:cubicBezTo>
                  <a:pt x="23774" y="120724"/>
                  <a:pt x="19704" y="123638"/>
                  <a:pt x="20170" y="126765"/>
                </a:cubicBezTo>
                <a:cubicBezTo>
                  <a:pt x="21103" y="129445"/>
                  <a:pt x="26075" y="133015"/>
                  <a:pt x="24209" y="134802"/>
                </a:cubicBezTo>
                <a:cubicBezTo>
                  <a:pt x="20479" y="138376"/>
                  <a:pt x="14890" y="135395"/>
                  <a:pt x="12092" y="138969"/>
                </a:cubicBezTo>
                <a:cubicBezTo>
                  <a:pt x="9761" y="142096"/>
                  <a:pt x="18752" y="142562"/>
                  <a:pt x="17995" y="147304"/>
                </a:cubicBezTo>
                <a:cubicBezTo>
                  <a:pt x="16053" y="159467"/>
                  <a:pt x="2902" y="155598"/>
                  <a:pt x="11471" y="166354"/>
                </a:cubicBezTo>
                <a:cubicBezTo>
                  <a:pt x="18260" y="174877"/>
                  <a:pt x="25764" y="166943"/>
                  <a:pt x="23899" y="177665"/>
                </a:cubicBezTo>
                <a:cubicBezTo>
                  <a:pt x="12777" y="193077"/>
                  <a:pt x="20396" y="190901"/>
                  <a:pt x="20170" y="197311"/>
                </a:cubicBezTo>
                <a:cubicBezTo>
                  <a:pt x="19945" y="203721"/>
                  <a:pt x="17754" y="201870"/>
                  <a:pt x="22035" y="209813"/>
                </a:cubicBezTo>
                <a:cubicBezTo>
                  <a:pt x="23462" y="212462"/>
                  <a:pt x="17374" y="219636"/>
                  <a:pt x="17374" y="219636"/>
                </a:cubicBezTo>
                <a:cubicBezTo>
                  <a:pt x="14576" y="222316"/>
                  <a:pt x="17374" y="226777"/>
                  <a:pt x="17374" y="231244"/>
                </a:cubicBezTo>
                <a:cubicBezTo>
                  <a:pt x="16441" y="234818"/>
                  <a:pt x="17374" y="239279"/>
                  <a:pt x="16442" y="242853"/>
                </a:cubicBezTo>
                <a:cubicBezTo>
                  <a:pt x="16442" y="245534"/>
                  <a:pt x="11781" y="246424"/>
                  <a:pt x="12714" y="249104"/>
                </a:cubicBezTo>
                <a:cubicBezTo>
                  <a:pt x="14113" y="254018"/>
                  <a:pt x="23897" y="263551"/>
                  <a:pt x="31045" y="269643"/>
                </a:cubicBezTo>
                <a:cubicBezTo>
                  <a:pt x="37506" y="275149"/>
                  <a:pt x="32754" y="281847"/>
                  <a:pt x="32288" y="282740"/>
                </a:cubicBezTo>
                <a:cubicBezTo>
                  <a:pt x="29490" y="288101"/>
                  <a:pt x="22187" y="264748"/>
                  <a:pt x="16753" y="275001"/>
                </a:cubicBezTo>
                <a:cubicBezTo>
                  <a:pt x="31974" y="304775"/>
                  <a:pt x="67705" y="306549"/>
                  <a:pt x="74233" y="314590"/>
                </a:cubicBezTo>
                <a:cubicBezTo>
                  <a:pt x="88509" y="325320"/>
                  <a:pt x="77027" y="325304"/>
                  <a:pt x="81690" y="328878"/>
                </a:cubicBezTo>
                <a:cubicBezTo>
                  <a:pt x="83555" y="331558"/>
                  <a:pt x="89146" y="328876"/>
                  <a:pt x="91011" y="331557"/>
                </a:cubicBezTo>
                <a:cubicBezTo>
                  <a:pt x="92877" y="336024"/>
                  <a:pt x="90390" y="339591"/>
                  <a:pt x="90390" y="344952"/>
                </a:cubicBezTo>
                <a:cubicBezTo>
                  <a:pt x="91026" y="348334"/>
                  <a:pt x="92132" y="351413"/>
                  <a:pt x="93807" y="351203"/>
                </a:cubicBezTo>
                <a:cubicBezTo>
                  <a:pt x="109662" y="348522"/>
                  <a:pt x="119907" y="361038"/>
                  <a:pt x="118974" y="337808"/>
                </a:cubicBezTo>
                <a:cubicBezTo>
                  <a:pt x="118974" y="332447"/>
                  <a:pt x="132025" y="340491"/>
                  <a:pt x="129228" y="332450"/>
                </a:cubicBezTo>
                <a:lnTo>
                  <a:pt x="118664" y="314590"/>
                </a:lnTo>
                <a:cubicBezTo>
                  <a:pt x="125282" y="312095"/>
                  <a:pt x="124619" y="309714"/>
                  <a:pt x="127363" y="304470"/>
                </a:cubicBezTo>
                <a:cubicBezTo>
                  <a:pt x="130925" y="297662"/>
                  <a:pt x="142816" y="303877"/>
                  <a:pt x="148802" y="296433"/>
                </a:cubicBezTo>
                <a:cubicBezTo>
                  <a:pt x="148802" y="296209"/>
                  <a:pt x="147464" y="289880"/>
                  <a:pt x="148802" y="286610"/>
                </a:cubicBezTo>
                <a:cubicBezTo>
                  <a:pt x="150160" y="283293"/>
                  <a:pt x="151958" y="279608"/>
                  <a:pt x="150666" y="274703"/>
                </a:cubicBezTo>
                <a:cubicBezTo>
                  <a:pt x="149499" y="270269"/>
                  <a:pt x="153870" y="270328"/>
                  <a:pt x="154395" y="266964"/>
                </a:cubicBezTo>
                <a:cubicBezTo>
                  <a:pt x="154918" y="263600"/>
                  <a:pt x="154395" y="259820"/>
                  <a:pt x="154395" y="259820"/>
                </a:cubicBezTo>
                <a:cubicBezTo>
                  <a:pt x="160923" y="235696"/>
                  <a:pt x="166507" y="265196"/>
                  <a:pt x="175833" y="231244"/>
                </a:cubicBezTo>
                <a:cubicBezTo>
                  <a:pt x="178631" y="220523"/>
                  <a:pt x="163716" y="221130"/>
                  <a:pt x="163716" y="209515"/>
                </a:cubicBezTo>
                <a:cubicBezTo>
                  <a:pt x="161851" y="209515"/>
                  <a:pt x="166514" y="200884"/>
                  <a:pt x="164648" y="199097"/>
                </a:cubicBezTo>
                <a:cubicBezTo>
                  <a:pt x="161850" y="197310"/>
                  <a:pt x="157193" y="196418"/>
                  <a:pt x="153462" y="197311"/>
                </a:cubicBezTo>
                <a:cubicBezTo>
                  <a:pt x="150664" y="197311"/>
                  <a:pt x="146940" y="207137"/>
                  <a:pt x="141345" y="200883"/>
                </a:cubicBezTo>
                <a:cubicBezTo>
                  <a:pt x="137614" y="195522"/>
                  <a:pt x="113381" y="162488"/>
                  <a:pt x="113381" y="155340"/>
                </a:cubicBezTo>
                <a:cubicBezTo>
                  <a:pt x="113381" y="152660"/>
                  <a:pt x="124859" y="137842"/>
                  <a:pt x="123926" y="135161"/>
                </a:cubicBezTo>
                <a:cubicBezTo>
                  <a:pt x="122994" y="128907"/>
                  <a:pt x="113674" y="125342"/>
                  <a:pt x="112741" y="119087"/>
                </a:cubicBezTo>
                <a:cubicBezTo>
                  <a:pt x="111808" y="116407"/>
                  <a:pt x="119265" y="116410"/>
                  <a:pt x="120198" y="113730"/>
                </a:cubicBezTo>
                <a:cubicBezTo>
                  <a:pt x="120198" y="108369"/>
                  <a:pt x="119266" y="99147"/>
                  <a:pt x="118597" y="93557"/>
                </a:cubicBezTo>
                <a:cubicBezTo>
                  <a:pt x="117929" y="87966"/>
                  <a:pt x="117694" y="84700"/>
                  <a:pt x="118023" y="83963"/>
                </a:cubicBezTo>
                <a:cubicBezTo>
                  <a:pt x="118353" y="83227"/>
                  <a:pt x="120364" y="82461"/>
                  <a:pt x="119265" y="80094"/>
                </a:cubicBezTo>
                <a:cubicBezTo>
                  <a:pt x="118167" y="77726"/>
                  <a:pt x="121221" y="76316"/>
                  <a:pt x="121440" y="73843"/>
                </a:cubicBezTo>
                <a:cubicBezTo>
                  <a:pt x="121660" y="71370"/>
                  <a:pt x="119343" y="64169"/>
                  <a:pt x="116469" y="61936"/>
                </a:cubicBezTo>
                <a:cubicBezTo>
                  <a:pt x="113595" y="59704"/>
                  <a:pt x="113207" y="61415"/>
                  <a:pt x="113362" y="55388"/>
                </a:cubicBezTo>
                <a:cubicBezTo>
                  <a:pt x="113517" y="49360"/>
                  <a:pt x="111342" y="52411"/>
                  <a:pt x="109634" y="47946"/>
                </a:cubicBezTo>
                <a:cubicBezTo>
                  <a:pt x="107925" y="43481"/>
                  <a:pt x="103886" y="37900"/>
                  <a:pt x="99691" y="37230"/>
                </a:cubicBezTo>
                <a:cubicBezTo>
                  <a:pt x="95497" y="36560"/>
                  <a:pt x="91224" y="33361"/>
                  <a:pt x="88816" y="32765"/>
                </a:cubicBezTo>
                <a:cubicBezTo>
                  <a:pt x="86408" y="32170"/>
                  <a:pt x="83690" y="32914"/>
                  <a:pt x="82292" y="33658"/>
                </a:cubicBezTo>
                <a:cubicBezTo>
                  <a:pt x="80893" y="34402"/>
                  <a:pt x="80272" y="35146"/>
                  <a:pt x="80117" y="30979"/>
                </a:cubicBezTo>
                <a:cubicBezTo>
                  <a:pt x="79962" y="26811"/>
                  <a:pt x="75534" y="27332"/>
                  <a:pt x="76699" y="24430"/>
                </a:cubicBezTo>
                <a:cubicBezTo>
                  <a:pt x="77864" y="21528"/>
                  <a:pt x="76466" y="21974"/>
                  <a:pt x="74524" y="20263"/>
                </a:cubicBezTo>
                <a:cubicBezTo>
                  <a:pt x="72582" y="18551"/>
                  <a:pt x="73980" y="17361"/>
                  <a:pt x="71106" y="15500"/>
                </a:cubicBezTo>
                <a:cubicBezTo>
                  <a:pt x="68232" y="13640"/>
                  <a:pt x="69009" y="13491"/>
                  <a:pt x="66135" y="12226"/>
                </a:cubicBezTo>
                <a:cubicBezTo>
                  <a:pt x="63261" y="10961"/>
                  <a:pt x="62329" y="10961"/>
                  <a:pt x="62096" y="9845"/>
                </a:cubicBezTo>
                <a:cubicBezTo>
                  <a:pt x="61863" y="8728"/>
                  <a:pt x="61707" y="8207"/>
                  <a:pt x="60853" y="8356"/>
                </a:cubicBezTo>
                <a:cubicBezTo>
                  <a:pt x="60843" y="8358"/>
                  <a:pt x="60863" y="8647"/>
                  <a:pt x="60853" y="8653"/>
                </a:cubicBezTo>
                <a:cubicBezTo>
                  <a:pt x="60833" y="8663"/>
                  <a:pt x="60571" y="8927"/>
                  <a:pt x="60543" y="8951"/>
                </a:cubicBezTo>
                <a:cubicBezTo>
                  <a:pt x="59784" y="9539"/>
                  <a:pt x="58420" y="9592"/>
                  <a:pt x="57436" y="10141"/>
                </a:cubicBezTo>
                <a:cubicBezTo>
                  <a:pt x="56118" y="10878"/>
                  <a:pt x="57235" y="12538"/>
                  <a:pt x="57126" y="14011"/>
                </a:cubicBezTo>
                <a:cubicBezTo>
                  <a:pt x="57015" y="15484"/>
                  <a:pt x="51426" y="14903"/>
                  <a:pt x="49669" y="14903"/>
                </a:cubicBezTo>
                <a:cubicBezTo>
                  <a:pt x="47911" y="14903"/>
                  <a:pt x="47952" y="16407"/>
                  <a:pt x="47183" y="17880"/>
                </a:cubicBezTo>
                <a:cubicBezTo>
                  <a:pt x="46414" y="19354"/>
                  <a:pt x="44132" y="18613"/>
                  <a:pt x="43144" y="19666"/>
                </a:cubicBezTo>
                <a:cubicBezTo>
                  <a:pt x="42156" y="20718"/>
                  <a:pt x="40040" y="22188"/>
                  <a:pt x="38173" y="21452"/>
                </a:cubicBezTo>
                <a:cubicBezTo>
                  <a:pt x="36305" y="20716"/>
                  <a:pt x="34118" y="16867"/>
                  <a:pt x="32580" y="15499"/>
                </a:cubicBezTo>
                <a:cubicBezTo>
                  <a:pt x="31042" y="14131"/>
                  <a:pt x="31902" y="11385"/>
                  <a:pt x="32890" y="10439"/>
                </a:cubicBezTo>
                <a:cubicBezTo>
                  <a:pt x="33880" y="9492"/>
                  <a:pt x="33807" y="6641"/>
                  <a:pt x="32269" y="5378"/>
                </a:cubicBezTo>
                <a:cubicBezTo>
                  <a:pt x="30731" y="4115"/>
                  <a:pt x="31412" y="2702"/>
                  <a:pt x="30094" y="913"/>
                </a:cubicBezTo>
                <a:cubicBezTo>
                  <a:pt x="29765" y="466"/>
                  <a:pt x="29484" y="91"/>
                  <a:pt x="29162" y="21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 w="3175" cap="flat">
            <a:solidFill>
              <a:schemeClr val="tx1"/>
            </a:solidFill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4" name="Forma libre 33">
            <a:extLst>
              <a:ext uri="{FF2B5EF4-FFF2-40B4-BE49-F238E27FC236}">
                <a16:creationId xmlns:a16="http://schemas.microsoft.com/office/drawing/2014/main" id="{B07118FC-CF1C-B044-A705-6ACEBB4F3C91}"/>
              </a:ext>
            </a:extLst>
          </p:cNvPr>
          <p:cNvSpPr/>
          <p:nvPr/>
        </p:nvSpPr>
        <p:spPr>
          <a:xfrm>
            <a:off x="1956244" y="4433362"/>
            <a:ext cx="30073" cy="24064"/>
          </a:xfrm>
          <a:custGeom>
            <a:avLst/>
            <a:gdLst>
              <a:gd name="connsiteX0" fmla="*/ 24918 w 30118"/>
              <a:gd name="connsiteY0" fmla="*/ 21626 h 24100"/>
              <a:gd name="connsiteX1" fmla="*/ 8131 w 30118"/>
              <a:gd name="connsiteY1" fmla="*/ 183 h 24100"/>
              <a:gd name="connsiteX2" fmla="*/ 24918 w 30118"/>
              <a:gd name="connsiteY2" fmla="*/ 21626 h 24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0118" h="24100">
                <a:moveTo>
                  <a:pt x="24918" y="21626"/>
                </a:moveTo>
                <a:cubicBezTo>
                  <a:pt x="-17050" y="33241"/>
                  <a:pt x="6266" y="183"/>
                  <a:pt x="8131" y="183"/>
                </a:cubicBezTo>
                <a:cubicBezTo>
                  <a:pt x="32379" y="-1604"/>
                  <a:pt x="34244" y="10011"/>
                  <a:pt x="24918" y="21626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 w="3175" cap="flat">
            <a:solidFill>
              <a:schemeClr val="tx1"/>
            </a:solidFill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5" name="Forma libre 34">
            <a:extLst>
              <a:ext uri="{FF2B5EF4-FFF2-40B4-BE49-F238E27FC236}">
                <a16:creationId xmlns:a16="http://schemas.microsoft.com/office/drawing/2014/main" id="{1B9D35B8-2C6A-B74D-8766-2F09A81B0BE2}"/>
              </a:ext>
            </a:extLst>
          </p:cNvPr>
          <p:cNvSpPr/>
          <p:nvPr/>
        </p:nvSpPr>
        <p:spPr>
          <a:xfrm>
            <a:off x="2936446" y="4319807"/>
            <a:ext cx="18725" cy="16983"/>
          </a:xfrm>
          <a:custGeom>
            <a:avLst/>
            <a:gdLst>
              <a:gd name="connsiteX0" fmla="*/ 0 w 18753"/>
              <a:gd name="connsiteY0" fmla="*/ 12542 h 17008"/>
              <a:gd name="connsiteX1" fmla="*/ 9504 w 18753"/>
              <a:gd name="connsiteY1" fmla="*/ 1626 h 17008"/>
              <a:gd name="connsiteX2" fmla="*/ 0 w 18753"/>
              <a:gd name="connsiteY2" fmla="*/ 12542 h 170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8753" h="17008">
                <a:moveTo>
                  <a:pt x="0" y="12542"/>
                </a:moveTo>
                <a:cubicBezTo>
                  <a:pt x="3802" y="8904"/>
                  <a:pt x="3802" y="4052"/>
                  <a:pt x="9504" y="1626"/>
                </a:cubicBezTo>
                <a:cubicBezTo>
                  <a:pt x="24711" y="-8077"/>
                  <a:pt x="20909" y="29522"/>
                  <a:pt x="0" y="12542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 w="3175" cap="flat">
            <a:solidFill>
              <a:schemeClr val="tx1"/>
            </a:solidFill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6" name="Forma libre 35">
            <a:extLst>
              <a:ext uri="{FF2B5EF4-FFF2-40B4-BE49-F238E27FC236}">
                <a16:creationId xmlns:a16="http://schemas.microsoft.com/office/drawing/2014/main" id="{6DF349EF-EA49-9948-886A-B4071D94FF59}"/>
              </a:ext>
            </a:extLst>
          </p:cNvPr>
          <p:cNvSpPr/>
          <p:nvPr/>
        </p:nvSpPr>
        <p:spPr>
          <a:xfrm>
            <a:off x="2448599" y="4336302"/>
            <a:ext cx="27936" cy="24087"/>
          </a:xfrm>
          <a:custGeom>
            <a:avLst/>
            <a:gdLst>
              <a:gd name="connsiteX0" fmla="*/ 13989 w 27978"/>
              <a:gd name="connsiteY0" fmla="*/ 24124 h 24123"/>
              <a:gd name="connsiteX1" fmla="*/ 27978 w 27978"/>
              <a:gd name="connsiteY1" fmla="*/ 11615 h 24123"/>
              <a:gd name="connsiteX2" fmla="*/ 13989 w 27978"/>
              <a:gd name="connsiteY2" fmla="*/ 0 h 24123"/>
              <a:gd name="connsiteX3" fmla="*/ 0 w 27978"/>
              <a:gd name="connsiteY3" fmla="*/ 11615 h 24123"/>
              <a:gd name="connsiteX4" fmla="*/ 13989 w 27978"/>
              <a:gd name="connsiteY4" fmla="*/ 24124 h 24123"/>
              <a:gd name="connsiteX5" fmla="*/ 13989 w 27978"/>
              <a:gd name="connsiteY5" fmla="*/ 24124 h 241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7978" h="24123">
                <a:moveTo>
                  <a:pt x="13989" y="24124"/>
                </a:moveTo>
                <a:cubicBezTo>
                  <a:pt x="21450" y="24124"/>
                  <a:pt x="27978" y="17870"/>
                  <a:pt x="27978" y="11615"/>
                </a:cubicBezTo>
                <a:cubicBezTo>
                  <a:pt x="27978" y="5361"/>
                  <a:pt x="21450" y="0"/>
                  <a:pt x="13989" y="0"/>
                </a:cubicBezTo>
                <a:cubicBezTo>
                  <a:pt x="6528" y="0"/>
                  <a:pt x="0" y="5361"/>
                  <a:pt x="0" y="11615"/>
                </a:cubicBezTo>
                <a:cubicBezTo>
                  <a:pt x="0" y="17870"/>
                  <a:pt x="6528" y="24124"/>
                  <a:pt x="13989" y="24124"/>
                </a:cubicBezTo>
                <a:cubicBezTo>
                  <a:pt x="21450" y="24124"/>
                  <a:pt x="6528" y="24124"/>
                  <a:pt x="13989" y="24124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 w="3175" cap="flat">
            <a:solidFill>
              <a:schemeClr val="tx1"/>
            </a:solidFill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7" name="Forma libre 36">
            <a:extLst>
              <a:ext uri="{FF2B5EF4-FFF2-40B4-BE49-F238E27FC236}">
                <a16:creationId xmlns:a16="http://schemas.microsoft.com/office/drawing/2014/main" id="{77651B48-AF81-B74C-ACB0-64D1BC2C9AE5}"/>
              </a:ext>
            </a:extLst>
          </p:cNvPr>
          <p:cNvSpPr/>
          <p:nvPr/>
        </p:nvSpPr>
        <p:spPr>
          <a:xfrm>
            <a:off x="2391595" y="3590177"/>
            <a:ext cx="64462" cy="84301"/>
          </a:xfrm>
          <a:custGeom>
            <a:avLst/>
            <a:gdLst>
              <a:gd name="connsiteX0" fmla="*/ 47762 w 64558"/>
              <a:gd name="connsiteY0" fmla="*/ 84287 h 84428"/>
              <a:gd name="connsiteX1" fmla="*/ 31908 w 64558"/>
              <a:gd name="connsiteY1" fmla="*/ 79819 h 84428"/>
              <a:gd name="connsiteX2" fmla="*/ 16986 w 64558"/>
              <a:gd name="connsiteY2" fmla="*/ 84287 h 84428"/>
              <a:gd name="connsiteX3" fmla="*/ 16053 w 64558"/>
              <a:gd name="connsiteY3" fmla="*/ 80713 h 84428"/>
              <a:gd name="connsiteX4" fmla="*/ 3929 w 64558"/>
              <a:gd name="connsiteY4" fmla="*/ 75352 h 84428"/>
              <a:gd name="connsiteX5" fmla="*/ 4862 w 64558"/>
              <a:gd name="connsiteY5" fmla="*/ 71778 h 84428"/>
              <a:gd name="connsiteX6" fmla="*/ 199 w 64558"/>
              <a:gd name="connsiteY6" fmla="*/ 30678 h 84428"/>
              <a:gd name="connsiteX7" fmla="*/ 32840 w 64558"/>
              <a:gd name="connsiteY7" fmla="*/ 4768 h 84428"/>
              <a:gd name="connsiteX8" fmla="*/ 32840 w 64558"/>
              <a:gd name="connsiteY8" fmla="*/ 20850 h 84428"/>
              <a:gd name="connsiteX9" fmla="*/ 61751 w 64558"/>
              <a:gd name="connsiteY9" fmla="*/ 44080 h 84428"/>
              <a:gd name="connsiteX10" fmla="*/ 47762 w 64558"/>
              <a:gd name="connsiteY10" fmla="*/ 84287 h 844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64558" h="84428">
                <a:moveTo>
                  <a:pt x="47762" y="84287"/>
                </a:moveTo>
                <a:cubicBezTo>
                  <a:pt x="43099" y="82500"/>
                  <a:pt x="37504" y="79819"/>
                  <a:pt x="31908" y="79819"/>
                </a:cubicBezTo>
                <a:cubicBezTo>
                  <a:pt x="27245" y="79819"/>
                  <a:pt x="22582" y="84287"/>
                  <a:pt x="16986" y="84287"/>
                </a:cubicBezTo>
                <a:cubicBezTo>
                  <a:pt x="16053" y="85180"/>
                  <a:pt x="16986" y="81606"/>
                  <a:pt x="16053" y="80713"/>
                </a:cubicBezTo>
                <a:cubicBezTo>
                  <a:pt x="12323" y="78926"/>
                  <a:pt x="8592" y="77139"/>
                  <a:pt x="3929" y="75352"/>
                </a:cubicBezTo>
                <a:lnTo>
                  <a:pt x="4862" y="71778"/>
                </a:lnTo>
                <a:cubicBezTo>
                  <a:pt x="25379" y="73565"/>
                  <a:pt x="-2599" y="38720"/>
                  <a:pt x="199" y="30678"/>
                </a:cubicBezTo>
                <a:cubicBezTo>
                  <a:pt x="3929" y="20850"/>
                  <a:pt x="22582" y="-12208"/>
                  <a:pt x="32840" y="4768"/>
                </a:cubicBezTo>
                <a:cubicBezTo>
                  <a:pt x="31908" y="9235"/>
                  <a:pt x="30975" y="13703"/>
                  <a:pt x="32840" y="20850"/>
                </a:cubicBezTo>
                <a:cubicBezTo>
                  <a:pt x="37504" y="39613"/>
                  <a:pt x="59886" y="41400"/>
                  <a:pt x="61751" y="44080"/>
                </a:cubicBezTo>
                <a:cubicBezTo>
                  <a:pt x="74808" y="59269"/>
                  <a:pt x="37504" y="66417"/>
                  <a:pt x="47762" y="84287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 w="3175" cap="flat">
            <a:solidFill>
              <a:schemeClr val="tx1"/>
            </a:solidFill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8" name="Forma libre 37">
            <a:extLst>
              <a:ext uri="{FF2B5EF4-FFF2-40B4-BE49-F238E27FC236}">
                <a16:creationId xmlns:a16="http://schemas.microsoft.com/office/drawing/2014/main" id="{8A34DC5A-78A7-5B4B-A9A9-F66F8987271D}"/>
              </a:ext>
            </a:extLst>
          </p:cNvPr>
          <p:cNvSpPr/>
          <p:nvPr/>
        </p:nvSpPr>
        <p:spPr>
          <a:xfrm>
            <a:off x="1529447" y="3463906"/>
            <a:ext cx="1159588" cy="1167605"/>
          </a:xfrm>
          <a:custGeom>
            <a:avLst/>
            <a:gdLst>
              <a:gd name="connsiteX0" fmla="*/ 626875 w 1161324"/>
              <a:gd name="connsiteY0" fmla="*/ 1 h 1169352"/>
              <a:gd name="connsiteX1" fmla="*/ 594251 w 1161324"/>
              <a:gd name="connsiteY1" fmla="*/ 3573 h 1169352"/>
              <a:gd name="connsiteX2" fmla="*/ 551063 w 1161324"/>
              <a:gd name="connsiteY2" fmla="*/ 16968 h 1169352"/>
              <a:gd name="connsiteX3" fmla="*/ 541742 w 1161324"/>
              <a:gd name="connsiteY3" fmla="*/ 70547 h 1169352"/>
              <a:gd name="connsiteX4" fmla="*/ 546402 w 1161324"/>
              <a:gd name="connsiteY4" fmla="*/ 75012 h 1169352"/>
              <a:gd name="connsiteX5" fmla="*/ 540810 w 1161324"/>
              <a:gd name="connsiteY5" fmla="*/ 75012 h 1169352"/>
              <a:gd name="connsiteX6" fmla="*/ 538946 w 1161324"/>
              <a:gd name="connsiteY6" fmla="*/ 83942 h 1169352"/>
              <a:gd name="connsiteX7" fmla="*/ 547335 w 1161324"/>
              <a:gd name="connsiteY7" fmla="*/ 97337 h 1169352"/>
              <a:gd name="connsiteX8" fmla="*/ 528692 w 1161324"/>
              <a:gd name="connsiteY8" fmla="*/ 104481 h 1169352"/>
              <a:gd name="connsiteX9" fmla="*/ 510982 w 1161324"/>
              <a:gd name="connsiteY9" fmla="*/ 116089 h 1169352"/>
              <a:gd name="connsiteX10" fmla="*/ 422432 w 1161324"/>
              <a:gd name="connsiteY10" fmla="*/ 141093 h 1169352"/>
              <a:gd name="connsiteX11" fmla="*/ 428956 w 1161324"/>
              <a:gd name="connsiteY11" fmla="*/ 170562 h 1169352"/>
              <a:gd name="connsiteX12" fmla="*/ 416839 w 1161324"/>
              <a:gd name="connsiteY12" fmla="*/ 171454 h 1169352"/>
              <a:gd name="connsiteX13" fmla="*/ 384215 w 1161324"/>
              <a:gd name="connsiteY13" fmla="*/ 184849 h 1169352"/>
              <a:gd name="connsiteX14" fmla="*/ 372098 w 1161324"/>
              <a:gd name="connsiteY14" fmla="*/ 175026 h 1169352"/>
              <a:gd name="connsiteX15" fmla="*/ 327356 w 1161324"/>
              <a:gd name="connsiteY15" fmla="*/ 160738 h 1169352"/>
              <a:gd name="connsiteX16" fmla="*/ 314307 w 1161324"/>
              <a:gd name="connsiteY16" fmla="*/ 166989 h 1169352"/>
              <a:gd name="connsiteX17" fmla="*/ 305918 w 1161324"/>
              <a:gd name="connsiteY17" fmla="*/ 135735 h 1169352"/>
              <a:gd name="connsiteX18" fmla="*/ 311510 w 1161324"/>
              <a:gd name="connsiteY18" fmla="*/ 133056 h 1169352"/>
              <a:gd name="connsiteX19" fmla="*/ 311510 w 1161324"/>
              <a:gd name="connsiteY19" fmla="*/ 123233 h 1169352"/>
              <a:gd name="connsiteX20" fmla="*/ 290072 w 1161324"/>
              <a:gd name="connsiteY20" fmla="*/ 123233 h 1169352"/>
              <a:gd name="connsiteX21" fmla="*/ 283547 w 1161324"/>
              <a:gd name="connsiteY21" fmla="*/ 124125 h 1169352"/>
              <a:gd name="connsiteX22" fmla="*/ 262109 w 1161324"/>
              <a:gd name="connsiteY22" fmla="*/ 115196 h 1169352"/>
              <a:gd name="connsiteX23" fmla="*/ 259312 w 1161324"/>
              <a:gd name="connsiteY23" fmla="*/ 110731 h 1169352"/>
              <a:gd name="connsiteX24" fmla="*/ 263973 w 1161324"/>
              <a:gd name="connsiteY24" fmla="*/ 129483 h 1169352"/>
              <a:gd name="connsiteX25" fmla="*/ 259312 w 1161324"/>
              <a:gd name="connsiteY25" fmla="*/ 134841 h 1169352"/>
              <a:gd name="connsiteX26" fmla="*/ 261176 w 1161324"/>
              <a:gd name="connsiteY26" fmla="*/ 152701 h 1169352"/>
              <a:gd name="connsiteX27" fmla="*/ 269565 w 1161324"/>
              <a:gd name="connsiteY27" fmla="*/ 158059 h 1169352"/>
              <a:gd name="connsiteX28" fmla="*/ 272362 w 1161324"/>
              <a:gd name="connsiteY28" fmla="*/ 174133 h 1169352"/>
              <a:gd name="connsiteX29" fmla="*/ 278887 w 1161324"/>
              <a:gd name="connsiteY29" fmla="*/ 175025 h 1169352"/>
              <a:gd name="connsiteX30" fmla="*/ 271430 w 1161324"/>
              <a:gd name="connsiteY30" fmla="*/ 195564 h 1169352"/>
              <a:gd name="connsiteX31" fmla="*/ 274226 w 1161324"/>
              <a:gd name="connsiteY31" fmla="*/ 200029 h 1169352"/>
              <a:gd name="connsiteX32" fmla="*/ 267701 w 1161324"/>
              <a:gd name="connsiteY32" fmla="*/ 218782 h 1169352"/>
              <a:gd name="connsiteX33" fmla="*/ 284479 w 1161324"/>
              <a:gd name="connsiteY33" fmla="*/ 245571 h 1169352"/>
              <a:gd name="connsiteX34" fmla="*/ 265837 w 1161324"/>
              <a:gd name="connsiteY34" fmla="*/ 242892 h 1169352"/>
              <a:gd name="connsiteX35" fmla="*/ 249991 w 1161324"/>
              <a:gd name="connsiteY35" fmla="*/ 243785 h 1169352"/>
              <a:gd name="connsiteX36" fmla="*/ 238806 w 1161324"/>
              <a:gd name="connsiteY36" fmla="*/ 230390 h 1169352"/>
              <a:gd name="connsiteX37" fmla="*/ 231349 w 1161324"/>
              <a:gd name="connsiteY37" fmla="*/ 250929 h 1169352"/>
              <a:gd name="connsiteX38" fmla="*/ 208046 w 1161324"/>
              <a:gd name="connsiteY38" fmla="*/ 225032 h 1169352"/>
              <a:gd name="connsiteX39" fmla="*/ 194997 w 1161324"/>
              <a:gd name="connsiteY39" fmla="*/ 233069 h 1169352"/>
              <a:gd name="connsiteX40" fmla="*/ 177286 w 1161324"/>
              <a:gd name="connsiteY40" fmla="*/ 240213 h 1169352"/>
              <a:gd name="connsiteX41" fmla="*/ 174490 w 1161324"/>
              <a:gd name="connsiteY41" fmla="*/ 243785 h 1169352"/>
              <a:gd name="connsiteX42" fmla="*/ 151187 w 1161324"/>
              <a:gd name="connsiteY42" fmla="*/ 201814 h 1169352"/>
              <a:gd name="connsiteX43" fmla="*/ 145595 w 1161324"/>
              <a:gd name="connsiteY43" fmla="*/ 208065 h 1169352"/>
              <a:gd name="connsiteX44" fmla="*/ 140002 w 1161324"/>
              <a:gd name="connsiteY44" fmla="*/ 193777 h 1169352"/>
              <a:gd name="connsiteX45" fmla="*/ 123224 w 1161324"/>
              <a:gd name="connsiteY45" fmla="*/ 196456 h 1169352"/>
              <a:gd name="connsiteX46" fmla="*/ 114835 w 1161324"/>
              <a:gd name="connsiteY46" fmla="*/ 192884 h 1169352"/>
              <a:gd name="connsiteX47" fmla="*/ 107378 w 1161324"/>
              <a:gd name="connsiteY47" fmla="*/ 209851 h 1169352"/>
              <a:gd name="connsiteX48" fmla="*/ 89668 w 1161324"/>
              <a:gd name="connsiteY48" fmla="*/ 200028 h 1169352"/>
              <a:gd name="connsiteX49" fmla="*/ 85007 w 1161324"/>
              <a:gd name="connsiteY49" fmla="*/ 211637 h 1169352"/>
              <a:gd name="connsiteX50" fmla="*/ 76618 w 1161324"/>
              <a:gd name="connsiteY50" fmla="*/ 197349 h 1169352"/>
              <a:gd name="connsiteX51" fmla="*/ 57044 w 1161324"/>
              <a:gd name="connsiteY51" fmla="*/ 203600 h 1169352"/>
              <a:gd name="connsiteX52" fmla="*/ 47723 w 1161324"/>
              <a:gd name="connsiteY52" fmla="*/ 198242 h 1169352"/>
              <a:gd name="connsiteX53" fmla="*/ 7642 w 1161324"/>
              <a:gd name="connsiteY53" fmla="*/ 209851 h 1169352"/>
              <a:gd name="connsiteX54" fmla="*/ 43995 w 1161324"/>
              <a:gd name="connsiteY54" fmla="*/ 227711 h 1169352"/>
              <a:gd name="connsiteX55" fmla="*/ 30013 w 1161324"/>
              <a:gd name="connsiteY55" fmla="*/ 236641 h 1169352"/>
              <a:gd name="connsiteX56" fmla="*/ 50519 w 1161324"/>
              <a:gd name="connsiteY56" fmla="*/ 244678 h 1169352"/>
              <a:gd name="connsiteX57" fmla="*/ 41198 w 1161324"/>
              <a:gd name="connsiteY57" fmla="*/ 242892 h 1169352"/>
              <a:gd name="connsiteX58" fmla="*/ 25352 w 1161324"/>
              <a:gd name="connsiteY58" fmla="*/ 241999 h 1169352"/>
              <a:gd name="connsiteX59" fmla="*/ 24420 w 1161324"/>
              <a:gd name="connsiteY59" fmla="*/ 241107 h 1169352"/>
              <a:gd name="connsiteX60" fmla="*/ 38402 w 1161324"/>
              <a:gd name="connsiteY60" fmla="*/ 264325 h 1169352"/>
              <a:gd name="connsiteX61" fmla="*/ 31877 w 1161324"/>
              <a:gd name="connsiteY61" fmla="*/ 262539 h 1169352"/>
              <a:gd name="connsiteX62" fmla="*/ 3914 w 1161324"/>
              <a:gd name="connsiteY62" fmla="*/ 263431 h 1169352"/>
              <a:gd name="connsiteX63" fmla="*/ 185 w 1161324"/>
              <a:gd name="connsiteY63" fmla="*/ 267003 h 1169352"/>
              <a:gd name="connsiteX64" fmla="*/ 22556 w 1161324"/>
              <a:gd name="connsiteY64" fmla="*/ 279505 h 1169352"/>
              <a:gd name="connsiteX65" fmla="*/ 24420 w 1161324"/>
              <a:gd name="connsiteY65" fmla="*/ 299151 h 1169352"/>
              <a:gd name="connsiteX66" fmla="*/ 45859 w 1161324"/>
              <a:gd name="connsiteY66" fmla="*/ 295579 h 1169352"/>
              <a:gd name="connsiteX67" fmla="*/ 45859 w 1161324"/>
              <a:gd name="connsiteY67" fmla="*/ 289328 h 1169352"/>
              <a:gd name="connsiteX68" fmla="*/ 66365 w 1161324"/>
              <a:gd name="connsiteY68" fmla="*/ 307187 h 1169352"/>
              <a:gd name="connsiteX69" fmla="*/ 77551 w 1161324"/>
              <a:gd name="connsiteY69" fmla="*/ 307187 h 1169352"/>
              <a:gd name="connsiteX70" fmla="*/ 96193 w 1161324"/>
              <a:gd name="connsiteY70" fmla="*/ 325047 h 1169352"/>
              <a:gd name="connsiteX71" fmla="*/ 111107 w 1161324"/>
              <a:gd name="connsiteY71" fmla="*/ 317903 h 1169352"/>
              <a:gd name="connsiteX72" fmla="*/ 119496 w 1161324"/>
              <a:gd name="connsiteY72" fmla="*/ 342907 h 1169352"/>
              <a:gd name="connsiteX73" fmla="*/ 119496 w 1161324"/>
              <a:gd name="connsiteY73" fmla="*/ 343799 h 1169352"/>
              <a:gd name="connsiteX74" fmla="*/ 121360 w 1161324"/>
              <a:gd name="connsiteY74" fmla="*/ 341120 h 1169352"/>
              <a:gd name="connsiteX75" fmla="*/ 142798 w 1161324"/>
              <a:gd name="connsiteY75" fmla="*/ 343799 h 1169352"/>
              <a:gd name="connsiteX76" fmla="*/ 149323 w 1161324"/>
              <a:gd name="connsiteY76" fmla="*/ 340227 h 1169352"/>
              <a:gd name="connsiteX77" fmla="*/ 150255 w 1161324"/>
              <a:gd name="connsiteY77" fmla="*/ 344692 h 1169352"/>
              <a:gd name="connsiteX78" fmla="*/ 155537 w 1161324"/>
              <a:gd name="connsiteY78" fmla="*/ 343800 h 1169352"/>
              <a:gd name="connsiteX79" fmla="*/ 140934 w 1161324"/>
              <a:gd name="connsiteY79" fmla="*/ 357195 h 1169352"/>
              <a:gd name="connsiteX80" fmla="*/ 180083 w 1161324"/>
              <a:gd name="connsiteY80" fmla="*/ 363446 h 1169352"/>
              <a:gd name="connsiteX81" fmla="*/ 181947 w 1161324"/>
              <a:gd name="connsiteY81" fmla="*/ 395593 h 1169352"/>
              <a:gd name="connsiteX82" fmla="*/ 182879 w 1161324"/>
              <a:gd name="connsiteY82" fmla="*/ 395593 h 1169352"/>
              <a:gd name="connsiteX83" fmla="*/ 183811 w 1161324"/>
              <a:gd name="connsiteY83" fmla="*/ 408095 h 1169352"/>
              <a:gd name="connsiteX84" fmla="*/ 202453 w 1161324"/>
              <a:gd name="connsiteY84" fmla="*/ 422383 h 1169352"/>
              <a:gd name="connsiteX85" fmla="*/ 185675 w 1161324"/>
              <a:gd name="connsiteY85" fmla="*/ 443815 h 1169352"/>
              <a:gd name="connsiteX86" fmla="*/ 196861 w 1161324"/>
              <a:gd name="connsiteY86" fmla="*/ 461674 h 1169352"/>
              <a:gd name="connsiteX87" fmla="*/ 201521 w 1161324"/>
              <a:gd name="connsiteY87" fmla="*/ 462567 h 1169352"/>
              <a:gd name="connsiteX88" fmla="*/ 207114 w 1161324"/>
              <a:gd name="connsiteY88" fmla="*/ 489654 h 1169352"/>
              <a:gd name="connsiteX89" fmla="*/ 230417 w 1161324"/>
              <a:gd name="connsiteY89" fmla="*/ 501263 h 1169352"/>
              <a:gd name="connsiteX90" fmla="*/ 233213 w 1161324"/>
              <a:gd name="connsiteY90" fmla="*/ 511086 h 1169352"/>
              <a:gd name="connsiteX91" fmla="*/ 242534 w 1161324"/>
              <a:gd name="connsiteY91" fmla="*/ 510194 h 1169352"/>
              <a:gd name="connsiteX92" fmla="*/ 251855 w 1161324"/>
              <a:gd name="connsiteY92" fmla="*/ 521802 h 1169352"/>
              <a:gd name="connsiteX93" fmla="*/ 253720 w 1161324"/>
              <a:gd name="connsiteY93" fmla="*/ 516444 h 1169352"/>
              <a:gd name="connsiteX94" fmla="*/ 261176 w 1161324"/>
              <a:gd name="connsiteY94" fmla="*/ 517337 h 1169352"/>
              <a:gd name="connsiteX95" fmla="*/ 255584 w 1161324"/>
              <a:gd name="connsiteY95" fmla="*/ 536090 h 1169352"/>
              <a:gd name="connsiteX96" fmla="*/ 261176 w 1161324"/>
              <a:gd name="connsiteY96" fmla="*/ 551270 h 1169352"/>
              <a:gd name="connsiteX97" fmla="*/ 249991 w 1161324"/>
              <a:gd name="connsiteY97" fmla="*/ 569130 h 1169352"/>
              <a:gd name="connsiteX98" fmla="*/ 262109 w 1161324"/>
              <a:gd name="connsiteY98" fmla="*/ 588776 h 1169352"/>
              <a:gd name="connsiteX99" fmla="*/ 244398 w 1161324"/>
              <a:gd name="connsiteY99" fmla="*/ 587884 h 1169352"/>
              <a:gd name="connsiteX100" fmla="*/ 258380 w 1161324"/>
              <a:gd name="connsiteY100" fmla="*/ 600385 h 1169352"/>
              <a:gd name="connsiteX101" fmla="*/ 274226 w 1161324"/>
              <a:gd name="connsiteY101" fmla="*/ 620031 h 1169352"/>
              <a:gd name="connsiteX102" fmla="*/ 278887 w 1161324"/>
              <a:gd name="connsiteY102" fmla="*/ 666467 h 1169352"/>
              <a:gd name="connsiteX103" fmla="*/ 291004 w 1161324"/>
              <a:gd name="connsiteY103" fmla="*/ 678075 h 1169352"/>
              <a:gd name="connsiteX104" fmla="*/ 284479 w 1161324"/>
              <a:gd name="connsiteY104" fmla="*/ 688791 h 1169352"/>
              <a:gd name="connsiteX105" fmla="*/ 284479 w 1161324"/>
              <a:gd name="connsiteY105" fmla="*/ 678968 h 1169352"/>
              <a:gd name="connsiteX106" fmla="*/ 275158 w 1161324"/>
              <a:gd name="connsiteY106" fmla="*/ 663788 h 1169352"/>
              <a:gd name="connsiteX107" fmla="*/ 270498 w 1161324"/>
              <a:gd name="connsiteY107" fmla="*/ 633426 h 1169352"/>
              <a:gd name="connsiteX108" fmla="*/ 249991 w 1161324"/>
              <a:gd name="connsiteY108" fmla="*/ 606636 h 1169352"/>
              <a:gd name="connsiteX109" fmla="*/ 225756 w 1161324"/>
              <a:gd name="connsiteY109" fmla="*/ 680754 h 1169352"/>
              <a:gd name="connsiteX110" fmla="*/ 219231 w 1161324"/>
              <a:gd name="connsiteY110" fmla="*/ 706651 h 1169352"/>
              <a:gd name="connsiteX111" fmla="*/ 229485 w 1161324"/>
              <a:gd name="connsiteY111" fmla="*/ 696828 h 1169352"/>
              <a:gd name="connsiteX112" fmla="*/ 238806 w 1161324"/>
              <a:gd name="connsiteY112" fmla="*/ 709330 h 1169352"/>
              <a:gd name="connsiteX113" fmla="*/ 224824 w 1161324"/>
              <a:gd name="connsiteY113" fmla="*/ 707544 h 1169352"/>
              <a:gd name="connsiteX114" fmla="*/ 216435 w 1161324"/>
              <a:gd name="connsiteY114" fmla="*/ 720046 h 1169352"/>
              <a:gd name="connsiteX115" fmla="*/ 167965 w 1161324"/>
              <a:gd name="connsiteY115" fmla="*/ 845064 h 1169352"/>
              <a:gd name="connsiteX116" fmla="*/ 154916 w 1161324"/>
              <a:gd name="connsiteY116" fmla="*/ 848636 h 1169352"/>
              <a:gd name="connsiteX117" fmla="*/ 170762 w 1161324"/>
              <a:gd name="connsiteY117" fmla="*/ 862924 h 1169352"/>
              <a:gd name="connsiteX118" fmla="*/ 172626 w 1161324"/>
              <a:gd name="connsiteY118" fmla="*/ 859352 h 1169352"/>
              <a:gd name="connsiteX119" fmla="*/ 185675 w 1161324"/>
              <a:gd name="connsiteY119" fmla="*/ 865603 h 1169352"/>
              <a:gd name="connsiteX120" fmla="*/ 179151 w 1161324"/>
              <a:gd name="connsiteY120" fmla="*/ 890607 h 1169352"/>
              <a:gd name="connsiteX121" fmla="*/ 192200 w 1161324"/>
              <a:gd name="connsiteY121" fmla="*/ 884356 h 1169352"/>
              <a:gd name="connsiteX122" fmla="*/ 192200 w 1161324"/>
              <a:gd name="connsiteY122" fmla="*/ 892393 h 1169352"/>
              <a:gd name="connsiteX123" fmla="*/ 237874 w 1161324"/>
              <a:gd name="connsiteY123" fmla="*/ 908466 h 1169352"/>
              <a:gd name="connsiteX124" fmla="*/ 249059 w 1161324"/>
              <a:gd name="connsiteY124" fmla="*/ 929898 h 1169352"/>
              <a:gd name="connsiteX125" fmla="*/ 286343 w 1161324"/>
              <a:gd name="connsiteY125" fmla="*/ 933470 h 1169352"/>
              <a:gd name="connsiteX126" fmla="*/ 300325 w 1161324"/>
              <a:gd name="connsiteY126" fmla="*/ 950437 h 1169352"/>
              <a:gd name="connsiteX127" fmla="*/ 315239 w 1161324"/>
              <a:gd name="connsiteY127" fmla="*/ 946865 h 1169352"/>
              <a:gd name="connsiteX128" fmla="*/ 329221 w 1161324"/>
              <a:gd name="connsiteY128" fmla="*/ 954902 h 1169352"/>
              <a:gd name="connsiteX129" fmla="*/ 334813 w 1161324"/>
              <a:gd name="connsiteY129" fmla="*/ 949544 h 1169352"/>
              <a:gd name="connsiteX130" fmla="*/ 362777 w 1161324"/>
              <a:gd name="connsiteY130" fmla="*/ 956688 h 1169352"/>
              <a:gd name="connsiteX131" fmla="*/ 369301 w 1161324"/>
              <a:gd name="connsiteY131" fmla="*/ 937935 h 1169352"/>
              <a:gd name="connsiteX132" fmla="*/ 404722 w 1161324"/>
              <a:gd name="connsiteY132" fmla="*/ 960260 h 1169352"/>
              <a:gd name="connsiteX133" fmla="*/ 410314 w 1161324"/>
              <a:gd name="connsiteY133" fmla="*/ 960260 h 1169352"/>
              <a:gd name="connsiteX134" fmla="*/ 423364 w 1161324"/>
              <a:gd name="connsiteY134" fmla="*/ 963832 h 1169352"/>
              <a:gd name="connsiteX135" fmla="*/ 429889 w 1161324"/>
              <a:gd name="connsiteY135" fmla="*/ 978119 h 1169352"/>
              <a:gd name="connsiteX136" fmla="*/ 429889 w 1161324"/>
              <a:gd name="connsiteY136" fmla="*/ 979012 h 1169352"/>
              <a:gd name="connsiteX137" fmla="*/ 435481 w 1161324"/>
              <a:gd name="connsiteY137" fmla="*/ 970975 h 1169352"/>
              <a:gd name="connsiteX138" fmla="*/ 452259 w 1161324"/>
              <a:gd name="connsiteY138" fmla="*/ 992407 h 1169352"/>
              <a:gd name="connsiteX139" fmla="*/ 470901 w 1161324"/>
              <a:gd name="connsiteY139" fmla="*/ 1000444 h 1169352"/>
              <a:gd name="connsiteX140" fmla="*/ 479290 w 1161324"/>
              <a:gd name="connsiteY140" fmla="*/ 1011159 h 1169352"/>
              <a:gd name="connsiteX141" fmla="*/ 501661 w 1161324"/>
              <a:gd name="connsiteY141" fmla="*/ 1005802 h 1169352"/>
              <a:gd name="connsiteX142" fmla="*/ 536149 w 1161324"/>
              <a:gd name="connsiteY142" fmla="*/ 1020982 h 1169352"/>
              <a:gd name="connsiteX143" fmla="*/ 538946 w 1161324"/>
              <a:gd name="connsiteY143" fmla="*/ 1011159 h 1169352"/>
              <a:gd name="connsiteX144" fmla="*/ 584930 w 1161324"/>
              <a:gd name="connsiteY144" fmla="*/ 1013838 h 1169352"/>
              <a:gd name="connsiteX145" fmla="*/ 588658 w 1161324"/>
              <a:gd name="connsiteY145" fmla="*/ 1013838 h 1169352"/>
              <a:gd name="connsiteX146" fmla="*/ 575609 w 1161324"/>
              <a:gd name="connsiteY146" fmla="*/ 999551 h 1169352"/>
              <a:gd name="connsiteX147" fmla="*/ 576540 w 1161324"/>
              <a:gd name="connsiteY147" fmla="*/ 970082 h 1169352"/>
              <a:gd name="connsiteX148" fmla="*/ 569083 w 1161324"/>
              <a:gd name="connsiteY148" fmla="*/ 965617 h 1169352"/>
              <a:gd name="connsiteX149" fmla="*/ 583997 w 1161324"/>
              <a:gd name="connsiteY149" fmla="*/ 941506 h 1169352"/>
              <a:gd name="connsiteX150" fmla="*/ 581201 w 1161324"/>
              <a:gd name="connsiteY150" fmla="*/ 933469 h 1169352"/>
              <a:gd name="connsiteX151" fmla="*/ 620349 w 1161324"/>
              <a:gd name="connsiteY151" fmla="*/ 917396 h 1169352"/>
              <a:gd name="connsiteX152" fmla="*/ 655770 w 1161324"/>
              <a:gd name="connsiteY152" fmla="*/ 888820 h 1169352"/>
              <a:gd name="connsiteX153" fmla="*/ 681869 w 1161324"/>
              <a:gd name="connsiteY153" fmla="*/ 898643 h 1169352"/>
              <a:gd name="connsiteX154" fmla="*/ 718221 w 1161324"/>
              <a:gd name="connsiteY154" fmla="*/ 907573 h 1169352"/>
              <a:gd name="connsiteX155" fmla="*/ 735931 w 1161324"/>
              <a:gd name="connsiteY155" fmla="*/ 918289 h 1169352"/>
              <a:gd name="connsiteX156" fmla="*/ 736863 w 1161324"/>
              <a:gd name="connsiteY156" fmla="*/ 915312 h 1169352"/>
              <a:gd name="connsiteX157" fmla="*/ 741523 w 1161324"/>
              <a:gd name="connsiteY157" fmla="*/ 916503 h 1169352"/>
              <a:gd name="connsiteX158" fmla="*/ 760165 w 1161324"/>
              <a:gd name="connsiteY158" fmla="*/ 910252 h 1169352"/>
              <a:gd name="connsiteX159" fmla="*/ 758301 w 1161324"/>
              <a:gd name="connsiteY159" fmla="*/ 895964 h 1169352"/>
              <a:gd name="connsiteX160" fmla="*/ 775079 w 1161324"/>
              <a:gd name="connsiteY160" fmla="*/ 907573 h 1169352"/>
              <a:gd name="connsiteX161" fmla="*/ 756437 w 1161324"/>
              <a:gd name="connsiteY161" fmla="*/ 919182 h 1169352"/>
              <a:gd name="connsiteX162" fmla="*/ 772283 w 1161324"/>
              <a:gd name="connsiteY162" fmla="*/ 922754 h 1169352"/>
              <a:gd name="connsiteX163" fmla="*/ 781604 w 1161324"/>
              <a:gd name="connsiteY163" fmla="*/ 919182 h 1169352"/>
              <a:gd name="connsiteX164" fmla="*/ 785332 w 1161324"/>
              <a:gd name="connsiteY164" fmla="*/ 937041 h 1169352"/>
              <a:gd name="connsiteX165" fmla="*/ 803975 w 1161324"/>
              <a:gd name="connsiteY165" fmla="*/ 942399 h 1169352"/>
              <a:gd name="connsiteX166" fmla="*/ 813296 w 1161324"/>
              <a:gd name="connsiteY166" fmla="*/ 942399 h 1169352"/>
              <a:gd name="connsiteX167" fmla="*/ 819821 w 1161324"/>
              <a:gd name="connsiteY167" fmla="*/ 954901 h 1169352"/>
              <a:gd name="connsiteX168" fmla="*/ 826345 w 1161324"/>
              <a:gd name="connsiteY168" fmla="*/ 956687 h 1169352"/>
              <a:gd name="connsiteX169" fmla="*/ 834734 w 1161324"/>
              <a:gd name="connsiteY169" fmla="*/ 955795 h 1169352"/>
              <a:gd name="connsiteX170" fmla="*/ 835666 w 1161324"/>
              <a:gd name="connsiteY170" fmla="*/ 949544 h 1169352"/>
              <a:gd name="connsiteX171" fmla="*/ 856172 w 1161324"/>
              <a:gd name="connsiteY171" fmla="*/ 960260 h 1169352"/>
              <a:gd name="connsiteX172" fmla="*/ 877611 w 1161324"/>
              <a:gd name="connsiteY172" fmla="*/ 947758 h 1169352"/>
              <a:gd name="connsiteX173" fmla="*/ 898117 w 1161324"/>
              <a:gd name="connsiteY173" fmla="*/ 946865 h 1169352"/>
              <a:gd name="connsiteX174" fmla="*/ 894389 w 1161324"/>
              <a:gd name="connsiteY174" fmla="*/ 935257 h 1169352"/>
              <a:gd name="connsiteX175" fmla="*/ 906506 w 1161324"/>
              <a:gd name="connsiteY175" fmla="*/ 926327 h 1169352"/>
              <a:gd name="connsiteX176" fmla="*/ 910235 w 1161324"/>
              <a:gd name="connsiteY176" fmla="*/ 918290 h 1169352"/>
              <a:gd name="connsiteX177" fmla="*/ 922352 w 1161324"/>
              <a:gd name="connsiteY177" fmla="*/ 919182 h 1169352"/>
              <a:gd name="connsiteX178" fmla="*/ 929809 w 1161324"/>
              <a:gd name="connsiteY178" fmla="*/ 905787 h 1169352"/>
              <a:gd name="connsiteX179" fmla="*/ 944723 w 1161324"/>
              <a:gd name="connsiteY179" fmla="*/ 904001 h 1169352"/>
              <a:gd name="connsiteX180" fmla="*/ 946587 w 1161324"/>
              <a:gd name="connsiteY180" fmla="*/ 892393 h 1169352"/>
              <a:gd name="connsiteX181" fmla="*/ 962433 w 1161324"/>
              <a:gd name="connsiteY181" fmla="*/ 887035 h 1169352"/>
              <a:gd name="connsiteX182" fmla="*/ 963365 w 1161324"/>
              <a:gd name="connsiteY182" fmla="*/ 891500 h 1169352"/>
              <a:gd name="connsiteX183" fmla="*/ 963365 w 1161324"/>
              <a:gd name="connsiteY183" fmla="*/ 887035 h 1169352"/>
              <a:gd name="connsiteX184" fmla="*/ 982007 w 1161324"/>
              <a:gd name="connsiteY184" fmla="*/ 879891 h 1169352"/>
              <a:gd name="connsiteX185" fmla="*/ 995057 w 1161324"/>
              <a:gd name="connsiteY185" fmla="*/ 833455 h 1169352"/>
              <a:gd name="connsiteX186" fmla="*/ 978279 w 1161324"/>
              <a:gd name="connsiteY186" fmla="*/ 835241 h 1169352"/>
              <a:gd name="connsiteX187" fmla="*/ 960568 w 1161324"/>
              <a:gd name="connsiteY187" fmla="*/ 836134 h 1169352"/>
              <a:gd name="connsiteX188" fmla="*/ 927012 w 1161324"/>
              <a:gd name="connsiteY188" fmla="*/ 803986 h 1169352"/>
              <a:gd name="connsiteX189" fmla="*/ 931673 w 1161324"/>
              <a:gd name="connsiteY189" fmla="*/ 800414 h 1169352"/>
              <a:gd name="connsiteX190" fmla="*/ 924216 w 1161324"/>
              <a:gd name="connsiteY190" fmla="*/ 789698 h 1169352"/>
              <a:gd name="connsiteX191" fmla="*/ 935401 w 1161324"/>
              <a:gd name="connsiteY191" fmla="*/ 778982 h 1169352"/>
              <a:gd name="connsiteX192" fmla="*/ 934470 w 1161324"/>
              <a:gd name="connsiteY192" fmla="*/ 774518 h 1169352"/>
              <a:gd name="connsiteX193" fmla="*/ 944723 w 1161324"/>
              <a:gd name="connsiteY193" fmla="*/ 773625 h 1169352"/>
              <a:gd name="connsiteX194" fmla="*/ 940995 w 1161324"/>
              <a:gd name="connsiteY194" fmla="*/ 753979 h 1169352"/>
              <a:gd name="connsiteX195" fmla="*/ 907439 w 1161324"/>
              <a:gd name="connsiteY195" fmla="*/ 720939 h 1169352"/>
              <a:gd name="connsiteX196" fmla="*/ 920488 w 1161324"/>
              <a:gd name="connsiteY196" fmla="*/ 715581 h 1169352"/>
              <a:gd name="connsiteX197" fmla="*/ 927945 w 1161324"/>
              <a:gd name="connsiteY197" fmla="*/ 720046 h 1169352"/>
              <a:gd name="connsiteX198" fmla="*/ 957773 w 1161324"/>
              <a:gd name="connsiteY198" fmla="*/ 687898 h 1169352"/>
              <a:gd name="connsiteX199" fmla="*/ 942859 w 1161324"/>
              <a:gd name="connsiteY199" fmla="*/ 675396 h 1169352"/>
              <a:gd name="connsiteX200" fmla="*/ 941927 w 1161324"/>
              <a:gd name="connsiteY200" fmla="*/ 662002 h 1169352"/>
              <a:gd name="connsiteX201" fmla="*/ 947520 w 1161324"/>
              <a:gd name="connsiteY201" fmla="*/ 627175 h 1169352"/>
              <a:gd name="connsiteX202" fmla="*/ 939131 w 1161324"/>
              <a:gd name="connsiteY202" fmla="*/ 611101 h 1169352"/>
              <a:gd name="connsiteX203" fmla="*/ 933538 w 1161324"/>
              <a:gd name="connsiteY203" fmla="*/ 612887 h 1169352"/>
              <a:gd name="connsiteX204" fmla="*/ 935402 w 1161324"/>
              <a:gd name="connsiteY204" fmla="*/ 603064 h 1169352"/>
              <a:gd name="connsiteX205" fmla="*/ 927013 w 1161324"/>
              <a:gd name="connsiteY205" fmla="*/ 601278 h 1169352"/>
              <a:gd name="connsiteX206" fmla="*/ 933538 w 1161324"/>
              <a:gd name="connsiteY206" fmla="*/ 587884 h 1169352"/>
              <a:gd name="connsiteX207" fmla="*/ 927013 w 1161324"/>
              <a:gd name="connsiteY207" fmla="*/ 577168 h 1169352"/>
              <a:gd name="connsiteX208" fmla="*/ 929810 w 1161324"/>
              <a:gd name="connsiteY208" fmla="*/ 568238 h 1169352"/>
              <a:gd name="connsiteX209" fmla="*/ 883204 w 1161324"/>
              <a:gd name="connsiteY209" fmla="*/ 575382 h 1169352"/>
              <a:gd name="connsiteX210" fmla="*/ 882273 w 1161324"/>
              <a:gd name="connsiteY210" fmla="*/ 581633 h 1169352"/>
              <a:gd name="connsiteX211" fmla="*/ 886933 w 1161324"/>
              <a:gd name="connsiteY211" fmla="*/ 586991 h 1169352"/>
              <a:gd name="connsiteX212" fmla="*/ 857106 w 1161324"/>
              <a:gd name="connsiteY212" fmla="*/ 599492 h 1169352"/>
              <a:gd name="connsiteX213" fmla="*/ 860834 w 1161324"/>
              <a:gd name="connsiteY213" fmla="*/ 595920 h 1169352"/>
              <a:gd name="connsiteX214" fmla="*/ 871087 w 1161324"/>
              <a:gd name="connsiteY214" fmla="*/ 586098 h 1169352"/>
              <a:gd name="connsiteX215" fmla="*/ 874816 w 1161324"/>
              <a:gd name="connsiteY215" fmla="*/ 545913 h 1169352"/>
              <a:gd name="connsiteX216" fmla="*/ 901847 w 1161324"/>
              <a:gd name="connsiteY216" fmla="*/ 527160 h 1169352"/>
              <a:gd name="connsiteX217" fmla="*/ 901847 w 1161324"/>
              <a:gd name="connsiteY217" fmla="*/ 507515 h 1169352"/>
              <a:gd name="connsiteX218" fmla="*/ 924218 w 1161324"/>
              <a:gd name="connsiteY218" fmla="*/ 496799 h 1169352"/>
              <a:gd name="connsiteX219" fmla="*/ 946588 w 1161324"/>
              <a:gd name="connsiteY219" fmla="*/ 467032 h 1169352"/>
              <a:gd name="connsiteX220" fmla="*/ 956841 w 1161324"/>
              <a:gd name="connsiteY220" fmla="*/ 460781 h 1169352"/>
              <a:gd name="connsiteX221" fmla="*/ 941928 w 1161324"/>
              <a:gd name="connsiteY221" fmla="*/ 460781 h 1169352"/>
              <a:gd name="connsiteX222" fmla="*/ 950317 w 1161324"/>
              <a:gd name="connsiteY222" fmla="*/ 449173 h 1169352"/>
              <a:gd name="connsiteX223" fmla="*/ 952181 w 1161324"/>
              <a:gd name="connsiteY223" fmla="*/ 449173 h 1169352"/>
              <a:gd name="connsiteX224" fmla="*/ 950317 w 1161324"/>
              <a:gd name="connsiteY224" fmla="*/ 442922 h 1169352"/>
              <a:gd name="connsiteX225" fmla="*/ 962434 w 1161324"/>
              <a:gd name="connsiteY225" fmla="*/ 442922 h 1169352"/>
              <a:gd name="connsiteX226" fmla="*/ 961502 w 1161324"/>
              <a:gd name="connsiteY226" fmla="*/ 437861 h 1169352"/>
              <a:gd name="connsiteX227" fmla="*/ 953735 w 1161324"/>
              <a:gd name="connsiteY227" fmla="*/ 433992 h 1169352"/>
              <a:gd name="connsiteX228" fmla="*/ 951871 w 1161324"/>
              <a:gd name="connsiteY228" fmla="*/ 428634 h 1169352"/>
              <a:gd name="connsiteX229" fmla="*/ 954356 w 1161324"/>
              <a:gd name="connsiteY229" fmla="*/ 420597 h 1169352"/>
              <a:gd name="connsiteX230" fmla="*/ 949385 w 1161324"/>
              <a:gd name="connsiteY230" fmla="*/ 408393 h 1169352"/>
              <a:gd name="connsiteX231" fmla="*/ 941617 w 1161324"/>
              <a:gd name="connsiteY231" fmla="*/ 402737 h 1169352"/>
              <a:gd name="connsiteX232" fmla="*/ 947521 w 1161324"/>
              <a:gd name="connsiteY232" fmla="*/ 386366 h 1169352"/>
              <a:gd name="connsiteX233" fmla="*/ 959638 w 1161324"/>
              <a:gd name="connsiteY233" fmla="*/ 366720 h 1169352"/>
              <a:gd name="connsiteX234" fmla="*/ 959638 w 1161324"/>
              <a:gd name="connsiteY234" fmla="*/ 356897 h 1169352"/>
              <a:gd name="connsiteX235" fmla="*/ 969270 w 1161324"/>
              <a:gd name="connsiteY235" fmla="*/ 346479 h 1169352"/>
              <a:gd name="connsiteX236" fmla="*/ 965231 w 1161324"/>
              <a:gd name="connsiteY236" fmla="*/ 334275 h 1169352"/>
              <a:gd name="connsiteX237" fmla="*/ 958395 w 1161324"/>
              <a:gd name="connsiteY237" fmla="*/ 322368 h 1169352"/>
              <a:gd name="connsiteX238" fmla="*/ 937268 w 1161324"/>
              <a:gd name="connsiteY238" fmla="*/ 313141 h 1169352"/>
              <a:gd name="connsiteX239" fmla="*/ 916140 w 1161324"/>
              <a:gd name="connsiteY239" fmla="*/ 295579 h 1169352"/>
              <a:gd name="connsiteX240" fmla="*/ 899983 w 1161324"/>
              <a:gd name="connsiteY240" fmla="*/ 286351 h 1169352"/>
              <a:gd name="connsiteX241" fmla="*/ 895012 w 1161324"/>
              <a:gd name="connsiteY241" fmla="*/ 277124 h 1169352"/>
              <a:gd name="connsiteX242" fmla="*/ 887866 w 1161324"/>
              <a:gd name="connsiteY242" fmla="*/ 273552 h 1169352"/>
              <a:gd name="connsiteX243" fmla="*/ 870466 w 1161324"/>
              <a:gd name="connsiteY243" fmla="*/ 256287 h 1169352"/>
              <a:gd name="connsiteX244" fmla="*/ 875127 w 1161324"/>
              <a:gd name="connsiteY244" fmla="*/ 233069 h 1169352"/>
              <a:gd name="connsiteX245" fmla="*/ 867981 w 1161324"/>
              <a:gd name="connsiteY245" fmla="*/ 211340 h 1169352"/>
              <a:gd name="connsiteX246" fmla="*/ 871088 w 1161324"/>
              <a:gd name="connsiteY246" fmla="*/ 203303 h 1169352"/>
              <a:gd name="connsiteX247" fmla="*/ 867359 w 1161324"/>
              <a:gd name="connsiteY247" fmla="*/ 201815 h 1169352"/>
              <a:gd name="connsiteX248" fmla="*/ 858970 w 1161324"/>
              <a:gd name="connsiteY248" fmla="*/ 200029 h 1169352"/>
              <a:gd name="connsiteX249" fmla="*/ 840328 w 1161324"/>
              <a:gd name="connsiteY249" fmla="*/ 202708 h 1169352"/>
              <a:gd name="connsiteX250" fmla="*/ 836600 w 1161324"/>
              <a:gd name="connsiteY250" fmla="*/ 189313 h 1169352"/>
              <a:gd name="connsiteX251" fmla="*/ 827279 w 1161324"/>
              <a:gd name="connsiteY251" fmla="*/ 186634 h 1169352"/>
              <a:gd name="connsiteX252" fmla="*/ 831007 w 1161324"/>
              <a:gd name="connsiteY252" fmla="*/ 183062 h 1169352"/>
              <a:gd name="connsiteX253" fmla="*/ 827279 w 1161324"/>
              <a:gd name="connsiteY253" fmla="*/ 178597 h 1169352"/>
              <a:gd name="connsiteX254" fmla="*/ 821686 w 1161324"/>
              <a:gd name="connsiteY254" fmla="*/ 180383 h 1169352"/>
              <a:gd name="connsiteX255" fmla="*/ 813297 w 1161324"/>
              <a:gd name="connsiteY255" fmla="*/ 169667 h 1169352"/>
              <a:gd name="connsiteX256" fmla="*/ 793723 w 1161324"/>
              <a:gd name="connsiteY256" fmla="*/ 164309 h 1169352"/>
              <a:gd name="connsiteX257" fmla="*/ 797451 w 1161324"/>
              <a:gd name="connsiteY257" fmla="*/ 150914 h 1169352"/>
              <a:gd name="connsiteX258" fmla="*/ 790926 w 1161324"/>
              <a:gd name="connsiteY258" fmla="*/ 142878 h 1169352"/>
              <a:gd name="connsiteX259" fmla="*/ 795587 w 1161324"/>
              <a:gd name="connsiteY259" fmla="*/ 131269 h 1169352"/>
              <a:gd name="connsiteX260" fmla="*/ 799315 w 1161324"/>
              <a:gd name="connsiteY260" fmla="*/ 124125 h 1169352"/>
              <a:gd name="connsiteX261" fmla="*/ 780673 w 1161324"/>
              <a:gd name="connsiteY261" fmla="*/ 140199 h 1169352"/>
              <a:gd name="connsiteX262" fmla="*/ 739660 w 1161324"/>
              <a:gd name="connsiteY262" fmla="*/ 139306 h 1169352"/>
              <a:gd name="connsiteX263" fmla="*/ 747117 w 1161324"/>
              <a:gd name="connsiteY263" fmla="*/ 127697 h 1169352"/>
              <a:gd name="connsiteX264" fmla="*/ 740592 w 1161324"/>
              <a:gd name="connsiteY264" fmla="*/ 121446 h 1169352"/>
              <a:gd name="connsiteX265" fmla="*/ 748049 w 1161324"/>
              <a:gd name="connsiteY265" fmla="*/ 106266 h 1169352"/>
              <a:gd name="connsiteX266" fmla="*/ 706104 w 1161324"/>
              <a:gd name="connsiteY266" fmla="*/ 92871 h 1169352"/>
              <a:gd name="connsiteX267" fmla="*/ 707036 w 1161324"/>
              <a:gd name="connsiteY267" fmla="*/ 81262 h 1169352"/>
              <a:gd name="connsiteX268" fmla="*/ 678140 w 1161324"/>
              <a:gd name="connsiteY268" fmla="*/ 68760 h 1169352"/>
              <a:gd name="connsiteX269" fmla="*/ 667887 w 1161324"/>
              <a:gd name="connsiteY269" fmla="*/ 36613 h 1169352"/>
              <a:gd name="connsiteX270" fmla="*/ 650177 w 1161324"/>
              <a:gd name="connsiteY270" fmla="*/ 46435 h 1169352"/>
              <a:gd name="connsiteX271" fmla="*/ 626874 w 1161324"/>
              <a:gd name="connsiteY271" fmla="*/ 0 h 1169352"/>
              <a:gd name="connsiteX272" fmla="*/ 934471 w 1161324"/>
              <a:gd name="connsiteY272" fmla="*/ 873641 h 1169352"/>
              <a:gd name="connsiteX273" fmla="*/ 948453 w 1161324"/>
              <a:gd name="connsiteY273" fmla="*/ 885250 h 1169352"/>
              <a:gd name="connsiteX274" fmla="*/ 934471 w 1161324"/>
              <a:gd name="connsiteY274" fmla="*/ 897752 h 1169352"/>
              <a:gd name="connsiteX275" fmla="*/ 920490 w 1161324"/>
              <a:gd name="connsiteY275" fmla="*/ 885250 h 1169352"/>
              <a:gd name="connsiteX276" fmla="*/ 934471 w 1161324"/>
              <a:gd name="connsiteY276" fmla="*/ 873641 h 1169352"/>
              <a:gd name="connsiteX277" fmla="*/ 728785 w 1161324"/>
              <a:gd name="connsiteY277" fmla="*/ 893882 h 1169352"/>
              <a:gd name="connsiteX278" fmla="*/ 735000 w 1161324"/>
              <a:gd name="connsiteY278" fmla="*/ 913826 h 1169352"/>
              <a:gd name="connsiteX279" fmla="*/ 728475 w 1161324"/>
              <a:gd name="connsiteY279" fmla="*/ 894180 h 1169352"/>
              <a:gd name="connsiteX280" fmla="*/ 728785 w 1161324"/>
              <a:gd name="connsiteY280" fmla="*/ 893883 h 1169352"/>
              <a:gd name="connsiteX281" fmla="*/ 1150100 w 1161324"/>
              <a:gd name="connsiteY281" fmla="*/ 974549 h 1169352"/>
              <a:gd name="connsiteX282" fmla="*/ 1137982 w 1161324"/>
              <a:gd name="connsiteY282" fmla="*/ 994195 h 1169352"/>
              <a:gd name="connsiteX283" fmla="*/ 1137982 w 1161324"/>
              <a:gd name="connsiteY283" fmla="*/ 1012054 h 1169352"/>
              <a:gd name="connsiteX284" fmla="*/ 1120893 w 1161324"/>
              <a:gd name="connsiteY284" fmla="*/ 1005804 h 1169352"/>
              <a:gd name="connsiteX285" fmla="*/ 1111572 w 1161324"/>
              <a:gd name="connsiteY285" fmla="*/ 1017412 h 1169352"/>
              <a:gd name="connsiteX286" fmla="*/ 1099455 w 1161324"/>
              <a:gd name="connsiteY286" fmla="*/ 1017412 h 1169352"/>
              <a:gd name="connsiteX287" fmla="*/ 1089202 w 1161324"/>
              <a:gd name="connsiteY287" fmla="*/ 1026342 h 1169352"/>
              <a:gd name="connsiteX288" fmla="*/ 1084541 w 1161324"/>
              <a:gd name="connsiteY288" fmla="*/ 1022770 h 1169352"/>
              <a:gd name="connsiteX289" fmla="*/ 1079881 w 1161324"/>
              <a:gd name="connsiteY289" fmla="*/ 1042714 h 1169352"/>
              <a:gd name="connsiteX290" fmla="*/ 1068695 w 1161324"/>
              <a:gd name="connsiteY290" fmla="*/ 1046286 h 1169352"/>
              <a:gd name="connsiteX291" fmla="*/ 1080813 w 1161324"/>
              <a:gd name="connsiteY291" fmla="*/ 1059681 h 1169352"/>
              <a:gd name="connsiteX292" fmla="*/ 1069627 w 1161324"/>
              <a:gd name="connsiteY292" fmla="*/ 1073075 h 1169352"/>
              <a:gd name="connsiteX293" fmla="*/ 1086405 w 1161324"/>
              <a:gd name="connsiteY293" fmla="*/ 1085577 h 1169352"/>
              <a:gd name="connsiteX294" fmla="*/ 1074288 w 1161324"/>
              <a:gd name="connsiteY294" fmla="*/ 1102544 h 1169352"/>
              <a:gd name="connsiteX295" fmla="*/ 1091066 w 1161324"/>
              <a:gd name="connsiteY295" fmla="*/ 1102544 h 1169352"/>
              <a:gd name="connsiteX296" fmla="*/ 1077084 w 1161324"/>
              <a:gd name="connsiteY296" fmla="*/ 1120404 h 1169352"/>
              <a:gd name="connsiteX297" fmla="*/ 1090134 w 1161324"/>
              <a:gd name="connsiteY297" fmla="*/ 1133799 h 1169352"/>
              <a:gd name="connsiteX298" fmla="*/ 1088270 w 1161324"/>
              <a:gd name="connsiteY298" fmla="*/ 1143621 h 1169352"/>
              <a:gd name="connsiteX299" fmla="*/ 1116233 w 1161324"/>
              <a:gd name="connsiteY299" fmla="*/ 1151658 h 1169352"/>
              <a:gd name="connsiteX300" fmla="*/ 1128350 w 1161324"/>
              <a:gd name="connsiteY300" fmla="*/ 1165946 h 1169352"/>
              <a:gd name="connsiteX301" fmla="*/ 1133011 w 1161324"/>
              <a:gd name="connsiteY301" fmla="*/ 1146300 h 1169352"/>
              <a:gd name="connsiteX302" fmla="*/ 1140779 w 1161324"/>
              <a:gd name="connsiteY302" fmla="*/ 1140050 h 1169352"/>
              <a:gd name="connsiteX303" fmla="*/ 1134875 w 1161324"/>
              <a:gd name="connsiteY303" fmla="*/ 1138264 h 1169352"/>
              <a:gd name="connsiteX304" fmla="*/ 1140779 w 1161324"/>
              <a:gd name="connsiteY304" fmla="*/ 1136478 h 1169352"/>
              <a:gd name="connsiteX305" fmla="*/ 1146371 w 1161324"/>
              <a:gd name="connsiteY305" fmla="*/ 1098079 h 1169352"/>
              <a:gd name="connsiteX306" fmla="*/ 1161285 w 1161324"/>
              <a:gd name="connsiteY306" fmla="*/ 1060574 h 1169352"/>
              <a:gd name="connsiteX307" fmla="*/ 1158489 w 1161324"/>
              <a:gd name="connsiteY307" fmla="*/ 1029021 h 1169352"/>
              <a:gd name="connsiteX308" fmla="*/ 1156935 w 1161324"/>
              <a:gd name="connsiteY308" fmla="*/ 1026342 h 1169352"/>
              <a:gd name="connsiteX309" fmla="*/ 1150100 w 1161324"/>
              <a:gd name="connsiteY309" fmla="*/ 1017412 h 1169352"/>
              <a:gd name="connsiteX310" fmla="*/ 1150100 w 1161324"/>
              <a:gd name="connsiteY310" fmla="*/ 974549 h 1169352"/>
              <a:gd name="connsiteX311" fmla="*/ 1156935 w 1161324"/>
              <a:gd name="connsiteY311" fmla="*/ 1026342 h 1169352"/>
              <a:gd name="connsiteX312" fmla="*/ 1157557 w 1161324"/>
              <a:gd name="connsiteY312" fmla="*/ 1025450 h 1169352"/>
              <a:gd name="connsiteX313" fmla="*/ 1151032 w 1161324"/>
              <a:gd name="connsiteY313" fmla="*/ 1015627 h 1169352"/>
              <a:gd name="connsiteX314" fmla="*/ 1156935 w 1161324"/>
              <a:gd name="connsiteY314" fmla="*/ 1026343 h 11693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</a:cxnLst>
            <a:rect l="l" t="t" r="r" b="b"/>
            <a:pathLst>
              <a:path w="1161324" h="1169352">
                <a:moveTo>
                  <a:pt x="626875" y="1"/>
                </a:moveTo>
                <a:cubicBezTo>
                  <a:pt x="616616" y="1788"/>
                  <a:pt x="605442" y="2679"/>
                  <a:pt x="594251" y="3573"/>
                </a:cubicBezTo>
                <a:cubicBezTo>
                  <a:pt x="585857" y="4466"/>
                  <a:pt x="554794" y="6246"/>
                  <a:pt x="551063" y="16968"/>
                </a:cubicBezTo>
                <a:cubicBezTo>
                  <a:pt x="549198" y="21435"/>
                  <a:pt x="541742" y="64293"/>
                  <a:pt x="541742" y="70547"/>
                </a:cubicBezTo>
                <a:cubicBezTo>
                  <a:pt x="541742" y="73227"/>
                  <a:pt x="546402" y="73225"/>
                  <a:pt x="546402" y="75012"/>
                </a:cubicBezTo>
                <a:cubicBezTo>
                  <a:pt x="546402" y="76799"/>
                  <a:pt x="542675" y="73225"/>
                  <a:pt x="540810" y="75012"/>
                </a:cubicBezTo>
                <a:cubicBezTo>
                  <a:pt x="538944" y="76799"/>
                  <a:pt x="538013" y="81261"/>
                  <a:pt x="538946" y="83942"/>
                </a:cubicBezTo>
                <a:cubicBezTo>
                  <a:pt x="539878" y="89303"/>
                  <a:pt x="550132" y="91976"/>
                  <a:pt x="547335" y="97337"/>
                </a:cubicBezTo>
                <a:cubicBezTo>
                  <a:pt x="544537" y="102697"/>
                  <a:pt x="534288" y="101800"/>
                  <a:pt x="528692" y="104481"/>
                </a:cubicBezTo>
                <a:cubicBezTo>
                  <a:pt x="522164" y="108055"/>
                  <a:pt x="517510" y="113409"/>
                  <a:pt x="510982" y="116089"/>
                </a:cubicBezTo>
                <a:cubicBezTo>
                  <a:pt x="494195" y="125024"/>
                  <a:pt x="431758" y="126797"/>
                  <a:pt x="422432" y="141093"/>
                </a:cubicBezTo>
                <a:cubicBezTo>
                  <a:pt x="409375" y="162536"/>
                  <a:pt x="418698" y="168775"/>
                  <a:pt x="428956" y="170562"/>
                </a:cubicBezTo>
                <a:cubicBezTo>
                  <a:pt x="424293" y="170562"/>
                  <a:pt x="420570" y="170562"/>
                  <a:pt x="416839" y="171454"/>
                </a:cubicBezTo>
                <a:cubicBezTo>
                  <a:pt x="400984" y="175921"/>
                  <a:pt x="405665" y="187529"/>
                  <a:pt x="384215" y="184849"/>
                </a:cubicBezTo>
                <a:cubicBezTo>
                  <a:pt x="379552" y="183956"/>
                  <a:pt x="376761" y="177706"/>
                  <a:pt x="372098" y="175026"/>
                </a:cubicBezTo>
                <a:cubicBezTo>
                  <a:pt x="359041" y="168772"/>
                  <a:pt x="341346" y="166099"/>
                  <a:pt x="327356" y="160738"/>
                </a:cubicBezTo>
                <a:cubicBezTo>
                  <a:pt x="297513" y="150017"/>
                  <a:pt x="352544" y="172350"/>
                  <a:pt x="314307" y="166989"/>
                </a:cubicBezTo>
                <a:cubicBezTo>
                  <a:pt x="313374" y="166989"/>
                  <a:pt x="303120" y="138415"/>
                  <a:pt x="305918" y="135735"/>
                </a:cubicBezTo>
                <a:cubicBezTo>
                  <a:pt x="307783" y="133948"/>
                  <a:pt x="310578" y="134842"/>
                  <a:pt x="311510" y="133056"/>
                </a:cubicBezTo>
                <a:cubicBezTo>
                  <a:pt x="313376" y="129482"/>
                  <a:pt x="315241" y="124126"/>
                  <a:pt x="311510" y="123233"/>
                </a:cubicBezTo>
                <a:cubicBezTo>
                  <a:pt x="304982" y="119659"/>
                  <a:pt x="297533" y="123233"/>
                  <a:pt x="290072" y="123233"/>
                </a:cubicBezTo>
                <a:cubicBezTo>
                  <a:pt x="288207" y="123233"/>
                  <a:pt x="285412" y="125020"/>
                  <a:pt x="283547" y="124125"/>
                </a:cubicBezTo>
                <a:cubicBezTo>
                  <a:pt x="276086" y="122338"/>
                  <a:pt x="269570" y="118770"/>
                  <a:pt x="262109" y="115196"/>
                </a:cubicBezTo>
                <a:cubicBezTo>
                  <a:pt x="261176" y="114302"/>
                  <a:pt x="259312" y="108943"/>
                  <a:pt x="259312" y="110731"/>
                </a:cubicBezTo>
                <a:cubicBezTo>
                  <a:pt x="260245" y="116985"/>
                  <a:pt x="263973" y="123229"/>
                  <a:pt x="263973" y="129483"/>
                </a:cubicBezTo>
                <a:cubicBezTo>
                  <a:pt x="263973" y="131270"/>
                  <a:pt x="259312" y="132161"/>
                  <a:pt x="259312" y="134841"/>
                </a:cubicBezTo>
                <a:cubicBezTo>
                  <a:pt x="258380" y="140202"/>
                  <a:pt x="259311" y="147340"/>
                  <a:pt x="261176" y="152701"/>
                </a:cubicBezTo>
                <a:cubicBezTo>
                  <a:pt x="263042" y="155381"/>
                  <a:pt x="268633" y="155379"/>
                  <a:pt x="269565" y="158059"/>
                </a:cubicBezTo>
                <a:cubicBezTo>
                  <a:pt x="272363" y="162526"/>
                  <a:pt x="270496" y="169665"/>
                  <a:pt x="272362" y="174133"/>
                </a:cubicBezTo>
                <a:cubicBezTo>
                  <a:pt x="273294" y="175920"/>
                  <a:pt x="278887" y="173239"/>
                  <a:pt x="278887" y="175025"/>
                </a:cubicBezTo>
                <a:cubicBezTo>
                  <a:pt x="278887" y="182173"/>
                  <a:pt x="273295" y="189309"/>
                  <a:pt x="271430" y="195564"/>
                </a:cubicBezTo>
                <a:cubicBezTo>
                  <a:pt x="270497" y="199138"/>
                  <a:pt x="272360" y="200029"/>
                  <a:pt x="274226" y="200029"/>
                </a:cubicBezTo>
                <a:cubicBezTo>
                  <a:pt x="271428" y="206283"/>
                  <a:pt x="269567" y="212527"/>
                  <a:pt x="267701" y="218782"/>
                </a:cubicBezTo>
                <a:cubicBezTo>
                  <a:pt x="264903" y="228610"/>
                  <a:pt x="286344" y="235743"/>
                  <a:pt x="284479" y="245571"/>
                </a:cubicBezTo>
                <a:cubicBezTo>
                  <a:pt x="282614" y="250932"/>
                  <a:pt x="271433" y="242892"/>
                  <a:pt x="265837" y="242892"/>
                </a:cubicBezTo>
                <a:cubicBezTo>
                  <a:pt x="260241" y="241999"/>
                  <a:pt x="255587" y="244679"/>
                  <a:pt x="249991" y="243785"/>
                </a:cubicBezTo>
                <a:cubicBezTo>
                  <a:pt x="244395" y="242891"/>
                  <a:pt x="243469" y="224136"/>
                  <a:pt x="238806" y="230390"/>
                </a:cubicBezTo>
                <a:cubicBezTo>
                  <a:pt x="234143" y="236644"/>
                  <a:pt x="237877" y="248248"/>
                  <a:pt x="231349" y="250929"/>
                </a:cubicBezTo>
                <a:cubicBezTo>
                  <a:pt x="208966" y="259863"/>
                  <a:pt x="216440" y="228606"/>
                  <a:pt x="208046" y="225032"/>
                </a:cubicBezTo>
                <a:cubicBezTo>
                  <a:pt x="203383" y="223245"/>
                  <a:pt x="199660" y="230389"/>
                  <a:pt x="194997" y="233069"/>
                </a:cubicBezTo>
                <a:cubicBezTo>
                  <a:pt x="188468" y="235749"/>
                  <a:pt x="182882" y="236639"/>
                  <a:pt x="177286" y="240213"/>
                </a:cubicBezTo>
                <a:cubicBezTo>
                  <a:pt x="175421" y="240213"/>
                  <a:pt x="175423" y="244678"/>
                  <a:pt x="174490" y="243785"/>
                </a:cubicBezTo>
                <a:cubicBezTo>
                  <a:pt x="170760" y="236637"/>
                  <a:pt x="155850" y="198241"/>
                  <a:pt x="151187" y="201814"/>
                </a:cubicBezTo>
                <a:cubicBezTo>
                  <a:pt x="148389" y="203601"/>
                  <a:pt x="148393" y="209852"/>
                  <a:pt x="145595" y="208065"/>
                </a:cubicBezTo>
                <a:cubicBezTo>
                  <a:pt x="140932" y="205385"/>
                  <a:pt x="144665" y="196458"/>
                  <a:pt x="140002" y="193777"/>
                </a:cubicBezTo>
                <a:cubicBezTo>
                  <a:pt x="135339" y="191097"/>
                  <a:pt x="128820" y="196456"/>
                  <a:pt x="123224" y="196456"/>
                </a:cubicBezTo>
                <a:cubicBezTo>
                  <a:pt x="120426" y="196456"/>
                  <a:pt x="116700" y="191098"/>
                  <a:pt x="114835" y="192884"/>
                </a:cubicBezTo>
                <a:cubicBezTo>
                  <a:pt x="109239" y="196458"/>
                  <a:pt x="112974" y="208064"/>
                  <a:pt x="107378" y="209851"/>
                </a:cubicBezTo>
                <a:cubicBezTo>
                  <a:pt x="100850" y="211638"/>
                  <a:pt x="96196" y="200028"/>
                  <a:pt x="89668" y="200028"/>
                </a:cubicBezTo>
                <a:cubicBezTo>
                  <a:pt x="85938" y="200922"/>
                  <a:pt x="88738" y="211637"/>
                  <a:pt x="85007" y="211637"/>
                </a:cubicBezTo>
                <a:cubicBezTo>
                  <a:pt x="79412" y="209850"/>
                  <a:pt x="82214" y="199136"/>
                  <a:pt x="76618" y="197349"/>
                </a:cubicBezTo>
                <a:cubicBezTo>
                  <a:pt x="70090" y="195562"/>
                  <a:pt x="63572" y="202707"/>
                  <a:pt x="57044" y="203600"/>
                </a:cubicBezTo>
                <a:cubicBezTo>
                  <a:pt x="34661" y="209855"/>
                  <a:pt x="57982" y="198242"/>
                  <a:pt x="47723" y="198242"/>
                </a:cubicBezTo>
                <a:cubicBezTo>
                  <a:pt x="39330" y="198242"/>
                  <a:pt x="8575" y="209851"/>
                  <a:pt x="7642" y="209851"/>
                </a:cubicBezTo>
                <a:cubicBezTo>
                  <a:pt x="-11943" y="258099"/>
                  <a:pt x="46792" y="216990"/>
                  <a:pt x="43995" y="227711"/>
                </a:cubicBezTo>
                <a:cubicBezTo>
                  <a:pt x="43062" y="233072"/>
                  <a:pt x="28148" y="231280"/>
                  <a:pt x="30013" y="236641"/>
                </a:cubicBezTo>
                <a:cubicBezTo>
                  <a:pt x="32811" y="242895"/>
                  <a:pt x="43991" y="241104"/>
                  <a:pt x="50519" y="244678"/>
                </a:cubicBezTo>
                <a:cubicBezTo>
                  <a:pt x="53317" y="246465"/>
                  <a:pt x="44929" y="242892"/>
                  <a:pt x="41198" y="242892"/>
                </a:cubicBezTo>
                <a:cubicBezTo>
                  <a:pt x="35603" y="241998"/>
                  <a:pt x="30015" y="243784"/>
                  <a:pt x="25352" y="241999"/>
                </a:cubicBezTo>
                <a:lnTo>
                  <a:pt x="24420" y="241107"/>
                </a:lnTo>
                <a:cubicBezTo>
                  <a:pt x="30016" y="250041"/>
                  <a:pt x="38402" y="262537"/>
                  <a:pt x="38402" y="264325"/>
                </a:cubicBezTo>
                <a:cubicBezTo>
                  <a:pt x="38402" y="266111"/>
                  <a:pt x="33742" y="262539"/>
                  <a:pt x="31877" y="262539"/>
                </a:cubicBezTo>
                <a:cubicBezTo>
                  <a:pt x="22551" y="262539"/>
                  <a:pt x="13240" y="261646"/>
                  <a:pt x="3914" y="263431"/>
                </a:cubicBezTo>
                <a:cubicBezTo>
                  <a:pt x="2049" y="263431"/>
                  <a:pt x="-747" y="266109"/>
                  <a:pt x="185" y="267003"/>
                </a:cubicBezTo>
                <a:cubicBezTo>
                  <a:pt x="7646" y="271470"/>
                  <a:pt x="19758" y="268783"/>
                  <a:pt x="22556" y="279505"/>
                </a:cubicBezTo>
                <a:cubicBezTo>
                  <a:pt x="24421" y="285759"/>
                  <a:pt x="18825" y="295577"/>
                  <a:pt x="24420" y="299151"/>
                </a:cubicBezTo>
                <a:cubicBezTo>
                  <a:pt x="30016" y="303618"/>
                  <a:pt x="39331" y="298259"/>
                  <a:pt x="45859" y="295579"/>
                </a:cubicBezTo>
                <a:cubicBezTo>
                  <a:pt x="47724" y="294685"/>
                  <a:pt x="43994" y="290221"/>
                  <a:pt x="45859" y="289328"/>
                </a:cubicBezTo>
                <a:cubicBezTo>
                  <a:pt x="69174" y="287541"/>
                  <a:pt x="54241" y="298253"/>
                  <a:pt x="66365" y="307187"/>
                </a:cubicBezTo>
                <a:cubicBezTo>
                  <a:pt x="69163" y="309868"/>
                  <a:pt x="73820" y="306294"/>
                  <a:pt x="77551" y="307187"/>
                </a:cubicBezTo>
                <a:cubicBezTo>
                  <a:pt x="83146" y="309868"/>
                  <a:pt x="90597" y="321473"/>
                  <a:pt x="96193" y="325047"/>
                </a:cubicBezTo>
                <a:cubicBezTo>
                  <a:pt x="103654" y="329515"/>
                  <a:pt x="100848" y="317010"/>
                  <a:pt x="111107" y="317903"/>
                </a:cubicBezTo>
                <a:cubicBezTo>
                  <a:pt x="130691" y="319690"/>
                  <a:pt x="121361" y="331292"/>
                  <a:pt x="119496" y="342907"/>
                </a:cubicBezTo>
                <a:lnTo>
                  <a:pt x="119496" y="343799"/>
                </a:lnTo>
                <a:cubicBezTo>
                  <a:pt x="119496" y="342906"/>
                  <a:pt x="120427" y="342014"/>
                  <a:pt x="121360" y="341120"/>
                </a:cubicBezTo>
                <a:cubicBezTo>
                  <a:pt x="127888" y="338440"/>
                  <a:pt x="135337" y="343799"/>
                  <a:pt x="142798" y="343799"/>
                </a:cubicBezTo>
                <a:cubicBezTo>
                  <a:pt x="145596" y="342906"/>
                  <a:pt x="146525" y="340227"/>
                  <a:pt x="149323" y="340227"/>
                </a:cubicBezTo>
                <a:cubicBezTo>
                  <a:pt x="150256" y="341121"/>
                  <a:pt x="149323" y="343799"/>
                  <a:pt x="150255" y="344692"/>
                </a:cubicBezTo>
                <a:cubicBezTo>
                  <a:pt x="150955" y="345363"/>
                  <a:pt x="154313" y="344133"/>
                  <a:pt x="155537" y="343800"/>
                </a:cubicBezTo>
                <a:cubicBezTo>
                  <a:pt x="149880" y="347312"/>
                  <a:pt x="139091" y="350131"/>
                  <a:pt x="140934" y="357195"/>
                </a:cubicBezTo>
                <a:cubicBezTo>
                  <a:pt x="141867" y="361662"/>
                  <a:pt x="181015" y="351830"/>
                  <a:pt x="180083" y="363446"/>
                </a:cubicBezTo>
                <a:cubicBezTo>
                  <a:pt x="179150" y="383102"/>
                  <a:pt x="143710" y="392019"/>
                  <a:pt x="181947" y="395593"/>
                </a:cubicBezTo>
                <a:lnTo>
                  <a:pt x="182879" y="395593"/>
                </a:lnTo>
                <a:cubicBezTo>
                  <a:pt x="181946" y="398274"/>
                  <a:pt x="181946" y="401841"/>
                  <a:pt x="183811" y="408095"/>
                </a:cubicBezTo>
                <a:cubicBezTo>
                  <a:pt x="183811" y="408989"/>
                  <a:pt x="206184" y="414342"/>
                  <a:pt x="202453" y="422383"/>
                </a:cubicBezTo>
                <a:cubicBezTo>
                  <a:pt x="200588" y="425957"/>
                  <a:pt x="181945" y="434880"/>
                  <a:pt x="185675" y="443815"/>
                </a:cubicBezTo>
                <a:cubicBezTo>
                  <a:pt x="188473" y="450069"/>
                  <a:pt x="193130" y="456314"/>
                  <a:pt x="196861" y="461674"/>
                </a:cubicBezTo>
                <a:cubicBezTo>
                  <a:pt x="197793" y="462568"/>
                  <a:pt x="200589" y="461674"/>
                  <a:pt x="201521" y="462567"/>
                </a:cubicBezTo>
                <a:cubicBezTo>
                  <a:pt x="205252" y="467034"/>
                  <a:pt x="206181" y="486974"/>
                  <a:pt x="207114" y="489654"/>
                </a:cubicBezTo>
                <a:cubicBezTo>
                  <a:pt x="222969" y="519139"/>
                  <a:pt x="213630" y="486074"/>
                  <a:pt x="230417" y="501263"/>
                </a:cubicBezTo>
                <a:cubicBezTo>
                  <a:pt x="233215" y="503050"/>
                  <a:pt x="230415" y="509299"/>
                  <a:pt x="233213" y="511086"/>
                </a:cubicBezTo>
                <a:cubicBezTo>
                  <a:pt x="236011" y="512873"/>
                  <a:pt x="239736" y="509299"/>
                  <a:pt x="242534" y="510194"/>
                </a:cubicBezTo>
                <a:cubicBezTo>
                  <a:pt x="246265" y="512874"/>
                  <a:pt x="247192" y="520016"/>
                  <a:pt x="251855" y="521802"/>
                </a:cubicBezTo>
                <a:cubicBezTo>
                  <a:pt x="253721" y="522696"/>
                  <a:pt x="251854" y="517338"/>
                  <a:pt x="253720" y="516444"/>
                </a:cubicBezTo>
                <a:cubicBezTo>
                  <a:pt x="256517" y="515551"/>
                  <a:pt x="261176" y="515552"/>
                  <a:pt x="261176" y="517337"/>
                </a:cubicBezTo>
                <a:cubicBezTo>
                  <a:pt x="261176" y="523591"/>
                  <a:pt x="255584" y="529835"/>
                  <a:pt x="255584" y="536090"/>
                </a:cubicBezTo>
                <a:cubicBezTo>
                  <a:pt x="255584" y="541450"/>
                  <a:pt x="262109" y="545910"/>
                  <a:pt x="261176" y="551270"/>
                </a:cubicBezTo>
                <a:cubicBezTo>
                  <a:pt x="260244" y="558418"/>
                  <a:pt x="251856" y="561982"/>
                  <a:pt x="249991" y="569130"/>
                </a:cubicBezTo>
                <a:cubicBezTo>
                  <a:pt x="248126" y="576278"/>
                  <a:pt x="268637" y="585202"/>
                  <a:pt x="262109" y="588776"/>
                </a:cubicBezTo>
                <a:cubicBezTo>
                  <a:pt x="256513" y="591456"/>
                  <a:pt x="249994" y="589669"/>
                  <a:pt x="244398" y="587884"/>
                </a:cubicBezTo>
                <a:cubicBezTo>
                  <a:pt x="249994" y="591458"/>
                  <a:pt x="254650" y="595918"/>
                  <a:pt x="258380" y="600385"/>
                </a:cubicBezTo>
                <a:cubicBezTo>
                  <a:pt x="263976" y="606640"/>
                  <a:pt x="270495" y="612883"/>
                  <a:pt x="274226" y="620031"/>
                </a:cubicBezTo>
                <a:cubicBezTo>
                  <a:pt x="281687" y="633433"/>
                  <a:pt x="271426" y="654851"/>
                  <a:pt x="278887" y="666467"/>
                </a:cubicBezTo>
                <a:cubicBezTo>
                  <a:pt x="282617" y="670934"/>
                  <a:pt x="289139" y="672715"/>
                  <a:pt x="291004" y="678075"/>
                </a:cubicBezTo>
                <a:cubicBezTo>
                  <a:pt x="291937" y="681649"/>
                  <a:pt x="289142" y="687898"/>
                  <a:pt x="284479" y="688791"/>
                </a:cubicBezTo>
                <a:cubicBezTo>
                  <a:pt x="281681" y="689685"/>
                  <a:pt x="285412" y="681649"/>
                  <a:pt x="284479" y="678968"/>
                </a:cubicBezTo>
                <a:cubicBezTo>
                  <a:pt x="282614" y="673608"/>
                  <a:pt x="277023" y="669148"/>
                  <a:pt x="275158" y="663788"/>
                </a:cubicBezTo>
                <a:cubicBezTo>
                  <a:pt x="265832" y="635197"/>
                  <a:pt x="283554" y="660230"/>
                  <a:pt x="270498" y="633426"/>
                </a:cubicBezTo>
                <a:cubicBezTo>
                  <a:pt x="266767" y="624491"/>
                  <a:pt x="253722" y="604849"/>
                  <a:pt x="249991" y="606636"/>
                </a:cubicBezTo>
                <a:cubicBezTo>
                  <a:pt x="239732" y="613784"/>
                  <a:pt x="229487" y="666459"/>
                  <a:pt x="225756" y="680754"/>
                </a:cubicBezTo>
                <a:cubicBezTo>
                  <a:pt x="223891" y="689689"/>
                  <a:pt x="209905" y="703971"/>
                  <a:pt x="219231" y="706651"/>
                </a:cubicBezTo>
                <a:cubicBezTo>
                  <a:pt x="223894" y="708438"/>
                  <a:pt x="224822" y="695935"/>
                  <a:pt x="229485" y="696828"/>
                </a:cubicBezTo>
                <a:cubicBezTo>
                  <a:pt x="235080" y="697722"/>
                  <a:pt x="241604" y="704863"/>
                  <a:pt x="238806" y="709330"/>
                </a:cubicBezTo>
                <a:cubicBezTo>
                  <a:pt x="236941" y="713798"/>
                  <a:pt x="228555" y="705757"/>
                  <a:pt x="224824" y="707544"/>
                </a:cubicBezTo>
                <a:cubicBezTo>
                  <a:pt x="220161" y="709331"/>
                  <a:pt x="218300" y="715579"/>
                  <a:pt x="216435" y="720046"/>
                </a:cubicBezTo>
                <a:cubicBezTo>
                  <a:pt x="206176" y="746850"/>
                  <a:pt x="195011" y="832556"/>
                  <a:pt x="167965" y="845064"/>
                </a:cubicBezTo>
                <a:cubicBezTo>
                  <a:pt x="164235" y="846851"/>
                  <a:pt x="160511" y="847743"/>
                  <a:pt x="154916" y="848636"/>
                </a:cubicBezTo>
                <a:cubicBezTo>
                  <a:pt x="160511" y="853997"/>
                  <a:pt x="170762" y="862924"/>
                  <a:pt x="170762" y="862924"/>
                </a:cubicBezTo>
                <a:cubicBezTo>
                  <a:pt x="172627" y="863818"/>
                  <a:pt x="171693" y="859352"/>
                  <a:pt x="172626" y="859352"/>
                </a:cubicBezTo>
                <a:cubicBezTo>
                  <a:pt x="177289" y="860246"/>
                  <a:pt x="182878" y="862029"/>
                  <a:pt x="185675" y="865603"/>
                </a:cubicBezTo>
                <a:cubicBezTo>
                  <a:pt x="194069" y="874537"/>
                  <a:pt x="167027" y="885246"/>
                  <a:pt x="179151" y="890607"/>
                </a:cubicBezTo>
                <a:cubicBezTo>
                  <a:pt x="184746" y="892394"/>
                  <a:pt x="190335" y="882569"/>
                  <a:pt x="192200" y="884356"/>
                </a:cubicBezTo>
                <a:cubicBezTo>
                  <a:pt x="193133" y="886143"/>
                  <a:pt x="190335" y="890605"/>
                  <a:pt x="192200" y="892393"/>
                </a:cubicBezTo>
                <a:cubicBezTo>
                  <a:pt x="205257" y="904008"/>
                  <a:pt x="225750" y="899532"/>
                  <a:pt x="237874" y="908466"/>
                </a:cubicBezTo>
                <a:cubicBezTo>
                  <a:pt x="238806" y="909360"/>
                  <a:pt x="248126" y="929898"/>
                  <a:pt x="249059" y="929898"/>
                </a:cubicBezTo>
                <a:cubicBezTo>
                  <a:pt x="261183" y="938833"/>
                  <a:pt x="273287" y="922748"/>
                  <a:pt x="286343" y="933470"/>
                </a:cubicBezTo>
                <a:cubicBezTo>
                  <a:pt x="292872" y="938831"/>
                  <a:pt x="288201" y="950437"/>
                  <a:pt x="300325" y="950437"/>
                </a:cubicBezTo>
                <a:cubicBezTo>
                  <a:pt x="305921" y="951330"/>
                  <a:pt x="309643" y="945971"/>
                  <a:pt x="315239" y="946865"/>
                </a:cubicBezTo>
                <a:cubicBezTo>
                  <a:pt x="320834" y="947758"/>
                  <a:pt x="323625" y="954008"/>
                  <a:pt x="329221" y="954902"/>
                </a:cubicBezTo>
                <a:cubicBezTo>
                  <a:pt x="332018" y="954902"/>
                  <a:pt x="332015" y="949544"/>
                  <a:pt x="334813" y="949544"/>
                </a:cubicBezTo>
                <a:cubicBezTo>
                  <a:pt x="344139" y="948650"/>
                  <a:pt x="352518" y="955794"/>
                  <a:pt x="362777" y="956688"/>
                </a:cubicBezTo>
                <a:cubicBezTo>
                  <a:pt x="362777" y="956688"/>
                  <a:pt x="358110" y="936148"/>
                  <a:pt x="369301" y="937935"/>
                </a:cubicBezTo>
                <a:cubicBezTo>
                  <a:pt x="385156" y="940615"/>
                  <a:pt x="394463" y="951325"/>
                  <a:pt x="404722" y="960260"/>
                </a:cubicBezTo>
                <a:cubicBezTo>
                  <a:pt x="405654" y="961153"/>
                  <a:pt x="408449" y="960260"/>
                  <a:pt x="410314" y="960260"/>
                </a:cubicBezTo>
                <a:cubicBezTo>
                  <a:pt x="414977" y="961153"/>
                  <a:pt x="420566" y="961151"/>
                  <a:pt x="423364" y="963832"/>
                </a:cubicBezTo>
                <a:cubicBezTo>
                  <a:pt x="428027" y="967406"/>
                  <a:pt x="425225" y="975439"/>
                  <a:pt x="429889" y="978119"/>
                </a:cubicBezTo>
                <a:lnTo>
                  <a:pt x="429889" y="979012"/>
                </a:lnTo>
                <a:cubicBezTo>
                  <a:pt x="431754" y="974545"/>
                  <a:pt x="434549" y="970975"/>
                  <a:pt x="435481" y="970975"/>
                </a:cubicBezTo>
                <a:cubicBezTo>
                  <a:pt x="459729" y="969188"/>
                  <a:pt x="461585" y="980792"/>
                  <a:pt x="452259" y="992407"/>
                </a:cubicBezTo>
                <a:cubicBezTo>
                  <a:pt x="458788" y="995087"/>
                  <a:pt x="466238" y="996870"/>
                  <a:pt x="470901" y="1000444"/>
                </a:cubicBezTo>
                <a:cubicBezTo>
                  <a:pt x="472767" y="1002231"/>
                  <a:pt x="473695" y="1012053"/>
                  <a:pt x="479290" y="1011159"/>
                </a:cubicBezTo>
                <a:cubicBezTo>
                  <a:pt x="486751" y="1010266"/>
                  <a:pt x="493268" y="1005802"/>
                  <a:pt x="501661" y="1005802"/>
                </a:cubicBezTo>
                <a:cubicBezTo>
                  <a:pt x="510987" y="1005802"/>
                  <a:pt x="526823" y="1023663"/>
                  <a:pt x="536149" y="1020982"/>
                </a:cubicBezTo>
                <a:cubicBezTo>
                  <a:pt x="539880" y="1020089"/>
                  <a:pt x="536148" y="1012947"/>
                  <a:pt x="538946" y="1011159"/>
                </a:cubicBezTo>
                <a:cubicBezTo>
                  <a:pt x="552935" y="1002225"/>
                  <a:pt x="570008" y="1010264"/>
                  <a:pt x="584930" y="1013838"/>
                </a:cubicBezTo>
                <a:lnTo>
                  <a:pt x="588658" y="1013838"/>
                </a:lnTo>
                <a:cubicBezTo>
                  <a:pt x="583062" y="1009371"/>
                  <a:pt x="577474" y="1004911"/>
                  <a:pt x="575609" y="999551"/>
                </a:cubicBezTo>
                <a:cubicBezTo>
                  <a:pt x="569080" y="981681"/>
                  <a:pt x="581204" y="986165"/>
                  <a:pt x="576540" y="970082"/>
                </a:cubicBezTo>
                <a:cubicBezTo>
                  <a:pt x="575607" y="967402"/>
                  <a:pt x="569083" y="968297"/>
                  <a:pt x="569083" y="965617"/>
                </a:cubicBezTo>
                <a:cubicBezTo>
                  <a:pt x="570016" y="955789"/>
                  <a:pt x="582132" y="950441"/>
                  <a:pt x="583997" y="941506"/>
                </a:cubicBezTo>
                <a:cubicBezTo>
                  <a:pt x="583997" y="938826"/>
                  <a:pt x="579335" y="935257"/>
                  <a:pt x="581201" y="933469"/>
                </a:cubicBezTo>
                <a:cubicBezTo>
                  <a:pt x="592392" y="918281"/>
                  <a:pt x="611023" y="921863"/>
                  <a:pt x="620349" y="917396"/>
                </a:cubicBezTo>
                <a:cubicBezTo>
                  <a:pt x="630608" y="912035"/>
                  <a:pt x="645511" y="894181"/>
                  <a:pt x="655770" y="888820"/>
                </a:cubicBezTo>
                <a:cubicBezTo>
                  <a:pt x="665096" y="883460"/>
                  <a:pt x="674408" y="895069"/>
                  <a:pt x="681869" y="898643"/>
                </a:cubicBezTo>
                <a:cubicBezTo>
                  <a:pt x="684667" y="900430"/>
                  <a:pt x="717288" y="903999"/>
                  <a:pt x="718221" y="907573"/>
                </a:cubicBezTo>
                <a:cubicBezTo>
                  <a:pt x="719154" y="911147"/>
                  <a:pt x="706088" y="929904"/>
                  <a:pt x="735931" y="918289"/>
                </a:cubicBezTo>
                <a:cubicBezTo>
                  <a:pt x="737820" y="917485"/>
                  <a:pt x="737849" y="916449"/>
                  <a:pt x="736863" y="915312"/>
                </a:cubicBezTo>
                <a:cubicBezTo>
                  <a:pt x="738169" y="916075"/>
                  <a:pt x="739658" y="916391"/>
                  <a:pt x="741523" y="916503"/>
                </a:cubicBezTo>
                <a:cubicBezTo>
                  <a:pt x="748052" y="917396"/>
                  <a:pt x="755503" y="914719"/>
                  <a:pt x="760165" y="910252"/>
                </a:cubicBezTo>
                <a:cubicBezTo>
                  <a:pt x="762963" y="906678"/>
                  <a:pt x="752706" y="896858"/>
                  <a:pt x="758301" y="895964"/>
                </a:cubicBezTo>
                <a:cubicBezTo>
                  <a:pt x="764830" y="895071"/>
                  <a:pt x="775079" y="900425"/>
                  <a:pt x="775079" y="907573"/>
                </a:cubicBezTo>
                <a:cubicBezTo>
                  <a:pt x="774147" y="914721"/>
                  <a:pt x="757370" y="912034"/>
                  <a:pt x="756437" y="919182"/>
                </a:cubicBezTo>
                <a:cubicBezTo>
                  <a:pt x="755504" y="924542"/>
                  <a:pt x="766687" y="922754"/>
                  <a:pt x="772283" y="922754"/>
                </a:cubicBezTo>
                <a:cubicBezTo>
                  <a:pt x="776013" y="922754"/>
                  <a:pt x="779739" y="916502"/>
                  <a:pt x="781604" y="919182"/>
                </a:cubicBezTo>
                <a:cubicBezTo>
                  <a:pt x="785335" y="923649"/>
                  <a:pt x="780669" y="932574"/>
                  <a:pt x="785332" y="937041"/>
                </a:cubicBezTo>
                <a:cubicBezTo>
                  <a:pt x="789996" y="941509"/>
                  <a:pt x="797446" y="940613"/>
                  <a:pt x="803975" y="942399"/>
                </a:cubicBezTo>
                <a:cubicBezTo>
                  <a:pt x="807705" y="942399"/>
                  <a:pt x="810498" y="941506"/>
                  <a:pt x="813296" y="942399"/>
                </a:cubicBezTo>
                <a:cubicBezTo>
                  <a:pt x="826352" y="948654"/>
                  <a:pt x="819821" y="953114"/>
                  <a:pt x="819821" y="954901"/>
                </a:cubicBezTo>
                <a:cubicBezTo>
                  <a:pt x="820753" y="956688"/>
                  <a:pt x="823548" y="956687"/>
                  <a:pt x="826345" y="956687"/>
                </a:cubicBezTo>
                <a:cubicBezTo>
                  <a:pt x="829143" y="957581"/>
                  <a:pt x="832869" y="957580"/>
                  <a:pt x="834734" y="955795"/>
                </a:cubicBezTo>
                <a:cubicBezTo>
                  <a:pt x="836600" y="954008"/>
                  <a:pt x="823543" y="948650"/>
                  <a:pt x="835666" y="949544"/>
                </a:cubicBezTo>
                <a:cubicBezTo>
                  <a:pt x="854318" y="950437"/>
                  <a:pt x="847779" y="962940"/>
                  <a:pt x="856172" y="960260"/>
                </a:cubicBezTo>
                <a:cubicBezTo>
                  <a:pt x="863633" y="957579"/>
                  <a:pt x="869217" y="949545"/>
                  <a:pt x="877611" y="947758"/>
                </a:cubicBezTo>
                <a:cubicBezTo>
                  <a:pt x="884139" y="946864"/>
                  <a:pt x="893454" y="951332"/>
                  <a:pt x="898117" y="946865"/>
                </a:cubicBezTo>
                <a:cubicBezTo>
                  <a:pt x="901848" y="944185"/>
                  <a:pt x="893456" y="938831"/>
                  <a:pt x="894389" y="935257"/>
                </a:cubicBezTo>
                <a:cubicBezTo>
                  <a:pt x="896254" y="930789"/>
                  <a:pt x="903709" y="929901"/>
                  <a:pt x="906506" y="926327"/>
                </a:cubicBezTo>
                <a:cubicBezTo>
                  <a:pt x="909304" y="923646"/>
                  <a:pt x="907437" y="919183"/>
                  <a:pt x="910235" y="918290"/>
                </a:cubicBezTo>
                <a:cubicBezTo>
                  <a:pt x="913965" y="916503"/>
                  <a:pt x="918622" y="920970"/>
                  <a:pt x="922352" y="919182"/>
                </a:cubicBezTo>
                <a:cubicBezTo>
                  <a:pt x="927015" y="915608"/>
                  <a:pt x="926079" y="908468"/>
                  <a:pt x="929809" y="905787"/>
                </a:cubicBezTo>
                <a:cubicBezTo>
                  <a:pt x="934472" y="903107"/>
                  <a:pt x="940992" y="906682"/>
                  <a:pt x="944723" y="904001"/>
                </a:cubicBezTo>
                <a:cubicBezTo>
                  <a:pt x="948454" y="901321"/>
                  <a:pt x="943789" y="895073"/>
                  <a:pt x="946587" y="892393"/>
                </a:cubicBezTo>
                <a:cubicBezTo>
                  <a:pt x="950318" y="888819"/>
                  <a:pt x="956838" y="887928"/>
                  <a:pt x="962433" y="887035"/>
                </a:cubicBezTo>
                <a:cubicBezTo>
                  <a:pt x="963366" y="887035"/>
                  <a:pt x="962433" y="890606"/>
                  <a:pt x="963365" y="891500"/>
                </a:cubicBezTo>
                <a:cubicBezTo>
                  <a:pt x="965230" y="891500"/>
                  <a:pt x="962432" y="887928"/>
                  <a:pt x="963365" y="887035"/>
                </a:cubicBezTo>
                <a:cubicBezTo>
                  <a:pt x="965230" y="885248"/>
                  <a:pt x="981074" y="879891"/>
                  <a:pt x="982007" y="879891"/>
                </a:cubicBezTo>
                <a:cubicBezTo>
                  <a:pt x="977344" y="863808"/>
                  <a:pt x="1009046" y="843283"/>
                  <a:pt x="995057" y="833455"/>
                </a:cubicBezTo>
                <a:cubicBezTo>
                  <a:pt x="990393" y="830775"/>
                  <a:pt x="983874" y="834348"/>
                  <a:pt x="978279" y="835241"/>
                </a:cubicBezTo>
                <a:cubicBezTo>
                  <a:pt x="972683" y="835241"/>
                  <a:pt x="966164" y="837922"/>
                  <a:pt x="960568" y="836134"/>
                </a:cubicBezTo>
                <a:cubicBezTo>
                  <a:pt x="950310" y="833454"/>
                  <a:pt x="926080" y="816495"/>
                  <a:pt x="927012" y="803986"/>
                </a:cubicBezTo>
                <a:cubicBezTo>
                  <a:pt x="927012" y="802199"/>
                  <a:pt x="931673" y="802201"/>
                  <a:pt x="931673" y="800414"/>
                </a:cubicBezTo>
                <a:cubicBezTo>
                  <a:pt x="930740" y="797734"/>
                  <a:pt x="921418" y="795059"/>
                  <a:pt x="924216" y="789698"/>
                </a:cubicBezTo>
                <a:cubicBezTo>
                  <a:pt x="927947" y="786125"/>
                  <a:pt x="932604" y="783450"/>
                  <a:pt x="935401" y="778982"/>
                </a:cubicBezTo>
                <a:cubicBezTo>
                  <a:pt x="936334" y="778089"/>
                  <a:pt x="933536" y="776305"/>
                  <a:pt x="934470" y="774518"/>
                </a:cubicBezTo>
                <a:cubicBezTo>
                  <a:pt x="935402" y="771837"/>
                  <a:pt x="943790" y="776305"/>
                  <a:pt x="944723" y="773625"/>
                </a:cubicBezTo>
                <a:cubicBezTo>
                  <a:pt x="944723" y="766477"/>
                  <a:pt x="943792" y="759340"/>
                  <a:pt x="940995" y="753979"/>
                </a:cubicBezTo>
                <a:cubicBezTo>
                  <a:pt x="936332" y="746832"/>
                  <a:pt x="905573" y="735234"/>
                  <a:pt x="907439" y="720939"/>
                </a:cubicBezTo>
                <a:cubicBezTo>
                  <a:pt x="907439" y="716472"/>
                  <a:pt x="915825" y="716474"/>
                  <a:pt x="920488" y="715581"/>
                </a:cubicBezTo>
                <a:cubicBezTo>
                  <a:pt x="923286" y="715581"/>
                  <a:pt x="925147" y="720939"/>
                  <a:pt x="927945" y="720046"/>
                </a:cubicBezTo>
                <a:cubicBezTo>
                  <a:pt x="932608" y="719152"/>
                  <a:pt x="962436" y="695939"/>
                  <a:pt x="957773" y="687898"/>
                </a:cubicBezTo>
                <a:cubicBezTo>
                  <a:pt x="954975" y="682537"/>
                  <a:pt x="945657" y="681651"/>
                  <a:pt x="942859" y="675396"/>
                </a:cubicBezTo>
                <a:cubicBezTo>
                  <a:pt x="940061" y="671823"/>
                  <a:pt x="943792" y="665576"/>
                  <a:pt x="941927" y="662002"/>
                </a:cubicBezTo>
                <a:cubicBezTo>
                  <a:pt x="928871" y="640558"/>
                  <a:pt x="904620" y="651299"/>
                  <a:pt x="947520" y="627175"/>
                </a:cubicBezTo>
                <a:cubicBezTo>
                  <a:pt x="943789" y="621814"/>
                  <a:pt x="943794" y="615569"/>
                  <a:pt x="939131" y="611101"/>
                </a:cubicBezTo>
                <a:cubicBezTo>
                  <a:pt x="938198" y="609314"/>
                  <a:pt x="934471" y="614674"/>
                  <a:pt x="933538" y="612887"/>
                </a:cubicBezTo>
                <a:cubicBezTo>
                  <a:pt x="932606" y="610207"/>
                  <a:pt x="937268" y="605745"/>
                  <a:pt x="935402" y="603064"/>
                </a:cubicBezTo>
                <a:cubicBezTo>
                  <a:pt x="934470" y="600384"/>
                  <a:pt x="928879" y="603065"/>
                  <a:pt x="927013" y="601278"/>
                </a:cubicBezTo>
                <a:cubicBezTo>
                  <a:pt x="921418" y="592344"/>
                  <a:pt x="934471" y="593244"/>
                  <a:pt x="933538" y="587884"/>
                </a:cubicBezTo>
                <a:cubicBezTo>
                  <a:pt x="932606" y="583416"/>
                  <a:pt x="927013" y="581635"/>
                  <a:pt x="927013" y="577168"/>
                </a:cubicBezTo>
                <a:cubicBezTo>
                  <a:pt x="926081" y="574487"/>
                  <a:pt x="933540" y="569131"/>
                  <a:pt x="929810" y="568238"/>
                </a:cubicBezTo>
                <a:cubicBezTo>
                  <a:pt x="917686" y="562877"/>
                  <a:pt x="891598" y="562873"/>
                  <a:pt x="883204" y="575382"/>
                </a:cubicBezTo>
                <a:cubicBezTo>
                  <a:pt x="881339" y="577169"/>
                  <a:pt x="882273" y="578952"/>
                  <a:pt x="882273" y="581633"/>
                </a:cubicBezTo>
                <a:cubicBezTo>
                  <a:pt x="883205" y="583419"/>
                  <a:pt x="887866" y="585204"/>
                  <a:pt x="886933" y="586991"/>
                </a:cubicBezTo>
                <a:cubicBezTo>
                  <a:pt x="881337" y="597712"/>
                  <a:pt x="868297" y="602173"/>
                  <a:pt x="857106" y="599492"/>
                </a:cubicBezTo>
                <a:cubicBezTo>
                  <a:pt x="856173" y="599492"/>
                  <a:pt x="860834" y="597707"/>
                  <a:pt x="860834" y="595920"/>
                </a:cubicBezTo>
                <a:cubicBezTo>
                  <a:pt x="860834" y="584305"/>
                  <a:pt x="870155" y="588778"/>
                  <a:pt x="871087" y="586098"/>
                </a:cubicBezTo>
                <a:cubicBezTo>
                  <a:pt x="875750" y="571802"/>
                  <a:pt x="863624" y="559315"/>
                  <a:pt x="874816" y="545913"/>
                </a:cubicBezTo>
                <a:cubicBezTo>
                  <a:pt x="881344" y="536978"/>
                  <a:pt x="898116" y="536988"/>
                  <a:pt x="901847" y="527160"/>
                </a:cubicBezTo>
                <a:cubicBezTo>
                  <a:pt x="904645" y="521799"/>
                  <a:pt x="899049" y="513769"/>
                  <a:pt x="901847" y="507515"/>
                </a:cubicBezTo>
                <a:cubicBezTo>
                  <a:pt x="905577" y="500367"/>
                  <a:pt x="918622" y="503053"/>
                  <a:pt x="924218" y="496799"/>
                </a:cubicBezTo>
                <a:cubicBezTo>
                  <a:pt x="930746" y="491438"/>
                  <a:pt x="938195" y="473287"/>
                  <a:pt x="946588" y="467032"/>
                </a:cubicBezTo>
                <a:cubicBezTo>
                  <a:pt x="951251" y="463458"/>
                  <a:pt x="955909" y="473290"/>
                  <a:pt x="956841" y="460781"/>
                </a:cubicBezTo>
                <a:cubicBezTo>
                  <a:pt x="956841" y="456314"/>
                  <a:pt x="942860" y="465249"/>
                  <a:pt x="941928" y="460781"/>
                </a:cubicBezTo>
                <a:cubicBezTo>
                  <a:pt x="940062" y="456314"/>
                  <a:pt x="947519" y="452747"/>
                  <a:pt x="950317" y="449173"/>
                </a:cubicBezTo>
                <a:cubicBezTo>
                  <a:pt x="950317" y="449173"/>
                  <a:pt x="952181" y="450066"/>
                  <a:pt x="952181" y="449173"/>
                </a:cubicBezTo>
                <a:cubicBezTo>
                  <a:pt x="952181" y="447386"/>
                  <a:pt x="948451" y="443815"/>
                  <a:pt x="950317" y="442922"/>
                </a:cubicBezTo>
                <a:cubicBezTo>
                  <a:pt x="955757" y="441433"/>
                  <a:pt x="959509" y="441804"/>
                  <a:pt x="962434" y="442922"/>
                </a:cubicBezTo>
                <a:lnTo>
                  <a:pt x="961502" y="437861"/>
                </a:lnTo>
                <a:lnTo>
                  <a:pt x="953735" y="433992"/>
                </a:lnTo>
                <a:lnTo>
                  <a:pt x="951871" y="428634"/>
                </a:lnTo>
                <a:lnTo>
                  <a:pt x="954356" y="420597"/>
                </a:lnTo>
                <a:lnTo>
                  <a:pt x="949385" y="408393"/>
                </a:lnTo>
                <a:lnTo>
                  <a:pt x="941617" y="402737"/>
                </a:lnTo>
                <a:cubicBezTo>
                  <a:pt x="941617" y="402737"/>
                  <a:pt x="943680" y="396178"/>
                  <a:pt x="947521" y="386366"/>
                </a:cubicBezTo>
                <a:cubicBezTo>
                  <a:pt x="951362" y="376553"/>
                  <a:pt x="959638" y="366720"/>
                  <a:pt x="959638" y="366720"/>
                </a:cubicBezTo>
                <a:lnTo>
                  <a:pt x="959638" y="356897"/>
                </a:lnTo>
                <a:lnTo>
                  <a:pt x="969270" y="346479"/>
                </a:lnTo>
                <a:lnTo>
                  <a:pt x="965231" y="334275"/>
                </a:lnTo>
                <a:lnTo>
                  <a:pt x="958395" y="322368"/>
                </a:lnTo>
                <a:lnTo>
                  <a:pt x="937268" y="313141"/>
                </a:lnTo>
                <a:lnTo>
                  <a:pt x="916140" y="295579"/>
                </a:lnTo>
                <a:lnTo>
                  <a:pt x="899983" y="286351"/>
                </a:lnTo>
                <a:lnTo>
                  <a:pt x="895012" y="277124"/>
                </a:lnTo>
                <a:lnTo>
                  <a:pt x="887866" y="273552"/>
                </a:lnTo>
                <a:lnTo>
                  <a:pt x="870466" y="256287"/>
                </a:lnTo>
                <a:cubicBezTo>
                  <a:pt x="870466" y="256287"/>
                  <a:pt x="875767" y="239202"/>
                  <a:pt x="875127" y="233069"/>
                </a:cubicBezTo>
                <a:cubicBezTo>
                  <a:pt x="874486" y="226937"/>
                  <a:pt x="867981" y="216246"/>
                  <a:pt x="867981" y="211340"/>
                </a:cubicBezTo>
                <a:cubicBezTo>
                  <a:pt x="867981" y="209576"/>
                  <a:pt x="869497" y="206566"/>
                  <a:pt x="871088" y="203303"/>
                </a:cubicBezTo>
                <a:cubicBezTo>
                  <a:pt x="869823" y="202763"/>
                  <a:pt x="868770" y="202355"/>
                  <a:pt x="867359" y="201815"/>
                </a:cubicBezTo>
                <a:cubicBezTo>
                  <a:pt x="864561" y="200921"/>
                  <a:pt x="861768" y="200029"/>
                  <a:pt x="858970" y="200029"/>
                </a:cubicBezTo>
                <a:cubicBezTo>
                  <a:pt x="852442" y="199135"/>
                  <a:pt x="845924" y="205388"/>
                  <a:pt x="840328" y="202708"/>
                </a:cubicBezTo>
                <a:cubicBezTo>
                  <a:pt x="835665" y="200921"/>
                  <a:pt x="839397" y="192887"/>
                  <a:pt x="836600" y="189313"/>
                </a:cubicBezTo>
                <a:cubicBezTo>
                  <a:pt x="834734" y="186633"/>
                  <a:pt x="830076" y="188421"/>
                  <a:pt x="827279" y="186634"/>
                </a:cubicBezTo>
                <a:cubicBezTo>
                  <a:pt x="826346" y="185740"/>
                  <a:pt x="831007" y="183955"/>
                  <a:pt x="831007" y="183062"/>
                </a:cubicBezTo>
                <a:cubicBezTo>
                  <a:pt x="830074" y="181275"/>
                  <a:pt x="829144" y="179491"/>
                  <a:pt x="827279" y="178597"/>
                </a:cubicBezTo>
                <a:cubicBezTo>
                  <a:pt x="825413" y="177704"/>
                  <a:pt x="822618" y="181276"/>
                  <a:pt x="821686" y="180383"/>
                </a:cubicBezTo>
                <a:cubicBezTo>
                  <a:pt x="817955" y="177703"/>
                  <a:pt x="817027" y="172348"/>
                  <a:pt x="813297" y="169667"/>
                </a:cubicBezTo>
                <a:cubicBezTo>
                  <a:pt x="806768" y="166987"/>
                  <a:pt x="797453" y="169670"/>
                  <a:pt x="793723" y="164309"/>
                </a:cubicBezTo>
                <a:cubicBezTo>
                  <a:pt x="789992" y="160736"/>
                  <a:pt x="797451" y="155382"/>
                  <a:pt x="797451" y="150914"/>
                </a:cubicBezTo>
                <a:cubicBezTo>
                  <a:pt x="796518" y="147341"/>
                  <a:pt x="790926" y="146452"/>
                  <a:pt x="790926" y="142878"/>
                </a:cubicBezTo>
                <a:cubicBezTo>
                  <a:pt x="790926" y="138410"/>
                  <a:pt x="794654" y="134843"/>
                  <a:pt x="795587" y="131269"/>
                </a:cubicBezTo>
                <a:cubicBezTo>
                  <a:pt x="796519" y="128588"/>
                  <a:pt x="801180" y="125912"/>
                  <a:pt x="799315" y="124125"/>
                </a:cubicBezTo>
                <a:cubicBezTo>
                  <a:pt x="792787" y="118764"/>
                  <a:pt x="787201" y="134838"/>
                  <a:pt x="780673" y="140199"/>
                </a:cubicBezTo>
                <a:cubicBezTo>
                  <a:pt x="767616" y="151814"/>
                  <a:pt x="736862" y="144666"/>
                  <a:pt x="739660" y="139306"/>
                </a:cubicBezTo>
                <a:cubicBezTo>
                  <a:pt x="742458" y="134839"/>
                  <a:pt x="747117" y="132165"/>
                  <a:pt x="747117" y="127697"/>
                </a:cubicBezTo>
                <a:cubicBezTo>
                  <a:pt x="747117" y="125017"/>
                  <a:pt x="739660" y="125020"/>
                  <a:pt x="740592" y="121446"/>
                </a:cubicBezTo>
                <a:cubicBezTo>
                  <a:pt x="740592" y="116086"/>
                  <a:pt x="748049" y="111626"/>
                  <a:pt x="748049" y="106266"/>
                </a:cubicBezTo>
                <a:cubicBezTo>
                  <a:pt x="746184" y="91077"/>
                  <a:pt x="707969" y="100018"/>
                  <a:pt x="706104" y="92871"/>
                </a:cubicBezTo>
                <a:cubicBezTo>
                  <a:pt x="705172" y="89297"/>
                  <a:pt x="707969" y="84836"/>
                  <a:pt x="707036" y="81262"/>
                </a:cubicBezTo>
                <a:cubicBezTo>
                  <a:pt x="704238" y="66966"/>
                  <a:pt x="683736" y="81269"/>
                  <a:pt x="678140" y="68760"/>
                </a:cubicBezTo>
                <a:cubicBezTo>
                  <a:pt x="674410" y="61612"/>
                  <a:pt x="680011" y="41080"/>
                  <a:pt x="667887" y="36613"/>
                </a:cubicBezTo>
                <a:cubicBezTo>
                  <a:pt x="662291" y="33932"/>
                  <a:pt x="657638" y="46435"/>
                  <a:pt x="650177" y="46435"/>
                </a:cubicBezTo>
                <a:cubicBezTo>
                  <a:pt x="629659" y="46435"/>
                  <a:pt x="628739" y="12509"/>
                  <a:pt x="626874" y="0"/>
                </a:cubicBezTo>
                <a:close/>
                <a:moveTo>
                  <a:pt x="934471" y="873641"/>
                </a:moveTo>
                <a:cubicBezTo>
                  <a:pt x="941932" y="873641"/>
                  <a:pt x="948453" y="878996"/>
                  <a:pt x="948453" y="885250"/>
                </a:cubicBezTo>
                <a:cubicBezTo>
                  <a:pt x="948453" y="891505"/>
                  <a:pt x="941932" y="897752"/>
                  <a:pt x="934471" y="897752"/>
                </a:cubicBezTo>
                <a:cubicBezTo>
                  <a:pt x="927010" y="897752"/>
                  <a:pt x="920490" y="891505"/>
                  <a:pt x="920490" y="885250"/>
                </a:cubicBezTo>
                <a:cubicBezTo>
                  <a:pt x="920490" y="878996"/>
                  <a:pt x="927010" y="873641"/>
                  <a:pt x="934471" y="873641"/>
                </a:cubicBezTo>
                <a:close/>
                <a:moveTo>
                  <a:pt x="728785" y="893882"/>
                </a:moveTo>
                <a:cubicBezTo>
                  <a:pt x="730264" y="893728"/>
                  <a:pt x="728604" y="907761"/>
                  <a:pt x="735000" y="913826"/>
                </a:cubicBezTo>
                <a:cubicBezTo>
                  <a:pt x="730063" y="909857"/>
                  <a:pt x="719498" y="904008"/>
                  <a:pt x="728475" y="894180"/>
                </a:cubicBezTo>
                <a:cubicBezTo>
                  <a:pt x="728650" y="893956"/>
                  <a:pt x="728663" y="893895"/>
                  <a:pt x="728785" y="893883"/>
                </a:cubicBezTo>
                <a:close/>
                <a:moveTo>
                  <a:pt x="1150100" y="974549"/>
                </a:moveTo>
                <a:cubicBezTo>
                  <a:pt x="1146369" y="981697"/>
                  <a:pt x="1138915" y="987047"/>
                  <a:pt x="1137982" y="994195"/>
                </a:cubicBezTo>
                <a:cubicBezTo>
                  <a:pt x="1137050" y="1000449"/>
                  <a:pt x="1143578" y="1012054"/>
                  <a:pt x="1137982" y="1012054"/>
                </a:cubicBezTo>
                <a:cubicBezTo>
                  <a:pt x="1131454" y="1012054"/>
                  <a:pt x="1126489" y="1004910"/>
                  <a:pt x="1120893" y="1005804"/>
                </a:cubicBezTo>
                <a:cubicBezTo>
                  <a:pt x="1116231" y="1006697"/>
                  <a:pt x="1116235" y="1014732"/>
                  <a:pt x="1111572" y="1017412"/>
                </a:cubicBezTo>
                <a:cubicBezTo>
                  <a:pt x="1107842" y="1019199"/>
                  <a:pt x="1103185" y="1015625"/>
                  <a:pt x="1099455" y="1017412"/>
                </a:cubicBezTo>
                <a:cubicBezTo>
                  <a:pt x="1094792" y="1019199"/>
                  <a:pt x="1093865" y="1025449"/>
                  <a:pt x="1089202" y="1026342"/>
                </a:cubicBezTo>
                <a:cubicBezTo>
                  <a:pt x="1087337" y="1027236"/>
                  <a:pt x="1085474" y="1020984"/>
                  <a:pt x="1084541" y="1022770"/>
                </a:cubicBezTo>
                <a:cubicBezTo>
                  <a:pt x="1080811" y="1028131"/>
                  <a:pt x="1081746" y="1036459"/>
                  <a:pt x="1079881" y="1042714"/>
                </a:cubicBezTo>
                <a:cubicBezTo>
                  <a:pt x="1078015" y="1045394"/>
                  <a:pt x="1067763" y="1042712"/>
                  <a:pt x="1068695" y="1046286"/>
                </a:cubicBezTo>
                <a:cubicBezTo>
                  <a:pt x="1071493" y="1051647"/>
                  <a:pt x="1080813" y="1054320"/>
                  <a:pt x="1080813" y="1059681"/>
                </a:cubicBezTo>
                <a:cubicBezTo>
                  <a:pt x="1080813" y="1065935"/>
                  <a:pt x="1068695" y="1067715"/>
                  <a:pt x="1069627" y="1073075"/>
                </a:cubicBezTo>
                <a:cubicBezTo>
                  <a:pt x="1071493" y="1080223"/>
                  <a:pt x="1085473" y="1078430"/>
                  <a:pt x="1086405" y="1085577"/>
                </a:cubicBezTo>
                <a:cubicBezTo>
                  <a:pt x="1087338" y="1091831"/>
                  <a:pt x="1072423" y="1095396"/>
                  <a:pt x="1074288" y="1102544"/>
                </a:cubicBezTo>
                <a:cubicBezTo>
                  <a:pt x="1075221" y="1107905"/>
                  <a:pt x="1090133" y="1097183"/>
                  <a:pt x="1091066" y="1102544"/>
                </a:cubicBezTo>
                <a:cubicBezTo>
                  <a:pt x="1091999" y="1109692"/>
                  <a:pt x="1077084" y="1113256"/>
                  <a:pt x="1077084" y="1120404"/>
                </a:cubicBezTo>
                <a:cubicBezTo>
                  <a:pt x="1076152" y="1126658"/>
                  <a:pt x="1087336" y="1128438"/>
                  <a:pt x="1090134" y="1133799"/>
                </a:cubicBezTo>
                <a:cubicBezTo>
                  <a:pt x="1091999" y="1137373"/>
                  <a:pt x="1086404" y="1140941"/>
                  <a:pt x="1088270" y="1143621"/>
                </a:cubicBezTo>
                <a:cubicBezTo>
                  <a:pt x="1096663" y="1157024"/>
                  <a:pt x="1104109" y="1148084"/>
                  <a:pt x="1116233" y="1151658"/>
                </a:cubicBezTo>
                <a:cubicBezTo>
                  <a:pt x="1119031" y="1152552"/>
                  <a:pt x="1115293" y="1178455"/>
                  <a:pt x="1128350" y="1165946"/>
                </a:cubicBezTo>
                <a:cubicBezTo>
                  <a:pt x="1133013" y="1160585"/>
                  <a:pt x="1130213" y="1152555"/>
                  <a:pt x="1133011" y="1146300"/>
                </a:cubicBezTo>
                <a:cubicBezTo>
                  <a:pt x="1134876" y="1143620"/>
                  <a:pt x="1140779" y="1143624"/>
                  <a:pt x="1140779" y="1140050"/>
                </a:cubicBezTo>
                <a:cubicBezTo>
                  <a:pt x="1141711" y="1138263"/>
                  <a:pt x="1134875" y="1140944"/>
                  <a:pt x="1134875" y="1138264"/>
                </a:cubicBezTo>
                <a:cubicBezTo>
                  <a:pt x="1134875" y="1136476"/>
                  <a:pt x="1139846" y="1138265"/>
                  <a:pt x="1140779" y="1136478"/>
                </a:cubicBezTo>
                <a:cubicBezTo>
                  <a:pt x="1151037" y="1125756"/>
                  <a:pt x="1146371" y="1109694"/>
                  <a:pt x="1146371" y="1098079"/>
                </a:cubicBezTo>
                <a:cubicBezTo>
                  <a:pt x="1146371" y="1087357"/>
                  <a:pt x="1162218" y="1075763"/>
                  <a:pt x="1161285" y="1060574"/>
                </a:cubicBezTo>
                <a:cubicBezTo>
                  <a:pt x="1161285" y="1055213"/>
                  <a:pt x="1161286" y="1035275"/>
                  <a:pt x="1158489" y="1029021"/>
                </a:cubicBezTo>
                <a:cubicBezTo>
                  <a:pt x="1158092" y="1028071"/>
                  <a:pt x="1157465" y="1027238"/>
                  <a:pt x="1156935" y="1026342"/>
                </a:cubicBezTo>
                <a:cubicBezTo>
                  <a:pt x="1155357" y="1026166"/>
                  <a:pt x="1150100" y="1020316"/>
                  <a:pt x="1150100" y="1017412"/>
                </a:cubicBezTo>
                <a:cubicBezTo>
                  <a:pt x="1150100" y="1007584"/>
                  <a:pt x="1163156" y="983484"/>
                  <a:pt x="1150100" y="974549"/>
                </a:cubicBezTo>
                <a:close/>
                <a:moveTo>
                  <a:pt x="1156935" y="1026342"/>
                </a:moveTo>
                <a:cubicBezTo>
                  <a:pt x="1157299" y="1026380"/>
                  <a:pt x="1157731" y="1026118"/>
                  <a:pt x="1157557" y="1025450"/>
                </a:cubicBezTo>
                <a:cubicBezTo>
                  <a:pt x="1155691" y="1021876"/>
                  <a:pt x="1150099" y="1012053"/>
                  <a:pt x="1151032" y="1015627"/>
                </a:cubicBezTo>
                <a:cubicBezTo>
                  <a:pt x="1152500" y="1019847"/>
                  <a:pt x="1154975" y="1023030"/>
                  <a:pt x="1156935" y="1026343"/>
                </a:cubicBezTo>
                <a:close/>
              </a:path>
            </a:pathLst>
          </a:custGeom>
          <a:solidFill>
            <a:srgbClr val="0070C0"/>
          </a:solidFill>
          <a:ln w="3175" cap="flat">
            <a:solidFill>
              <a:schemeClr val="tx1"/>
            </a:solidFill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9" name="Forma libre 38">
            <a:extLst>
              <a:ext uri="{FF2B5EF4-FFF2-40B4-BE49-F238E27FC236}">
                <a16:creationId xmlns:a16="http://schemas.microsoft.com/office/drawing/2014/main" id="{3BA3ABA0-035E-294B-AC2B-DA077A2CE9DF}"/>
              </a:ext>
            </a:extLst>
          </p:cNvPr>
          <p:cNvSpPr/>
          <p:nvPr/>
        </p:nvSpPr>
        <p:spPr>
          <a:xfrm>
            <a:off x="2686442" y="3935203"/>
            <a:ext cx="15310" cy="28534"/>
          </a:xfrm>
          <a:custGeom>
            <a:avLst/>
            <a:gdLst>
              <a:gd name="connsiteX0" fmla="*/ 6998 w 15332"/>
              <a:gd name="connsiteY0" fmla="*/ 0 h 28577"/>
              <a:gd name="connsiteX1" fmla="*/ 15332 w 15332"/>
              <a:gd name="connsiteY1" fmla="*/ 13667 h 28577"/>
              <a:gd name="connsiteX2" fmla="*/ 15332 w 15332"/>
              <a:gd name="connsiteY2" fmla="*/ 28577 h 28577"/>
              <a:gd name="connsiteX3" fmla="*/ 331 w 15332"/>
              <a:gd name="connsiteY3" fmla="*/ 27335 h 28577"/>
              <a:gd name="connsiteX4" fmla="*/ 6998 w 15332"/>
              <a:gd name="connsiteY4" fmla="*/ 0 h 285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332" h="28577">
                <a:moveTo>
                  <a:pt x="6998" y="0"/>
                </a:moveTo>
                <a:lnTo>
                  <a:pt x="15332" y="13667"/>
                </a:lnTo>
                <a:lnTo>
                  <a:pt x="15332" y="28577"/>
                </a:lnTo>
                <a:cubicBezTo>
                  <a:pt x="6998" y="28577"/>
                  <a:pt x="1998" y="27335"/>
                  <a:pt x="331" y="27335"/>
                </a:cubicBezTo>
                <a:cubicBezTo>
                  <a:pt x="-1336" y="26092"/>
                  <a:pt x="3665" y="13667"/>
                  <a:pt x="6998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 w="3175" cap="flat">
            <a:solidFill>
              <a:schemeClr val="tx1"/>
            </a:solidFill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40" name="Forma libre 39">
            <a:extLst>
              <a:ext uri="{FF2B5EF4-FFF2-40B4-BE49-F238E27FC236}">
                <a16:creationId xmlns:a16="http://schemas.microsoft.com/office/drawing/2014/main" id="{885CFBF7-6963-784F-B838-56E0A2C87354}"/>
              </a:ext>
            </a:extLst>
          </p:cNvPr>
          <p:cNvSpPr/>
          <p:nvPr/>
        </p:nvSpPr>
        <p:spPr>
          <a:xfrm>
            <a:off x="2220534" y="3201460"/>
            <a:ext cx="307573" cy="321271"/>
          </a:xfrm>
          <a:custGeom>
            <a:avLst/>
            <a:gdLst>
              <a:gd name="connsiteX0" fmla="*/ 242349 w 308034"/>
              <a:gd name="connsiteY0" fmla="*/ 3 h 321752"/>
              <a:gd name="connsiteX1" fmla="*/ 238310 w 308034"/>
              <a:gd name="connsiteY1" fmla="*/ 300 h 321752"/>
              <a:gd name="connsiteX2" fmla="*/ 229299 w 308034"/>
              <a:gd name="connsiteY2" fmla="*/ 895 h 321752"/>
              <a:gd name="connsiteX3" fmla="*/ 228368 w 308034"/>
              <a:gd name="connsiteY3" fmla="*/ 1491 h 321752"/>
              <a:gd name="connsiteX4" fmla="*/ 227125 w 308034"/>
              <a:gd name="connsiteY4" fmla="*/ 4765 h 321752"/>
              <a:gd name="connsiteX5" fmla="*/ 226815 w 308034"/>
              <a:gd name="connsiteY5" fmla="*/ 6551 h 321752"/>
              <a:gd name="connsiteX6" fmla="*/ 227746 w 308034"/>
              <a:gd name="connsiteY6" fmla="*/ 6848 h 321752"/>
              <a:gd name="connsiteX7" fmla="*/ 230232 w 308034"/>
              <a:gd name="connsiteY7" fmla="*/ 4764 h 321752"/>
              <a:gd name="connsiteX8" fmla="*/ 239553 w 308034"/>
              <a:gd name="connsiteY8" fmla="*/ 2681 h 321752"/>
              <a:gd name="connsiteX9" fmla="*/ 243903 w 308034"/>
              <a:gd name="connsiteY9" fmla="*/ 895 h 321752"/>
              <a:gd name="connsiteX10" fmla="*/ 244213 w 308034"/>
              <a:gd name="connsiteY10" fmla="*/ 299 h 321752"/>
              <a:gd name="connsiteX11" fmla="*/ 242349 w 308034"/>
              <a:gd name="connsiteY11" fmla="*/ 2 h 321752"/>
              <a:gd name="connsiteX12" fmla="*/ 193568 w 308034"/>
              <a:gd name="connsiteY12" fmla="*/ 2384 h 321752"/>
              <a:gd name="connsiteX13" fmla="*/ 191393 w 308034"/>
              <a:gd name="connsiteY13" fmla="*/ 2681 h 321752"/>
              <a:gd name="connsiteX14" fmla="*/ 190151 w 308034"/>
              <a:gd name="connsiteY14" fmla="*/ 3574 h 321752"/>
              <a:gd name="connsiteX15" fmla="*/ 189529 w 308034"/>
              <a:gd name="connsiteY15" fmla="*/ 4466 h 321752"/>
              <a:gd name="connsiteX16" fmla="*/ 189839 w 308034"/>
              <a:gd name="connsiteY16" fmla="*/ 6252 h 321752"/>
              <a:gd name="connsiteX17" fmla="*/ 191393 w 308034"/>
              <a:gd name="connsiteY17" fmla="*/ 7740 h 321752"/>
              <a:gd name="connsiteX18" fmla="*/ 191703 w 308034"/>
              <a:gd name="connsiteY18" fmla="*/ 7740 h 321752"/>
              <a:gd name="connsiteX19" fmla="*/ 193878 w 308034"/>
              <a:gd name="connsiteY19" fmla="*/ 8038 h 321752"/>
              <a:gd name="connsiteX20" fmla="*/ 196364 w 308034"/>
              <a:gd name="connsiteY20" fmla="*/ 6847 h 321752"/>
              <a:gd name="connsiteX21" fmla="*/ 198539 w 308034"/>
              <a:gd name="connsiteY21" fmla="*/ 5954 h 321752"/>
              <a:gd name="connsiteX22" fmla="*/ 201024 w 308034"/>
              <a:gd name="connsiteY22" fmla="*/ 6847 h 321752"/>
              <a:gd name="connsiteX23" fmla="*/ 203199 w 308034"/>
              <a:gd name="connsiteY23" fmla="*/ 7144 h 321752"/>
              <a:gd name="connsiteX24" fmla="*/ 206617 w 308034"/>
              <a:gd name="connsiteY24" fmla="*/ 6549 h 321752"/>
              <a:gd name="connsiteX25" fmla="*/ 215938 w 308034"/>
              <a:gd name="connsiteY25" fmla="*/ 5061 h 321752"/>
              <a:gd name="connsiteX26" fmla="*/ 215938 w 308034"/>
              <a:gd name="connsiteY26" fmla="*/ 4763 h 321752"/>
              <a:gd name="connsiteX27" fmla="*/ 210656 w 308034"/>
              <a:gd name="connsiteY27" fmla="*/ 3871 h 321752"/>
              <a:gd name="connsiteX28" fmla="*/ 197917 w 308034"/>
              <a:gd name="connsiteY28" fmla="*/ 3871 h 321752"/>
              <a:gd name="connsiteX29" fmla="*/ 197607 w 308034"/>
              <a:gd name="connsiteY29" fmla="*/ 3871 h 321752"/>
              <a:gd name="connsiteX30" fmla="*/ 194189 w 308034"/>
              <a:gd name="connsiteY30" fmla="*/ 3275 h 321752"/>
              <a:gd name="connsiteX31" fmla="*/ 193568 w 308034"/>
              <a:gd name="connsiteY31" fmla="*/ 2383 h 321752"/>
              <a:gd name="connsiteX32" fmla="*/ 183004 w 308034"/>
              <a:gd name="connsiteY32" fmla="*/ 4468 h 321752"/>
              <a:gd name="connsiteX33" fmla="*/ 174926 w 308034"/>
              <a:gd name="connsiteY33" fmla="*/ 5956 h 321752"/>
              <a:gd name="connsiteX34" fmla="*/ 158770 w 308034"/>
              <a:gd name="connsiteY34" fmla="*/ 9230 h 321752"/>
              <a:gd name="connsiteX35" fmla="*/ 156595 w 308034"/>
              <a:gd name="connsiteY35" fmla="*/ 11314 h 321752"/>
              <a:gd name="connsiteX36" fmla="*/ 155041 w 308034"/>
              <a:gd name="connsiteY36" fmla="*/ 13397 h 321752"/>
              <a:gd name="connsiteX37" fmla="*/ 155351 w 308034"/>
              <a:gd name="connsiteY37" fmla="*/ 13993 h 321752"/>
              <a:gd name="connsiteX38" fmla="*/ 158458 w 308034"/>
              <a:gd name="connsiteY38" fmla="*/ 14290 h 321752"/>
              <a:gd name="connsiteX39" fmla="*/ 162808 w 308034"/>
              <a:gd name="connsiteY39" fmla="*/ 12206 h 321752"/>
              <a:gd name="connsiteX40" fmla="*/ 169022 w 308034"/>
              <a:gd name="connsiteY40" fmla="*/ 11314 h 321752"/>
              <a:gd name="connsiteX41" fmla="*/ 170887 w 308034"/>
              <a:gd name="connsiteY41" fmla="*/ 10421 h 321752"/>
              <a:gd name="connsiteX42" fmla="*/ 176479 w 308034"/>
              <a:gd name="connsiteY42" fmla="*/ 9231 h 321752"/>
              <a:gd name="connsiteX43" fmla="*/ 178654 w 308034"/>
              <a:gd name="connsiteY43" fmla="*/ 8934 h 321752"/>
              <a:gd name="connsiteX44" fmla="*/ 183315 w 308034"/>
              <a:gd name="connsiteY44" fmla="*/ 6850 h 321752"/>
              <a:gd name="connsiteX45" fmla="*/ 185490 w 308034"/>
              <a:gd name="connsiteY45" fmla="*/ 5957 h 321752"/>
              <a:gd name="connsiteX46" fmla="*/ 185490 w 308034"/>
              <a:gd name="connsiteY46" fmla="*/ 5660 h 321752"/>
              <a:gd name="connsiteX47" fmla="*/ 184868 w 308034"/>
              <a:gd name="connsiteY47" fmla="*/ 4768 h 321752"/>
              <a:gd name="connsiteX48" fmla="*/ 183004 w 308034"/>
              <a:gd name="connsiteY48" fmla="*/ 4470 h 321752"/>
              <a:gd name="connsiteX49" fmla="*/ 263787 w 308034"/>
              <a:gd name="connsiteY49" fmla="*/ 5063 h 321752"/>
              <a:gd name="connsiteX50" fmla="*/ 242970 w 308034"/>
              <a:gd name="connsiteY50" fmla="*/ 7742 h 321752"/>
              <a:gd name="connsiteX51" fmla="*/ 223707 w 308034"/>
              <a:gd name="connsiteY51" fmla="*/ 11611 h 321752"/>
              <a:gd name="connsiteX52" fmla="*/ 204132 w 308034"/>
              <a:gd name="connsiteY52" fmla="*/ 16672 h 321752"/>
              <a:gd name="connsiteX53" fmla="*/ 175237 w 308034"/>
              <a:gd name="connsiteY53" fmla="*/ 30364 h 321752"/>
              <a:gd name="connsiteX54" fmla="*/ 171508 w 308034"/>
              <a:gd name="connsiteY54" fmla="*/ 35127 h 321752"/>
              <a:gd name="connsiteX55" fmla="*/ 169955 w 308034"/>
              <a:gd name="connsiteY55" fmla="*/ 37806 h 321752"/>
              <a:gd name="connsiteX56" fmla="*/ 169333 w 308034"/>
              <a:gd name="connsiteY56" fmla="*/ 38996 h 321752"/>
              <a:gd name="connsiteX57" fmla="*/ 169333 w 308034"/>
              <a:gd name="connsiteY57" fmla="*/ 39889 h 321752"/>
              <a:gd name="connsiteX58" fmla="*/ 167469 w 308034"/>
              <a:gd name="connsiteY58" fmla="*/ 41675 h 321752"/>
              <a:gd name="connsiteX59" fmla="*/ 166848 w 308034"/>
              <a:gd name="connsiteY59" fmla="*/ 41972 h 321752"/>
              <a:gd name="connsiteX60" fmla="*/ 166226 w 308034"/>
              <a:gd name="connsiteY60" fmla="*/ 42567 h 321752"/>
              <a:gd name="connsiteX61" fmla="*/ 169023 w 308034"/>
              <a:gd name="connsiteY61" fmla="*/ 50307 h 321752"/>
              <a:gd name="connsiteX62" fmla="*/ 169644 w 308034"/>
              <a:gd name="connsiteY62" fmla="*/ 55069 h 321752"/>
              <a:gd name="connsiteX63" fmla="*/ 170576 w 308034"/>
              <a:gd name="connsiteY63" fmla="*/ 59534 h 321752"/>
              <a:gd name="connsiteX64" fmla="*/ 169644 w 308034"/>
              <a:gd name="connsiteY64" fmla="*/ 62808 h 321752"/>
              <a:gd name="connsiteX65" fmla="*/ 166226 w 308034"/>
              <a:gd name="connsiteY65" fmla="*/ 69952 h 321752"/>
              <a:gd name="connsiteX66" fmla="*/ 166848 w 308034"/>
              <a:gd name="connsiteY66" fmla="*/ 72036 h 321752"/>
              <a:gd name="connsiteX67" fmla="*/ 177412 w 308034"/>
              <a:gd name="connsiteY67" fmla="*/ 74715 h 321752"/>
              <a:gd name="connsiteX68" fmla="*/ 179897 w 308034"/>
              <a:gd name="connsiteY68" fmla="*/ 74715 h 321752"/>
              <a:gd name="connsiteX69" fmla="*/ 180519 w 308034"/>
              <a:gd name="connsiteY69" fmla="*/ 74715 h 321752"/>
              <a:gd name="connsiteX70" fmla="*/ 183004 w 308034"/>
              <a:gd name="connsiteY70" fmla="*/ 74418 h 321752"/>
              <a:gd name="connsiteX71" fmla="*/ 183936 w 308034"/>
              <a:gd name="connsiteY71" fmla="*/ 74121 h 321752"/>
              <a:gd name="connsiteX72" fmla="*/ 186111 w 308034"/>
              <a:gd name="connsiteY72" fmla="*/ 73228 h 321752"/>
              <a:gd name="connsiteX73" fmla="*/ 196054 w 308034"/>
              <a:gd name="connsiteY73" fmla="*/ 76502 h 321752"/>
              <a:gd name="connsiteX74" fmla="*/ 201957 w 308034"/>
              <a:gd name="connsiteY74" fmla="*/ 81265 h 321752"/>
              <a:gd name="connsiteX75" fmla="*/ 208171 w 308034"/>
              <a:gd name="connsiteY75" fmla="*/ 86028 h 321752"/>
              <a:gd name="connsiteX76" fmla="*/ 209414 w 308034"/>
              <a:gd name="connsiteY76" fmla="*/ 95850 h 321752"/>
              <a:gd name="connsiteX77" fmla="*/ 212832 w 308034"/>
              <a:gd name="connsiteY77" fmla="*/ 99422 h 321752"/>
              <a:gd name="connsiteX78" fmla="*/ 207550 w 308034"/>
              <a:gd name="connsiteY78" fmla="*/ 103292 h 321752"/>
              <a:gd name="connsiteX79" fmla="*/ 199782 w 308034"/>
              <a:gd name="connsiteY79" fmla="*/ 107757 h 321752"/>
              <a:gd name="connsiteX80" fmla="*/ 201025 w 308034"/>
              <a:gd name="connsiteY80" fmla="*/ 108948 h 321752"/>
              <a:gd name="connsiteX81" fmla="*/ 201335 w 308034"/>
              <a:gd name="connsiteY81" fmla="*/ 110436 h 321752"/>
              <a:gd name="connsiteX82" fmla="*/ 201335 w 308034"/>
              <a:gd name="connsiteY82" fmla="*/ 113115 h 321752"/>
              <a:gd name="connsiteX83" fmla="*/ 200714 w 308034"/>
              <a:gd name="connsiteY83" fmla="*/ 116389 h 321752"/>
              <a:gd name="connsiteX84" fmla="*/ 198849 w 308034"/>
              <a:gd name="connsiteY84" fmla="*/ 120259 h 321752"/>
              <a:gd name="connsiteX85" fmla="*/ 193878 w 308034"/>
              <a:gd name="connsiteY85" fmla="*/ 125021 h 321752"/>
              <a:gd name="connsiteX86" fmla="*/ 182071 w 308034"/>
              <a:gd name="connsiteY86" fmla="*/ 132165 h 321752"/>
              <a:gd name="connsiteX87" fmla="*/ 178032 w 308034"/>
              <a:gd name="connsiteY87" fmla="*/ 136035 h 321752"/>
              <a:gd name="connsiteX88" fmla="*/ 176168 w 308034"/>
              <a:gd name="connsiteY88" fmla="*/ 139309 h 321752"/>
              <a:gd name="connsiteX89" fmla="*/ 174925 w 308034"/>
              <a:gd name="connsiteY89" fmla="*/ 141393 h 321752"/>
              <a:gd name="connsiteX90" fmla="*/ 173372 w 308034"/>
              <a:gd name="connsiteY90" fmla="*/ 142584 h 321752"/>
              <a:gd name="connsiteX91" fmla="*/ 167468 w 308034"/>
              <a:gd name="connsiteY91" fmla="*/ 143774 h 321752"/>
              <a:gd name="connsiteX92" fmla="*/ 164050 w 308034"/>
              <a:gd name="connsiteY92" fmla="*/ 143774 h 321752"/>
              <a:gd name="connsiteX93" fmla="*/ 162808 w 308034"/>
              <a:gd name="connsiteY93" fmla="*/ 143179 h 321752"/>
              <a:gd name="connsiteX94" fmla="*/ 161876 w 308034"/>
              <a:gd name="connsiteY94" fmla="*/ 142286 h 321752"/>
              <a:gd name="connsiteX95" fmla="*/ 158458 w 308034"/>
              <a:gd name="connsiteY95" fmla="*/ 139608 h 321752"/>
              <a:gd name="connsiteX96" fmla="*/ 158148 w 308034"/>
              <a:gd name="connsiteY96" fmla="*/ 139608 h 321752"/>
              <a:gd name="connsiteX97" fmla="*/ 155663 w 308034"/>
              <a:gd name="connsiteY97" fmla="*/ 138119 h 321752"/>
              <a:gd name="connsiteX98" fmla="*/ 147584 w 308034"/>
              <a:gd name="connsiteY98" fmla="*/ 136036 h 321752"/>
              <a:gd name="connsiteX99" fmla="*/ 145720 w 308034"/>
              <a:gd name="connsiteY99" fmla="*/ 133654 h 321752"/>
              <a:gd name="connsiteX100" fmla="*/ 133603 w 308034"/>
              <a:gd name="connsiteY100" fmla="*/ 128594 h 321752"/>
              <a:gd name="connsiteX101" fmla="*/ 133292 w 308034"/>
              <a:gd name="connsiteY101" fmla="*/ 127999 h 321752"/>
              <a:gd name="connsiteX102" fmla="*/ 143235 w 308034"/>
              <a:gd name="connsiteY102" fmla="*/ 119366 h 321752"/>
              <a:gd name="connsiteX103" fmla="*/ 144788 w 308034"/>
              <a:gd name="connsiteY103" fmla="*/ 117283 h 321752"/>
              <a:gd name="connsiteX104" fmla="*/ 145099 w 308034"/>
              <a:gd name="connsiteY104" fmla="*/ 115199 h 321752"/>
              <a:gd name="connsiteX105" fmla="*/ 140127 w 308034"/>
              <a:gd name="connsiteY105" fmla="*/ 106865 h 321752"/>
              <a:gd name="connsiteX106" fmla="*/ 140127 w 308034"/>
              <a:gd name="connsiteY106" fmla="*/ 106567 h 321752"/>
              <a:gd name="connsiteX107" fmla="*/ 138885 w 308034"/>
              <a:gd name="connsiteY107" fmla="*/ 104186 h 321752"/>
              <a:gd name="connsiteX108" fmla="*/ 138263 w 308034"/>
              <a:gd name="connsiteY108" fmla="*/ 99126 h 321752"/>
              <a:gd name="connsiteX109" fmla="*/ 139506 w 308034"/>
              <a:gd name="connsiteY109" fmla="*/ 96745 h 321752"/>
              <a:gd name="connsiteX110" fmla="*/ 142613 w 308034"/>
              <a:gd name="connsiteY110" fmla="*/ 95852 h 321752"/>
              <a:gd name="connsiteX111" fmla="*/ 142923 w 308034"/>
              <a:gd name="connsiteY111" fmla="*/ 95852 h 321752"/>
              <a:gd name="connsiteX112" fmla="*/ 144477 w 308034"/>
              <a:gd name="connsiteY112" fmla="*/ 97043 h 321752"/>
              <a:gd name="connsiteX113" fmla="*/ 146652 w 308034"/>
              <a:gd name="connsiteY113" fmla="*/ 99126 h 321752"/>
              <a:gd name="connsiteX114" fmla="*/ 147894 w 308034"/>
              <a:gd name="connsiteY114" fmla="*/ 99126 h 321752"/>
              <a:gd name="connsiteX115" fmla="*/ 154419 w 308034"/>
              <a:gd name="connsiteY115" fmla="*/ 95257 h 321752"/>
              <a:gd name="connsiteX116" fmla="*/ 155041 w 308034"/>
              <a:gd name="connsiteY116" fmla="*/ 94661 h 321752"/>
              <a:gd name="connsiteX117" fmla="*/ 155351 w 308034"/>
              <a:gd name="connsiteY117" fmla="*/ 94364 h 321752"/>
              <a:gd name="connsiteX118" fmla="*/ 158458 w 308034"/>
              <a:gd name="connsiteY118" fmla="*/ 91090 h 321752"/>
              <a:gd name="connsiteX119" fmla="*/ 158458 w 308034"/>
              <a:gd name="connsiteY119" fmla="*/ 90793 h 321752"/>
              <a:gd name="connsiteX120" fmla="*/ 158768 w 308034"/>
              <a:gd name="connsiteY120" fmla="*/ 90197 h 321752"/>
              <a:gd name="connsiteX121" fmla="*/ 159078 w 308034"/>
              <a:gd name="connsiteY121" fmla="*/ 89305 h 321752"/>
              <a:gd name="connsiteX122" fmla="*/ 159389 w 308034"/>
              <a:gd name="connsiteY122" fmla="*/ 87519 h 321752"/>
              <a:gd name="connsiteX123" fmla="*/ 156282 w 308034"/>
              <a:gd name="connsiteY123" fmla="*/ 85138 h 321752"/>
              <a:gd name="connsiteX124" fmla="*/ 154107 w 308034"/>
              <a:gd name="connsiteY124" fmla="*/ 84840 h 321752"/>
              <a:gd name="connsiteX125" fmla="*/ 149757 w 308034"/>
              <a:gd name="connsiteY125" fmla="*/ 83650 h 321752"/>
              <a:gd name="connsiteX126" fmla="*/ 147893 w 308034"/>
              <a:gd name="connsiteY126" fmla="*/ 80971 h 321752"/>
              <a:gd name="connsiteX127" fmla="*/ 147893 w 308034"/>
              <a:gd name="connsiteY127" fmla="*/ 80673 h 321752"/>
              <a:gd name="connsiteX128" fmla="*/ 143853 w 308034"/>
              <a:gd name="connsiteY128" fmla="*/ 81864 h 321752"/>
              <a:gd name="connsiteX129" fmla="*/ 135464 w 308034"/>
              <a:gd name="connsiteY129" fmla="*/ 81567 h 321752"/>
              <a:gd name="connsiteX130" fmla="*/ 132668 w 308034"/>
              <a:gd name="connsiteY130" fmla="*/ 74423 h 321752"/>
              <a:gd name="connsiteX131" fmla="*/ 131736 w 308034"/>
              <a:gd name="connsiteY131" fmla="*/ 69958 h 321752"/>
              <a:gd name="connsiteX132" fmla="*/ 130805 w 308034"/>
              <a:gd name="connsiteY132" fmla="*/ 65791 h 321752"/>
              <a:gd name="connsiteX133" fmla="*/ 128630 w 308034"/>
              <a:gd name="connsiteY133" fmla="*/ 65196 h 321752"/>
              <a:gd name="connsiteX134" fmla="*/ 124901 w 308034"/>
              <a:gd name="connsiteY134" fmla="*/ 60135 h 321752"/>
              <a:gd name="connsiteX135" fmla="*/ 125833 w 308034"/>
              <a:gd name="connsiteY135" fmla="*/ 57159 h 321752"/>
              <a:gd name="connsiteX136" fmla="*/ 122415 w 308034"/>
              <a:gd name="connsiteY136" fmla="*/ 55968 h 321752"/>
              <a:gd name="connsiteX137" fmla="*/ 122105 w 308034"/>
              <a:gd name="connsiteY137" fmla="*/ 55968 h 321752"/>
              <a:gd name="connsiteX138" fmla="*/ 121173 w 308034"/>
              <a:gd name="connsiteY138" fmla="*/ 55373 h 321752"/>
              <a:gd name="connsiteX139" fmla="*/ 120863 w 308034"/>
              <a:gd name="connsiteY139" fmla="*/ 55373 h 321752"/>
              <a:gd name="connsiteX140" fmla="*/ 120242 w 308034"/>
              <a:gd name="connsiteY140" fmla="*/ 55373 h 321752"/>
              <a:gd name="connsiteX141" fmla="*/ 113717 w 308034"/>
              <a:gd name="connsiteY141" fmla="*/ 68470 h 321752"/>
              <a:gd name="connsiteX142" fmla="*/ 111853 w 308034"/>
              <a:gd name="connsiteY142" fmla="*/ 75911 h 321752"/>
              <a:gd name="connsiteX143" fmla="*/ 111853 w 308034"/>
              <a:gd name="connsiteY143" fmla="*/ 76209 h 321752"/>
              <a:gd name="connsiteX144" fmla="*/ 111853 w 308034"/>
              <a:gd name="connsiteY144" fmla="*/ 77101 h 321752"/>
              <a:gd name="connsiteX145" fmla="*/ 109057 w 308034"/>
              <a:gd name="connsiteY145" fmla="*/ 100021 h 321752"/>
              <a:gd name="connsiteX146" fmla="*/ 106260 w 308034"/>
              <a:gd name="connsiteY146" fmla="*/ 113416 h 321752"/>
              <a:gd name="connsiteX147" fmla="*/ 100978 w 308034"/>
              <a:gd name="connsiteY147" fmla="*/ 123834 h 321752"/>
              <a:gd name="connsiteX148" fmla="*/ 94453 w 308034"/>
              <a:gd name="connsiteY148" fmla="*/ 133955 h 321752"/>
              <a:gd name="connsiteX149" fmla="*/ 79229 w 308034"/>
              <a:gd name="connsiteY149" fmla="*/ 152707 h 321752"/>
              <a:gd name="connsiteX150" fmla="*/ 73947 w 308034"/>
              <a:gd name="connsiteY150" fmla="*/ 159554 h 321752"/>
              <a:gd name="connsiteX151" fmla="*/ 68044 w 308034"/>
              <a:gd name="connsiteY151" fmla="*/ 165209 h 321752"/>
              <a:gd name="connsiteX152" fmla="*/ 65558 w 308034"/>
              <a:gd name="connsiteY152" fmla="*/ 165805 h 321752"/>
              <a:gd name="connsiteX153" fmla="*/ 59965 w 308034"/>
              <a:gd name="connsiteY153" fmla="*/ 166400 h 321752"/>
              <a:gd name="connsiteX154" fmla="*/ 59034 w 308034"/>
              <a:gd name="connsiteY154" fmla="*/ 166995 h 321752"/>
              <a:gd name="connsiteX155" fmla="*/ 58723 w 308034"/>
              <a:gd name="connsiteY155" fmla="*/ 167888 h 321752"/>
              <a:gd name="connsiteX156" fmla="*/ 57792 w 308034"/>
              <a:gd name="connsiteY156" fmla="*/ 169376 h 321752"/>
              <a:gd name="connsiteX157" fmla="*/ 57792 w 308034"/>
              <a:gd name="connsiteY157" fmla="*/ 169673 h 321752"/>
              <a:gd name="connsiteX158" fmla="*/ 57792 w 308034"/>
              <a:gd name="connsiteY158" fmla="*/ 169970 h 321752"/>
              <a:gd name="connsiteX159" fmla="*/ 57482 w 308034"/>
              <a:gd name="connsiteY159" fmla="*/ 173840 h 321752"/>
              <a:gd name="connsiteX160" fmla="*/ 63074 w 308034"/>
              <a:gd name="connsiteY160" fmla="*/ 183068 h 321752"/>
              <a:gd name="connsiteX161" fmla="*/ 67114 w 308034"/>
              <a:gd name="connsiteY161" fmla="*/ 186937 h 321752"/>
              <a:gd name="connsiteX162" fmla="*/ 67424 w 308034"/>
              <a:gd name="connsiteY162" fmla="*/ 186937 h 321752"/>
              <a:gd name="connsiteX163" fmla="*/ 73016 w 308034"/>
              <a:gd name="connsiteY163" fmla="*/ 191104 h 321752"/>
              <a:gd name="connsiteX164" fmla="*/ 82027 w 308034"/>
              <a:gd name="connsiteY164" fmla="*/ 197355 h 321752"/>
              <a:gd name="connsiteX165" fmla="*/ 82337 w 308034"/>
              <a:gd name="connsiteY165" fmla="*/ 197355 h 321752"/>
              <a:gd name="connsiteX166" fmla="*/ 87619 w 308034"/>
              <a:gd name="connsiteY166" fmla="*/ 200034 h 321752"/>
              <a:gd name="connsiteX167" fmla="*/ 87929 w 308034"/>
              <a:gd name="connsiteY167" fmla="*/ 200034 h 321752"/>
              <a:gd name="connsiteX168" fmla="*/ 93522 w 308034"/>
              <a:gd name="connsiteY168" fmla="*/ 201523 h 321752"/>
              <a:gd name="connsiteX169" fmla="*/ 96629 w 308034"/>
              <a:gd name="connsiteY169" fmla="*/ 201523 h 321752"/>
              <a:gd name="connsiteX170" fmla="*/ 102843 w 308034"/>
              <a:gd name="connsiteY170" fmla="*/ 200332 h 321752"/>
              <a:gd name="connsiteX171" fmla="*/ 103153 w 308034"/>
              <a:gd name="connsiteY171" fmla="*/ 200927 h 321752"/>
              <a:gd name="connsiteX172" fmla="*/ 103153 w 308034"/>
              <a:gd name="connsiteY172" fmla="*/ 201820 h 321752"/>
              <a:gd name="connsiteX173" fmla="*/ 103153 w 308034"/>
              <a:gd name="connsiteY173" fmla="*/ 202117 h 321752"/>
              <a:gd name="connsiteX174" fmla="*/ 102532 w 308034"/>
              <a:gd name="connsiteY174" fmla="*/ 202712 h 321752"/>
              <a:gd name="connsiteX175" fmla="*/ 97560 w 308034"/>
              <a:gd name="connsiteY175" fmla="*/ 204201 h 321752"/>
              <a:gd name="connsiteX176" fmla="*/ 86686 w 308034"/>
              <a:gd name="connsiteY176" fmla="*/ 202712 h 321752"/>
              <a:gd name="connsiteX177" fmla="*/ 84511 w 308034"/>
              <a:gd name="connsiteY177" fmla="*/ 203903 h 321752"/>
              <a:gd name="connsiteX178" fmla="*/ 80472 w 308034"/>
              <a:gd name="connsiteY178" fmla="*/ 206880 h 321752"/>
              <a:gd name="connsiteX179" fmla="*/ 79229 w 308034"/>
              <a:gd name="connsiteY179" fmla="*/ 207475 h 321752"/>
              <a:gd name="connsiteX180" fmla="*/ 72393 w 308034"/>
              <a:gd name="connsiteY180" fmla="*/ 209261 h 321752"/>
              <a:gd name="connsiteX181" fmla="*/ 70219 w 308034"/>
              <a:gd name="connsiteY181" fmla="*/ 208964 h 321752"/>
              <a:gd name="connsiteX182" fmla="*/ 68044 w 308034"/>
              <a:gd name="connsiteY182" fmla="*/ 207476 h 321752"/>
              <a:gd name="connsiteX183" fmla="*/ 63072 w 308034"/>
              <a:gd name="connsiteY183" fmla="*/ 205690 h 321752"/>
              <a:gd name="connsiteX184" fmla="*/ 61830 w 308034"/>
              <a:gd name="connsiteY184" fmla="*/ 206285 h 321752"/>
              <a:gd name="connsiteX185" fmla="*/ 62140 w 308034"/>
              <a:gd name="connsiteY185" fmla="*/ 208964 h 321752"/>
              <a:gd name="connsiteX186" fmla="*/ 64936 w 308034"/>
              <a:gd name="connsiteY186" fmla="*/ 211047 h 321752"/>
              <a:gd name="connsiteX187" fmla="*/ 59343 w 308034"/>
              <a:gd name="connsiteY187" fmla="*/ 209857 h 321752"/>
              <a:gd name="connsiteX188" fmla="*/ 54372 w 308034"/>
              <a:gd name="connsiteY188" fmla="*/ 210452 h 321752"/>
              <a:gd name="connsiteX189" fmla="*/ 53129 w 308034"/>
              <a:gd name="connsiteY189" fmla="*/ 211047 h 321752"/>
              <a:gd name="connsiteX190" fmla="*/ 51886 w 308034"/>
              <a:gd name="connsiteY190" fmla="*/ 212238 h 321752"/>
              <a:gd name="connsiteX191" fmla="*/ 51576 w 308034"/>
              <a:gd name="connsiteY191" fmla="*/ 213429 h 321752"/>
              <a:gd name="connsiteX192" fmla="*/ 51886 w 308034"/>
              <a:gd name="connsiteY192" fmla="*/ 214321 h 321752"/>
              <a:gd name="connsiteX193" fmla="*/ 59965 w 308034"/>
              <a:gd name="connsiteY193" fmla="*/ 219679 h 321752"/>
              <a:gd name="connsiteX194" fmla="*/ 63072 w 308034"/>
              <a:gd name="connsiteY194" fmla="*/ 221168 h 321752"/>
              <a:gd name="connsiteX195" fmla="*/ 63382 w 308034"/>
              <a:gd name="connsiteY195" fmla="*/ 221168 h 321752"/>
              <a:gd name="connsiteX196" fmla="*/ 65868 w 308034"/>
              <a:gd name="connsiteY196" fmla="*/ 222954 h 321752"/>
              <a:gd name="connsiteX197" fmla="*/ 66178 w 308034"/>
              <a:gd name="connsiteY197" fmla="*/ 222954 h 321752"/>
              <a:gd name="connsiteX198" fmla="*/ 68042 w 308034"/>
              <a:gd name="connsiteY198" fmla="*/ 225037 h 321752"/>
              <a:gd name="connsiteX199" fmla="*/ 69596 w 308034"/>
              <a:gd name="connsiteY199" fmla="*/ 228311 h 321752"/>
              <a:gd name="connsiteX200" fmla="*/ 64624 w 308034"/>
              <a:gd name="connsiteY200" fmla="*/ 229204 h 321752"/>
              <a:gd name="connsiteX201" fmla="*/ 64314 w 308034"/>
              <a:gd name="connsiteY201" fmla="*/ 229204 h 321752"/>
              <a:gd name="connsiteX202" fmla="*/ 58721 w 308034"/>
              <a:gd name="connsiteY202" fmla="*/ 228013 h 321752"/>
              <a:gd name="connsiteX203" fmla="*/ 57479 w 308034"/>
              <a:gd name="connsiteY203" fmla="*/ 226823 h 321752"/>
              <a:gd name="connsiteX204" fmla="*/ 45672 w 308034"/>
              <a:gd name="connsiteY204" fmla="*/ 212237 h 321752"/>
              <a:gd name="connsiteX205" fmla="*/ 43808 w 308034"/>
              <a:gd name="connsiteY205" fmla="*/ 210749 h 321752"/>
              <a:gd name="connsiteX206" fmla="*/ 42565 w 308034"/>
              <a:gd name="connsiteY206" fmla="*/ 209856 h 321752"/>
              <a:gd name="connsiteX207" fmla="*/ 30758 w 308034"/>
              <a:gd name="connsiteY207" fmla="*/ 210154 h 321752"/>
              <a:gd name="connsiteX208" fmla="*/ 30448 w 308034"/>
              <a:gd name="connsiteY208" fmla="*/ 210154 h 321752"/>
              <a:gd name="connsiteX209" fmla="*/ 21437 w 308034"/>
              <a:gd name="connsiteY209" fmla="*/ 208963 h 321752"/>
              <a:gd name="connsiteX210" fmla="*/ 14602 w 308034"/>
              <a:gd name="connsiteY210" fmla="*/ 210154 h 321752"/>
              <a:gd name="connsiteX211" fmla="*/ 12116 w 308034"/>
              <a:gd name="connsiteY211" fmla="*/ 211940 h 321752"/>
              <a:gd name="connsiteX212" fmla="*/ 9941 w 308034"/>
              <a:gd name="connsiteY212" fmla="*/ 214916 h 321752"/>
              <a:gd name="connsiteX213" fmla="*/ 9941 w 308034"/>
              <a:gd name="connsiteY213" fmla="*/ 217595 h 321752"/>
              <a:gd name="connsiteX214" fmla="*/ 17398 w 308034"/>
              <a:gd name="connsiteY214" fmla="*/ 225334 h 321752"/>
              <a:gd name="connsiteX215" fmla="*/ 29205 w 308034"/>
              <a:gd name="connsiteY215" fmla="*/ 229204 h 321752"/>
              <a:gd name="connsiteX216" fmla="*/ 31380 w 308034"/>
              <a:gd name="connsiteY216" fmla="*/ 230395 h 321752"/>
              <a:gd name="connsiteX217" fmla="*/ 33866 w 308034"/>
              <a:gd name="connsiteY217" fmla="*/ 233073 h 321752"/>
              <a:gd name="connsiteX218" fmla="*/ 40701 w 308034"/>
              <a:gd name="connsiteY218" fmla="*/ 234562 h 321752"/>
              <a:gd name="connsiteX219" fmla="*/ 43187 w 308034"/>
              <a:gd name="connsiteY219" fmla="*/ 234265 h 321752"/>
              <a:gd name="connsiteX220" fmla="*/ 43808 w 308034"/>
              <a:gd name="connsiteY220" fmla="*/ 233669 h 321752"/>
              <a:gd name="connsiteX221" fmla="*/ 44430 w 308034"/>
              <a:gd name="connsiteY221" fmla="*/ 232181 h 321752"/>
              <a:gd name="connsiteX222" fmla="*/ 44740 w 308034"/>
              <a:gd name="connsiteY222" fmla="*/ 230395 h 321752"/>
              <a:gd name="connsiteX223" fmla="*/ 45671 w 308034"/>
              <a:gd name="connsiteY223" fmla="*/ 228609 h 321752"/>
              <a:gd name="connsiteX224" fmla="*/ 47225 w 308034"/>
              <a:gd name="connsiteY224" fmla="*/ 228014 h 321752"/>
              <a:gd name="connsiteX225" fmla="*/ 51264 w 308034"/>
              <a:gd name="connsiteY225" fmla="*/ 229502 h 321752"/>
              <a:gd name="connsiteX226" fmla="*/ 56857 w 308034"/>
              <a:gd name="connsiteY226" fmla="*/ 233074 h 321752"/>
              <a:gd name="connsiteX227" fmla="*/ 60585 w 308034"/>
              <a:gd name="connsiteY227" fmla="*/ 233371 h 321752"/>
              <a:gd name="connsiteX228" fmla="*/ 60895 w 308034"/>
              <a:gd name="connsiteY228" fmla="*/ 233371 h 321752"/>
              <a:gd name="connsiteX229" fmla="*/ 67731 w 308034"/>
              <a:gd name="connsiteY229" fmla="*/ 236645 h 321752"/>
              <a:gd name="connsiteX230" fmla="*/ 71770 w 308034"/>
              <a:gd name="connsiteY230" fmla="*/ 238134 h 321752"/>
              <a:gd name="connsiteX231" fmla="*/ 72080 w 308034"/>
              <a:gd name="connsiteY231" fmla="*/ 238134 h 321752"/>
              <a:gd name="connsiteX232" fmla="*/ 76741 w 308034"/>
              <a:gd name="connsiteY232" fmla="*/ 239324 h 321752"/>
              <a:gd name="connsiteX233" fmla="*/ 77362 w 308034"/>
              <a:gd name="connsiteY233" fmla="*/ 241408 h 321752"/>
              <a:gd name="connsiteX234" fmla="*/ 78605 w 308034"/>
              <a:gd name="connsiteY234" fmla="*/ 242599 h 321752"/>
              <a:gd name="connsiteX235" fmla="*/ 79848 w 308034"/>
              <a:gd name="connsiteY235" fmla="*/ 243194 h 321752"/>
              <a:gd name="connsiteX236" fmla="*/ 80158 w 308034"/>
              <a:gd name="connsiteY236" fmla="*/ 243194 h 321752"/>
              <a:gd name="connsiteX237" fmla="*/ 82022 w 308034"/>
              <a:gd name="connsiteY237" fmla="*/ 242897 h 321752"/>
              <a:gd name="connsiteX238" fmla="*/ 82954 w 308034"/>
              <a:gd name="connsiteY238" fmla="*/ 242600 h 321752"/>
              <a:gd name="connsiteX239" fmla="*/ 83264 w 308034"/>
              <a:gd name="connsiteY239" fmla="*/ 242005 h 321752"/>
              <a:gd name="connsiteX240" fmla="*/ 83264 w 308034"/>
              <a:gd name="connsiteY240" fmla="*/ 239921 h 321752"/>
              <a:gd name="connsiteX241" fmla="*/ 81400 w 308034"/>
              <a:gd name="connsiteY241" fmla="*/ 230396 h 321752"/>
              <a:gd name="connsiteX242" fmla="*/ 93207 w 308034"/>
              <a:gd name="connsiteY242" fmla="*/ 228610 h 321752"/>
              <a:gd name="connsiteX243" fmla="*/ 93517 w 308034"/>
              <a:gd name="connsiteY243" fmla="*/ 228907 h 321752"/>
              <a:gd name="connsiteX244" fmla="*/ 93517 w 308034"/>
              <a:gd name="connsiteY244" fmla="*/ 229502 h 321752"/>
              <a:gd name="connsiteX245" fmla="*/ 92274 w 308034"/>
              <a:gd name="connsiteY245" fmla="*/ 232776 h 321752"/>
              <a:gd name="connsiteX246" fmla="*/ 92274 w 308034"/>
              <a:gd name="connsiteY246" fmla="*/ 233967 h 321752"/>
              <a:gd name="connsiteX247" fmla="*/ 96002 w 308034"/>
              <a:gd name="connsiteY247" fmla="*/ 236051 h 321752"/>
              <a:gd name="connsiteX248" fmla="*/ 99420 w 308034"/>
              <a:gd name="connsiteY248" fmla="*/ 235754 h 321752"/>
              <a:gd name="connsiteX249" fmla="*/ 101906 w 308034"/>
              <a:gd name="connsiteY249" fmla="*/ 234265 h 321752"/>
              <a:gd name="connsiteX250" fmla="*/ 106566 w 308034"/>
              <a:gd name="connsiteY250" fmla="*/ 229503 h 321752"/>
              <a:gd name="connsiteX251" fmla="*/ 111538 w 308034"/>
              <a:gd name="connsiteY251" fmla="*/ 226824 h 321752"/>
              <a:gd name="connsiteX252" fmla="*/ 114645 w 308034"/>
              <a:gd name="connsiteY252" fmla="*/ 227716 h 321752"/>
              <a:gd name="connsiteX253" fmla="*/ 114645 w 308034"/>
              <a:gd name="connsiteY253" fmla="*/ 229800 h 321752"/>
              <a:gd name="connsiteX254" fmla="*/ 114645 w 308034"/>
              <a:gd name="connsiteY254" fmla="*/ 230097 h 321752"/>
              <a:gd name="connsiteX255" fmla="*/ 112159 w 308034"/>
              <a:gd name="connsiteY255" fmla="*/ 233073 h 321752"/>
              <a:gd name="connsiteX256" fmla="*/ 109363 w 308034"/>
              <a:gd name="connsiteY256" fmla="*/ 236348 h 321752"/>
              <a:gd name="connsiteX257" fmla="*/ 109363 w 308034"/>
              <a:gd name="connsiteY257" fmla="*/ 236645 h 321752"/>
              <a:gd name="connsiteX258" fmla="*/ 109984 w 308034"/>
              <a:gd name="connsiteY258" fmla="*/ 237538 h 321752"/>
              <a:gd name="connsiteX259" fmla="*/ 119616 w 308034"/>
              <a:gd name="connsiteY259" fmla="*/ 241705 h 321752"/>
              <a:gd name="connsiteX260" fmla="*/ 121169 w 308034"/>
              <a:gd name="connsiteY260" fmla="*/ 241110 h 321752"/>
              <a:gd name="connsiteX261" fmla="*/ 121480 w 308034"/>
              <a:gd name="connsiteY261" fmla="*/ 239919 h 321752"/>
              <a:gd name="connsiteX262" fmla="*/ 121790 w 308034"/>
              <a:gd name="connsiteY262" fmla="*/ 237538 h 321752"/>
              <a:gd name="connsiteX263" fmla="*/ 122100 w 308034"/>
              <a:gd name="connsiteY263" fmla="*/ 236049 h 321752"/>
              <a:gd name="connsiteX264" fmla="*/ 122410 w 308034"/>
              <a:gd name="connsiteY264" fmla="*/ 235454 h 321752"/>
              <a:gd name="connsiteX265" fmla="*/ 122410 w 308034"/>
              <a:gd name="connsiteY265" fmla="*/ 235157 h 321752"/>
              <a:gd name="connsiteX266" fmla="*/ 123653 w 308034"/>
              <a:gd name="connsiteY266" fmla="*/ 234264 h 321752"/>
              <a:gd name="connsiteX267" fmla="*/ 129556 w 308034"/>
              <a:gd name="connsiteY267" fmla="*/ 231288 h 321752"/>
              <a:gd name="connsiteX268" fmla="*/ 130488 w 308034"/>
              <a:gd name="connsiteY268" fmla="*/ 232180 h 321752"/>
              <a:gd name="connsiteX269" fmla="*/ 135149 w 308034"/>
              <a:gd name="connsiteY269" fmla="*/ 243491 h 321752"/>
              <a:gd name="connsiteX270" fmla="*/ 138877 w 308034"/>
              <a:gd name="connsiteY270" fmla="*/ 252719 h 321752"/>
              <a:gd name="connsiteX271" fmla="*/ 141052 w 308034"/>
              <a:gd name="connsiteY271" fmla="*/ 255696 h 321752"/>
              <a:gd name="connsiteX272" fmla="*/ 143538 w 308034"/>
              <a:gd name="connsiteY272" fmla="*/ 257184 h 321752"/>
              <a:gd name="connsiteX273" fmla="*/ 179579 w 308034"/>
              <a:gd name="connsiteY273" fmla="*/ 265518 h 321752"/>
              <a:gd name="connsiteX274" fmla="*/ 179890 w 308034"/>
              <a:gd name="connsiteY274" fmla="*/ 265518 h 321752"/>
              <a:gd name="connsiteX275" fmla="*/ 185171 w 308034"/>
              <a:gd name="connsiteY275" fmla="*/ 269388 h 321752"/>
              <a:gd name="connsiteX276" fmla="*/ 190143 w 308034"/>
              <a:gd name="connsiteY276" fmla="*/ 274151 h 321752"/>
              <a:gd name="connsiteX277" fmla="*/ 187657 w 308034"/>
              <a:gd name="connsiteY277" fmla="*/ 277425 h 321752"/>
              <a:gd name="connsiteX278" fmla="*/ 186725 w 308034"/>
              <a:gd name="connsiteY278" fmla="*/ 278020 h 321752"/>
              <a:gd name="connsiteX279" fmla="*/ 185483 w 308034"/>
              <a:gd name="connsiteY279" fmla="*/ 279509 h 321752"/>
              <a:gd name="connsiteX280" fmla="*/ 183618 w 308034"/>
              <a:gd name="connsiteY280" fmla="*/ 283378 h 321752"/>
              <a:gd name="connsiteX281" fmla="*/ 181444 w 308034"/>
              <a:gd name="connsiteY281" fmla="*/ 286950 h 321752"/>
              <a:gd name="connsiteX282" fmla="*/ 178026 w 308034"/>
              <a:gd name="connsiteY282" fmla="*/ 294689 h 321752"/>
              <a:gd name="connsiteX283" fmla="*/ 178647 w 308034"/>
              <a:gd name="connsiteY283" fmla="*/ 295582 h 321752"/>
              <a:gd name="connsiteX284" fmla="*/ 181444 w 308034"/>
              <a:gd name="connsiteY284" fmla="*/ 296474 h 321752"/>
              <a:gd name="connsiteX285" fmla="*/ 181754 w 308034"/>
              <a:gd name="connsiteY285" fmla="*/ 297367 h 321752"/>
              <a:gd name="connsiteX286" fmla="*/ 180200 w 308034"/>
              <a:gd name="connsiteY286" fmla="*/ 299153 h 321752"/>
              <a:gd name="connsiteX287" fmla="*/ 178336 w 308034"/>
              <a:gd name="connsiteY287" fmla="*/ 300641 h 321752"/>
              <a:gd name="connsiteX288" fmla="*/ 176472 w 308034"/>
              <a:gd name="connsiteY288" fmla="*/ 302130 h 321752"/>
              <a:gd name="connsiteX289" fmla="*/ 175229 w 308034"/>
              <a:gd name="connsiteY289" fmla="*/ 304511 h 321752"/>
              <a:gd name="connsiteX290" fmla="*/ 173675 w 308034"/>
              <a:gd name="connsiteY290" fmla="*/ 311655 h 321752"/>
              <a:gd name="connsiteX291" fmla="*/ 174918 w 308034"/>
              <a:gd name="connsiteY291" fmla="*/ 318203 h 321752"/>
              <a:gd name="connsiteX292" fmla="*/ 176161 w 308034"/>
              <a:gd name="connsiteY292" fmla="*/ 319394 h 321752"/>
              <a:gd name="connsiteX293" fmla="*/ 179268 w 308034"/>
              <a:gd name="connsiteY293" fmla="*/ 321180 h 321752"/>
              <a:gd name="connsiteX294" fmla="*/ 179578 w 308034"/>
              <a:gd name="connsiteY294" fmla="*/ 321180 h 321752"/>
              <a:gd name="connsiteX295" fmla="*/ 199774 w 308034"/>
              <a:gd name="connsiteY295" fmla="*/ 321477 h 321752"/>
              <a:gd name="connsiteX296" fmla="*/ 200706 w 308034"/>
              <a:gd name="connsiteY296" fmla="*/ 321477 h 321752"/>
              <a:gd name="connsiteX297" fmla="*/ 198531 w 308034"/>
              <a:gd name="connsiteY297" fmla="*/ 317607 h 321752"/>
              <a:gd name="connsiteX298" fmla="*/ 197909 w 308034"/>
              <a:gd name="connsiteY298" fmla="*/ 315226 h 321752"/>
              <a:gd name="connsiteX299" fmla="*/ 198531 w 308034"/>
              <a:gd name="connsiteY299" fmla="*/ 314035 h 321752"/>
              <a:gd name="connsiteX300" fmla="*/ 201948 w 308034"/>
              <a:gd name="connsiteY300" fmla="*/ 311654 h 321752"/>
              <a:gd name="connsiteX301" fmla="*/ 204434 w 308034"/>
              <a:gd name="connsiteY301" fmla="*/ 310464 h 321752"/>
              <a:gd name="connsiteX302" fmla="*/ 204744 w 308034"/>
              <a:gd name="connsiteY302" fmla="*/ 310166 h 321752"/>
              <a:gd name="connsiteX303" fmla="*/ 205676 w 308034"/>
              <a:gd name="connsiteY303" fmla="*/ 309274 h 321752"/>
              <a:gd name="connsiteX304" fmla="*/ 206297 w 308034"/>
              <a:gd name="connsiteY304" fmla="*/ 308083 h 321752"/>
              <a:gd name="connsiteX305" fmla="*/ 206297 w 308034"/>
              <a:gd name="connsiteY305" fmla="*/ 302427 h 321752"/>
              <a:gd name="connsiteX306" fmla="*/ 204744 w 308034"/>
              <a:gd name="connsiteY306" fmla="*/ 298856 h 321752"/>
              <a:gd name="connsiteX307" fmla="*/ 201947 w 308034"/>
              <a:gd name="connsiteY307" fmla="*/ 296474 h 321752"/>
              <a:gd name="connsiteX308" fmla="*/ 196044 w 308034"/>
              <a:gd name="connsiteY308" fmla="*/ 294093 h 321752"/>
              <a:gd name="connsiteX309" fmla="*/ 193869 w 308034"/>
              <a:gd name="connsiteY309" fmla="*/ 292307 h 321752"/>
              <a:gd name="connsiteX310" fmla="*/ 193248 w 308034"/>
              <a:gd name="connsiteY310" fmla="*/ 291415 h 321752"/>
              <a:gd name="connsiteX311" fmla="*/ 193248 w 308034"/>
              <a:gd name="connsiteY311" fmla="*/ 291117 h 321752"/>
              <a:gd name="connsiteX312" fmla="*/ 194179 w 308034"/>
              <a:gd name="connsiteY312" fmla="*/ 285462 h 321752"/>
              <a:gd name="connsiteX313" fmla="*/ 195422 w 308034"/>
              <a:gd name="connsiteY313" fmla="*/ 285759 h 321752"/>
              <a:gd name="connsiteX314" fmla="*/ 196044 w 308034"/>
              <a:gd name="connsiteY314" fmla="*/ 287843 h 321752"/>
              <a:gd name="connsiteX315" fmla="*/ 196975 w 308034"/>
              <a:gd name="connsiteY315" fmla="*/ 288438 h 321752"/>
              <a:gd name="connsiteX316" fmla="*/ 214685 w 308034"/>
              <a:gd name="connsiteY316" fmla="*/ 273257 h 321752"/>
              <a:gd name="connsiteX317" fmla="*/ 213442 w 308034"/>
              <a:gd name="connsiteY317" fmla="*/ 271471 h 321752"/>
              <a:gd name="connsiteX318" fmla="*/ 213132 w 308034"/>
              <a:gd name="connsiteY318" fmla="*/ 271471 h 321752"/>
              <a:gd name="connsiteX319" fmla="*/ 210025 w 308034"/>
              <a:gd name="connsiteY319" fmla="*/ 271174 h 321752"/>
              <a:gd name="connsiteX320" fmla="*/ 209715 w 308034"/>
              <a:gd name="connsiteY320" fmla="*/ 271174 h 321752"/>
              <a:gd name="connsiteX321" fmla="*/ 206919 w 308034"/>
              <a:gd name="connsiteY321" fmla="*/ 270281 h 321752"/>
              <a:gd name="connsiteX322" fmla="*/ 206609 w 308034"/>
              <a:gd name="connsiteY322" fmla="*/ 269091 h 321752"/>
              <a:gd name="connsiteX323" fmla="*/ 207230 w 308034"/>
              <a:gd name="connsiteY323" fmla="*/ 267007 h 321752"/>
              <a:gd name="connsiteX324" fmla="*/ 210026 w 308034"/>
              <a:gd name="connsiteY324" fmla="*/ 262542 h 321752"/>
              <a:gd name="connsiteX325" fmla="*/ 213133 w 308034"/>
              <a:gd name="connsiteY325" fmla="*/ 258673 h 321752"/>
              <a:gd name="connsiteX326" fmla="*/ 213133 w 308034"/>
              <a:gd name="connsiteY326" fmla="*/ 258375 h 321752"/>
              <a:gd name="connsiteX327" fmla="*/ 216551 w 308034"/>
              <a:gd name="connsiteY327" fmla="*/ 254506 h 321752"/>
              <a:gd name="connsiteX328" fmla="*/ 219347 w 308034"/>
              <a:gd name="connsiteY328" fmla="*/ 250041 h 321752"/>
              <a:gd name="connsiteX329" fmla="*/ 220901 w 308034"/>
              <a:gd name="connsiteY329" fmla="*/ 236348 h 321752"/>
              <a:gd name="connsiteX330" fmla="*/ 215619 w 308034"/>
              <a:gd name="connsiteY330" fmla="*/ 224740 h 321752"/>
              <a:gd name="connsiteX331" fmla="*/ 215619 w 308034"/>
              <a:gd name="connsiteY331" fmla="*/ 224442 h 321752"/>
              <a:gd name="connsiteX332" fmla="*/ 211890 w 308034"/>
              <a:gd name="connsiteY332" fmla="*/ 219382 h 321752"/>
              <a:gd name="connsiteX333" fmla="*/ 207851 w 308034"/>
              <a:gd name="connsiteY333" fmla="*/ 214619 h 321752"/>
              <a:gd name="connsiteX334" fmla="*/ 201637 w 308034"/>
              <a:gd name="connsiteY334" fmla="*/ 206285 h 321752"/>
              <a:gd name="connsiteX335" fmla="*/ 201327 w 308034"/>
              <a:gd name="connsiteY335" fmla="*/ 204797 h 321752"/>
              <a:gd name="connsiteX336" fmla="*/ 201948 w 308034"/>
              <a:gd name="connsiteY336" fmla="*/ 203011 h 321752"/>
              <a:gd name="connsiteX337" fmla="*/ 203502 w 308034"/>
              <a:gd name="connsiteY337" fmla="*/ 200034 h 321752"/>
              <a:gd name="connsiteX338" fmla="*/ 202570 w 308034"/>
              <a:gd name="connsiteY338" fmla="*/ 195867 h 321752"/>
              <a:gd name="connsiteX339" fmla="*/ 203502 w 308034"/>
              <a:gd name="connsiteY339" fmla="*/ 194676 h 321752"/>
              <a:gd name="connsiteX340" fmla="*/ 206920 w 308034"/>
              <a:gd name="connsiteY340" fmla="*/ 193783 h 321752"/>
              <a:gd name="connsiteX341" fmla="*/ 210959 w 308034"/>
              <a:gd name="connsiteY341" fmla="*/ 193486 h 321752"/>
              <a:gd name="connsiteX342" fmla="*/ 219348 w 308034"/>
              <a:gd name="connsiteY342" fmla="*/ 192891 h 321752"/>
              <a:gd name="connsiteX343" fmla="*/ 219658 w 308034"/>
              <a:gd name="connsiteY343" fmla="*/ 192296 h 321752"/>
              <a:gd name="connsiteX344" fmla="*/ 219658 w 308034"/>
              <a:gd name="connsiteY344" fmla="*/ 191700 h 321752"/>
              <a:gd name="connsiteX345" fmla="*/ 219348 w 308034"/>
              <a:gd name="connsiteY345" fmla="*/ 189617 h 321752"/>
              <a:gd name="connsiteX346" fmla="*/ 218726 w 308034"/>
              <a:gd name="connsiteY346" fmla="*/ 187831 h 321752"/>
              <a:gd name="connsiteX347" fmla="*/ 218726 w 308034"/>
              <a:gd name="connsiteY347" fmla="*/ 187534 h 321752"/>
              <a:gd name="connsiteX348" fmla="*/ 219348 w 308034"/>
              <a:gd name="connsiteY348" fmla="*/ 187534 h 321752"/>
              <a:gd name="connsiteX349" fmla="*/ 223076 w 308034"/>
              <a:gd name="connsiteY349" fmla="*/ 189617 h 321752"/>
              <a:gd name="connsiteX350" fmla="*/ 223387 w 308034"/>
              <a:gd name="connsiteY350" fmla="*/ 189617 h 321752"/>
              <a:gd name="connsiteX351" fmla="*/ 232708 w 308034"/>
              <a:gd name="connsiteY351" fmla="*/ 195273 h 321752"/>
              <a:gd name="connsiteX352" fmla="*/ 233018 w 308034"/>
              <a:gd name="connsiteY352" fmla="*/ 195273 h 321752"/>
              <a:gd name="connsiteX353" fmla="*/ 235193 w 308034"/>
              <a:gd name="connsiteY353" fmla="*/ 195570 h 321752"/>
              <a:gd name="connsiteX354" fmla="*/ 238300 w 308034"/>
              <a:gd name="connsiteY354" fmla="*/ 195570 h 321752"/>
              <a:gd name="connsiteX355" fmla="*/ 253835 w 308034"/>
              <a:gd name="connsiteY355" fmla="*/ 191700 h 321752"/>
              <a:gd name="connsiteX356" fmla="*/ 263777 w 308034"/>
              <a:gd name="connsiteY356" fmla="*/ 187235 h 321752"/>
              <a:gd name="connsiteX357" fmla="*/ 264088 w 308034"/>
              <a:gd name="connsiteY357" fmla="*/ 186938 h 321752"/>
              <a:gd name="connsiteX358" fmla="*/ 265019 w 308034"/>
              <a:gd name="connsiteY358" fmla="*/ 186343 h 321752"/>
              <a:gd name="connsiteX359" fmla="*/ 267505 w 308034"/>
              <a:gd name="connsiteY359" fmla="*/ 184557 h 321752"/>
              <a:gd name="connsiteX360" fmla="*/ 269680 w 308034"/>
              <a:gd name="connsiteY360" fmla="*/ 182176 h 321752"/>
              <a:gd name="connsiteX361" fmla="*/ 268126 w 308034"/>
              <a:gd name="connsiteY361" fmla="*/ 178604 h 321752"/>
              <a:gd name="connsiteX362" fmla="*/ 262844 w 308034"/>
              <a:gd name="connsiteY362" fmla="*/ 175627 h 321752"/>
              <a:gd name="connsiteX363" fmla="*/ 260359 w 308034"/>
              <a:gd name="connsiteY363" fmla="*/ 174436 h 321752"/>
              <a:gd name="connsiteX364" fmla="*/ 258495 w 308034"/>
              <a:gd name="connsiteY364" fmla="*/ 171460 h 321752"/>
              <a:gd name="connsiteX365" fmla="*/ 260359 w 308034"/>
              <a:gd name="connsiteY365" fmla="*/ 169674 h 321752"/>
              <a:gd name="connsiteX366" fmla="*/ 271544 w 308034"/>
              <a:gd name="connsiteY366" fmla="*/ 163125 h 321752"/>
              <a:gd name="connsiteX367" fmla="*/ 277137 w 308034"/>
              <a:gd name="connsiteY367" fmla="*/ 159851 h 321752"/>
              <a:gd name="connsiteX368" fmla="*/ 281797 w 308034"/>
              <a:gd name="connsiteY368" fmla="*/ 156577 h 321752"/>
              <a:gd name="connsiteX369" fmla="*/ 285836 w 308034"/>
              <a:gd name="connsiteY369" fmla="*/ 152409 h 321752"/>
              <a:gd name="connsiteX370" fmla="*/ 288322 w 308034"/>
              <a:gd name="connsiteY370" fmla="*/ 147647 h 321752"/>
              <a:gd name="connsiteX371" fmla="*/ 289254 w 308034"/>
              <a:gd name="connsiteY371" fmla="*/ 133954 h 321752"/>
              <a:gd name="connsiteX372" fmla="*/ 285836 w 308034"/>
              <a:gd name="connsiteY372" fmla="*/ 128596 h 321752"/>
              <a:gd name="connsiteX373" fmla="*/ 285526 w 308034"/>
              <a:gd name="connsiteY373" fmla="*/ 128596 h 321752"/>
              <a:gd name="connsiteX374" fmla="*/ 266884 w 308034"/>
              <a:gd name="connsiteY374" fmla="*/ 122643 h 321752"/>
              <a:gd name="connsiteX375" fmla="*/ 266573 w 308034"/>
              <a:gd name="connsiteY375" fmla="*/ 122643 h 321752"/>
              <a:gd name="connsiteX376" fmla="*/ 262845 w 308034"/>
              <a:gd name="connsiteY376" fmla="*/ 120559 h 321752"/>
              <a:gd name="connsiteX377" fmla="*/ 260981 w 308034"/>
              <a:gd name="connsiteY377" fmla="*/ 115797 h 321752"/>
              <a:gd name="connsiteX378" fmla="*/ 262223 w 308034"/>
              <a:gd name="connsiteY378" fmla="*/ 113416 h 321752"/>
              <a:gd name="connsiteX379" fmla="*/ 262534 w 308034"/>
              <a:gd name="connsiteY379" fmla="*/ 112820 h 321752"/>
              <a:gd name="connsiteX380" fmla="*/ 262844 w 308034"/>
              <a:gd name="connsiteY380" fmla="*/ 112523 h 321752"/>
              <a:gd name="connsiteX381" fmla="*/ 265330 w 308034"/>
              <a:gd name="connsiteY381" fmla="*/ 112226 h 321752"/>
              <a:gd name="connsiteX382" fmla="*/ 267194 w 308034"/>
              <a:gd name="connsiteY382" fmla="*/ 112226 h 321752"/>
              <a:gd name="connsiteX383" fmla="*/ 267815 w 308034"/>
              <a:gd name="connsiteY383" fmla="*/ 111630 h 321752"/>
              <a:gd name="connsiteX384" fmla="*/ 267505 w 308034"/>
              <a:gd name="connsiteY384" fmla="*/ 109547 h 321752"/>
              <a:gd name="connsiteX385" fmla="*/ 266262 w 308034"/>
              <a:gd name="connsiteY385" fmla="*/ 107761 h 321752"/>
              <a:gd name="connsiteX386" fmla="*/ 266262 w 308034"/>
              <a:gd name="connsiteY386" fmla="*/ 107464 h 321752"/>
              <a:gd name="connsiteX387" fmla="*/ 265019 w 308034"/>
              <a:gd name="connsiteY387" fmla="*/ 103594 h 321752"/>
              <a:gd name="connsiteX388" fmla="*/ 269680 w 308034"/>
              <a:gd name="connsiteY388" fmla="*/ 101808 h 321752"/>
              <a:gd name="connsiteX389" fmla="*/ 283351 w 308034"/>
              <a:gd name="connsiteY389" fmla="*/ 104189 h 321752"/>
              <a:gd name="connsiteX390" fmla="*/ 288322 w 308034"/>
              <a:gd name="connsiteY390" fmla="*/ 104486 h 321752"/>
              <a:gd name="connsiteX391" fmla="*/ 291429 w 308034"/>
              <a:gd name="connsiteY391" fmla="*/ 102403 h 321752"/>
              <a:gd name="connsiteX392" fmla="*/ 292051 w 308034"/>
              <a:gd name="connsiteY392" fmla="*/ 99724 h 321752"/>
              <a:gd name="connsiteX393" fmla="*/ 292051 w 308034"/>
              <a:gd name="connsiteY393" fmla="*/ 83055 h 321752"/>
              <a:gd name="connsiteX394" fmla="*/ 295468 w 308034"/>
              <a:gd name="connsiteY394" fmla="*/ 74720 h 321752"/>
              <a:gd name="connsiteX395" fmla="*/ 301372 w 308034"/>
              <a:gd name="connsiteY395" fmla="*/ 61325 h 321752"/>
              <a:gd name="connsiteX396" fmla="*/ 304168 w 308034"/>
              <a:gd name="connsiteY396" fmla="*/ 53884 h 321752"/>
              <a:gd name="connsiteX397" fmla="*/ 306343 w 308034"/>
              <a:gd name="connsiteY397" fmla="*/ 46442 h 321752"/>
              <a:gd name="connsiteX398" fmla="*/ 307896 w 308034"/>
              <a:gd name="connsiteY398" fmla="*/ 33047 h 321752"/>
              <a:gd name="connsiteX399" fmla="*/ 304479 w 308034"/>
              <a:gd name="connsiteY399" fmla="*/ 34238 h 321752"/>
              <a:gd name="connsiteX400" fmla="*/ 298886 w 308034"/>
              <a:gd name="connsiteY400" fmla="*/ 34238 h 321752"/>
              <a:gd name="connsiteX401" fmla="*/ 296711 w 308034"/>
              <a:gd name="connsiteY401" fmla="*/ 33047 h 321752"/>
              <a:gd name="connsiteX402" fmla="*/ 296401 w 308034"/>
              <a:gd name="connsiteY402" fmla="*/ 33047 h 321752"/>
              <a:gd name="connsiteX403" fmla="*/ 292362 w 308034"/>
              <a:gd name="connsiteY403" fmla="*/ 29178 h 321752"/>
              <a:gd name="connsiteX404" fmla="*/ 288633 w 308034"/>
              <a:gd name="connsiteY404" fmla="*/ 23820 h 321752"/>
              <a:gd name="connsiteX405" fmla="*/ 281176 w 308034"/>
              <a:gd name="connsiteY405" fmla="*/ 12509 h 321752"/>
              <a:gd name="connsiteX406" fmla="*/ 276826 w 308034"/>
              <a:gd name="connsiteY406" fmla="*/ 8044 h 321752"/>
              <a:gd name="connsiteX407" fmla="*/ 271545 w 308034"/>
              <a:gd name="connsiteY407" fmla="*/ 5365 h 321752"/>
              <a:gd name="connsiteX408" fmla="*/ 263777 w 308034"/>
              <a:gd name="connsiteY408" fmla="*/ 5068 h 321752"/>
              <a:gd name="connsiteX409" fmla="*/ 148827 w 308034"/>
              <a:gd name="connsiteY409" fmla="*/ 18458 h 321752"/>
              <a:gd name="connsiteX410" fmla="*/ 139817 w 308034"/>
              <a:gd name="connsiteY410" fmla="*/ 22327 h 321752"/>
              <a:gd name="connsiteX411" fmla="*/ 132049 w 308034"/>
              <a:gd name="connsiteY411" fmla="*/ 27685 h 321752"/>
              <a:gd name="connsiteX412" fmla="*/ 132359 w 308034"/>
              <a:gd name="connsiteY412" fmla="*/ 29471 h 321752"/>
              <a:gd name="connsiteX413" fmla="*/ 132669 w 308034"/>
              <a:gd name="connsiteY413" fmla="*/ 29768 h 321752"/>
              <a:gd name="connsiteX414" fmla="*/ 133601 w 308034"/>
              <a:gd name="connsiteY414" fmla="*/ 29471 h 321752"/>
              <a:gd name="connsiteX415" fmla="*/ 134533 w 308034"/>
              <a:gd name="connsiteY415" fmla="*/ 28876 h 321752"/>
              <a:gd name="connsiteX416" fmla="*/ 134843 w 308034"/>
              <a:gd name="connsiteY416" fmla="*/ 28579 h 321752"/>
              <a:gd name="connsiteX417" fmla="*/ 136086 w 308034"/>
              <a:gd name="connsiteY417" fmla="*/ 28282 h 321752"/>
              <a:gd name="connsiteX418" fmla="*/ 141368 w 308034"/>
              <a:gd name="connsiteY418" fmla="*/ 24114 h 321752"/>
              <a:gd name="connsiteX419" fmla="*/ 145407 w 308034"/>
              <a:gd name="connsiteY419" fmla="*/ 21733 h 321752"/>
              <a:gd name="connsiteX420" fmla="*/ 147893 w 308034"/>
              <a:gd name="connsiteY420" fmla="*/ 20840 h 321752"/>
              <a:gd name="connsiteX421" fmla="*/ 150378 w 308034"/>
              <a:gd name="connsiteY421" fmla="*/ 20245 h 321752"/>
              <a:gd name="connsiteX422" fmla="*/ 151000 w 308034"/>
              <a:gd name="connsiteY422" fmla="*/ 20245 h 321752"/>
              <a:gd name="connsiteX423" fmla="*/ 151000 w 308034"/>
              <a:gd name="connsiteY423" fmla="*/ 19650 h 321752"/>
              <a:gd name="connsiteX424" fmla="*/ 148825 w 308034"/>
              <a:gd name="connsiteY424" fmla="*/ 18459 h 321752"/>
              <a:gd name="connsiteX425" fmla="*/ 131738 w 308034"/>
              <a:gd name="connsiteY425" fmla="*/ 31853 h 321752"/>
              <a:gd name="connsiteX426" fmla="*/ 130185 w 308034"/>
              <a:gd name="connsiteY426" fmla="*/ 32745 h 321752"/>
              <a:gd name="connsiteX427" fmla="*/ 128010 w 308034"/>
              <a:gd name="connsiteY427" fmla="*/ 35126 h 321752"/>
              <a:gd name="connsiteX428" fmla="*/ 122417 w 308034"/>
              <a:gd name="connsiteY428" fmla="*/ 43759 h 321752"/>
              <a:gd name="connsiteX429" fmla="*/ 119621 w 308034"/>
              <a:gd name="connsiteY429" fmla="*/ 51200 h 321752"/>
              <a:gd name="connsiteX430" fmla="*/ 119931 w 308034"/>
              <a:gd name="connsiteY430" fmla="*/ 53582 h 321752"/>
              <a:gd name="connsiteX431" fmla="*/ 121174 w 308034"/>
              <a:gd name="connsiteY431" fmla="*/ 54177 h 321752"/>
              <a:gd name="connsiteX432" fmla="*/ 125524 w 308034"/>
              <a:gd name="connsiteY432" fmla="*/ 52689 h 321752"/>
              <a:gd name="connsiteX433" fmla="*/ 127388 w 308034"/>
              <a:gd name="connsiteY433" fmla="*/ 51796 h 321752"/>
              <a:gd name="connsiteX434" fmla="*/ 130495 w 308034"/>
              <a:gd name="connsiteY434" fmla="*/ 49117 h 321752"/>
              <a:gd name="connsiteX435" fmla="*/ 134534 w 308034"/>
              <a:gd name="connsiteY435" fmla="*/ 43461 h 321752"/>
              <a:gd name="connsiteX436" fmla="*/ 135156 w 308034"/>
              <a:gd name="connsiteY436" fmla="*/ 36615 h 321752"/>
              <a:gd name="connsiteX437" fmla="*/ 133602 w 308034"/>
              <a:gd name="connsiteY437" fmla="*/ 33639 h 321752"/>
              <a:gd name="connsiteX438" fmla="*/ 131738 w 308034"/>
              <a:gd name="connsiteY438" fmla="*/ 31853 h 321752"/>
              <a:gd name="connsiteX439" fmla="*/ 140127 w 308034"/>
              <a:gd name="connsiteY439" fmla="*/ 61619 h 321752"/>
              <a:gd name="connsiteX440" fmla="*/ 139817 w 308034"/>
              <a:gd name="connsiteY440" fmla="*/ 61916 h 321752"/>
              <a:gd name="connsiteX441" fmla="*/ 138574 w 308034"/>
              <a:gd name="connsiteY441" fmla="*/ 62511 h 321752"/>
              <a:gd name="connsiteX442" fmla="*/ 138264 w 308034"/>
              <a:gd name="connsiteY442" fmla="*/ 62511 h 321752"/>
              <a:gd name="connsiteX443" fmla="*/ 136400 w 308034"/>
              <a:gd name="connsiteY443" fmla="*/ 64595 h 321752"/>
              <a:gd name="connsiteX444" fmla="*/ 135157 w 308034"/>
              <a:gd name="connsiteY444" fmla="*/ 65487 h 321752"/>
              <a:gd name="connsiteX445" fmla="*/ 134536 w 308034"/>
              <a:gd name="connsiteY445" fmla="*/ 65487 h 321752"/>
              <a:gd name="connsiteX446" fmla="*/ 134226 w 308034"/>
              <a:gd name="connsiteY446" fmla="*/ 65785 h 321752"/>
              <a:gd name="connsiteX447" fmla="*/ 134226 w 308034"/>
              <a:gd name="connsiteY447" fmla="*/ 66380 h 321752"/>
              <a:gd name="connsiteX448" fmla="*/ 141682 w 308034"/>
              <a:gd name="connsiteY448" fmla="*/ 63701 h 321752"/>
              <a:gd name="connsiteX449" fmla="*/ 143236 w 308034"/>
              <a:gd name="connsiteY449" fmla="*/ 62213 h 321752"/>
              <a:gd name="connsiteX450" fmla="*/ 54062 w 308034"/>
              <a:gd name="connsiteY450" fmla="*/ 182470 h 321752"/>
              <a:gd name="connsiteX451" fmla="*/ 50023 w 308034"/>
              <a:gd name="connsiteY451" fmla="*/ 183661 h 321752"/>
              <a:gd name="connsiteX452" fmla="*/ 44120 w 308034"/>
              <a:gd name="connsiteY452" fmla="*/ 185744 h 321752"/>
              <a:gd name="connsiteX453" fmla="*/ 45363 w 308034"/>
              <a:gd name="connsiteY453" fmla="*/ 189316 h 321752"/>
              <a:gd name="connsiteX454" fmla="*/ 46916 w 308034"/>
              <a:gd name="connsiteY454" fmla="*/ 188424 h 321752"/>
              <a:gd name="connsiteX455" fmla="*/ 51577 w 308034"/>
              <a:gd name="connsiteY455" fmla="*/ 186935 h 321752"/>
              <a:gd name="connsiteX456" fmla="*/ 54373 w 308034"/>
              <a:gd name="connsiteY456" fmla="*/ 187828 h 321752"/>
              <a:gd name="connsiteX457" fmla="*/ 56237 w 308034"/>
              <a:gd name="connsiteY457" fmla="*/ 190209 h 321752"/>
              <a:gd name="connsiteX458" fmla="*/ 56548 w 308034"/>
              <a:gd name="connsiteY458" fmla="*/ 191697 h 321752"/>
              <a:gd name="connsiteX459" fmla="*/ 56548 w 308034"/>
              <a:gd name="connsiteY459" fmla="*/ 192293 h 321752"/>
              <a:gd name="connsiteX460" fmla="*/ 56237 w 308034"/>
              <a:gd name="connsiteY460" fmla="*/ 194376 h 321752"/>
              <a:gd name="connsiteX461" fmla="*/ 58102 w 308034"/>
              <a:gd name="connsiteY461" fmla="*/ 198246 h 321752"/>
              <a:gd name="connsiteX462" fmla="*/ 59033 w 308034"/>
              <a:gd name="connsiteY462" fmla="*/ 198841 h 321752"/>
              <a:gd name="connsiteX463" fmla="*/ 63072 w 308034"/>
              <a:gd name="connsiteY463" fmla="*/ 199437 h 321752"/>
              <a:gd name="connsiteX464" fmla="*/ 64937 w 308034"/>
              <a:gd name="connsiteY464" fmla="*/ 200627 h 321752"/>
              <a:gd name="connsiteX465" fmla="*/ 65868 w 308034"/>
              <a:gd name="connsiteY465" fmla="*/ 201818 h 321752"/>
              <a:gd name="connsiteX466" fmla="*/ 65247 w 308034"/>
              <a:gd name="connsiteY466" fmla="*/ 202413 h 321752"/>
              <a:gd name="connsiteX467" fmla="*/ 68043 w 308034"/>
              <a:gd name="connsiteY467" fmla="*/ 203009 h 321752"/>
              <a:gd name="connsiteX468" fmla="*/ 70218 w 308034"/>
              <a:gd name="connsiteY468" fmla="*/ 204497 h 321752"/>
              <a:gd name="connsiteX469" fmla="*/ 72704 w 308034"/>
              <a:gd name="connsiteY469" fmla="*/ 205985 h 321752"/>
              <a:gd name="connsiteX470" fmla="*/ 77364 w 308034"/>
              <a:gd name="connsiteY470" fmla="*/ 205985 h 321752"/>
              <a:gd name="connsiteX471" fmla="*/ 81093 w 308034"/>
              <a:gd name="connsiteY471" fmla="*/ 204795 h 321752"/>
              <a:gd name="connsiteX472" fmla="*/ 81403 w 308034"/>
              <a:gd name="connsiteY472" fmla="*/ 204199 h 321752"/>
              <a:gd name="connsiteX473" fmla="*/ 81713 w 308034"/>
              <a:gd name="connsiteY473" fmla="*/ 203307 h 321752"/>
              <a:gd name="connsiteX474" fmla="*/ 81403 w 308034"/>
              <a:gd name="connsiteY474" fmla="*/ 202116 h 321752"/>
              <a:gd name="connsiteX475" fmla="*/ 84199 w 308034"/>
              <a:gd name="connsiteY475" fmla="*/ 202413 h 321752"/>
              <a:gd name="connsiteX476" fmla="*/ 84199 w 308034"/>
              <a:gd name="connsiteY476" fmla="*/ 200925 h 321752"/>
              <a:gd name="connsiteX477" fmla="*/ 77985 w 308034"/>
              <a:gd name="connsiteY477" fmla="*/ 200032 h 321752"/>
              <a:gd name="connsiteX478" fmla="*/ 76432 w 308034"/>
              <a:gd name="connsiteY478" fmla="*/ 199140 h 321752"/>
              <a:gd name="connsiteX479" fmla="*/ 76121 w 308034"/>
              <a:gd name="connsiteY479" fmla="*/ 199140 h 321752"/>
              <a:gd name="connsiteX480" fmla="*/ 74879 w 308034"/>
              <a:gd name="connsiteY480" fmla="*/ 198545 h 321752"/>
              <a:gd name="connsiteX481" fmla="*/ 69286 w 308034"/>
              <a:gd name="connsiteY481" fmla="*/ 192294 h 321752"/>
              <a:gd name="connsiteX482" fmla="*/ 67732 w 308034"/>
              <a:gd name="connsiteY482" fmla="*/ 191401 h 321752"/>
              <a:gd name="connsiteX483" fmla="*/ 65557 w 308034"/>
              <a:gd name="connsiteY483" fmla="*/ 189913 h 321752"/>
              <a:gd name="connsiteX484" fmla="*/ 65247 w 308034"/>
              <a:gd name="connsiteY484" fmla="*/ 189913 h 321752"/>
              <a:gd name="connsiteX485" fmla="*/ 61519 w 308034"/>
              <a:gd name="connsiteY485" fmla="*/ 187234 h 321752"/>
              <a:gd name="connsiteX486" fmla="*/ 58101 w 308034"/>
              <a:gd name="connsiteY486" fmla="*/ 184853 h 321752"/>
              <a:gd name="connsiteX487" fmla="*/ 57791 w 308034"/>
              <a:gd name="connsiteY487" fmla="*/ 184853 h 321752"/>
              <a:gd name="connsiteX488" fmla="*/ 55927 w 308034"/>
              <a:gd name="connsiteY488" fmla="*/ 182769 h 321752"/>
              <a:gd name="connsiteX489" fmla="*/ 54995 w 308034"/>
              <a:gd name="connsiteY489" fmla="*/ 182472 h 321752"/>
              <a:gd name="connsiteX490" fmla="*/ 54685 w 308034"/>
              <a:gd name="connsiteY490" fmla="*/ 182472 h 321752"/>
              <a:gd name="connsiteX491" fmla="*/ 54063 w 308034"/>
              <a:gd name="connsiteY491" fmla="*/ 182472 h 321752"/>
              <a:gd name="connsiteX492" fmla="*/ 37595 w 308034"/>
              <a:gd name="connsiteY492" fmla="*/ 192888 h 321752"/>
              <a:gd name="connsiteX493" fmla="*/ 33556 w 308034"/>
              <a:gd name="connsiteY493" fmla="*/ 193483 h 321752"/>
              <a:gd name="connsiteX494" fmla="*/ 32313 w 308034"/>
              <a:gd name="connsiteY494" fmla="*/ 193781 h 321752"/>
              <a:gd name="connsiteX495" fmla="*/ 29828 w 308034"/>
              <a:gd name="connsiteY495" fmla="*/ 196757 h 321752"/>
              <a:gd name="connsiteX496" fmla="*/ 29517 w 308034"/>
              <a:gd name="connsiteY496" fmla="*/ 198246 h 321752"/>
              <a:gd name="connsiteX497" fmla="*/ 29517 w 308034"/>
              <a:gd name="connsiteY497" fmla="*/ 198543 h 321752"/>
              <a:gd name="connsiteX498" fmla="*/ 31692 w 308034"/>
              <a:gd name="connsiteY498" fmla="*/ 200924 h 321752"/>
              <a:gd name="connsiteX499" fmla="*/ 33246 w 308034"/>
              <a:gd name="connsiteY499" fmla="*/ 201519 h 321752"/>
              <a:gd name="connsiteX500" fmla="*/ 35731 w 308034"/>
              <a:gd name="connsiteY500" fmla="*/ 200924 h 321752"/>
              <a:gd name="connsiteX501" fmla="*/ 38838 w 308034"/>
              <a:gd name="connsiteY501" fmla="*/ 198543 h 321752"/>
              <a:gd name="connsiteX502" fmla="*/ 40392 w 308034"/>
              <a:gd name="connsiteY502" fmla="*/ 200329 h 321752"/>
              <a:gd name="connsiteX503" fmla="*/ 43499 w 308034"/>
              <a:gd name="connsiteY503" fmla="*/ 201221 h 321752"/>
              <a:gd name="connsiteX504" fmla="*/ 44431 w 308034"/>
              <a:gd name="connsiteY504" fmla="*/ 202412 h 321752"/>
              <a:gd name="connsiteX505" fmla="*/ 45362 w 308034"/>
              <a:gd name="connsiteY505" fmla="*/ 206282 h 321752"/>
              <a:gd name="connsiteX506" fmla="*/ 45672 w 308034"/>
              <a:gd name="connsiteY506" fmla="*/ 206877 h 321752"/>
              <a:gd name="connsiteX507" fmla="*/ 45983 w 308034"/>
              <a:gd name="connsiteY507" fmla="*/ 206877 h 321752"/>
              <a:gd name="connsiteX508" fmla="*/ 48779 w 308034"/>
              <a:gd name="connsiteY508" fmla="*/ 206580 h 321752"/>
              <a:gd name="connsiteX509" fmla="*/ 50022 w 308034"/>
              <a:gd name="connsiteY509" fmla="*/ 208663 h 321752"/>
              <a:gd name="connsiteX510" fmla="*/ 52197 w 308034"/>
              <a:gd name="connsiteY510" fmla="*/ 208960 h 321752"/>
              <a:gd name="connsiteX511" fmla="*/ 56857 w 308034"/>
              <a:gd name="connsiteY511" fmla="*/ 208365 h 321752"/>
              <a:gd name="connsiteX512" fmla="*/ 60896 w 308034"/>
              <a:gd name="connsiteY512" fmla="*/ 205984 h 321752"/>
              <a:gd name="connsiteX513" fmla="*/ 61518 w 308034"/>
              <a:gd name="connsiteY513" fmla="*/ 205091 h 321752"/>
              <a:gd name="connsiteX514" fmla="*/ 61208 w 308034"/>
              <a:gd name="connsiteY514" fmla="*/ 203901 h 321752"/>
              <a:gd name="connsiteX515" fmla="*/ 61518 w 308034"/>
              <a:gd name="connsiteY515" fmla="*/ 203305 h 321752"/>
              <a:gd name="connsiteX516" fmla="*/ 64314 w 308034"/>
              <a:gd name="connsiteY516" fmla="*/ 202413 h 321752"/>
              <a:gd name="connsiteX517" fmla="*/ 62450 w 308034"/>
              <a:gd name="connsiteY517" fmla="*/ 202413 h 321752"/>
              <a:gd name="connsiteX518" fmla="*/ 60586 w 308034"/>
              <a:gd name="connsiteY518" fmla="*/ 203604 h 321752"/>
              <a:gd name="connsiteX519" fmla="*/ 59654 w 308034"/>
              <a:gd name="connsiteY519" fmla="*/ 203306 h 321752"/>
              <a:gd name="connsiteX520" fmla="*/ 58411 w 308034"/>
              <a:gd name="connsiteY520" fmla="*/ 202711 h 321752"/>
              <a:gd name="connsiteX521" fmla="*/ 56858 w 308034"/>
              <a:gd name="connsiteY521" fmla="*/ 201520 h 321752"/>
              <a:gd name="connsiteX522" fmla="*/ 54993 w 308034"/>
              <a:gd name="connsiteY522" fmla="*/ 200628 h 321752"/>
              <a:gd name="connsiteX523" fmla="*/ 54372 w 308034"/>
              <a:gd name="connsiteY523" fmla="*/ 198842 h 321752"/>
              <a:gd name="connsiteX524" fmla="*/ 51265 w 308034"/>
              <a:gd name="connsiteY524" fmla="*/ 194972 h 321752"/>
              <a:gd name="connsiteX525" fmla="*/ 47847 w 308034"/>
              <a:gd name="connsiteY525" fmla="*/ 194972 h 321752"/>
              <a:gd name="connsiteX526" fmla="*/ 47537 w 308034"/>
              <a:gd name="connsiteY526" fmla="*/ 194972 h 321752"/>
              <a:gd name="connsiteX527" fmla="*/ 46916 w 308034"/>
              <a:gd name="connsiteY527" fmla="*/ 194377 h 321752"/>
              <a:gd name="connsiteX528" fmla="*/ 43498 w 308034"/>
              <a:gd name="connsiteY528" fmla="*/ 193782 h 321752"/>
              <a:gd name="connsiteX529" fmla="*/ 41945 w 308034"/>
              <a:gd name="connsiteY529" fmla="*/ 193484 h 321752"/>
              <a:gd name="connsiteX530" fmla="*/ 41634 w 308034"/>
              <a:gd name="connsiteY530" fmla="*/ 193484 h 321752"/>
              <a:gd name="connsiteX531" fmla="*/ 37595 w 308034"/>
              <a:gd name="connsiteY531" fmla="*/ 192889 h 321752"/>
              <a:gd name="connsiteX532" fmla="*/ 7768 w 308034"/>
              <a:gd name="connsiteY532" fmla="*/ 229798 h 321752"/>
              <a:gd name="connsiteX533" fmla="*/ 0 w 308034"/>
              <a:gd name="connsiteY533" fmla="*/ 231287 h 321752"/>
              <a:gd name="connsiteX534" fmla="*/ 1864 w 308034"/>
              <a:gd name="connsiteY534" fmla="*/ 234859 h 321752"/>
              <a:gd name="connsiteX535" fmla="*/ 2796 w 308034"/>
              <a:gd name="connsiteY535" fmla="*/ 244384 h 321752"/>
              <a:gd name="connsiteX536" fmla="*/ 4039 w 308034"/>
              <a:gd name="connsiteY536" fmla="*/ 245872 h 321752"/>
              <a:gd name="connsiteX537" fmla="*/ 7146 w 308034"/>
              <a:gd name="connsiteY537" fmla="*/ 247956 h 321752"/>
              <a:gd name="connsiteX538" fmla="*/ 7456 w 308034"/>
              <a:gd name="connsiteY538" fmla="*/ 247956 h 321752"/>
              <a:gd name="connsiteX539" fmla="*/ 22370 w 308034"/>
              <a:gd name="connsiteY539" fmla="*/ 247659 h 321752"/>
              <a:gd name="connsiteX540" fmla="*/ 33555 w 308034"/>
              <a:gd name="connsiteY540" fmla="*/ 249147 h 321752"/>
              <a:gd name="connsiteX541" fmla="*/ 33555 w 308034"/>
              <a:gd name="connsiteY541" fmla="*/ 251528 h 321752"/>
              <a:gd name="connsiteX542" fmla="*/ 33555 w 308034"/>
              <a:gd name="connsiteY542" fmla="*/ 251825 h 321752"/>
              <a:gd name="connsiteX543" fmla="*/ 33555 w 308034"/>
              <a:gd name="connsiteY543" fmla="*/ 255397 h 321752"/>
              <a:gd name="connsiteX544" fmla="*/ 37594 w 308034"/>
              <a:gd name="connsiteY544" fmla="*/ 257183 h 321752"/>
              <a:gd name="connsiteX545" fmla="*/ 41633 w 308034"/>
              <a:gd name="connsiteY545" fmla="*/ 257480 h 321752"/>
              <a:gd name="connsiteX546" fmla="*/ 49090 w 308034"/>
              <a:gd name="connsiteY546" fmla="*/ 254504 h 321752"/>
              <a:gd name="connsiteX547" fmla="*/ 55304 w 308034"/>
              <a:gd name="connsiteY547" fmla="*/ 249444 h 321752"/>
              <a:gd name="connsiteX548" fmla="*/ 55614 w 308034"/>
              <a:gd name="connsiteY548" fmla="*/ 249146 h 321752"/>
              <a:gd name="connsiteX549" fmla="*/ 61518 w 308034"/>
              <a:gd name="connsiteY549" fmla="*/ 243788 h 321752"/>
              <a:gd name="connsiteX550" fmla="*/ 63382 w 308034"/>
              <a:gd name="connsiteY550" fmla="*/ 242598 h 321752"/>
              <a:gd name="connsiteX551" fmla="*/ 64314 w 308034"/>
              <a:gd name="connsiteY551" fmla="*/ 241705 h 321752"/>
              <a:gd name="connsiteX552" fmla="*/ 64624 w 308034"/>
              <a:gd name="connsiteY552" fmla="*/ 241408 h 321752"/>
              <a:gd name="connsiteX553" fmla="*/ 64934 w 308034"/>
              <a:gd name="connsiteY553" fmla="*/ 240516 h 321752"/>
              <a:gd name="connsiteX554" fmla="*/ 64934 w 308034"/>
              <a:gd name="connsiteY554" fmla="*/ 239325 h 321752"/>
              <a:gd name="connsiteX555" fmla="*/ 62759 w 308034"/>
              <a:gd name="connsiteY555" fmla="*/ 238134 h 321752"/>
              <a:gd name="connsiteX556" fmla="*/ 58409 w 308034"/>
              <a:gd name="connsiteY556" fmla="*/ 238134 h 321752"/>
              <a:gd name="connsiteX557" fmla="*/ 55613 w 308034"/>
              <a:gd name="connsiteY557" fmla="*/ 238134 h 321752"/>
              <a:gd name="connsiteX558" fmla="*/ 53438 w 308034"/>
              <a:gd name="connsiteY558" fmla="*/ 236944 h 321752"/>
              <a:gd name="connsiteX559" fmla="*/ 50952 w 308034"/>
              <a:gd name="connsiteY559" fmla="*/ 234860 h 321752"/>
              <a:gd name="connsiteX560" fmla="*/ 48777 w 308034"/>
              <a:gd name="connsiteY560" fmla="*/ 234563 h 321752"/>
              <a:gd name="connsiteX561" fmla="*/ 47846 w 308034"/>
              <a:gd name="connsiteY561" fmla="*/ 234860 h 321752"/>
              <a:gd name="connsiteX562" fmla="*/ 47536 w 308034"/>
              <a:gd name="connsiteY562" fmla="*/ 235157 h 321752"/>
              <a:gd name="connsiteX563" fmla="*/ 42875 w 308034"/>
              <a:gd name="connsiteY563" fmla="*/ 238431 h 321752"/>
              <a:gd name="connsiteX564" fmla="*/ 38215 w 308034"/>
              <a:gd name="connsiteY564" fmla="*/ 240813 h 321752"/>
              <a:gd name="connsiteX565" fmla="*/ 31690 w 308034"/>
              <a:gd name="connsiteY565" fmla="*/ 239324 h 321752"/>
              <a:gd name="connsiteX566" fmla="*/ 29204 w 308034"/>
              <a:gd name="connsiteY566" fmla="*/ 237836 h 321752"/>
              <a:gd name="connsiteX567" fmla="*/ 28894 w 308034"/>
              <a:gd name="connsiteY567" fmla="*/ 237836 h 321752"/>
              <a:gd name="connsiteX568" fmla="*/ 22680 w 308034"/>
              <a:gd name="connsiteY568" fmla="*/ 234264 h 321752"/>
              <a:gd name="connsiteX569" fmla="*/ 13359 w 308034"/>
              <a:gd name="connsiteY569" fmla="*/ 231288 h 321752"/>
              <a:gd name="connsiteX570" fmla="*/ 7766 w 308034"/>
              <a:gd name="connsiteY570" fmla="*/ 229799 h 3217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</a:cxnLst>
            <a:rect l="l" t="t" r="r" b="b"/>
            <a:pathLst>
              <a:path w="308034" h="321752">
                <a:moveTo>
                  <a:pt x="242349" y="3"/>
                </a:moveTo>
                <a:cubicBezTo>
                  <a:pt x="241294" y="22"/>
                  <a:pt x="239834" y="209"/>
                  <a:pt x="238310" y="300"/>
                </a:cubicBezTo>
                <a:cubicBezTo>
                  <a:pt x="235261" y="483"/>
                  <a:pt x="231513" y="895"/>
                  <a:pt x="229299" y="895"/>
                </a:cubicBezTo>
                <a:cubicBezTo>
                  <a:pt x="228959" y="867"/>
                  <a:pt x="228631" y="1090"/>
                  <a:pt x="228368" y="1491"/>
                </a:cubicBezTo>
                <a:cubicBezTo>
                  <a:pt x="227821" y="2323"/>
                  <a:pt x="227451" y="3828"/>
                  <a:pt x="227125" y="4765"/>
                </a:cubicBezTo>
                <a:cubicBezTo>
                  <a:pt x="226884" y="5459"/>
                  <a:pt x="226699" y="6117"/>
                  <a:pt x="226815" y="6551"/>
                </a:cubicBezTo>
                <a:cubicBezTo>
                  <a:pt x="226894" y="7123"/>
                  <a:pt x="227288" y="7244"/>
                  <a:pt x="227746" y="6848"/>
                </a:cubicBezTo>
                <a:cubicBezTo>
                  <a:pt x="228552" y="6154"/>
                  <a:pt x="228944" y="4764"/>
                  <a:pt x="230232" y="4764"/>
                </a:cubicBezTo>
                <a:cubicBezTo>
                  <a:pt x="231520" y="4764"/>
                  <a:pt x="236736" y="3683"/>
                  <a:pt x="239553" y="2681"/>
                </a:cubicBezTo>
                <a:cubicBezTo>
                  <a:pt x="241666" y="1929"/>
                  <a:pt x="243343" y="1427"/>
                  <a:pt x="243903" y="895"/>
                </a:cubicBezTo>
                <a:cubicBezTo>
                  <a:pt x="244090" y="717"/>
                  <a:pt x="244374" y="473"/>
                  <a:pt x="244213" y="299"/>
                </a:cubicBezTo>
                <a:cubicBezTo>
                  <a:pt x="244052" y="126"/>
                  <a:pt x="243404" y="-20"/>
                  <a:pt x="242349" y="2"/>
                </a:cubicBezTo>
                <a:close/>
                <a:moveTo>
                  <a:pt x="193568" y="2384"/>
                </a:moveTo>
                <a:cubicBezTo>
                  <a:pt x="193095" y="2201"/>
                  <a:pt x="192359" y="2298"/>
                  <a:pt x="191393" y="2681"/>
                </a:cubicBezTo>
                <a:cubicBezTo>
                  <a:pt x="190910" y="2874"/>
                  <a:pt x="190463" y="3294"/>
                  <a:pt x="190151" y="3574"/>
                </a:cubicBezTo>
                <a:cubicBezTo>
                  <a:pt x="189929" y="3808"/>
                  <a:pt x="189637" y="4206"/>
                  <a:pt x="189529" y="4466"/>
                </a:cubicBezTo>
                <a:cubicBezTo>
                  <a:pt x="189262" y="5118"/>
                  <a:pt x="189357" y="5674"/>
                  <a:pt x="189839" y="6252"/>
                </a:cubicBezTo>
                <a:cubicBezTo>
                  <a:pt x="190323" y="6830"/>
                  <a:pt x="190715" y="7410"/>
                  <a:pt x="191393" y="7740"/>
                </a:cubicBezTo>
                <a:cubicBezTo>
                  <a:pt x="191462" y="7778"/>
                  <a:pt x="191638" y="7712"/>
                  <a:pt x="191703" y="7740"/>
                </a:cubicBezTo>
                <a:cubicBezTo>
                  <a:pt x="192317" y="7992"/>
                  <a:pt x="193137" y="8140"/>
                  <a:pt x="193878" y="8038"/>
                </a:cubicBezTo>
                <a:cubicBezTo>
                  <a:pt x="194850" y="7904"/>
                  <a:pt x="195478" y="7398"/>
                  <a:pt x="196364" y="6847"/>
                </a:cubicBezTo>
                <a:cubicBezTo>
                  <a:pt x="197146" y="6346"/>
                  <a:pt x="197854" y="5916"/>
                  <a:pt x="198539" y="5954"/>
                </a:cubicBezTo>
                <a:cubicBezTo>
                  <a:pt x="199223" y="5993"/>
                  <a:pt x="199850" y="6525"/>
                  <a:pt x="201024" y="6847"/>
                </a:cubicBezTo>
                <a:cubicBezTo>
                  <a:pt x="201612" y="7008"/>
                  <a:pt x="202296" y="7163"/>
                  <a:pt x="203199" y="7144"/>
                </a:cubicBezTo>
                <a:cubicBezTo>
                  <a:pt x="204102" y="7125"/>
                  <a:pt x="205268" y="6916"/>
                  <a:pt x="206617" y="6549"/>
                </a:cubicBezTo>
                <a:cubicBezTo>
                  <a:pt x="212010" y="5084"/>
                  <a:pt x="215133" y="5523"/>
                  <a:pt x="215938" y="5061"/>
                </a:cubicBezTo>
                <a:cubicBezTo>
                  <a:pt x="216140" y="4945"/>
                  <a:pt x="216056" y="4908"/>
                  <a:pt x="215938" y="4763"/>
                </a:cubicBezTo>
                <a:cubicBezTo>
                  <a:pt x="215585" y="4327"/>
                  <a:pt x="213917" y="3755"/>
                  <a:pt x="210656" y="3871"/>
                </a:cubicBezTo>
                <a:cubicBezTo>
                  <a:pt x="207473" y="3984"/>
                  <a:pt x="202033" y="4183"/>
                  <a:pt x="197917" y="3871"/>
                </a:cubicBezTo>
                <a:cubicBezTo>
                  <a:pt x="197805" y="3861"/>
                  <a:pt x="197716" y="3880"/>
                  <a:pt x="197607" y="3871"/>
                </a:cubicBezTo>
                <a:cubicBezTo>
                  <a:pt x="196222" y="3756"/>
                  <a:pt x="195155" y="3526"/>
                  <a:pt x="194189" y="3275"/>
                </a:cubicBezTo>
                <a:cubicBezTo>
                  <a:pt x="194150" y="3083"/>
                  <a:pt x="194041" y="2566"/>
                  <a:pt x="193568" y="2383"/>
                </a:cubicBezTo>
                <a:close/>
                <a:moveTo>
                  <a:pt x="183004" y="4468"/>
                </a:moveTo>
                <a:cubicBezTo>
                  <a:pt x="180718" y="4553"/>
                  <a:pt x="177281" y="5435"/>
                  <a:pt x="174926" y="5956"/>
                </a:cubicBezTo>
                <a:cubicBezTo>
                  <a:pt x="171787" y="6650"/>
                  <a:pt x="160621" y="8382"/>
                  <a:pt x="158770" y="9230"/>
                </a:cubicBezTo>
                <a:cubicBezTo>
                  <a:pt x="158096" y="9553"/>
                  <a:pt x="157262" y="10520"/>
                  <a:pt x="156595" y="11314"/>
                </a:cubicBezTo>
                <a:cubicBezTo>
                  <a:pt x="155894" y="12172"/>
                  <a:pt x="155242" y="13012"/>
                  <a:pt x="155041" y="13397"/>
                </a:cubicBezTo>
                <a:cubicBezTo>
                  <a:pt x="154941" y="13590"/>
                  <a:pt x="155145" y="13831"/>
                  <a:pt x="155351" y="13993"/>
                </a:cubicBezTo>
                <a:cubicBezTo>
                  <a:pt x="155973" y="14480"/>
                  <a:pt x="157553" y="14697"/>
                  <a:pt x="158458" y="14290"/>
                </a:cubicBezTo>
                <a:cubicBezTo>
                  <a:pt x="159666" y="13750"/>
                  <a:pt x="160152" y="12669"/>
                  <a:pt x="162808" y="12206"/>
                </a:cubicBezTo>
                <a:cubicBezTo>
                  <a:pt x="164801" y="11859"/>
                  <a:pt x="167067" y="11924"/>
                  <a:pt x="169022" y="11314"/>
                </a:cubicBezTo>
                <a:cubicBezTo>
                  <a:pt x="169673" y="11110"/>
                  <a:pt x="170343" y="10806"/>
                  <a:pt x="170887" y="10421"/>
                </a:cubicBezTo>
                <a:cubicBezTo>
                  <a:pt x="173060" y="8879"/>
                  <a:pt x="173018" y="9154"/>
                  <a:pt x="176479" y="9231"/>
                </a:cubicBezTo>
                <a:cubicBezTo>
                  <a:pt x="177344" y="9250"/>
                  <a:pt x="177996" y="9129"/>
                  <a:pt x="178654" y="8934"/>
                </a:cubicBezTo>
                <a:cubicBezTo>
                  <a:pt x="180629" y="8347"/>
                  <a:pt x="181926" y="7081"/>
                  <a:pt x="183315" y="6850"/>
                </a:cubicBezTo>
                <a:cubicBezTo>
                  <a:pt x="184240" y="6696"/>
                  <a:pt x="185081" y="6334"/>
                  <a:pt x="185490" y="5957"/>
                </a:cubicBezTo>
                <a:cubicBezTo>
                  <a:pt x="185519" y="5856"/>
                  <a:pt x="185539" y="5765"/>
                  <a:pt x="185490" y="5660"/>
                </a:cubicBezTo>
                <a:cubicBezTo>
                  <a:pt x="185400" y="5449"/>
                  <a:pt x="185371" y="4979"/>
                  <a:pt x="184868" y="4768"/>
                </a:cubicBezTo>
                <a:cubicBezTo>
                  <a:pt x="184365" y="4555"/>
                  <a:pt x="183766" y="4440"/>
                  <a:pt x="183004" y="4470"/>
                </a:cubicBezTo>
                <a:close/>
                <a:moveTo>
                  <a:pt x="263787" y="5063"/>
                </a:moveTo>
                <a:cubicBezTo>
                  <a:pt x="258406" y="5355"/>
                  <a:pt x="250893" y="6387"/>
                  <a:pt x="242970" y="7742"/>
                </a:cubicBezTo>
                <a:cubicBezTo>
                  <a:pt x="236808" y="8796"/>
                  <a:pt x="230330" y="10093"/>
                  <a:pt x="223707" y="11611"/>
                </a:cubicBezTo>
                <a:cubicBezTo>
                  <a:pt x="216970" y="13156"/>
                  <a:pt x="210362" y="14809"/>
                  <a:pt x="204132" y="16672"/>
                </a:cubicBezTo>
                <a:cubicBezTo>
                  <a:pt x="189844" y="20944"/>
                  <a:pt x="178277" y="25834"/>
                  <a:pt x="175237" y="30364"/>
                </a:cubicBezTo>
                <a:cubicBezTo>
                  <a:pt x="173858" y="31950"/>
                  <a:pt x="172525" y="33564"/>
                  <a:pt x="171508" y="35127"/>
                </a:cubicBezTo>
                <a:cubicBezTo>
                  <a:pt x="170936" y="36037"/>
                  <a:pt x="170470" y="36916"/>
                  <a:pt x="169955" y="37806"/>
                </a:cubicBezTo>
                <a:cubicBezTo>
                  <a:pt x="169724" y="38196"/>
                  <a:pt x="169557" y="38610"/>
                  <a:pt x="169333" y="38996"/>
                </a:cubicBezTo>
                <a:cubicBezTo>
                  <a:pt x="169344" y="39284"/>
                  <a:pt x="169294" y="39565"/>
                  <a:pt x="169333" y="39889"/>
                </a:cubicBezTo>
                <a:cubicBezTo>
                  <a:pt x="169571" y="41821"/>
                  <a:pt x="168461" y="41820"/>
                  <a:pt x="167469" y="41675"/>
                </a:cubicBezTo>
                <a:lnTo>
                  <a:pt x="166848" y="41972"/>
                </a:lnTo>
                <a:lnTo>
                  <a:pt x="166226" y="42567"/>
                </a:lnTo>
                <a:cubicBezTo>
                  <a:pt x="167614" y="48745"/>
                  <a:pt x="167319" y="45934"/>
                  <a:pt x="169023" y="50307"/>
                </a:cubicBezTo>
                <a:cubicBezTo>
                  <a:pt x="168874" y="51495"/>
                  <a:pt x="169193" y="53282"/>
                  <a:pt x="169644" y="55069"/>
                </a:cubicBezTo>
                <a:cubicBezTo>
                  <a:pt x="170118" y="56967"/>
                  <a:pt x="170685" y="58595"/>
                  <a:pt x="170576" y="59534"/>
                </a:cubicBezTo>
                <a:cubicBezTo>
                  <a:pt x="170394" y="61104"/>
                  <a:pt x="170013" y="62026"/>
                  <a:pt x="169644" y="62808"/>
                </a:cubicBezTo>
                <a:cubicBezTo>
                  <a:pt x="168540" y="65349"/>
                  <a:pt x="166944" y="65139"/>
                  <a:pt x="166226" y="69952"/>
                </a:cubicBezTo>
                <a:cubicBezTo>
                  <a:pt x="166226" y="70839"/>
                  <a:pt x="166503" y="71542"/>
                  <a:pt x="166848" y="72036"/>
                </a:cubicBezTo>
                <a:cubicBezTo>
                  <a:pt x="168181" y="73579"/>
                  <a:pt x="171611" y="73558"/>
                  <a:pt x="177412" y="74715"/>
                </a:cubicBezTo>
                <a:cubicBezTo>
                  <a:pt x="178111" y="74854"/>
                  <a:pt x="178996" y="74835"/>
                  <a:pt x="179897" y="74715"/>
                </a:cubicBezTo>
                <a:cubicBezTo>
                  <a:pt x="180084" y="74706"/>
                  <a:pt x="180326" y="74734"/>
                  <a:pt x="180519" y="74715"/>
                </a:cubicBezTo>
                <a:cubicBezTo>
                  <a:pt x="181360" y="74573"/>
                  <a:pt x="182111" y="74600"/>
                  <a:pt x="183004" y="74418"/>
                </a:cubicBezTo>
                <a:cubicBezTo>
                  <a:pt x="183286" y="74262"/>
                  <a:pt x="183633" y="74262"/>
                  <a:pt x="183936" y="74121"/>
                </a:cubicBezTo>
                <a:cubicBezTo>
                  <a:pt x="184670" y="73779"/>
                  <a:pt x="185241" y="73477"/>
                  <a:pt x="186111" y="73228"/>
                </a:cubicBezTo>
                <a:cubicBezTo>
                  <a:pt x="192222" y="73445"/>
                  <a:pt x="195374" y="73901"/>
                  <a:pt x="196054" y="76502"/>
                </a:cubicBezTo>
                <a:cubicBezTo>
                  <a:pt x="196733" y="79104"/>
                  <a:pt x="200373" y="79097"/>
                  <a:pt x="201957" y="81265"/>
                </a:cubicBezTo>
                <a:cubicBezTo>
                  <a:pt x="203541" y="83433"/>
                  <a:pt x="205681" y="82125"/>
                  <a:pt x="208171" y="86028"/>
                </a:cubicBezTo>
                <a:cubicBezTo>
                  <a:pt x="210661" y="89931"/>
                  <a:pt x="211224" y="94333"/>
                  <a:pt x="209414" y="95850"/>
                </a:cubicBezTo>
                <a:cubicBezTo>
                  <a:pt x="207603" y="97368"/>
                  <a:pt x="210795" y="99206"/>
                  <a:pt x="212832" y="99422"/>
                </a:cubicBezTo>
                <a:cubicBezTo>
                  <a:pt x="214869" y="99640"/>
                  <a:pt x="213434" y="101991"/>
                  <a:pt x="207550" y="103292"/>
                </a:cubicBezTo>
                <a:cubicBezTo>
                  <a:pt x="204105" y="104053"/>
                  <a:pt x="202280" y="106111"/>
                  <a:pt x="199782" y="107757"/>
                </a:cubicBezTo>
                <a:cubicBezTo>
                  <a:pt x="200206" y="108192"/>
                  <a:pt x="200833" y="108501"/>
                  <a:pt x="201025" y="108948"/>
                </a:cubicBezTo>
                <a:cubicBezTo>
                  <a:pt x="201172" y="109289"/>
                  <a:pt x="201238" y="109727"/>
                  <a:pt x="201335" y="110436"/>
                </a:cubicBezTo>
                <a:cubicBezTo>
                  <a:pt x="201469" y="111197"/>
                  <a:pt x="201438" y="111957"/>
                  <a:pt x="201335" y="113115"/>
                </a:cubicBezTo>
                <a:cubicBezTo>
                  <a:pt x="201246" y="114111"/>
                  <a:pt x="201128" y="115186"/>
                  <a:pt x="200714" y="116389"/>
                </a:cubicBezTo>
                <a:cubicBezTo>
                  <a:pt x="200300" y="117675"/>
                  <a:pt x="199799" y="118822"/>
                  <a:pt x="198849" y="120259"/>
                </a:cubicBezTo>
                <a:cubicBezTo>
                  <a:pt x="197925" y="121658"/>
                  <a:pt x="196582" y="122877"/>
                  <a:pt x="193878" y="125021"/>
                </a:cubicBezTo>
                <a:cubicBezTo>
                  <a:pt x="188461" y="128694"/>
                  <a:pt x="184200" y="130487"/>
                  <a:pt x="182071" y="132165"/>
                </a:cubicBezTo>
                <a:cubicBezTo>
                  <a:pt x="180284" y="133575"/>
                  <a:pt x="178945" y="134930"/>
                  <a:pt x="178032" y="136035"/>
                </a:cubicBezTo>
                <a:cubicBezTo>
                  <a:pt x="177112" y="137178"/>
                  <a:pt x="176531" y="138201"/>
                  <a:pt x="176168" y="139309"/>
                </a:cubicBezTo>
                <a:cubicBezTo>
                  <a:pt x="175879" y="140193"/>
                  <a:pt x="175401" y="140858"/>
                  <a:pt x="174925" y="141393"/>
                </a:cubicBezTo>
                <a:cubicBezTo>
                  <a:pt x="174449" y="141928"/>
                  <a:pt x="174072" y="142286"/>
                  <a:pt x="173372" y="142584"/>
                </a:cubicBezTo>
                <a:cubicBezTo>
                  <a:pt x="171939" y="143308"/>
                  <a:pt x="170214" y="143428"/>
                  <a:pt x="167468" y="143774"/>
                </a:cubicBezTo>
                <a:cubicBezTo>
                  <a:pt x="166128" y="143943"/>
                  <a:pt x="164978" y="143988"/>
                  <a:pt x="164050" y="143774"/>
                </a:cubicBezTo>
                <a:cubicBezTo>
                  <a:pt x="163513" y="143650"/>
                  <a:pt x="163214" y="143487"/>
                  <a:pt x="162808" y="143179"/>
                </a:cubicBezTo>
                <a:cubicBezTo>
                  <a:pt x="162442" y="142938"/>
                  <a:pt x="162147" y="142687"/>
                  <a:pt x="161876" y="142286"/>
                </a:cubicBezTo>
                <a:cubicBezTo>
                  <a:pt x="160976" y="140952"/>
                  <a:pt x="159593" y="140143"/>
                  <a:pt x="158458" y="139608"/>
                </a:cubicBezTo>
                <a:cubicBezTo>
                  <a:pt x="158357" y="139560"/>
                  <a:pt x="158247" y="139655"/>
                  <a:pt x="158148" y="139608"/>
                </a:cubicBezTo>
                <a:cubicBezTo>
                  <a:pt x="156956" y="139065"/>
                  <a:pt x="156153" y="138698"/>
                  <a:pt x="155663" y="138119"/>
                </a:cubicBezTo>
                <a:cubicBezTo>
                  <a:pt x="153962" y="136112"/>
                  <a:pt x="148673" y="136196"/>
                  <a:pt x="147584" y="136036"/>
                </a:cubicBezTo>
                <a:cubicBezTo>
                  <a:pt x="146065" y="135812"/>
                  <a:pt x="146667" y="134734"/>
                  <a:pt x="145720" y="133654"/>
                </a:cubicBezTo>
                <a:lnTo>
                  <a:pt x="133603" y="128594"/>
                </a:lnTo>
                <a:cubicBezTo>
                  <a:pt x="133312" y="128475"/>
                  <a:pt x="133279" y="128208"/>
                  <a:pt x="133292" y="127999"/>
                </a:cubicBezTo>
                <a:cubicBezTo>
                  <a:pt x="134218" y="126368"/>
                  <a:pt x="140161" y="122799"/>
                  <a:pt x="143235" y="119366"/>
                </a:cubicBezTo>
                <a:cubicBezTo>
                  <a:pt x="143865" y="118662"/>
                  <a:pt x="144481" y="117984"/>
                  <a:pt x="144788" y="117283"/>
                </a:cubicBezTo>
                <a:cubicBezTo>
                  <a:pt x="145097" y="116582"/>
                  <a:pt x="145255" y="115870"/>
                  <a:pt x="145099" y="115199"/>
                </a:cubicBezTo>
                <a:cubicBezTo>
                  <a:pt x="144603" y="113056"/>
                  <a:pt x="141984" y="110161"/>
                  <a:pt x="140127" y="106865"/>
                </a:cubicBezTo>
                <a:cubicBezTo>
                  <a:pt x="140088" y="106788"/>
                  <a:pt x="140167" y="106644"/>
                  <a:pt x="140127" y="106567"/>
                </a:cubicBezTo>
                <a:cubicBezTo>
                  <a:pt x="139663" y="105743"/>
                  <a:pt x="139217" y="105031"/>
                  <a:pt x="138885" y="104186"/>
                </a:cubicBezTo>
                <a:cubicBezTo>
                  <a:pt x="138188" y="102419"/>
                  <a:pt x="137795" y="100843"/>
                  <a:pt x="138263" y="99126"/>
                </a:cubicBezTo>
                <a:cubicBezTo>
                  <a:pt x="138454" y="98303"/>
                  <a:pt x="138923" y="97526"/>
                  <a:pt x="139506" y="96745"/>
                </a:cubicBezTo>
                <a:cubicBezTo>
                  <a:pt x="140968" y="95854"/>
                  <a:pt x="141816" y="95733"/>
                  <a:pt x="142613" y="95852"/>
                </a:cubicBezTo>
                <a:cubicBezTo>
                  <a:pt x="142702" y="95856"/>
                  <a:pt x="142844" y="95843"/>
                  <a:pt x="142923" y="95852"/>
                </a:cubicBezTo>
                <a:cubicBezTo>
                  <a:pt x="143577" y="96029"/>
                  <a:pt x="144060" y="96540"/>
                  <a:pt x="144477" y="97043"/>
                </a:cubicBezTo>
                <a:cubicBezTo>
                  <a:pt x="145185" y="97898"/>
                  <a:pt x="145717" y="98823"/>
                  <a:pt x="146652" y="99126"/>
                </a:cubicBezTo>
                <a:cubicBezTo>
                  <a:pt x="146963" y="99227"/>
                  <a:pt x="147473" y="99226"/>
                  <a:pt x="147894" y="99126"/>
                </a:cubicBezTo>
                <a:cubicBezTo>
                  <a:pt x="149437" y="98761"/>
                  <a:pt x="152004" y="97317"/>
                  <a:pt x="154419" y="95257"/>
                </a:cubicBezTo>
                <a:cubicBezTo>
                  <a:pt x="154640" y="95074"/>
                  <a:pt x="154825" y="94851"/>
                  <a:pt x="155041" y="94661"/>
                </a:cubicBezTo>
                <a:cubicBezTo>
                  <a:pt x="155152" y="94560"/>
                  <a:pt x="155242" y="94466"/>
                  <a:pt x="155351" y="94364"/>
                </a:cubicBezTo>
                <a:cubicBezTo>
                  <a:pt x="156570" y="93258"/>
                  <a:pt x="157689" y="92240"/>
                  <a:pt x="158458" y="91090"/>
                </a:cubicBezTo>
                <a:cubicBezTo>
                  <a:pt x="158518" y="91004"/>
                  <a:pt x="158408" y="90882"/>
                  <a:pt x="158458" y="90793"/>
                </a:cubicBezTo>
                <a:cubicBezTo>
                  <a:pt x="158586" y="90592"/>
                  <a:pt x="158662" y="90394"/>
                  <a:pt x="158768" y="90197"/>
                </a:cubicBezTo>
                <a:cubicBezTo>
                  <a:pt x="158910" y="89905"/>
                  <a:pt x="158995" y="89583"/>
                  <a:pt x="159078" y="89305"/>
                </a:cubicBezTo>
                <a:cubicBezTo>
                  <a:pt x="159246" y="88747"/>
                  <a:pt x="159501" y="87996"/>
                  <a:pt x="159389" y="87519"/>
                </a:cubicBezTo>
                <a:cubicBezTo>
                  <a:pt x="158792" y="86963"/>
                  <a:pt x="158076" y="85678"/>
                  <a:pt x="156282" y="85138"/>
                </a:cubicBezTo>
                <a:cubicBezTo>
                  <a:pt x="155683" y="84957"/>
                  <a:pt x="154988" y="84769"/>
                  <a:pt x="154107" y="84840"/>
                </a:cubicBezTo>
                <a:cubicBezTo>
                  <a:pt x="151921" y="85016"/>
                  <a:pt x="150581" y="84400"/>
                  <a:pt x="149757" y="83650"/>
                </a:cubicBezTo>
                <a:cubicBezTo>
                  <a:pt x="148832" y="82807"/>
                  <a:pt x="148530" y="81767"/>
                  <a:pt x="147893" y="80971"/>
                </a:cubicBezTo>
                <a:cubicBezTo>
                  <a:pt x="147823" y="80885"/>
                  <a:pt x="147952" y="80757"/>
                  <a:pt x="147893" y="80673"/>
                </a:cubicBezTo>
                <a:cubicBezTo>
                  <a:pt x="147105" y="80645"/>
                  <a:pt x="145984" y="80878"/>
                  <a:pt x="143853" y="81864"/>
                </a:cubicBezTo>
                <a:cubicBezTo>
                  <a:pt x="137698" y="84711"/>
                  <a:pt x="138648" y="83397"/>
                  <a:pt x="135464" y="81567"/>
                </a:cubicBezTo>
                <a:cubicBezTo>
                  <a:pt x="132280" y="79737"/>
                  <a:pt x="134366" y="76863"/>
                  <a:pt x="132668" y="74423"/>
                </a:cubicBezTo>
                <a:cubicBezTo>
                  <a:pt x="130969" y="71983"/>
                  <a:pt x="130675" y="71992"/>
                  <a:pt x="131736" y="69958"/>
                </a:cubicBezTo>
                <a:cubicBezTo>
                  <a:pt x="132634" y="68239"/>
                  <a:pt x="132335" y="66728"/>
                  <a:pt x="130805" y="65791"/>
                </a:cubicBezTo>
                <a:cubicBezTo>
                  <a:pt x="130059" y="65668"/>
                  <a:pt x="129599" y="65508"/>
                  <a:pt x="128630" y="65196"/>
                </a:cubicBezTo>
                <a:cubicBezTo>
                  <a:pt x="125413" y="64159"/>
                  <a:pt x="124360" y="62875"/>
                  <a:pt x="124901" y="60135"/>
                </a:cubicBezTo>
                <a:cubicBezTo>
                  <a:pt x="125050" y="59270"/>
                  <a:pt x="125383" y="58318"/>
                  <a:pt x="125833" y="57159"/>
                </a:cubicBezTo>
                <a:cubicBezTo>
                  <a:pt x="124539" y="57092"/>
                  <a:pt x="123311" y="56482"/>
                  <a:pt x="122415" y="55968"/>
                </a:cubicBezTo>
                <a:cubicBezTo>
                  <a:pt x="122326" y="55911"/>
                  <a:pt x="122193" y="56016"/>
                  <a:pt x="122105" y="55968"/>
                </a:cubicBezTo>
                <a:cubicBezTo>
                  <a:pt x="121732" y="55752"/>
                  <a:pt x="121472" y="55500"/>
                  <a:pt x="121173" y="55373"/>
                </a:cubicBezTo>
                <a:cubicBezTo>
                  <a:pt x="121057" y="55335"/>
                  <a:pt x="120967" y="55380"/>
                  <a:pt x="120863" y="55373"/>
                </a:cubicBezTo>
                <a:cubicBezTo>
                  <a:pt x="120513" y="55258"/>
                  <a:pt x="120474" y="55149"/>
                  <a:pt x="120242" y="55373"/>
                </a:cubicBezTo>
                <a:cubicBezTo>
                  <a:pt x="117211" y="58947"/>
                  <a:pt x="115159" y="63545"/>
                  <a:pt x="113717" y="68470"/>
                </a:cubicBezTo>
                <a:cubicBezTo>
                  <a:pt x="112996" y="70932"/>
                  <a:pt x="112324" y="73273"/>
                  <a:pt x="111853" y="75911"/>
                </a:cubicBezTo>
                <a:cubicBezTo>
                  <a:pt x="111833" y="76008"/>
                  <a:pt x="111873" y="76112"/>
                  <a:pt x="111853" y="76209"/>
                </a:cubicBezTo>
                <a:cubicBezTo>
                  <a:pt x="111803" y="76499"/>
                  <a:pt x="111902" y="76811"/>
                  <a:pt x="111853" y="77101"/>
                </a:cubicBezTo>
                <a:cubicBezTo>
                  <a:pt x="110589" y="84678"/>
                  <a:pt x="109949" y="92834"/>
                  <a:pt x="109057" y="100021"/>
                </a:cubicBezTo>
                <a:cubicBezTo>
                  <a:pt x="108430" y="105058"/>
                  <a:pt x="107659" y="109619"/>
                  <a:pt x="106260" y="113416"/>
                </a:cubicBezTo>
                <a:cubicBezTo>
                  <a:pt x="104861" y="116767"/>
                  <a:pt x="102973" y="120360"/>
                  <a:pt x="100978" y="123834"/>
                </a:cubicBezTo>
                <a:cubicBezTo>
                  <a:pt x="98983" y="127308"/>
                  <a:pt x="96841" y="130551"/>
                  <a:pt x="94453" y="133955"/>
                </a:cubicBezTo>
                <a:cubicBezTo>
                  <a:pt x="89640" y="140841"/>
                  <a:pt x="84412" y="147290"/>
                  <a:pt x="79229" y="152707"/>
                </a:cubicBezTo>
                <a:cubicBezTo>
                  <a:pt x="77364" y="154941"/>
                  <a:pt x="75694" y="157322"/>
                  <a:pt x="73947" y="159554"/>
                </a:cubicBezTo>
                <a:cubicBezTo>
                  <a:pt x="72158" y="161860"/>
                  <a:pt x="70440" y="163832"/>
                  <a:pt x="68044" y="165209"/>
                </a:cubicBezTo>
                <a:cubicBezTo>
                  <a:pt x="67345" y="165656"/>
                  <a:pt x="66490" y="165749"/>
                  <a:pt x="65558" y="165805"/>
                </a:cubicBezTo>
                <a:cubicBezTo>
                  <a:pt x="63607" y="165993"/>
                  <a:pt x="61457" y="165805"/>
                  <a:pt x="59965" y="166400"/>
                </a:cubicBezTo>
                <a:cubicBezTo>
                  <a:pt x="59678" y="166570"/>
                  <a:pt x="59227" y="166702"/>
                  <a:pt x="59034" y="166995"/>
                </a:cubicBezTo>
                <a:cubicBezTo>
                  <a:pt x="58786" y="167268"/>
                  <a:pt x="58840" y="167442"/>
                  <a:pt x="58723" y="167888"/>
                </a:cubicBezTo>
                <a:cubicBezTo>
                  <a:pt x="58405" y="168348"/>
                  <a:pt x="58017" y="168786"/>
                  <a:pt x="57792" y="169376"/>
                </a:cubicBezTo>
                <a:cubicBezTo>
                  <a:pt x="57762" y="169452"/>
                  <a:pt x="57822" y="169595"/>
                  <a:pt x="57792" y="169673"/>
                </a:cubicBezTo>
                <a:cubicBezTo>
                  <a:pt x="57762" y="169759"/>
                  <a:pt x="57822" y="169883"/>
                  <a:pt x="57792" y="169970"/>
                </a:cubicBezTo>
                <a:cubicBezTo>
                  <a:pt x="57469" y="171048"/>
                  <a:pt x="57226" y="172385"/>
                  <a:pt x="57482" y="173840"/>
                </a:cubicBezTo>
                <a:cubicBezTo>
                  <a:pt x="57926" y="176378"/>
                  <a:pt x="59543" y="179414"/>
                  <a:pt x="63074" y="183068"/>
                </a:cubicBezTo>
                <a:cubicBezTo>
                  <a:pt x="64252" y="184285"/>
                  <a:pt x="65468" y="185599"/>
                  <a:pt x="67114" y="186937"/>
                </a:cubicBezTo>
                <a:cubicBezTo>
                  <a:pt x="67173" y="186985"/>
                  <a:pt x="67361" y="186890"/>
                  <a:pt x="67424" y="186937"/>
                </a:cubicBezTo>
                <a:cubicBezTo>
                  <a:pt x="69029" y="188234"/>
                  <a:pt x="70915" y="189696"/>
                  <a:pt x="73016" y="191104"/>
                </a:cubicBezTo>
                <a:cubicBezTo>
                  <a:pt x="75335" y="192658"/>
                  <a:pt x="78389" y="195223"/>
                  <a:pt x="82027" y="197355"/>
                </a:cubicBezTo>
                <a:cubicBezTo>
                  <a:pt x="82106" y="197403"/>
                  <a:pt x="82256" y="197308"/>
                  <a:pt x="82337" y="197355"/>
                </a:cubicBezTo>
                <a:cubicBezTo>
                  <a:pt x="84082" y="198368"/>
                  <a:pt x="85802" y="199303"/>
                  <a:pt x="87619" y="200034"/>
                </a:cubicBezTo>
                <a:cubicBezTo>
                  <a:pt x="87699" y="200073"/>
                  <a:pt x="87846" y="199996"/>
                  <a:pt x="87929" y="200034"/>
                </a:cubicBezTo>
                <a:cubicBezTo>
                  <a:pt x="89736" y="200740"/>
                  <a:pt x="91793" y="201364"/>
                  <a:pt x="93522" y="201523"/>
                </a:cubicBezTo>
                <a:cubicBezTo>
                  <a:pt x="94532" y="201618"/>
                  <a:pt x="95566" y="201618"/>
                  <a:pt x="96629" y="201523"/>
                </a:cubicBezTo>
                <a:cubicBezTo>
                  <a:pt x="99819" y="201240"/>
                  <a:pt x="102843" y="200332"/>
                  <a:pt x="102843" y="200332"/>
                </a:cubicBezTo>
                <a:cubicBezTo>
                  <a:pt x="102843" y="200332"/>
                  <a:pt x="103002" y="200635"/>
                  <a:pt x="103153" y="200927"/>
                </a:cubicBezTo>
                <a:cubicBezTo>
                  <a:pt x="103305" y="201220"/>
                  <a:pt x="103296" y="201393"/>
                  <a:pt x="103153" y="201820"/>
                </a:cubicBezTo>
                <a:cubicBezTo>
                  <a:pt x="103146" y="201922"/>
                  <a:pt x="103193" y="202010"/>
                  <a:pt x="103153" y="202117"/>
                </a:cubicBezTo>
                <a:cubicBezTo>
                  <a:pt x="103064" y="202308"/>
                  <a:pt x="102752" y="202522"/>
                  <a:pt x="102532" y="202712"/>
                </a:cubicBezTo>
                <a:cubicBezTo>
                  <a:pt x="101887" y="203394"/>
                  <a:pt x="100791" y="203849"/>
                  <a:pt x="97560" y="204201"/>
                </a:cubicBezTo>
                <a:cubicBezTo>
                  <a:pt x="91512" y="204860"/>
                  <a:pt x="88886" y="202515"/>
                  <a:pt x="86686" y="202712"/>
                </a:cubicBezTo>
                <a:cubicBezTo>
                  <a:pt x="85952" y="202779"/>
                  <a:pt x="85258" y="203037"/>
                  <a:pt x="84511" y="203903"/>
                </a:cubicBezTo>
                <a:cubicBezTo>
                  <a:pt x="83329" y="205274"/>
                  <a:pt x="81814" y="206222"/>
                  <a:pt x="80472" y="206880"/>
                </a:cubicBezTo>
                <a:cubicBezTo>
                  <a:pt x="80042" y="207076"/>
                  <a:pt x="79679" y="207318"/>
                  <a:pt x="79229" y="207475"/>
                </a:cubicBezTo>
                <a:cubicBezTo>
                  <a:pt x="77140" y="208261"/>
                  <a:pt x="75078" y="208545"/>
                  <a:pt x="72393" y="209261"/>
                </a:cubicBezTo>
                <a:cubicBezTo>
                  <a:pt x="71615" y="209469"/>
                  <a:pt x="70846" y="209280"/>
                  <a:pt x="70219" y="208964"/>
                </a:cubicBezTo>
                <a:cubicBezTo>
                  <a:pt x="69452" y="208580"/>
                  <a:pt x="68780" y="208118"/>
                  <a:pt x="68044" y="207476"/>
                </a:cubicBezTo>
                <a:cubicBezTo>
                  <a:pt x="66705" y="206307"/>
                  <a:pt x="65309" y="205049"/>
                  <a:pt x="63072" y="205690"/>
                </a:cubicBezTo>
                <a:cubicBezTo>
                  <a:pt x="62499" y="205853"/>
                  <a:pt x="62092" y="206049"/>
                  <a:pt x="61830" y="206285"/>
                </a:cubicBezTo>
                <a:cubicBezTo>
                  <a:pt x="61041" y="206994"/>
                  <a:pt x="61360" y="208082"/>
                  <a:pt x="62140" y="208964"/>
                </a:cubicBezTo>
                <a:cubicBezTo>
                  <a:pt x="63179" y="210139"/>
                  <a:pt x="64936" y="211047"/>
                  <a:pt x="64936" y="211047"/>
                </a:cubicBezTo>
                <a:cubicBezTo>
                  <a:pt x="64936" y="211047"/>
                  <a:pt x="62295" y="210160"/>
                  <a:pt x="59343" y="209857"/>
                </a:cubicBezTo>
                <a:cubicBezTo>
                  <a:pt x="57694" y="209687"/>
                  <a:pt x="55809" y="209984"/>
                  <a:pt x="54372" y="210452"/>
                </a:cubicBezTo>
                <a:cubicBezTo>
                  <a:pt x="53881" y="210612"/>
                  <a:pt x="53532" y="210771"/>
                  <a:pt x="53129" y="211047"/>
                </a:cubicBezTo>
                <a:cubicBezTo>
                  <a:pt x="52687" y="211388"/>
                  <a:pt x="52159" y="211710"/>
                  <a:pt x="51886" y="212238"/>
                </a:cubicBezTo>
                <a:cubicBezTo>
                  <a:pt x="51682" y="212635"/>
                  <a:pt x="51514" y="213025"/>
                  <a:pt x="51576" y="213429"/>
                </a:cubicBezTo>
                <a:cubicBezTo>
                  <a:pt x="51586" y="213756"/>
                  <a:pt x="51722" y="213994"/>
                  <a:pt x="51886" y="214321"/>
                </a:cubicBezTo>
                <a:cubicBezTo>
                  <a:pt x="52878" y="216289"/>
                  <a:pt x="56466" y="218120"/>
                  <a:pt x="59965" y="219679"/>
                </a:cubicBezTo>
                <a:cubicBezTo>
                  <a:pt x="61131" y="220199"/>
                  <a:pt x="62032" y="220666"/>
                  <a:pt x="63072" y="221168"/>
                </a:cubicBezTo>
                <a:cubicBezTo>
                  <a:pt x="63151" y="221206"/>
                  <a:pt x="63305" y="221129"/>
                  <a:pt x="63382" y="221168"/>
                </a:cubicBezTo>
                <a:cubicBezTo>
                  <a:pt x="64331" y="221634"/>
                  <a:pt x="65086" y="222377"/>
                  <a:pt x="65868" y="222954"/>
                </a:cubicBezTo>
                <a:cubicBezTo>
                  <a:pt x="65937" y="223001"/>
                  <a:pt x="66113" y="222906"/>
                  <a:pt x="66178" y="222954"/>
                </a:cubicBezTo>
                <a:cubicBezTo>
                  <a:pt x="66949" y="223547"/>
                  <a:pt x="67497" y="224211"/>
                  <a:pt x="68042" y="225037"/>
                </a:cubicBezTo>
                <a:cubicBezTo>
                  <a:pt x="68693" y="225966"/>
                  <a:pt x="69316" y="226921"/>
                  <a:pt x="69596" y="228311"/>
                </a:cubicBezTo>
                <a:cubicBezTo>
                  <a:pt x="69675" y="228689"/>
                  <a:pt x="67209" y="229181"/>
                  <a:pt x="64624" y="229204"/>
                </a:cubicBezTo>
                <a:cubicBezTo>
                  <a:pt x="64522" y="229203"/>
                  <a:pt x="64417" y="229206"/>
                  <a:pt x="64314" y="229204"/>
                </a:cubicBezTo>
                <a:cubicBezTo>
                  <a:pt x="62268" y="229185"/>
                  <a:pt x="60255" y="228935"/>
                  <a:pt x="58721" y="228013"/>
                </a:cubicBezTo>
                <a:cubicBezTo>
                  <a:pt x="58211" y="227706"/>
                  <a:pt x="57800" y="227273"/>
                  <a:pt x="57479" y="226823"/>
                </a:cubicBezTo>
                <a:cubicBezTo>
                  <a:pt x="55330" y="223808"/>
                  <a:pt x="49588" y="216130"/>
                  <a:pt x="45672" y="212237"/>
                </a:cubicBezTo>
                <a:cubicBezTo>
                  <a:pt x="45019" y="211589"/>
                  <a:pt x="44334" y="211141"/>
                  <a:pt x="43808" y="210749"/>
                </a:cubicBezTo>
                <a:cubicBezTo>
                  <a:pt x="43282" y="210356"/>
                  <a:pt x="42915" y="209912"/>
                  <a:pt x="42565" y="209856"/>
                </a:cubicBezTo>
                <a:cubicBezTo>
                  <a:pt x="38022" y="210758"/>
                  <a:pt x="34063" y="210570"/>
                  <a:pt x="30758" y="210154"/>
                </a:cubicBezTo>
                <a:cubicBezTo>
                  <a:pt x="30669" y="210144"/>
                  <a:pt x="30540" y="210163"/>
                  <a:pt x="30448" y="210154"/>
                </a:cubicBezTo>
                <a:cubicBezTo>
                  <a:pt x="27073" y="209712"/>
                  <a:pt x="24396" y="209017"/>
                  <a:pt x="21437" y="208963"/>
                </a:cubicBezTo>
                <a:cubicBezTo>
                  <a:pt x="18939" y="208915"/>
                  <a:pt x="16575" y="209238"/>
                  <a:pt x="14602" y="210154"/>
                </a:cubicBezTo>
                <a:cubicBezTo>
                  <a:pt x="13616" y="210612"/>
                  <a:pt x="12908" y="211155"/>
                  <a:pt x="12116" y="211940"/>
                </a:cubicBezTo>
                <a:cubicBezTo>
                  <a:pt x="11199" y="212772"/>
                  <a:pt x="10563" y="213603"/>
                  <a:pt x="9941" y="214916"/>
                </a:cubicBezTo>
                <a:cubicBezTo>
                  <a:pt x="9562" y="215719"/>
                  <a:pt x="9573" y="216577"/>
                  <a:pt x="9941" y="217595"/>
                </a:cubicBezTo>
                <a:cubicBezTo>
                  <a:pt x="10901" y="220714"/>
                  <a:pt x="14833" y="224256"/>
                  <a:pt x="17398" y="225334"/>
                </a:cubicBezTo>
                <a:cubicBezTo>
                  <a:pt x="20011" y="226433"/>
                  <a:pt x="25937" y="227879"/>
                  <a:pt x="29205" y="229204"/>
                </a:cubicBezTo>
                <a:cubicBezTo>
                  <a:pt x="30294" y="229646"/>
                  <a:pt x="31110" y="229958"/>
                  <a:pt x="31380" y="230395"/>
                </a:cubicBezTo>
                <a:cubicBezTo>
                  <a:pt x="32078" y="231524"/>
                  <a:pt x="32846" y="232464"/>
                  <a:pt x="33866" y="233073"/>
                </a:cubicBezTo>
                <a:cubicBezTo>
                  <a:pt x="35904" y="234293"/>
                  <a:pt x="38662" y="234584"/>
                  <a:pt x="40701" y="234562"/>
                </a:cubicBezTo>
                <a:cubicBezTo>
                  <a:pt x="41587" y="234533"/>
                  <a:pt x="42564" y="234364"/>
                  <a:pt x="43187" y="234265"/>
                </a:cubicBezTo>
                <a:cubicBezTo>
                  <a:pt x="43653" y="234265"/>
                  <a:pt x="43633" y="234060"/>
                  <a:pt x="43808" y="233669"/>
                </a:cubicBezTo>
                <a:cubicBezTo>
                  <a:pt x="43983" y="233279"/>
                  <a:pt x="44352" y="232776"/>
                  <a:pt x="44430" y="232181"/>
                </a:cubicBezTo>
                <a:cubicBezTo>
                  <a:pt x="44509" y="231586"/>
                  <a:pt x="44566" y="231009"/>
                  <a:pt x="44740" y="230395"/>
                </a:cubicBezTo>
                <a:cubicBezTo>
                  <a:pt x="44915" y="229781"/>
                  <a:pt x="45206" y="229056"/>
                  <a:pt x="45671" y="228609"/>
                </a:cubicBezTo>
                <a:cubicBezTo>
                  <a:pt x="46227" y="228210"/>
                  <a:pt x="46669" y="228063"/>
                  <a:pt x="47225" y="228014"/>
                </a:cubicBezTo>
                <a:cubicBezTo>
                  <a:pt x="48623" y="227762"/>
                  <a:pt x="49866" y="228498"/>
                  <a:pt x="51264" y="229502"/>
                </a:cubicBezTo>
                <a:cubicBezTo>
                  <a:pt x="53128" y="230842"/>
                  <a:pt x="54992" y="232627"/>
                  <a:pt x="56857" y="233074"/>
                </a:cubicBezTo>
                <a:cubicBezTo>
                  <a:pt x="58258" y="233714"/>
                  <a:pt x="59280" y="233392"/>
                  <a:pt x="60585" y="233371"/>
                </a:cubicBezTo>
                <a:cubicBezTo>
                  <a:pt x="60686" y="233370"/>
                  <a:pt x="60791" y="233368"/>
                  <a:pt x="60895" y="233371"/>
                </a:cubicBezTo>
                <a:cubicBezTo>
                  <a:pt x="62340" y="233467"/>
                  <a:pt x="64432" y="234072"/>
                  <a:pt x="67731" y="236645"/>
                </a:cubicBezTo>
                <a:cubicBezTo>
                  <a:pt x="68609" y="237487"/>
                  <a:pt x="70180" y="237897"/>
                  <a:pt x="71770" y="238134"/>
                </a:cubicBezTo>
                <a:cubicBezTo>
                  <a:pt x="71871" y="238153"/>
                  <a:pt x="71980" y="238115"/>
                  <a:pt x="72080" y="238134"/>
                </a:cubicBezTo>
                <a:cubicBezTo>
                  <a:pt x="73782" y="238380"/>
                  <a:pt x="75470" y="238524"/>
                  <a:pt x="76741" y="239324"/>
                </a:cubicBezTo>
                <a:cubicBezTo>
                  <a:pt x="76917" y="240165"/>
                  <a:pt x="77053" y="240846"/>
                  <a:pt x="77362" y="241408"/>
                </a:cubicBezTo>
                <a:cubicBezTo>
                  <a:pt x="77672" y="241970"/>
                  <a:pt x="78164" y="242306"/>
                  <a:pt x="78605" y="242599"/>
                </a:cubicBezTo>
                <a:cubicBezTo>
                  <a:pt x="78970" y="242841"/>
                  <a:pt x="79393" y="243132"/>
                  <a:pt x="79848" y="243194"/>
                </a:cubicBezTo>
                <a:cubicBezTo>
                  <a:pt x="79947" y="243204"/>
                  <a:pt x="80060" y="243189"/>
                  <a:pt x="80158" y="243194"/>
                </a:cubicBezTo>
                <a:cubicBezTo>
                  <a:pt x="80665" y="243189"/>
                  <a:pt x="81421" y="243089"/>
                  <a:pt x="82022" y="242897"/>
                </a:cubicBezTo>
                <a:cubicBezTo>
                  <a:pt x="82430" y="242897"/>
                  <a:pt x="82720" y="242748"/>
                  <a:pt x="82954" y="242600"/>
                </a:cubicBezTo>
                <a:cubicBezTo>
                  <a:pt x="83085" y="242467"/>
                  <a:pt x="83200" y="242197"/>
                  <a:pt x="83264" y="242005"/>
                </a:cubicBezTo>
                <a:cubicBezTo>
                  <a:pt x="83448" y="241455"/>
                  <a:pt x="83461" y="240835"/>
                  <a:pt x="83264" y="239921"/>
                </a:cubicBezTo>
                <a:cubicBezTo>
                  <a:pt x="82674" y="237179"/>
                  <a:pt x="80893" y="233090"/>
                  <a:pt x="81400" y="230396"/>
                </a:cubicBezTo>
                <a:cubicBezTo>
                  <a:pt x="81907" y="227701"/>
                  <a:pt x="84813" y="226264"/>
                  <a:pt x="93207" y="228610"/>
                </a:cubicBezTo>
                <a:cubicBezTo>
                  <a:pt x="93439" y="228610"/>
                  <a:pt x="93439" y="228783"/>
                  <a:pt x="93517" y="228907"/>
                </a:cubicBezTo>
                <a:cubicBezTo>
                  <a:pt x="93626" y="229080"/>
                  <a:pt x="93616" y="229160"/>
                  <a:pt x="93517" y="229502"/>
                </a:cubicBezTo>
                <a:cubicBezTo>
                  <a:pt x="93260" y="230382"/>
                  <a:pt x="92615" y="231797"/>
                  <a:pt x="92274" y="232776"/>
                </a:cubicBezTo>
                <a:cubicBezTo>
                  <a:pt x="92085" y="233320"/>
                  <a:pt x="92040" y="233744"/>
                  <a:pt x="92274" y="233967"/>
                </a:cubicBezTo>
                <a:cubicBezTo>
                  <a:pt x="93673" y="235084"/>
                  <a:pt x="94839" y="235770"/>
                  <a:pt x="96002" y="236051"/>
                </a:cubicBezTo>
                <a:cubicBezTo>
                  <a:pt x="97166" y="236332"/>
                  <a:pt x="98437" y="236079"/>
                  <a:pt x="99420" y="235754"/>
                </a:cubicBezTo>
                <a:cubicBezTo>
                  <a:pt x="100404" y="235426"/>
                  <a:pt x="101049" y="234975"/>
                  <a:pt x="101906" y="234265"/>
                </a:cubicBezTo>
                <a:cubicBezTo>
                  <a:pt x="103620" y="232845"/>
                  <a:pt x="105027" y="231090"/>
                  <a:pt x="106566" y="229503"/>
                </a:cubicBezTo>
                <a:cubicBezTo>
                  <a:pt x="108092" y="227888"/>
                  <a:pt x="109780" y="226930"/>
                  <a:pt x="111538" y="226824"/>
                </a:cubicBezTo>
                <a:cubicBezTo>
                  <a:pt x="112541" y="226766"/>
                  <a:pt x="113456" y="226831"/>
                  <a:pt x="114645" y="227716"/>
                </a:cubicBezTo>
                <a:cubicBezTo>
                  <a:pt x="115274" y="228319"/>
                  <a:pt x="115039" y="228997"/>
                  <a:pt x="114645" y="229800"/>
                </a:cubicBezTo>
                <a:cubicBezTo>
                  <a:pt x="114605" y="229886"/>
                  <a:pt x="114694" y="230006"/>
                  <a:pt x="114645" y="230097"/>
                </a:cubicBezTo>
                <a:cubicBezTo>
                  <a:pt x="114159" y="231075"/>
                  <a:pt x="113181" y="232034"/>
                  <a:pt x="112159" y="233073"/>
                </a:cubicBezTo>
                <a:cubicBezTo>
                  <a:pt x="110868" y="234387"/>
                  <a:pt x="109571" y="235400"/>
                  <a:pt x="109363" y="236348"/>
                </a:cubicBezTo>
                <a:cubicBezTo>
                  <a:pt x="109343" y="236424"/>
                  <a:pt x="109364" y="236571"/>
                  <a:pt x="109363" y="236645"/>
                </a:cubicBezTo>
                <a:cubicBezTo>
                  <a:pt x="109273" y="237068"/>
                  <a:pt x="109552" y="237262"/>
                  <a:pt x="109984" y="237538"/>
                </a:cubicBezTo>
                <a:cubicBezTo>
                  <a:pt x="115347" y="240218"/>
                  <a:pt x="118087" y="241509"/>
                  <a:pt x="119616" y="241705"/>
                </a:cubicBezTo>
                <a:cubicBezTo>
                  <a:pt x="120381" y="241803"/>
                  <a:pt x="120920" y="241434"/>
                  <a:pt x="121169" y="241110"/>
                </a:cubicBezTo>
                <a:cubicBezTo>
                  <a:pt x="121418" y="240785"/>
                  <a:pt x="121452" y="240533"/>
                  <a:pt x="121480" y="239919"/>
                </a:cubicBezTo>
                <a:cubicBezTo>
                  <a:pt x="121510" y="239212"/>
                  <a:pt x="121629" y="238439"/>
                  <a:pt x="121790" y="237538"/>
                </a:cubicBezTo>
                <a:cubicBezTo>
                  <a:pt x="121869" y="237077"/>
                  <a:pt x="121895" y="236522"/>
                  <a:pt x="122100" y="236049"/>
                </a:cubicBezTo>
                <a:cubicBezTo>
                  <a:pt x="122180" y="235837"/>
                  <a:pt x="122301" y="235665"/>
                  <a:pt x="122410" y="235454"/>
                </a:cubicBezTo>
                <a:cubicBezTo>
                  <a:pt x="122440" y="235397"/>
                  <a:pt x="122371" y="235212"/>
                  <a:pt x="122410" y="235157"/>
                </a:cubicBezTo>
                <a:cubicBezTo>
                  <a:pt x="122632" y="234783"/>
                  <a:pt x="123302" y="234621"/>
                  <a:pt x="123653" y="234264"/>
                </a:cubicBezTo>
                <a:cubicBezTo>
                  <a:pt x="124813" y="233155"/>
                  <a:pt x="126474" y="231944"/>
                  <a:pt x="129556" y="231288"/>
                </a:cubicBezTo>
                <a:cubicBezTo>
                  <a:pt x="129906" y="231176"/>
                  <a:pt x="130080" y="231556"/>
                  <a:pt x="130488" y="232180"/>
                </a:cubicBezTo>
                <a:cubicBezTo>
                  <a:pt x="131747" y="233824"/>
                  <a:pt x="133308" y="238377"/>
                  <a:pt x="135149" y="243491"/>
                </a:cubicBezTo>
                <a:cubicBezTo>
                  <a:pt x="136341" y="246819"/>
                  <a:pt x="137438" y="250105"/>
                  <a:pt x="138877" y="252719"/>
                </a:cubicBezTo>
                <a:cubicBezTo>
                  <a:pt x="139576" y="253989"/>
                  <a:pt x="140295" y="254904"/>
                  <a:pt x="141052" y="255696"/>
                </a:cubicBezTo>
                <a:cubicBezTo>
                  <a:pt x="141810" y="256487"/>
                  <a:pt x="142722" y="257072"/>
                  <a:pt x="143538" y="257184"/>
                </a:cubicBezTo>
                <a:cubicBezTo>
                  <a:pt x="154729" y="259194"/>
                  <a:pt x="168264" y="259239"/>
                  <a:pt x="179579" y="265518"/>
                </a:cubicBezTo>
                <a:cubicBezTo>
                  <a:pt x="179659" y="265566"/>
                  <a:pt x="179809" y="265471"/>
                  <a:pt x="179890" y="265518"/>
                </a:cubicBezTo>
                <a:cubicBezTo>
                  <a:pt x="181834" y="266597"/>
                  <a:pt x="183399" y="267895"/>
                  <a:pt x="185171" y="269388"/>
                </a:cubicBezTo>
                <a:cubicBezTo>
                  <a:pt x="186896" y="270822"/>
                  <a:pt x="188627" y="272252"/>
                  <a:pt x="190143" y="274151"/>
                </a:cubicBezTo>
                <a:cubicBezTo>
                  <a:pt x="190702" y="275223"/>
                  <a:pt x="189111" y="276354"/>
                  <a:pt x="187657" y="277425"/>
                </a:cubicBezTo>
                <a:cubicBezTo>
                  <a:pt x="187355" y="277648"/>
                  <a:pt x="187002" y="277797"/>
                  <a:pt x="186725" y="278020"/>
                </a:cubicBezTo>
                <a:cubicBezTo>
                  <a:pt x="186099" y="278512"/>
                  <a:pt x="185739" y="279017"/>
                  <a:pt x="185483" y="279509"/>
                </a:cubicBezTo>
                <a:cubicBezTo>
                  <a:pt x="185016" y="280849"/>
                  <a:pt x="184332" y="282122"/>
                  <a:pt x="183618" y="283378"/>
                </a:cubicBezTo>
                <a:cubicBezTo>
                  <a:pt x="182904" y="284634"/>
                  <a:pt x="182201" y="285723"/>
                  <a:pt x="181444" y="286950"/>
                </a:cubicBezTo>
                <a:cubicBezTo>
                  <a:pt x="179851" y="289516"/>
                  <a:pt x="178513" y="291888"/>
                  <a:pt x="178026" y="294689"/>
                </a:cubicBezTo>
                <a:cubicBezTo>
                  <a:pt x="178026" y="295136"/>
                  <a:pt x="178225" y="295386"/>
                  <a:pt x="178647" y="295582"/>
                </a:cubicBezTo>
                <a:cubicBezTo>
                  <a:pt x="179492" y="295972"/>
                  <a:pt x="180832" y="296084"/>
                  <a:pt x="181444" y="296474"/>
                </a:cubicBezTo>
                <a:cubicBezTo>
                  <a:pt x="181750" y="296670"/>
                  <a:pt x="181987" y="296920"/>
                  <a:pt x="181754" y="297367"/>
                </a:cubicBezTo>
                <a:cubicBezTo>
                  <a:pt x="181498" y="298100"/>
                  <a:pt x="180861" y="298596"/>
                  <a:pt x="180200" y="299153"/>
                </a:cubicBezTo>
                <a:cubicBezTo>
                  <a:pt x="179618" y="299669"/>
                  <a:pt x="179035" y="300139"/>
                  <a:pt x="178336" y="300641"/>
                </a:cubicBezTo>
                <a:cubicBezTo>
                  <a:pt x="177637" y="301143"/>
                  <a:pt x="177054" y="301501"/>
                  <a:pt x="176472" y="302130"/>
                </a:cubicBezTo>
                <a:cubicBezTo>
                  <a:pt x="175820" y="302792"/>
                  <a:pt x="175481" y="303543"/>
                  <a:pt x="175229" y="304511"/>
                </a:cubicBezTo>
                <a:cubicBezTo>
                  <a:pt x="174413" y="307303"/>
                  <a:pt x="173829" y="309687"/>
                  <a:pt x="173675" y="311655"/>
                </a:cubicBezTo>
                <a:cubicBezTo>
                  <a:pt x="173445" y="314607"/>
                  <a:pt x="173922" y="316712"/>
                  <a:pt x="174918" y="318203"/>
                </a:cubicBezTo>
                <a:cubicBezTo>
                  <a:pt x="175250" y="318700"/>
                  <a:pt x="175717" y="319024"/>
                  <a:pt x="176161" y="319394"/>
                </a:cubicBezTo>
                <a:cubicBezTo>
                  <a:pt x="176988" y="320082"/>
                  <a:pt x="178107" y="320847"/>
                  <a:pt x="179268" y="321180"/>
                </a:cubicBezTo>
                <a:cubicBezTo>
                  <a:pt x="179357" y="321208"/>
                  <a:pt x="179490" y="321161"/>
                  <a:pt x="179578" y="321180"/>
                </a:cubicBezTo>
                <a:cubicBezTo>
                  <a:pt x="184665" y="322518"/>
                  <a:pt x="192313" y="321031"/>
                  <a:pt x="199774" y="321477"/>
                </a:cubicBezTo>
                <a:lnTo>
                  <a:pt x="200706" y="321477"/>
                </a:lnTo>
                <a:cubicBezTo>
                  <a:pt x="199674" y="319995"/>
                  <a:pt x="198991" y="318786"/>
                  <a:pt x="198531" y="317607"/>
                </a:cubicBezTo>
                <a:cubicBezTo>
                  <a:pt x="198064" y="316491"/>
                  <a:pt x="197909" y="315673"/>
                  <a:pt x="197909" y="315226"/>
                </a:cubicBezTo>
                <a:cubicBezTo>
                  <a:pt x="198044" y="314708"/>
                  <a:pt x="198195" y="314425"/>
                  <a:pt x="198531" y="314035"/>
                </a:cubicBezTo>
                <a:cubicBezTo>
                  <a:pt x="199354" y="313082"/>
                  <a:pt x="200625" y="312288"/>
                  <a:pt x="201948" y="311654"/>
                </a:cubicBezTo>
                <a:cubicBezTo>
                  <a:pt x="202758" y="311266"/>
                  <a:pt x="203739" y="310924"/>
                  <a:pt x="204434" y="310464"/>
                </a:cubicBezTo>
                <a:cubicBezTo>
                  <a:pt x="204533" y="310397"/>
                  <a:pt x="204656" y="310240"/>
                  <a:pt x="204744" y="310166"/>
                </a:cubicBezTo>
                <a:cubicBezTo>
                  <a:pt x="205123" y="309887"/>
                  <a:pt x="205407" y="309623"/>
                  <a:pt x="205676" y="309274"/>
                </a:cubicBezTo>
                <a:cubicBezTo>
                  <a:pt x="205945" y="308925"/>
                  <a:pt x="206181" y="308530"/>
                  <a:pt x="206297" y="308083"/>
                </a:cubicBezTo>
                <a:cubicBezTo>
                  <a:pt x="206647" y="305737"/>
                  <a:pt x="206592" y="303966"/>
                  <a:pt x="206297" y="302427"/>
                </a:cubicBezTo>
                <a:cubicBezTo>
                  <a:pt x="206003" y="300889"/>
                  <a:pt x="205484" y="299797"/>
                  <a:pt x="204744" y="298856"/>
                </a:cubicBezTo>
                <a:cubicBezTo>
                  <a:pt x="204003" y="297915"/>
                  <a:pt x="202934" y="297030"/>
                  <a:pt x="201947" y="296474"/>
                </a:cubicBezTo>
                <a:cubicBezTo>
                  <a:pt x="199973" y="295364"/>
                  <a:pt x="197812" y="294925"/>
                  <a:pt x="196044" y="294093"/>
                </a:cubicBezTo>
                <a:cubicBezTo>
                  <a:pt x="195072" y="293636"/>
                  <a:pt x="194407" y="293076"/>
                  <a:pt x="193869" y="292307"/>
                </a:cubicBezTo>
                <a:cubicBezTo>
                  <a:pt x="193655" y="292042"/>
                  <a:pt x="193383" y="291742"/>
                  <a:pt x="193248" y="291415"/>
                </a:cubicBezTo>
                <a:cubicBezTo>
                  <a:pt x="193218" y="291329"/>
                  <a:pt x="193268" y="291204"/>
                  <a:pt x="193248" y="291117"/>
                </a:cubicBezTo>
                <a:cubicBezTo>
                  <a:pt x="192820" y="289820"/>
                  <a:pt x="193039" y="288145"/>
                  <a:pt x="194179" y="285462"/>
                </a:cubicBezTo>
                <a:cubicBezTo>
                  <a:pt x="195018" y="285194"/>
                  <a:pt x="195196" y="285405"/>
                  <a:pt x="195422" y="285759"/>
                </a:cubicBezTo>
                <a:cubicBezTo>
                  <a:pt x="195762" y="286293"/>
                  <a:pt x="195808" y="287215"/>
                  <a:pt x="196044" y="287843"/>
                </a:cubicBezTo>
                <a:cubicBezTo>
                  <a:pt x="196175" y="288191"/>
                  <a:pt x="196510" y="288438"/>
                  <a:pt x="196975" y="288438"/>
                </a:cubicBezTo>
                <a:lnTo>
                  <a:pt x="214685" y="273257"/>
                </a:lnTo>
                <a:cubicBezTo>
                  <a:pt x="214895" y="272252"/>
                  <a:pt x="214225" y="271735"/>
                  <a:pt x="213442" y="271471"/>
                </a:cubicBezTo>
                <a:cubicBezTo>
                  <a:pt x="213353" y="271452"/>
                  <a:pt x="213223" y="271490"/>
                  <a:pt x="213132" y="271471"/>
                </a:cubicBezTo>
                <a:cubicBezTo>
                  <a:pt x="212271" y="271256"/>
                  <a:pt x="211149" y="271213"/>
                  <a:pt x="210025" y="271174"/>
                </a:cubicBezTo>
                <a:cubicBezTo>
                  <a:pt x="209926" y="271169"/>
                  <a:pt x="209813" y="271180"/>
                  <a:pt x="209715" y="271174"/>
                </a:cubicBezTo>
                <a:cubicBezTo>
                  <a:pt x="208369" y="271117"/>
                  <a:pt x="207452" y="271009"/>
                  <a:pt x="206919" y="270281"/>
                </a:cubicBezTo>
                <a:cubicBezTo>
                  <a:pt x="206688" y="269967"/>
                  <a:pt x="206526" y="269655"/>
                  <a:pt x="206609" y="269091"/>
                </a:cubicBezTo>
                <a:cubicBezTo>
                  <a:pt x="206678" y="268587"/>
                  <a:pt x="206834" y="267766"/>
                  <a:pt x="207230" y="267007"/>
                </a:cubicBezTo>
                <a:cubicBezTo>
                  <a:pt x="207985" y="265320"/>
                  <a:pt x="208876" y="264038"/>
                  <a:pt x="210026" y="262542"/>
                </a:cubicBezTo>
                <a:cubicBezTo>
                  <a:pt x="211025" y="261213"/>
                  <a:pt x="212024" y="259948"/>
                  <a:pt x="213133" y="258673"/>
                </a:cubicBezTo>
                <a:cubicBezTo>
                  <a:pt x="213183" y="258616"/>
                  <a:pt x="213084" y="258434"/>
                  <a:pt x="213133" y="258375"/>
                </a:cubicBezTo>
                <a:cubicBezTo>
                  <a:pt x="214298" y="257036"/>
                  <a:pt x="215502" y="255901"/>
                  <a:pt x="216551" y="254506"/>
                </a:cubicBezTo>
                <a:cubicBezTo>
                  <a:pt x="217600" y="253111"/>
                  <a:pt x="218648" y="251604"/>
                  <a:pt x="219347" y="250041"/>
                </a:cubicBezTo>
                <a:cubicBezTo>
                  <a:pt x="221446" y="245127"/>
                  <a:pt x="221731" y="240604"/>
                  <a:pt x="220901" y="236348"/>
                </a:cubicBezTo>
                <a:cubicBezTo>
                  <a:pt x="220072" y="232093"/>
                  <a:pt x="218007" y="228366"/>
                  <a:pt x="215619" y="224740"/>
                </a:cubicBezTo>
                <a:cubicBezTo>
                  <a:pt x="215569" y="224673"/>
                  <a:pt x="215669" y="224511"/>
                  <a:pt x="215619" y="224442"/>
                </a:cubicBezTo>
                <a:cubicBezTo>
                  <a:pt x="214425" y="222629"/>
                  <a:pt x="213218" y="221044"/>
                  <a:pt x="211890" y="219382"/>
                </a:cubicBezTo>
                <a:cubicBezTo>
                  <a:pt x="210563" y="217720"/>
                  <a:pt x="209140" y="216133"/>
                  <a:pt x="207851" y="214619"/>
                </a:cubicBezTo>
                <a:cubicBezTo>
                  <a:pt x="205273" y="211592"/>
                  <a:pt x="203036" y="208742"/>
                  <a:pt x="201637" y="206285"/>
                </a:cubicBezTo>
                <a:cubicBezTo>
                  <a:pt x="201405" y="205838"/>
                  <a:pt x="201268" y="205327"/>
                  <a:pt x="201327" y="204797"/>
                </a:cubicBezTo>
                <a:cubicBezTo>
                  <a:pt x="201397" y="204152"/>
                  <a:pt x="201637" y="203688"/>
                  <a:pt x="201948" y="203011"/>
                </a:cubicBezTo>
                <a:cubicBezTo>
                  <a:pt x="202415" y="201895"/>
                  <a:pt x="203036" y="200927"/>
                  <a:pt x="203502" y="200034"/>
                </a:cubicBezTo>
                <a:cubicBezTo>
                  <a:pt x="203502" y="198694"/>
                  <a:pt x="202308" y="197080"/>
                  <a:pt x="202570" y="195867"/>
                </a:cubicBezTo>
                <a:cubicBezTo>
                  <a:pt x="202610" y="195354"/>
                  <a:pt x="202946" y="194943"/>
                  <a:pt x="203502" y="194676"/>
                </a:cubicBezTo>
                <a:cubicBezTo>
                  <a:pt x="204668" y="194006"/>
                  <a:pt x="205653" y="193937"/>
                  <a:pt x="206920" y="193783"/>
                </a:cubicBezTo>
                <a:cubicBezTo>
                  <a:pt x="208304" y="193573"/>
                  <a:pt x="209485" y="193424"/>
                  <a:pt x="210959" y="193486"/>
                </a:cubicBezTo>
                <a:cubicBezTo>
                  <a:pt x="213638" y="193599"/>
                  <a:pt x="216550" y="193784"/>
                  <a:pt x="219348" y="192891"/>
                </a:cubicBezTo>
                <a:cubicBezTo>
                  <a:pt x="219659" y="192742"/>
                  <a:pt x="219606" y="192643"/>
                  <a:pt x="219658" y="192296"/>
                </a:cubicBezTo>
                <a:cubicBezTo>
                  <a:pt x="219708" y="192158"/>
                  <a:pt x="219652" y="191869"/>
                  <a:pt x="219658" y="191700"/>
                </a:cubicBezTo>
                <a:cubicBezTo>
                  <a:pt x="219598" y="191086"/>
                  <a:pt x="219578" y="190286"/>
                  <a:pt x="219348" y="189617"/>
                </a:cubicBezTo>
                <a:cubicBezTo>
                  <a:pt x="219057" y="188779"/>
                  <a:pt x="218677" y="188166"/>
                  <a:pt x="218726" y="187831"/>
                </a:cubicBezTo>
                <a:cubicBezTo>
                  <a:pt x="218716" y="187733"/>
                  <a:pt x="218716" y="187600"/>
                  <a:pt x="218726" y="187534"/>
                </a:cubicBezTo>
                <a:cubicBezTo>
                  <a:pt x="218806" y="187467"/>
                  <a:pt x="219115" y="187422"/>
                  <a:pt x="219348" y="187534"/>
                </a:cubicBezTo>
                <a:cubicBezTo>
                  <a:pt x="220747" y="187980"/>
                  <a:pt x="221838" y="188780"/>
                  <a:pt x="223076" y="189617"/>
                </a:cubicBezTo>
                <a:cubicBezTo>
                  <a:pt x="223146" y="189665"/>
                  <a:pt x="223313" y="189570"/>
                  <a:pt x="223387" y="189617"/>
                </a:cubicBezTo>
                <a:cubicBezTo>
                  <a:pt x="226404" y="191694"/>
                  <a:pt x="229099" y="194419"/>
                  <a:pt x="232708" y="195273"/>
                </a:cubicBezTo>
                <a:cubicBezTo>
                  <a:pt x="232807" y="195301"/>
                  <a:pt x="232920" y="195254"/>
                  <a:pt x="233018" y="195273"/>
                </a:cubicBezTo>
                <a:cubicBezTo>
                  <a:pt x="233672" y="195409"/>
                  <a:pt x="234477" y="195570"/>
                  <a:pt x="235193" y="195570"/>
                </a:cubicBezTo>
                <a:cubicBezTo>
                  <a:pt x="236009" y="195681"/>
                  <a:pt x="236981" y="195717"/>
                  <a:pt x="238300" y="195570"/>
                </a:cubicBezTo>
                <a:cubicBezTo>
                  <a:pt x="242255" y="195131"/>
                  <a:pt x="248243" y="193709"/>
                  <a:pt x="253835" y="191700"/>
                </a:cubicBezTo>
                <a:cubicBezTo>
                  <a:pt x="257423" y="190411"/>
                  <a:pt x="260976" y="188789"/>
                  <a:pt x="263777" y="187235"/>
                </a:cubicBezTo>
                <a:cubicBezTo>
                  <a:pt x="263911" y="187159"/>
                  <a:pt x="263958" y="187014"/>
                  <a:pt x="264088" y="186938"/>
                </a:cubicBezTo>
                <a:cubicBezTo>
                  <a:pt x="264445" y="186736"/>
                  <a:pt x="264688" y="186547"/>
                  <a:pt x="265019" y="186343"/>
                </a:cubicBezTo>
                <a:cubicBezTo>
                  <a:pt x="265880" y="185799"/>
                  <a:pt x="266859" y="185101"/>
                  <a:pt x="267505" y="184557"/>
                </a:cubicBezTo>
                <a:cubicBezTo>
                  <a:pt x="268473" y="183741"/>
                  <a:pt x="269330" y="182957"/>
                  <a:pt x="269680" y="182176"/>
                </a:cubicBezTo>
                <a:cubicBezTo>
                  <a:pt x="270379" y="180612"/>
                  <a:pt x="269525" y="179650"/>
                  <a:pt x="268126" y="178604"/>
                </a:cubicBezTo>
                <a:cubicBezTo>
                  <a:pt x="266728" y="177557"/>
                  <a:pt x="264709" y="176464"/>
                  <a:pt x="262844" y="175627"/>
                </a:cubicBezTo>
                <a:cubicBezTo>
                  <a:pt x="261912" y="175209"/>
                  <a:pt x="261102" y="174860"/>
                  <a:pt x="260359" y="174436"/>
                </a:cubicBezTo>
                <a:cubicBezTo>
                  <a:pt x="258767" y="173529"/>
                  <a:pt x="257745" y="172669"/>
                  <a:pt x="258495" y="171460"/>
                </a:cubicBezTo>
                <a:cubicBezTo>
                  <a:pt x="258742" y="170910"/>
                  <a:pt x="259310" y="170344"/>
                  <a:pt x="260359" y="169674"/>
                </a:cubicBezTo>
                <a:cubicBezTo>
                  <a:pt x="264089" y="167217"/>
                  <a:pt x="267844" y="165190"/>
                  <a:pt x="271544" y="163125"/>
                </a:cubicBezTo>
                <a:cubicBezTo>
                  <a:pt x="273523" y="162021"/>
                  <a:pt x="275332" y="161015"/>
                  <a:pt x="277137" y="159851"/>
                </a:cubicBezTo>
                <a:cubicBezTo>
                  <a:pt x="278837" y="158770"/>
                  <a:pt x="280341" y="157804"/>
                  <a:pt x="281797" y="156577"/>
                </a:cubicBezTo>
                <a:cubicBezTo>
                  <a:pt x="283356" y="155263"/>
                  <a:pt x="284670" y="154007"/>
                  <a:pt x="285836" y="152409"/>
                </a:cubicBezTo>
                <a:cubicBezTo>
                  <a:pt x="286954" y="150938"/>
                  <a:pt x="287638" y="149461"/>
                  <a:pt x="288322" y="147647"/>
                </a:cubicBezTo>
                <a:cubicBezTo>
                  <a:pt x="289690" y="144019"/>
                  <a:pt x="290187" y="139538"/>
                  <a:pt x="289254" y="133954"/>
                </a:cubicBezTo>
                <a:cubicBezTo>
                  <a:pt x="289085" y="131686"/>
                  <a:pt x="287757" y="129907"/>
                  <a:pt x="285836" y="128596"/>
                </a:cubicBezTo>
                <a:cubicBezTo>
                  <a:pt x="285766" y="128549"/>
                  <a:pt x="285594" y="128644"/>
                  <a:pt x="285526" y="128596"/>
                </a:cubicBezTo>
                <a:cubicBezTo>
                  <a:pt x="280857" y="125539"/>
                  <a:pt x="272574" y="124545"/>
                  <a:pt x="266884" y="122643"/>
                </a:cubicBezTo>
                <a:cubicBezTo>
                  <a:pt x="266784" y="122605"/>
                  <a:pt x="266669" y="122681"/>
                  <a:pt x="266573" y="122643"/>
                </a:cubicBezTo>
                <a:cubicBezTo>
                  <a:pt x="265043" y="122117"/>
                  <a:pt x="263858" y="121284"/>
                  <a:pt x="262845" y="120559"/>
                </a:cubicBezTo>
                <a:cubicBezTo>
                  <a:pt x="261164" y="119358"/>
                  <a:pt x="260331" y="117980"/>
                  <a:pt x="260981" y="115797"/>
                </a:cubicBezTo>
                <a:cubicBezTo>
                  <a:pt x="261188" y="115097"/>
                  <a:pt x="261699" y="114253"/>
                  <a:pt x="262223" y="113416"/>
                </a:cubicBezTo>
                <a:cubicBezTo>
                  <a:pt x="262340" y="113080"/>
                  <a:pt x="262313" y="113007"/>
                  <a:pt x="262534" y="112820"/>
                </a:cubicBezTo>
                <a:cubicBezTo>
                  <a:pt x="262603" y="112725"/>
                  <a:pt x="262761" y="112594"/>
                  <a:pt x="262844" y="112523"/>
                </a:cubicBezTo>
                <a:cubicBezTo>
                  <a:pt x="263494" y="111963"/>
                  <a:pt x="264368" y="112141"/>
                  <a:pt x="265330" y="112226"/>
                </a:cubicBezTo>
                <a:cubicBezTo>
                  <a:pt x="265970" y="112283"/>
                  <a:pt x="266742" y="112264"/>
                  <a:pt x="267194" y="112226"/>
                </a:cubicBezTo>
                <a:cubicBezTo>
                  <a:pt x="267434" y="112131"/>
                  <a:pt x="267815" y="111943"/>
                  <a:pt x="267815" y="111630"/>
                </a:cubicBezTo>
                <a:cubicBezTo>
                  <a:pt x="268074" y="110888"/>
                  <a:pt x="267865" y="110289"/>
                  <a:pt x="267505" y="109547"/>
                </a:cubicBezTo>
                <a:cubicBezTo>
                  <a:pt x="267245" y="108950"/>
                  <a:pt x="266677" y="108358"/>
                  <a:pt x="266262" y="107761"/>
                </a:cubicBezTo>
                <a:cubicBezTo>
                  <a:pt x="266212" y="107685"/>
                  <a:pt x="266312" y="107535"/>
                  <a:pt x="266262" y="107464"/>
                </a:cubicBezTo>
                <a:cubicBezTo>
                  <a:pt x="265384" y="106197"/>
                  <a:pt x="264578" y="104862"/>
                  <a:pt x="265019" y="103594"/>
                </a:cubicBezTo>
                <a:cubicBezTo>
                  <a:pt x="265019" y="101807"/>
                  <a:pt x="267815" y="101808"/>
                  <a:pt x="269680" y="101808"/>
                </a:cubicBezTo>
                <a:cubicBezTo>
                  <a:pt x="274474" y="101808"/>
                  <a:pt x="278826" y="103422"/>
                  <a:pt x="283351" y="104189"/>
                </a:cubicBezTo>
                <a:cubicBezTo>
                  <a:pt x="284987" y="104467"/>
                  <a:pt x="286588" y="104486"/>
                  <a:pt x="288322" y="104486"/>
                </a:cubicBezTo>
                <a:cubicBezTo>
                  <a:pt x="290187" y="104486"/>
                  <a:pt x="290948" y="103854"/>
                  <a:pt x="291429" y="102403"/>
                </a:cubicBezTo>
                <a:cubicBezTo>
                  <a:pt x="291670" y="101677"/>
                  <a:pt x="292020" y="100687"/>
                  <a:pt x="292051" y="99724"/>
                </a:cubicBezTo>
                <a:cubicBezTo>
                  <a:pt x="292205" y="94911"/>
                  <a:pt x="290302" y="87522"/>
                  <a:pt x="292051" y="83055"/>
                </a:cubicBezTo>
                <a:cubicBezTo>
                  <a:pt x="292517" y="81491"/>
                  <a:pt x="293750" y="78515"/>
                  <a:pt x="295468" y="74720"/>
                </a:cubicBezTo>
                <a:cubicBezTo>
                  <a:pt x="297216" y="70860"/>
                  <a:pt x="299361" y="66330"/>
                  <a:pt x="301372" y="61325"/>
                </a:cubicBezTo>
                <a:cubicBezTo>
                  <a:pt x="302362" y="58870"/>
                  <a:pt x="303298" y="56409"/>
                  <a:pt x="304168" y="53884"/>
                </a:cubicBezTo>
                <a:cubicBezTo>
                  <a:pt x="305038" y="51359"/>
                  <a:pt x="305717" y="48898"/>
                  <a:pt x="306343" y="46442"/>
                </a:cubicBezTo>
                <a:cubicBezTo>
                  <a:pt x="307595" y="41531"/>
                  <a:pt x="308363" y="36845"/>
                  <a:pt x="307896" y="33047"/>
                </a:cubicBezTo>
                <a:cubicBezTo>
                  <a:pt x="306731" y="33606"/>
                  <a:pt x="305521" y="33991"/>
                  <a:pt x="304479" y="34238"/>
                </a:cubicBezTo>
                <a:cubicBezTo>
                  <a:pt x="302395" y="34734"/>
                  <a:pt x="300565" y="34775"/>
                  <a:pt x="298886" y="34238"/>
                </a:cubicBezTo>
                <a:cubicBezTo>
                  <a:pt x="298130" y="33996"/>
                  <a:pt x="297402" y="33457"/>
                  <a:pt x="296711" y="33047"/>
                </a:cubicBezTo>
                <a:cubicBezTo>
                  <a:pt x="296651" y="33009"/>
                  <a:pt x="296463" y="33086"/>
                  <a:pt x="296401" y="33047"/>
                </a:cubicBezTo>
                <a:cubicBezTo>
                  <a:pt x="294879" y="32099"/>
                  <a:pt x="293659" y="30741"/>
                  <a:pt x="292362" y="29178"/>
                </a:cubicBezTo>
                <a:cubicBezTo>
                  <a:pt x="291016" y="27558"/>
                  <a:pt x="289869" y="25795"/>
                  <a:pt x="288633" y="23820"/>
                </a:cubicBezTo>
                <a:cubicBezTo>
                  <a:pt x="286293" y="20081"/>
                  <a:pt x="283821" y="15906"/>
                  <a:pt x="281176" y="12509"/>
                </a:cubicBezTo>
                <a:cubicBezTo>
                  <a:pt x="279829" y="10778"/>
                  <a:pt x="278431" y="9272"/>
                  <a:pt x="276826" y="8044"/>
                </a:cubicBezTo>
                <a:cubicBezTo>
                  <a:pt x="275222" y="6816"/>
                  <a:pt x="273526" y="5812"/>
                  <a:pt x="271545" y="5365"/>
                </a:cubicBezTo>
                <a:cubicBezTo>
                  <a:pt x="269796" y="5030"/>
                  <a:pt x="267147" y="4884"/>
                  <a:pt x="263777" y="5068"/>
                </a:cubicBezTo>
                <a:close/>
                <a:moveTo>
                  <a:pt x="148827" y="18458"/>
                </a:moveTo>
                <a:cubicBezTo>
                  <a:pt x="147418" y="18188"/>
                  <a:pt x="143468" y="20146"/>
                  <a:pt x="139817" y="22327"/>
                </a:cubicBezTo>
                <a:cubicBezTo>
                  <a:pt x="136166" y="24509"/>
                  <a:pt x="132814" y="26914"/>
                  <a:pt x="132049" y="27685"/>
                </a:cubicBezTo>
                <a:cubicBezTo>
                  <a:pt x="131485" y="28533"/>
                  <a:pt x="132119" y="28238"/>
                  <a:pt x="132359" y="29471"/>
                </a:cubicBezTo>
                <a:cubicBezTo>
                  <a:pt x="132419" y="29780"/>
                  <a:pt x="132460" y="29823"/>
                  <a:pt x="132669" y="29768"/>
                </a:cubicBezTo>
                <a:cubicBezTo>
                  <a:pt x="132879" y="29711"/>
                  <a:pt x="133271" y="29692"/>
                  <a:pt x="133601" y="29471"/>
                </a:cubicBezTo>
                <a:cubicBezTo>
                  <a:pt x="133839" y="29308"/>
                  <a:pt x="134246" y="29043"/>
                  <a:pt x="134533" y="28876"/>
                </a:cubicBezTo>
                <a:cubicBezTo>
                  <a:pt x="134634" y="28828"/>
                  <a:pt x="134738" y="28621"/>
                  <a:pt x="134843" y="28579"/>
                </a:cubicBezTo>
                <a:cubicBezTo>
                  <a:pt x="135264" y="28371"/>
                  <a:pt x="135603" y="28282"/>
                  <a:pt x="136086" y="28282"/>
                </a:cubicBezTo>
                <a:cubicBezTo>
                  <a:pt x="138018" y="28282"/>
                  <a:pt x="140643" y="25734"/>
                  <a:pt x="141368" y="24114"/>
                </a:cubicBezTo>
                <a:cubicBezTo>
                  <a:pt x="142092" y="22495"/>
                  <a:pt x="143072" y="22273"/>
                  <a:pt x="145407" y="21733"/>
                </a:cubicBezTo>
                <a:cubicBezTo>
                  <a:pt x="146574" y="21463"/>
                  <a:pt x="147143" y="21183"/>
                  <a:pt x="147893" y="20840"/>
                </a:cubicBezTo>
                <a:cubicBezTo>
                  <a:pt x="148775" y="20425"/>
                  <a:pt x="149465" y="20070"/>
                  <a:pt x="150378" y="20245"/>
                </a:cubicBezTo>
                <a:cubicBezTo>
                  <a:pt x="150781" y="20321"/>
                  <a:pt x="150849" y="20356"/>
                  <a:pt x="151000" y="20245"/>
                </a:cubicBezTo>
                <a:cubicBezTo>
                  <a:pt x="151150" y="20135"/>
                  <a:pt x="151118" y="19858"/>
                  <a:pt x="151000" y="19650"/>
                </a:cubicBezTo>
                <a:cubicBezTo>
                  <a:pt x="150762" y="19233"/>
                  <a:pt x="150233" y="18729"/>
                  <a:pt x="148825" y="18459"/>
                </a:cubicBezTo>
                <a:close/>
                <a:moveTo>
                  <a:pt x="131738" y="31853"/>
                </a:moveTo>
                <a:cubicBezTo>
                  <a:pt x="131376" y="31814"/>
                  <a:pt x="130787" y="32154"/>
                  <a:pt x="130185" y="32745"/>
                </a:cubicBezTo>
                <a:cubicBezTo>
                  <a:pt x="129582" y="33336"/>
                  <a:pt x="128813" y="34043"/>
                  <a:pt x="128010" y="35126"/>
                </a:cubicBezTo>
                <a:cubicBezTo>
                  <a:pt x="126375" y="37307"/>
                  <a:pt x="124666" y="40328"/>
                  <a:pt x="122417" y="43759"/>
                </a:cubicBezTo>
                <a:cubicBezTo>
                  <a:pt x="121129" y="45764"/>
                  <a:pt x="119782" y="46264"/>
                  <a:pt x="119621" y="51200"/>
                </a:cubicBezTo>
                <a:cubicBezTo>
                  <a:pt x="119581" y="52434"/>
                  <a:pt x="119651" y="53126"/>
                  <a:pt x="119931" y="53582"/>
                </a:cubicBezTo>
                <a:cubicBezTo>
                  <a:pt x="120212" y="54037"/>
                  <a:pt x="120637" y="54232"/>
                  <a:pt x="121174" y="54177"/>
                </a:cubicBezTo>
                <a:cubicBezTo>
                  <a:pt x="122247" y="54067"/>
                  <a:pt x="123833" y="53228"/>
                  <a:pt x="125524" y="52689"/>
                </a:cubicBezTo>
                <a:cubicBezTo>
                  <a:pt x="126369" y="52419"/>
                  <a:pt x="126952" y="52072"/>
                  <a:pt x="127388" y="51796"/>
                </a:cubicBezTo>
                <a:cubicBezTo>
                  <a:pt x="128696" y="50964"/>
                  <a:pt x="128684" y="50158"/>
                  <a:pt x="130495" y="49117"/>
                </a:cubicBezTo>
                <a:cubicBezTo>
                  <a:pt x="132910" y="47729"/>
                  <a:pt x="134373" y="45312"/>
                  <a:pt x="134534" y="43461"/>
                </a:cubicBezTo>
                <a:cubicBezTo>
                  <a:pt x="134695" y="41610"/>
                  <a:pt x="135639" y="38466"/>
                  <a:pt x="135156" y="36615"/>
                </a:cubicBezTo>
                <a:cubicBezTo>
                  <a:pt x="134914" y="35689"/>
                  <a:pt x="134215" y="34578"/>
                  <a:pt x="133602" y="33639"/>
                </a:cubicBezTo>
                <a:cubicBezTo>
                  <a:pt x="132990" y="32698"/>
                  <a:pt x="132462" y="31930"/>
                  <a:pt x="131738" y="31853"/>
                </a:cubicBezTo>
                <a:close/>
                <a:moveTo>
                  <a:pt x="140127" y="61619"/>
                </a:moveTo>
                <a:cubicBezTo>
                  <a:pt x="140009" y="61686"/>
                  <a:pt x="139933" y="61835"/>
                  <a:pt x="139817" y="61916"/>
                </a:cubicBezTo>
                <a:cubicBezTo>
                  <a:pt x="139334" y="62252"/>
                  <a:pt x="138984" y="62440"/>
                  <a:pt x="138574" y="62511"/>
                </a:cubicBezTo>
                <a:cubicBezTo>
                  <a:pt x="138535" y="62559"/>
                  <a:pt x="138307" y="62464"/>
                  <a:pt x="138264" y="62511"/>
                </a:cubicBezTo>
                <a:cubicBezTo>
                  <a:pt x="137608" y="63219"/>
                  <a:pt x="137054" y="64017"/>
                  <a:pt x="136400" y="64595"/>
                </a:cubicBezTo>
                <a:cubicBezTo>
                  <a:pt x="135999" y="64958"/>
                  <a:pt x="135612" y="65243"/>
                  <a:pt x="135157" y="65487"/>
                </a:cubicBezTo>
                <a:cubicBezTo>
                  <a:pt x="135004" y="65573"/>
                  <a:pt x="134695" y="65421"/>
                  <a:pt x="134536" y="65487"/>
                </a:cubicBezTo>
                <a:cubicBezTo>
                  <a:pt x="134436" y="65526"/>
                  <a:pt x="134329" y="65751"/>
                  <a:pt x="134226" y="65785"/>
                </a:cubicBezTo>
                <a:cubicBezTo>
                  <a:pt x="134235" y="66026"/>
                  <a:pt x="134166" y="66067"/>
                  <a:pt x="134226" y="66380"/>
                </a:cubicBezTo>
                <a:cubicBezTo>
                  <a:pt x="134650" y="68617"/>
                  <a:pt x="138499" y="65938"/>
                  <a:pt x="141682" y="63701"/>
                </a:cubicBezTo>
                <a:cubicBezTo>
                  <a:pt x="142478" y="63142"/>
                  <a:pt x="143083" y="62616"/>
                  <a:pt x="143236" y="62213"/>
                </a:cubicBezTo>
                <a:close/>
                <a:moveTo>
                  <a:pt x="54062" y="182470"/>
                </a:moveTo>
                <a:cubicBezTo>
                  <a:pt x="53157" y="182673"/>
                  <a:pt x="51875" y="183082"/>
                  <a:pt x="50023" y="183661"/>
                </a:cubicBezTo>
                <a:cubicBezTo>
                  <a:pt x="46320" y="184817"/>
                  <a:pt x="44764" y="184896"/>
                  <a:pt x="44120" y="185744"/>
                </a:cubicBezTo>
                <a:cubicBezTo>
                  <a:pt x="43476" y="186593"/>
                  <a:pt x="44396" y="188545"/>
                  <a:pt x="45363" y="189316"/>
                </a:cubicBezTo>
                <a:cubicBezTo>
                  <a:pt x="46328" y="190088"/>
                  <a:pt x="46675" y="189425"/>
                  <a:pt x="46916" y="188424"/>
                </a:cubicBezTo>
                <a:cubicBezTo>
                  <a:pt x="47158" y="187421"/>
                  <a:pt x="48840" y="187398"/>
                  <a:pt x="51577" y="186935"/>
                </a:cubicBezTo>
                <a:cubicBezTo>
                  <a:pt x="52945" y="186704"/>
                  <a:pt x="53721" y="187183"/>
                  <a:pt x="54373" y="187828"/>
                </a:cubicBezTo>
                <a:cubicBezTo>
                  <a:pt x="55025" y="188473"/>
                  <a:pt x="55553" y="189284"/>
                  <a:pt x="56237" y="190209"/>
                </a:cubicBezTo>
                <a:cubicBezTo>
                  <a:pt x="56716" y="190857"/>
                  <a:pt x="56648" y="191225"/>
                  <a:pt x="56548" y="191697"/>
                </a:cubicBezTo>
                <a:cubicBezTo>
                  <a:pt x="56508" y="191899"/>
                  <a:pt x="56627" y="192104"/>
                  <a:pt x="56548" y="192293"/>
                </a:cubicBezTo>
                <a:cubicBezTo>
                  <a:pt x="56286" y="192921"/>
                  <a:pt x="55874" y="193644"/>
                  <a:pt x="56237" y="194376"/>
                </a:cubicBezTo>
                <a:cubicBezTo>
                  <a:pt x="56962" y="195842"/>
                  <a:pt x="56974" y="196858"/>
                  <a:pt x="58102" y="198246"/>
                </a:cubicBezTo>
                <a:cubicBezTo>
                  <a:pt x="58336" y="198536"/>
                  <a:pt x="58699" y="198692"/>
                  <a:pt x="59033" y="198841"/>
                </a:cubicBezTo>
                <a:cubicBezTo>
                  <a:pt x="60288" y="199300"/>
                  <a:pt x="62106" y="199205"/>
                  <a:pt x="63072" y="199437"/>
                </a:cubicBezTo>
                <a:cubicBezTo>
                  <a:pt x="63811" y="199614"/>
                  <a:pt x="64364" y="200092"/>
                  <a:pt x="64937" y="200627"/>
                </a:cubicBezTo>
                <a:cubicBezTo>
                  <a:pt x="65494" y="201078"/>
                  <a:pt x="65949" y="201394"/>
                  <a:pt x="65868" y="201818"/>
                </a:cubicBezTo>
                <a:cubicBezTo>
                  <a:pt x="65828" y="202030"/>
                  <a:pt x="65540" y="202324"/>
                  <a:pt x="65247" y="202413"/>
                </a:cubicBezTo>
                <a:cubicBezTo>
                  <a:pt x="66226" y="202470"/>
                  <a:pt x="67221" y="202716"/>
                  <a:pt x="68043" y="203009"/>
                </a:cubicBezTo>
                <a:cubicBezTo>
                  <a:pt x="69130" y="203394"/>
                  <a:pt x="69616" y="203994"/>
                  <a:pt x="70218" y="204497"/>
                </a:cubicBezTo>
                <a:cubicBezTo>
                  <a:pt x="70820" y="205000"/>
                  <a:pt x="71536" y="205407"/>
                  <a:pt x="72704" y="205985"/>
                </a:cubicBezTo>
                <a:cubicBezTo>
                  <a:pt x="73871" y="206563"/>
                  <a:pt x="75710" y="206350"/>
                  <a:pt x="77364" y="205985"/>
                </a:cubicBezTo>
                <a:cubicBezTo>
                  <a:pt x="79019" y="205620"/>
                  <a:pt x="80489" y="205103"/>
                  <a:pt x="81093" y="204795"/>
                </a:cubicBezTo>
                <a:cubicBezTo>
                  <a:pt x="81395" y="204640"/>
                  <a:pt x="81317" y="204479"/>
                  <a:pt x="81403" y="204199"/>
                </a:cubicBezTo>
                <a:cubicBezTo>
                  <a:pt x="81492" y="203919"/>
                  <a:pt x="81750" y="203603"/>
                  <a:pt x="81713" y="203307"/>
                </a:cubicBezTo>
                <a:cubicBezTo>
                  <a:pt x="81643" y="202714"/>
                  <a:pt x="81403" y="202116"/>
                  <a:pt x="81403" y="202116"/>
                </a:cubicBezTo>
                <a:lnTo>
                  <a:pt x="84199" y="202413"/>
                </a:lnTo>
                <a:lnTo>
                  <a:pt x="84199" y="200925"/>
                </a:lnTo>
                <a:cubicBezTo>
                  <a:pt x="84199" y="200925"/>
                  <a:pt x="79193" y="201419"/>
                  <a:pt x="77985" y="200032"/>
                </a:cubicBezTo>
                <a:cubicBezTo>
                  <a:pt x="77462" y="199430"/>
                  <a:pt x="76877" y="199243"/>
                  <a:pt x="76432" y="199140"/>
                </a:cubicBezTo>
                <a:cubicBezTo>
                  <a:pt x="76342" y="199121"/>
                  <a:pt x="76207" y="199159"/>
                  <a:pt x="76121" y="199140"/>
                </a:cubicBezTo>
                <a:cubicBezTo>
                  <a:pt x="75616" y="199045"/>
                  <a:pt x="75362" y="198969"/>
                  <a:pt x="74879" y="198545"/>
                </a:cubicBezTo>
                <a:cubicBezTo>
                  <a:pt x="73912" y="197696"/>
                  <a:pt x="69286" y="192294"/>
                  <a:pt x="69286" y="192294"/>
                </a:cubicBezTo>
                <a:cubicBezTo>
                  <a:pt x="68642" y="191677"/>
                  <a:pt x="68618" y="191554"/>
                  <a:pt x="67732" y="191401"/>
                </a:cubicBezTo>
                <a:cubicBezTo>
                  <a:pt x="67330" y="191335"/>
                  <a:pt x="66467" y="190606"/>
                  <a:pt x="65557" y="189913"/>
                </a:cubicBezTo>
                <a:cubicBezTo>
                  <a:pt x="65508" y="189875"/>
                  <a:pt x="65303" y="189951"/>
                  <a:pt x="65247" y="189913"/>
                </a:cubicBezTo>
                <a:cubicBezTo>
                  <a:pt x="64197" y="189112"/>
                  <a:pt x="63089" y="188121"/>
                  <a:pt x="61519" y="187234"/>
                </a:cubicBezTo>
                <a:cubicBezTo>
                  <a:pt x="60040" y="186399"/>
                  <a:pt x="58944" y="185578"/>
                  <a:pt x="58101" y="184853"/>
                </a:cubicBezTo>
                <a:cubicBezTo>
                  <a:pt x="58042" y="184796"/>
                  <a:pt x="57850" y="184910"/>
                  <a:pt x="57791" y="184853"/>
                </a:cubicBezTo>
                <a:cubicBezTo>
                  <a:pt x="56926" y="184094"/>
                  <a:pt x="56490" y="183309"/>
                  <a:pt x="55927" y="182769"/>
                </a:cubicBezTo>
                <a:cubicBezTo>
                  <a:pt x="55704" y="182512"/>
                  <a:pt x="55255" y="182493"/>
                  <a:pt x="54995" y="182472"/>
                </a:cubicBezTo>
                <a:cubicBezTo>
                  <a:pt x="54883" y="182478"/>
                  <a:pt x="54790" y="182453"/>
                  <a:pt x="54685" y="182472"/>
                </a:cubicBezTo>
                <a:cubicBezTo>
                  <a:pt x="54348" y="182491"/>
                  <a:pt x="54287" y="182510"/>
                  <a:pt x="54063" y="182472"/>
                </a:cubicBezTo>
                <a:close/>
                <a:moveTo>
                  <a:pt x="37595" y="192888"/>
                </a:moveTo>
                <a:cubicBezTo>
                  <a:pt x="36008" y="192788"/>
                  <a:pt x="34566" y="193171"/>
                  <a:pt x="33556" y="193483"/>
                </a:cubicBezTo>
                <a:cubicBezTo>
                  <a:pt x="33137" y="193636"/>
                  <a:pt x="32649" y="193569"/>
                  <a:pt x="32313" y="193781"/>
                </a:cubicBezTo>
                <a:cubicBezTo>
                  <a:pt x="30932" y="194520"/>
                  <a:pt x="30440" y="195584"/>
                  <a:pt x="29828" y="196757"/>
                </a:cubicBezTo>
                <a:cubicBezTo>
                  <a:pt x="29546" y="197297"/>
                  <a:pt x="29407" y="197722"/>
                  <a:pt x="29517" y="198246"/>
                </a:cubicBezTo>
                <a:cubicBezTo>
                  <a:pt x="29526" y="198331"/>
                  <a:pt x="29497" y="198458"/>
                  <a:pt x="29517" y="198543"/>
                </a:cubicBezTo>
                <a:cubicBezTo>
                  <a:pt x="29809" y="199498"/>
                  <a:pt x="30761" y="200383"/>
                  <a:pt x="31692" y="200924"/>
                </a:cubicBezTo>
                <a:cubicBezTo>
                  <a:pt x="32195" y="201216"/>
                  <a:pt x="32743" y="201442"/>
                  <a:pt x="33246" y="201519"/>
                </a:cubicBezTo>
                <a:cubicBezTo>
                  <a:pt x="34044" y="201641"/>
                  <a:pt x="34925" y="201376"/>
                  <a:pt x="35731" y="200924"/>
                </a:cubicBezTo>
                <a:cubicBezTo>
                  <a:pt x="36880" y="200238"/>
                  <a:pt x="38104" y="199114"/>
                  <a:pt x="38838" y="198543"/>
                </a:cubicBezTo>
                <a:cubicBezTo>
                  <a:pt x="40126" y="197540"/>
                  <a:pt x="40312" y="199326"/>
                  <a:pt x="40392" y="200329"/>
                </a:cubicBezTo>
                <a:cubicBezTo>
                  <a:pt x="40472" y="201331"/>
                  <a:pt x="41808" y="200143"/>
                  <a:pt x="43499" y="201221"/>
                </a:cubicBezTo>
                <a:cubicBezTo>
                  <a:pt x="43922" y="201491"/>
                  <a:pt x="44202" y="201983"/>
                  <a:pt x="44431" y="202412"/>
                </a:cubicBezTo>
                <a:cubicBezTo>
                  <a:pt x="45118" y="203698"/>
                  <a:pt x="45121" y="205356"/>
                  <a:pt x="45362" y="206282"/>
                </a:cubicBezTo>
                <a:cubicBezTo>
                  <a:pt x="45442" y="206590"/>
                  <a:pt x="45382" y="206804"/>
                  <a:pt x="45672" y="206877"/>
                </a:cubicBezTo>
                <a:cubicBezTo>
                  <a:pt x="45732" y="206905"/>
                  <a:pt x="45910" y="206858"/>
                  <a:pt x="45983" y="206877"/>
                </a:cubicBezTo>
                <a:cubicBezTo>
                  <a:pt x="46873" y="206963"/>
                  <a:pt x="48391" y="206473"/>
                  <a:pt x="48779" y="206580"/>
                </a:cubicBezTo>
                <a:cubicBezTo>
                  <a:pt x="49201" y="206695"/>
                  <a:pt x="48638" y="208019"/>
                  <a:pt x="50022" y="208663"/>
                </a:cubicBezTo>
                <a:cubicBezTo>
                  <a:pt x="50483" y="208878"/>
                  <a:pt x="51211" y="208941"/>
                  <a:pt x="52197" y="208960"/>
                </a:cubicBezTo>
                <a:cubicBezTo>
                  <a:pt x="53908" y="208989"/>
                  <a:pt x="55518" y="208833"/>
                  <a:pt x="56857" y="208365"/>
                </a:cubicBezTo>
                <a:cubicBezTo>
                  <a:pt x="58507" y="207759"/>
                  <a:pt x="59978" y="206696"/>
                  <a:pt x="60896" y="205984"/>
                </a:cubicBezTo>
                <a:cubicBezTo>
                  <a:pt x="61446" y="205558"/>
                  <a:pt x="61525" y="205380"/>
                  <a:pt x="61518" y="205091"/>
                </a:cubicBezTo>
                <a:cubicBezTo>
                  <a:pt x="61509" y="204713"/>
                  <a:pt x="61255" y="204227"/>
                  <a:pt x="61208" y="203901"/>
                </a:cubicBezTo>
                <a:cubicBezTo>
                  <a:pt x="61178" y="203708"/>
                  <a:pt x="61277" y="203537"/>
                  <a:pt x="61518" y="203305"/>
                </a:cubicBezTo>
                <a:cubicBezTo>
                  <a:pt x="62001" y="202842"/>
                  <a:pt x="63056" y="202508"/>
                  <a:pt x="64314" y="202413"/>
                </a:cubicBezTo>
                <a:cubicBezTo>
                  <a:pt x="63630" y="202460"/>
                  <a:pt x="62853" y="202413"/>
                  <a:pt x="62450" y="202413"/>
                </a:cubicBezTo>
                <a:cubicBezTo>
                  <a:pt x="61645" y="202413"/>
                  <a:pt x="60586" y="203604"/>
                  <a:pt x="60586" y="203604"/>
                </a:cubicBezTo>
                <a:cubicBezTo>
                  <a:pt x="60566" y="203479"/>
                  <a:pt x="60375" y="203267"/>
                  <a:pt x="59654" y="203306"/>
                </a:cubicBezTo>
                <a:cubicBezTo>
                  <a:pt x="58929" y="203344"/>
                  <a:pt x="58627" y="203109"/>
                  <a:pt x="58411" y="202711"/>
                </a:cubicBezTo>
                <a:cubicBezTo>
                  <a:pt x="58195" y="202313"/>
                  <a:pt x="58065" y="201752"/>
                  <a:pt x="56858" y="201520"/>
                </a:cubicBezTo>
                <a:cubicBezTo>
                  <a:pt x="55650" y="201289"/>
                  <a:pt x="55202" y="201104"/>
                  <a:pt x="54993" y="200628"/>
                </a:cubicBezTo>
                <a:cubicBezTo>
                  <a:pt x="54785" y="200151"/>
                  <a:pt x="54815" y="199382"/>
                  <a:pt x="54372" y="198842"/>
                </a:cubicBezTo>
                <a:cubicBezTo>
                  <a:pt x="53486" y="197762"/>
                  <a:pt x="52392" y="195358"/>
                  <a:pt x="51265" y="194972"/>
                </a:cubicBezTo>
                <a:cubicBezTo>
                  <a:pt x="50491" y="194707"/>
                  <a:pt x="48894" y="195094"/>
                  <a:pt x="47847" y="194972"/>
                </a:cubicBezTo>
                <a:cubicBezTo>
                  <a:pt x="47768" y="194953"/>
                  <a:pt x="47610" y="195001"/>
                  <a:pt x="47537" y="194972"/>
                </a:cubicBezTo>
                <a:cubicBezTo>
                  <a:pt x="47187" y="194896"/>
                  <a:pt x="47077" y="194666"/>
                  <a:pt x="46916" y="194377"/>
                </a:cubicBezTo>
                <a:cubicBezTo>
                  <a:pt x="46271" y="193220"/>
                  <a:pt x="44867" y="193858"/>
                  <a:pt x="43498" y="193782"/>
                </a:cubicBezTo>
                <a:cubicBezTo>
                  <a:pt x="42924" y="193753"/>
                  <a:pt x="42423" y="193621"/>
                  <a:pt x="41945" y="193484"/>
                </a:cubicBezTo>
                <a:cubicBezTo>
                  <a:pt x="41895" y="193475"/>
                  <a:pt x="41687" y="193494"/>
                  <a:pt x="41634" y="193484"/>
                </a:cubicBezTo>
                <a:cubicBezTo>
                  <a:pt x="40943" y="193309"/>
                  <a:pt x="40050" y="193043"/>
                  <a:pt x="37595" y="192889"/>
                </a:cubicBezTo>
                <a:close/>
                <a:moveTo>
                  <a:pt x="7768" y="229798"/>
                </a:moveTo>
                <a:cubicBezTo>
                  <a:pt x="5319" y="229910"/>
                  <a:pt x="2798" y="230394"/>
                  <a:pt x="0" y="231287"/>
                </a:cubicBezTo>
                <a:lnTo>
                  <a:pt x="1864" y="234859"/>
                </a:lnTo>
                <a:cubicBezTo>
                  <a:pt x="1514" y="239214"/>
                  <a:pt x="1814" y="242335"/>
                  <a:pt x="2796" y="244384"/>
                </a:cubicBezTo>
                <a:cubicBezTo>
                  <a:pt x="3122" y="245067"/>
                  <a:pt x="3591" y="245387"/>
                  <a:pt x="4039" y="245872"/>
                </a:cubicBezTo>
                <a:cubicBezTo>
                  <a:pt x="4874" y="246777"/>
                  <a:pt x="5953" y="247594"/>
                  <a:pt x="7146" y="247956"/>
                </a:cubicBezTo>
                <a:cubicBezTo>
                  <a:pt x="7235" y="247984"/>
                  <a:pt x="7369" y="247937"/>
                  <a:pt x="7456" y="247956"/>
                </a:cubicBezTo>
                <a:cubicBezTo>
                  <a:pt x="11360" y="249017"/>
                  <a:pt x="16711" y="247927"/>
                  <a:pt x="22370" y="247659"/>
                </a:cubicBezTo>
                <a:cubicBezTo>
                  <a:pt x="26142" y="247477"/>
                  <a:pt x="30058" y="247582"/>
                  <a:pt x="33555" y="249147"/>
                </a:cubicBezTo>
                <a:cubicBezTo>
                  <a:pt x="34407" y="249555"/>
                  <a:pt x="33972" y="250428"/>
                  <a:pt x="33555" y="251528"/>
                </a:cubicBezTo>
                <a:cubicBezTo>
                  <a:pt x="33515" y="251632"/>
                  <a:pt x="33595" y="251720"/>
                  <a:pt x="33555" y="251825"/>
                </a:cubicBezTo>
                <a:cubicBezTo>
                  <a:pt x="33061" y="253129"/>
                  <a:pt x="32547" y="254431"/>
                  <a:pt x="33555" y="255397"/>
                </a:cubicBezTo>
                <a:cubicBezTo>
                  <a:pt x="34954" y="256291"/>
                  <a:pt x="36254" y="256853"/>
                  <a:pt x="37594" y="257183"/>
                </a:cubicBezTo>
                <a:cubicBezTo>
                  <a:pt x="38934" y="257513"/>
                  <a:pt x="40352" y="257613"/>
                  <a:pt x="41633" y="257480"/>
                </a:cubicBezTo>
                <a:cubicBezTo>
                  <a:pt x="44225" y="257152"/>
                  <a:pt x="46739" y="256075"/>
                  <a:pt x="49090" y="254504"/>
                </a:cubicBezTo>
                <a:cubicBezTo>
                  <a:pt x="51301" y="253074"/>
                  <a:pt x="53303" y="251282"/>
                  <a:pt x="55304" y="249444"/>
                </a:cubicBezTo>
                <a:cubicBezTo>
                  <a:pt x="55412" y="249345"/>
                  <a:pt x="55508" y="249246"/>
                  <a:pt x="55614" y="249146"/>
                </a:cubicBezTo>
                <a:cubicBezTo>
                  <a:pt x="57711" y="247206"/>
                  <a:pt x="59653" y="245352"/>
                  <a:pt x="61518" y="243788"/>
                </a:cubicBezTo>
                <a:cubicBezTo>
                  <a:pt x="62263" y="243442"/>
                  <a:pt x="62874" y="242980"/>
                  <a:pt x="63382" y="242598"/>
                </a:cubicBezTo>
                <a:cubicBezTo>
                  <a:pt x="63763" y="242311"/>
                  <a:pt x="64062" y="241998"/>
                  <a:pt x="64314" y="241705"/>
                </a:cubicBezTo>
                <a:cubicBezTo>
                  <a:pt x="64393" y="241589"/>
                  <a:pt x="64560" y="241523"/>
                  <a:pt x="64624" y="241408"/>
                </a:cubicBezTo>
                <a:cubicBezTo>
                  <a:pt x="64903" y="241019"/>
                  <a:pt x="64875" y="240881"/>
                  <a:pt x="64934" y="240516"/>
                </a:cubicBezTo>
                <a:cubicBezTo>
                  <a:pt x="65004" y="240089"/>
                  <a:pt x="65152" y="239677"/>
                  <a:pt x="64934" y="239325"/>
                </a:cubicBezTo>
                <a:cubicBezTo>
                  <a:pt x="64592" y="238771"/>
                  <a:pt x="63767" y="238357"/>
                  <a:pt x="62759" y="238134"/>
                </a:cubicBezTo>
                <a:cubicBezTo>
                  <a:pt x="61660" y="237891"/>
                  <a:pt x="60236" y="237759"/>
                  <a:pt x="58409" y="238134"/>
                </a:cubicBezTo>
                <a:cubicBezTo>
                  <a:pt x="57383" y="238346"/>
                  <a:pt x="56432" y="238367"/>
                  <a:pt x="55613" y="238134"/>
                </a:cubicBezTo>
                <a:cubicBezTo>
                  <a:pt x="54692" y="237872"/>
                  <a:pt x="54105" y="237441"/>
                  <a:pt x="53438" y="236944"/>
                </a:cubicBezTo>
                <a:cubicBezTo>
                  <a:pt x="52203" y="236075"/>
                  <a:pt x="51419" y="235083"/>
                  <a:pt x="50952" y="234860"/>
                </a:cubicBezTo>
                <a:cubicBezTo>
                  <a:pt x="50329" y="234562"/>
                  <a:pt x="49386" y="234487"/>
                  <a:pt x="48777" y="234563"/>
                </a:cubicBezTo>
                <a:cubicBezTo>
                  <a:pt x="48459" y="234630"/>
                  <a:pt x="48162" y="234718"/>
                  <a:pt x="47846" y="234860"/>
                </a:cubicBezTo>
                <a:cubicBezTo>
                  <a:pt x="47722" y="234908"/>
                  <a:pt x="47659" y="235102"/>
                  <a:pt x="47536" y="235157"/>
                </a:cubicBezTo>
                <a:cubicBezTo>
                  <a:pt x="45961" y="235865"/>
                  <a:pt x="44488" y="237116"/>
                  <a:pt x="42875" y="238431"/>
                </a:cubicBezTo>
                <a:cubicBezTo>
                  <a:pt x="41325" y="239696"/>
                  <a:pt x="39929" y="240813"/>
                  <a:pt x="38215" y="240813"/>
                </a:cubicBezTo>
                <a:cubicBezTo>
                  <a:pt x="34919" y="240269"/>
                  <a:pt x="33059" y="239868"/>
                  <a:pt x="31690" y="239324"/>
                </a:cubicBezTo>
                <a:cubicBezTo>
                  <a:pt x="30445" y="238867"/>
                  <a:pt x="29820" y="238315"/>
                  <a:pt x="29204" y="237836"/>
                </a:cubicBezTo>
                <a:cubicBezTo>
                  <a:pt x="29154" y="237788"/>
                  <a:pt x="28946" y="237884"/>
                  <a:pt x="28894" y="237836"/>
                </a:cubicBezTo>
                <a:cubicBezTo>
                  <a:pt x="27594" y="236783"/>
                  <a:pt x="26940" y="235597"/>
                  <a:pt x="22680" y="234264"/>
                </a:cubicBezTo>
                <a:cubicBezTo>
                  <a:pt x="19116" y="233149"/>
                  <a:pt x="15890" y="232139"/>
                  <a:pt x="13359" y="231288"/>
                </a:cubicBezTo>
                <a:cubicBezTo>
                  <a:pt x="10827" y="230436"/>
                  <a:pt x="8990" y="229744"/>
                  <a:pt x="7766" y="229799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 w="3175" cap="flat">
            <a:solidFill>
              <a:schemeClr val="tx1"/>
            </a:solidFill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41" name="Forma libre 40">
            <a:extLst>
              <a:ext uri="{FF2B5EF4-FFF2-40B4-BE49-F238E27FC236}">
                <a16:creationId xmlns:a16="http://schemas.microsoft.com/office/drawing/2014/main" id="{B9562C44-A910-6346-9B4C-B7F81EA6B5BB}"/>
              </a:ext>
            </a:extLst>
          </p:cNvPr>
          <p:cNvSpPr/>
          <p:nvPr/>
        </p:nvSpPr>
        <p:spPr>
          <a:xfrm>
            <a:off x="3530296" y="4148392"/>
            <a:ext cx="406172" cy="466044"/>
          </a:xfrm>
          <a:custGeom>
            <a:avLst/>
            <a:gdLst>
              <a:gd name="connsiteX0" fmla="*/ 282809 w 406780"/>
              <a:gd name="connsiteY0" fmla="*/ 7 h 466741"/>
              <a:gd name="connsiteX1" fmla="*/ 275042 w 406780"/>
              <a:gd name="connsiteY1" fmla="*/ 4769 h 466741"/>
              <a:gd name="connsiteX2" fmla="*/ 265721 w 406780"/>
              <a:gd name="connsiteY2" fmla="*/ 16676 h 466741"/>
              <a:gd name="connsiteX3" fmla="*/ 258885 w 406780"/>
              <a:gd name="connsiteY3" fmla="*/ 31857 h 466741"/>
              <a:gd name="connsiteX4" fmla="*/ 247389 w 406780"/>
              <a:gd name="connsiteY4" fmla="*/ 20843 h 466741"/>
              <a:gd name="connsiteX5" fmla="*/ 247079 w 406780"/>
              <a:gd name="connsiteY5" fmla="*/ 19951 h 466741"/>
              <a:gd name="connsiteX6" fmla="*/ 246458 w 406780"/>
              <a:gd name="connsiteY6" fmla="*/ 19356 h 466741"/>
              <a:gd name="connsiteX7" fmla="*/ 244593 w 406780"/>
              <a:gd name="connsiteY7" fmla="*/ 16974 h 466741"/>
              <a:gd name="connsiteX8" fmla="*/ 242419 w 406780"/>
              <a:gd name="connsiteY8" fmla="*/ 15784 h 466741"/>
              <a:gd name="connsiteX9" fmla="*/ 242108 w 406780"/>
              <a:gd name="connsiteY9" fmla="*/ 15486 h 466741"/>
              <a:gd name="connsiteX10" fmla="*/ 240555 w 406780"/>
              <a:gd name="connsiteY10" fmla="*/ 14891 h 466741"/>
              <a:gd name="connsiteX11" fmla="*/ 238380 w 406780"/>
              <a:gd name="connsiteY11" fmla="*/ 15784 h 466741"/>
              <a:gd name="connsiteX12" fmla="*/ 228748 w 406780"/>
              <a:gd name="connsiteY12" fmla="*/ 17570 h 466741"/>
              <a:gd name="connsiteX13" fmla="*/ 205134 w 406780"/>
              <a:gd name="connsiteY13" fmla="*/ 8342 h 466741"/>
              <a:gd name="connsiteX14" fmla="*/ 192706 w 406780"/>
              <a:gd name="connsiteY14" fmla="*/ 8342 h 466741"/>
              <a:gd name="connsiteX15" fmla="*/ 183696 w 406780"/>
              <a:gd name="connsiteY15" fmla="*/ 1198 h 466741"/>
              <a:gd name="connsiteX16" fmla="*/ 178414 w 406780"/>
              <a:gd name="connsiteY16" fmla="*/ 2984 h 466741"/>
              <a:gd name="connsiteX17" fmla="*/ 149518 w 406780"/>
              <a:gd name="connsiteY17" fmla="*/ 16081 h 466741"/>
              <a:gd name="connsiteX18" fmla="*/ 123109 w 406780"/>
              <a:gd name="connsiteY18" fmla="*/ 8044 h 466741"/>
              <a:gd name="connsiteX19" fmla="*/ 99495 w 406780"/>
              <a:gd name="connsiteY19" fmla="*/ 15188 h 466741"/>
              <a:gd name="connsiteX20" fmla="*/ 76814 w 406780"/>
              <a:gd name="connsiteY20" fmla="*/ 24713 h 466741"/>
              <a:gd name="connsiteX21" fmla="*/ 57861 w 406780"/>
              <a:gd name="connsiteY21" fmla="*/ 27392 h 466741"/>
              <a:gd name="connsiteX22" fmla="*/ 27101 w 406780"/>
              <a:gd name="connsiteY22" fmla="*/ 1198 h 466741"/>
              <a:gd name="connsiteX23" fmla="*/ 14362 w 406780"/>
              <a:gd name="connsiteY23" fmla="*/ 14295 h 466741"/>
              <a:gd name="connsiteX24" fmla="*/ 4420 w 406780"/>
              <a:gd name="connsiteY24" fmla="*/ 48824 h 466741"/>
              <a:gd name="connsiteX25" fmla="*/ 4420 w 406780"/>
              <a:gd name="connsiteY25" fmla="*/ 81865 h 466741"/>
              <a:gd name="connsiteX26" fmla="*/ 33626 w 406780"/>
              <a:gd name="connsiteY26" fmla="*/ 98236 h 466741"/>
              <a:gd name="connsiteX27" fmla="*/ 40772 w 406780"/>
              <a:gd name="connsiteY27" fmla="*/ 119966 h 466741"/>
              <a:gd name="connsiteX28" fmla="*/ 19955 w 406780"/>
              <a:gd name="connsiteY28" fmla="*/ 121752 h 466741"/>
              <a:gd name="connsiteX29" fmla="*/ 20887 w 406780"/>
              <a:gd name="connsiteY29" fmla="*/ 130383 h 466741"/>
              <a:gd name="connsiteX30" fmla="*/ 29897 w 406780"/>
              <a:gd name="connsiteY30" fmla="*/ 136634 h 466741"/>
              <a:gd name="connsiteX31" fmla="*/ 41704 w 406780"/>
              <a:gd name="connsiteY31" fmla="*/ 161638 h 466741"/>
              <a:gd name="connsiteX32" fmla="*/ 24615 w 406780"/>
              <a:gd name="connsiteY32" fmla="*/ 169377 h 466741"/>
              <a:gd name="connsiteX33" fmla="*/ 19644 w 406780"/>
              <a:gd name="connsiteY33" fmla="*/ 171163 h 466741"/>
              <a:gd name="connsiteX34" fmla="*/ 23062 w 406780"/>
              <a:gd name="connsiteY34" fmla="*/ 176819 h 466741"/>
              <a:gd name="connsiteX35" fmla="*/ 41083 w 406780"/>
              <a:gd name="connsiteY35" fmla="*/ 186046 h 466741"/>
              <a:gd name="connsiteX36" fmla="*/ 71221 w 406780"/>
              <a:gd name="connsiteY36" fmla="*/ 191702 h 466741"/>
              <a:gd name="connsiteX37" fmla="*/ 90174 w 406780"/>
              <a:gd name="connsiteY37" fmla="*/ 202120 h 466741"/>
              <a:gd name="connsiteX38" fmla="*/ 103534 w 406780"/>
              <a:gd name="connsiteY38" fmla="*/ 221170 h 466741"/>
              <a:gd name="connsiteX39" fmla="*/ 119380 w 406780"/>
              <a:gd name="connsiteY39" fmla="*/ 237542 h 466741"/>
              <a:gd name="connsiteX40" fmla="*/ 126215 w 406780"/>
              <a:gd name="connsiteY40" fmla="*/ 256295 h 466741"/>
              <a:gd name="connsiteX41" fmla="*/ 131187 w 406780"/>
              <a:gd name="connsiteY41" fmla="*/ 267010 h 466741"/>
              <a:gd name="connsiteX42" fmla="*/ 125905 w 406780"/>
              <a:gd name="connsiteY42" fmla="*/ 278024 h 466741"/>
              <a:gd name="connsiteX43" fmla="*/ 126526 w 406780"/>
              <a:gd name="connsiteY43" fmla="*/ 278321 h 466741"/>
              <a:gd name="connsiteX44" fmla="*/ 127458 w 406780"/>
              <a:gd name="connsiteY44" fmla="*/ 280702 h 466741"/>
              <a:gd name="connsiteX45" fmla="*/ 128389 w 406780"/>
              <a:gd name="connsiteY45" fmla="*/ 281893 h 466741"/>
              <a:gd name="connsiteX46" fmla="*/ 130875 w 406780"/>
              <a:gd name="connsiteY46" fmla="*/ 284572 h 466741"/>
              <a:gd name="connsiteX47" fmla="*/ 130565 w 406780"/>
              <a:gd name="connsiteY47" fmla="*/ 286060 h 466741"/>
              <a:gd name="connsiteX48" fmla="*/ 131807 w 406780"/>
              <a:gd name="connsiteY48" fmla="*/ 288739 h 466741"/>
              <a:gd name="connsiteX49" fmla="*/ 133982 w 406780"/>
              <a:gd name="connsiteY49" fmla="*/ 292609 h 466741"/>
              <a:gd name="connsiteX50" fmla="*/ 134604 w 406780"/>
              <a:gd name="connsiteY50" fmla="*/ 295585 h 466741"/>
              <a:gd name="connsiteX51" fmla="*/ 135535 w 406780"/>
              <a:gd name="connsiteY51" fmla="*/ 295585 h 466741"/>
              <a:gd name="connsiteX52" fmla="*/ 136157 w 406780"/>
              <a:gd name="connsiteY52" fmla="*/ 295288 h 466741"/>
              <a:gd name="connsiteX53" fmla="*/ 138953 w 406780"/>
              <a:gd name="connsiteY53" fmla="*/ 294396 h 466741"/>
              <a:gd name="connsiteX54" fmla="*/ 142681 w 406780"/>
              <a:gd name="connsiteY54" fmla="*/ 294396 h 466741"/>
              <a:gd name="connsiteX55" fmla="*/ 147653 w 406780"/>
              <a:gd name="connsiteY55" fmla="*/ 296480 h 466741"/>
              <a:gd name="connsiteX56" fmla="*/ 150449 w 406780"/>
              <a:gd name="connsiteY56" fmla="*/ 297968 h 466741"/>
              <a:gd name="connsiteX57" fmla="*/ 153556 w 406780"/>
              <a:gd name="connsiteY57" fmla="*/ 298860 h 466741"/>
              <a:gd name="connsiteX58" fmla="*/ 156663 w 406780"/>
              <a:gd name="connsiteY58" fmla="*/ 300051 h 466741"/>
              <a:gd name="connsiteX59" fmla="*/ 163499 w 406780"/>
              <a:gd name="connsiteY59" fmla="*/ 309576 h 466741"/>
              <a:gd name="connsiteX60" fmla="*/ 165052 w 406780"/>
              <a:gd name="connsiteY60" fmla="*/ 311660 h 466741"/>
              <a:gd name="connsiteX61" fmla="*/ 167227 w 406780"/>
              <a:gd name="connsiteY61" fmla="*/ 317018 h 466741"/>
              <a:gd name="connsiteX62" fmla="*/ 170334 w 406780"/>
              <a:gd name="connsiteY62" fmla="*/ 323566 h 466741"/>
              <a:gd name="connsiteX63" fmla="*/ 174062 w 406780"/>
              <a:gd name="connsiteY63" fmla="*/ 329222 h 466741"/>
              <a:gd name="connsiteX64" fmla="*/ 174062 w 406780"/>
              <a:gd name="connsiteY64" fmla="*/ 329519 h 466741"/>
              <a:gd name="connsiteX65" fmla="*/ 175305 w 406780"/>
              <a:gd name="connsiteY65" fmla="*/ 335472 h 466741"/>
              <a:gd name="connsiteX66" fmla="*/ 174995 w 406780"/>
              <a:gd name="connsiteY66" fmla="*/ 336961 h 466741"/>
              <a:gd name="connsiteX67" fmla="*/ 174374 w 406780"/>
              <a:gd name="connsiteY67" fmla="*/ 337556 h 466741"/>
              <a:gd name="connsiteX68" fmla="*/ 173752 w 406780"/>
              <a:gd name="connsiteY68" fmla="*/ 338449 h 466741"/>
              <a:gd name="connsiteX69" fmla="*/ 173752 w 406780"/>
              <a:gd name="connsiteY69" fmla="*/ 338746 h 466741"/>
              <a:gd name="connsiteX70" fmla="*/ 173131 w 406780"/>
              <a:gd name="connsiteY70" fmla="*/ 339936 h 466741"/>
              <a:gd name="connsiteX71" fmla="*/ 173131 w 406780"/>
              <a:gd name="connsiteY71" fmla="*/ 341722 h 466741"/>
              <a:gd name="connsiteX72" fmla="*/ 173131 w 406780"/>
              <a:gd name="connsiteY72" fmla="*/ 343806 h 466741"/>
              <a:gd name="connsiteX73" fmla="*/ 173131 w 406780"/>
              <a:gd name="connsiteY73" fmla="*/ 344103 h 466741"/>
              <a:gd name="connsiteX74" fmla="*/ 173131 w 406780"/>
              <a:gd name="connsiteY74" fmla="*/ 344400 h 466741"/>
              <a:gd name="connsiteX75" fmla="*/ 171888 w 406780"/>
              <a:gd name="connsiteY75" fmla="*/ 345591 h 466741"/>
              <a:gd name="connsiteX76" fmla="*/ 172510 w 406780"/>
              <a:gd name="connsiteY76" fmla="*/ 355116 h 466741"/>
              <a:gd name="connsiteX77" fmla="*/ 174063 w 406780"/>
              <a:gd name="connsiteY77" fmla="*/ 375357 h 466741"/>
              <a:gd name="connsiteX78" fmla="*/ 173442 w 406780"/>
              <a:gd name="connsiteY78" fmla="*/ 376250 h 466741"/>
              <a:gd name="connsiteX79" fmla="*/ 173132 w 406780"/>
              <a:gd name="connsiteY79" fmla="*/ 376547 h 466741"/>
              <a:gd name="connsiteX80" fmla="*/ 172510 w 406780"/>
              <a:gd name="connsiteY80" fmla="*/ 376844 h 466741"/>
              <a:gd name="connsiteX81" fmla="*/ 171267 w 406780"/>
              <a:gd name="connsiteY81" fmla="*/ 377440 h 466741"/>
              <a:gd name="connsiteX82" fmla="*/ 167850 w 406780"/>
              <a:gd name="connsiteY82" fmla="*/ 378928 h 466741"/>
              <a:gd name="connsiteX83" fmla="*/ 168160 w 406780"/>
              <a:gd name="connsiteY83" fmla="*/ 383690 h 466741"/>
              <a:gd name="connsiteX84" fmla="*/ 168160 w 406780"/>
              <a:gd name="connsiteY84" fmla="*/ 383988 h 466741"/>
              <a:gd name="connsiteX85" fmla="*/ 168470 w 406780"/>
              <a:gd name="connsiteY85" fmla="*/ 384583 h 466741"/>
              <a:gd name="connsiteX86" fmla="*/ 169091 w 406780"/>
              <a:gd name="connsiteY86" fmla="*/ 385476 h 466741"/>
              <a:gd name="connsiteX87" fmla="*/ 170645 w 406780"/>
              <a:gd name="connsiteY87" fmla="*/ 387262 h 466741"/>
              <a:gd name="connsiteX88" fmla="*/ 172198 w 406780"/>
              <a:gd name="connsiteY88" fmla="*/ 388750 h 466741"/>
              <a:gd name="connsiteX89" fmla="*/ 173752 w 406780"/>
              <a:gd name="connsiteY89" fmla="*/ 390238 h 466741"/>
              <a:gd name="connsiteX90" fmla="*/ 176237 w 406780"/>
              <a:gd name="connsiteY90" fmla="*/ 393215 h 466741"/>
              <a:gd name="connsiteX91" fmla="*/ 177791 w 406780"/>
              <a:gd name="connsiteY91" fmla="*/ 396787 h 466741"/>
              <a:gd name="connsiteX92" fmla="*/ 177481 w 406780"/>
              <a:gd name="connsiteY92" fmla="*/ 398573 h 466741"/>
              <a:gd name="connsiteX93" fmla="*/ 176549 w 406780"/>
              <a:gd name="connsiteY93" fmla="*/ 400656 h 466741"/>
              <a:gd name="connsiteX94" fmla="*/ 176239 w 406780"/>
              <a:gd name="connsiteY94" fmla="*/ 401252 h 466741"/>
              <a:gd name="connsiteX95" fmla="*/ 173132 w 406780"/>
              <a:gd name="connsiteY95" fmla="*/ 406907 h 466741"/>
              <a:gd name="connsiteX96" fmla="*/ 172200 w 406780"/>
              <a:gd name="connsiteY96" fmla="*/ 408396 h 466741"/>
              <a:gd name="connsiteX97" fmla="*/ 172200 w 406780"/>
              <a:gd name="connsiteY97" fmla="*/ 408693 h 466741"/>
              <a:gd name="connsiteX98" fmla="*/ 171890 w 406780"/>
              <a:gd name="connsiteY98" fmla="*/ 410776 h 466741"/>
              <a:gd name="connsiteX99" fmla="*/ 170337 w 406780"/>
              <a:gd name="connsiteY99" fmla="*/ 412562 h 466741"/>
              <a:gd name="connsiteX100" fmla="*/ 168473 w 406780"/>
              <a:gd name="connsiteY100" fmla="*/ 414646 h 466741"/>
              <a:gd name="connsiteX101" fmla="*/ 167541 w 406780"/>
              <a:gd name="connsiteY101" fmla="*/ 416730 h 466741"/>
              <a:gd name="connsiteX102" fmla="*/ 195504 w 406780"/>
              <a:gd name="connsiteY102" fmla="*/ 462272 h 466741"/>
              <a:gd name="connsiteX103" fmla="*/ 197368 w 406780"/>
              <a:gd name="connsiteY103" fmla="*/ 464058 h 466741"/>
              <a:gd name="connsiteX104" fmla="*/ 199233 w 406780"/>
              <a:gd name="connsiteY104" fmla="*/ 464355 h 466741"/>
              <a:gd name="connsiteX105" fmla="*/ 201407 w 406780"/>
              <a:gd name="connsiteY105" fmla="*/ 463463 h 466741"/>
              <a:gd name="connsiteX106" fmla="*/ 203893 w 406780"/>
              <a:gd name="connsiteY106" fmla="*/ 461379 h 466741"/>
              <a:gd name="connsiteX107" fmla="*/ 205136 w 406780"/>
              <a:gd name="connsiteY107" fmla="*/ 460188 h 466741"/>
              <a:gd name="connsiteX108" fmla="*/ 206068 w 406780"/>
              <a:gd name="connsiteY108" fmla="*/ 459593 h 466741"/>
              <a:gd name="connsiteX109" fmla="*/ 206378 w 406780"/>
              <a:gd name="connsiteY109" fmla="*/ 459296 h 466741"/>
              <a:gd name="connsiteX110" fmla="*/ 207621 w 406780"/>
              <a:gd name="connsiteY110" fmla="*/ 458701 h 466741"/>
              <a:gd name="connsiteX111" fmla="*/ 213524 w 406780"/>
              <a:gd name="connsiteY111" fmla="*/ 458701 h 466741"/>
              <a:gd name="connsiteX112" fmla="*/ 218806 w 406780"/>
              <a:gd name="connsiteY112" fmla="*/ 460487 h 466741"/>
              <a:gd name="connsiteX113" fmla="*/ 219116 w 406780"/>
              <a:gd name="connsiteY113" fmla="*/ 462868 h 466741"/>
              <a:gd name="connsiteX114" fmla="*/ 219737 w 406780"/>
              <a:gd name="connsiteY114" fmla="*/ 466738 h 466741"/>
              <a:gd name="connsiteX115" fmla="*/ 242108 w 406780"/>
              <a:gd name="connsiteY115" fmla="*/ 459296 h 466741"/>
              <a:gd name="connsiteX116" fmla="*/ 257333 w 406780"/>
              <a:gd name="connsiteY116" fmla="*/ 452450 h 466741"/>
              <a:gd name="connsiteX117" fmla="*/ 276907 w 406780"/>
              <a:gd name="connsiteY117" fmla="*/ 451557 h 466741"/>
              <a:gd name="connsiteX118" fmla="*/ 282500 w 406780"/>
              <a:gd name="connsiteY118" fmla="*/ 445306 h 466741"/>
              <a:gd name="connsiteX119" fmla="*/ 291821 w 406780"/>
              <a:gd name="connsiteY119" fmla="*/ 444414 h 466741"/>
              <a:gd name="connsiteX120" fmla="*/ 292442 w 406780"/>
              <a:gd name="connsiteY120" fmla="*/ 439353 h 466741"/>
              <a:gd name="connsiteX121" fmla="*/ 298656 w 406780"/>
              <a:gd name="connsiteY121" fmla="*/ 429828 h 466741"/>
              <a:gd name="connsiteX122" fmla="*/ 307667 w 406780"/>
              <a:gd name="connsiteY122" fmla="*/ 418219 h 466741"/>
              <a:gd name="connsiteX123" fmla="*/ 317298 w 406780"/>
              <a:gd name="connsiteY123" fmla="*/ 416136 h 466741"/>
              <a:gd name="connsiteX124" fmla="*/ 334698 w 406780"/>
              <a:gd name="connsiteY124" fmla="*/ 411968 h 466741"/>
              <a:gd name="connsiteX125" fmla="*/ 350233 w 406780"/>
              <a:gd name="connsiteY125" fmla="*/ 412861 h 466741"/>
              <a:gd name="connsiteX126" fmla="*/ 362040 w 406780"/>
              <a:gd name="connsiteY126" fmla="*/ 410480 h 466741"/>
              <a:gd name="connsiteX127" fmla="*/ 365768 w 406780"/>
              <a:gd name="connsiteY127" fmla="*/ 403038 h 466741"/>
              <a:gd name="connsiteX128" fmla="*/ 371361 w 406780"/>
              <a:gd name="connsiteY128" fmla="*/ 406610 h 466741"/>
              <a:gd name="connsiteX129" fmla="*/ 371671 w 406780"/>
              <a:gd name="connsiteY129" fmla="*/ 406313 h 466741"/>
              <a:gd name="connsiteX130" fmla="*/ 371981 w 406780"/>
              <a:gd name="connsiteY130" fmla="*/ 407205 h 466741"/>
              <a:gd name="connsiteX131" fmla="*/ 406780 w 406780"/>
              <a:gd name="connsiteY131" fmla="*/ 399466 h 466741"/>
              <a:gd name="connsiteX132" fmla="*/ 387206 w 406780"/>
              <a:gd name="connsiteY132" fmla="*/ 362263 h 466741"/>
              <a:gd name="connsiteX133" fmla="*/ 385342 w 406780"/>
              <a:gd name="connsiteY133" fmla="*/ 355416 h 466741"/>
              <a:gd name="connsiteX134" fmla="*/ 388760 w 406780"/>
              <a:gd name="connsiteY134" fmla="*/ 336366 h 466741"/>
              <a:gd name="connsiteX135" fmla="*/ 388760 w 406780"/>
              <a:gd name="connsiteY135" fmla="*/ 335771 h 466741"/>
              <a:gd name="connsiteX136" fmla="*/ 388450 w 406780"/>
              <a:gd name="connsiteY136" fmla="*/ 335771 h 466741"/>
              <a:gd name="connsiteX137" fmla="*/ 385032 w 406780"/>
              <a:gd name="connsiteY137" fmla="*/ 330710 h 466741"/>
              <a:gd name="connsiteX138" fmla="*/ 379128 w 406780"/>
              <a:gd name="connsiteY138" fmla="*/ 322673 h 466741"/>
              <a:gd name="connsiteX139" fmla="*/ 374468 w 406780"/>
              <a:gd name="connsiteY139" fmla="*/ 310469 h 466741"/>
              <a:gd name="connsiteX140" fmla="*/ 370739 w 406780"/>
              <a:gd name="connsiteY140" fmla="*/ 305707 h 466741"/>
              <a:gd name="connsiteX141" fmla="*/ 370739 w 406780"/>
              <a:gd name="connsiteY141" fmla="*/ 306004 h 466741"/>
              <a:gd name="connsiteX142" fmla="*/ 369497 w 406780"/>
              <a:gd name="connsiteY142" fmla="*/ 306004 h 466741"/>
              <a:gd name="connsiteX143" fmla="*/ 368254 w 406780"/>
              <a:gd name="connsiteY143" fmla="*/ 306004 h 466741"/>
              <a:gd name="connsiteX144" fmla="*/ 362972 w 406780"/>
              <a:gd name="connsiteY144" fmla="*/ 305707 h 466741"/>
              <a:gd name="connsiteX145" fmla="*/ 361729 w 406780"/>
              <a:gd name="connsiteY145" fmla="*/ 305111 h 466741"/>
              <a:gd name="connsiteX146" fmla="*/ 335941 w 406780"/>
              <a:gd name="connsiteY146" fmla="*/ 298860 h 466741"/>
              <a:gd name="connsiteX147" fmla="*/ 314502 w 406780"/>
              <a:gd name="connsiteY147" fmla="*/ 283680 h 466741"/>
              <a:gd name="connsiteX148" fmla="*/ 302695 w 406780"/>
              <a:gd name="connsiteY148" fmla="*/ 271773 h 466741"/>
              <a:gd name="connsiteX149" fmla="*/ 301453 w 406780"/>
              <a:gd name="connsiteY149" fmla="*/ 231589 h 466741"/>
              <a:gd name="connsiteX150" fmla="*/ 307045 w 406780"/>
              <a:gd name="connsiteY150" fmla="*/ 219980 h 466741"/>
              <a:gd name="connsiteX151" fmla="*/ 300831 w 406780"/>
              <a:gd name="connsiteY151" fmla="*/ 203311 h 466741"/>
              <a:gd name="connsiteX152" fmla="*/ 324445 w 406780"/>
              <a:gd name="connsiteY152" fmla="*/ 188130 h 466741"/>
              <a:gd name="connsiteX153" fmla="*/ 348058 w 406780"/>
              <a:gd name="connsiteY153" fmla="*/ 170568 h 466741"/>
              <a:gd name="connsiteX154" fmla="*/ 350544 w 406780"/>
              <a:gd name="connsiteY154" fmla="*/ 165507 h 466741"/>
              <a:gd name="connsiteX155" fmla="*/ 349301 w 406780"/>
              <a:gd name="connsiteY155" fmla="*/ 164912 h 466741"/>
              <a:gd name="connsiteX156" fmla="*/ 341533 w 406780"/>
              <a:gd name="connsiteY156" fmla="*/ 156577 h 466741"/>
              <a:gd name="connsiteX157" fmla="*/ 332212 w 406780"/>
              <a:gd name="connsiteY157" fmla="*/ 149434 h 466741"/>
              <a:gd name="connsiteX158" fmla="*/ 321648 w 406780"/>
              <a:gd name="connsiteY158" fmla="*/ 145266 h 466741"/>
              <a:gd name="connsiteX159" fmla="*/ 313881 w 406780"/>
              <a:gd name="connsiteY159" fmla="*/ 142587 h 466741"/>
              <a:gd name="connsiteX160" fmla="*/ 306113 w 406780"/>
              <a:gd name="connsiteY160" fmla="*/ 126514 h 466741"/>
              <a:gd name="connsiteX161" fmla="*/ 296481 w 406780"/>
              <a:gd name="connsiteY161" fmla="*/ 116393 h 466741"/>
              <a:gd name="connsiteX162" fmla="*/ 291510 w 406780"/>
              <a:gd name="connsiteY162" fmla="*/ 107761 h 466741"/>
              <a:gd name="connsiteX163" fmla="*/ 290578 w 406780"/>
              <a:gd name="connsiteY163" fmla="*/ 102998 h 466741"/>
              <a:gd name="connsiteX164" fmla="*/ 282811 w 406780"/>
              <a:gd name="connsiteY164" fmla="*/ 98236 h 466741"/>
              <a:gd name="connsiteX165" fmla="*/ 276597 w 406780"/>
              <a:gd name="connsiteY165" fmla="*/ 78292 h 466741"/>
              <a:gd name="connsiteX166" fmla="*/ 293375 w 406780"/>
              <a:gd name="connsiteY166" fmla="*/ 66386 h 466741"/>
              <a:gd name="connsiteX167" fmla="*/ 306114 w 406780"/>
              <a:gd name="connsiteY167" fmla="*/ 58051 h 466741"/>
              <a:gd name="connsiteX168" fmla="*/ 311706 w 406780"/>
              <a:gd name="connsiteY168" fmla="*/ 51503 h 466741"/>
              <a:gd name="connsiteX169" fmla="*/ 311706 w 406780"/>
              <a:gd name="connsiteY169" fmla="*/ 51205 h 466741"/>
              <a:gd name="connsiteX170" fmla="*/ 310775 w 406780"/>
              <a:gd name="connsiteY170" fmla="*/ 48229 h 466741"/>
              <a:gd name="connsiteX171" fmla="*/ 298036 w 406780"/>
              <a:gd name="connsiteY171" fmla="*/ 44657 h 466741"/>
              <a:gd name="connsiteX172" fmla="*/ 291822 w 406780"/>
              <a:gd name="connsiteY172" fmla="*/ 34536 h 466741"/>
              <a:gd name="connsiteX173" fmla="*/ 287161 w 406780"/>
              <a:gd name="connsiteY173" fmla="*/ 29774 h 466741"/>
              <a:gd name="connsiteX174" fmla="*/ 293065 w 406780"/>
              <a:gd name="connsiteY174" fmla="*/ 27095 h 466741"/>
              <a:gd name="connsiteX175" fmla="*/ 296793 w 406780"/>
              <a:gd name="connsiteY175" fmla="*/ 19653 h 466741"/>
              <a:gd name="connsiteX176" fmla="*/ 311707 w 406780"/>
              <a:gd name="connsiteY176" fmla="*/ 16974 h 466741"/>
              <a:gd name="connsiteX177" fmla="*/ 312328 w 406780"/>
              <a:gd name="connsiteY177" fmla="*/ 15784 h 466741"/>
              <a:gd name="connsiteX178" fmla="*/ 312018 w 406780"/>
              <a:gd name="connsiteY178" fmla="*/ 14593 h 466741"/>
              <a:gd name="connsiteX179" fmla="*/ 311086 w 406780"/>
              <a:gd name="connsiteY179" fmla="*/ 13402 h 466741"/>
              <a:gd name="connsiteX180" fmla="*/ 309222 w 406780"/>
              <a:gd name="connsiteY180" fmla="*/ 11914 h 466741"/>
              <a:gd name="connsiteX181" fmla="*/ 291512 w 406780"/>
              <a:gd name="connsiteY181" fmla="*/ 6258 h 466741"/>
              <a:gd name="connsiteX182" fmla="*/ 282812 w 406780"/>
              <a:gd name="connsiteY182" fmla="*/ 7 h 4667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</a:cxnLst>
            <a:rect l="l" t="t" r="r" b="b"/>
            <a:pathLst>
              <a:path w="406780" h="466741">
                <a:moveTo>
                  <a:pt x="282809" y="7"/>
                </a:moveTo>
                <a:cubicBezTo>
                  <a:pt x="280834" y="-100"/>
                  <a:pt x="278419" y="1021"/>
                  <a:pt x="275042" y="4769"/>
                </a:cubicBezTo>
                <a:cubicBezTo>
                  <a:pt x="271410" y="8800"/>
                  <a:pt x="270697" y="3179"/>
                  <a:pt x="265721" y="16676"/>
                </a:cubicBezTo>
                <a:cubicBezTo>
                  <a:pt x="262822" y="24536"/>
                  <a:pt x="262801" y="30824"/>
                  <a:pt x="258885" y="31857"/>
                </a:cubicBezTo>
                <a:cubicBezTo>
                  <a:pt x="254442" y="33028"/>
                  <a:pt x="251076" y="26151"/>
                  <a:pt x="247389" y="20843"/>
                </a:cubicBezTo>
                <a:cubicBezTo>
                  <a:pt x="247217" y="20596"/>
                  <a:pt x="247252" y="20190"/>
                  <a:pt x="247079" y="19951"/>
                </a:cubicBezTo>
                <a:cubicBezTo>
                  <a:pt x="246914" y="19662"/>
                  <a:pt x="246624" y="19612"/>
                  <a:pt x="246458" y="19356"/>
                </a:cubicBezTo>
                <a:cubicBezTo>
                  <a:pt x="245811" y="18356"/>
                  <a:pt x="245261" y="17536"/>
                  <a:pt x="244593" y="16974"/>
                </a:cubicBezTo>
                <a:cubicBezTo>
                  <a:pt x="243911" y="16400"/>
                  <a:pt x="243152" y="16000"/>
                  <a:pt x="242419" y="15784"/>
                </a:cubicBezTo>
                <a:cubicBezTo>
                  <a:pt x="242304" y="15745"/>
                  <a:pt x="242225" y="15512"/>
                  <a:pt x="242108" y="15486"/>
                </a:cubicBezTo>
                <a:cubicBezTo>
                  <a:pt x="241613" y="15202"/>
                  <a:pt x="241088" y="15064"/>
                  <a:pt x="240555" y="14891"/>
                </a:cubicBezTo>
                <a:cubicBezTo>
                  <a:pt x="239861" y="15261"/>
                  <a:pt x="239087" y="15428"/>
                  <a:pt x="238380" y="15784"/>
                </a:cubicBezTo>
                <a:cubicBezTo>
                  <a:pt x="235749" y="16215"/>
                  <a:pt x="232791" y="17247"/>
                  <a:pt x="228748" y="17570"/>
                </a:cubicBezTo>
                <a:cubicBezTo>
                  <a:pt x="218202" y="18411"/>
                  <a:pt x="213922" y="14235"/>
                  <a:pt x="205134" y="8342"/>
                </a:cubicBezTo>
                <a:cubicBezTo>
                  <a:pt x="196346" y="2448"/>
                  <a:pt x="197100" y="10867"/>
                  <a:pt x="192706" y="8342"/>
                </a:cubicBezTo>
                <a:cubicBezTo>
                  <a:pt x="189004" y="6214"/>
                  <a:pt x="184959" y="3877"/>
                  <a:pt x="183696" y="1198"/>
                </a:cubicBezTo>
                <a:lnTo>
                  <a:pt x="178414" y="2984"/>
                </a:lnTo>
                <a:cubicBezTo>
                  <a:pt x="178414" y="2984"/>
                  <a:pt x="164909" y="8275"/>
                  <a:pt x="149518" y="16081"/>
                </a:cubicBezTo>
                <a:cubicBezTo>
                  <a:pt x="134128" y="23887"/>
                  <a:pt x="135783" y="19319"/>
                  <a:pt x="123109" y="8044"/>
                </a:cubicBezTo>
                <a:cubicBezTo>
                  <a:pt x="110434" y="-3231"/>
                  <a:pt x="109454" y="2179"/>
                  <a:pt x="99495" y="15188"/>
                </a:cubicBezTo>
                <a:cubicBezTo>
                  <a:pt x="89537" y="28198"/>
                  <a:pt x="81341" y="21244"/>
                  <a:pt x="76814" y="24713"/>
                </a:cubicBezTo>
                <a:cubicBezTo>
                  <a:pt x="72287" y="28183"/>
                  <a:pt x="65103" y="29127"/>
                  <a:pt x="57861" y="27392"/>
                </a:cubicBezTo>
                <a:cubicBezTo>
                  <a:pt x="50618" y="25658"/>
                  <a:pt x="38870" y="3800"/>
                  <a:pt x="27101" y="1198"/>
                </a:cubicBezTo>
                <a:cubicBezTo>
                  <a:pt x="15332" y="-1404"/>
                  <a:pt x="14362" y="7357"/>
                  <a:pt x="14362" y="14295"/>
                </a:cubicBezTo>
                <a:cubicBezTo>
                  <a:pt x="14362" y="21234"/>
                  <a:pt x="9852" y="41885"/>
                  <a:pt x="4420" y="48824"/>
                </a:cubicBezTo>
                <a:cubicBezTo>
                  <a:pt x="-1012" y="55763"/>
                  <a:pt x="-1917" y="76661"/>
                  <a:pt x="4420" y="81865"/>
                </a:cubicBezTo>
                <a:cubicBezTo>
                  <a:pt x="10757" y="87068"/>
                  <a:pt x="26384" y="96501"/>
                  <a:pt x="33626" y="98236"/>
                </a:cubicBezTo>
                <a:cubicBezTo>
                  <a:pt x="40868" y="99971"/>
                  <a:pt x="44393" y="113894"/>
                  <a:pt x="40772" y="119966"/>
                </a:cubicBezTo>
                <a:cubicBezTo>
                  <a:pt x="37151" y="126037"/>
                  <a:pt x="19955" y="121752"/>
                  <a:pt x="19955" y="121752"/>
                </a:cubicBezTo>
                <a:lnTo>
                  <a:pt x="20887" y="130383"/>
                </a:lnTo>
                <a:cubicBezTo>
                  <a:pt x="20887" y="130383"/>
                  <a:pt x="24465" y="134900"/>
                  <a:pt x="29897" y="136634"/>
                </a:cubicBezTo>
                <a:cubicBezTo>
                  <a:pt x="35329" y="138369"/>
                  <a:pt x="41704" y="154699"/>
                  <a:pt x="41704" y="161638"/>
                </a:cubicBezTo>
                <a:cubicBezTo>
                  <a:pt x="41704" y="168576"/>
                  <a:pt x="30952" y="166775"/>
                  <a:pt x="24615" y="169377"/>
                </a:cubicBezTo>
                <a:cubicBezTo>
                  <a:pt x="22816" y="170116"/>
                  <a:pt x="21234" y="170569"/>
                  <a:pt x="19644" y="171163"/>
                </a:cubicBezTo>
                <a:lnTo>
                  <a:pt x="23062" y="176819"/>
                </a:lnTo>
                <a:cubicBezTo>
                  <a:pt x="23062" y="176819"/>
                  <a:pt x="33387" y="183444"/>
                  <a:pt x="41083" y="186046"/>
                </a:cubicBezTo>
                <a:cubicBezTo>
                  <a:pt x="48778" y="188648"/>
                  <a:pt x="65336" y="191702"/>
                  <a:pt x="71221" y="191702"/>
                </a:cubicBezTo>
                <a:cubicBezTo>
                  <a:pt x="77105" y="191702"/>
                  <a:pt x="87005" y="196482"/>
                  <a:pt x="90174" y="202120"/>
                </a:cubicBezTo>
                <a:cubicBezTo>
                  <a:pt x="93342" y="207757"/>
                  <a:pt x="94481" y="216400"/>
                  <a:pt x="103534" y="221170"/>
                </a:cubicBezTo>
                <a:cubicBezTo>
                  <a:pt x="112587" y="225940"/>
                  <a:pt x="117569" y="229736"/>
                  <a:pt x="119380" y="237542"/>
                </a:cubicBezTo>
                <a:cubicBezTo>
                  <a:pt x="121190" y="245348"/>
                  <a:pt x="122141" y="251091"/>
                  <a:pt x="126215" y="256295"/>
                </a:cubicBezTo>
                <a:cubicBezTo>
                  <a:pt x="130289" y="261498"/>
                  <a:pt x="134355" y="260939"/>
                  <a:pt x="131187" y="267010"/>
                </a:cubicBezTo>
                <a:cubicBezTo>
                  <a:pt x="129990" y="269303"/>
                  <a:pt x="128296" y="273057"/>
                  <a:pt x="125905" y="278024"/>
                </a:cubicBezTo>
                <a:cubicBezTo>
                  <a:pt x="126060" y="278152"/>
                  <a:pt x="126423" y="278185"/>
                  <a:pt x="126526" y="278321"/>
                </a:cubicBezTo>
                <a:cubicBezTo>
                  <a:pt x="127132" y="279121"/>
                  <a:pt x="127085" y="279940"/>
                  <a:pt x="127458" y="280702"/>
                </a:cubicBezTo>
                <a:cubicBezTo>
                  <a:pt x="127644" y="281083"/>
                  <a:pt x="127904" y="281465"/>
                  <a:pt x="128389" y="281893"/>
                </a:cubicBezTo>
                <a:cubicBezTo>
                  <a:pt x="129943" y="283262"/>
                  <a:pt x="131051" y="283146"/>
                  <a:pt x="130875" y="284572"/>
                </a:cubicBezTo>
                <a:cubicBezTo>
                  <a:pt x="130835" y="284928"/>
                  <a:pt x="130795" y="285480"/>
                  <a:pt x="130565" y="286060"/>
                </a:cubicBezTo>
                <a:cubicBezTo>
                  <a:pt x="129982" y="287511"/>
                  <a:pt x="130827" y="287986"/>
                  <a:pt x="131807" y="288739"/>
                </a:cubicBezTo>
                <a:cubicBezTo>
                  <a:pt x="132788" y="289493"/>
                  <a:pt x="133905" y="290525"/>
                  <a:pt x="133982" y="292609"/>
                </a:cubicBezTo>
                <a:cubicBezTo>
                  <a:pt x="134062" y="294692"/>
                  <a:pt x="134254" y="295344"/>
                  <a:pt x="134604" y="295585"/>
                </a:cubicBezTo>
                <a:cubicBezTo>
                  <a:pt x="134779" y="295707"/>
                  <a:pt x="135279" y="295695"/>
                  <a:pt x="135535" y="295585"/>
                </a:cubicBezTo>
                <a:cubicBezTo>
                  <a:pt x="135793" y="295476"/>
                  <a:pt x="135808" y="295474"/>
                  <a:pt x="136157" y="295288"/>
                </a:cubicBezTo>
                <a:cubicBezTo>
                  <a:pt x="136771" y="294962"/>
                  <a:pt x="137967" y="294608"/>
                  <a:pt x="138953" y="294396"/>
                </a:cubicBezTo>
                <a:cubicBezTo>
                  <a:pt x="140211" y="294124"/>
                  <a:pt x="141332" y="294063"/>
                  <a:pt x="142681" y="294396"/>
                </a:cubicBezTo>
                <a:cubicBezTo>
                  <a:pt x="143934" y="294706"/>
                  <a:pt x="145666" y="295483"/>
                  <a:pt x="147653" y="296480"/>
                </a:cubicBezTo>
                <a:cubicBezTo>
                  <a:pt x="148599" y="296959"/>
                  <a:pt x="149421" y="297564"/>
                  <a:pt x="150449" y="297968"/>
                </a:cubicBezTo>
                <a:cubicBezTo>
                  <a:pt x="151477" y="298372"/>
                  <a:pt x="152507" y="298694"/>
                  <a:pt x="153556" y="298860"/>
                </a:cubicBezTo>
                <a:cubicBezTo>
                  <a:pt x="154605" y="299028"/>
                  <a:pt x="155668" y="299364"/>
                  <a:pt x="156663" y="300051"/>
                </a:cubicBezTo>
                <a:cubicBezTo>
                  <a:pt x="159649" y="302113"/>
                  <a:pt x="162217" y="306227"/>
                  <a:pt x="163499" y="309576"/>
                </a:cubicBezTo>
                <a:cubicBezTo>
                  <a:pt x="163926" y="310692"/>
                  <a:pt x="164610" y="311224"/>
                  <a:pt x="165052" y="311660"/>
                </a:cubicBezTo>
                <a:cubicBezTo>
                  <a:pt x="166377" y="312968"/>
                  <a:pt x="167344" y="312497"/>
                  <a:pt x="167227" y="317018"/>
                </a:cubicBezTo>
                <a:cubicBezTo>
                  <a:pt x="167072" y="323045"/>
                  <a:pt x="167460" y="321334"/>
                  <a:pt x="170334" y="323566"/>
                </a:cubicBezTo>
                <a:cubicBezTo>
                  <a:pt x="171771" y="324683"/>
                  <a:pt x="173152" y="326833"/>
                  <a:pt x="174062" y="329222"/>
                </a:cubicBezTo>
                <a:cubicBezTo>
                  <a:pt x="174093" y="329298"/>
                  <a:pt x="174033" y="329440"/>
                  <a:pt x="174062" y="329519"/>
                </a:cubicBezTo>
                <a:cubicBezTo>
                  <a:pt x="174912" y="331819"/>
                  <a:pt x="175411" y="334282"/>
                  <a:pt x="175305" y="335472"/>
                </a:cubicBezTo>
                <a:cubicBezTo>
                  <a:pt x="175246" y="336091"/>
                  <a:pt x="175296" y="336444"/>
                  <a:pt x="174995" y="336961"/>
                </a:cubicBezTo>
                <a:cubicBezTo>
                  <a:pt x="174878" y="337192"/>
                  <a:pt x="174516" y="337338"/>
                  <a:pt x="174374" y="337556"/>
                </a:cubicBezTo>
                <a:cubicBezTo>
                  <a:pt x="174184" y="337832"/>
                  <a:pt x="173935" y="338180"/>
                  <a:pt x="173752" y="338449"/>
                </a:cubicBezTo>
                <a:cubicBezTo>
                  <a:pt x="173703" y="338515"/>
                  <a:pt x="173802" y="338676"/>
                  <a:pt x="173752" y="338746"/>
                </a:cubicBezTo>
                <a:cubicBezTo>
                  <a:pt x="173496" y="339142"/>
                  <a:pt x="173243" y="339519"/>
                  <a:pt x="173131" y="339936"/>
                </a:cubicBezTo>
                <a:cubicBezTo>
                  <a:pt x="172996" y="340440"/>
                  <a:pt x="172857" y="341130"/>
                  <a:pt x="173131" y="341722"/>
                </a:cubicBezTo>
                <a:cubicBezTo>
                  <a:pt x="173617" y="342770"/>
                  <a:pt x="173447" y="343250"/>
                  <a:pt x="173131" y="343806"/>
                </a:cubicBezTo>
                <a:cubicBezTo>
                  <a:pt x="173091" y="343882"/>
                  <a:pt x="173181" y="344036"/>
                  <a:pt x="173131" y="344103"/>
                </a:cubicBezTo>
                <a:cubicBezTo>
                  <a:pt x="173091" y="344179"/>
                  <a:pt x="173181" y="344333"/>
                  <a:pt x="173131" y="344400"/>
                </a:cubicBezTo>
                <a:cubicBezTo>
                  <a:pt x="172743" y="344868"/>
                  <a:pt x="172033" y="345268"/>
                  <a:pt x="171888" y="345591"/>
                </a:cubicBezTo>
                <a:cubicBezTo>
                  <a:pt x="171559" y="346327"/>
                  <a:pt x="171838" y="349526"/>
                  <a:pt x="172510" y="355116"/>
                </a:cubicBezTo>
                <a:cubicBezTo>
                  <a:pt x="173179" y="360707"/>
                  <a:pt x="174063" y="369997"/>
                  <a:pt x="174063" y="375357"/>
                </a:cubicBezTo>
                <a:cubicBezTo>
                  <a:pt x="173947" y="375693"/>
                  <a:pt x="173733" y="375989"/>
                  <a:pt x="173442" y="376250"/>
                </a:cubicBezTo>
                <a:cubicBezTo>
                  <a:pt x="173330" y="376354"/>
                  <a:pt x="173262" y="376454"/>
                  <a:pt x="173132" y="376547"/>
                </a:cubicBezTo>
                <a:cubicBezTo>
                  <a:pt x="172921" y="376694"/>
                  <a:pt x="172761" y="376716"/>
                  <a:pt x="172510" y="376844"/>
                </a:cubicBezTo>
                <a:cubicBezTo>
                  <a:pt x="172154" y="377045"/>
                  <a:pt x="171679" y="377270"/>
                  <a:pt x="171267" y="377440"/>
                </a:cubicBezTo>
                <a:cubicBezTo>
                  <a:pt x="169947" y="377952"/>
                  <a:pt x="168775" y="378359"/>
                  <a:pt x="167850" y="378928"/>
                </a:cubicBezTo>
                <a:cubicBezTo>
                  <a:pt x="167984" y="380570"/>
                  <a:pt x="168045" y="381850"/>
                  <a:pt x="168160" y="383690"/>
                </a:cubicBezTo>
                <a:cubicBezTo>
                  <a:pt x="168167" y="383805"/>
                  <a:pt x="168152" y="383869"/>
                  <a:pt x="168160" y="383988"/>
                </a:cubicBezTo>
                <a:cubicBezTo>
                  <a:pt x="168276" y="384165"/>
                  <a:pt x="168345" y="384409"/>
                  <a:pt x="168470" y="384583"/>
                </a:cubicBezTo>
                <a:cubicBezTo>
                  <a:pt x="168677" y="384864"/>
                  <a:pt x="168862" y="385202"/>
                  <a:pt x="169091" y="385476"/>
                </a:cubicBezTo>
                <a:cubicBezTo>
                  <a:pt x="169585" y="386075"/>
                  <a:pt x="170085" y="386682"/>
                  <a:pt x="170645" y="387262"/>
                </a:cubicBezTo>
                <a:cubicBezTo>
                  <a:pt x="171157" y="387775"/>
                  <a:pt x="171668" y="388242"/>
                  <a:pt x="172198" y="388750"/>
                </a:cubicBezTo>
                <a:cubicBezTo>
                  <a:pt x="172704" y="389251"/>
                  <a:pt x="173263" y="389732"/>
                  <a:pt x="173752" y="390238"/>
                </a:cubicBezTo>
                <a:cubicBezTo>
                  <a:pt x="174710" y="391202"/>
                  <a:pt x="175533" y="392170"/>
                  <a:pt x="176237" y="393215"/>
                </a:cubicBezTo>
                <a:cubicBezTo>
                  <a:pt x="176971" y="394303"/>
                  <a:pt x="177603" y="395524"/>
                  <a:pt x="177791" y="396787"/>
                </a:cubicBezTo>
                <a:cubicBezTo>
                  <a:pt x="177925" y="397172"/>
                  <a:pt x="177788" y="397758"/>
                  <a:pt x="177481" y="398573"/>
                </a:cubicBezTo>
                <a:cubicBezTo>
                  <a:pt x="177253" y="399175"/>
                  <a:pt x="176950" y="399888"/>
                  <a:pt x="176549" y="400656"/>
                </a:cubicBezTo>
                <a:cubicBezTo>
                  <a:pt x="176439" y="400884"/>
                  <a:pt x="176361" y="401012"/>
                  <a:pt x="176239" y="401252"/>
                </a:cubicBezTo>
                <a:cubicBezTo>
                  <a:pt x="175317" y="402951"/>
                  <a:pt x="174379" y="404926"/>
                  <a:pt x="173132" y="406907"/>
                </a:cubicBezTo>
                <a:cubicBezTo>
                  <a:pt x="172809" y="407429"/>
                  <a:pt x="172527" y="407877"/>
                  <a:pt x="172200" y="408396"/>
                </a:cubicBezTo>
                <a:cubicBezTo>
                  <a:pt x="172220" y="408493"/>
                  <a:pt x="172180" y="408590"/>
                  <a:pt x="172200" y="408693"/>
                </a:cubicBezTo>
                <a:cubicBezTo>
                  <a:pt x="172434" y="409363"/>
                  <a:pt x="172280" y="410107"/>
                  <a:pt x="171890" y="410776"/>
                </a:cubicBezTo>
                <a:cubicBezTo>
                  <a:pt x="171496" y="411446"/>
                  <a:pt x="170977" y="411893"/>
                  <a:pt x="170337" y="412562"/>
                </a:cubicBezTo>
                <a:cubicBezTo>
                  <a:pt x="169695" y="413232"/>
                  <a:pt x="169011" y="413939"/>
                  <a:pt x="168473" y="414646"/>
                </a:cubicBezTo>
                <a:cubicBezTo>
                  <a:pt x="168105" y="415403"/>
                  <a:pt x="167541" y="416363"/>
                  <a:pt x="167541" y="416730"/>
                </a:cubicBezTo>
                <a:cubicBezTo>
                  <a:pt x="167541" y="423877"/>
                  <a:pt x="191774" y="456911"/>
                  <a:pt x="195504" y="462272"/>
                </a:cubicBezTo>
                <a:cubicBezTo>
                  <a:pt x="196204" y="463054"/>
                  <a:pt x="196726" y="463728"/>
                  <a:pt x="197368" y="464058"/>
                </a:cubicBezTo>
                <a:cubicBezTo>
                  <a:pt x="198011" y="464388"/>
                  <a:pt x="198643" y="464377"/>
                  <a:pt x="199233" y="464355"/>
                </a:cubicBezTo>
                <a:cubicBezTo>
                  <a:pt x="200020" y="464327"/>
                  <a:pt x="200696" y="463904"/>
                  <a:pt x="201407" y="463463"/>
                </a:cubicBezTo>
                <a:cubicBezTo>
                  <a:pt x="202277" y="462881"/>
                  <a:pt x="203143" y="462156"/>
                  <a:pt x="203893" y="461379"/>
                </a:cubicBezTo>
                <a:cubicBezTo>
                  <a:pt x="204319" y="460951"/>
                  <a:pt x="204743" y="460574"/>
                  <a:pt x="205136" y="460188"/>
                </a:cubicBezTo>
                <a:cubicBezTo>
                  <a:pt x="205435" y="459892"/>
                  <a:pt x="205787" y="459816"/>
                  <a:pt x="206068" y="459593"/>
                </a:cubicBezTo>
                <a:cubicBezTo>
                  <a:pt x="206211" y="459470"/>
                  <a:pt x="206241" y="459395"/>
                  <a:pt x="206378" y="459296"/>
                </a:cubicBezTo>
                <a:cubicBezTo>
                  <a:pt x="206759" y="459040"/>
                  <a:pt x="207270" y="458701"/>
                  <a:pt x="207621" y="458701"/>
                </a:cubicBezTo>
                <a:cubicBezTo>
                  <a:pt x="209486" y="458254"/>
                  <a:pt x="211544" y="458366"/>
                  <a:pt x="213524" y="458701"/>
                </a:cubicBezTo>
                <a:cubicBezTo>
                  <a:pt x="215504" y="459035"/>
                  <a:pt x="217407" y="459593"/>
                  <a:pt x="218806" y="460487"/>
                </a:cubicBezTo>
                <a:cubicBezTo>
                  <a:pt x="219272" y="460933"/>
                  <a:pt x="219262" y="461807"/>
                  <a:pt x="219116" y="462868"/>
                </a:cubicBezTo>
                <a:cubicBezTo>
                  <a:pt x="219086" y="464726"/>
                  <a:pt x="218457" y="466738"/>
                  <a:pt x="219737" y="466738"/>
                </a:cubicBezTo>
                <a:cubicBezTo>
                  <a:pt x="221370" y="466961"/>
                  <a:pt x="234610" y="458420"/>
                  <a:pt x="242108" y="459296"/>
                </a:cubicBezTo>
                <a:cubicBezTo>
                  <a:pt x="250744" y="460305"/>
                  <a:pt x="249150" y="455069"/>
                  <a:pt x="257333" y="452450"/>
                </a:cubicBezTo>
                <a:cubicBezTo>
                  <a:pt x="271156" y="448024"/>
                  <a:pt x="269729" y="457709"/>
                  <a:pt x="276907" y="451557"/>
                </a:cubicBezTo>
                <a:cubicBezTo>
                  <a:pt x="280398" y="448563"/>
                  <a:pt x="279345" y="445867"/>
                  <a:pt x="282500" y="445306"/>
                </a:cubicBezTo>
                <a:cubicBezTo>
                  <a:pt x="288809" y="444185"/>
                  <a:pt x="290888" y="445084"/>
                  <a:pt x="291821" y="444414"/>
                </a:cubicBezTo>
                <a:cubicBezTo>
                  <a:pt x="294386" y="441733"/>
                  <a:pt x="291429" y="441824"/>
                  <a:pt x="292442" y="439353"/>
                </a:cubicBezTo>
                <a:cubicBezTo>
                  <a:pt x="293455" y="436883"/>
                  <a:pt x="298470" y="432042"/>
                  <a:pt x="298656" y="429828"/>
                </a:cubicBezTo>
                <a:cubicBezTo>
                  <a:pt x="299029" y="425399"/>
                  <a:pt x="298340" y="421347"/>
                  <a:pt x="307667" y="418219"/>
                </a:cubicBezTo>
                <a:cubicBezTo>
                  <a:pt x="312930" y="413386"/>
                  <a:pt x="313281" y="418296"/>
                  <a:pt x="317298" y="416136"/>
                </a:cubicBezTo>
                <a:cubicBezTo>
                  <a:pt x="322065" y="413577"/>
                  <a:pt x="328752" y="409845"/>
                  <a:pt x="334698" y="411968"/>
                </a:cubicBezTo>
                <a:cubicBezTo>
                  <a:pt x="340278" y="413961"/>
                  <a:pt x="345676" y="414455"/>
                  <a:pt x="350233" y="412861"/>
                </a:cubicBezTo>
                <a:cubicBezTo>
                  <a:pt x="355721" y="410947"/>
                  <a:pt x="360641" y="411373"/>
                  <a:pt x="362040" y="410480"/>
                </a:cubicBezTo>
                <a:cubicBezTo>
                  <a:pt x="364837" y="408693"/>
                  <a:pt x="362970" y="404825"/>
                  <a:pt x="365768" y="403038"/>
                </a:cubicBezTo>
                <a:cubicBezTo>
                  <a:pt x="367634" y="402145"/>
                  <a:pt x="369496" y="408397"/>
                  <a:pt x="371361" y="406610"/>
                </a:cubicBezTo>
                <a:cubicBezTo>
                  <a:pt x="371501" y="406524"/>
                  <a:pt x="371544" y="406404"/>
                  <a:pt x="371671" y="406313"/>
                </a:cubicBezTo>
                <a:lnTo>
                  <a:pt x="371981" y="407205"/>
                </a:lnTo>
                <a:cubicBezTo>
                  <a:pt x="387733" y="403534"/>
                  <a:pt x="398430" y="401380"/>
                  <a:pt x="406780" y="399466"/>
                </a:cubicBezTo>
                <a:lnTo>
                  <a:pt x="387206" y="362263"/>
                </a:lnTo>
                <a:cubicBezTo>
                  <a:pt x="386586" y="359941"/>
                  <a:pt x="385907" y="357520"/>
                  <a:pt x="385342" y="355416"/>
                </a:cubicBezTo>
                <a:cubicBezTo>
                  <a:pt x="382299" y="344095"/>
                  <a:pt x="389041" y="343157"/>
                  <a:pt x="388760" y="336366"/>
                </a:cubicBezTo>
                <a:cubicBezTo>
                  <a:pt x="388730" y="336337"/>
                  <a:pt x="388829" y="335842"/>
                  <a:pt x="388760" y="335771"/>
                </a:cubicBezTo>
                <a:cubicBezTo>
                  <a:pt x="388660" y="335778"/>
                  <a:pt x="388546" y="335763"/>
                  <a:pt x="388450" y="335771"/>
                </a:cubicBezTo>
                <a:cubicBezTo>
                  <a:pt x="387692" y="335021"/>
                  <a:pt x="386042" y="333278"/>
                  <a:pt x="385032" y="330710"/>
                </a:cubicBezTo>
                <a:cubicBezTo>
                  <a:pt x="382431" y="324103"/>
                  <a:pt x="380337" y="324515"/>
                  <a:pt x="379128" y="322673"/>
                </a:cubicBezTo>
                <a:cubicBezTo>
                  <a:pt x="377920" y="320832"/>
                  <a:pt x="375621" y="317205"/>
                  <a:pt x="374468" y="310469"/>
                </a:cubicBezTo>
                <a:cubicBezTo>
                  <a:pt x="373735" y="306191"/>
                  <a:pt x="372260" y="305596"/>
                  <a:pt x="370739" y="305707"/>
                </a:cubicBezTo>
                <a:lnTo>
                  <a:pt x="370739" y="306004"/>
                </a:lnTo>
                <a:cubicBezTo>
                  <a:pt x="370739" y="306004"/>
                  <a:pt x="369776" y="306011"/>
                  <a:pt x="369497" y="306004"/>
                </a:cubicBezTo>
                <a:cubicBezTo>
                  <a:pt x="369101" y="306061"/>
                  <a:pt x="368571" y="306061"/>
                  <a:pt x="368254" y="306004"/>
                </a:cubicBezTo>
                <a:cubicBezTo>
                  <a:pt x="366496" y="305684"/>
                  <a:pt x="365663" y="306178"/>
                  <a:pt x="362972" y="305707"/>
                </a:cubicBezTo>
                <a:cubicBezTo>
                  <a:pt x="362461" y="305621"/>
                  <a:pt x="362173" y="305274"/>
                  <a:pt x="361729" y="305111"/>
                </a:cubicBezTo>
                <a:cubicBezTo>
                  <a:pt x="353438" y="304401"/>
                  <a:pt x="341739" y="303074"/>
                  <a:pt x="335941" y="298860"/>
                </a:cubicBezTo>
                <a:cubicBezTo>
                  <a:pt x="326658" y="292114"/>
                  <a:pt x="320263" y="287973"/>
                  <a:pt x="314502" y="283680"/>
                </a:cubicBezTo>
                <a:cubicBezTo>
                  <a:pt x="308741" y="279387"/>
                  <a:pt x="303656" y="282199"/>
                  <a:pt x="302695" y="271773"/>
                </a:cubicBezTo>
                <a:cubicBezTo>
                  <a:pt x="301735" y="261347"/>
                  <a:pt x="301132" y="234961"/>
                  <a:pt x="301453" y="231589"/>
                </a:cubicBezTo>
                <a:cubicBezTo>
                  <a:pt x="301773" y="228215"/>
                  <a:pt x="307365" y="222433"/>
                  <a:pt x="307045" y="219980"/>
                </a:cubicBezTo>
                <a:cubicBezTo>
                  <a:pt x="306725" y="217527"/>
                  <a:pt x="296990" y="207604"/>
                  <a:pt x="300831" y="203311"/>
                </a:cubicBezTo>
                <a:cubicBezTo>
                  <a:pt x="304672" y="199017"/>
                  <a:pt x="319964" y="191810"/>
                  <a:pt x="324445" y="188130"/>
                </a:cubicBezTo>
                <a:cubicBezTo>
                  <a:pt x="328926" y="184450"/>
                  <a:pt x="345497" y="173940"/>
                  <a:pt x="348058" y="170568"/>
                </a:cubicBezTo>
                <a:cubicBezTo>
                  <a:pt x="348596" y="169859"/>
                  <a:pt x="349521" y="167747"/>
                  <a:pt x="350544" y="165507"/>
                </a:cubicBezTo>
                <a:cubicBezTo>
                  <a:pt x="350122" y="165254"/>
                  <a:pt x="349746" y="165230"/>
                  <a:pt x="349301" y="164912"/>
                </a:cubicBezTo>
                <a:cubicBezTo>
                  <a:pt x="343386" y="160685"/>
                  <a:pt x="344762" y="157209"/>
                  <a:pt x="341533" y="156577"/>
                </a:cubicBezTo>
                <a:cubicBezTo>
                  <a:pt x="336440" y="155582"/>
                  <a:pt x="335968" y="148800"/>
                  <a:pt x="332212" y="149434"/>
                </a:cubicBezTo>
                <a:cubicBezTo>
                  <a:pt x="323872" y="150840"/>
                  <a:pt x="325791" y="143965"/>
                  <a:pt x="321648" y="145266"/>
                </a:cubicBezTo>
                <a:cubicBezTo>
                  <a:pt x="317208" y="146661"/>
                  <a:pt x="320608" y="142402"/>
                  <a:pt x="313881" y="142587"/>
                </a:cubicBezTo>
                <a:cubicBezTo>
                  <a:pt x="311083" y="140354"/>
                  <a:pt x="306754" y="136656"/>
                  <a:pt x="306113" y="126514"/>
                </a:cubicBezTo>
                <a:cubicBezTo>
                  <a:pt x="305594" y="118291"/>
                  <a:pt x="298077" y="122751"/>
                  <a:pt x="296481" y="116393"/>
                </a:cubicBezTo>
                <a:cubicBezTo>
                  <a:pt x="294900" y="110089"/>
                  <a:pt x="292892" y="109072"/>
                  <a:pt x="291510" y="107761"/>
                </a:cubicBezTo>
                <a:cubicBezTo>
                  <a:pt x="290616" y="106913"/>
                  <a:pt x="290496" y="105446"/>
                  <a:pt x="290578" y="102998"/>
                </a:cubicBezTo>
                <a:cubicBezTo>
                  <a:pt x="287633" y="101367"/>
                  <a:pt x="284731" y="99667"/>
                  <a:pt x="282811" y="98236"/>
                </a:cubicBezTo>
                <a:cubicBezTo>
                  <a:pt x="277050" y="93943"/>
                  <a:pt x="276597" y="85958"/>
                  <a:pt x="276597" y="78292"/>
                </a:cubicBezTo>
                <a:cubicBezTo>
                  <a:pt x="276597" y="70626"/>
                  <a:pt x="281532" y="69758"/>
                  <a:pt x="293375" y="66386"/>
                </a:cubicBezTo>
                <a:cubicBezTo>
                  <a:pt x="305217" y="63013"/>
                  <a:pt x="306114" y="58051"/>
                  <a:pt x="306114" y="58051"/>
                </a:cubicBezTo>
                <a:lnTo>
                  <a:pt x="311706" y="51503"/>
                </a:lnTo>
                <a:cubicBezTo>
                  <a:pt x="311715" y="51426"/>
                  <a:pt x="311701" y="51276"/>
                  <a:pt x="311706" y="51205"/>
                </a:cubicBezTo>
                <a:cubicBezTo>
                  <a:pt x="311786" y="50248"/>
                  <a:pt x="311637" y="49483"/>
                  <a:pt x="310775" y="48229"/>
                </a:cubicBezTo>
                <a:cubicBezTo>
                  <a:pt x="309039" y="45719"/>
                  <a:pt x="300828" y="46516"/>
                  <a:pt x="298036" y="44657"/>
                </a:cubicBezTo>
                <a:cubicBezTo>
                  <a:pt x="295244" y="42798"/>
                  <a:pt x="293276" y="36745"/>
                  <a:pt x="291822" y="34536"/>
                </a:cubicBezTo>
                <a:cubicBezTo>
                  <a:pt x="290152" y="32000"/>
                  <a:pt x="288508" y="31438"/>
                  <a:pt x="287161" y="29774"/>
                </a:cubicBezTo>
                <a:cubicBezTo>
                  <a:pt x="287395" y="27764"/>
                  <a:pt x="289881" y="28530"/>
                  <a:pt x="293065" y="27095"/>
                </a:cubicBezTo>
                <a:cubicBezTo>
                  <a:pt x="296249" y="25660"/>
                  <a:pt x="293232" y="20892"/>
                  <a:pt x="296793" y="19653"/>
                </a:cubicBezTo>
                <a:cubicBezTo>
                  <a:pt x="300354" y="18414"/>
                  <a:pt x="305288" y="24921"/>
                  <a:pt x="311707" y="16974"/>
                </a:cubicBezTo>
                <a:cubicBezTo>
                  <a:pt x="312015" y="16592"/>
                  <a:pt x="312229" y="16170"/>
                  <a:pt x="312328" y="15784"/>
                </a:cubicBezTo>
                <a:cubicBezTo>
                  <a:pt x="312428" y="15396"/>
                  <a:pt x="312184" y="15000"/>
                  <a:pt x="312018" y="14593"/>
                </a:cubicBezTo>
                <a:cubicBezTo>
                  <a:pt x="311852" y="14185"/>
                  <a:pt x="311568" y="13846"/>
                  <a:pt x="311086" y="13402"/>
                </a:cubicBezTo>
                <a:cubicBezTo>
                  <a:pt x="310604" y="12958"/>
                  <a:pt x="309997" y="12513"/>
                  <a:pt x="309222" y="11914"/>
                </a:cubicBezTo>
                <a:cubicBezTo>
                  <a:pt x="301770" y="6144"/>
                  <a:pt x="298632" y="11125"/>
                  <a:pt x="291512" y="6258"/>
                </a:cubicBezTo>
                <a:cubicBezTo>
                  <a:pt x="288185" y="3983"/>
                  <a:pt x="286105" y="185"/>
                  <a:pt x="282812" y="7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 w="3175" cap="flat">
            <a:solidFill>
              <a:schemeClr val="tx1"/>
            </a:solidFill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42" name="Forma libre 41">
            <a:extLst>
              <a:ext uri="{FF2B5EF4-FFF2-40B4-BE49-F238E27FC236}">
                <a16:creationId xmlns:a16="http://schemas.microsoft.com/office/drawing/2014/main" id="{6D374AE6-85CD-8B47-812E-EA197B57A013}"/>
              </a:ext>
            </a:extLst>
          </p:cNvPr>
          <p:cNvSpPr/>
          <p:nvPr/>
        </p:nvSpPr>
        <p:spPr>
          <a:xfrm>
            <a:off x="2983535" y="2223622"/>
            <a:ext cx="649" cy="622"/>
          </a:xfrm>
          <a:custGeom>
            <a:avLst/>
            <a:gdLst>
              <a:gd name="connsiteX0" fmla="*/ 0 w 650"/>
              <a:gd name="connsiteY0" fmla="*/ 0 h 623"/>
              <a:gd name="connsiteX1" fmla="*/ 0 w 650"/>
              <a:gd name="connsiteY1" fmla="*/ 0 h 623"/>
              <a:gd name="connsiteX2" fmla="*/ 0 w 650"/>
              <a:gd name="connsiteY2" fmla="*/ 0 h 6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50" h="623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 w="3175" cap="flat">
            <a:solidFill>
              <a:schemeClr val="tx1"/>
            </a:solidFill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grpSp>
        <p:nvGrpSpPr>
          <p:cNvPr id="44" name="Gráfico 3">
            <a:extLst>
              <a:ext uri="{FF2B5EF4-FFF2-40B4-BE49-F238E27FC236}">
                <a16:creationId xmlns:a16="http://schemas.microsoft.com/office/drawing/2014/main" id="{B1810E87-A19F-DB4B-B4DC-6D0BB64C60B4}"/>
              </a:ext>
            </a:extLst>
          </p:cNvPr>
          <p:cNvGrpSpPr/>
          <p:nvPr/>
        </p:nvGrpSpPr>
        <p:grpSpPr>
          <a:xfrm>
            <a:off x="1512431" y="2281859"/>
            <a:ext cx="609905" cy="1374717"/>
            <a:chOff x="3853960" y="-466015"/>
            <a:chExt cx="610818" cy="1376775"/>
          </a:xfrm>
          <a:solidFill>
            <a:srgbClr val="0070C0"/>
          </a:solidFill>
        </p:grpSpPr>
        <p:sp>
          <p:nvSpPr>
            <p:cNvPr id="45" name="Forma libre 44">
              <a:extLst>
                <a:ext uri="{FF2B5EF4-FFF2-40B4-BE49-F238E27FC236}">
                  <a16:creationId xmlns:a16="http://schemas.microsoft.com/office/drawing/2014/main" id="{1817EA7E-94AA-A34F-939C-E3C4AAB53C0C}"/>
                </a:ext>
              </a:extLst>
            </p:cNvPr>
            <p:cNvSpPr/>
            <p:nvPr/>
          </p:nvSpPr>
          <p:spPr>
            <a:xfrm>
              <a:off x="3853960" y="-466015"/>
              <a:ext cx="610818" cy="1214592"/>
            </a:xfrm>
            <a:custGeom>
              <a:avLst/>
              <a:gdLst>
                <a:gd name="connsiteX0" fmla="*/ 583811 w 610818"/>
                <a:gd name="connsiteY0" fmla="*/ 131 h 1214592"/>
                <a:gd name="connsiteX1" fmla="*/ 581636 w 610818"/>
                <a:gd name="connsiteY1" fmla="*/ 1917 h 1214592"/>
                <a:gd name="connsiteX2" fmla="*/ 575111 w 610818"/>
                <a:gd name="connsiteY2" fmla="*/ 15609 h 1214592"/>
                <a:gd name="connsiteX3" fmla="*/ 574490 w 610818"/>
                <a:gd name="connsiteY3" fmla="*/ 10251 h 1214592"/>
                <a:gd name="connsiteX4" fmla="*/ 567655 w 610818"/>
                <a:gd name="connsiteY4" fmla="*/ 10847 h 1214592"/>
                <a:gd name="connsiteX5" fmla="*/ 565480 w 610818"/>
                <a:gd name="connsiteY5" fmla="*/ 18883 h 1214592"/>
                <a:gd name="connsiteX6" fmla="*/ 561130 w 610818"/>
                <a:gd name="connsiteY6" fmla="*/ 24539 h 1214592"/>
                <a:gd name="connsiteX7" fmla="*/ 562994 w 610818"/>
                <a:gd name="connsiteY7" fmla="*/ 39720 h 1214592"/>
                <a:gd name="connsiteX8" fmla="*/ 570451 w 610818"/>
                <a:gd name="connsiteY8" fmla="*/ 33171 h 1214592"/>
                <a:gd name="connsiteX9" fmla="*/ 569519 w 610818"/>
                <a:gd name="connsiteY9" fmla="*/ 26027 h 1214592"/>
                <a:gd name="connsiteX10" fmla="*/ 573869 w 610818"/>
                <a:gd name="connsiteY10" fmla="*/ 20669 h 1214592"/>
                <a:gd name="connsiteX11" fmla="*/ 582258 w 610818"/>
                <a:gd name="connsiteY11" fmla="*/ 19181 h 1214592"/>
                <a:gd name="connsiteX12" fmla="*/ 591579 w 610818"/>
                <a:gd name="connsiteY12" fmla="*/ 3107 h 1214592"/>
                <a:gd name="connsiteX13" fmla="*/ 583812 w 610818"/>
                <a:gd name="connsiteY13" fmla="*/ 131 h 1214592"/>
                <a:gd name="connsiteX14" fmla="*/ 550566 w 610818"/>
                <a:gd name="connsiteY14" fmla="*/ 20967 h 1214592"/>
                <a:gd name="connsiteX15" fmla="*/ 544041 w 610818"/>
                <a:gd name="connsiteY15" fmla="*/ 28409 h 1214592"/>
                <a:gd name="connsiteX16" fmla="*/ 537206 w 610818"/>
                <a:gd name="connsiteY16" fmla="*/ 27218 h 1214592"/>
                <a:gd name="connsiteX17" fmla="*/ 536895 w 610818"/>
                <a:gd name="connsiteY17" fmla="*/ 37041 h 1214592"/>
                <a:gd name="connsiteX18" fmla="*/ 540934 w 610818"/>
                <a:gd name="connsiteY18" fmla="*/ 37041 h 1214592"/>
                <a:gd name="connsiteX19" fmla="*/ 541866 w 610818"/>
                <a:gd name="connsiteY19" fmla="*/ 42399 h 1214592"/>
                <a:gd name="connsiteX20" fmla="*/ 539070 w 610818"/>
                <a:gd name="connsiteY20" fmla="*/ 53115 h 1214592"/>
                <a:gd name="connsiteX21" fmla="*/ 544352 w 610818"/>
                <a:gd name="connsiteY21" fmla="*/ 51924 h 1214592"/>
                <a:gd name="connsiteX22" fmla="*/ 543109 w 610818"/>
                <a:gd name="connsiteY22" fmla="*/ 57282 h 1214592"/>
                <a:gd name="connsiteX23" fmla="*/ 525710 w 610818"/>
                <a:gd name="connsiteY23" fmla="*/ 55794 h 1214592"/>
                <a:gd name="connsiteX24" fmla="*/ 523224 w 610818"/>
                <a:gd name="connsiteY24" fmla="*/ 65319 h 1214592"/>
                <a:gd name="connsiteX25" fmla="*/ 532856 w 610818"/>
                <a:gd name="connsiteY25" fmla="*/ 67105 h 1214592"/>
                <a:gd name="connsiteX26" fmla="*/ 535963 w 610818"/>
                <a:gd name="connsiteY26" fmla="*/ 72165 h 1214592"/>
                <a:gd name="connsiteX27" fmla="*/ 539691 w 610818"/>
                <a:gd name="connsiteY27" fmla="*/ 72760 h 1214592"/>
                <a:gd name="connsiteX28" fmla="*/ 544352 w 610818"/>
                <a:gd name="connsiteY28" fmla="*/ 81095 h 1214592"/>
                <a:gd name="connsiteX29" fmla="*/ 536895 w 610818"/>
                <a:gd name="connsiteY29" fmla="*/ 101038 h 1214592"/>
                <a:gd name="connsiteX30" fmla="*/ 533788 w 610818"/>
                <a:gd name="connsiteY30" fmla="*/ 108480 h 1214592"/>
                <a:gd name="connsiteX31" fmla="*/ 545284 w 610818"/>
                <a:gd name="connsiteY31" fmla="*/ 99848 h 1214592"/>
                <a:gd name="connsiteX32" fmla="*/ 553673 w 610818"/>
                <a:gd name="connsiteY32" fmla="*/ 81095 h 1214592"/>
                <a:gd name="connsiteX33" fmla="*/ 553363 w 610818"/>
                <a:gd name="connsiteY33" fmla="*/ 69784 h 1214592"/>
                <a:gd name="connsiteX34" fmla="*/ 560820 w 610818"/>
                <a:gd name="connsiteY34" fmla="*/ 62342 h 1214592"/>
                <a:gd name="connsiteX35" fmla="*/ 563616 w 610818"/>
                <a:gd name="connsiteY35" fmla="*/ 50138 h 1214592"/>
                <a:gd name="connsiteX36" fmla="*/ 558955 w 610818"/>
                <a:gd name="connsiteY36" fmla="*/ 42399 h 1214592"/>
                <a:gd name="connsiteX37" fmla="*/ 553052 w 610818"/>
                <a:gd name="connsiteY37" fmla="*/ 40613 h 1214592"/>
                <a:gd name="connsiteX38" fmla="*/ 551809 w 610818"/>
                <a:gd name="connsiteY38" fmla="*/ 31088 h 1214592"/>
                <a:gd name="connsiteX39" fmla="*/ 550566 w 610818"/>
                <a:gd name="connsiteY39" fmla="*/ 20967 h 1214592"/>
                <a:gd name="connsiteX40" fmla="*/ 415410 w 610818"/>
                <a:gd name="connsiteY40" fmla="*/ 156404 h 1214592"/>
                <a:gd name="connsiteX41" fmla="*/ 413546 w 610818"/>
                <a:gd name="connsiteY41" fmla="*/ 158785 h 1214592"/>
                <a:gd name="connsiteX42" fmla="*/ 416653 w 610818"/>
                <a:gd name="connsiteY42" fmla="*/ 165036 h 1214592"/>
                <a:gd name="connsiteX43" fmla="*/ 422556 w 610818"/>
                <a:gd name="connsiteY43" fmla="*/ 167417 h 1214592"/>
                <a:gd name="connsiteX44" fmla="*/ 425663 w 610818"/>
                <a:gd name="connsiteY44" fmla="*/ 168310 h 1214592"/>
                <a:gd name="connsiteX45" fmla="*/ 419138 w 610818"/>
                <a:gd name="connsiteY45" fmla="*/ 158189 h 1214592"/>
                <a:gd name="connsiteX46" fmla="*/ 415410 w 610818"/>
                <a:gd name="connsiteY46" fmla="*/ 156403 h 1214592"/>
                <a:gd name="connsiteX47" fmla="*/ 444927 w 610818"/>
                <a:gd name="connsiteY47" fmla="*/ 164738 h 1214592"/>
                <a:gd name="connsiteX48" fmla="*/ 441820 w 610818"/>
                <a:gd name="connsiteY48" fmla="*/ 168608 h 1214592"/>
                <a:gd name="connsiteX49" fmla="*/ 439334 w 610818"/>
                <a:gd name="connsiteY49" fmla="*/ 170989 h 1214592"/>
                <a:gd name="connsiteX50" fmla="*/ 433741 w 610818"/>
                <a:gd name="connsiteY50" fmla="*/ 175454 h 1214592"/>
                <a:gd name="connsiteX51" fmla="*/ 437470 w 610818"/>
                <a:gd name="connsiteY51" fmla="*/ 177538 h 1214592"/>
                <a:gd name="connsiteX52" fmla="*/ 439955 w 610818"/>
                <a:gd name="connsiteY52" fmla="*/ 173370 h 1214592"/>
                <a:gd name="connsiteX53" fmla="*/ 440577 w 610818"/>
                <a:gd name="connsiteY53" fmla="*/ 175156 h 1214592"/>
                <a:gd name="connsiteX54" fmla="*/ 448034 w 610818"/>
                <a:gd name="connsiteY54" fmla="*/ 170394 h 1214592"/>
                <a:gd name="connsiteX55" fmla="*/ 444927 w 610818"/>
                <a:gd name="connsiteY55" fmla="*/ 169203 h 1214592"/>
                <a:gd name="connsiteX56" fmla="*/ 444927 w 610818"/>
                <a:gd name="connsiteY56" fmla="*/ 164738 h 1214592"/>
                <a:gd name="connsiteX57" fmla="*/ 408264 w 610818"/>
                <a:gd name="connsiteY57" fmla="*/ 172477 h 1214592"/>
                <a:gd name="connsiteX58" fmla="*/ 407332 w 610818"/>
                <a:gd name="connsiteY58" fmla="*/ 173668 h 1214592"/>
                <a:gd name="connsiteX59" fmla="*/ 408264 w 610818"/>
                <a:gd name="connsiteY59" fmla="*/ 179621 h 1214592"/>
                <a:gd name="connsiteX60" fmla="*/ 416031 w 610818"/>
                <a:gd name="connsiteY60" fmla="*/ 184086 h 1214592"/>
                <a:gd name="connsiteX61" fmla="*/ 419138 w 610818"/>
                <a:gd name="connsiteY61" fmla="*/ 177538 h 1214592"/>
                <a:gd name="connsiteX62" fmla="*/ 411992 w 610818"/>
                <a:gd name="connsiteY62" fmla="*/ 175156 h 1214592"/>
                <a:gd name="connsiteX63" fmla="*/ 408264 w 610818"/>
                <a:gd name="connsiteY63" fmla="*/ 172477 h 1214592"/>
                <a:gd name="connsiteX64" fmla="*/ 395525 w 610818"/>
                <a:gd name="connsiteY64" fmla="*/ 176049 h 1214592"/>
                <a:gd name="connsiteX65" fmla="*/ 386514 w 610818"/>
                <a:gd name="connsiteY65" fmla="*/ 187956 h 1214592"/>
                <a:gd name="connsiteX66" fmla="*/ 388068 w 610818"/>
                <a:gd name="connsiteY66" fmla="*/ 200458 h 1214592"/>
                <a:gd name="connsiteX67" fmla="*/ 391486 w 610818"/>
                <a:gd name="connsiteY67" fmla="*/ 201053 h 1214592"/>
                <a:gd name="connsiteX68" fmla="*/ 398632 w 610818"/>
                <a:gd name="connsiteY68" fmla="*/ 206113 h 1214592"/>
                <a:gd name="connsiteX69" fmla="*/ 409506 w 610818"/>
                <a:gd name="connsiteY69" fmla="*/ 203434 h 1214592"/>
                <a:gd name="connsiteX70" fmla="*/ 411371 w 610818"/>
                <a:gd name="connsiteY70" fmla="*/ 211174 h 1214592"/>
                <a:gd name="connsiteX71" fmla="*/ 420692 w 610818"/>
                <a:gd name="connsiteY71" fmla="*/ 212364 h 1214592"/>
                <a:gd name="connsiteX72" fmla="*/ 428149 w 610818"/>
                <a:gd name="connsiteY72" fmla="*/ 205220 h 1214592"/>
                <a:gd name="connsiteX73" fmla="*/ 418517 w 610818"/>
                <a:gd name="connsiteY73" fmla="*/ 207899 h 1214592"/>
                <a:gd name="connsiteX74" fmla="*/ 422245 w 610818"/>
                <a:gd name="connsiteY74" fmla="*/ 201946 h 1214592"/>
                <a:gd name="connsiteX75" fmla="*/ 413856 w 610818"/>
                <a:gd name="connsiteY75" fmla="*/ 202839 h 1214592"/>
                <a:gd name="connsiteX76" fmla="*/ 416031 w 610818"/>
                <a:gd name="connsiteY76" fmla="*/ 198374 h 1214592"/>
                <a:gd name="connsiteX77" fmla="*/ 409817 w 610818"/>
                <a:gd name="connsiteY77" fmla="*/ 197481 h 1214592"/>
                <a:gd name="connsiteX78" fmla="*/ 402671 w 610818"/>
                <a:gd name="connsiteY78" fmla="*/ 195993 h 1214592"/>
                <a:gd name="connsiteX79" fmla="*/ 410438 w 610818"/>
                <a:gd name="connsiteY79" fmla="*/ 192421 h 1214592"/>
                <a:gd name="connsiteX80" fmla="*/ 403292 w 610818"/>
                <a:gd name="connsiteY80" fmla="*/ 179026 h 1214592"/>
                <a:gd name="connsiteX81" fmla="*/ 398321 w 610818"/>
                <a:gd name="connsiteY81" fmla="*/ 176049 h 1214592"/>
                <a:gd name="connsiteX82" fmla="*/ 395525 w 610818"/>
                <a:gd name="connsiteY82" fmla="*/ 176049 h 1214592"/>
                <a:gd name="connsiteX83" fmla="*/ 380922 w 610818"/>
                <a:gd name="connsiteY83" fmla="*/ 202541 h 1214592"/>
                <a:gd name="connsiteX84" fmla="*/ 378747 w 610818"/>
                <a:gd name="connsiteY84" fmla="*/ 204030 h 1214592"/>
                <a:gd name="connsiteX85" fmla="*/ 379057 w 610818"/>
                <a:gd name="connsiteY85" fmla="*/ 209090 h 1214592"/>
                <a:gd name="connsiteX86" fmla="*/ 380300 w 610818"/>
                <a:gd name="connsiteY86" fmla="*/ 213555 h 1214592"/>
                <a:gd name="connsiteX87" fmla="*/ 388378 w 610818"/>
                <a:gd name="connsiteY87" fmla="*/ 223080 h 1214592"/>
                <a:gd name="connsiteX88" fmla="*/ 393971 w 610818"/>
                <a:gd name="connsiteY88" fmla="*/ 219806 h 1214592"/>
                <a:gd name="connsiteX89" fmla="*/ 389310 w 610818"/>
                <a:gd name="connsiteY89" fmla="*/ 206709 h 1214592"/>
                <a:gd name="connsiteX90" fmla="*/ 380921 w 610818"/>
                <a:gd name="connsiteY90" fmla="*/ 202541 h 1214592"/>
                <a:gd name="connsiteX91" fmla="*/ 187353 w 610818"/>
                <a:gd name="connsiteY91" fmla="*/ 215341 h 1214592"/>
                <a:gd name="connsiteX92" fmla="*/ 178964 w 610818"/>
                <a:gd name="connsiteY92" fmla="*/ 221294 h 1214592"/>
                <a:gd name="connsiteX93" fmla="*/ 168400 w 610818"/>
                <a:gd name="connsiteY93" fmla="*/ 228140 h 1214592"/>
                <a:gd name="connsiteX94" fmla="*/ 162808 w 610818"/>
                <a:gd name="connsiteY94" fmla="*/ 230224 h 1214592"/>
                <a:gd name="connsiteX95" fmla="*/ 145408 w 610818"/>
                <a:gd name="connsiteY95" fmla="*/ 234987 h 1214592"/>
                <a:gd name="connsiteX96" fmla="*/ 144787 w 610818"/>
                <a:gd name="connsiteY96" fmla="*/ 245702 h 1214592"/>
                <a:gd name="connsiteX97" fmla="*/ 119931 w 610818"/>
                <a:gd name="connsiteY97" fmla="*/ 250167 h 1214592"/>
                <a:gd name="connsiteX98" fmla="*/ 121795 w 610818"/>
                <a:gd name="connsiteY98" fmla="*/ 260883 h 1214592"/>
                <a:gd name="connsiteX99" fmla="*/ 124591 w 610818"/>
                <a:gd name="connsiteY99" fmla="*/ 261776 h 1214592"/>
                <a:gd name="connsiteX100" fmla="*/ 116202 w 610818"/>
                <a:gd name="connsiteY100" fmla="*/ 265348 h 1214592"/>
                <a:gd name="connsiteX101" fmla="*/ 132048 w 610818"/>
                <a:gd name="connsiteY101" fmla="*/ 279636 h 1214592"/>
                <a:gd name="connsiteX102" fmla="*/ 109677 w 610818"/>
                <a:gd name="connsiteY102" fmla="*/ 282315 h 1214592"/>
                <a:gd name="connsiteX103" fmla="*/ 119309 w 610818"/>
                <a:gd name="connsiteY103" fmla="*/ 302556 h 1214592"/>
                <a:gd name="connsiteX104" fmla="*/ 133291 w 610818"/>
                <a:gd name="connsiteY104" fmla="*/ 292733 h 1214592"/>
                <a:gd name="connsiteX105" fmla="*/ 133601 w 610818"/>
                <a:gd name="connsiteY105" fmla="*/ 284696 h 1214592"/>
                <a:gd name="connsiteX106" fmla="*/ 140747 w 610818"/>
                <a:gd name="connsiteY106" fmla="*/ 290649 h 1214592"/>
                <a:gd name="connsiteX107" fmla="*/ 141057 w 610818"/>
                <a:gd name="connsiteY107" fmla="*/ 280529 h 1214592"/>
                <a:gd name="connsiteX108" fmla="*/ 155350 w 610818"/>
                <a:gd name="connsiteY108" fmla="*/ 282910 h 1214592"/>
                <a:gd name="connsiteX109" fmla="*/ 169331 w 610818"/>
                <a:gd name="connsiteY109" fmla="*/ 251953 h 1214592"/>
                <a:gd name="connsiteX110" fmla="*/ 188906 w 610818"/>
                <a:gd name="connsiteY110" fmla="*/ 232307 h 1214592"/>
                <a:gd name="connsiteX111" fmla="*/ 187352 w 610818"/>
                <a:gd name="connsiteY111" fmla="*/ 215340 h 1214592"/>
                <a:gd name="connsiteX112" fmla="*/ 411992 w 610818"/>
                <a:gd name="connsiteY112" fmla="*/ 216829 h 1214592"/>
                <a:gd name="connsiteX113" fmla="*/ 406399 w 610818"/>
                <a:gd name="connsiteY113" fmla="*/ 218913 h 1214592"/>
                <a:gd name="connsiteX114" fmla="*/ 403914 w 610818"/>
                <a:gd name="connsiteY114" fmla="*/ 223973 h 1214592"/>
                <a:gd name="connsiteX115" fmla="*/ 404535 w 610818"/>
                <a:gd name="connsiteY115" fmla="*/ 231117 h 1214592"/>
                <a:gd name="connsiteX116" fmla="*/ 408885 w 610818"/>
                <a:gd name="connsiteY116" fmla="*/ 229926 h 1214592"/>
                <a:gd name="connsiteX117" fmla="*/ 411992 w 610818"/>
                <a:gd name="connsiteY117" fmla="*/ 221889 h 1214592"/>
                <a:gd name="connsiteX118" fmla="*/ 411992 w 610818"/>
                <a:gd name="connsiteY118" fmla="*/ 216829 h 1214592"/>
                <a:gd name="connsiteX119" fmla="*/ 270000 w 610818"/>
                <a:gd name="connsiteY119" fmla="*/ 220401 h 1214592"/>
                <a:gd name="connsiteX120" fmla="*/ 258815 w 610818"/>
                <a:gd name="connsiteY120" fmla="*/ 234094 h 1214592"/>
                <a:gd name="connsiteX121" fmla="*/ 258815 w 610818"/>
                <a:gd name="connsiteY121" fmla="*/ 240642 h 1214592"/>
                <a:gd name="connsiteX122" fmla="*/ 251669 w 610818"/>
                <a:gd name="connsiteY122" fmla="*/ 251953 h 1214592"/>
                <a:gd name="connsiteX123" fmla="*/ 253533 w 610818"/>
                <a:gd name="connsiteY123" fmla="*/ 261776 h 1214592"/>
                <a:gd name="connsiteX124" fmla="*/ 242969 w 610818"/>
                <a:gd name="connsiteY124" fmla="*/ 262073 h 1214592"/>
                <a:gd name="connsiteX125" fmla="*/ 234891 w 610818"/>
                <a:gd name="connsiteY125" fmla="*/ 260585 h 1214592"/>
                <a:gd name="connsiteX126" fmla="*/ 236444 w 610818"/>
                <a:gd name="connsiteY126" fmla="*/ 283803 h 1214592"/>
                <a:gd name="connsiteX127" fmla="*/ 226813 w 610818"/>
                <a:gd name="connsiteY127" fmla="*/ 279933 h 1214592"/>
                <a:gd name="connsiteX128" fmla="*/ 235823 w 610818"/>
                <a:gd name="connsiteY128" fmla="*/ 304044 h 1214592"/>
                <a:gd name="connsiteX129" fmla="*/ 211899 w 610818"/>
                <a:gd name="connsiteY129" fmla="*/ 299877 h 1214592"/>
                <a:gd name="connsiteX130" fmla="*/ 208481 w 610818"/>
                <a:gd name="connsiteY130" fmla="*/ 316546 h 1214592"/>
                <a:gd name="connsiteX131" fmla="*/ 200092 w 610818"/>
                <a:gd name="connsiteY131" fmla="*/ 304044 h 1214592"/>
                <a:gd name="connsiteX132" fmla="*/ 197917 w 610818"/>
                <a:gd name="connsiteY132" fmla="*/ 318927 h 1214592"/>
                <a:gd name="connsiteX133" fmla="*/ 193567 w 610818"/>
                <a:gd name="connsiteY133" fmla="*/ 325178 h 1214592"/>
                <a:gd name="connsiteX134" fmla="*/ 197606 w 610818"/>
                <a:gd name="connsiteY134" fmla="*/ 338275 h 1214592"/>
                <a:gd name="connsiteX135" fmla="*/ 190771 w 610818"/>
                <a:gd name="connsiteY135" fmla="*/ 337085 h 1214592"/>
                <a:gd name="connsiteX136" fmla="*/ 184868 w 610818"/>
                <a:gd name="connsiteY136" fmla="*/ 344824 h 1214592"/>
                <a:gd name="connsiteX137" fmla="*/ 184246 w 610818"/>
                <a:gd name="connsiteY137" fmla="*/ 360302 h 1214592"/>
                <a:gd name="connsiteX138" fmla="*/ 192325 w 610818"/>
                <a:gd name="connsiteY138" fmla="*/ 362684 h 1214592"/>
                <a:gd name="connsiteX139" fmla="*/ 187975 w 610818"/>
                <a:gd name="connsiteY139" fmla="*/ 369530 h 1214592"/>
                <a:gd name="connsiteX140" fmla="*/ 176168 w 610818"/>
                <a:gd name="connsiteY140" fmla="*/ 372506 h 1214592"/>
                <a:gd name="connsiteX141" fmla="*/ 169022 w 610818"/>
                <a:gd name="connsiteY141" fmla="*/ 362981 h 1214592"/>
                <a:gd name="connsiteX142" fmla="*/ 162808 w 610818"/>
                <a:gd name="connsiteY142" fmla="*/ 351372 h 1214592"/>
                <a:gd name="connsiteX143" fmla="*/ 162497 w 610818"/>
                <a:gd name="connsiteY143" fmla="*/ 316546 h 1214592"/>
                <a:gd name="connsiteX144" fmla="*/ 152244 w 610818"/>
                <a:gd name="connsiteY144" fmla="*/ 320118 h 1214592"/>
                <a:gd name="connsiteX145" fmla="*/ 153176 w 610818"/>
                <a:gd name="connsiteY145" fmla="*/ 328452 h 1214592"/>
                <a:gd name="connsiteX146" fmla="*/ 147272 w 610818"/>
                <a:gd name="connsiteY146" fmla="*/ 335596 h 1214592"/>
                <a:gd name="connsiteX147" fmla="*/ 140748 w 610818"/>
                <a:gd name="connsiteY147" fmla="*/ 328750 h 1214592"/>
                <a:gd name="connsiteX148" fmla="*/ 135466 w 610818"/>
                <a:gd name="connsiteY148" fmla="*/ 327262 h 1214592"/>
                <a:gd name="connsiteX149" fmla="*/ 134844 w 610818"/>
                <a:gd name="connsiteY149" fmla="*/ 337085 h 1214592"/>
                <a:gd name="connsiteX150" fmla="*/ 129873 w 610818"/>
                <a:gd name="connsiteY150" fmla="*/ 333513 h 1214592"/>
                <a:gd name="connsiteX151" fmla="*/ 125523 w 610818"/>
                <a:gd name="connsiteY151" fmla="*/ 335894 h 1214592"/>
                <a:gd name="connsiteX152" fmla="*/ 130494 w 610818"/>
                <a:gd name="connsiteY152" fmla="*/ 350777 h 1214592"/>
                <a:gd name="connsiteX153" fmla="*/ 137330 w 610818"/>
                <a:gd name="connsiteY153" fmla="*/ 347205 h 1214592"/>
                <a:gd name="connsiteX154" fmla="*/ 144787 w 610818"/>
                <a:gd name="connsiteY154" fmla="*/ 354051 h 1214592"/>
                <a:gd name="connsiteX155" fmla="*/ 138573 w 610818"/>
                <a:gd name="connsiteY155" fmla="*/ 360302 h 1214592"/>
                <a:gd name="connsiteX156" fmla="*/ 149758 w 610818"/>
                <a:gd name="connsiteY156" fmla="*/ 374292 h 1214592"/>
                <a:gd name="connsiteX157" fmla="*/ 159079 w 610818"/>
                <a:gd name="connsiteY157" fmla="*/ 380841 h 1214592"/>
                <a:gd name="connsiteX158" fmla="*/ 165604 w 610818"/>
                <a:gd name="connsiteY158" fmla="*/ 376078 h 1214592"/>
                <a:gd name="connsiteX159" fmla="*/ 171818 w 610818"/>
                <a:gd name="connsiteY159" fmla="*/ 381139 h 1214592"/>
                <a:gd name="connsiteX160" fmla="*/ 164983 w 610818"/>
                <a:gd name="connsiteY160" fmla="*/ 386497 h 1214592"/>
                <a:gd name="connsiteX161" fmla="*/ 160322 w 610818"/>
                <a:gd name="connsiteY161" fmla="*/ 396022 h 1214592"/>
                <a:gd name="connsiteX162" fmla="*/ 186732 w 610818"/>
                <a:gd name="connsiteY162" fmla="*/ 384413 h 1214592"/>
                <a:gd name="connsiteX163" fmla="*/ 195742 w 610818"/>
                <a:gd name="connsiteY163" fmla="*/ 395129 h 1214592"/>
                <a:gd name="connsiteX164" fmla="*/ 183314 w 610818"/>
                <a:gd name="connsiteY164" fmla="*/ 389473 h 1214592"/>
                <a:gd name="connsiteX165" fmla="*/ 170265 w 610818"/>
                <a:gd name="connsiteY165" fmla="*/ 407333 h 1214592"/>
                <a:gd name="connsiteX166" fmla="*/ 173372 w 610818"/>
                <a:gd name="connsiteY166" fmla="*/ 422811 h 1214592"/>
                <a:gd name="connsiteX167" fmla="*/ 138262 w 610818"/>
                <a:gd name="connsiteY167" fmla="*/ 424300 h 1214592"/>
                <a:gd name="connsiteX168" fmla="*/ 184557 w 610818"/>
                <a:gd name="connsiteY168" fmla="*/ 437099 h 1214592"/>
                <a:gd name="connsiteX169" fmla="*/ 163118 w 610818"/>
                <a:gd name="connsiteY169" fmla="*/ 436207 h 1214592"/>
                <a:gd name="connsiteX170" fmla="*/ 153797 w 610818"/>
                <a:gd name="connsiteY170" fmla="*/ 436207 h 1214592"/>
                <a:gd name="connsiteX171" fmla="*/ 157526 w 610818"/>
                <a:gd name="connsiteY171" fmla="*/ 445434 h 1214592"/>
                <a:gd name="connsiteX172" fmla="*/ 165786 w 610818"/>
                <a:gd name="connsiteY172" fmla="*/ 454854 h 1214592"/>
                <a:gd name="connsiteX173" fmla="*/ 168711 w 610818"/>
                <a:gd name="connsiteY173" fmla="*/ 457638 h 1214592"/>
                <a:gd name="connsiteX174" fmla="*/ 197606 w 610818"/>
                <a:gd name="connsiteY174" fmla="*/ 441565 h 1214592"/>
                <a:gd name="connsiteX175" fmla="*/ 208792 w 610818"/>
                <a:gd name="connsiteY175" fmla="*/ 432635 h 1214592"/>
                <a:gd name="connsiteX176" fmla="*/ 217181 w 610818"/>
                <a:gd name="connsiteY176" fmla="*/ 428170 h 1214592"/>
                <a:gd name="connsiteX177" fmla="*/ 205995 w 610818"/>
                <a:gd name="connsiteY177" fmla="*/ 439779 h 1214592"/>
                <a:gd name="connsiteX178" fmla="*/ 218113 w 610818"/>
                <a:gd name="connsiteY178" fmla="*/ 442458 h 1214592"/>
                <a:gd name="connsiteX179" fmla="*/ 185489 w 610818"/>
                <a:gd name="connsiteY179" fmla="*/ 461210 h 1214592"/>
                <a:gd name="connsiteX180" fmla="*/ 198539 w 610818"/>
                <a:gd name="connsiteY180" fmla="*/ 470140 h 1214592"/>
                <a:gd name="connsiteX181" fmla="*/ 185489 w 610818"/>
                <a:gd name="connsiteY181" fmla="*/ 465675 h 1214592"/>
                <a:gd name="connsiteX182" fmla="*/ 169954 w 610818"/>
                <a:gd name="connsiteY182" fmla="*/ 479368 h 1214592"/>
                <a:gd name="connsiteX183" fmla="*/ 164050 w 610818"/>
                <a:gd name="connsiteY183" fmla="*/ 491572 h 1214592"/>
                <a:gd name="connsiteX184" fmla="*/ 166536 w 610818"/>
                <a:gd name="connsiteY184" fmla="*/ 498418 h 1214592"/>
                <a:gd name="connsiteX185" fmla="*/ 168711 w 610818"/>
                <a:gd name="connsiteY185" fmla="*/ 507050 h 1214592"/>
                <a:gd name="connsiteX186" fmla="*/ 164050 w 610818"/>
                <a:gd name="connsiteY186" fmla="*/ 507050 h 1214592"/>
                <a:gd name="connsiteX187" fmla="*/ 155040 w 610818"/>
                <a:gd name="connsiteY187" fmla="*/ 520148 h 1214592"/>
                <a:gd name="connsiteX188" fmla="*/ 164361 w 610818"/>
                <a:gd name="connsiteY188" fmla="*/ 513004 h 1214592"/>
                <a:gd name="connsiteX189" fmla="*/ 153797 w 610818"/>
                <a:gd name="connsiteY189" fmla="*/ 527292 h 1214592"/>
                <a:gd name="connsiteX190" fmla="*/ 161254 w 610818"/>
                <a:gd name="connsiteY190" fmla="*/ 525208 h 1214592"/>
                <a:gd name="connsiteX191" fmla="*/ 153797 w 610818"/>
                <a:gd name="connsiteY191" fmla="*/ 539793 h 1214592"/>
                <a:gd name="connsiteX192" fmla="*/ 164672 w 610818"/>
                <a:gd name="connsiteY192" fmla="*/ 541579 h 1214592"/>
                <a:gd name="connsiteX193" fmla="*/ 148826 w 610818"/>
                <a:gd name="connsiteY193" fmla="*/ 553784 h 1214592"/>
                <a:gd name="connsiteX194" fmla="*/ 139816 w 610818"/>
                <a:gd name="connsiteY194" fmla="*/ 578192 h 1214592"/>
                <a:gd name="connsiteX195" fmla="*/ 129562 w 610818"/>
                <a:gd name="connsiteY195" fmla="*/ 592480 h 1214592"/>
                <a:gd name="connsiteX196" fmla="*/ 151933 w 610818"/>
                <a:gd name="connsiteY196" fmla="*/ 588908 h 1214592"/>
                <a:gd name="connsiteX197" fmla="*/ 149137 w 610818"/>
                <a:gd name="connsiteY197" fmla="*/ 582657 h 1214592"/>
                <a:gd name="connsiteX198" fmla="*/ 162186 w 610818"/>
                <a:gd name="connsiteY198" fmla="*/ 564797 h 1214592"/>
                <a:gd name="connsiteX199" fmla="*/ 162186 w 610818"/>
                <a:gd name="connsiteY199" fmla="*/ 556760 h 1214592"/>
                <a:gd name="connsiteX200" fmla="*/ 165915 w 610818"/>
                <a:gd name="connsiteY200" fmla="*/ 549616 h 1214592"/>
                <a:gd name="connsiteX201" fmla="*/ 174925 w 610818"/>
                <a:gd name="connsiteY201" fmla="*/ 544854 h 1214592"/>
                <a:gd name="connsiteX202" fmla="*/ 174304 w 610818"/>
                <a:gd name="connsiteY202" fmla="*/ 516278 h 1214592"/>
                <a:gd name="connsiteX203" fmla="*/ 211588 w 610818"/>
                <a:gd name="connsiteY203" fmla="*/ 495144 h 1214592"/>
                <a:gd name="connsiteX204" fmla="*/ 176789 w 610818"/>
                <a:gd name="connsiteY204" fmla="*/ 529375 h 1214592"/>
                <a:gd name="connsiteX205" fmla="*/ 183003 w 610818"/>
                <a:gd name="connsiteY205" fmla="*/ 540984 h 1214592"/>
                <a:gd name="connsiteX206" fmla="*/ 187043 w 610818"/>
                <a:gd name="connsiteY206" fmla="*/ 546342 h 1214592"/>
                <a:gd name="connsiteX207" fmla="*/ 194499 w 610818"/>
                <a:gd name="connsiteY207" fmla="*/ 558248 h 1214592"/>
                <a:gd name="connsiteX208" fmla="*/ 198228 w 610818"/>
                <a:gd name="connsiteY208" fmla="*/ 541579 h 1214592"/>
                <a:gd name="connsiteX209" fmla="*/ 217492 w 610818"/>
                <a:gd name="connsiteY209" fmla="*/ 526101 h 1214592"/>
                <a:gd name="connsiteX210" fmla="*/ 223706 w 610818"/>
                <a:gd name="connsiteY210" fmla="*/ 537710 h 1214592"/>
                <a:gd name="connsiteX211" fmla="*/ 207549 w 610818"/>
                <a:gd name="connsiteY211" fmla="*/ 538007 h 1214592"/>
                <a:gd name="connsiteX212" fmla="*/ 206928 w 610818"/>
                <a:gd name="connsiteY212" fmla="*/ 554081 h 1214592"/>
                <a:gd name="connsiteX213" fmla="*/ 201335 w 610818"/>
                <a:gd name="connsiteY213" fmla="*/ 559439 h 1214592"/>
                <a:gd name="connsiteX214" fmla="*/ 216249 w 610818"/>
                <a:gd name="connsiteY214" fmla="*/ 588014 h 1214592"/>
                <a:gd name="connsiteX215" fmla="*/ 205063 w 610818"/>
                <a:gd name="connsiteY215" fmla="*/ 594265 h 1214592"/>
                <a:gd name="connsiteX216" fmla="*/ 192014 w 610818"/>
                <a:gd name="connsiteY216" fmla="*/ 615697 h 1214592"/>
                <a:gd name="connsiteX217" fmla="*/ 176168 w 610818"/>
                <a:gd name="connsiteY217" fmla="*/ 649035 h 1214592"/>
                <a:gd name="connsiteX218" fmla="*/ 172129 w 610818"/>
                <a:gd name="connsiteY218" fmla="*/ 647844 h 1214592"/>
                <a:gd name="connsiteX219" fmla="*/ 167779 w 610818"/>
                <a:gd name="connsiteY219" fmla="*/ 635640 h 1214592"/>
                <a:gd name="connsiteX220" fmla="*/ 164361 w 610818"/>
                <a:gd name="connsiteY220" fmla="*/ 654095 h 1214592"/>
                <a:gd name="connsiteX221" fmla="*/ 176479 w 610818"/>
                <a:gd name="connsiteY221" fmla="*/ 682076 h 1214592"/>
                <a:gd name="connsiteX222" fmla="*/ 181139 w 610818"/>
                <a:gd name="connsiteY222" fmla="*/ 657370 h 1214592"/>
                <a:gd name="connsiteX223" fmla="*/ 199471 w 610818"/>
                <a:gd name="connsiteY223" fmla="*/ 669574 h 1214592"/>
                <a:gd name="connsiteX224" fmla="*/ 211588 w 610818"/>
                <a:gd name="connsiteY224" fmla="*/ 683862 h 1214592"/>
                <a:gd name="connsiteX225" fmla="*/ 216249 w 610818"/>
                <a:gd name="connsiteY225" fmla="*/ 657072 h 1214592"/>
                <a:gd name="connsiteX226" fmla="*/ 231162 w 610818"/>
                <a:gd name="connsiteY226" fmla="*/ 677611 h 1214592"/>
                <a:gd name="connsiteX227" fmla="*/ 234891 w 610818"/>
                <a:gd name="connsiteY227" fmla="*/ 678503 h 1214592"/>
                <a:gd name="connsiteX228" fmla="*/ 238619 w 610818"/>
                <a:gd name="connsiteY228" fmla="*/ 671359 h 1214592"/>
                <a:gd name="connsiteX229" fmla="*/ 236755 w 610818"/>
                <a:gd name="connsiteY229" fmla="*/ 679396 h 1214592"/>
                <a:gd name="connsiteX230" fmla="*/ 242348 w 610818"/>
                <a:gd name="connsiteY230" fmla="*/ 680289 h 1214592"/>
                <a:gd name="connsiteX231" fmla="*/ 255397 w 610818"/>
                <a:gd name="connsiteY231" fmla="*/ 672252 h 1214592"/>
                <a:gd name="connsiteX232" fmla="*/ 270311 w 610818"/>
                <a:gd name="connsiteY232" fmla="*/ 673144 h 1214592"/>
                <a:gd name="connsiteX233" fmla="*/ 284293 w 610818"/>
                <a:gd name="connsiteY233" fmla="*/ 662428 h 1214592"/>
                <a:gd name="connsiteX234" fmla="*/ 296410 w 610818"/>
                <a:gd name="connsiteY234" fmla="*/ 666893 h 1214592"/>
                <a:gd name="connsiteX235" fmla="*/ 310081 w 610818"/>
                <a:gd name="connsiteY235" fmla="*/ 667191 h 1214592"/>
                <a:gd name="connsiteX236" fmla="*/ 302935 w 610818"/>
                <a:gd name="connsiteY236" fmla="*/ 674037 h 1214592"/>
                <a:gd name="connsiteX237" fmla="*/ 292060 w 610818"/>
                <a:gd name="connsiteY237" fmla="*/ 671358 h 1214592"/>
                <a:gd name="connsiteX238" fmla="*/ 291750 w 610818"/>
                <a:gd name="connsiteY238" fmla="*/ 677311 h 1214592"/>
                <a:gd name="connsiteX239" fmla="*/ 286157 w 610818"/>
                <a:gd name="connsiteY239" fmla="*/ 675525 h 1214592"/>
                <a:gd name="connsiteX240" fmla="*/ 258816 w 610818"/>
                <a:gd name="connsiteY240" fmla="*/ 715412 h 1214592"/>
                <a:gd name="connsiteX241" fmla="*/ 270001 w 610818"/>
                <a:gd name="connsiteY241" fmla="*/ 737737 h 1214592"/>
                <a:gd name="connsiteX242" fmla="*/ 274040 w 610818"/>
                <a:gd name="connsiteY242" fmla="*/ 754406 h 1214592"/>
                <a:gd name="connsiteX243" fmla="*/ 284293 w 610818"/>
                <a:gd name="connsiteY243" fmla="*/ 748155 h 1214592"/>
                <a:gd name="connsiteX244" fmla="*/ 279322 w 610818"/>
                <a:gd name="connsiteY244" fmla="*/ 770182 h 1214592"/>
                <a:gd name="connsiteX245" fmla="*/ 306353 w 610818"/>
                <a:gd name="connsiteY245" fmla="*/ 764824 h 1214592"/>
                <a:gd name="connsiteX246" fmla="*/ 299207 w 610818"/>
                <a:gd name="connsiteY246" fmla="*/ 778517 h 1214592"/>
                <a:gd name="connsiteX247" fmla="*/ 302935 w 610818"/>
                <a:gd name="connsiteY247" fmla="*/ 787447 h 1214592"/>
                <a:gd name="connsiteX248" fmla="*/ 284293 w 610818"/>
                <a:gd name="connsiteY248" fmla="*/ 809474 h 1214592"/>
                <a:gd name="connsiteX249" fmla="*/ 298275 w 610818"/>
                <a:gd name="connsiteY249" fmla="*/ 814236 h 1214592"/>
                <a:gd name="connsiteX250" fmla="*/ 286157 w 610818"/>
                <a:gd name="connsiteY250" fmla="*/ 818701 h 1214592"/>
                <a:gd name="connsiteX251" fmla="*/ 274972 w 610818"/>
                <a:gd name="connsiteY251" fmla="*/ 832096 h 1214592"/>
                <a:gd name="connsiteX252" fmla="*/ 279011 w 610818"/>
                <a:gd name="connsiteY252" fmla="*/ 848467 h 1214592"/>
                <a:gd name="connsiteX253" fmla="*/ 285225 w 610818"/>
                <a:gd name="connsiteY253" fmla="*/ 859779 h 1214592"/>
                <a:gd name="connsiteX254" fmla="*/ 291129 w 610818"/>
                <a:gd name="connsiteY254" fmla="*/ 862755 h 1214592"/>
                <a:gd name="connsiteX255" fmla="*/ 295789 w 610818"/>
                <a:gd name="connsiteY255" fmla="*/ 860374 h 1214592"/>
                <a:gd name="connsiteX256" fmla="*/ 297964 w 610818"/>
                <a:gd name="connsiteY256" fmla="*/ 861862 h 1214592"/>
                <a:gd name="connsiteX257" fmla="*/ 291129 w 610818"/>
                <a:gd name="connsiteY257" fmla="*/ 865732 h 1214592"/>
                <a:gd name="connsiteX258" fmla="*/ 281186 w 610818"/>
                <a:gd name="connsiteY258" fmla="*/ 862160 h 1214592"/>
                <a:gd name="connsiteX259" fmla="*/ 276215 w 610818"/>
                <a:gd name="connsiteY259" fmla="*/ 848170 h 1214592"/>
                <a:gd name="connsiteX260" fmla="*/ 266583 w 610818"/>
                <a:gd name="connsiteY260" fmla="*/ 849062 h 1214592"/>
                <a:gd name="connsiteX261" fmla="*/ 269379 w 610818"/>
                <a:gd name="connsiteY261" fmla="*/ 868708 h 1214592"/>
                <a:gd name="connsiteX262" fmla="*/ 257883 w 610818"/>
                <a:gd name="connsiteY262" fmla="*/ 857694 h 1214592"/>
                <a:gd name="connsiteX263" fmla="*/ 236756 w 610818"/>
                <a:gd name="connsiteY263" fmla="*/ 857992 h 1214592"/>
                <a:gd name="connsiteX264" fmla="*/ 219356 w 610818"/>
                <a:gd name="connsiteY264" fmla="*/ 849657 h 1214592"/>
                <a:gd name="connsiteX265" fmla="*/ 219046 w 610818"/>
                <a:gd name="connsiteY265" fmla="*/ 854717 h 1214592"/>
                <a:gd name="connsiteX266" fmla="*/ 198540 w 610818"/>
                <a:gd name="connsiteY266" fmla="*/ 858587 h 1214592"/>
                <a:gd name="connsiteX267" fmla="*/ 180519 w 610818"/>
                <a:gd name="connsiteY267" fmla="*/ 867517 h 1214592"/>
                <a:gd name="connsiteX268" fmla="*/ 178965 w 610818"/>
                <a:gd name="connsiteY268" fmla="*/ 874363 h 1214592"/>
                <a:gd name="connsiteX269" fmla="*/ 170266 w 610818"/>
                <a:gd name="connsiteY269" fmla="*/ 880614 h 1214592"/>
                <a:gd name="connsiteX270" fmla="*/ 150381 w 610818"/>
                <a:gd name="connsiteY270" fmla="*/ 889842 h 1214592"/>
                <a:gd name="connsiteX271" fmla="*/ 141681 w 610818"/>
                <a:gd name="connsiteY271" fmla="*/ 896688 h 1214592"/>
                <a:gd name="connsiteX272" fmla="*/ 143545 w 610818"/>
                <a:gd name="connsiteY272" fmla="*/ 899367 h 1214592"/>
                <a:gd name="connsiteX273" fmla="*/ 153798 w 610818"/>
                <a:gd name="connsiteY273" fmla="*/ 897283 h 1214592"/>
                <a:gd name="connsiteX274" fmla="*/ 160944 w 610818"/>
                <a:gd name="connsiteY274" fmla="*/ 901748 h 1214592"/>
                <a:gd name="connsiteX275" fmla="*/ 172751 w 610818"/>
                <a:gd name="connsiteY275" fmla="*/ 892521 h 1214592"/>
                <a:gd name="connsiteX276" fmla="*/ 186733 w 610818"/>
                <a:gd name="connsiteY276" fmla="*/ 898176 h 1214592"/>
                <a:gd name="connsiteX277" fmla="*/ 191704 w 610818"/>
                <a:gd name="connsiteY277" fmla="*/ 915738 h 1214592"/>
                <a:gd name="connsiteX278" fmla="*/ 183315 w 610818"/>
                <a:gd name="connsiteY278" fmla="*/ 930621 h 1214592"/>
                <a:gd name="connsiteX279" fmla="*/ 186422 w 610818"/>
                <a:gd name="connsiteY279" fmla="*/ 944612 h 1214592"/>
                <a:gd name="connsiteX280" fmla="*/ 151002 w 610818"/>
                <a:gd name="connsiteY280" fmla="*/ 973485 h 1214592"/>
                <a:gd name="connsiteX281" fmla="*/ 128631 w 610818"/>
                <a:gd name="connsiteY281" fmla="*/ 976759 h 1214592"/>
                <a:gd name="connsiteX282" fmla="*/ 106882 w 610818"/>
                <a:gd name="connsiteY282" fmla="*/ 984201 h 1214592"/>
                <a:gd name="connsiteX283" fmla="*/ 87618 w 610818"/>
                <a:gd name="connsiteY283" fmla="*/ 988070 h 1214592"/>
                <a:gd name="connsiteX284" fmla="*/ 75501 w 610818"/>
                <a:gd name="connsiteY284" fmla="*/ 993428 h 1214592"/>
                <a:gd name="connsiteX285" fmla="*/ 90725 w 610818"/>
                <a:gd name="connsiteY285" fmla="*/ 1004739 h 1214592"/>
                <a:gd name="connsiteX286" fmla="*/ 79540 w 610818"/>
                <a:gd name="connsiteY286" fmla="*/ 1011288 h 1214592"/>
                <a:gd name="connsiteX287" fmla="*/ 98493 w 610818"/>
                <a:gd name="connsiteY287" fmla="*/ 1018432 h 1214592"/>
                <a:gd name="connsiteX288" fmla="*/ 89483 w 610818"/>
                <a:gd name="connsiteY288" fmla="*/ 1021111 h 1214592"/>
                <a:gd name="connsiteX289" fmla="*/ 96629 w 610818"/>
                <a:gd name="connsiteY289" fmla="*/ 1029148 h 1214592"/>
                <a:gd name="connsiteX290" fmla="*/ 110300 w 610818"/>
                <a:gd name="connsiteY290" fmla="*/ 1027660 h 1214592"/>
                <a:gd name="connsiteX291" fmla="*/ 117446 w 610818"/>
                <a:gd name="connsiteY291" fmla="*/ 1022302 h 1214592"/>
                <a:gd name="connsiteX292" fmla="*/ 137952 w 610818"/>
                <a:gd name="connsiteY292" fmla="*/ 1022302 h 1214592"/>
                <a:gd name="connsiteX293" fmla="*/ 141681 w 610818"/>
                <a:gd name="connsiteY293" fmla="*/ 1018730 h 1214592"/>
                <a:gd name="connsiteX294" fmla="*/ 146341 w 610818"/>
                <a:gd name="connsiteY294" fmla="*/ 1032124 h 1214592"/>
                <a:gd name="connsiteX295" fmla="*/ 163119 w 610818"/>
                <a:gd name="connsiteY295" fmla="*/ 1035994 h 1214592"/>
                <a:gd name="connsiteX296" fmla="*/ 146341 w 610818"/>
                <a:gd name="connsiteY296" fmla="*/ 1045519 h 1214592"/>
                <a:gd name="connsiteX297" fmla="*/ 178965 w 610818"/>
                <a:gd name="connsiteY297" fmla="*/ 1046115 h 1214592"/>
                <a:gd name="connsiteX298" fmla="*/ 193568 w 610818"/>
                <a:gd name="connsiteY298" fmla="*/ 1073202 h 1214592"/>
                <a:gd name="connsiteX299" fmla="*/ 238620 w 610818"/>
                <a:gd name="connsiteY299" fmla="*/ 1065165 h 1214592"/>
                <a:gd name="connsiteX300" fmla="*/ 246388 w 610818"/>
                <a:gd name="connsiteY300" fmla="*/ 1068142 h 1214592"/>
                <a:gd name="connsiteX301" fmla="*/ 258505 w 610818"/>
                <a:gd name="connsiteY301" fmla="*/ 1064272 h 1214592"/>
                <a:gd name="connsiteX302" fmla="*/ 271555 w 610818"/>
                <a:gd name="connsiteY302" fmla="*/ 1068737 h 1214592"/>
                <a:gd name="connsiteX303" fmla="*/ 237999 w 610818"/>
                <a:gd name="connsiteY303" fmla="*/ 1085108 h 1214592"/>
                <a:gd name="connsiteX304" fmla="*/ 232406 w 610818"/>
                <a:gd name="connsiteY304" fmla="*/ 1103564 h 1214592"/>
                <a:gd name="connsiteX305" fmla="*/ 210968 w 610818"/>
                <a:gd name="connsiteY305" fmla="*/ 1103266 h 1214592"/>
                <a:gd name="connsiteX306" fmla="*/ 171508 w 610818"/>
                <a:gd name="connsiteY306" fmla="*/ 1091062 h 1214592"/>
                <a:gd name="connsiteX307" fmla="*/ 138263 w 610818"/>
                <a:gd name="connsiteY307" fmla="*/ 1097015 h 1214592"/>
                <a:gd name="connsiteX308" fmla="*/ 139506 w 610818"/>
                <a:gd name="connsiteY308" fmla="*/ 1105648 h 1214592"/>
                <a:gd name="connsiteX309" fmla="*/ 123660 w 610818"/>
                <a:gd name="connsiteY309" fmla="*/ 1111601 h 1214592"/>
                <a:gd name="connsiteX310" fmla="*/ 114650 w 610818"/>
                <a:gd name="connsiteY310" fmla="*/ 1104755 h 1214592"/>
                <a:gd name="connsiteX311" fmla="*/ 103464 w 610818"/>
                <a:gd name="connsiteY311" fmla="*/ 1131247 h 1214592"/>
                <a:gd name="connsiteX312" fmla="*/ 87929 w 610818"/>
                <a:gd name="connsiteY312" fmla="*/ 1141962 h 1214592"/>
                <a:gd name="connsiteX313" fmla="*/ 82336 w 610818"/>
                <a:gd name="connsiteY313" fmla="*/ 1149404 h 1214592"/>
                <a:gd name="connsiteX314" fmla="*/ 65248 w 610818"/>
                <a:gd name="connsiteY314" fmla="*/ 1153274 h 1214592"/>
                <a:gd name="connsiteX315" fmla="*/ 57169 w 610818"/>
                <a:gd name="connsiteY315" fmla="*/ 1165478 h 1214592"/>
                <a:gd name="connsiteX316" fmla="*/ 50645 w 610818"/>
                <a:gd name="connsiteY316" fmla="*/ 1167561 h 1214592"/>
                <a:gd name="connsiteX317" fmla="*/ 48470 w 610818"/>
                <a:gd name="connsiteY317" fmla="*/ 1172919 h 1214592"/>
                <a:gd name="connsiteX318" fmla="*/ 19574 w 610818"/>
                <a:gd name="connsiteY318" fmla="*/ 1184230 h 1214592"/>
                <a:gd name="connsiteX319" fmla="*/ 0 w 610818"/>
                <a:gd name="connsiteY319" fmla="*/ 1193458 h 1214592"/>
                <a:gd name="connsiteX320" fmla="*/ 7146 w 610818"/>
                <a:gd name="connsiteY320" fmla="*/ 1200602 h 1214592"/>
                <a:gd name="connsiteX321" fmla="*/ 18021 w 610818"/>
                <a:gd name="connsiteY321" fmla="*/ 1195839 h 1214592"/>
                <a:gd name="connsiteX322" fmla="*/ 28895 w 610818"/>
                <a:gd name="connsiteY322" fmla="*/ 1200602 h 1214592"/>
                <a:gd name="connsiteX323" fmla="*/ 36974 w 610818"/>
                <a:gd name="connsiteY323" fmla="*/ 1214592 h 1214592"/>
                <a:gd name="connsiteX324" fmla="*/ 49091 w 610818"/>
                <a:gd name="connsiteY324" fmla="*/ 1205960 h 1214592"/>
                <a:gd name="connsiteX325" fmla="*/ 48470 w 610818"/>
                <a:gd name="connsiteY325" fmla="*/ 1201495 h 1214592"/>
                <a:gd name="connsiteX326" fmla="*/ 70840 w 610818"/>
                <a:gd name="connsiteY326" fmla="*/ 1191374 h 1214592"/>
                <a:gd name="connsiteX327" fmla="*/ 77365 w 610818"/>
                <a:gd name="connsiteY327" fmla="*/ 1180361 h 1214592"/>
                <a:gd name="connsiteX328" fmla="*/ 117446 w 610818"/>
                <a:gd name="connsiteY328" fmla="*/ 1190481 h 1214592"/>
                <a:gd name="connsiteX329" fmla="*/ 119621 w 610818"/>
                <a:gd name="connsiteY329" fmla="*/ 1184826 h 1214592"/>
                <a:gd name="connsiteX330" fmla="*/ 120242 w 610818"/>
                <a:gd name="connsiteY330" fmla="*/ 1184826 h 1214592"/>
                <a:gd name="connsiteX331" fmla="*/ 158459 w 610818"/>
                <a:gd name="connsiteY331" fmla="*/ 1210127 h 1214592"/>
                <a:gd name="connsiteX332" fmla="*/ 187976 w 610818"/>
                <a:gd name="connsiteY332" fmla="*/ 1169050 h 1214592"/>
                <a:gd name="connsiteX333" fmla="*/ 247942 w 610818"/>
                <a:gd name="connsiteY333" fmla="*/ 1171729 h 1214592"/>
                <a:gd name="connsiteX334" fmla="*/ 260370 w 610818"/>
                <a:gd name="connsiteY334" fmla="*/ 1184528 h 1214592"/>
                <a:gd name="connsiteX335" fmla="*/ 262545 w 610818"/>
                <a:gd name="connsiteY335" fmla="*/ 1191374 h 1214592"/>
                <a:gd name="connsiteX336" fmla="*/ 266584 w 610818"/>
                <a:gd name="connsiteY336" fmla="*/ 1178277 h 1214592"/>
                <a:gd name="connsiteX337" fmla="*/ 287090 w 610818"/>
                <a:gd name="connsiteY337" fmla="*/ 1186016 h 1214592"/>
                <a:gd name="connsiteX338" fmla="*/ 292061 w 610818"/>
                <a:gd name="connsiteY338" fmla="*/ 1187207 h 1214592"/>
                <a:gd name="connsiteX339" fmla="*/ 302625 w 610818"/>
                <a:gd name="connsiteY339" fmla="*/ 1185123 h 1214592"/>
                <a:gd name="connsiteX340" fmla="*/ 295790 w 610818"/>
                <a:gd name="connsiteY340" fmla="*/ 1172622 h 1214592"/>
                <a:gd name="connsiteX341" fmla="*/ 350474 w 610818"/>
                <a:gd name="connsiteY341" fmla="*/ 1171431 h 1214592"/>
                <a:gd name="connsiteX342" fmla="*/ 345192 w 610818"/>
                <a:gd name="connsiteY342" fmla="*/ 1156846 h 1214592"/>
                <a:gd name="connsiteX343" fmla="*/ 364145 w 610818"/>
                <a:gd name="connsiteY343" fmla="*/ 1174705 h 1214592"/>
                <a:gd name="connsiteX344" fmla="*/ 368184 w 610818"/>
                <a:gd name="connsiteY344" fmla="*/ 1169645 h 1214592"/>
                <a:gd name="connsiteX345" fmla="*/ 370980 w 610818"/>
                <a:gd name="connsiteY345" fmla="*/ 1176194 h 1214592"/>
                <a:gd name="connsiteX346" fmla="*/ 376262 w 610818"/>
                <a:gd name="connsiteY346" fmla="*/ 1170538 h 1214592"/>
                <a:gd name="connsiteX347" fmla="*/ 375330 w 610818"/>
                <a:gd name="connsiteY347" fmla="*/ 1177384 h 1214592"/>
                <a:gd name="connsiteX348" fmla="*/ 380612 w 610818"/>
                <a:gd name="connsiteY348" fmla="*/ 1178277 h 1214592"/>
                <a:gd name="connsiteX349" fmla="*/ 386205 w 610818"/>
                <a:gd name="connsiteY349" fmla="*/ 1172026 h 1214592"/>
                <a:gd name="connsiteX350" fmla="*/ 384652 w 610818"/>
                <a:gd name="connsiteY350" fmla="*/ 1178277 h 1214592"/>
                <a:gd name="connsiteX351" fmla="*/ 435296 w 610818"/>
                <a:gd name="connsiteY351" fmla="*/ 1181254 h 1214592"/>
                <a:gd name="connsiteX352" fmla="*/ 474134 w 610818"/>
                <a:gd name="connsiteY352" fmla="*/ 1196137 h 1214592"/>
                <a:gd name="connsiteX353" fmla="*/ 483455 w 610818"/>
                <a:gd name="connsiteY353" fmla="*/ 1186314 h 1214592"/>
                <a:gd name="connsiteX354" fmla="*/ 509244 w 610818"/>
                <a:gd name="connsiteY354" fmla="*/ 1181254 h 1214592"/>
                <a:gd name="connsiteX355" fmla="*/ 530372 w 610818"/>
                <a:gd name="connsiteY355" fmla="*/ 1181551 h 1214592"/>
                <a:gd name="connsiteX356" fmla="*/ 535964 w 610818"/>
                <a:gd name="connsiteY356" fmla="*/ 1166965 h 1214592"/>
                <a:gd name="connsiteX357" fmla="*/ 567035 w 610818"/>
                <a:gd name="connsiteY357" fmla="*/ 1155654 h 1214592"/>
                <a:gd name="connsiteX358" fmla="*/ 566724 w 610818"/>
                <a:gd name="connsiteY358" fmla="*/ 1138985 h 1214592"/>
                <a:gd name="connsiteX359" fmla="*/ 570764 w 610818"/>
                <a:gd name="connsiteY359" fmla="*/ 1132139 h 1214592"/>
                <a:gd name="connsiteX360" fmla="*/ 531304 w 610818"/>
                <a:gd name="connsiteY360" fmla="*/ 1131543 h 1214592"/>
                <a:gd name="connsiteX361" fmla="*/ 518255 w 610818"/>
                <a:gd name="connsiteY361" fmla="*/ 1124995 h 1214592"/>
                <a:gd name="connsiteX362" fmla="*/ 506759 w 610818"/>
                <a:gd name="connsiteY362" fmla="*/ 1119339 h 1214592"/>
                <a:gd name="connsiteX363" fmla="*/ 512041 w 610818"/>
                <a:gd name="connsiteY363" fmla="*/ 1116660 h 1214592"/>
                <a:gd name="connsiteX364" fmla="*/ 518876 w 610818"/>
                <a:gd name="connsiteY364" fmla="*/ 1118148 h 1214592"/>
                <a:gd name="connsiteX365" fmla="*/ 517633 w 610818"/>
                <a:gd name="connsiteY365" fmla="*/ 1113684 h 1214592"/>
                <a:gd name="connsiteX366" fmla="*/ 501787 w 610818"/>
                <a:gd name="connsiteY366" fmla="*/ 1111005 h 1214592"/>
                <a:gd name="connsiteX367" fmla="*/ 498680 w 610818"/>
                <a:gd name="connsiteY367" fmla="*/ 1112493 h 1214592"/>
                <a:gd name="connsiteX368" fmla="*/ 491534 w 610818"/>
                <a:gd name="connsiteY368" fmla="*/ 1112790 h 1214592"/>
                <a:gd name="connsiteX369" fmla="*/ 500855 w 610818"/>
                <a:gd name="connsiteY369" fmla="*/ 1106837 h 1214592"/>
                <a:gd name="connsiteX370" fmla="*/ 536275 w 610818"/>
                <a:gd name="connsiteY370" fmla="*/ 1103562 h 1214592"/>
                <a:gd name="connsiteX371" fmla="*/ 539693 w 610818"/>
                <a:gd name="connsiteY371" fmla="*/ 1086000 h 1214592"/>
                <a:gd name="connsiteX372" fmla="*/ 521983 w 610818"/>
                <a:gd name="connsiteY372" fmla="*/ 1084214 h 1214592"/>
                <a:gd name="connsiteX373" fmla="*/ 544354 w 610818"/>
                <a:gd name="connsiteY373" fmla="*/ 1073796 h 1214592"/>
                <a:gd name="connsiteX374" fmla="*/ 548393 w 610818"/>
                <a:gd name="connsiteY374" fmla="*/ 1079452 h 1214592"/>
                <a:gd name="connsiteX375" fmla="*/ 554296 w 610818"/>
                <a:gd name="connsiteY375" fmla="*/ 1081238 h 1214592"/>
                <a:gd name="connsiteX376" fmla="*/ 560510 w 610818"/>
                <a:gd name="connsiteY376" fmla="*/ 1070224 h 1214592"/>
                <a:gd name="connsiteX377" fmla="*/ 565482 w 610818"/>
                <a:gd name="connsiteY377" fmla="*/ 1065759 h 1214592"/>
                <a:gd name="connsiteX378" fmla="*/ 555539 w 610818"/>
                <a:gd name="connsiteY378" fmla="*/ 1063378 h 1214592"/>
                <a:gd name="connsiteX379" fmla="*/ 556471 w 610818"/>
                <a:gd name="connsiteY379" fmla="*/ 1060104 h 1214592"/>
                <a:gd name="connsiteX380" fmla="*/ 572006 w 610818"/>
                <a:gd name="connsiteY380" fmla="*/ 1063973 h 1214592"/>
                <a:gd name="connsiteX381" fmla="*/ 585055 w 610818"/>
                <a:gd name="connsiteY381" fmla="*/ 1053257 h 1214592"/>
                <a:gd name="connsiteX382" fmla="*/ 596862 w 610818"/>
                <a:gd name="connsiteY382" fmla="*/ 1038077 h 1214592"/>
                <a:gd name="connsiteX383" fmla="*/ 609912 w 610818"/>
                <a:gd name="connsiteY383" fmla="*/ 1008013 h 1214592"/>
                <a:gd name="connsiteX384" fmla="*/ 535964 w 610818"/>
                <a:gd name="connsiteY384" fmla="*/ 940741 h 1214592"/>
                <a:gd name="connsiteX385" fmla="*/ 512661 w 610818"/>
                <a:gd name="connsiteY385" fmla="*/ 958601 h 1214592"/>
                <a:gd name="connsiteX386" fmla="*/ 502408 w 610818"/>
                <a:gd name="connsiteY386" fmla="*/ 953243 h 1214592"/>
                <a:gd name="connsiteX387" fmla="*/ 494951 w 610818"/>
                <a:gd name="connsiteY387" fmla="*/ 942527 h 1214592"/>
                <a:gd name="connsiteX388" fmla="*/ 486562 w 610818"/>
                <a:gd name="connsiteY388" fmla="*/ 941634 h 1214592"/>
                <a:gd name="connsiteX389" fmla="*/ 515769 w 610818"/>
                <a:gd name="connsiteY389" fmla="*/ 921096 h 1214592"/>
                <a:gd name="connsiteX390" fmla="*/ 498058 w 610818"/>
                <a:gd name="connsiteY390" fmla="*/ 866921 h 1214592"/>
                <a:gd name="connsiteX391" fmla="*/ 482213 w 610818"/>
                <a:gd name="connsiteY391" fmla="*/ 848764 h 1214592"/>
                <a:gd name="connsiteX392" fmla="*/ 468542 w 610818"/>
                <a:gd name="connsiteY392" fmla="*/ 844596 h 1214592"/>
                <a:gd name="connsiteX393" fmla="*/ 457667 w 610818"/>
                <a:gd name="connsiteY393" fmla="*/ 841917 h 1214592"/>
                <a:gd name="connsiteX394" fmla="*/ 449278 w 610818"/>
                <a:gd name="connsiteY394" fmla="*/ 842513 h 1214592"/>
                <a:gd name="connsiteX395" fmla="*/ 461706 w 610818"/>
                <a:gd name="connsiteY395" fmla="*/ 840131 h 1214592"/>
                <a:gd name="connsiteX396" fmla="*/ 483455 w 610818"/>
                <a:gd name="connsiteY396" fmla="*/ 841024 h 1214592"/>
                <a:gd name="connsiteX397" fmla="*/ 502408 w 610818"/>
                <a:gd name="connsiteY397" fmla="*/ 856800 h 1214592"/>
                <a:gd name="connsiteX398" fmla="*/ 508622 w 610818"/>
                <a:gd name="connsiteY398" fmla="*/ 857097 h 1214592"/>
                <a:gd name="connsiteX399" fmla="*/ 490912 w 610818"/>
                <a:gd name="connsiteY399" fmla="*/ 806792 h 1214592"/>
                <a:gd name="connsiteX400" fmla="*/ 501476 w 610818"/>
                <a:gd name="connsiteY400" fmla="*/ 799648 h 1214592"/>
                <a:gd name="connsiteX401" fmla="*/ 484077 w 610818"/>
                <a:gd name="connsiteY401" fmla="*/ 782086 h 1214592"/>
                <a:gd name="connsiteX402" fmla="*/ 475688 w 610818"/>
                <a:gd name="connsiteY402" fmla="*/ 759762 h 1214592"/>
                <a:gd name="connsiteX403" fmla="*/ 447414 w 610818"/>
                <a:gd name="connsiteY403" fmla="*/ 737437 h 1214592"/>
                <a:gd name="connsiteX404" fmla="*/ 437161 w 610818"/>
                <a:gd name="connsiteY404" fmla="*/ 730293 h 1214592"/>
                <a:gd name="connsiteX405" fmla="*/ 432500 w 610818"/>
                <a:gd name="connsiteY405" fmla="*/ 732972 h 1214592"/>
                <a:gd name="connsiteX406" fmla="*/ 417275 w 610818"/>
                <a:gd name="connsiteY406" fmla="*/ 645161 h 1214592"/>
                <a:gd name="connsiteX407" fmla="*/ 419140 w 610818"/>
                <a:gd name="connsiteY407" fmla="*/ 624027 h 1214592"/>
                <a:gd name="connsiteX408" fmla="*/ 417897 w 610818"/>
                <a:gd name="connsiteY408" fmla="*/ 614502 h 1214592"/>
                <a:gd name="connsiteX409" fmla="*/ 406401 w 610818"/>
                <a:gd name="connsiteY409" fmla="*/ 605275 h 1214592"/>
                <a:gd name="connsiteX410" fmla="*/ 392730 w 610818"/>
                <a:gd name="connsiteY410" fmla="*/ 576401 h 1214592"/>
                <a:gd name="connsiteX411" fmla="*/ 377195 w 610818"/>
                <a:gd name="connsiteY411" fmla="*/ 565685 h 1214592"/>
                <a:gd name="connsiteX412" fmla="*/ 350163 w 610818"/>
                <a:gd name="connsiteY412" fmla="*/ 546337 h 1214592"/>
                <a:gd name="connsiteX413" fmla="*/ 338357 w 610818"/>
                <a:gd name="connsiteY413" fmla="*/ 554970 h 1214592"/>
                <a:gd name="connsiteX414" fmla="*/ 318782 w 610818"/>
                <a:gd name="connsiteY414" fmla="*/ 549909 h 1214592"/>
                <a:gd name="connsiteX415" fmla="*/ 306665 w 610818"/>
                <a:gd name="connsiteY415" fmla="*/ 548719 h 1214592"/>
                <a:gd name="connsiteX416" fmla="*/ 307908 w 610818"/>
                <a:gd name="connsiteY416" fmla="*/ 542468 h 1214592"/>
                <a:gd name="connsiteX417" fmla="*/ 345192 w 610818"/>
                <a:gd name="connsiteY417" fmla="*/ 528477 h 1214592"/>
                <a:gd name="connsiteX418" fmla="*/ 367563 w 610818"/>
                <a:gd name="connsiteY418" fmla="*/ 522524 h 1214592"/>
                <a:gd name="connsiteX419" fmla="*/ 353271 w 610818"/>
                <a:gd name="connsiteY419" fmla="*/ 512106 h 1214592"/>
                <a:gd name="connsiteX420" fmla="*/ 356999 w 610818"/>
                <a:gd name="connsiteY420" fmla="*/ 502283 h 1214592"/>
                <a:gd name="connsiteX421" fmla="*/ 353890 w 610818"/>
                <a:gd name="connsiteY421" fmla="*/ 500800 h 1214592"/>
                <a:gd name="connsiteX422" fmla="*/ 333695 w 610818"/>
                <a:gd name="connsiteY422" fmla="*/ 504967 h 1214592"/>
                <a:gd name="connsiteX423" fmla="*/ 329966 w 610818"/>
                <a:gd name="connsiteY423" fmla="*/ 503776 h 1214592"/>
                <a:gd name="connsiteX424" fmla="*/ 340530 w 610818"/>
                <a:gd name="connsiteY424" fmla="*/ 497228 h 1214592"/>
                <a:gd name="connsiteX425" fmla="*/ 353269 w 610818"/>
                <a:gd name="connsiteY425" fmla="*/ 498418 h 1214592"/>
                <a:gd name="connsiteX426" fmla="*/ 358240 w 610818"/>
                <a:gd name="connsiteY426" fmla="*/ 497823 h 1214592"/>
                <a:gd name="connsiteX427" fmla="*/ 367872 w 610818"/>
                <a:gd name="connsiteY427" fmla="*/ 495739 h 1214592"/>
                <a:gd name="connsiteX428" fmla="*/ 382475 w 610818"/>
                <a:gd name="connsiteY428" fmla="*/ 486809 h 1214592"/>
                <a:gd name="connsiteX429" fmla="*/ 380611 w 610818"/>
                <a:gd name="connsiteY429" fmla="*/ 481749 h 1214592"/>
                <a:gd name="connsiteX430" fmla="*/ 385271 w 610818"/>
                <a:gd name="connsiteY430" fmla="*/ 474010 h 1214592"/>
                <a:gd name="connsiteX431" fmla="*/ 401428 w 610818"/>
                <a:gd name="connsiteY431" fmla="*/ 462699 h 1214592"/>
                <a:gd name="connsiteX432" fmla="*/ 410749 w 610818"/>
                <a:gd name="connsiteY432" fmla="*/ 444839 h 1214592"/>
                <a:gd name="connsiteX433" fmla="*/ 420070 w 610818"/>
                <a:gd name="connsiteY433" fmla="*/ 425193 h 1214592"/>
                <a:gd name="connsiteX434" fmla="*/ 427527 w 610818"/>
                <a:gd name="connsiteY434" fmla="*/ 412096 h 1214592"/>
                <a:gd name="connsiteX435" fmla="*/ 444616 w 610818"/>
                <a:gd name="connsiteY435" fmla="*/ 395427 h 1214592"/>
                <a:gd name="connsiteX436" fmla="*/ 443062 w 610818"/>
                <a:gd name="connsiteY436" fmla="*/ 379055 h 1214592"/>
                <a:gd name="connsiteX437" fmla="*/ 406710 w 610818"/>
                <a:gd name="connsiteY437" fmla="*/ 366554 h 1214592"/>
                <a:gd name="connsiteX438" fmla="*/ 379990 w 610818"/>
                <a:gd name="connsiteY438" fmla="*/ 360005 h 1214592"/>
                <a:gd name="connsiteX439" fmla="*/ 362901 w 610818"/>
                <a:gd name="connsiteY439" fmla="*/ 359112 h 1214592"/>
                <a:gd name="connsiteX440" fmla="*/ 352337 w 610818"/>
                <a:gd name="connsiteY440" fmla="*/ 351373 h 1214592"/>
                <a:gd name="connsiteX441" fmla="*/ 313499 w 610818"/>
                <a:gd name="connsiteY441" fmla="*/ 360303 h 1214592"/>
                <a:gd name="connsiteX442" fmla="*/ 300760 w 610818"/>
                <a:gd name="connsiteY442" fmla="*/ 358517 h 1214592"/>
                <a:gd name="connsiteX443" fmla="*/ 304799 w 610818"/>
                <a:gd name="connsiteY443" fmla="*/ 361494 h 1214592"/>
                <a:gd name="connsiteX444" fmla="*/ 286778 w 610818"/>
                <a:gd name="connsiteY444" fmla="*/ 367745 h 1214592"/>
                <a:gd name="connsiteX445" fmla="*/ 307906 w 610818"/>
                <a:gd name="connsiteY445" fmla="*/ 350778 h 1214592"/>
                <a:gd name="connsiteX446" fmla="*/ 298585 w 610818"/>
                <a:gd name="connsiteY446" fmla="*/ 349885 h 1214592"/>
                <a:gd name="connsiteX447" fmla="*/ 296100 w 610818"/>
                <a:gd name="connsiteY447" fmla="*/ 347802 h 1214592"/>
                <a:gd name="connsiteX448" fmla="*/ 285846 w 610818"/>
                <a:gd name="connsiteY448" fmla="*/ 351671 h 1214592"/>
                <a:gd name="connsiteX449" fmla="*/ 288021 w 610818"/>
                <a:gd name="connsiteY449" fmla="*/ 345421 h 1214592"/>
                <a:gd name="connsiteX450" fmla="*/ 299828 w 610818"/>
                <a:gd name="connsiteY450" fmla="*/ 344825 h 1214592"/>
                <a:gd name="connsiteX451" fmla="*/ 309460 w 610818"/>
                <a:gd name="connsiteY451" fmla="*/ 342444 h 1214592"/>
                <a:gd name="connsiteX452" fmla="*/ 309460 w 610818"/>
                <a:gd name="connsiteY452" fmla="*/ 346909 h 1214592"/>
                <a:gd name="connsiteX453" fmla="*/ 322509 w 610818"/>
                <a:gd name="connsiteY453" fmla="*/ 335300 h 1214592"/>
                <a:gd name="connsiteX454" fmla="*/ 331209 w 610818"/>
                <a:gd name="connsiteY454" fmla="*/ 329644 h 1214592"/>
                <a:gd name="connsiteX455" fmla="*/ 303246 w 610818"/>
                <a:gd name="connsiteY455" fmla="*/ 328156 h 1214592"/>
                <a:gd name="connsiteX456" fmla="*/ 312878 w 610818"/>
                <a:gd name="connsiteY456" fmla="*/ 326370 h 1214592"/>
                <a:gd name="connsiteX457" fmla="*/ 322509 w 610818"/>
                <a:gd name="connsiteY457" fmla="*/ 312975 h 1214592"/>
                <a:gd name="connsiteX458" fmla="*/ 344880 w 610818"/>
                <a:gd name="connsiteY458" fmla="*/ 300771 h 1214592"/>
                <a:gd name="connsiteX459" fmla="*/ 368183 w 610818"/>
                <a:gd name="connsiteY459" fmla="*/ 283507 h 1214592"/>
                <a:gd name="connsiteX460" fmla="*/ 388689 w 610818"/>
                <a:gd name="connsiteY460" fmla="*/ 273386 h 1214592"/>
                <a:gd name="connsiteX461" fmla="*/ 386825 w 610818"/>
                <a:gd name="connsiteY461" fmla="*/ 259396 h 1214592"/>
                <a:gd name="connsiteX462" fmla="*/ 397389 w 610818"/>
                <a:gd name="connsiteY462" fmla="*/ 240941 h 1214592"/>
                <a:gd name="connsiteX463" fmla="*/ 379368 w 610818"/>
                <a:gd name="connsiteY463" fmla="*/ 238262 h 1214592"/>
                <a:gd name="connsiteX464" fmla="*/ 374708 w 610818"/>
                <a:gd name="connsiteY464" fmla="*/ 245108 h 1214592"/>
                <a:gd name="connsiteX465" fmla="*/ 358551 w 610818"/>
                <a:gd name="connsiteY465" fmla="*/ 238857 h 1214592"/>
                <a:gd name="connsiteX466" fmla="*/ 341152 w 610818"/>
                <a:gd name="connsiteY466" fmla="*/ 240941 h 1214592"/>
                <a:gd name="connsiteX467" fmla="*/ 331520 w 610818"/>
                <a:gd name="connsiteY467" fmla="*/ 237071 h 1214592"/>
                <a:gd name="connsiteX468" fmla="*/ 311013 w 610818"/>
                <a:gd name="connsiteY468" fmla="*/ 239155 h 1214592"/>
                <a:gd name="connsiteX469" fmla="*/ 300449 w 610818"/>
                <a:gd name="connsiteY469" fmla="*/ 246001 h 1214592"/>
                <a:gd name="connsiteX470" fmla="*/ 301692 w 610818"/>
                <a:gd name="connsiteY470" fmla="*/ 233797 h 1214592"/>
                <a:gd name="connsiteX471" fmla="*/ 290507 w 610818"/>
                <a:gd name="connsiteY471" fmla="*/ 232309 h 1214592"/>
                <a:gd name="connsiteX472" fmla="*/ 278389 w 610818"/>
                <a:gd name="connsiteY472" fmla="*/ 224569 h 1214592"/>
                <a:gd name="connsiteX473" fmla="*/ 270000 w 610818"/>
                <a:gd name="connsiteY473" fmla="*/ 220402 h 1214592"/>
                <a:gd name="connsiteX474" fmla="*/ 85132 w 610818"/>
                <a:gd name="connsiteY474" fmla="*/ 301663 h 1214592"/>
                <a:gd name="connsiteX475" fmla="*/ 79539 w 610818"/>
                <a:gd name="connsiteY475" fmla="*/ 305830 h 1214592"/>
                <a:gd name="connsiteX476" fmla="*/ 85442 w 610818"/>
                <a:gd name="connsiteY476" fmla="*/ 315951 h 1214592"/>
                <a:gd name="connsiteX477" fmla="*/ 82957 w 610818"/>
                <a:gd name="connsiteY477" fmla="*/ 326369 h 1214592"/>
                <a:gd name="connsiteX478" fmla="*/ 75189 w 610818"/>
                <a:gd name="connsiteY478" fmla="*/ 349289 h 1214592"/>
                <a:gd name="connsiteX479" fmla="*/ 78607 w 610818"/>
                <a:gd name="connsiteY479" fmla="*/ 367744 h 1214592"/>
                <a:gd name="connsiteX480" fmla="*/ 84200 w 610818"/>
                <a:gd name="connsiteY480" fmla="*/ 366256 h 1214592"/>
                <a:gd name="connsiteX481" fmla="*/ 86064 w 610818"/>
                <a:gd name="connsiteY481" fmla="*/ 354647 h 1214592"/>
                <a:gd name="connsiteX482" fmla="*/ 91035 w 610818"/>
                <a:gd name="connsiteY482" fmla="*/ 345122 h 1214592"/>
                <a:gd name="connsiteX483" fmla="*/ 88239 w 610818"/>
                <a:gd name="connsiteY483" fmla="*/ 334704 h 1214592"/>
                <a:gd name="connsiteX484" fmla="*/ 94764 w 610818"/>
                <a:gd name="connsiteY484" fmla="*/ 336192 h 1214592"/>
                <a:gd name="connsiteX485" fmla="*/ 96938 w 610818"/>
                <a:gd name="connsiteY485" fmla="*/ 330239 h 1214592"/>
                <a:gd name="connsiteX486" fmla="*/ 104085 w 610818"/>
                <a:gd name="connsiteY486" fmla="*/ 321011 h 1214592"/>
                <a:gd name="connsiteX487" fmla="*/ 103774 w 610818"/>
                <a:gd name="connsiteY487" fmla="*/ 313570 h 1214592"/>
                <a:gd name="connsiteX488" fmla="*/ 107814 w 610818"/>
                <a:gd name="connsiteY488" fmla="*/ 313570 h 1214592"/>
                <a:gd name="connsiteX489" fmla="*/ 110610 w 610818"/>
                <a:gd name="connsiteY489" fmla="*/ 308212 h 1214592"/>
                <a:gd name="connsiteX490" fmla="*/ 105328 w 610818"/>
                <a:gd name="connsiteY490" fmla="*/ 308212 h 1214592"/>
                <a:gd name="connsiteX491" fmla="*/ 103153 w 610818"/>
                <a:gd name="connsiteY491" fmla="*/ 303747 h 1214592"/>
                <a:gd name="connsiteX492" fmla="*/ 97250 w 610818"/>
                <a:gd name="connsiteY492" fmla="*/ 304342 h 1214592"/>
                <a:gd name="connsiteX493" fmla="*/ 89482 w 610818"/>
                <a:gd name="connsiteY493" fmla="*/ 302854 h 1214592"/>
                <a:gd name="connsiteX494" fmla="*/ 85132 w 610818"/>
                <a:gd name="connsiteY494" fmla="*/ 301663 h 1214592"/>
                <a:gd name="connsiteX495" fmla="*/ 178964 w 610818"/>
                <a:gd name="connsiteY495" fmla="*/ 335894 h 1214592"/>
                <a:gd name="connsiteX496" fmla="*/ 173372 w 610818"/>
                <a:gd name="connsiteY496" fmla="*/ 342443 h 1214592"/>
                <a:gd name="connsiteX497" fmla="*/ 167158 w 610818"/>
                <a:gd name="connsiteY497" fmla="*/ 351075 h 1214592"/>
                <a:gd name="connsiteX498" fmla="*/ 167158 w 610818"/>
                <a:gd name="connsiteY498" fmla="*/ 359410 h 1214592"/>
                <a:gd name="connsiteX499" fmla="*/ 171197 w 610818"/>
                <a:gd name="connsiteY499" fmla="*/ 354647 h 1214592"/>
                <a:gd name="connsiteX500" fmla="*/ 175547 w 610818"/>
                <a:gd name="connsiteY500" fmla="*/ 346015 h 1214592"/>
                <a:gd name="connsiteX501" fmla="*/ 178964 w 610818"/>
                <a:gd name="connsiteY501" fmla="*/ 336490 h 1214592"/>
                <a:gd name="connsiteX502" fmla="*/ 178964 w 610818"/>
                <a:gd name="connsiteY502" fmla="*/ 335894 h 1214592"/>
                <a:gd name="connsiteX503" fmla="*/ 122727 w 610818"/>
                <a:gd name="connsiteY503" fmla="*/ 426979 h 1214592"/>
                <a:gd name="connsiteX504" fmla="*/ 115270 w 610818"/>
                <a:gd name="connsiteY504" fmla="*/ 428765 h 1214592"/>
                <a:gd name="connsiteX505" fmla="*/ 104085 w 610818"/>
                <a:gd name="connsiteY505" fmla="*/ 437695 h 1214592"/>
                <a:gd name="connsiteX506" fmla="*/ 118688 w 610818"/>
                <a:gd name="connsiteY506" fmla="*/ 434123 h 1214592"/>
                <a:gd name="connsiteX507" fmla="*/ 122727 w 610818"/>
                <a:gd name="connsiteY507" fmla="*/ 426979 h 1214592"/>
                <a:gd name="connsiteX508" fmla="*/ 138262 w 610818"/>
                <a:gd name="connsiteY508" fmla="*/ 434421 h 1214592"/>
                <a:gd name="connsiteX509" fmla="*/ 123348 w 610818"/>
                <a:gd name="connsiteY509" fmla="*/ 443946 h 1214592"/>
                <a:gd name="connsiteX510" fmla="*/ 137951 w 610818"/>
                <a:gd name="connsiteY510" fmla="*/ 451983 h 1214592"/>
                <a:gd name="connsiteX511" fmla="*/ 133291 w 610818"/>
                <a:gd name="connsiteY511" fmla="*/ 451686 h 1214592"/>
                <a:gd name="connsiteX512" fmla="*/ 125523 w 610818"/>
                <a:gd name="connsiteY512" fmla="*/ 449900 h 1214592"/>
                <a:gd name="connsiteX513" fmla="*/ 132048 w 610818"/>
                <a:gd name="connsiteY513" fmla="*/ 454960 h 1214592"/>
                <a:gd name="connsiteX514" fmla="*/ 146030 w 610818"/>
                <a:gd name="connsiteY514" fmla="*/ 454365 h 1214592"/>
                <a:gd name="connsiteX515" fmla="*/ 136087 w 610818"/>
                <a:gd name="connsiteY515" fmla="*/ 457937 h 1214592"/>
                <a:gd name="connsiteX516" fmla="*/ 133912 w 610818"/>
                <a:gd name="connsiteY516" fmla="*/ 460318 h 1214592"/>
                <a:gd name="connsiteX517" fmla="*/ 129562 w 610818"/>
                <a:gd name="connsiteY517" fmla="*/ 463294 h 1214592"/>
                <a:gd name="connsiteX518" fmla="*/ 128941 w 610818"/>
                <a:gd name="connsiteY518" fmla="*/ 466569 h 1214592"/>
                <a:gd name="connsiteX519" fmla="*/ 135155 w 610818"/>
                <a:gd name="connsiteY519" fmla="*/ 466866 h 1214592"/>
                <a:gd name="connsiteX520" fmla="*/ 143233 w 610818"/>
                <a:gd name="connsiteY520" fmla="*/ 466569 h 1214592"/>
                <a:gd name="connsiteX521" fmla="*/ 127387 w 610818"/>
                <a:gd name="connsiteY521" fmla="*/ 468652 h 1214592"/>
                <a:gd name="connsiteX522" fmla="*/ 125834 w 610818"/>
                <a:gd name="connsiteY522" fmla="*/ 467760 h 1214592"/>
                <a:gd name="connsiteX523" fmla="*/ 116513 w 610818"/>
                <a:gd name="connsiteY523" fmla="*/ 468355 h 1214592"/>
                <a:gd name="connsiteX524" fmla="*/ 120241 w 610818"/>
                <a:gd name="connsiteY524" fmla="*/ 475797 h 1214592"/>
                <a:gd name="connsiteX525" fmla="*/ 141680 w 610818"/>
                <a:gd name="connsiteY525" fmla="*/ 476094 h 1214592"/>
                <a:gd name="connsiteX526" fmla="*/ 155351 w 610818"/>
                <a:gd name="connsiteY526" fmla="*/ 471927 h 1214592"/>
                <a:gd name="connsiteX527" fmla="*/ 151001 w 610818"/>
                <a:gd name="connsiteY527" fmla="*/ 476987 h 1214592"/>
                <a:gd name="connsiteX528" fmla="*/ 172439 w 610818"/>
                <a:gd name="connsiteY528" fmla="*/ 462997 h 1214592"/>
                <a:gd name="connsiteX529" fmla="*/ 169719 w 610818"/>
                <a:gd name="connsiteY529" fmla="*/ 458811 h 1214592"/>
                <a:gd name="connsiteX530" fmla="*/ 151334 w 610818"/>
                <a:gd name="connsiteY530" fmla="*/ 438465 h 1214592"/>
                <a:gd name="connsiteX531" fmla="*/ 138262 w 610818"/>
                <a:gd name="connsiteY531" fmla="*/ 434421 h 1214592"/>
                <a:gd name="connsiteX532" fmla="*/ 156594 w 610818"/>
                <a:gd name="connsiteY532" fmla="*/ 499311 h 1214592"/>
                <a:gd name="connsiteX533" fmla="*/ 134844 w 610818"/>
                <a:gd name="connsiteY533" fmla="*/ 511218 h 1214592"/>
                <a:gd name="connsiteX534" fmla="*/ 135466 w 610818"/>
                <a:gd name="connsiteY534" fmla="*/ 515385 h 1214592"/>
                <a:gd name="connsiteX535" fmla="*/ 133602 w 610818"/>
                <a:gd name="connsiteY535" fmla="*/ 516873 h 1214592"/>
                <a:gd name="connsiteX536" fmla="*/ 126145 w 610818"/>
                <a:gd name="connsiteY536" fmla="*/ 521041 h 1214592"/>
                <a:gd name="connsiteX537" fmla="*/ 123970 w 610818"/>
                <a:gd name="connsiteY537" fmla="*/ 519552 h 1214592"/>
                <a:gd name="connsiteX538" fmla="*/ 118066 w 610818"/>
                <a:gd name="connsiteY538" fmla="*/ 517171 h 1214592"/>
                <a:gd name="connsiteX539" fmla="*/ 107813 w 610818"/>
                <a:gd name="connsiteY539" fmla="*/ 523422 h 1214592"/>
                <a:gd name="connsiteX540" fmla="*/ 109677 w 610818"/>
                <a:gd name="connsiteY540" fmla="*/ 519552 h 1214592"/>
                <a:gd name="connsiteX541" fmla="*/ 105638 w 610818"/>
                <a:gd name="connsiteY541" fmla="*/ 519850 h 1214592"/>
                <a:gd name="connsiteX542" fmla="*/ 97560 w 610818"/>
                <a:gd name="connsiteY542" fmla="*/ 524314 h 1214592"/>
                <a:gd name="connsiteX543" fmla="*/ 95074 w 610818"/>
                <a:gd name="connsiteY543" fmla="*/ 532351 h 1214592"/>
                <a:gd name="connsiteX544" fmla="*/ 91035 w 610818"/>
                <a:gd name="connsiteY544" fmla="*/ 540091 h 1214592"/>
                <a:gd name="connsiteX545" fmla="*/ 100046 w 610818"/>
                <a:gd name="connsiteY545" fmla="*/ 537114 h 1214592"/>
                <a:gd name="connsiteX546" fmla="*/ 105949 w 610818"/>
                <a:gd name="connsiteY546" fmla="*/ 531458 h 1214592"/>
                <a:gd name="connsiteX547" fmla="*/ 107813 w 610818"/>
                <a:gd name="connsiteY547" fmla="*/ 534733 h 1214592"/>
                <a:gd name="connsiteX548" fmla="*/ 103153 w 610818"/>
                <a:gd name="connsiteY548" fmla="*/ 538305 h 1214592"/>
                <a:gd name="connsiteX549" fmla="*/ 107192 w 610818"/>
                <a:gd name="connsiteY549" fmla="*/ 543960 h 1214592"/>
                <a:gd name="connsiteX550" fmla="*/ 100667 w 610818"/>
                <a:gd name="connsiteY550" fmla="*/ 549616 h 1214592"/>
                <a:gd name="connsiteX551" fmla="*/ 105327 w 610818"/>
                <a:gd name="connsiteY551" fmla="*/ 554676 h 1214592"/>
                <a:gd name="connsiteX552" fmla="*/ 110299 w 610818"/>
                <a:gd name="connsiteY552" fmla="*/ 550509 h 1214592"/>
                <a:gd name="connsiteX553" fmla="*/ 121484 w 610818"/>
                <a:gd name="connsiteY553" fmla="*/ 549913 h 1214592"/>
                <a:gd name="connsiteX554" fmla="*/ 125213 w 610818"/>
                <a:gd name="connsiteY554" fmla="*/ 541579 h 1214592"/>
                <a:gd name="connsiteX555" fmla="*/ 123970 w 610818"/>
                <a:gd name="connsiteY555" fmla="*/ 535626 h 1214592"/>
                <a:gd name="connsiteX556" fmla="*/ 125523 w 610818"/>
                <a:gd name="connsiteY556" fmla="*/ 532649 h 1214592"/>
                <a:gd name="connsiteX557" fmla="*/ 132669 w 610818"/>
                <a:gd name="connsiteY557" fmla="*/ 534137 h 1214592"/>
                <a:gd name="connsiteX558" fmla="*/ 135776 w 610818"/>
                <a:gd name="connsiteY558" fmla="*/ 528779 h 1214592"/>
                <a:gd name="connsiteX559" fmla="*/ 155661 w 610818"/>
                <a:gd name="connsiteY559" fmla="*/ 506752 h 1214592"/>
                <a:gd name="connsiteX560" fmla="*/ 156593 w 610818"/>
                <a:gd name="connsiteY560" fmla="*/ 499311 h 1214592"/>
                <a:gd name="connsiteX561" fmla="*/ 175547 w 610818"/>
                <a:gd name="connsiteY561" fmla="*/ 553486 h 1214592"/>
                <a:gd name="connsiteX562" fmla="*/ 168090 w 610818"/>
                <a:gd name="connsiteY562" fmla="*/ 558546 h 1214592"/>
                <a:gd name="connsiteX563" fmla="*/ 166536 w 610818"/>
                <a:gd name="connsiteY563" fmla="*/ 568964 h 1214592"/>
                <a:gd name="connsiteX564" fmla="*/ 164983 w 610818"/>
                <a:gd name="connsiteY564" fmla="*/ 574918 h 1214592"/>
                <a:gd name="connsiteX565" fmla="*/ 167158 w 610818"/>
                <a:gd name="connsiteY565" fmla="*/ 579978 h 1214592"/>
                <a:gd name="connsiteX566" fmla="*/ 176168 w 610818"/>
                <a:gd name="connsiteY566" fmla="*/ 587122 h 1214592"/>
                <a:gd name="connsiteX567" fmla="*/ 183625 w 610818"/>
                <a:gd name="connsiteY567" fmla="*/ 580573 h 1214592"/>
                <a:gd name="connsiteX568" fmla="*/ 182693 w 610818"/>
                <a:gd name="connsiteY568" fmla="*/ 568964 h 1214592"/>
                <a:gd name="connsiteX569" fmla="*/ 180208 w 610818"/>
                <a:gd name="connsiteY569" fmla="*/ 555569 h 1214592"/>
                <a:gd name="connsiteX570" fmla="*/ 175547 w 610818"/>
                <a:gd name="connsiteY570" fmla="*/ 553486 h 1214592"/>
                <a:gd name="connsiteX571" fmla="*/ 178964 w 610818"/>
                <a:gd name="connsiteY571" fmla="*/ 831801 h 1214592"/>
                <a:gd name="connsiteX572" fmla="*/ 175236 w 610818"/>
                <a:gd name="connsiteY572" fmla="*/ 832098 h 1214592"/>
                <a:gd name="connsiteX573" fmla="*/ 168090 w 610818"/>
                <a:gd name="connsiteY573" fmla="*/ 841921 h 1214592"/>
                <a:gd name="connsiteX574" fmla="*/ 178654 w 610818"/>
                <a:gd name="connsiteY574" fmla="*/ 864543 h 1214592"/>
                <a:gd name="connsiteX575" fmla="*/ 205685 w 610818"/>
                <a:gd name="connsiteY575" fmla="*/ 850553 h 1214592"/>
                <a:gd name="connsiteX576" fmla="*/ 195121 w 610818"/>
                <a:gd name="connsiteY576" fmla="*/ 849362 h 1214592"/>
                <a:gd name="connsiteX577" fmla="*/ 191703 w 610818"/>
                <a:gd name="connsiteY577" fmla="*/ 836563 h 1214592"/>
                <a:gd name="connsiteX578" fmla="*/ 178964 w 610818"/>
                <a:gd name="connsiteY578" fmla="*/ 831800 h 1214592"/>
                <a:gd name="connsiteX579" fmla="*/ 161565 w 610818"/>
                <a:gd name="connsiteY579" fmla="*/ 839837 h 1214592"/>
                <a:gd name="connsiteX580" fmla="*/ 160633 w 610818"/>
                <a:gd name="connsiteY580" fmla="*/ 840730 h 1214592"/>
                <a:gd name="connsiteX581" fmla="*/ 161876 w 610818"/>
                <a:gd name="connsiteY581" fmla="*/ 844302 h 1214592"/>
                <a:gd name="connsiteX582" fmla="*/ 164983 w 610818"/>
                <a:gd name="connsiteY582" fmla="*/ 849362 h 1214592"/>
                <a:gd name="connsiteX583" fmla="*/ 167779 w 610818"/>
                <a:gd name="connsiteY583" fmla="*/ 848767 h 1214592"/>
                <a:gd name="connsiteX584" fmla="*/ 164672 w 610818"/>
                <a:gd name="connsiteY584" fmla="*/ 841623 h 1214592"/>
                <a:gd name="connsiteX585" fmla="*/ 161565 w 610818"/>
                <a:gd name="connsiteY585" fmla="*/ 839837 h 1214592"/>
                <a:gd name="connsiteX586" fmla="*/ 523845 w 610818"/>
                <a:gd name="connsiteY586" fmla="*/ 1118450 h 1214592"/>
                <a:gd name="connsiteX587" fmla="*/ 521360 w 610818"/>
                <a:gd name="connsiteY587" fmla="*/ 1122915 h 1214592"/>
                <a:gd name="connsiteX588" fmla="*/ 528817 w 610818"/>
                <a:gd name="connsiteY588" fmla="*/ 1127082 h 1214592"/>
                <a:gd name="connsiteX589" fmla="*/ 534720 w 610818"/>
                <a:gd name="connsiteY589" fmla="*/ 1125891 h 1214592"/>
                <a:gd name="connsiteX590" fmla="*/ 523845 w 610818"/>
                <a:gd name="connsiteY590" fmla="*/ 1118450 h 1214592"/>
                <a:gd name="connsiteX591" fmla="*/ 354201 w 610818"/>
                <a:gd name="connsiteY591" fmla="*/ 1175899 h 1214592"/>
                <a:gd name="connsiteX592" fmla="*/ 349851 w 610818"/>
                <a:gd name="connsiteY592" fmla="*/ 1178280 h 1214592"/>
                <a:gd name="connsiteX593" fmla="*/ 337734 w 610818"/>
                <a:gd name="connsiteY593" fmla="*/ 1180959 h 1214592"/>
                <a:gd name="connsiteX594" fmla="*/ 331830 w 610818"/>
                <a:gd name="connsiteY594" fmla="*/ 1183936 h 1214592"/>
                <a:gd name="connsiteX595" fmla="*/ 339909 w 610818"/>
                <a:gd name="connsiteY595" fmla="*/ 1186615 h 1214592"/>
                <a:gd name="connsiteX596" fmla="*/ 350473 w 610818"/>
                <a:gd name="connsiteY596" fmla="*/ 1196735 h 1214592"/>
                <a:gd name="connsiteX597" fmla="*/ 359794 w 610818"/>
                <a:gd name="connsiteY597" fmla="*/ 1196140 h 1214592"/>
                <a:gd name="connsiteX598" fmla="*/ 368183 w 610818"/>
                <a:gd name="connsiteY598" fmla="*/ 1188698 h 1214592"/>
                <a:gd name="connsiteX599" fmla="*/ 365386 w 610818"/>
                <a:gd name="connsiteY599" fmla="*/ 1182150 h 1214592"/>
                <a:gd name="connsiteX600" fmla="*/ 357308 w 610818"/>
                <a:gd name="connsiteY600" fmla="*/ 1178280 h 1214592"/>
                <a:gd name="connsiteX601" fmla="*/ 354201 w 610818"/>
                <a:gd name="connsiteY601" fmla="*/ 1175899 h 12145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</a:cxnLst>
              <a:rect l="l" t="t" r="r" b="b"/>
              <a:pathLst>
                <a:path w="610818" h="1214592">
                  <a:moveTo>
                    <a:pt x="583811" y="131"/>
                  </a:moveTo>
                  <a:cubicBezTo>
                    <a:pt x="582776" y="353"/>
                    <a:pt x="582149" y="990"/>
                    <a:pt x="581636" y="1917"/>
                  </a:cubicBezTo>
                  <a:cubicBezTo>
                    <a:pt x="579587" y="5625"/>
                    <a:pt x="577161" y="13210"/>
                    <a:pt x="575111" y="15609"/>
                  </a:cubicBezTo>
                  <a:cubicBezTo>
                    <a:pt x="573062" y="18009"/>
                    <a:pt x="574490" y="11560"/>
                    <a:pt x="574490" y="10251"/>
                  </a:cubicBezTo>
                  <a:cubicBezTo>
                    <a:pt x="574490" y="8942"/>
                    <a:pt x="568793" y="7575"/>
                    <a:pt x="567655" y="10847"/>
                  </a:cubicBezTo>
                  <a:cubicBezTo>
                    <a:pt x="566516" y="14118"/>
                    <a:pt x="567528" y="17138"/>
                    <a:pt x="565480" y="18883"/>
                  </a:cubicBezTo>
                  <a:cubicBezTo>
                    <a:pt x="563430" y="20629"/>
                    <a:pt x="562951" y="18864"/>
                    <a:pt x="561130" y="24539"/>
                  </a:cubicBezTo>
                  <a:cubicBezTo>
                    <a:pt x="559308" y="34137"/>
                    <a:pt x="558668" y="37975"/>
                    <a:pt x="562994" y="39720"/>
                  </a:cubicBezTo>
                  <a:cubicBezTo>
                    <a:pt x="567320" y="41465"/>
                    <a:pt x="567946" y="38406"/>
                    <a:pt x="570451" y="33171"/>
                  </a:cubicBezTo>
                  <a:cubicBezTo>
                    <a:pt x="572955" y="27936"/>
                    <a:pt x="569975" y="28427"/>
                    <a:pt x="569519" y="26027"/>
                  </a:cubicBezTo>
                  <a:cubicBezTo>
                    <a:pt x="569064" y="23628"/>
                    <a:pt x="569998" y="23287"/>
                    <a:pt x="573869" y="20669"/>
                  </a:cubicBezTo>
                  <a:cubicBezTo>
                    <a:pt x="577740" y="18052"/>
                    <a:pt x="579981" y="19617"/>
                    <a:pt x="582258" y="19181"/>
                  </a:cubicBezTo>
                  <a:cubicBezTo>
                    <a:pt x="584535" y="18745"/>
                    <a:pt x="591579" y="5289"/>
                    <a:pt x="591579" y="3107"/>
                  </a:cubicBezTo>
                  <a:cubicBezTo>
                    <a:pt x="591579" y="1471"/>
                    <a:pt x="586917" y="-534"/>
                    <a:pt x="583812" y="131"/>
                  </a:cubicBezTo>
                  <a:close/>
                  <a:moveTo>
                    <a:pt x="550566" y="20967"/>
                  </a:moveTo>
                  <a:cubicBezTo>
                    <a:pt x="546467" y="20967"/>
                    <a:pt x="547912" y="27318"/>
                    <a:pt x="544041" y="28409"/>
                  </a:cubicBezTo>
                  <a:cubicBezTo>
                    <a:pt x="540170" y="29499"/>
                    <a:pt x="540849" y="20892"/>
                    <a:pt x="537206" y="27218"/>
                  </a:cubicBezTo>
                  <a:cubicBezTo>
                    <a:pt x="533562" y="33544"/>
                    <a:pt x="535297" y="32678"/>
                    <a:pt x="536895" y="37041"/>
                  </a:cubicBezTo>
                  <a:cubicBezTo>
                    <a:pt x="538489" y="41404"/>
                    <a:pt x="539568" y="38568"/>
                    <a:pt x="540934" y="37041"/>
                  </a:cubicBezTo>
                  <a:cubicBezTo>
                    <a:pt x="542301" y="35514"/>
                    <a:pt x="543009" y="36727"/>
                    <a:pt x="541866" y="42399"/>
                  </a:cubicBezTo>
                  <a:cubicBezTo>
                    <a:pt x="540728" y="48070"/>
                    <a:pt x="536110" y="51588"/>
                    <a:pt x="539070" y="53115"/>
                  </a:cubicBezTo>
                  <a:cubicBezTo>
                    <a:pt x="542030" y="54641"/>
                    <a:pt x="543441" y="54760"/>
                    <a:pt x="544352" y="51924"/>
                  </a:cubicBezTo>
                  <a:cubicBezTo>
                    <a:pt x="545262" y="49088"/>
                    <a:pt x="548346" y="55537"/>
                    <a:pt x="543109" y="57282"/>
                  </a:cubicBezTo>
                  <a:cubicBezTo>
                    <a:pt x="537872" y="59027"/>
                    <a:pt x="530946" y="54049"/>
                    <a:pt x="525710" y="55794"/>
                  </a:cubicBezTo>
                  <a:cubicBezTo>
                    <a:pt x="520473" y="57539"/>
                    <a:pt x="519581" y="62701"/>
                    <a:pt x="523224" y="65319"/>
                  </a:cubicBezTo>
                  <a:cubicBezTo>
                    <a:pt x="526867" y="67936"/>
                    <a:pt x="529896" y="69286"/>
                    <a:pt x="532856" y="67105"/>
                  </a:cubicBezTo>
                  <a:cubicBezTo>
                    <a:pt x="535816" y="64923"/>
                    <a:pt x="535052" y="69547"/>
                    <a:pt x="535963" y="72165"/>
                  </a:cubicBezTo>
                  <a:cubicBezTo>
                    <a:pt x="536873" y="74783"/>
                    <a:pt x="536959" y="77341"/>
                    <a:pt x="539691" y="72760"/>
                  </a:cubicBezTo>
                  <a:cubicBezTo>
                    <a:pt x="542423" y="68180"/>
                    <a:pt x="548678" y="69534"/>
                    <a:pt x="544352" y="81095"/>
                  </a:cubicBezTo>
                  <a:cubicBezTo>
                    <a:pt x="540026" y="92656"/>
                    <a:pt x="539172" y="96239"/>
                    <a:pt x="536895" y="101038"/>
                  </a:cubicBezTo>
                  <a:cubicBezTo>
                    <a:pt x="534618" y="105837"/>
                    <a:pt x="531739" y="105426"/>
                    <a:pt x="533788" y="108480"/>
                  </a:cubicBezTo>
                  <a:cubicBezTo>
                    <a:pt x="542440" y="113061"/>
                    <a:pt x="541641" y="105083"/>
                    <a:pt x="545284" y="99848"/>
                  </a:cubicBezTo>
                  <a:cubicBezTo>
                    <a:pt x="548927" y="94613"/>
                    <a:pt x="550485" y="86112"/>
                    <a:pt x="553673" y="81095"/>
                  </a:cubicBezTo>
                  <a:cubicBezTo>
                    <a:pt x="556860" y="76078"/>
                    <a:pt x="551081" y="75891"/>
                    <a:pt x="553363" y="69784"/>
                  </a:cubicBezTo>
                  <a:cubicBezTo>
                    <a:pt x="555640" y="63676"/>
                    <a:pt x="556949" y="69541"/>
                    <a:pt x="560820" y="62342"/>
                  </a:cubicBezTo>
                  <a:cubicBezTo>
                    <a:pt x="564690" y="55144"/>
                    <a:pt x="567714" y="50138"/>
                    <a:pt x="563616" y="50138"/>
                  </a:cubicBezTo>
                  <a:cubicBezTo>
                    <a:pt x="559518" y="50138"/>
                    <a:pt x="559183" y="47634"/>
                    <a:pt x="558955" y="42399"/>
                  </a:cubicBezTo>
                  <a:cubicBezTo>
                    <a:pt x="558728" y="37164"/>
                    <a:pt x="556695" y="36686"/>
                    <a:pt x="553052" y="40613"/>
                  </a:cubicBezTo>
                  <a:cubicBezTo>
                    <a:pt x="549409" y="44539"/>
                    <a:pt x="549305" y="39159"/>
                    <a:pt x="551809" y="31088"/>
                  </a:cubicBezTo>
                  <a:cubicBezTo>
                    <a:pt x="554314" y="23017"/>
                    <a:pt x="554665" y="20967"/>
                    <a:pt x="550566" y="20967"/>
                  </a:cubicBezTo>
                  <a:close/>
                  <a:moveTo>
                    <a:pt x="415410" y="156404"/>
                  </a:moveTo>
                  <a:cubicBezTo>
                    <a:pt x="414528" y="156649"/>
                    <a:pt x="413887" y="157585"/>
                    <a:pt x="413546" y="158785"/>
                  </a:cubicBezTo>
                  <a:cubicBezTo>
                    <a:pt x="412179" y="164020"/>
                    <a:pt x="412782" y="167217"/>
                    <a:pt x="416653" y="165036"/>
                  </a:cubicBezTo>
                  <a:cubicBezTo>
                    <a:pt x="420523" y="162855"/>
                    <a:pt x="423011" y="163709"/>
                    <a:pt x="422556" y="167417"/>
                  </a:cubicBezTo>
                  <a:cubicBezTo>
                    <a:pt x="422100" y="171125"/>
                    <a:pt x="426118" y="172023"/>
                    <a:pt x="425663" y="168310"/>
                  </a:cubicBezTo>
                  <a:cubicBezTo>
                    <a:pt x="425208" y="164601"/>
                    <a:pt x="422326" y="161243"/>
                    <a:pt x="419138" y="158189"/>
                  </a:cubicBezTo>
                  <a:cubicBezTo>
                    <a:pt x="417544" y="156662"/>
                    <a:pt x="416292" y="156158"/>
                    <a:pt x="415410" y="156403"/>
                  </a:cubicBezTo>
                  <a:close/>
                  <a:moveTo>
                    <a:pt x="444927" y="164738"/>
                  </a:moveTo>
                  <a:cubicBezTo>
                    <a:pt x="440145" y="165175"/>
                    <a:pt x="441592" y="167081"/>
                    <a:pt x="441820" y="168608"/>
                  </a:cubicBezTo>
                  <a:cubicBezTo>
                    <a:pt x="442047" y="170135"/>
                    <a:pt x="442294" y="169244"/>
                    <a:pt x="439334" y="170989"/>
                  </a:cubicBezTo>
                  <a:cubicBezTo>
                    <a:pt x="436374" y="172734"/>
                    <a:pt x="434652" y="172618"/>
                    <a:pt x="433741" y="175454"/>
                  </a:cubicBezTo>
                  <a:cubicBezTo>
                    <a:pt x="432831" y="178290"/>
                    <a:pt x="434965" y="180155"/>
                    <a:pt x="437470" y="177538"/>
                  </a:cubicBezTo>
                  <a:cubicBezTo>
                    <a:pt x="439974" y="174920"/>
                    <a:pt x="438589" y="172498"/>
                    <a:pt x="439955" y="173370"/>
                  </a:cubicBezTo>
                  <a:cubicBezTo>
                    <a:pt x="441321" y="174243"/>
                    <a:pt x="440121" y="173408"/>
                    <a:pt x="440577" y="175156"/>
                  </a:cubicBezTo>
                  <a:cubicBezTo>
                    <a:pt x="447863" y="174938"/>
                    <a:pt x="445984" y="172139"/>
                    <a:pt x="448034" y="170394"/>
                  </a:cubicBezTo>
                  <a:cubicBezTo>
                    <a:pt x="450083" y="168649"/>
                    <a:pt x="445610" y="171603"/>
                    <a:pt x="444927" y="169203"/>
                  </a:cubicBezTo>
                  <a:cubicBezTo>
                    <a:pt x="444244" y="166804"/>
                    <a:pt x="449708" y="164302"/>
                    <a:pt x="444927" y="164738"/>
                  </a:cubicBezTo>
                  <a:close/>
                  <a:moveTo>
                    <a:pt x="408264" y="172477"/>
                  </a:moveTo>
                  <a:cubicBezTo>
                    <a:pt x="407926" y="172672"/>
                    <a:pt x="407616" y="172959"/>
                    <a:pt x="407332" y="173668"/>
                  </a:cubicBezTo>
                  <a:cubicBezTo>
                    <a:pt x="406193" y="176504"/>
                    <a:pt x="406670" y="176786"/>
                    <a:pt x="408264" y="179621"/>
                  </a:cubicBezTo>
                  <a:cubicBezTo>
                    <a:pt x="411451" y="183548"/>
                    <a:pt x="413299" y="185613"/>
                    <a:pt x="416031" y="184086"/>
                  </a:cubicBezTo>
                  <a:cubicBezTo>
                    <a:pt x="418763" y="182559"/>
                    <a:pt x="421643" y="179719"/>
                    <a:pt x="419138" y="177538"/>
                  </a:cubicBezTo>
                  <a:cubicBezTo>
                    <a:pt x="416634" y="175356"/>
                    <a:pt x="413813" y="177774"/>
                    <a:pt x="411992" y="175156"/>
                  </a:cubicBezTo>
                  <a:cubicBezTo>
                    <a:pt x="410626" y="173193"/>
                    <a:pt x="409277" y="171895"/>
                    <a:pt x="408264" y="172477"/>
                  </a:cubicBezTo>
                  <a:close/>
                  <a:moveTo>
                    <a:pt x="395525" y="176049"/>
                  </a:moveTo>
                  <a:cubicBezTo>
                    <a:pt x="392611" y="176602"/>
                    <a:pt x="389588" y="179121"/>
                    <a:pt x="386514" y="187956"/>
                  </a:cubicBezTo>
                  <a:cubicBezTo>
                    <a:pt x="382416" y="199735"/>
                    <a:pt x="386247" y="200676"/>
                    <a:pt x="388068" y="200458"/>
                  </a:cubicBezTo>
                  <a:cubicBezTo>
                    <a:pt x="389889" y="200240"/>
                    <a:pt x="393535" y="198435"/>
                    <a:pt x="391486" y="201053"/>
                  </a:cubicBezTo>
                  <a:cubicBezTo>
                    <a:pt x="389436" y="203671"/>
                    <a:pt x="392939" y="206113"/>
                    <a:pt x="398632" y="206113"/>
                  </a:cubicBezTo>
                  <a:cubicBezTo>
                    <a:pt x="404324" y="206113"/>
                    <a:pt x="408368" y="201907"/>
                    <a:pt x="409506" y="203434"/>
                  </a:cubicBezTo>
                  <a:cubicBezTo>
                    <a:pt x="410645" y="204961"/>
                    <a:pt x="408866" y="206375"/>
                    <a:pt x="411371" y="211174"/>
                  </a:cubicBezTo>
                  <a:cubicBezTo>
                    <a:pt x="413875" y="215973"/>
                    <a:pt x="417959" y="214764"/>
                    <a:pt x="420692" y="212364"/>
                  </a:cubicBezTo>
                  <a:cubicBezTo>
                    <a:pt x="423424" y="209965"/>
                    <a:pt x="429742" y="208056"/>
                    <a:pt x="428149" y="205220"/>
                  </a:cubicBezTo>
                  <a:cubicBezTo>
                    <a:pt x="426555" y="202385"/>
                    <a:pt x="420566" y="210081"/>
                    <a:pt x="418517" y="207899"/>
                  </a:cubicBezTo>
                  <a:cubicBezTo>
                    <a:pt x="416467" y="205718"/>
                    <a:pt x="422245" y="201946"/>
                    <a:pt x="422245" y="201946"/>
                  </a:cubicBezTo>
                  <a:cubicBezTo>
                    <a:pt x="422245" y="201946"/>
                    <a:pt x="415222" y="204370"/>
                    <a:pt x="413856" y="202839"/>
                  </a:cubicBezTo>
                  <a:cubicBezTo>
                    <a:pt x="412490" y="201312"/>
                    <a:pt x="418080" y="200555"/>
                    <a:pt x="416031" y="198374"/>
                  </a:cubicBezTo>
                  <a:cubicBezTo>
                    <a:pt x="413982" y="196192"/>
                    <a:pt x="412094" y="199440"/>
                    <a:pt x="409817" y="197481"/>
                  </a:cubicBezTo>
                  <a:cubicBezTo>
                    <a:pt x="407540" y="195518"/>
                    <a:pt x="402671" y="195993"/>
                    <a:pt x="402671" y="195993"/>
                  </a:cubicBezTo>
                  <a:cubicBezTo>
                    <a:pt x="402671" y="195993"/>
                    <a:pt x="407023" y="193511"/>
                    <a:pt x="410438" y="192421"/>
                  </a:cubicBezTo>
                  <a:cubicBezTo>
                    <a:pt x="413854" y="191330"/>
                    <a:pt x="412172" y="186225"/>
                    <a:pt x="403292" y="179026"/>
                  </a:cubicBezTo>
                  <a:cubicBezTo>
                    <a:pt x="401699" y="176845"/>
                    <a:pt x="402192" y="176486"/>
                    <a:pt x="398321" y="176049"/>
                  </a:cubicBezTo>
                  <a:cubicBezTo>
                    <a:pt x="397354" y="175941"/>
                    <a:pt x="396496" y="175866"/>
                    <a:pt x="395525" y="176049"/>
                  </a:cubicBezTo>
                  <a:close/>
                  <a:moveTo>
                    <a:pt x="380922" y="202541"/>
                  </a:moveTo>
                  <a:cubicBezTo>
                    <a:pt x="380092" y="202715"/>
                    <a:pt x="379430" y="203321"/>
                    <a:pt x="378747" y="204030"/>
                  </a:cubicBezTo>
                  <a:cubicBezTo>
                    <a:pt x="376015" y="206865"/>
                    <a:pt x="374280" y="208654"/>
                    <a:pt x="379057" y="209090"/>
                  </a:cubicBezTo>
                  <a:cubicBezTo>
                    <a:pt x="383838" y="209526"/>
                    <a:pt x="380300" y="210719"/>
                    <a:pt x="380300" y="213555"/>
                  </a:cubicBezTo>
                  <a:cubicBezTo>
                    <a:pt x="382121" y="220535"/>
                    <a:pt x="382686" y="223080"/>
                    <a:pt x="388378" y="223080"/>
                  </a:cubicBezTo>
                  <a:cubicBezTo>
                    <a:pt x="394070" y="223080"/>
                    <a:pt x="396475" y="224387"/>
                    <a:pt x="393971" y="219806"/>
                  </a:cubicBezTo>
                  <a:cubicBezTo>
                    <a:pt x="391466" y="215225"/>
                    <a:pt x="393181" y="210635"/>
                    <a:pt x="389310" y="206709"/>
                  </a:cubicBezTo>
                  <a:cubicBezTo>
                    <a:pt x="386407" y="203764"/>
                    <a:pt x="383408" y="202020"/>
                    <a:pt x="380921" y="202541"/>
                  </a:cubicBezTo>
                  <a:close/>
                  <a:moveTo>
                    <a:pt x="187353" y="215341"/>
                  </a:moveTo>
                  <a:cubicBezTo>
                    <a:pt x="186537" y="215229"/>
                    <a:pt x="179753" y="221175"/>
                    <a:pt x="178964" y="221294"/>
                  </a:cubicBezTo>
                  <a:cubicBezTo>
                    <a:pt x="173443" y="222125"/>
                    <a:pt x="173296" y="224231"/>
                    <a:pt x="168400" y="228140"/>
                  </a:cubicBezTo>
                  <a:cubicBezTo>
                    <a:pt x="167468" y="228140"/>
                    <a:pt x="163740" y="229331"/>
                    <a:pt x="162808" y="230224"/>
                  </a:cubicBezTo>
                  <a:cubicBezTo>
                    <a:pt x="153482" y="231117"/>
                    <a:pt x="150065" y="233520"/>
                    <a:pt x="145408" y="234987"/>
                  </a:cubicBezTo>
                  <a:cubicBezTo>
                    <a:pt x="142610" y="237667"/>
                    <a:pt x="145719" y="245702"/>
                    <a:pt x="144787" y="245702"/>
                  </a:cubicBezTo>
                  <a:cubicBezTo>
                    <a:pt x="131730" y="243022"/>
                    <a:pt x="126070" y="233846"/>
                    <a:pt x="119931" y="250167"/>
                  </a:cubicBezTo>
                  <a:cubicBezTo>
                    <a:pt x="118998" y="253741"/>
                    <a:pt x="119931" y="257309"/>
                    <a:pt x="121795" y="260883"/>
                  </a:cubicBezTo>
                  <a:cubicBezTo>
                    <a:pt x="121795" y="261777"/>
                    <a:pt x="125524" y="260892"/>
                    <a:pt x="124591" y="261776"/>
                  </a:cubicBezTo>
                  <a:cubicBezTo>
                    <a:pt x="122726" y="263563"/>
                    <a:pt x="115270" y="262667"/>
                    <a:pt x="116202" y="265348"/>
                  </a:cubicBezTo>
                  <a:cubicBezTo>
                    <a:pt x="119000" y="272496"/>
                    <a:pt x="132109" y="277546"/>
                    <a:pt x="132048" y="279636"/>
                  </a:cubicBezTo>
                  <a:cubicBezTo>
                    <a:pt x="129250" y="286783"/>
                    <a:pt x="113408" y="276060"/>
                    <a:pt x="109677" y="282315"/>
                  </a:cubicBezTo>
                  <a:cubicBezTo>
                    <a:pt x="105947" y="287675"/>
                    <a:pt x="115049" y="300656"/>
                    <a:pt x="119309" y="302556"/>
                  </a:cubicBezTo>
                  <a:cubicBezTo>
                    <a:pt x="123722" y="304524"/>
                    <a:pt x="131432" y="295649"/>
                    <a:pt x="133291" y="292733"/>
                  </a:cubicBezTo>
                  <a:cubicBezTo>
                    <a:pt x="135150" y="289816"/>
                    <a:pt x="130344" y="286483"/>
                    <a:pt x="133601" y="284696"/>
                  </a:cubicBezTo>
                  <a:cubicBezTo>
                    <a:pt x="135466" y="282909"/>
                    <a:pt x="137949" y="291543"/>
                    <a:pt x="140747" y="290649"/>
                  </a:cubicBezTo>
                  <a:cubicBezTo>
                    <a:pt x="146343" y="287969"/>
                    <a:pt x="135469" y="276955"/>
                    <a:pt x="141057" y="280529"/>
                  </a:cubicBezTo>
                  <a:cubicBezTo>
                    <a:pt x="145720" y="284996"/>
                    <a:pt x="150593" y="284793"/>
                    <a:pt x="155350" y="282910"/>
                  </a:cubicBezTo>
                  <a:cubicBezTo>
                    <a:pt x="169889" y="277511"/>
                    <a:pt x="168399" y="256420"/>
                    <a:pt x="169331" y="251953"/>
                  </a:cubicBezTo>
                  <a:cubicBezTo>
                    <a:pt x="171197" y="246592"/>
                    <a:pt x="184243" y="239455"/>
                    <a:pt x="188906" y="232307"/>
                  </a:cubicBezTo>
                  <a:cubicBezTo>
                    <a:pt x="187041" y="227840"/>
                    <a:pt x="192015" y="216234"/>
                    <a:pt x="187352" y="215340"/>
                  </a:cubicBezTo>
                  <a:close/>
                  <a:moveTo>
                    <a:pt x="411992" y="216829"/>
                  </a:moveTo>
                  <a:cubicBezTo>
                    <a:pt x="408121" y="216829"/>
                    <a:pt x="408904" y="218913"/>
                    <a:pt x="406399" y="218913"/>
                  </a:cubicBezTo>
                  <a:cubicBezTo>
                    <a:pt x="403895" y="218913"/>
                    <a:pt x="401865" y="220701"/>
                    <a:pt x="403914" y="223973"/>
                  </a:cubicBezTo>
                  <a:cubicBezTo>
                    <a:pt x="405508" y="226591"/>
                    <a:pt x="401348" y="229590"/>
                    <a:pt x="404535" y="231117"/>
                  </a:cubicBezTo>
                  <a:cubicBezTo>
                    <a:pt x="407723" y="232644"/>
                    <a:pt x="408430" y="232980"/>
                    <a:pt x="408885" y="229926"/>
                  </a:cubicBezTo>
                  <a:cubicBezTo>
                    <a:pt x="409340" y="226872"/>
                    <a:pt x="409032" y="224943"/>
                    <a:pt x="411992" y="221889"/>
                  </a:cubicBezTo>
                  <a:cubicBezTo>
                    <a:pt x="414952" y="218836"/>
                    <a:pt x="415863" y="216829"/>
                    <a:pt x="411992" y="216829"/>
                  </a:cubicBezTo>
                  <a:close/>
                  <a:moveTo>
                    <a:pt x="270000" y="220401"/>
                  </a:moveTo>
                  <a:cubicBezTo>
                    <a:pt x="267345" y="221189"/>
                    <a:pt x="261408" y="231586"/>
                    <a:pt x="258815" y="234094"/>
                  </a:cubicBezTo>
                  <a:cubicBezTo>
                    <a:pt x="257883" y="236774"/>
                    <a:pt x="262127" y="237055"/>
                    <a:pt x="258815" y="240642"/>
                  </a:cubicBezTo>
                  <a:cubicBezTo>
                    <a:pt x="255503" y="244230"/>
                    <a:pt x="252569" y="241663"/>
                    <a:pt x="251669" y="251953"/>
                  </a:cubicBezTo>
                  <a:cubicBezTo>
                    <a:pt x="251485" y="257096"/>
                    <a:pt x="257263" y="257309"/>
                    <a:pt x="253533" y="261776"/>
                  </a:cubicBezTo>
                  <a:cubicBezTo>
                    <a:pt x="248870" y="267137"/>
                    <a:pt x="249498" y="264761"/>
                    <a:pt x="242969" y="262073"/>
                  </a:cubicBezTo>
                  <a:cubicBezTo>
                    <a:pt x="240171" y="262073"/>
                    <a:pt x="234891" y="257905"/>
                    <a:pt x="234891" y="260585"/>
                  </a:cubicBezTo>
                  <a:cubicBezTo>
                    <a:pt x="233958" y="266839"/>
                    <a:pt x="240175" y="277549"/>
                    <a:pt x="236444" y="283803"/>
                  </a:cubicBezTo>
                  <a:cubicBezTo>
                    <a:pt x="234579" y="288270"/>
                    <a:pt x="226813" y="275466"/>
                    <a:pt x="226813" y="279933"/>
                  </a:cubicBezTo>
                  <a:cubicBezTo>
                    <a:pt x="225880" y="291548"/>
                    <a:pt x="238621" y="292429"/>
                    <a:pt x="235823" y="304044"/>
                  </a:cubicBezTo>
                  <a:cubicBezTo>
                    <a:pt x="235823" y="304937"/>
                    <a:pt x="226820" y="307918"/>
                    <a:pt x="211899" y="299877"/>
                  </a:cubicBezTo>
                  <a:cubicBezTo>
                    <a:pt x="200707" y="293622"/>
                    <a:pt x="215942" y="314759"/>
                    <a:pt x="208481" y="316546"/>
                  </a:cubicBezTo>
                  <a:cubicBezTo>
                    <a:pt x="202885" y="318333"/>
                    <a:pt x="204755" y="301364"/>
                    <a:pt x="200092" y="304044"/>
                  </a:cubicBezTo>
                  <a:cubicBezTo>
                    <a:pt x="192793" y="307083"/>
                    <a:pt x="190773" y="312603"/>
                    <a:pt x="197917" y="318927"/>
                  </a:cubicBezTo>
                  <a:cubicBezTo>
                    <a:pt x="210929" y="330444"/>
                    <a:pt x="197447" y="322086"/>
                    <a:pt x="193567" y="325178"/>
                  </a:cubicBezTo>
                  <a:cubicBezTo>
                    <a:pt x="189640" y="328308"/>
                    <a:pt x="196121" y="335320"/>
                    <a:pt x="197606" y="338275"/>
                  </a:cubicBezTo>
                  <a:cubicBezTo>
                    <a:pt x="202182" y="343661"/>
                    <a:pt x="202241" y="350687"/>
                    <a:pt x="190771" y="337085"/>
                  </a:cubicBezTo>
                  <a:cubicBezTo>
                    <a:pt x="188208" y="334045"/>
                    <a:pt x="186348" y="339962"/>
                    <a:pt x="184868" y="344824"/>
                  </a:cubicBezTo>
                  <a:cubicBezTo>
                    <a:pt x="183823" y="348255"/>
                    <a:pt x="187565" y="351225"/>
                    <a:pt x="184246" y="360302"/>
                  </a:cubicBezTo>
                  <a:cubicBezTo>
                    <a:pt x="183555" y="362191"/>
                    <a:pt x="187445" y="363169"/>
                    <a:pt x="192325" y="362684"/>
                  </a:cubicBezTo>
                  <a:cubicBezTo>
                    <a:pt x="197069" y="362211"/>
                    <a:pt x="189140" y="368190"/>
                    <a:pt x="187975" y="369530"/>
                  </a:cubicBezTo>
                  <a:cubicBezTo>
                    <a:pt x="186809" y="370870"/>
                    <a:pt x="181516" y="374624"/>
                    <a:pt x="176168" y="372506"/>
                  </a:cubicBezTo>
                  <a:cubicBezTo>
                    <a:pt x="173976" y="371639"/>
                    <a:pt x="175095" y="364352"/>
                    <a:pt x="169022" y="362981"/>
                  </a:cubicBezTo>
                  <a:cubicBezTo>
                    <a:pt x="165228" y="362125"/>
                    <a:pt x="161761" y="355840"/>
                    <a:pt x="162808" y="351372"/>
                  </a:cubicBezTo>
                  <a:cubicBezTo>
                    <a:pt x="163606" y="347965"/>
                    <a:pt x="171543" y="325085"/>
                    <a:pt x="162497" y="316546"/>
                  </a:cubicBezTo>
                  <a:cubicBezTo>
                    <a:pt x="161551" y="315653"/>
                    <a:pt x="153865" y="317605"/>
                    <a:pt x="152244" y="320118"/>
                  </a:cubicBezTo>
                  <a:cubicBezTo>
                    <a:pt x="150624" y="322630"/>
                    <a:pt x="154966" y="325738"/>
                    <a:pt x="153176" y="328452"/>
                  </a:cubicBezTo>
                  <a:cubicBezTo>
                    <a:pt x="149610" y="333881"/>
                    <a:pt x="150405" y="333728"/>
                    <a:pt x="147272" y="335596"/>
                  </a:cubicBezTo>
                  <a:cubicBezTo>
                    <a:pt x="146005" y="336352"/>
                    <a:pt x="141127" y="332406"/>
                    <a:pt x="140748" y="328750"/>
                  </a:cubicBezTo>
                  <a:cubicBezTo>
                    <a:pt x="139925" y="320836"/>
                    <a:pt x="134714" y="322554"/>
                    <a:pt x="135466" y="327262"/>
                  </a:cubicBezTo>
                  <a:cubicBezTo>
                    <a:pt x="136615" y="334455"/>
                    <a:pt x="137536" y="336824"/>
                    <a:pt x="134844" y="337085"/>
                  </a:cubicBezTo>
                  <a:cubicBezTo>
                    <a:pt x="133499" y="337215"/>
                    <a:pt x="130074" y="336175"/>
                    <a:pt x="129873" y="333513"/>
                  </a:cubicBezTo>
                  <a:cubicBezTo>
                    <a:pt x="129590" y="329755"/>
                    <a:pt x="127142" y="333001"/>
                    <a:pt x="125523" y="335894"/>
                  </a:cubicBezTo>
                  <a:cubicBezTo>
                    <a:pt x="122900" y="340582"/>
                    <a:pt x="121123" y="342862"/>
                    <a:pt x="130494" y="350777"/>
                  </a:cubicBezTo>
                  <a:cubicBezTo>
                    <a:pt x="133355" y="353193"/>
                    <a:pt x="136591" y="347881"/>
                    <a:pt x="137330" y="347205"/>
                  </a:cubicBezTo>
                  <a:cubicBezTo>
                    <a:pt x="136173" y="355471"/>
                    <a:pt x="144515" y="352857"/>
                    <a:pt x="144787" y="354051"/>
                  </a:cubicBezTo>
                  <a:cubicBezTo>
                    <a:pt x="145703" y="358082"/>
                    <a:pt x="138224" y="355962"/>
                    <a:pt x="138573" y="360302"/>
                  </a:cubicBezTo>
                  <a:cubicBezTo>
                    <a:pt x="139271" y="368983"/>
                    <a:pt x="147901" y="374236"/>
                    <a:pt x="149758" y="374292"/>
                  </a:cubicBezTo>
                  <a:cubicBezTo>
                    <a:pt x="159739" y="374594"/>
                    <a:pt x="158202" y="378055"/>
                    <a:pt x="159079" y="380841"/>
                  </a:cubicBezTo>
                  <a:cubicBezTo>
                    <a:pt x="160910" y="386657"/>
                    <a:pt x="162032" y="374281"/>
                    <a:pt x="165604" y="376078"/>
                  </a:cubicBezTo>
                  <a:cubicBezTo>
                    <a:pt x="170650" y="378617"/>
                    <a:pt x="173131" y="379871"/>
                    <a:pt x="171818" y="381139"/>
                  </a:cubicBezTo>
                  <a:cubicBezTo>
                    <a:pt x="167978" y="384848"/>
                    <a:pt x="166061" y="384967"/>
                    <a:pt x="164983" y="386497"/>
                  </a:cubicBezTo>
                  <a:cubicBezTo>
                    <a:pt x="161942" y="390808"/>
                    <a:pt x="159787" y="395648"/>
                    <a:pt x="160322" y="396022"/>
                  </a:cubicBezTo>
                  <a:cubicBezTo>
                    <a:pt x="164622" y="399022"/>
                    <a:pt x="188131" y="381286"/>
                    <a:pt x="186732" y="384413"/>
                  </a:cubicBezTo>
                  <a:cubicBezTo>
                    <a:pt x="186732" y="384413"/>
                    <a:pt x="196968" y="392619"/>
                    <a:pt x="195742" y="395129"/>
                  </a:cubicBezTo>
                  <a:cubicBezTo>
                    <a:pt x="194517" y="397638"/>
                    <a:pt x="186683" y="387883"/>
                    <a:pt x="183314" y="389473"/>
                  </a:cubicBezTo>
                  <a:cubicBezTo>
                    <a:pt x="175853" y="391260"/>
                    <a:pt x="170265" y="407333"/>
                    <a:pt x="170265" y="407333"/>
                  </a:cubicBezTo>
                  <a:cubicBezTo>
                    <a:pt x="166921" y="413151"/>
                    <a:pt x="177102" y="413877"/>
                    <a:pt x="173372" y="422811"/>
                  </a:cubicBezTo>
                  <a:cubicBezTo>
                    <a:pt x="171506" y="426385"/>
                    <a:pt x="143858" y="417152"/>
                    <a:pt x="138262" y="424300"/>
                  </a:cubicBezTo>
                  <a:cubicBezTo>
                    <a:pt x="130801" y="435021"/>
                    <a:pt x="192950" y="433525"/>
                    <a:pt x="184557" y="437099"/>
                  </a:cubicBezTo>
                  <a:cubicBezTo>
                    <a:pt x="178028" y="439780"/>
                    <a:pt x="170579" y="436207"/>
                    <a:pt x="163118" y="436207"/>
                  </a:cubicBezTo>
                  <a:cubicBezTo>
                    <a:pt x="160321" y="436207"/>
                    <a:pt x="152865" y="433526"/>
                    <a:pt x="153797" y="436207"/>
                  </a:cubicBezTo>
                  <a:cubicBezTo>
                    <a:pt x="154582" y="439965"/>
                    <a:pt x="155977" y="442942"/>
                    <a:pt x="157526" y="445434"/>
                  </a:cubicBezTo>
                  <a:cubicBezTo>
                    <a:pt x="160721" y="449756"/>
                    <a:pt x="161643" y="450870"/>
                    <a:pt x="165786" y="454854"/>
                  </a:cubicBezTo>
                  <a:cubicBezTo>
                    <a:pt x="167745" y="456738"/>
                    <a:pt x="167658" y="456442"/>
                    <a:pt x="168711" y="457638"/>
                  </a:cubicBezTo>
                  <a:cubicBezTo>
                    <a:pt x="176763" y="459122"/>
                    <a:pt x="186240" y="447428"/>
                    <a:pt x="197606" y="441565"/>
                  </a:cubicBezTo>
                  <a:cubicBezTo>
                    <a:pt x="203202" y="438884"/>
                    <a:pt x="202264" y="437102"/>
                    <a:pt x="208792" y="432635"/>
                  </a:cubicBezTo>
                  <a:cubicBezTo>
                    <a:pt x="211590" y="429954"/>
                    <a:pt x="219046" y="425489"/>
                    <a:pt x="217181" y="428170"/>
                  </a:cubicBezTo>
                  <a:cubicBezTo>
                    <a:pt x="215316" y="433531"/>
                    <a:pt x="205995" y="434418"/>
                    <a:pt x="205995" y="439779"/>
                  </a:cubicBezTo>
                  <a:cubicBezTo>
                    <a:pt x="205995" y="443352"/>
                    <a:pt x="220911" y="439779"/>
                    <a:pt x="218113" y="442458"/>
                  </a:cubicBezTo>
                  <a:cubicBezTo>
                    <a:pt x="217180" y="442458"/>
                    <a:pt x="178961" y="448702"/>
                    <a:pt x="185489" y="461210"/>
                  </a:cubicBezTo>
                  <a:cubicBezTo>
                    <a:pt x="188287" y="465678"/>
                    <a:pt x="198539" y="465673"/>
                    <a:pt x="198539" y="470140"/>
                  </a:cubicBezTo>
                  <a:cubicBezTo>
                    <a:pt x="198539" y="474608"/>
                    <a:pt x="190152" y="464782"/>
                    <a:pt x="185489" y="465675"/>
                  </a:cubicBezTo>
                  <a:cubicBezTo>
                    <a:pt x="180826" y="466569"/>
                    <a:pt x="180927" y="473789"/>
                    <a:pt x="169954" y="479368"/>
                  </a:cubicBezTo>
                  <a:cubicBezTo>
                    <a:pt x="166733" y="481077"/>
                    <a:pt x="163597" y="486616"/>
                    <a:pt x="164050" y="491572"/>
                  </a:cubicBezTo>
                  <a:cubicBezTo>
                    <a:pt x="164277" y="494050"/>
                    <a:pt x="167942" y="496238"/>
                    <a:pt x="166536" y="498418"/>
                  </a:cubicBezTo>
                  <a:cubicBezTo>
                    <a:pt x="163786" y="502683"/>
                    <a:pt x="170227" y="504708"/>
                    <a:pt x="168711" y="507050"/>
                  </a:cubicBezTo>
                  <a:cubicBezTo>
                    <a:pt x="167200" y="509393"/>
                    <a:pt x="166536" y="504371"/>
                    <a:pt x="164050" y="507050"/>
                  </a:cubicBezTo>
                  <a:cubicBezTo>
                    <a:pt x="162128" y="510177"/>
                    <a:pt x="154751" y="518015"/>
                    <a:pt x="155040" y="520148"/>
                  </a:cubicBezTo>
                  <a:cubicBezTo>
                    <a:pt x="155313" y="522153"/>
                    <a:pt x="159042" y="516268"/>
                    <a:pt x="164361" y="513004"/>
                  </a:cubicBezTo>
                  <a:cubicBezTo>
                    <a:pt x="160842" y="517143"/>
                    <a:pt x="155738" y="524240"/>
                    <a:pt x="153797" y="527292"/>
                  </a:cubicBezTo>
                  <a:cubicBezTo>
                    <a:pt x="155975" y="528781"/>
                    <a:pt x="155658" y="523421"/>
                    <a:pt x="161254" y="525208"/>
                  </a:cubicBezTo>
                  <a:cubicBezTo>
                    <a:pt x="162243" y="528325"/>
                    <a:pt x="151021" y="534693"/>
                    <a:pt x="153797" y="539793"/>
                  </a:cubicBezTo>
                  <a:cubicBezTo>
                    <a:pt x="155663" y="544261"/>
                    <a:pt x="162807" y="537112"/>
                    <a:pt x="164672" y="541579"/>
                  </a:cubicBezTo>
                  <a:lnTo>
                    <a:pt x="148826" y="553784"/>
                  </a:lnTo>
                  <a:cubicBezTo>
                    <a:pt x="143230" y="560931"/>
                    <a:pt x="145411" y="571044"/>
                    <a:pt x="139816" y="578192"/>
                  </a:cubicBezTo>
                  <a:cubicBezTo>
                    <a:pt x="137018" y="582659"/>
                    <a:pt x="123967" y="589799"/>
                    <a:pt x="129562" y="592480"/>
                  </a:cubicBezTo>
                  <a:cubicBezTo>
                    <a:pt x="137023" y="595160"/>
                    <a:pt x="145405" y="592480"/>
                    <a:pt x="151933" y="588908"/>
                  </a:cubicBezTo>
                  <a:cubicBezTo>
                    <a:pt x="153798" y="588014"/>
                    <a:pt x="148204" y="584444"/>
                    <a:pt x="149137" y="582657"/>
                  </a:cubicBezTo>
                  <a:cubicBezTo>
                    <a:pt x="151935" y="575509"/>
                    <a:pt x="159388" y="571945"/>
                    <a:pt x="162186" y="564797"/>
                  </a:cubicBezTo>
                  <a:cubicBezTo>
                    <a:pt x="163119" y="563010"/>
                    <a:pt x="161254" y="559441"/>
                    <a:pt x="162186" y="556760"/>
                  </a:cubicBezTo>
                  <a:cubicBezTo>
                    <a:pt x="162186" y="554080"/>
                    <a:pt x="164049" y="551403"/>
                    <a:pt x="165915" y="549616"/>
                  </a:cubicBezTo>
                  <a:cubicBezTo>
                    <a:pt x="168713" y="546936"/>
                    <a:pt x="173993" y="548428"/>
                    <a:pt x="174925" y="544854"/>
                  </a:cubicBezTo>
                  <a:cubicBezTo>
                    <a:pt x="176790" y="535025"/>
                    <a:pt x="170225" y="530039"/>
                    <a:pt x="174304" y="516278"/>
                  </a:cubicBezTo>
                  <a:cubicBezTo>
                    <a:pt x="176791" y="520741"/>
                    <a:pt x="198133" y="497522"/>
                    <a:pt x="211588" y="495144"/>
                  </a:cubicBezTo>
                  <a:cubicBezTo>
                    <a:pt x="186004" y="512688"/>
                    <a:pt x="178839" y="519673"/>
                    <a:pt x="176789" y="529375"/>
                  </a:cubicBezTo>
                  <a:cubicBezTo>
                    <a:pt x="176557" y="531162"/>
                    <a:pt x="178867" y="542997"/>
                    <a:pt x="183003" y="540984"/>
                  </a:cubicBezTo>
                  <a:cubicBezTo>
                    <a:pt x="189328" y="537907"/>
                    <a:pt x="191095" y="542393"/>
                    <a:pt x="187043" y="546342"/>
                  </a:cubicBezTo>
                  <a:cubicBezTo>
                    <a:pt x="185368" y="547974"/>
                    <a:pt x="189692" y="550973"/>
                    <a:pt x="194499" y="558248"/>
                  </a:cubicBezTo>
                  <a:cubicBezTo>
                    <a:pt x="197119" y="562213"/>
                    <a:pt x="194332" y="550221"/>
                    <a:pt x="198228" y="541579"/>
                  </a:cubicBezTo>
                  <a:cubicBezTo>
                    <a:pt x="204917" y="526740"/>
                    <a:pt x="212360" y="525213"/>
                    <a:pt x="217492" y="526101"/>
                  </a:cubicBezTo>
                  <a:cubicBezTo>
                    <a:pt x="217492" y="526101"/>
                    <a:pt x="245830" y="550239"/>
                    <a:pt x="223706" y="537710"/>
                  </a:cubicBezTo>
                  <a:cubicBezTo>
                    <a:pt x="214401" y="532173"/>
                    <a:pt x="212418" y="532371"/>
                    <a:pt x="207549" y="538007"/>
                  </a:cubicBezTo>
                  <a:cubicBezTo>
                    <a:pt x="204751" y="545155"/>
                    <a:pt x="207903" y="547172"/>
                    <a:pt x="206928" y="554081"/>
                  </a:cubicBezTo>
                  <a:cubicBezTo>
                    <a:pt x="205995" y="556761"/>
                    <a:pt x="200402" y="556758"/>
                    <a:pt x="201335" y="559439"/>
                  </a:cubicBezTo>
                  <a:cubicBezTo>
                    <a:pt x="202267" y="561225"/>
                    <a:pt x="219979" y="581760"/>
                    <a:pt x="216249" y="588014"/>
                  </a:cubicBezTo>
                  <a:cubicBezTo>
                    <a:pt x="214383" y="591588"/>
                    <a:pt x="207861" y="591585"/>
                    <a:pt x="205063" y="594265"/>
                  </a:cubicBezTo>
                  <a:cubicBezTo>
                    <a:pt x="175220" y="620176"/>
                    <a:pt x="216262" y="589786"/>
                    <a:pt x="192014" y="615697"/>
                  </a:cubicBezTo>
                  <a:cubicBezTo>
                    <a:pt x="178957" y="629992"/>
                    <a:pt x="172015" y="628485"/>
                    <a:pt x="176168" y="649035"/>
                  </a:cubicBezTo>
                  <a:cubicBezTo>
                    <a:pt x="176401" y="650152"/>
                    <a:pt x="174073" y="651485"/>
                    <a:pt x="172129" y="647844"/>
                  </a:cubicBezTo>
                  <a:cubicBezTo>
                    <a:pt x="170185" y="644204"/>
                    <a:pt x="168617" y="635585"/>
                    <a:pt x="167779" y="635640"/>
                  </a:cubicBezTo>
                  <a:cubicBezTo>
                    <a:pt x="163258" y="635940"/>
                    <a:pt x="159940" y="638304"/>
                    <a:pt x="164361" y="654095"/>
                  </a:cubicBezTo>
                  <a:cubicBezTo>
                    <a:pt x="166571" y="660351"/>
                    <a:pt x="173327" y="682440"/>
                    <a:pt x="176479" y="682076"/>
                  </a:cubicBezTo>
                  <a:cubicBezTo>
                    <a:pt x="179630" y="681711"/>
                    <a:pt x="178955" y="659158"/>
                    <a:pt x="181139" y="657370"/>
                  </a:cubicBezTo>
                  <a:cubicBezTo>
                    <a:pt x="185508" y="653793"/>
                    <a:pt x="185948" y="652598"/>
                    <a:pt x="199471" y="669574"/>
                  </a:cubicBezTo>
                  <a:cubicBezTo>
                    <a:pt x="203201" y="674935"/>
                    <a:pt x="207858" y="689222"/>
                    <a:pt x="211588" y="683862"/>
                  </a:cubicBezTo>
                  <a:cubicBezTo>
                    <a:pt x="220914" y="669566"/>
                    <a:pt x="203192" y="654392"/>
                    <a:pt x="216249" y="657072"/>
                  </a:cubicBezTo>
                  <a:cubicBezTo>
                    <a:pt x="226508" y="658859"/>
                    <a:pt x="226499" y="672250"/>
                    <a:pt x="231162" y="677611"/>
                  </a:cubicBezTo>
                  <a:cubicBezTo>
                    <a:pt x="232095" y="678504"/>
                    <a:pt x="233958" y="679404"/>
                    <a:pt x="234891" y="678503"/>
                  </a:cubicBezTo>
                  <a:cubicBezTo>
                    <a:pt x="236756" y="676717"/>
                    <a:pt x="235821" y="670466"/>
                    <a:pt x="238619" y="671359"/>
                  </a:cubicBezTo>
                  <a:cubicBezTo>
                    <a:pt x="241417" y="672253"/>
                    <a:pt x="235823" y="676716"/>
                    <a:pt x="236755" y="679396"/>
                  </a:cubicBezTo>
                  <a:cubicBezTo>
                    <a:pt x="237688" y="681183"/>
                    <a:pt x="240483" y="681189"/>
                    <a:pt x="242348" y="680289"/>
                  </a:cubicBezTo>
                  <a:cubicBezTo>
                    <a:pt x="247011" y="678502"/>
                    <a:pt x="249802" y="674039"/>
                    <a:pt x="255397" y="672252"/>
                  </a:cubicBezTo>
                  <a:cubicBezTo>
                    <a:pt x="260060" y="671358"/>
                    <a:pt x="265648" y="674938"/>
                    <a:pt x="270311" y="673144"/>
                  </a:cubicBezTo>
                  <a:cubicBezTo>
                    <a:pt x="275907" y="671357"/>
                    <a:pt x="278697" y="664216"/>
                    <a:pt x="284293" y="662428"/>
                  </a:cubicBezTo>
                  <a:cubicBezTo>
                    <a:pt x="288956" y="661535"/>
                    <a:pt x="292680" y="666000"/>
                    <a:pt x="296410" y="666893"/>
                  </a:cubicBezTo>
                  <a:cubicBezTo>
                    <a:pt x="302006" y="667787"/>
                    <a:pt x="311946" y="661837"/>
                    <a:pt x="310081" y="667191"/>
                  </a:cubicBezTo>
                  <a:cubicBezTo>
                    <a:pt x="309149" y="670318"/>
                    <a:pt x="306340" y="672525"/>
                    <a:pt x="302935" y="674037"/>
                  </a:cubicBezTo>
                  <a:cubicBezTo>
                    <a:pt x="299813" y="672197"/>
                    <a:pt x="293892" y="670704"/>
                    <a:pt x="292060" y="671358"/>
                  </a:cubicBezTo>
                  <a:cubicBezTo>
                    <a:pt x="287174" y="673102"/>
                    <a:pt x="295033" y="673897"/>
                    <a:pt x="291750" y="677311"/>
                  </a:cubicBezTo>
                  <a:cubicBezTo>
                    <a:pt x="289885" y="678205"/>
                    <a:pt x="288023" y="676419"/>
                    <a:pt x="286157" y="675525"/>
                  </a:cubicBezTo>
                  <a:cubicBezTo>
                    <a:pt x="285225" y="675525"/>
                    <a:pt x="257883" y="704690"/>
                    <a:pt x="258816" y="715412"/>
                  </a:cubicBezTo>
                  <a:lnTo>
                    <a:pt x="270001" y="737737"/>
                  </a:lnTo>
                  <a:cubicBezTo>
                    <a:pt x="272456" y="742636"/>
                    <a:pt x="262849" y="750832"/>
                    <a:pt x="274040" y="754406"/>
                  </a:cubicBezTo>
                  <a:cubicBezTo>
                    <a:pt x="277771" y="755299"/>
                    <a:pt x="282428" y="744581"/>
                    <a:pt x="284293" y="748155"/>
                  </a:cubicBezTo>
                  <a:cubicBezTo>
                    <a:pt x="287091" y="755303"/>
                    <a:pt x="270928" y="770182"/>
                    <a:pt x="279322" y="770182"/>
                  </a:cubicBezTo>
                  <a:cubicBezTo>
                    <a:pt x="292379" y="769288"/>
                    <a:pt x="305421" y="751422"/>
                    <a:pt x="306353" y="764824"/>
                  </a:cubicBezTo>
                  <a:cubicBezTo>
                    <a:pt x="307286" y="771972"/>
                    <a:pt x="302005" y="772262"/>
                    <a:pt x="299207" y="778517"/>
                  </a:cubicBezTo>
                  <a:cubicBezTo>
                    <a:pt x="296409" y="784771"/>
                    <a:pt x="303868" y="782086"/>
                    <a:pt x="302935" y="787447"/>
                  </a:cubicBezTo>
                  <a:cubicBezTo>
                    <a:pt x="302935" y="798168"/>
                    <a:pt x="281203" y="777533"/>
                    <a:pt x="284293" y="809474"/>
                  </a:cubicBezTo>
                  <a:cubicBezTo>
                    <a:pt x="286159" y="814834"/>
                    <a:pt x="296410" y="808875"/>
                    <a:pt x="298275" y="814236"/>
                  </a:cubicBezTo>
                  <a:cubicBezTo>
                    <a:pt x="299208" y="818703"/>
                    <a:pt x="289888" y="816021"/>
                    <a:pt x="286157" y="818701"/>
                  </a:cubicBezTo>
                  <a:cubicBezTo>
                    <a:pt x="281494" y="822275"/>
                    <a:pt x="275905" y="826735"/>
                    <a:pt x="274972" y="832096"/>
                  </a:cubicBezTo>
                  <a:cubicBezTo>
                    <a:pt x="274498" y="834594"/>
                    <a:pt x="278810" y="845724"/>
                    <a:pt x="279011" y="848467"/>
                  </a:cubicBezTo>
                  <a:cubicBezTo>
                    <a:pt x="279061" y="849153"/>
                    <a:pt x="282876" y="857301"/>
                    <a:pt x="285225" y="859779"/>
                  </a:cubicBezTo>
                  <a:cubicBezTo>
                    <a:pt x="286029" y="860626"/>
                    <a:pt x="288799" y="862460"/>
                    <a:pt x="291129" y="862755"/>
                  </a:cubicBezTo>
                  <a:cubicBezTo>
                    <a:pt x="291805" y="862841"/>
                    <a:pt x="293653" y="860886"/>
                    <a:pt x="295789" y="860374"/>
                  </a:cubicBezTo>
                  <a:cubicBezTo>
                    <a:pt x="305682" y="858000"/>
                    <a:pt x="300272" y="860997"/>
                    <a:pt x="297964" y="861862"/>
                  </a:cubicBezTo>
                  <a:cubicBezTo>
                    <a:pt x="295501" y="862786"/>
                    <a:pt x="292688" y="865373"/>
                    <a:pt x="291129" y="865732"/>
                  </a:cubicBezTo>
                  <a:cubicBezTo>
                    <a:pt x="285125" y="867114"/>
                    <a:pt x="281391" y="862345"/>
                    <a:pt x="281186" y="862160"/>
                  </a:cubicBezTo>
                  <a:cubicBezTo>
                    <a:pt x="280365" y="861419"/>
                    <a:pt x="275760" y="846869"/>
                    <a:pt x="276215" y="848170"/>
                  </a:cubicBezTo>
                  <a:cubicBezTo>
                    <a:pt x="271050" y="846834"/>
                    <a:pt x="267013" y="847414"/>
                    <a:pt x="266583" y="849062"/>
                  </a:cubicBezTo>
                  <a:cubicBezTo>
                    <a:pt x="264718" y="855317"/>
                    <a:pt x="274975" y="865134"/>
                    <a:pt x="269379" y="868708"/>
                  </a:cubicBezTo>
                  <a:cubicBezTo>
                    <a:pt x="263784" y="872282"/>
                    <a:pt x="262547" y="862162"/>
                    <a:pt x="257883" y="857694"/>
                  </a:cubicBezTo>
                  <a:cubicBezTo>
                    <a:pt x="251777" y="852430"/>
                    <a:pt x="249812" y="859782"/>
                    <a:pt x="236756" y="857992"/>
                  </a:cubicBezTo>
                  <a:cubicBezTo>
                    <a:pt x="230227" y="857098"/>
                    <a:pt x="225885" y="850550"/>
                    <a:pt x="219356" y="849657"/>
                  </a:cubicBezTo>
                  <a:cubicBezTo>
                    <a:pt x="216558" y="848764"/>
                    <a:pt x="220911" y="853824"/>
                    <a:pt x="219046" y="854717"/>
                  </a:cubicBezTo>
                  <a:cubicBezTo>
                    <a:pt x="210149" y="857761"/>
                    <a:pt x="203125" y="859018"/>
                    <a:pt x="198540" y="858587"/>
                  </a:cubicBezTo>
                  <a:lnTo>
                    <a:pt x="180519" y="867517"/>
                  </a:lnTo>
                  <a:cubicBezTo>
                    <a:pt x="180201" y="867910"/>
                    <a:pt x="180914" y="871101"/>
                    <a:pt x="178965" y="874363"/>
                  </a:cubicBezTo>
                  <a:cubicBezTo>
                    <a:pt x="177295" y="877159"/>
                    <a:pt x="174971" y="878098"/>
                    <a:pt x="170266" y="880614"/>
                  </a:cubicBezTo>
                  <a:cubicBezTo>
                    <a:pt x="160903" y="885620"/>
                    <a:pt x="154885" y="886104"/>
                    <a:pt x="150381" y="889842"/>
                  </a:cubicBezTo>
                  <a:cubicBezTo>
                    <a:pt x="145137" y="894193"/>
                    <a:pt x="140694" y="895514"/>
                    <a:pt x="141681" y="896688"/>
                  </a:cubicBezTo>
                  <a:cubicBezTo>
                    <a:pt x="141931" y="897239"/>
                    <a:pt x="142492" y="898989"/>
                    <a:pt x="143545" y="899367"/>
                  </a:cubicBezTo>
                  <a:cubicBezTo>
                    <a:pt x="144366" y="899661"/>
                    <a:pt x="150416" y="896326"/>
                    <a:pt x="153798" y="897283"/>
                  </a:cubicBezTo>
                  <a:cubicBezTo>
                    <a:pt x="155984" y="897902"/>
                    <a:pt x="157738" y="902874"/>
                    <a:pt x="160944" y="901748"/>
                  </a:cubicBezTo>
                  <a:cubicBezTo>
                    <a:pt x="162245" y="901292"/>
                    <a:pt x="160169" y="893303"/>
                    <a:pt x="172751" y="892521"/>
                  </a:cubicBezTo>
                  <a:cubicBezTo>
                    <a:pt x="183646" y="891843"/>
                    <a:pt x="187085" y="895815"/>
                    <a:pt x="186733" y="898176"/>
                  </a:cubicBezTo>
                  <a:cubicBezTo>
                    <a:pt x="185020" y="909641"/>
                    <a:pt x="192938" y="908575"/>
                    <a:pt x="191704" y="915738"/>
                  </a:cubicBezTo>
                  <a:cubicBezTo>
                    <a:pt x="190470" y="922901"/>
                    <a:pt x="183664" y="924967"/>
                    <a:pt x="183315" y="930621"/>
                  </a:cubicBezTo>
                  <a:cubicBezTo>
                    <a:pt x="182618" y="941930"/>
                    <a:pt x="186112" y="937467"/>
                    <a:pt x="186422" y="944612"/>
                  </a:cubicBezTo>
                  <a:cubicBezTo>
                    <a:pt x="180826" y="957120"/>
                    <a:pt x="165924" y="969911"/>
                    <a:pt x="151002" y="973485"/>
                  </a:cubicBezTo>
                  <a:cubicBezTo>
                    <a:pt x="137639" y="979736"/>
                    <a:pt x="133155" y="975676"/>
                    <a:pt x="128631" y="976759"/>
                  </a:cubicBezTo>
                  <a:cubicBezTo>
                    <a:pt x="119928" y="978843"/>
                    <a:pt x="112478" y="982414"/>
                    <a:pt x="106882" y="984201"/>
                  </a:cubicBezTo>
                  <a:cubicBezTo>
                    <a:pt x="97154" y="978241"/>
                    <a:pt x="94816" y="987875"/>
                    <a:pt x="87618" y="988070"/>
                  </a:cubicBezTo>
                  <a:cubicBezTo>
                    <a:pt x="80240" y="988270"/>
                    <a:pt x="74258" y="993275"/>
                    <a:pt x="75501" y="993428"/>
                  </a:cubicBezTo>
                  <a:cubicBezTo>
                    <a:pt x="91968" y="995515"/>
                    <a:pt x="91345" y="998188"/>
                    <a:pt x="90725" y="1004739"/>
                  </a:cubicBezTo>
                  <a:cubicBezTo>
                    <a:pt x="90328" y="1007010"/>
                    <a:pt x="77919" y="1008899"/>
                    <a:pt x="79540" y="1011288"/>
                  </a:cubicBezTo>
                  <a:cubicBezTo>
                    <a:pt x="83879" y="1017684"/>
                    <a:pt x="97740" y="1015925"/>
                    <a:pt x="98493" y="1018432"/>
                  </a:cubicBezTo>
                  <a:cubicBezTo>
                    <a:pt x="92897" y="1019325"/>
                    <a:pt x="83891" y="1016941"/>
                    <a:pt x="89483" y="1021111"/>
                  </a:cubicBezTo>
                  <a:cubicBezTo>
                    <a:pt x="87617" y="1024685"/>
                    <a:pt x="91966" y="1028254"/>
                    <a:pt x="96629" y="1029148"/>
                  </a:cubicBezTo>
                  <a:cubicBezTo>
                    <a:pt x="102224" y="1030935"/>
                    <a:pt x="96937" y="1023195"/>
                    <a:pt x="110300" y="1027660"/>
                  </a:cubicBezTo>
                  <a:cubicBezTo>
                    <a:pt x="112790" y="1028491"/>
                    <a:pt x="114648" y="1022302"/>
                    <a:pt x="117446" y="1022302"/>
                  </a:cubicBezTo>
                  <a:cubicBezTo>
                    <a:pt x="139829" y="1016047"/>
                    <a:pt x="131424" y="1023195"/>
                    <a:pt x="137952" y="1022302"/>
                  </a:cubicBezTo>
                  <a:cubicBezTo>
                    <a:pt x="139818" y="1022302"/>
                    <a:pt x="140748" y="1016943"/>
                    <a:pt x="141681" y="1018730"/>
                  </a:cubicBezTo>
                  <a:cubicBezTo>
                    <a:pt x="143312" y="1021781"/>
                    <a:pt x="141312" y="1029166"/>
                    <a:pt x="146341" y="1032124"/>
                  </a:cubicBezTo>
                  <a:cubicBezTo>
                    <a:pt x="151371" y="1035082"/>
                    <a:pt x="163430" y="1033687"/>
                    <a:pt x="163119" y="1035994"/>
                  </a:cubicBezTo>
                  <a:cubicBezTo>
                    <a:pt x="162498" y="1040607"/>
                    <a:pt x="137175" y="1036440"/>
                    <a:pt x="146341" y="1045519"/>
                  </a:cubicBezTo>
                  <a:cubicBezTo>
                    <a:pt x="155668" y="1049986"/>
                    <a:pt x="171504" y="1038967"/>
                    <a:pt x="178965" y="1046115"/>
                  </a:cubicBezTo>
                  <a:cubicBezTo>
                    <a:pt x="187359" y="1054156"/>
                    <a:pt x="182918" y="1069350"/>
                    <a:pt x="193568" y="1073202"/>
                  </a:cubicBezTo>
                  <a:cubicBezTo>
                    <a:pt x="226518" y="1085117"/>
                    <a:pt x="216548" y="1070824"/>
                    <a:pt x="238620" y="1065165"/>
                  </a:cubicBezTo>
                  <a:cubicBezTo>
                    <a:pt x="241418" y="1064272"/>
                    <a:pt x="243590" y="1068142"/>
                    <a:pt x="246388" y="1068142"/>
                  </a:cubicBezTo>
                  <a:cubicBezTo>
                    <a:pt x="251051" y="1067248"/>
                    <a:pt x="253842" y="1066059"/>
                    <a:pt x="258505" y="1064272"/>
                  </a:cubicBezTo>
                  <a:cubicBezTo>
                    <a:pt x="262236" y="1061591"/>
                    <a:pt x="277151" y="1062483"/>
                    <a:pt x="271555" y="1068737"/>
                  </a:cubicBezTo>
                  <a:cubicBezTo>
                    <a:pt x="265959" y="1074991"/>
                    <a:pt x="241771" y="1082085"/>
                    <a:pt x="237999" y="1085108"/>
                  </a:cubicBezTo>
                  <a:cubicBezTo>
                    <a:pt x="233201" y="1088955"/>
                    <a:pt x="238003" y="1099096"/>
                    <a:pt x="232406" y="1103564"/>
                  </a:cubicBezTo>
                  <a:cubicBezTo>
                    <a:pt x="223546" y="1110264"/>
                    <a:pt x="227642" y="1101231"/>
                    <a:pt x="210968" y="1103266"/>
                  </a:cubicBezTo>
                  <a:cubicBezTo>
                    <a:pt x="195435" y="1105160"/>
                    <a:pt x="202564" y="1094381"/>
                    <a:pt x="171508" y="1091062"/>
                  </a:cubicBezTo>
                  <a:cubicBezTo>
                    <a:pt x="145395" y="1086595"/>
                    <a:pt x="139822" y="1090199"/>
                    <a:pt x="138263" y="1097015"/>
                  </a:cubicBezTo>
                  <a:cubicBezTo>
                    <a:pt x="137551" y="1100129"/>
                    <a:pt x="141967" y="1104510"/>
                    <a:pt x="139506" y="1105648"/>
                  </a:cubicBezTo>
                  <a:cubicBezTo>
                    <a:pt x="135509" y="1107495"/>
                    <a:pt x="131087" y="1108586"/>
                    <a:pt x="123660" y="1111601"/>
                  </a:cubicBezTo>
                  <a:cubicBezTo>
                    <a:pt x="119929" y="1110707"/>
                    <a:pt x="118380" y="1103861"/>
                    <a:pt x="114650" y="1104755"/>
                  </a:cubicBezTo>
                  <a:cubicBezTo>
                    <a:pt x="108121" y="1107435"/>
                    <a:pt x="106262" y="1127673"/>
                    <a:pt x="103464" y="1131247"/>
                  </a:cubicBezTo>
                  <a:cubicBezTo>
                    <a:pt x="98801" y="1136607"/>
                    <a:pt x="92592" y="1137495"/>
                    <a:pt x="87929" y="1141962"/>
                  </a:cubicBezTo>
                  <a:cubicBezTo>
                    <a:pt x="85131" y="1143750"/>
                    <a:pt x="85134" y="1147617"/>
                    <a:pt x="82336" y="1149404"/>
                  </a:cubicBezTo>
                  <a:cubicBezTo>
                    <a:pt x="79539" y="1150298"/>
                    <a:pt x="68045" y="1151482"/>
                    <a:pt x="65248" y="1153274"/>
                  </a:cubicBezTo>
                  <a:cubicBezTo>
                    <a:pt x="58719" y="1157741"/>
                    <a:pt x="63698" y="1160117"/>
                    <a:pt x="57169" y="1165478"/>
                  </a:cubicBezTo>
                  <a:cubicBezTo>
                    <a:pt x="55304" y="1166371"/>
                    <a:pt x="52510" y="1165775"/>
                    <a:pt x="50645" y="1167561"/>
                  </a:cubicBezTo>
                  <a:cubicBezTo>
                    <a:pt x="48779" y="1168455"/>
                    <a:pt x="50335" y="1172026"/>
                    <a:pt x="48470" y="1172919"/>
                  </a:cubicBezTo>
                  <a:cubicBezTo>
                    <a:pt x="45672" y="1176493"/>
                    <a:pt x="31564" y="1186799"/>
                    <a:pt x="19574" y="1184230"/>
                  </a:cubicBezTo>
                  <a:cubicBezTo>
                    <a:pt x="18642" y="1184230"/>
                    <a:pt x="0" y="1187204"/>
                    <a:pt x="0" y="1193458"/>
                  </a:cubicBezTo>
                  <a:cubicBezTo>
                    <a:pt x="0" y="1198372"/>
                    <a:pt x="597" y="1201169"/>
                    <a:pt x="7146" y="1200602"/>
                  </a:cubicBezTo>
                  <a:cubicBezTo>
                    <a:pt x="10421" y="1200318"/>
                    <a:pt x="13750" y="1196325"/>
                    <a:pt x="18021" y="1195839"/>
                  </a:cubicBezTo>
                  <a:cubicBezTo>
                    <a:pt x="22292" y="1195354"/>
                    <a:pt x="27497" y="1198368"/>
                    <a:pt x="28895" y="1200602"/>
                  </a:cubicBezTo>
                  <a:cubicBezTo>
                    <a:pt x="32626" y="1205070"/>
                    <a:pt x="31378" y="1213699"/>
                    <a:pt x="36974" y="1214592"/>
                  </a:cubicBezTo>
                  <a:cubicBezTo>
                    <a:pt x="40704" y="1214592"/>
                    <a:pt x="47226" y="1210427"/>
                    <a:pt x="49091" y="1205960"/>
                  </a:cubicBezTo>
                  <a:cubicBezTo>
                    <a:pt x="40216" y="1203336"/>
                    <a:pt x="43666" y="1202237"/>
                    <a:pt x="48470" y="1201495"/>
                  </a:cubicBezTo>
                  <a:cubicBezTo>
                    <a:pt x="54915" y="1200500"/>
                    <a:pt x="65245" y="1193162"/>
                    <a:pt x="70840" y="1191374"/>
                  </a:cubicBezTo>
                  <a:cubicBezTo>
                    <a:pt x="74571" y="1189588"/>
                    <a:pt x="72702" y="1181254"/>
                    <a:pt x="77365" y="1180361"/>
                  </a:cubicBezTo>
                  <a:cubicBezTo>
                    <a:pt x="90422" y="1176787"/>
                    <a:pt x="106255" y="1187801"/>
                    <a:pt x="117446" y="1190481"/>
                  </a:cubicBezTo>
                  <a:cubicBezTo>
                    <a:pt x="126539" y="1192492"/>
                    <a:pt x="121020" y="1186668"/>
                    <a:pt x="119621" y="1184826"/>
                  </a:cubicBezTo>
                  <a:cubicBezTo>
                    <a:pt x="119780" y="1184883"/>
                    <a:pt x="119892" y="1184625"/>
                    <a:pt x="120242" y="1184826"/>
                  </a:cubicBezTo>
                  <a:cubicBezTo>
                    <a:pt x="127703" y="1188400"/>
                    <a:pt x="147267" y="1214594"/>
                    <a:pt x="158459" y="1210127"/>
                  </a:cubicBezTo>
                  <a:cubicBezTo>
                    <a:pt x="172448" y="1203873"/>
                    <a:pt x="173353" y="1181561"/>
                    <a:pt x="187976" y="1169050"/>
                  </a:cubicBezTo>
                  <a:cubicBezTo>
                    <a:pt x="213622" y="1158490"/>
                    <a:pt x="235817" y="1160114"/>
                    <a:pt x="247942" y="1171729"/>
                  </a:cubicBezTo>
                  <a:cubicBezTo>
                    <a:pt x="252605" y="1175303"/>
                    <a:pt x="258504" y="1180061"/>
                    <a:pt x="260370" y="1184528"/>
                  </a:cubicBezTo>
                  <a:cubicBezTo>
                    <a:pt x="261302" y="1187209"/>
                    <a:pt x="260675" y="1193162"/>
                    <a:pt x="262545" y="1191374"/>
                  </a:cubicBezTo>
                  <a:cubicBezTo>
                    <a:pt x="265342" y="1186907"/>
                    <a:pt x="260988" y="1180958"/>
                    <a:pt x="266584" y="1178277"/>
                  </a:cubicBezTo>
                  <a:cubicBezTo>
                    <a:pt x="271247" y="1176490"/>
                    <a:pt x="282427" y="1183336"/>
                    <a:pt x="287090" y="1186016"/>
                  </a:cubicBezTo>
                  <a:lnTo>
                    <a:pt x="292061" y="1187207"/>
                  </a:lnTo>
                  <a:cubicBezTo>
                    <a:pt x="294773" y="1187869"/>
                    <a:pt x="301693" y="1187804"/>
                    <a:pt x="302625" y="1185123"/>
                  </a:cubicBezTo>
                  <a:cubicBezTo>
                    <a:pt x="305106" y="1174817"/>
                    <a:pt x="292992" y="1177089"/>
                    <a:pt x="295790" y="1172622"/>
                  </a:cubicBezTo>
                  <a:cubicBezTo>
                    <a:pt x="297655" y="1169941"/>
                    <a:pt x="349541" y="1180366"/>
                    <a:pt x="350474" y="1171431"/>
                  </a:cubicBezTo>
                  <a:cubicBezTo>
                    <a:pt x="351406" y="1166070"/>
                    <a:pt x="341461" y="1161313"/>
                    <a:pt x="345192" y="1156846"/>
                  </a:cubicBezTo>
                  <a:cubicBezTo>
                    <a:pt x="347989" y="1154165"/>
                    <a:pt x="352953" y="1171131"/>
                    <a:pt x="364145" y="1174705"/>
                  </a:cubicBezTo>
                  <a:cubicBezTo>
                    <a:pt x="366942" y="1175599"/>
                    <a:pt x="361656" y="1161604"/>
                    <a:pt x="368184" y="1169645"/>
                  </a:cubicBezTo>
                  <a:cubicBezTo>
                    <a:pt x="370049" y="1172325"/>
                    <a:pt x="368178" y="1175300"/>
                    <a:pt x="370980" y="1176194"/>
                  </a:cubicBezTo>
                  <a:cubicBezTo>
                    <a:pt x="373778" y="1177087"/>
                    <a:pt x="373464" y="1169645"/>
                    <a:pt x="376262" y="1170538"/>
                  </a:cubicBezTo>
                  <a:cubicBezTo>
                    <a:pt x="379060" y="1170538"/>
                    <a:pt x="377393" y="1172973"/>
                    <a:pt x="375330" y="1177384"/>
                  </a:cubicBezTo>
                  <a:cubicBezTo>
                    <a:pt x="376263" y="1179171"/>
                    <a:pt x="378747" y="1179173"/>
                    <a:pt x="380612" y="1178277"/>
                  </a:cubicBezTo>
                  <a:cubicBezTo>
                    <a:pt x="382478" y="1175597"/>
                    <a:pt x="380612" y="1168452"/>
                    <a:pt x="386205" y="1172026"/>
                  </a:cubicBezTo>
                  <a:cubicBezTo>
                    <a:pt x="395531" y="1178280"/>
                    <a:pt x="383719" y="1173810"/>
                    <a:pt x="384652" y="1178277"/>
                  </a:cubicBezTo>
                  <a:cubicBezTo>
                    <a:pt x="387449" y="1188105"/>
                    <a:pt x="428768" y="1180360"/>
                    <a:pt x="435296" y="1181254"/>
                  </a:cubicBezTo>
                  <a:cubicBezTo>
                    <a:pt x="443690" y="1183040"/>
                    <a:pt x="465741" y="1196137"/>
                    <a:pt x="474134" y="1196137"/>
                  </a:cubicBezTo>
                  <a:cubicBezTo>
                    <a:pt x="479730" y="1196137"/>
                    <a:pt x="478792" y="1188101"/>
                    <a:pt x="483455" y="1186314"/>
                  </a:cubicBezTo>
                  <a:cubicBezTo>
                    <a:pt x="493714" y="1181846"/>
                    <a:pt x="498985" y="1187508"/>
                    <a:pt x="509244" y="1181254"/>
                  </a:cubicBezTo>
                  <a:cubicBezTo>
                    <a:pt x="519503" y="1174999"/>
                    <a:pt x="524941" y="1183947"/>
                    <a:pt x="530372" y="1181551"/>
                  </a:cubicBezTo>
                  <a:cubicBezTo>
                    <a:pt x="535035" y="1179764"/>
                    <a:pt x="532234" y="1169646"/>
                    <a:pt x="535964" y="1166965"/>
                  </a:cubicBezTo>
                  <a:cubicBezTo>
                    <a:pt x="545290" y="1162498"/>
                    <a:pt x="564237" y="1164589"/>
                    <a:pt x="567035" y="1155654"/>
                  </a:cubicBezTo>
                  <a:cubicBezTo>
                    <a:pt x="569038" y="1148096"/>
                    <a:pt x="565325" y="1148324"/>
                    <a:pt x="566724" y="1138985"/>
                  </a:cubicBezTo>
                  <a:cubicBezTo>
                    <a:pt x="567657" y="1135411"/>
                    <a:pt x="574494" y="1133032"/>
                    <a:pt x="570764" y="1132139"/>
                  </a:cubicBezTo>
                  <a:cubicBezTo>
                    <a:pt x="556774" y="1126778"/>
                    <a:pt x="548232" y="1129127"/>
                    <a:pt x="531304" y="1131543"/>
                  </a:cubicBezTo>
                  <a:cubicBezTo>
                    <a:pt x="522583" y="1129548"/>
                    <a:pt x="521762" y="1128697"/>
                    <a:pt x="518255" y="1124995"/>
                  </a:cubicBezTo>
                  <a:cubicBezTo>
                    <a:pt x="511510" y="1124899"/>
                    <a:pt x="508753" y="1122160"/>
                    <a:pt x="506759" y="1119339"/>
                  </a:cubicBezTo>
                  <a:cubicBezTo>
                    <a:pt x="508880" y="1118287"/>
                    <a:pt x="511368" y="1117224"/>
                    <a:pt x="512041" y="1116660"/>
                  </a:cubicBezTo>
                  <a:cubicBezTo>
                    <a:pt x="514105" y="1114929"/>
                    <a:pt x="515263" y="1116912"/>
                    <a:pt x="518876" y="1118148"/>
                  </a:cubicBezTo>
                  <a:cubicBezTo>
                    <a:pt x="522489" y="1119385"/>
                    <a:pt x="519182" y="1115414"/>
                    <a:pt x="517633" y="1113684"/>
                  </a:cubicBezTo>
                  <a:cubicBezTo>
                    <a:pt x="516085" y="1111953"/>
                    <a:pt x="505659" y="1111005"/>
                    <a:pt x="501787" y="1111005"/>
                  </a:cubicBezTo>
                  <a:cubicBezTo>
                    <a:pt x="500497" y="1111005"/>
                    <a:pt x="499560" y="1111687"/>
                    <a:pt x="498680" y="1112493"/>
                  </a:cubicBezTo>
                  <a:cubicBezTo>
                    <a:pt x="496863" y="1112136"/>
                    <a:pt x="494695" y="1112131"/>
                    <a:pt x="491534" y="1112790"/>
                  </a:cubicBezTo>
                  <a:cubicBezTo>
                    <a:pt x="488736" y="1111003"/>
                    <a:pt x="498057" y="1107730"/>
                    <a:pt x="500855" y="1106837"/>
                  </a:cubicBezTo>
                  <a:cubicBezTo>
                    <a:pt x="511114" y="1103263"/>
                    <a:pt x="528815" y="1115178"/>
                    <a:pt x="536275" y="1103562"/>
                  </a:cubicBezTo>
                  <a:cubicBezTo>
                    <a:pt x="539073" y="1099095"/>
                    <a:pt x="543424" y="1089574"/>
                    <a:pt x="539693" y="1086000"/>
                  </a:cubicBezTo>
                  <a:cubicBezTo>
                    <a:pt x="535963" y="1081533"/>
                    <a:pt x="519185" y="1092790"/>
                    <a:pt x="521983" y="1084214"/>
                  </a:cubicBezTo>
                  <a:cubicBezTo>
                    <a:pt x="529295" y="1080427"/>
                    <a:pt x="536313" y="1076355"/>
                    <a:pt x="544354" y="1073796"/>
                  </a:cubicBezTo>
                  <a:cubicBezTo>
                    <a:pt x="545286" y="1073796"/>
                    <a:pt x="547460" y="1079452"/>
                    <a:pt x="548393" y="1079452"/>
                  </a:cubicBezTo>
                  <a:cubicBezTo>
                    <a:pt x="551191" y="1081239"/>
                    <a:pt x="551498" y="1082131"/>
                    <a:pt x="554296" y="1081238"/>
                  </a:cubicBezTo>
                  <a:cubicBezTo>
                    <a:pt x="579393" y="1074626"/>
                    <a:pt x="568099" y="1074429"/>
                    <a:pt x="560510" y="1070224"/>
                  </a:cubicBezTo>
                  <a:lnTo>
                    <a:pt x="565482" y="1065759"/>
                  </a:lnTo>
                  <a:lnTo>
                    <a:pt x="555539" y="1063378"/>
                  </a:lnTo>
                  <a:cubicBezTo>
                    <a:pt x="555629" y="1062359"/>
                    <a:pt x="555819" y="1061360"/>
                    <a:pt x="556471" y="1060104"/>
                  </a:cubicBezTo>
                  <a:cubicBezTo>
                    <a:pt x="558336" y="1055636"/>
                    <a:pt x="566410" y="1065760"/>
                    <a:pt x="572006" y="1063973"/>
                  </a:cubicBezTo>
                  <a:cubicBezTo>
                    <a:pt x="578809" y="1062633"/>
                    <a:pt x="580203" y="1057692"/>
                    <a:pt x="585055" y="1053257"/>
                  </a:cubicBezTo>
                  <a:cubicBezTo>
                    <a:pt x="589908" y="1048823"/>
                    <a:pt x="595354" y="1044776"/>
                    <a:pt x="596862" y="1038077"/>
                  </a:cubicBezTo>
                  <a:cubicBezTo>
                    <a:pt x="599791" y="1025060"/>
                    <a:pt x="608513" y="1015607"/>
                    <a:pt x="609912" y="1008013"/>
                  </a:cubicBezTo>
                  <a:cubicBezTo>
                    <a:pt x="618206" y="947650"/>
                    <a:pt x="567673" y="945208"/>
                    <a:pt x="535964" y="940741"/>
                  </a:cubicBezTo>
                  <a:cubicBezTo>
                    <a:pt x="516379" y="938060"/>
                    <a:pt x="531314" y="946986"/>
                    <a:pt x="512661" y="958601"/>
                  </a:cubicBezTo>
                  <a:cubicBezTo>
                    <a:pt x="509864" y="960388"/>
                    <a:pt x="510626" y="954440"/>
                    <a:pt x="502408" y="953243"/>
                  </a:cubicBezTo>
                  <a:cubicBezTo>
                    <a:pt x="498496" y="952673"/>
                    <a:pt x="498682" y="945207"/>
                    <a:pt x="494951" y="942527"/>
                  </a:cubicBezTo>
                  <a:cubicBezTo>
                    <a:pt x="493086" y="940740"/>
                    <a:pt x="485630" y="944308"/>
                    <a:pt x="486562" y="941634"/>
                  </a:cubicBezTo>
                  <a:cubicBezTo>
                    <a:pt x="502599" y="925726"/>
                    <a:pt x="502712" y="933604"/>
                    <a:pt x="515769" y="921096"/>
                  </a:cubicBezTo>
                  <a:cubicBezTo>
                    <a:pt x="525587" y="909559"/>
                    <a:pt x="515608" y="877075"/>
                    <a:pt x="498058" y="866921"/>
                  </a:cubicBezTo>
                  <a:cubicBezTo>
                    <a:pt x="493904" y="863837"/>
                    <a:pt x="485014" y="851282"/>
                    <a:pt x="482213" y="848764"/>
                  </a:cubicBezTo>
                  <a:cubicBezTo>
                    <a:pt x="481099" y="847763"/>
                    <a:pt x="475909" y="843251"/>
                    <a:pt x="468542" y="844596"/>
                  </a:cubicBezTo>
                  <a:cubicBezTo>
                    <a:pt x="463265" y="845560"/>
                    <a:pt x="459531" y="844097"/>
                    <a:pt x="457667" y="841917"/>
                  </a:cubicBezTo>
                  <a:cubicBezTo>
                    <a:pt x="457257" y="841438"/>
                    <a:pt x="449278" y="842513"/>
                    <a:pt x="449278" y="842513"/>
                  </a:cubicBezTo>
                  <a:cubicBezTo>
                    <a:pt x="449278" y="842513"/>
                    <a:pt x="455314" y="837613"/>
                    <a:pt x="461706" y="840131"/>
                  </a:cubicBezTo>
                  <a:cubicBezTo>
                    <a:pt x="466361" y="841966"/>
                    <a:pt x="477893" y="840871"/>
                    <a:pt x="483455" y="841024"/>
                  </a:cubicBezTo>
                  <a:cubicBezTo>
                    <a:pt x="492595" y="857081"/>
                    <a:pt x="501092" y="856492"/>
                    <a:pt x="502408" y="856800"/>
                  </a:cubicBezTo>
                  <a:cubicBezTo>
                    <a:pt x="507671" y="858032"/>
                    <a:pt x="510954" y="865587"/>
                    <a:pt x="508622" y="857097"/>
                  </a:cubicBezTo>
                  <a:cubicBezTo>
                    <a:pt x="504892" y="844589"/>
                    <a:pt x="487182" y="821088"/>
                    <a:pt x="490912" y="806792"/>
                  </a:cubicBezTo>
                  <a:cubicBezTo>
                    <a:pt x="491845" y="801431"/>
                    <a:pt x="501992" y="803031"/>
                    <a:pt x="501476" y="799648"/>
                  </a:cubicBezTo>
                  <a:cubicBezTo>
                    <a:pt x="501992" y="794389"/>
                    <a:pt x="491321" y="796860"/>
                    <a:pt x="484077" y="782086"/>
                  </a:cubicBezTo>
                  <a:cubicBezTo>
                    <a:pt x="479414" y="774939"/>
                    <a:pt x="481283" y="766016"/>
                    <a:pt x="475688" y="759762"/>
                  </a:cubicBezTo>
                  <a:cubicBezTo>
                    <a:pt x="459833" y="740999"/>
                    <a:pt x="464201" y="747265"/>
                    <a:pt x="447414" y="737437"/>
                  </a:cubicBezTo>
                  <a:cubicBezTo>
                    <a:pt x="443683" y="735650"/>
                    <a:pt x="440891" y="731186"/>
                    <a:pt x="437161" y="730293"/>
                  </a:cubicBezTo>
                  <a:cubicBezTo>
                    <a:pt x="435295" y="729399"/>
                    <a:pt x="433432" y="734759"/>
                    <a:pt x="432500" y="732972"/>
                  </a:cubicBezTo>
                  <a:cubicBezTo>
                    <a:pt x="426904" y="719569"/>
                    <a:pt x="418208" y="661244"/>
                    <a:pt x="417275" y="645161"/>
                  </a:cubicBezTo>
                  <a:cubicBezTo>
                    <a:pt x="417275" y="639801"/>
                    <a:pt x="418215" y="629388"/>
                    <a:pt x="419140" y="624027"/>
                  </a:cubicBezTo>
                  <a:cubicBezTo>
                    <a:pt x="419140" y="622510"/>
                    <a:pt x="418835" y="616316"/>
                    <a:pt x="417897" y="614502"/>
                  </a:cubicBezTo>
                  <a:cubicBezTo>
                    <a:pt x="415099" y="610928"/>
                    <a:pt x="410131" y="608848"/>
                    <a:pt x="406401" y="605275"/>
                  </a:cubicBezTo>
                  <a:cubicBezTo>
                    <a:pt x="403137" y="601701"/>
                    <a:pt x="398190" y="595430"/>
                    <a:pt x="392730" y="576401"/>
                  </a:cubicBezTo>
                  <a:cubicBezTo>
                    <a:pt x="389821" y="566265"/>
                    <a:pt x="380459" y="567919"/>
                    <a:pt x="377195" y="565685"/>
                  </a:cubicBezTo>
                  <a:cubicBezTo>
                    <a:pt x="373464" y="562111"/>
                    <a:pt x="361364" y="550461"/>
                    <a:pt x="350163" y="546337"/>
                  </a:cubicBezTo>
                  <a:cubicBezTo>
                    <a:pt x="346433" y="548124"/>
                    <a:pt x="342087" y="552289"/>
                    <a:pt x="338357" y="554970"/>
                  </a:cubicBezTo>
                  <a:cubicBezTo>
                    <a:pt x="329963" y="560330"/>
                    <a:pt x="326243" y="551696"/>
                    <a:pt x="318782" y="549909"/>
                  </a:cubicBezTo>
                  <a:cubicBezTo>
                    <a:pt x="312254" y="549016"/>
                    <a:pt x="313193" y="551399"/>
                    <a:pt x="306665" y="548719"/>
                  </a:cubicBezTo>
                  <a:cubicBezTo>
                    <a:pt x="265886" y="524506"/>
                    <a:pt x="292625" y="539911"/>
                    <a:pt x="307908" y="542468"/>
                  </a:cubicBezTo>
                  <a:cubicBezTo>
                    <a:pt x="335364" y="547061"/>
                    <a:pt x="321518" y="530545"/>
                    <a:pt x="345192" y="528477"/>
                  </a:cubicBezTo>
                  <a:cubicBezTo>
                    <a:pt x="349194" y="533474"/>
                    <a:pt x="358845" y="527566"/>
                    <a:pt x="367563" y="522524"/>
                  </a:cubicBezTo>
                  <a:cubicBezTo>
                    <a:pt x="361437" y="516706"/>
                    <a:pt x="356068" y="518360"/>
                    <a:pt x="353271" y="512106"/>
                  </a:cubicBezTo>
                  <a:cubicBezTo>
                    <a:pt x="352454" y="509761"/>
                    <a:pt x="356968" y="505613"/>
                    <a:pt x="356999" y="502283"/>
                  </a:cubicBezTo>
                  <a:lnTo>
                    <a:pt x="353890" y="500800"/>
                  </a:lnTo>
                  <a:cubicBezTo>
                    <a:pt x="347362" y="501693"/>
                    <a:pt x="341156" y="504073"/>
                    <a:pt x="333695" y="504967"/>
                  </a:cubicBezTo>
                  <a:cubicBezTo>
                    <a:pt x="330897" y="505860"/>
                    <a:pt x="327168" y="505563"/>
                    <a:pt x="329966" y="503776"/>
                  </a:cubicBezTo>
                  <a:cubicBezTo>
                    <a:pt x="335912" y="499421"/>
                    <a:pt x="336077" y="497453"/>
                    <a:pt x="340530" y="497228"/>
                  </a:cubicBezTo>
                  <a:cubicBezTo>
                    <a:pt x="344890" y="497008"/>
                    <a:pt x="348193" y="497808"/>
                    <a:pt x="353269" y="498418"/>
                  </a:cubicBezTo>
                  <a:lnTo>
                    <a:pt x="358240" y="497823"/>
                  </a:lnTo>
                  <a:cubicBezTo>
                    <a:pt x="360712" y="497962"/>
                    <a:pt x="364857" y="496027"/>
                    <a:pt x="367872" y="495739"/>
                  </a:cubicBezTo>
                  <a:cubicBezTo>
                    <a:pt x="369871" y="495546"/>
                    <a:pt x="380125" y="489796"/>
                    <a:pt x="382475" y="486809"/>
                  </a:cubicBezTo>
                  <a:cubicBezTo>
                    <a:pt x="384825" y="483823"/>
                    <a:pt x="379384" y="483757"/>
                    <a:pt x="380611" y="481749"/>
                  </a:cubicBezTo>
                  <a:cubicBezTo>
                    <a:pt x="383065" y="477733"/>
                    <a:pt x="381584" y="479403"/>
                    <a:pt x="385271" y="474010"/>
                  </a:cubicBezTo>
                  <a:cubicBezTo>
                    <a:pt x="388958" y="468617"/>
                    <a:pt x="396690" y="467760"/>
                    <a:pt x="401428" y="462699"/>
                  </a:cubicBezTo>
                  <a:cubicBezTo>
                    <a:pt x="406166" y="457637"/>
                    <a:pt x="408103" y="448407"/>
                    <a:pt x="410749" y="444839"/>
                  </a:cubicBezTo>
                  <a:cubicBezTo>
                    <a:pt x="415735" y="438118"/>
                    <a:pt x="420959" y="435269"/>
                    <a:pt x="420070" y="425193"/>
                  </a:cubicBezTo>
                  <a:cubicBezTo>
                    <a:pt x="421003" y="420726"/>
                    <a:pt x="424729" y="415670"/>
                    <a:pt x="427527" y="412096"/>
                  </a:cubicBezTo>
                  <a:lnTo>
                    <a:pt x="444616" y="395427"/>
                  </a:lnTo>
                  <a:cubicBezTo>
                    <a:pt x="446481" y="390066"/>
                    <a:pt x="446066" y="384416"/>
                    <a:pt x="443062" y="379055"/>
                  </a:cubicBezTo>
                  <a:cubicBezTo>
                    <a:pt x="436133" y="365976"/>
                    <a:pt x="419486" y="368519"/>
                    <a:pt x="406710" y="366554"/>
                  </a:cubicBezTo>
                  <a:cubicBezTo>
                    <a:pt x="393934" y="364588"/>
                    <a:pt x="387917" y="362239"/>
                    <a:pt x="379990" y="360005"/>
                  </a:cubicBezTo>
                  <a:cubicBezTo>
                    <a:pt x="376725" y="359112"/>
                    <a:pt x="372507" y="364724"/>
                    <a:pt x="362901" y="359112"/>
                  </a:cubicBezTo>
                  <a:cubicBezTo>
                    <a:pt x="354945" y="354461"/>
                    <a:pt x="355601" y="351820"/>
                    <a:pt x="352337" y="351373"/>
                  </a:cubicBezTo>
                  <a:cubicBezTo>
                    <a:pt x="339280" y="348693"/>
                    <a:pt x="323758" y="359410"/>
                    <a:pt x="313499" y="360303"/>
                  </a:cubicBezTo>
                  <a:cubicBezTo>
                    <a:pt x="307903" y="360303"/>
                    <a:pt x="305423" y="357624"/>
                    <a:pt x="300760" y="358517"/>
                  </a:cubicBezTo>
                  <a:cubicBezTo>
                    <a:pt x="301881" y="358986"/>
                    <a:pt x="305499" y="360154"/>
                    <a:pt x="304799" y="361494"/>
                  </a:cubicBezTo>
                  <a:cubicBezTo>
                    <a:pt x="303633" y="362834"/>
                    <a:pt x="290842" y="370137"/>
                    <a:pt x="286778" y="367745"/>
                  </a:cubicBezTo>
                  <a:cubicBezTo>
                    <a:pt x="284746" y="366549"/>
                    <a:pt x="307207" y="354646"/>
                    <a:pt x="307906" y="350778"/>
                  </a:cubicBezTo>
                  <a:cubicBezTo>
                    <a:pt x="308081" y="349811"/>
                    <a:pt x="300945" y="350452"/>
                    <a:pt x="298585" y="349885"/>
                  </a:cubicBezTo>
                  <a:cubicBezTo>
                    <a:pt x="296226" y="349315"/>
                    <a:pt x="298799" y="347467"/>
                    <a:pt x="296100" y="347802"/>
                  </a:cubicBezTo>
                  <a:cubicBezTo>
                    <a:pt x="290705" y="348472"/>
                    <a:pt x="286698" y="351304"/>
                    <a:pt x="285846" y="351671"/>
                  </a:cubicBezTo>
                  <a:cubicBezTo>
                    <a:pt x="280388" y="354026"/>
                    <a:pt x="284519" y="348663"/>
                    <a:pt x="288021" y="345421"/>
                  </a:cubicBezTo>
                  <a:cubicBezTo>
                    <a:pt x="290819" y="339166"/>
                    <a:pt x="293300" y="347505"/>
                    <a:pt x="299828" y="344825"/>
                  </a:cubicBezTo>
                  <a:cubicBezTo>
                    <a:pt x="302626" y="343932"/>
                    <a:pt x="305729" y="341550"/>
                    <a:pt x="309460" y="342444"/>
                  </a:cubicBezTo>
                  <a:cubicBezTo>
                    <a:pt x="311325" y="342444"/>
                    <a:pt x="307597" y="346909"/>
                    <a:pt x="309460" y="346909"/>
                  </a:cubicBezTo>
                  <a:cubicBezTo>
                    <a:pt x="314123" y="346015"/>
                    <a:pt x="319711" y="337980"/>
                    <a:pt x="322509" y="335300"/>
                  </a:cubicBezTo>
                  <a:cubicBezTo>
                    <a:pt x="326240" y="332620"/>
                    <a:pt x="335377" y="329494"/>
                    <a:pt x="331209" y="329644"/>
                  </a:cubicBezTo>
                  <a:cubicBezTo>
                    <a:pt x="317315" y="330146"/>
                    <a:pt x="302787" y="336005"/>
                    <a:pt x="303246" y="328156"/>
                  </a:cubicBezTo>
                  <a:cubicBezTo>
                    <a:pt x="307192" y="323662"/>
                    <a:pt x="308597" y="329295"/>
                    <a:pt x="312878" y="326370"/>
                  </a:cubicBezTo>
                  <a:cubicBezTo>
                    <a:pt x="315984" y="323844"/>
                    <a:pt x="309408" y="319317"/>
                    <a:pt x="322509" y="312975"/>
                  </a:cubicBezTo>
                  <a:cubicBezTo>
                    <a:pt x="333110" y="307844"/>
                    <a:pt x="330852" y="305680"/>
                    <a:pt x="344880" y="300771"/>
                  </a:cubicBezTo>
                  <a:cubicBezTo>
                    <a:pt x="349786" y="299054"/>
                    <a:pt x="355287" y="287956"/>
                    <a:pt x="368183" y="283507"/>
                  </a:cubicBezTo>
                  <a:cubicBezTo>
                    <a:pt x="372458" y="282031"/>
                    <a:pt x="385274" y="279044"/>
                    <a:pt x="388689" y="273386"/>
                  </a:cubicBezTo>
                  <a:cubicBezTo>
                    <a:pt x="396141" y="261040"/>
                    <a:pt x="385560" y="262947"/>
                    <a:pt x="386825" y="259396"/>
                  </a:cubicBezTo>
                  <a:cubicBezTo>
                    <a:pt x="388845" y="253723"/>
                    <a:pt x="403195" y="240721"/>
                    <a:pt x="397389" y="240941"/>
                  </a:cubicBezTo>
                  <a:cubicBezTo>
                    <a:pt x="393611" y="241084"/>
                    <a:pt x="383124" y="237145"/>
                    <a:pt x="379368" y="238262"/>
                  </a:cubicBezTo>
                  <a:cubicBezTo>
                    <a:pt x="375612" y="239379"/>
                    <a:pt x="378438" y="245555"/>
                    <a:pt x="374708" y="245108"/>
                  </a:cubicBezTo>
                  <a:cubicBezTo>
                    <a:pt x="372477" y="244310"/>
                    <a:pt x="365081" y="240792"/>
                    <a:pt x="358551" y="238857"/>
                  </a:cubicBezTo>
                  <a:cubicBezTo>
                    <a:pt x="351107" y="236652"/>
                    <a:pt x="345278" y="241678"/>
                    <a:pt x="341152" y="240941"/>
                  </a:cubicBezTo>
                  <a:cubicBezTo>
                    <a:pt x="332898" y="239467"/>
                    <a:pt x="337147" y="237627"/>
                    <a:pt x="331520" y="237071"/>
                  </a:cubicBezTo>
                  <a:cubicBezTo>
                    <a:pt x="320266" y="235959"/>
                    <a:pt x="320906" y="237368"/>
                    <a:pt x="311013" y="239155"/>
                  </a:cubicBezTo>
                  <a:cubicBezTo>
                    <a:pt x="307283" y="240048"/>
                    <a:pt x="300449" y="246001"/>
                    <a:pt x="300449" y="246001"/>
                  </a:cubicBezTo>
                  <a:cubicBezTo>
                    <a:pt x="303216" y="240069"/>
                    <a:pt x="303748" y="235638"/>
                    <a:pt x="301692" y="233797"/>
                  </a:cubicBezTo>
                  <a:cubicBezTo>
                    <a:pt x="295246" y="228026"/>
                    <a:pt x="294262" y="233901"/>
                    <a:pt x="290507" y="232309"/>
                  </a:cubicBezTo>
                  <a:cubicBezTo>
                    <a:pt x="287580" y="231068"/>
                    <a:pt x="283331" y="225591"/>
                    <a:pt x="278389" y="224569"/>
                  </a:cubicBezTo>
                  <a:cubicBezTo>
                    <a:pt x="273923" y="223645"/>
                    <a:pt x="271082" y="220081"/>
                    <a:pt x="270000" y="220402"/>
                  </a:cubicBezTo>
                  <a:close/>
                  <a:moveTo>
                    <a:pt x="85132" y="301663"/>
                  </a:moveTo>
                  <a:cubicBezTo>
                    <a:pt x="83361" y="302241"/>
                    <a:pt x="81471" y="303671"/>
                    <a:pt x="79539" y="305830"/>
                  </a:cubicBezTo>
                  <a:cubicBezTo>
                    <a:pt x="75675" y="310149"/>
                    <a:pt x="81095" y="310090"/>
                    <a:pt x="85442" y="315951"/>
                  </a:cubicBezTo>
                  <a:cubicBezTo>
                    <a:pt x="89789" y="321812"/>
                    <a:pt x="85373" y="322359"/>
                    <a:pt x="82957" y="326369"/>
                  </a:cubicBezTo>
                  <a:cubicBezTo>
                    <a:pt x="80542" y="330379"/>
                    <a:pt x="78409" y="335870"/>
                    <a:pt x="75189" y="349289"/>
                  </a:cubicBezTo>
                  <a:cubicBezTo>
                    <a:pt x="71969" y="362708"/>
                    <a:pt x="72328" y="364042"/>
                    <a:pt x="78607" y="367744"/>
                  </a:cubicBezTo>
                  <a:cubicBezTo>
                    <a:pt x="84886" y="371446"/>
                    <a:pt x="86293" y="369495"/>
                    <a:pt x="84200" y="366256"/>
                  </a:cubicBezTo>
                  <a:cubicBezTo>
                    <a:pt x="82107" y="363017"/>
                    <a:pt x="84776" y="361897"/>
                    <a:pt x="86064" y="354647"/>
                  </a:cubicBezTo>
                  <a:cubicBezTo>
                    <a:pt x="87352" y="347398"/>
                    <a:pt x="89908" y="351292"/>
                    <a:pt x="91035" y="345122"/>
                  </a:cubicBezTo>
                  <a:cubicBezTo>
                    <a:pt x="92162" y="338952"/>
                    <a:pt x="85663" y="333315"/>
                    <a:pt x="88239" y="334704"/>
                  </a:cubicBezTo>
                  <a:cubicBezTo>
                    <a:pt x="90815" y="336092"/>
                    <a:pt x="93476" y="338660"/>
                    <a:pt x="94764" y="336192"/>
                  </a:cubicBezTo>
                  <a:cubicBezTo>
                    <a:pt x="96051" y="333724"/>
                    <a:pt x="95006" y="331627"/>
                    <a:pt x="96938" y="330239"/>
                  </a:cubicBezTo>
                  <a:cubicBezTo>
                    <a:pt x="98870" y="328851"/>
                    <a:pt x="99094" y="328724"/>
                    <a:pt x="104085" y="321011"/>
                  </a:cubicBezTo>
                  <a:cubicBezTo>
                    <a:pt x="109076" y="313299"/>
                    <a:pt x="102641" y="316038"/>
                    <a:pt x="103774" y="313570"/>
                  </a:cubicBezTo>
                  <a:cubicBezTo>
                    <a:pt x="104901" y="311102"/>
                    <a:pt x="106687" y="315112"/>
                    <a:pt x="107814" y="313570"/>
                  </a:cubicBezTo>
                  <a:cubicBezTo>
                    <a:pt x="108941" y="312027"/>
                    <a:pt x="112381" y="310371"/>
                    <a:pt x="110610" y="308212"/>
                  </a:cubicBezTo>
                  <a:cubicBezTo>
                    <a:pt x="108839" y="306052"/>
                    <a:pt x="106777" y="309291"/>
                    <a:pt x="105328" y="308212"/>
                  </a:cubicBezTo>
                  <a:cubicBezTo>
                    <a:pt x="103879" y="307132"/>
                    <a:pt x="105729" y="303901"/>
                    <a:pt x="103153" y="303747"/>
                  </a:cubicBezTo>
                  <a:cubicBezTo>
                    <a:pt x="101060" y="302822"/>
                    <a:pt x="99826" y="304033"/>
                    <a:pt x="97250" y="304342"/>
                  </a:cubicBezTo>
                  <a:cubicBezTo>
                    <a:pt x="94674" y="304651"/>
                    <a:pt x="91736" y="305630"/>
                    <a:pt x="89482" y="302854"/>
                  </a:cubicBezTo>
                  <a:cubicBezTo>
                    <a:pt x="88355" y="301466"/>
                    <a:pt x="86903" y="301085"/>
                    <a:pt x="85132" y="301663"/>
                  </a:cubicBezTo>
                  <a:close/>
                  <a:moveTo>
                    <a:pt x="178964" y="335894"/>
                  </a:moveTo>
                  <a:cubicBezTo>
                    <a:pt x="178029" y="336516"/>
                    <a:pt x="174579" y="340129"/>
                    <a:pt x="173372" y="342443"/>
                  </a:cubicBezTo>
                  <a:cubicBezTo>
                    <a:pt x="171762" y="345528"/>
                    <a:pt x="168123" y="346448"/>
                    <a:pt x="167158" y="351075"/>
                  </a:cubicBezTo>
                  <a:cubicBezTo>
                    <a:pt x="166191" y="355702"/>
                    <a:pt x="165548" y="357867"/>
                    <a:pt x="167158" y="359410"/>
                  </a:cubicBezTo>
                  <a:cubicBezTo>
                    <a:pt x="169734" y="360952"/>
                    <a:pt x="171197" y="358657"/>
                    <a:pt x="171197" y="354647"/>
                  </a:cubicBezTo>
                  <a:cubicBezTo>
                    <a:pt x="171197" y="350637"/>
                    <a:pt x="172970" y="349100"/>
                    <a:pt x="175547" y="346015"/>
                  </a:cubicBezTo>
                  <a:cubicBezTo>
                    <a:pt x="178123" y="342930"/>
                    <a:pt x="177354" y="338649"/>
                    <a:pt x="178964" y="336490"/>
                  </a:cubicBezTo>
                  <a:cubicBezTo>
                    <a:pt x="179367" y="335950"/>
                    <a:pt x="179276" y="335687"/>
                    <a:pt x="178964" y="335894"/>
                  </a:cubicBezTo>
                  <a:close/>
                  <a:moveTo>
                    <a:pt x="122727" y="426979"/>
                  </a:moveTo>
                  <a:cubicBezTo>
                    <a:pt x="121446" y="426543"/>
                    <a:pt x="118344" y="427566"/>
                    <a:pt x="115270" y="428765"/>
                  </a:cubicBezTo>
                  <a:cubicBezTo>
                    <a:pt x="109122" y="431165"/>
                    <a:pt x="101352" y="438131"/>
                    <a:pt x="104085" y="437695"/>
                  </a:cubicBezTo>
                  <a:cubicBezTo>
                    <a:pt x="106817" y="437259"/>
                    <a:pt x="109125" y="438704"/>
                    <a:pt x="118688" y="434123"/>
                  </a:cubicBezTo>
                  <a:cubicBezTo>
                    <a:pt x="123241" y="429433"/>
                    <a:pt x="124008" y="427415"/>
                    <a:pt x="122727" y="426979"/>
                  </a:cubicBezTo>
                  <a:close/>
                  <a:moveTo>
                    <a:pt x="138262" y="434421"/>
                  </a:moveTo>
                  <a:cubicBezTo>
                    <a:pt x="133913" y="434354"/>
                    <a:pt x="126027" y="438255"/>
                    <a:pt x="123348" y="443946"/>
                  </a:cubicBezTo>
                  <a:cubicBezTo>
                    <a:pt x="129373" y="445626"/>
                    <a:pt x="136171" y="450562"/>
                    <a:pt x="137951" y="451983"/>
                  </a:cubicBezTo>
                  <a:cubicBezTo>
                    <a:pt x="139816" y="453471"/>
                    <a:pt x="137175" y="453913"/>
                    <a:pt x="133291" y="451686"/>
                  </a:cubicBezTo>
                  <a:cubicBezTo>
                    <a:pt x="130050" y="449823"/>
                    <a:pt x="127796" y="449572"/>
                    <a:pt x="125523" y="449900"/>
                  </a:cubicBezTo>
                  <a:cubicBezTo>
                    <a:pt x="126502" y="451408"/>
                    <a:pt x="130844" y="452746"/>
                    <a:pt x="132048" y="454960"/>
                  </a:cubicBezTo>
                  <a:cubicBezTo>
                    <a:pt x="141659" y="455333"/>
                    <a:pt x="145888" y="453281"/>
                    <a:pt x="146030" y="454365"/>
                  </a:cubicBezTo>
                  <a:cubicBezTo>
                    <a:pt x="142727" y="459511"/>
                    <a:pt x="141001" y="457741"/>
                    <a:pt x="136087" y="457937"/>
                  </a:cubicBezTo>
                  <a:cubicBezTo>
                    <a:pt x="134673" y="459135"/>
                    <a:pt x="135081" y="459729"/>
                    <a:pt x="133912" y="460318"/>
                  </a:cubicBezTo>
                  <a:cubicBezTo>
                    <a:pt x="133972" y="461541"/>
                    <a:pt x="130375" y="462664"/>
                    <a:pt x="129562" y="463294"/>
                  </a:cubicBezTo>
                  <a:cubicBezTo>
                    <a:pt x="129271" y="463604"/>
                    <a:pt x="128340" y="466014"/>
                    <a:pt x="128941" y="466569"/>
                  </a:cubicBezTo>
                  <a:cubicBezTo>
                    <a:pt x="129680" y="467059"/>
                    <a:pt x="133829" y="466454"/>
                    <a:pt x="135155" y="466866"/>
                  </a:cubicBezTo>
                  <a:cubicBezTo>
                    <a:pt x="139505" y="468205"/>
                    <a:pt x="140769" y="464020"/>
                    <a:pt x="143233" y="466569"/>
                  </a:cubicBezTo>
                  <a:cubicBezTo>
                    <a:pt x="142457" y="468801"/>
                    <a:pt x="135932" y="469843"/>
                    <a:pt x="127387" y="468652"/>
                  </a:cubicBezTo>
                  <a:cubicBezTo>
                    <a:pt x="127247" y="469369"/>
                    <a:pt x="126207" y="467973"/>
                    <a:pt x="125834" y="467760"/>
                  </a:cubicBezTo>
                  <a:cubicBezTo>
                    <a:pt x="121931" y="468270"/>
                    <a:pt x="123500" y="464873"/>
                    <a:pt x="116513" y="468355"/>
                  </a:cubicBezTo>
                  <a:cubicBezTo>
                    <a:pt x="114889" y="473960"/>
                    <a:pt x="119309" y="474903"/>
                    <a:pt x="120241" y="475797"/>
                  </a:cubicBezTo>
                  <a:cubicBezTo>
                    <a:pt x="127106" y="476147"/>
                    <a:pt x="136788" y="475544"/>
                    <a:pt x="141680" y="476094"/>
                  </a:cubicBezTo>
                  <a:cubicBezTo>
                    <a:pt x="151382" y="472419"/>
                    <a:pt x="158251" y="469016"/>
                    <a:pt x="155351" y="471927"/>
                  </a:cubicBezTo>
                  <a:cubicBezTo>
                    <a:pt x="154229" y="473053"/>
                    <a:pt x="152524" y="475115"/>
                    <a:pt x="151001" y="476987"/>
                  </a:cubicBezTo>
                  <a:cubicBezTo>
                    <a:pt x="159905" y="477138"/>
                    <a:pt x="165773" y="474522"/>
                    <a:pt x="172439" y="462997"/>
                  </a:cubicBezTo>
                  <a:cubicBezTo>
                    <a:pt x="173075" y="461424"/>
                    <a:pt x="170498" y="459558"/>
                    <a:pt x="169719" y="458811"/>
                  </a:cubicBezTo>
                  <a:cubicBezTo>
                    <a:pt x="157771" y="448887"/>
                    <a:pt x="159708" y="447374"/>
                    <a:pt x="151334" y="438465"/>
                  </a:cubicBezTo>
                  <a:cubicBezTo>
                    <a:pt x="148494" y="435444"/>
                    <a:pt x="141247" y="434471"/>
                    <a:pt x="138262" y="434421"/>
                  </a:cubicBezTo>
                  <a:close/>
                  <a:moveTo>
                    <a:pt x="156594" y="499311"/>
                  </a:moveTo>
                  <a:cubicBezTo>
                    <a:pt x="150446" y="500402"/>
                    <a:pt x="136210" y="509036"/>
                    <a:pt x="134844" y="511218"/>
                  </a:cubicBezTo>
                  <a:cubicBezTo>
                    <a:pt x="133478" y="513399"/>
                    <a:pt x="133644" y="514949"/>
                    <a:pt x="135466" y="515385"/>
                  </a:cubicBezTo>
                  <a:cubicBezTo>
                    <a:pt x="137287" y="515821"/>
                    <a:pt x="137928" y="517091"/>
                    <a:pt x="133602" y="516873"/>
                  </a:cubicBezTo>
                  <a:cubicBezTo>
                    <a:pt x="129275" y="516655"/>
                    <a:pt x="127511" y="519732"/>
                    <a:pt x="126145" y="521041"/>
                  </a:cubicBezTo>
                  <a:cubicBezTo>
                    <a:pt x="124778" y="522349"/>
                    <a:pt x="122831" y="522388"/>
                    <a:pt x="123970" y="519552"/>
                  </a:cubicBezTo>
                  <a:cubicBezTo>
                    <a:pt x="125108" y="516716"/>
                    <a:pt x="124442" y="514117"/>
                    <a:pt x="118066" y="517171"/>
                  </a:cubicBezTo>
                  <a:cubicBezTo>
                    <a:pt x="112535" y="519821"/>
                    <a:pt x="108979" y="521702"/>
                    <a:pt x="107813" y="523422"/>
                  </a:cubicBezTo>
                  <a:cubicBezTo>
                    <a:pt x="108212" y="522277"/>
                    <a:pt x="108767" y="520752"/>
                    <a:pt x="109677" y="519552"/>
                  </a:cubicBezTo>
                  <a:cubicBezTo>
                    <a:pt x="111499" y="517153"/>
                    <a:pt x="108370" y="518110"/>
                    <a:pt x="105638" y="519850"/>
                  </a:cubicBezTo>
                  <a:cubicBezTo>
                    <a:pt x="102906" y="521594"/>
                    <a:pt x="100064" y="519733"/>
                    <a:pt x="97560" y="524314"/>
                  </a:cubicBezTo>
                  <a:cubicBezTo>
                    <a:pt x="95055" y="528895"/>
                    <a:pt x="99400" y="529297"/>
                    <a:pt x="95074" y="532351"/>
                  </a:cubicBezTo>
                  <a:cubicBezTo>
                    <a:pt x="90748" y="535405"/>
                    <a:pt x="88986" y="539654"/>
                    <a:pt x="91035" y="540091"/>
                  </a:cubicBezTo>
                  <a:cubicBezTo>
                    <a:pt x="93084" y="540527"/>
                    <a:pt x="98224" y="539295"/>
                    <a:pt x="100046" y="537114"/>
                  </a:cubicBezTo>
                  <a:cubicBezTo>
                    <a:pt x="101867" y="534933"/>
                    <a:pt x="102534" y="531676"/>
                    <a:pt x="105949" y="531458"/>
                  </a:cubicBezTo>
                  <a:cubicBezTo>
                    <a:pt x="109364" y="531240"/>
                    <a:pt x="112139" y="532769"/>
                    <a:pt x="107813" y="534733"/>
                  </a:cubicBezTo>
                  <a:cubicBezTo>
                    <a:pt x="103487" y="536696"/>
                    <a:pt x="100648" y="537432"/>
                    <a:pt x="103153" y="538305"/>
                  </a:cubicBezTo>
                  <a:cubicBezTo>
                    <a:pt x="105657" y="539177"/>
                    <a:pt x="109241" y="541343"/>
                    <a:pt x="107192" y="543960"/>
                  </a:cubicBezTo>
                  <a:cubicBezTo>
                    <a:pt x="105142" y="546578"/>
                    <a:pt x="101805" y="546344"/>
                    <a:pt x="100667" y="549616"/>
                  </a:cubicBezTo>
                  <a:cubicBezTo>
                    <a:pt x="99528" y="552888"/>
                    <a:pt x="102595" y="555112"/>
                    <a:pt x="105327" y="554676"/>
                  </a:cubicBezTo>
                  <a:cubicBezTo>
                    <a:pt x="108060" y="554240"/>
                    <a:pt x="107339" y="549636"/>
                    <a:pt x="110299" y="550509"/>
                  </a:cubicBezTo>
                  <a:cubicBezTo>
                    <a:pt x="113259" y="551381"/>
                    <a:pt x="118296" y="551877"/>
                    <a:pt x="121484" y="549913"/>
                  </a:cubicBezTo>
                  <a:cubicBezTo>
                    <a:pt x="124672" y="547950"/>
                    <a:pt x="125213" y="544415"/>
                    <a:pt x="125213" y="541579"/>
                  </a:cubicBezTo>
                  <a:cubicBezTo>
                    <a:pt x="125213" y="538743"/>
                    <a:pt x="125336" y="539334"/>
                    <a:pt x="123970" y="535626"/>
                  </a:cubicBezTo>
                  <a:cubicBezTo>
                    <a:pt x="122604" y="531917"/>
                    <a:pt x="120742" y="528941"/>
                    <a:pt x="125523" y="532649"/>
                  </a:cubicBezTo>
                  <a:cubicBezTo>
                    <a:pt x="130305" y="536357"/>
                    <a:pt x="131303" y="536537"/>
                    <a:pt x="132669" y="534137"/>
                  </a:cubicBezTo>
                  <a:cubicBezTo>
                    <a:pt x="134036" y="531738"/>
                    <a:pt x="133955" y="530524"/>
                    <a:pt x="135776" y="528779"/>
                  </a:cubicBezTo>
                  <a:cubicBezTo>
                    <a:pt x="144656" y="519400"/>
                    <a:pt x="152474" y="509588"/>
                    <a:pt x="155661" y="506752"/>
                  </a:cubicBezTo>
                  <a:cubicBezTo>
                    <a:pt x="158849" y="503917"/>
                    <a:pt x="162747" y="498220"/>
                    <a:pt x="156593" y="499311"/>
                  </a:cubicBezTo>
                  <a:close/>
                  <a:moveTo>
                    <a:pt x="175547" y="553486"/>
                  </a:moveTo>
                  <a:cubicBezTo>
                    <a:pt x="172909" y="553954"/>
                    <a:pt x="170082" y="556501"/>
                    <a:pt x="168090" y="558546"/>
                  </a:cubicBezTo>
                  <a:cubicBezTo>
                    <a:pt x="164902" y="561818"/>
                    <a:pt x="164259" y="566347"/>
                    <a:pt x="166536" y="568964"/>
                  </a:cubicBezTo>
                  <a:cubicBezTo>
                    <a:pt x="168813" y="571582"/>
                    <a:pt x="164527" y="571864"/>
                    <a:pt x="164983" y="574918"/>
                  </a:cubicBezTo>
                  <a:cubicBezTo>
                    <a:pt x="165438" y="577972"/>
                    <a:pt x="165109" y="576270"/>
                    <a:pt x="167158" y="579978"/>
                  </a:cubicBezTo>
                  <a:cubicBezTo>
                    <a:pt x="171939" y="586958"/>
                    <a:pt x="171614" y="586249"/>
                    <a:pt x="176168" y="587122"/>
                  </a:cubicBezTo>
                  <a:cubicBezTo>
                    <a:pt x="180722" y="587994"/>
                    <a:pt x="183397" y="588644"/>
                    <a:pt x="183625" y="580573"/>
                  </a:cubicBezTo>
                  <a:cubicBezTo>
                    <a:pt x="183853" y="572502"/>
                    <a:pt x="181321" y="574200"/>
                    <a:pt x="182693" y="568964"/>
                  </a:cubicBezTo>
                  <a:cubicBezTo>
                    <a:pt x="184059" y="563729"/>
                    <a:pt x="183851" y="560587"/>
                    <a:pt x="180208" y="555569"/>
                  </a:cubicBezTo>
                  <a:cubicBezTo>
                    <a:pt x="178841" y="553688"/>
                    <a:pt x="177129" y="553205"/>
                    <a:pt x="175547" y="553486"/>
                  </a:cubicBezTo>
                  <a:close/>
                  <a:moveTo>
                    <a:pt x="178964" y="831801"/>
                  </a:moveTo>
                  <a:cubicBezTo>
                    <a:pt x="177431" y="831643"/>
                    <a:pt x="176040" y="831781"/>
                    <a:pt x="175236" y="832098"/>
                  </a:cubicBezTo>
                  <a:cubicBezTo>
                    <a:pt x="167627" y="835076"/>
                    <a:pt x="168061" y="837537"/>
                    <a:pt x="168090" y="841921"/>
                  </a:cubicBezTo>
                  <a:cubicBezTo>
                    <a:pt x="168169" y="853315"/>
                    <a:pt x="172826" y="857617"/>
                    <a:pt x="178654" y="864543"/>
                  </a:cubicBezTo>
                  <a:cubicBezTo>
                    <a:pt x="178654" y="864543"/>
                    <a:pt x="206376" y="852293"/>
                    <a:pt x="205685" y="850553"/>
                  </a:cubicBezTo>
                  <a:cubicBezTo>
                    <a:pt x="203930" y="846134"/>
                    <a:pt x="203442" y="846221"/>
                    <a:pt x="195121" y="849362"/>
                  </a:cubicBezTo>
                  <a:cubicBezTo>
                    <a:pt x="194116" y="849741"/>
                    <a:pt x="191670" y="844542"/>
                    <a:pt x="191703" y="836563"/>
                  </a:cubicBezTo>
                  <a:cubicBezTo>
                    <a:pt x="190209" y="834455"/>
                    <a:pt x="183563" y="832271"/>
                    <a:pt x="178964" y="831800"/>
                  </a:cubicBezTo>
                  <a:close/>
                  <a:moveTo>
                    <a:pt x="161565" y="839837"/>
                  </a:moveTo>
                  <a:cubicBezTo>
                    <a:pt x="161283" y="839944"/>
                    <a:pt x="160824" y="840323"/>
                    <a:pt x="160633" y="840730"/>
                  </a:cubicBezTo>
                  <a:cubicBezTo>
                    <a:pt x="159857" y="842367"/>
                    <a:pt x="161098" y="843409"/>
                    <a:pt x="161876" y="844302"/>
                  </a:cubicBezTo>
                  <a:cubicBezTo>
                    <a:pt x="164206" y="845939"/>
                    <a:pt x="162497" y="848618"/>
                    <a:pt x="164983" y="849362"/>
                  </a:cubicBezTo>
                  <a:cubicBezTo>
                    <a:pt x="167469" y="850106"/>
                    <a:pt x="168090" y="850702"/>
                    <a:pt x="167779" y="848767"/>
                  </a:cubicBezTo>
                  <a:cubicBezTo>
                    <a:pt x="167469" y="846832"/>
                    <a:pt x="166381" y="843260"/>
                    <a:pt x="164672" y="841623"/>
                  </a:cubicBezTo>
                  <a:cubicBezTo>
                    <a:pt x="163391" y="840395"/>
                    <a:pt x="162410" y="839516"/>
                    <a:pt x="161565" y="839837"/>
                  </a:cubicBezTo>
                  <a:close/>
                  <a:moveTo>
                    <a:pt x="523845" y="1118450"/>
                  </a:moveTo>
                  <a:cubicBezTo>
                    <a:pt x="521394" y="1119439"/>
                    <a:pt x="520327" y="1121802"/>
                    <a:pt x="521360" y="1122915"/>
                  </a:cubicBezTo>
                  <a:cubicBezTo>
                    <a:pt x="524457" y="1126748"/>
                    <a:pt x="526623" y="1125969"/>
                    <a:pt x="528817" y="1127082"/>
                  </a:cubicBezTo>
                  <a:cubicBezTo>
                    <a:pt x="531010" y="1128195"/>
                    <a:pt x="537301" y="1129353"/>
                    <a:pt x="534720" y="1125891"/>
                  </a:cubicBezTo>
                  <a:cubicBezTo>
                    <a:pt x="532139" y="1122430"/>
                    <a:pt x="526297" y="1117461"/>
                    <a:pt x="523845" y="1118450"/>
                  </a:cubicBezTo>
                  <a:close/>
                  <a:moveTo>
                    <a:pt x="354201" y="1175899"/>
                  </a:moveTo>
                  <a:cubicBezTo>
                    <a:pt x="353104" y="1175790"/>
                    <a:pt x="351981" y="1176673"/>
                    <a:pt x="349851" y="1178280"/>
                  </a:cubicBezTo>
                  <a:cubicBezTo>
                    <a:pt x="345593" y="1181494"/>
                    <a:pt x="344831" y="1179105"/>
                    <a:pt x="337734" y="1180959"/>
                  </a:cubicBezTo>
                  <a:cubicBezTo>
                    <a:pt x="336056" y="1181454"/>
                    <a:pt x="333895" y="1182452"/>
                    <a:pt x="331830" y="1183936"/>
                  </a:cubicBezTo>
                  <a:cubicBezTo>
                    <a:pt x="329766" y="1185419"/>
                    <a:pt x="336037" y="1185378"/>
                    <a:pt x="339909" y="1186615"/>
                  </a:cubicBezTo>
                  <a:cubicBezTo>
                    <a:pt x="343780" y="1187851"/>
                    <a:pt x="347117" y="1193274"/>
                    <a:pt x="350473" y="1196735"/>
                  </a:cubicBezTo>
                  <a:cubicBezTo>
                    <a:pt x="353828" y="1200197"/>
                    <a:pt x="358245" y="1198242"/>
                    <a:pt x="359794" y="1196140"/>
                  </a:cubicBezTo>
                  <a:cubicBezTo>
                    <a:pt x="361342" y="1194038"/>
                    <a:pt x="362763" y="1189193"/>
                    <a:pt x="368183" y="1188698"/>
                  </a:cubicBezTo>
                  <a:cubicBezTo>
                    <a:pt x="373603" y="1188204"/>
                    <a:pt x="368871" y="1184128"/>
                    <a:pt x="365386" y="1182150"/>
                  </a:cubicBezTo>
                  <a:cubicBezTo>
                    <a:pt x="361902" y="1180172"/>
                    <a:pt x="359502" y="1180876"/>
                    <a:pt x="357308" y="1178280"/>
                  </a:cubicBezTo>
                  <a:cubicBezTo>
                    <a:pt x="356211" y="1176982"/>
                    <a:pt x="355298" y="1176007"/>
                    <a:pt x="354201" y="1175899"/>
                  </a:cubicBezTo>
                  <a:close/>
                </a:path>
              </a:pathLst>
            </a:custGeom>
            <a:grpFill/>
            <a:ln w="3175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46" name="Forma libre 45">
              <a:extLst>
                <a:ext uri="{FF2B5EF4-FFF2-40B4-BE49-F238E27FC236}">
                  <a16:creationId xmlns:a16="http://schemas.microsoft.com/office/drawing/2014/main" id="{9A1D0857-FA56-6243-B931-E688D0C8223A}"/>
                </a:ext>
              </a:extLst>
            </p:cNvPr>
            <p:cNvSpPr/>
            <p:nvPr/>
          </p:nvSpPr>
          <p:spPr>
            <a:xfrm>
              <a:off x="4025327" y="248993"/>
              <a:ext cx="35606" cy="37613"/>
            </a:xfrm>
            <a:custGeom>
              <a:avLst/>
              <a:gdLst>
                <a:gd name="connsiteX0" fmla="*/ 35567 w 35606"/>
                <a:gd name="connsiteY0" fmla="*/ 0 h 37613"/>
                <a:gd name="connsiteX1" fmla="*/ 21578 w 35606"/>
                <a:gd name="connsiteY1" fmla="*/ 3574 h 37613"/>
                <a:gd name="connsiteX2" fmla="*/ 13184 w 35606"/>
                <a:gd name="connsiteY2" fmla="*/ 16082 h 37613"/>
                <a:gd name="connsiteX3" fmla="*/ 35567 w 35606"/>
                <a:gd name="connsiteY3" fmla="*/ 0 h 376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5606" h="37613">
                  <a:moveTo>
                    <a:pt x="35567" y="0"/>
                  </a:moveTo>
                  <a:cubicBezTo>
                    <a:pt x="30904" y="893"/>
                    <a:pt x="26241" y="893"/>
                    <a:pt x="21578" y="3574"/>
                  </a:cubicBezTo>
                  <a:cubicBezTo>
                    <a:pt x="17847" y="6254"/>
                    <a:pt x="16915" y="12508"/>
                    <a:pt x="13184" y="16082"/>
                  </a:cubicBezTo>
                  <a:cubicBezTo>
                    <a:pt x="-26918" y="50928"/>
                    <a:pt x="37432" y="41993"/>
                    <a:pt x="35567" y="0"/>
                  </a:cubicBezTo>
                  <a:close/>
                </a:path>
              </a:pathLst>
            </a:custGeom>
            <a:grpFill/>
            <a:ln w="3175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47" name="Forma libre 46">
              <a:extLst>
                <a:ext uri="{FF2B5EF4-FFF2-40B4-BE49-F238E27FC236}">
                  <a16:creationId xmlns:a16="http://schemas.microsoft.com/office/drawing/2014/main" id="{22886EE9-E34D-CD4E-B996-9C0BD89659E5}"/>
                </a:ext>
              </a:extLst>
            </p:cNvPr>
            <p:cNvSpPr/>
            <p:nvPr/>
          </p:nvSpPr>
          <p:spPr>
            <a:xfrm>
              <a:off x="4069095" y="873872"/>
              <a:ext cx="15192" cy="14576"/>
            </a:xfrm>
            <a:custGeom>
              <a:avLst/>
              <a:gdLst>
                <a:gd name="connsiteX0" fmla="*/ 15192 w 15192"/>
                <a:gd name="connsiteY0" fmla="*/ 7288 h 14576"/>
                <a:gd name="connsiteX1" fmla="*/ 7607 w 15192"/>
                <a:gd name="connsiteY1" fmla="*/ 14576 h 14576"/>
                <a:gd name="connsiteX2" fmla="*/ 0 w 15192"/>
                <a:gd name="connsiteY2" fmla="*/ 7310 h 14576"/>
                <a:gd name="connsiteX3" fmla="*/ 0 w 15192"/>
                <a:gd name="connsiteY3" fmla="*/ 7288 h 14576"/>
                <a:gd name="connsiteX4" fmla="*/ 7585 w 15192"/>
                <a:gd name="connsiteY4" fmla="*/ 0 h 14576"/>
                <a:gd name="connsiteX5" fmla="*/ 15192 w 15192"/>
                <a:gd name="connsiteY5" fmla="*/ 7266 h 14576"/>
                <a:gd name="connsiteX6" fmla="*/ 15192 w 15192"/>
                <a:gd name="connsiteY6" fmla="*/ 7288 h 145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192" h="14576">
                  <a:moveTo>
                    <a:pt x="15192" y="7288"/>
                  </a:moveTo>
                  <a:cubicBezTo>
                    <a:pt x="15199" y="11307"/>
                    <a:pt x="11803" y="14570"/>
                    <a:pt x="7607" y="14576"/>
                  </a:cubicBezTo>
                  <a:cubicBezTo>
                    <a:pt x="3412" y="14582"/>
                    <a:pt x="6" y="11329"/>
                    <a:pt x="0" y="7310"/>
                  </a:cubicBezTo>
                  <a:cubicBezTo>
                    <a:pt x="0" y="7302"/>
                    <a:pt x="0" y="7295"/>
                    <a:pt x="0" y="7288"/>
                  </a:cubicBezTo>
                  <a:cubicBezTo>
                    <a:pt x="-6" y="3269"/>
                    <a:pt x="3390" y="6"/>
                    <a:pt x="7585" y="0"/>
                  </a:cubicBezTo>
                  <a:cubicBezTo>
                    <a:pt x="11780" y="-6"/>
                    <a:pt x="15186" y="3247"/>
                    <a:pt x="15192" y="7266"/>
                  </a:cubicBezTo>
                  <a:cubicBezTo>
                    <a:pt x="15192" y="7274"/>
                    <a:pt x="15192" y="7281"/>
                    <a:pt x="15192" y="7288"/>
                  </a:cubicBezTo>
                  <a:close/>
                </a:path>
              </a:pathLst>
            </a:custGeom>
            <a:grpFill/>
            <a:ln w="3175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48" name="Forma libre 47">
              <a:extLst>
                <a:ext uri="{FF2B5EF4-FFF2-40B4-BE49-F238E27FC236}">
                  <a16:creationId xmlns:a16="http://schemas.microsoft.com/office/drawing/2014/main" id="{A837DD8F-4AB9-4341-A294-35DFD185BD22}"/>
                </a:ext>
              </a:extLst>
            </p:cNvPr>
            <p:cNvSpPr/>
            <p:nvPr/>
          </p:nvSpPr>
          <p:spPr>
            <a:xfrm>
              <a:off x="4091194" y="896184"/>
              <a:ext cx="15192" cy="14576"/>
            </a:xfrm>
            <a:custGeom>
              <a:avLst/>
              <a:gdLst>
                <a:gd name="connsiteX0" fmla="*/ 15192 w 15192"/>
                <a:gd name="connsiteY0" fmla="*/ 7288 h 14576"/>
                <a:gd name="connsiteX1" fmla="*/ 7607 w 15192"/>
                <a:gd name="connsiteY1" fmla="*/ 14576 h 14576"/>
                <a:gd name="connsiteX2" fmla="*/ 0 w 15192"/>
                <a:gd name="connsiteY2" fmla="*/ 7310 h 14576"/>
                <a:gd name="connsiteX3" fmla="*/ 0 w 15192"/>
                <a:gd name="connsiteY3" fmla="*/ 7288 h 14576"/>
                <a:gd name="connsiteX4" fmla="*/ 7585 w 15192"/>
                <a:gd name="connsiteY4" fmla="*/ 0 h 14576"/>
                <a:gd name="connsiteX5" fmla="*/ 15192 w 15192"/>
                <a:gd name="connsiteY5" fmla="*/ 7266 h 14576"/>
                <a:gd name="connsiteX6" fmla="*/ 15192 w 15192"/>
                <a:gd name="connsiteY6" fmla="*/ 7288 h 145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192" h="14576">
                  <a:moveTo>
                    <a:pt x="15192" y="7288"/>
                  </a:moveTo>
                  <a:cubicBezTo>
                    <a:pt x="15199" y="11307"/>
                    <a:pt x="11803" y="14570"/>
                    <a:pt x="7607" y="14576"/>
                  </a:cubicBezTo>
                  <a:cubicBezTo>
                    <a:pt x="3412" y="14582"/>
                    <a:pt x="6" y="11329"/>
                    <a:pt x="0" y="7310"/>
                  </a:cubicBezTo>
                  <a:cubicBezTo>
                    <a:pt x="0" y="7302"/>
                    <a:pt x="0" y="7295"/>
                    <a:pt x="0" y="7288"/>
                  </a:cubicBezTo>
                  <a:cubicBezTo>
                    <a:pt x="-6" y="3269"/>
                    <a:pt x="3390" y="6"/>
                    <a:pt x="7585" y="0"/>
                  </a:cubicBezTo>
                  <a:cubicBezTo>
                    <a:pt x="11780" y="-6"/>
                    <a:pt x="15186" y="3247"/>
                    <a:pt x="15192" y="7266"/>
                  </a:cubicBezTo>
                  <a:cubicBezTo>
                    <a:pt x="15192" y="7274"/>
                    <a:pt x="15192" y="7281"/>
                    <a:pt x="15192" y="7288"/>
                  </a:cubicBezTo>
                  <a:close/>
                </a:path>
              </a:pathLst>
            </a:custGeom>
            <a:grpFill/>
            <a:ln w="3175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</p:grpSp>
      <p:sp>
        <p:nvSpPr>
          <p:cNvPr id="49" name="Forma libre 48">
            <a:extLst>
              <a:ext uri="{FF2B5EF4-FFF2-40B4-BE49-F238E27FC236}">
                <a16:creationId xmlns:a16="http://schemas.microsoft.com/office/drawing/2014/main" id="{54484B34-9BF8-2146-802A-204C96F0D0C8}"/>
              </a:ext>
            </a:extLst>
          </p:cNvPr>
          <p:cNvSpPr/>
          <p:nvPr/>
        </p:nvSpPr>
        <p:spPr>
          <a:xfrm>
            <a:off x="3138663" y="5231678"/>
            <a:ext cx="39695" cy="33196"/>
          </a:xfrm>
          <a:custGeom>
            <a:avLst/>
            <a:gdLst>
              <a:gd name="connsiteX0" fmla="*/ 18373 w 39754"/>
              <a:gd name="connsiteY0" fmla="*/ 10319 h 33246"/>
              <a:gd name="connsiteX1" fmla="*/ 16509 w 39754"/>
              <a:gd name="connsiteY1" fmla="*/ 11510 h 33246"/>
              <a:gd name="connsiteX2" fmla="*/ 14023 w 39754"/>
              <a:gd name="connsiteY2" fmla="*/ 12999 h 33246"/>
              <a:gd name="connsiteX3" fmla="*/ 14645 w 39754"/>
              <a:gd name="connsiteY3" fmla="*/ 13594 h 33246"/>
              <a:gd name="connsiteX4" fmla="*/ 15888 w 39754"/>
              <a:gd name="connsiteY4" fmla="*/ 14784 h 33246"/>
              <a:gd name="connsiteX5" fmla="*/ 14956 w 39754"/>
              <a:gd name="connsiteY5" fmla="*/ 16868 h 33246"/>
              <a:gd name="connsiteX6" fmla="*/ 15577 w 39754"/>
              <a:gd name="connsiteY6" fmla="*/ 17463 h 33246"/>
              <a:gd name="connsiteX7" fmla="*/ 16198 w 39754"/>
              <a:gd name="connsiteY7" fmla="*/ 19249 h 33246"/>
              <a:gd name="connsiteX8" fmla="*/ 14956 w 39754"/>
              <a:gd name="connsiteY8" fmla="*/ 20142 h 33246"/>
              <a:gd name="connsiteX9" fmla="*/ 15266 w 39754"/>
              <a:gd name="connsiteY9" fmla="*/ 21333 h 33246"/>
              <a:gd name="connsiteX10" fmla="*/ 15577 w 39754"/>
              <a:gd name="connsiteY10" fmla="*/ 24012 h 33246"/>
              <a:gd name="connsiteX11" fmla="*/ 20238 w 39754"/>
              <a:gd name="connsiteY11" fmla="*/ 28477 h 33246"/>
              <a:gd name="connsiteX12" fmla="*/ 30802 w 39754"/>
              <a:gd name="connsiteY12" fmla="*/ 32644 h 33246"/>
              <a:gd name="connsiteX13" fmla="*/ 36394 w 39754"/>
              <a:gd name="connsiteY13" fmla="*/ 32644 h 33246"/>
              <a:gd name="connsiteX14" fmla="*/ 35462 w 39754"/>
              <a:gd name="connsiteY14" fmla="*/ 30858 h 33246"/>
              <a:gd name="connsiteX15" fmla="*/ 37637 w 39754"/>
              <a:gd name="connsiteY15" fmla="*/ 30561 h 33246"/>
              <a:gd name="connsiteX16" fmla="*/ 38258 w 39754"/>
              <a:gd name="connsiteY16" fmla="*/ 31156 h 33246"/>
              <a:gd name="connsiteX17" fmla="*/ 39191 w 39754"/>
              <a:gd name="connsiteY17" fmla="*/ 28774 h 33246"/>
              <a:gd name="connsiteX18" fmla="*/ 38880 w 39754"/>
              <a:gd name="connsiteY18" fmla="*/ 27882 h 33246"/>
              <a:gd name="connsiteX19" fmla="*/ 39191 w 39754"/>
              <a:gd name="connsiteY19" fmla="*/ 26691 h 33246"/>
              <a:gd name="connsiteX20" fmla="*/ 39501 w 39754"/>
              <a:gd name="connsiteY20" fmla="*/ 26096 h 33246"/>
              <a:gd name="connsiteX21" fmla="*/ 36705 w 39754"/>
              <a:gd name="connsiteY21" fmla="*/ 23119 h 33246"/>
              <a:gd name="connsiteX22" fmla="*/ 34530 w 39754"/>
              <a:gd name="connsiteY22" fmla="*/ 22226 h 33246"/>
              <a:gd name="connsiteX23" fmla="*/ 34219 w 39754"/>
              <a:gd name="connsiteY23" fmla="*/ 23714 h 33246"/>
              <a:gd name="connsiteX24" fmla="*/ 32044 w 39754"/>
              <a:gd name="connsiteY24" fmla="*/ 24310 h 33246"/>
              <a:gd name="connsiteX25" fmla="*/ 33908 w 39754"/>
              <a:gd name="connsiteY25" fmla="*/ 22226 h 33246"/>
              <a:gd name="connsiteX26" fmla="*/ 32044 w 39754"/>
              <a:gd name="connsiteY26" fmla="*/ 22524 h 33246"/>
              <a:gd name="connsiteX27" fmla="*/ 32666 w 39754"/>
              <a:gd name="connsiteY27" fmla="*/ 21333 h 33246"/>
              <a:gd name="connsiteX28" fmla="*/ 32355 w 39754"/>
              <a:gd name="connsiteY28" fmla="*/ 20142 h 33246"/>
              <a:gd name="connsiteX29" fmla="*/ 30802 w 39754"/>
              <a:gd name="connsiteY29" fmla="*/ 18356 h 33246"/>
              <a:gd name="connsiteX30" fmla="*/ 27384 w 39754"/>
              <a:gd name="connsiteY30" fmla="*/ 16868 h 33246"/>
              <a:gd name="connsiteX31" fmla="*/ 25830 w 39754"/>
              <a:gd name="connsiteY31" fmla="*/ 15380 h 33246"/>
              <a:gd name="connsiteX32" fmla="*/ 24587 w 39754"/>
              <a:gd name="connsiteY32" fmla="*/ 16273 h 33246"/>
              <a:gd name="connsiteX33" fmla="*/ 24587 w 39754"/>
              <a:gd name="connsiteY33" fmla="*/ 15380 h 33246"/>
              <a:gd name="connsiteX34" fmla="*/ 23656 w 39754"/>
              <a:gd name="connsiteY34" fmla="*/ 15082 h 33246"/>
              <a:gd name="connsiteX35" fmla="*/ 20238 w 39754"/>
              <a:gd name="connsiteY35" fmla="*/ 16570 h 33246"/>
              <a:gd name="connsiteX36" fmla="*/ 21791 w 39754"/>
              <a:gd name="connsiteY36" fmla="*/ 14487 h 33246"/>
              <a:gd name="connsiteX37" fmla="*/ 19616 w 39754"/>
              <a:gd name="connsiteY37" fmla="*/ 13594 h 33246"/>
              <a:gd name="connsiteX38" fmla="*/ 17131 w 39754"/>
              <a:gd name="connsiteY38" fmla="*/ 13296 h 33246"/>
              <a:gd name="connsiteX39" fmla="*/ 18995 w 39754"/>
              <a:gd name="connsiteY39" fmla="*/ 11808 h 33246"/>
              <a:gd name="connsiteX40" fmla="*/ 18684 w 39754"/>
              <a:gd name="connsiteY40" fmla="*/ 10319 h 33246"/>
              <a:gd name="connsiteX41" fmla="*/ 18373 w 39754"/>
              <a:gd name="connsiteY41" fmla="*/ 10319 h 33246"/>
              <a:gd name="connsiteX42" fmla="*/ 15422 w 39754"/>
              <a:gd name="connsiteY42" fmla="*/ 9278 h 33246"/>
              <a:gd name="connsiteX43" fmla="*/ 16703 w 39754"/>
              <a:gd name="connsiteY43" fmla="*/ 8162 h 33246"/>
              <a:gd name="connsiteX44" fmla="*/ 14723 w 39754"/>
              <a:gd name="connsiteY44" fmla="*/ 7529 h 33246"/>
              <a:gd name="connsiteX45" fmla="*/ 14606 w 39754"/>
              <a:gd name="connsiteY45" fmla="*/ 8496 h 33246"/>
              <a:gd name="connsiteX46" fmla="*/ 14490 w 39754"/>
              <a:gd name="connsiteY46" fmla="*/ 9240 h 33246"/>
              <a:gd name="connsiteX47" fmla="*/ 15422 w 39754"/>
              <a:gd name="connsiteY47" fmla="*/ 9278 h 33246"/>
              <a:gd name="connsiteX48" fmla="*/ 15538 w 39754"/>
              <a:gd name="connsiteY48" fmla="*/ 5780 h 33246"/>
              <a:gd name="connsiteX49" fmla="*/ 8625 w 39754"/>
              <a:gd name="connsiteY49" fmla="*/ 8013 h 33246"/>
              <a:gd name="connsiteX50" fmla="*/ 5207 w 39754"/>
              <a:gd name="connsiteY50" fmla="*/ 7231 h 33246"/>
              <a:gd name="connsiteX51" fmla="*/ 2256 w 39754"/>
              <a:gd name="connsiteY51" fmla="*/ 5557 h 33246"/>
              <a:gd name="connsiteX52" fmla="*/ 935 w 39754"/>
              <a:gd name="connsiteY52" fmla="*/ 2766 h 33246"/>
              <a:gd name="connsiteX53" fmla="*/ 2217 w 39754"/>
              <a:gd name="connsiteY53" fmla="*/ 348 h 33246"/>
              <a:gd name="connsiteX54" fmla="*/ 9052 w 39754"/>
              <a:gd name="connsiteY54" fmla="*/ 1278 h 33246"/>
              <a:gd name="connsiteX55" fmla="*/ 10838 w 39754"/>
              <a:gd name="connsiteY55" fmla="*/ 1913 h 33246"/>
              <a:gd name="connsiteX56" fmla="*/ 13130 w 39754"/>
              <a:gd name="connsiteY56" fmla="*/ 3064 h 33246"/>
              <a:gd name="connsiteX57" fmla="*/ 15538 w 39754"/>
              <a:gd name="connsiteY57" fmla="*/ 5780 h 332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</a:cxnLst>
            <a:rect l="l" t="t" r="r" b="b"/>
            <a:pathLst>
              <a:path w="39754" h="33246">
                <a:moveTo>
                  <a:pt x="18373" y="10319"/>
                </a:moveTo>
                <a:cubicBezTo>
                  <a:pt x="18106" y="10470"/>
                  <a:pt x="18170" y="11455"/>
                  <a:pt x="16509" y="11510"/>
                </a:cubicBezTo>
                <a:cubicBezTo>
                  <a:pt x="14295" y="11586"/>
                  <a:pt x="14373" y="12664"/>
                  <a:pt x="14023" y="12999"/>
                </a:cubicBezTo>
                <a:cubicBezTo>
                  <a:pt x="13674" y="13334"/>
                  <a:pt x="13791" y="13855"/>
                  <a:pt x="14645" y="13594"/>
                </a:cubicBezTo>
                <a:cubicBezTo>
                  <a:pt x="15499" y="13334"/>
                  <a:pt x="15888" y="13891"/>
                  <a:pt x="15888" y="14784"/>
                </a:cubicBezTo>
                <a:cubicBezTo>
                  <a:pt x="15888" y="15677"/>
                  <a:pt x="15422" y="16682"/>
                  <a:pt x="14956" y="16868"/>
                </a:cubicBezTo>
                <a:cubicBezTo>
                  <a:pt x="14490" y="17054"/>
                  <a:pt x="14995" y="17278"/>
                  <a:pt x="15577" y="17463"/>
                </a:cubicBezTo>
                <a:cubicBezTo>
                  <a:pt x="16160" y="17649"/>
                  <a:pt x="16703" y="19249"/>
                  <a:pt x="16198" y="19249"/>
                </a:cubicBezTo>
                <a:cubicBezTo>
                  <a:pt x="15694" y="19249"/>
                  <a:pt x="14567" y="19697"/>
                  <a:pt x="14956" y="20142"/>
                </a:cubicBezTo>
                <a:cubicBezTo>
                  <a:pt x="15344" y="20589"/>
                  <a:pt x="16119" y="21519"/>
                  <a:pt x="15266" y="21333"/>
                </a:cubicBezTo>
                <a:cubicBezTo>
                  <a:pt x="14412" y="21147"/>
                  <a:pt x="15073" y="22933"/>
                  <a:pt x="15577" y="24012"/>
                </a:cubicBezTo>
                <a:cubicBezTo>
                  <a:pt x="16082" y="25091"/>
                  <a:pt x="18529" y="27398"/>
                  <a:pt x="20238" y="28477"/>
                </a:cubicBezTo>
                <a:cubicBezTo>
                  <a:pt x="21946" y="29556"/>
                  <a:pt x="26568" y="31751"/>
                  <a:pt x="30802" y="32644"/>
                </a:cubicBezTo>
                <a:cubicBezTo>
                  <a:pt x="35035" y="33537"/>
                  <a:pt x="36822" y="33352"/>
                  <a:pt x="36394" y="32644"/>
                </a:cubicBezTo>
                <a:cubicBezTo>
                  <a:pt x="35967" y="31937"/>
                  <a:pt x="34452" y="31789"/>
                  <a:pt x="35462" y="30858"/>
                </a:cubicBezTo>
                <a:cubicBezTo>
                  <a:pt x="36705" y="30077"/>
                  <a:pt x="37443" y="28960"/>
                  <a:pt x="37637" y="30561"/>
                </a:cubicBezTo>
                <a:cubicBezTo>
                  <a:pt x="37831" y="32160"/>
                  <a:pt x="37948" y="32569"/>
                  <a:pt x="38258" y="31156"/>
                </a:cubicBezTo>
                <a:cubicBezTo>
                  <a:pt x="38569" y="29742"/>
                  <a:pt x="39618" y="29519"/>
                  <a:pt x="39191" y="28774"/>
                </a:cubicBezTo>
                <a:cubicBezTo>
                  <a:pt x="38763" y="28031"/>
                  <a:pt x="38181" y="28440"/>
                  <a:pt x="38880" y="27882"/>
                </a:cubicBezTo>
                <a:cubicBezTo>
                  <a:pt x="39579" y="27323"/>
                  <a:pt x="40278" y="26765"/>
                  <a:pt x="39191" y="26691"/>
                </a:cubicBezTo>
                <a:cubicBezTo>
                  <a:pt x="38103" y="26615"/>
                  <a:pt x="38686" y="26096"/>
                  <a:pt x="39501" y="26096"/>
                </a:cubicBezTo>
                <a:cubicBezTo>
                  <a:pt x="40316" y="26096"/>
                  <a:pt x="37365" y="23528"/>
                  <a:pt x="36705" y="23119"/>
                </a:cubicBezTo>
                <a:cubicBezTo>
                  <a:pt x="36045" y="22709"/>
                  <a:pt x="34530" y="22226"/>
                  <a:pt x="34530" y="22226"/>
                </a:cubicBezTo>
                <a:cubicBezTo>
                  <a:pt x="34530" y="22226"/>
                  <a:pt x="35035" y="23193"/>
                  <a:pt x="34219" y="23714"/>
                </a:cubicBezTo>
                <a:cubicBezTo>
                  <a:pt x="33404" y="24235"/>
                  <a:pt x="32200" y="24645"/>
                  <a:pt x="32044" y="24310"/>
                </a:cubicBezTo>
                <a:cubicBezTo>
                  <a:pt x="31889" y="23975"/>
                  <a:pt x="33908" y="22673"/>
                  <a:pt x="33908" y="22226"/>
                </a:cubicBezTo>
                <a:cubicBezTo>
                  <a:pt x="33908" y="21779"/>
                  <a:pt x="32510" y="22041"/>
                  <a:pt x="32044" y="22524"/>
                </a:cubicBezTo>
                <a:cubicBezTo>
                  <a:pt x="31578" y="23007"/>
                  <a:pt x="31617" y="20924"/>
                  <a:pt x="32666" y="21333"/>
                </a:cubicBezTo>
                <a:cubicBezTo>
                  <a:pt x="33714" y="21743"/>
                  <a:pt x="33520" y="21295"/>
                  <a:pt x="32355" y="20142"/>
                </a:cubicBezTo>
                <a:cubicBezTo>
                  <a:pt x="31190" y="18989"/>
                  <a:pt x="32005" y="19733"/>
                  <a:pt x="30802" y="18356"/>
                </a:cubicBezTo>
                <a:cubicBezTo>
                  <a:pt x="29598" y="16980"/>
                  <a:pt x="29403" y="18542"/>
                  <a:pt x="27384" y="16868"/>
                </a:cubicBezTo>
                <a:cubicBezTo>
                  <a:pt x="25364" y="15194"/>
                  <a:pt x="26219" y="15528"/>
                  <a:pt x="25830" y="15380"/>
                </a:cubicBezTo>
                <a:cubicBezTo>
                  <a:pt x="25442" y="15231"/>
                  <a:pt x="24976" y="16198"/>
                  <a:pt x="24587" y="16273"/>
                </a:cubicBezTo>
                <a:cubicBezTo>
                  <a:pt x="24199" y="16349"/>
                  <a:pt x="24394" y="15714"/>
                  <a:pt x="24587" y="15380"/>
                </a:cubicBezTo>
                <a:cubicBezTo>
                  <a:pt x="24781" y="15044"/>
                  <a:pt x="25480" y="14003"/>
                  <a:pt x="23656" y="15082"/>
                </a:cubicBezTo>
                <a:cubicBezTo>
                  <a:pt x="21830" y="16161"/>
                  <a:pt x="20470" y="16794"/>
                  <a:pt x="20238" y="16570"/>
                </a:cubicBezTo>
                <a:cubicBezTo>
                  <a:pt x="19772" y="16124"/>
                  <a:pt x="21830" y="15045"/>
                  <a:pt x="21791" y="14487"/>
                </a:cubicBezTo>
                <a:cubicBezTo>
                  <a:pt x="21751" y="13928"/>
                  <a:pt x="21598" y="13482"/>
                  <a:pt x="19616" y="13594"/>
                </a:cubicBezTo>
                <a:cubicBezTo>
                  <a:pt x="17636" y="13705"/>
                  <a:pt x="17597" y="14114"/>
                  <a:pt x="17131" y="13296"/>
                </a:cubicBezTo>
                <a:cubicBezTo>
                  <a:pt x="16664" y="12478"/>
                  <a:pt x="18296" y="12180"/>
                  <a:pt x="18995" y="11808"/>
                </a:cubicBezTo>
                <a:cubicBezTo>
                  <a:pt x="19694" y="11435"/>
                  <a:pt x="19538" y="11138"/>
                  <a:pt x="18684" y="10319"/>
                </a:cubicBezTo>
                <a:cubicBezTo>
                  <a:pt x="18471" y="10115"/>
                  <a:pt x="18463" y="10270"/>
                  <a:pt x="18373" y="10319"/>
                </a:cubicBezTo>
                <a:close/>
                <a:moveTo>
                  <a:pt x="15422" y="9278"/>
                </a:moveTo>
                <a:cubicBezTo>
                  <a:pt x="16820" y="9054"/>
                  <a:pt x="17791" y="8868"/>
                  <a:pt x="16703" y="8162"/>
                </a:cubicBezTo>
                <a:cubicBezTo>
                  <a:pt x="15616" y="7454"/>
                  <a:pt x="15461" y="7454"/>
                  <a:pt x="14723" y="7529"/>
                </a:cubicBezTo>
                <a:cubicBezTo>
                  <a:pt x="13985" y="7603"/>
                  <a:pt x="14412" y="8273"/>
                  <a:pt x="14606" y="8496"/>
                </a:cubicBezTo>
                <a:cubicBezTo>
                  <a:pt x="14800" y="8719"/>
                  <a:pt x="14839" y="9092"/>
                  <a:pt x="14490" y="9240"/>
                </a:cubicBezTo>
                <a:cubicBezTo>
                  <a:pt x="14140" y="9389"/>
                  <a:pt x="15422" y="9278"/>
                  <a:pt x="15422" y="9278"/>
                </a:cubicBezTo>
                <a:close/>
                <a:moveTo>
                  <a:pt x="15538" y="5780"/>
                </a:moveTo>
                <a:cubicBezTo>
                  <a:pt x="14917" y="7045"/>
                  <a:pt x="12587" y="5818"/>
                  <a:pt x="8625" y="8013"/>
                </a:cubicBezTo>
                <a:cubicBezTo>
                  <a:pt x="6977" y="8926"/>
                  <a:pt x="7809" y="7492"/>
                  <a:pt x="5207" y="7231"/>
                </a:cubicBezTo>
                <a:cubicBezTo>
                  <a:pt x="2217" y="7455"/>
                  <a:pt x="4198" y="5520"/>
                  <a:pt x="2256" y="5557"/>
                </a:cubicBezTo>
                <a:cubicBezTo>
                  <a:pt x="391" y="5669"/>
                  <a:pt x="547" y="5296"/>
                  <a:pt x="935" y="2766"/>
                </a:cubicBezTo>
                <a:cubicBezTo>
                  <a:pt x="935" y="1539"/>
                  <a:pt x="-1861" y="1129"/>
                  <a:pt x="2217" y="348"/>
                </a:cubicBezTo>
                <a:cubicBezTo>
                  <a:pt x="6295" y="-433"/>
                  <a:pt x="8237" y="199"/>
                  <a:pt x="9052" y="1278"/>
                </a:cubicBezTo>
                <a:cubicBezTo>
                  <a:pt x="10645" y="3696"/>
                  <a:pt x="10484" y="1435"/>
                  <a:pt x="10838" y="1913"/>
                </a:cubicBezTo>
                <a:cubicBezTo>
                  <a:pt x="12635" y="4332"/>
                  <a:pt x="12353" y="1541"/>
                  <a:pt x="13130" y="3064"/>
                </a:cubicBezTo>
                <a:cubicBezTo>
                  <a:pt x="13765" y="4308"/>
                  <a:pt x="15771" y="4999"/>
                  <a:pt x="15538" y="578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 w="3175" cap="flat">
            <a:solidFill>
              <a:schemeClr val="tx1"/>
            </a:solidFill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50" name="Forma libre 49">
            <a:extLst>
              <a:ext uri="{FF2B5EF4-FFF2-40B4-BE49-F238E27FC236}">
                <a16:creationId xmlns:a16="http://schemas.microsoft.com/office/drawing/2014/main" id="{A7367CEE-4D58-C641-8572-5D6FB00A1484}"/>
              </a:ext>
            </a:extLst>
          </p:cNvPr>
          <p:cNvSpPr/>
          <p:nvPr/>
        </p:nvSpPr>
        <p:spPr>
          <a:xfrm>
            <a:off x="1760449" y="2061003"/>
            <a:ext cx="1328590" cy="1018281"/>
          </a:xfrm>
          <a:custGeom>
            <a:avLst/>
            <a:gdLst>
              <a:gd name="connsiteX0" fmla="*/ 9321 w 1330579"/>
              <a:gd name="connsiteY0" fmla="*/ 36 h 1019805"/>
              <a:gd name="connsiteX1" fmla="*/ 13050 w 1330579"/>
              <a:gd name="connsiteY1" fmla="*/ 8966 h 1019805"/>
              <a:gd name="connsiteX2" fmla="*/ 16778 w 1330579"/>
              <a:gd name="connsiteY2" fmla="*/ 334 h 1019805"/>
              <a:gd name="connsiteX3" fmla="*/ 9321 w 1330579"/>
              <a:gd name="connsiteY3" fmla="*/ 37 h 1019805"/>
              <a:gd name="connsiteX4" fmla="*/ 20506 w 1330579"/>
              <a:gd name="connsiteY4" fmla="*/ 4501 h 1019805"/>
              <a:gd name="connsiteX5" fmla="*/ 13360 w 1330579"/>
              <a:gd name="connsiteY5" fmla="*/ 9264 h 1019805"/>
              <a:gd name="connsiteX6" fmla="*/ 20506 w 1330579"/>
              <a:gd name="connsiteY6" fmla="*/ 17301 h 1019805"/>
              <a:gd name="connsiteX7" fmla="*/ 20506 w 1330579"/>
              <a:gd name="connsiteY7" fmla="*/ 34267 h 1019805"/>
              <a:gd name="connsiteX8" fmla="*/ 28895 w 1330579"/>
              <a:gd name="connsiteY8" fmla="*/ 17301 h 1019805"/>
              <a:gd name="connsiteX9" fmla="*/ 19574 w 1330579"/>
              <a:gd name="connsiteY9" fmla="*/ 11050 h 1019805"/>
              <a:gd name="connsiteX10" fmla="*/ 24235 w 1330579"/>
              <a:gd name="connsiteY10" fmla="*/ 8371 h 1019805"/>
              <a:gd name="connsiteX11" fmla="*/ 20506 w 1330579"/>
              <a:gd name="connsiteY11" fmla="*/ 4501 h 1019805"/>
              <a:gd name="connsiteX12" fmla="*/ 2796 w 1330579"/>
              <a:gd name="connsiteY12" fmla="*/ 87847 h 1019805"/>
              <a:gd name="connsiteX13" fmla="*/ 0 w 1330579"/>
              <a:gd name="connsiteY13" fmla="*/ 110171 h 1019805"/>
              <a:gd name="connsiteX14" fmla="*/ 2796 w 1330579"/>
              <a:gd name="connsiteY14" fmla="*/ 87847 h 1019805"/>
              <a:gd name="connsiteX15" fmla="*/ 1008544 w 1330579"/>
              <a:gd name="connsiteY15" fmla="*/ 654597 h 1019805"/>
              <a:gd name="connsiteX16" fmla="*/ 987416 w 1330579"/>
              <a:gd name="connsiteY16" fmla="*/ 669182 h 1019805"/>
              <a:gd name="connsiteX17" fmla="*/ 966288 w 1330579"/>
              <a:gd name="connsiteY17" fmla="*/ 673647 h 1019805"/>
              <a:gd name="connsiteX18" fmla="*/ 949200 w 1330579"/>
              <a:gd name="connsiteY18" fmla="*/ 697758 h 1019805"/>
              <a:gd name="connsiteX19" fmla="*/ 930868 w 1330579"/>
              <a:gd name="connsiteY19" fmla="*/ 720976 h 1019805"/>
              <a:gd name="connsiteX20" fmla="*/ 904769 w 1330579"/>
              <a:gd name="connsiteY20" fmla="*/ 723059 h 1019805"/>
              <a:gd name="connsiteX21" fmla="*/ 890787 w 1330579"/>
              <a:gd name="connsiteY21" fmla="*/ 727524 h 1019805"/>
              <a:gd name="connsiteX22" fmla="*/ 878359 w 1330579"/>
              <a:gd name="connsiteY22" fmla="*/ 726036 h 1019805"/>
              <a:gd name="connsiteX23" fmla="*/ 852882 w 1330579"/>
              <a:gd name="connsiteY23" fmla="*/ 771578 h 1019805"/>
              <a:gd name="connsiteX24" fmla="*/ 855056 w 1330579"/>
              <a:gd name="connsiteY24" fmla="*/ 765923 h 1019805"/>
              <a:gd name="connsiteX25" fmla="*/ 862203 w 1330579"/>
              <a:gd name="connsiteY25" fmla="*/ 776936 h 1019805"/>
              <a:gd name="connsiteX26" fmla="*/ 872145 w 1330579"/>
              <a:gd name="connsiteY26" fmla="*/ 774853 h 1019805"/>
              <a:gd name="connsiteX27" fmla="*/ 871214 w 1330579"/>
              <a:gd name="connsiteY27" fmla="*/ 764137 h 1019805"/>
              <a:gd name="connsiteX28" fmla="*/ 886127 w 1330579"/>
              <a:gd name="connsiteY28" fmla="*/ 745384 h 1019805"/>
              <a:gd name="connsiteX29" fmla="*/ 893895 w 1330579"/>
              <a:gd name="connsiteY29" fmla="*/ 740919 h 1019805"/>
              <a:gd name="connsiteX30" fmla="*/ 913159 w 1330579"/>
              <a:gd name="connsiteY30" fmla="*/ 736156 h 1019805"/>
              <a:gd name="connsiteX31" fmla="*/ 919683 w 1330579"/>
              <a:gd name="connsiteY31" fmla="*/ 741812 h 1019805"/>
              <a:gd name="connsiteX32" fmla="*/ 941743 w 1330579"/>
              <a:gd name="connsiteY32" fmla="*/ 735561 h 1019805"/>
              <a:gd name="connsiteX33" fmla="*/ 954482 w 1330579"/>
              <a:gd name="connsiteY33" fmla="*/ 729608 h 1019805"/>
              <a:gd name="connsiteX34" fmla="*/ 964425 w 1330579"/>
              <a:gd name="connsiteY34" fmla="*/ 733180 h 1019805"/>
              <a:gd name="connsiteX35" fmla="*/ 974056 w 1330579"/>
              <a:gd name="connsiteY35" fmla="*/ 735263 h 1019805"/>
              <a:gd name="connsiteX36" fmla="*/ 988970 w 1330579"/>
              <a:gd name="connsiteY36" fmla="*/ 742705 h 1019805"/>
              <a:gd name="connsiteX37" fmla="*/ 1001709 w 1330579"/>
              <a:gd name="connsiteY37" fmla="*/ 717701 h 1019805"/>
              <a:gd name="connsiteX38" fmla="*/ 1003263 w 1330579"/>
              <a:gd name="connsiteY38" fmla="*/ 700734 h 1019805"/>
              <a:gd name="connsiteX39" fmla="*/ 1004194 w 1330579"/>
              <a:gd name="connsiteY39" fmla="*/ 686744 h 1019805"/>
              <a:gd name="connsiteX40" fmla="*/ 997048 w 1330579"/>
              <a:gd name="connsiteY40" fmla="*/ 669480 h 1019805"/>
              <a:gd name="connsiteX41" fmla="*/ 1008544 w 1330579"/>
              <a:gd name="connsiteY41" fmla="*/ 654597 h 1019805"/>
              <a:gd name="connsiteX42" fmla="*/ 1044586 w 1330579"/>
              <a:gd name="connsiteY42" fmla="*/ 702223 h 1019805"/>
              <a:gd name="connsiteX43" fmla="*/ 1033711 w 1330579"/>
              <a:gd name="connsiteY43" fmla="*/ 704902 h 1019805"/>
              <a:gd name="connsiteX44" fmla="*/ 1027497 w 1330579"/>
              <a:gd name="connsiteY44" fmla="*/ 708474 h 1019805"/>
              <a:gd name="connsiteX45" fmla="*/ 1031225 w 1330579"/>
              <a:gd name="connsiteY45" fmla="*/ 712343 h 1019805"/>
              <a:gd name="connsiteX46" fmla="*/ 1036507 w 1330579"/>
              <a:gd name="connsiteY46" fmla="*/ 715320 h 1019805"/>
              <a:gd name="connsiteX47" fmla="*/ 1039614 w 1330579"/>
              <a:gd name="connsiteY47" fmla="*/ 707878 h 1019805"/>
              <a:gd name="connsiteX48" fmla="*/ 1045518 w 1330579"/>
              <a:gd name="connsiteY48" fmla="*/ 705497 h 1019805"/>
              <a:gd name="connsiteX49" fmla="*/ 1044586 w 1330579"/>
              <a:gd name="connsiteY49" fmla="*/ 702223 h 1019805"/>
              <a:gd name="connsiteX50" fmla="*/ 968153 w 1330579"/>
              <a:gd name="connsiteY50" fmla="*/ 733775 h 1019805"/>
              <a:gd name="connsiteX51" fmla="*/ 965667 w 1330579"/>
              <a:gd name="connsiteY51" fmla="*/ 734966 h 1019805"/>
              <a:gd name="connsiteX52" fmla="*/ 949510 w 1330579"/>
              <a:gd name="connsiteY52" fmla="*/ 735561 h 1019805"/>
              <a:gd name="connsiteX53" fmla="*/ 941121 w 1330579"/>
              <a:gd name="connsiteY53" fmla="*/ 748063 h 1019805"/>
              <a:gd name="connsiteX54" fmla="*/ 942053 w 1330579"/>
              <a:gd name="connsiteY54" fmla="*/ 740026 h 1019805"/>
              <a:gd name="connsiteX55" fmla="*/ 924343 w 1330579"/>
              <a:gd name="connsiteY55" fmla="*/ 742407 h 1019805"/>
              <a:gd name="connsiteX56" fmla="*/ 915333 w 1330579"/>
              <a:gd name="connsiteY56" fmla="*/ 754314 h 1019805"/>
              <a:gd name="connsiteX57" fmla="*/ 917197 w 1330579"/>
              <a:gd name="connsiteY57" fmla="*/ 759374 h 1019805"/>
              <a:gd name="connsiteX58" fmla="*/ 914711 w 1330579"/>
              <a:gd name="connsiteY58" fmla="*/ 765327 h 1019805"/>
              <a:gd name="connsiteX59" fmla="*/ 919993 w 1330579"/>
              <a:gd name="connsiteY59" fmla="*/ 768602 h 1019805"/>
              <a:gd name="connsiteX60" fmla="*/ 914400 w 1330579"/>
              <a:gd name="connsiteY60" fmla="*/ 778722 h 1019805"/>
              <a:gd name="connsiteX61" fmla="*/ 922789 w 1330579"/>
              <a:gd name="connsiteY61" fmla="*/ 777234 h 1019805"/>
              <a:gd name="connsiteX62" fmla="*/ 922168 w 1330579"/>
              <a:gd name="connsiteY62" fmla="*/ 790926 h 1019805"/>
              <a:gd name="connsiteX63" fmla="*/ 924964 w 1330579"/>
              <a:gd name="connsiteY63" fmla="*/ 794201 h 1019805"/>
              <a:gd name="connsiteX64" fmla="*/ 915333 w 1330579"/>
              <a:gd name="connsiteY64" fmla="*/ 783485 h 1019805"/>
              <a:gd name="connsiteX65" fmla="*/ 906322 w 1330579"/>
              <a:gd name="connsiteY65" fmla="*/ 791224 h 1019805"/>
              <a:gd name="connsiteX66" fmla="*/ 912225 w 1330579"/>
              <a:gd name="connsiteY66" fmla="*/ 777234 h 1019805"/>
              <a:gd name="connsiteX67" fmla="*/ 912225 w 1330579"/>
              <a:gd name="connsiteY67" fmla="*/ 769495 h 1019805"/>
              <a:gd name="connsiteX68" fmla="*/ 900108 w 1330579"/>
              <a:gd name="connsiteY68" fmla="*/ 765625 h 1019805"/>
              <a:gd name="connsiteX69" fmla="*/ 891098 w 1330579"/>
              <a:gd name="connsiteY69" fmla="*/ 774555 h 1019805"/>
              <a:gd name="connsiteX70" fmla="*/ 882709 w 1330579"/>
              <a:gd name="connsiteY70" fmla="*/ 782889 h 1019805"/>
              <a:gd name="connsiteX71" fmla="*/ 884262 w 1330579"/>
              <a:gd name="connsiteY71" fmla="*/ 799856 h 1019805"/>
              <a:gd name="connsiteX72" fmla="*/ 877427 w 1330579"/>
              <a:gd name="connsiteY72" fmla="*/ 797475 h 1019805"/>
              <a:gd name="connsiteX73" fmla="*/ 872145 w 1330579"/>
              <a:gd name="connsiteY73" fmla="*/ 790629 h 1019805"/>
              <a:gd name="connsiteX74" fmla="*/ 856610 w 1330579"/>
              <a:gd name="connsiteY74" fmla="*/ 788545 h 1019805"/>
              <a:gd name="connsiteX75" fmla="*/ 852260 w 1330579"/>
              <a:gd name="connsiteY75" fmla="*/ 773067 h 1019805"/>
              <a:gd name="connsiteX76" fmla="*/ 844492 w 1330579"/>
              <a:gd name="connsiteY76" fmla="*/ 804321 h 1019805"/>
              <a:gd name="connsiteX77" fmla="*/ 845424 w 1330579"/>
              <a:gd name="connsiteY77" fmla="*/ 815335 h 1019805"/>
              <a:gd name="connsiteX78" fmla="*/ 843870 w 1330579"/>
              <a:gd name="connsiteY78" fmla="*/ 821288 h 1019805"/>
              <a:gd name="connsiteX79" fmla="*/ 843870 w 1330579"/>
              <a:gd name="connsiteY79" fmla="*/ 828730 h 1019805"/>
              <a:gd name="connsiteX80" fmla="*/ 841695 w 1330579"/>
              <a:gd name="connsiteY80" fmla="*/ 845994 h 1019805"/>
              <a:gd name="connsiteX81" fmla="*/ 844181 w 1330579"/>
              <a:gd name="connsiteY81" fmla="*/ 854329 h 1019805"/>
              <a:gd name="connsiteX82" fmla="*/ 850706 w 1330579"/>
              <a:gd name="connsiteY82" fmla="*/ 843017 h 1019805"/>
              <a:gd name="connsiteX83" fmla="*/ 856609 w 1330579"/>
              <a:gd name="connsiteY83" fmla="*/ 854031 h 1019805"/>
              <a:gd name="connsiteX84" fmla="*/ 851327 w 1330579"/>
              <a:gd name="connsiteY84" fmla="*/ 872486 h 1019805"/>
              <a:gd name="connsiteX85" fmla="*/ 851948 w 1330579"/>
              <a:gd name="connsiteY85" fmla="*/ 866235 h 1019805"/>
              <a:gd name="connsiteX86" fmla="*/ 848531 w 1330579"/>
              <a:gd name="connsiteY86" fmla="*/ 866830 h 1019805"/>
              <a:gd name="connsiteX87" fmla="*/ 846977 w 1330579"/>
              <a:gd name="connsiteY87" fmla="*/ 871593 h 1019805"/>
              <a:gd name="connsiteX88" fmla="*/ 838277 w 1330579"/>
              <a:gd name="connsiteY88" fmla="*/ 906717 h 1019805"/>
              <a:gd name="connsiteX89" fmla="*/ 851638 w 1330579"/>
              <a:gd name="connsiteY89" fmla="*/ 906717 h 1019805"/>
              <a:gd name="connsiteX90" fmla="*/ 861891 w 1330579"/>
              <a:gd name="connsiteY90" fmla="*/ 915945 h 1019805"/>
              <a:gd name="connsiteX91" fmla="*/ 856609 w 1330579"/>
              <a:gd name="connsiteY91" fmla="*/ 918921 h 1019805"/>
              <a:gd name="connsiteX92" fmla="*/ 857230 w 1330579"/>
              <a:gd name="connsiteY92" fmla="*/ 924279 h 1019805"/>
              <a:gd name="connsiteX93" fmla="*/ 864066 w 1330579"/>
              <a:gd name="connsiteY93" fmla="*/ 932316 h 1019805"/>
              <a:gd name="connsiteX94" fmla="*/ 862512 w 1330579"/>
              <a:gd name="connsiteY94" fmla="*/ 922791 h 1019805"/>
              <a:gd name="connsiteX95" fmla="*/ 863444 w 1330579"/>
              <a:gd name="connsiteY95" fmla="*/ 919814 h 1019805"/>
              <a:gd name="connsiteX96" fmla="*/ 865930 w 1330579"/>
              <a:gd name="connsiteY96" fmla="*/ 918624 h 1019805"/>
              <a:gd name="connsiteX97" fmla="*/ 874008 w 1330579"/>
              <a:gd name="connsiteY97" fmla="*/ 921303 h 1019805"/>
              <a:gd name="connsiteX98" fmla="*/ 875872 w 1330579"/>
              <a:gd name="connsiteY98" fmla="*/ 938269 h 1019805"/>
              <a:gd name="connsiteX99" fmla="*/ 876182 w 1330579"/>
              <a:gd name="connsiteY99" fmla="*/ 941246 h 1019805"/>
              <a:gd name="connsiteX100" fmla="*/ 887989 w 1330579"/>
              <a:gd name="connsiteY100" fmla="*/ 939460 h 1019805"/>
              <a:gd name="connsiteX101" fmla="*/ 888610 w 1330579"/>
              <a:gd name="connsiteY101" fmla="*/ 926065 h 1019805"/>
              <a:gd name="connsiteX102" fmla="*/ 893582 w 1330579"/>
              <a:gd name="connsiteY102" fmla="*/ 920112 h 1019805"/>
              <a:gd name="connsiteX103" fmla="*/ 905078 w 1330579"/>
              <a:gd name="connsiteY103" fmla="*/ 920409 h 1019805"/>
              <a:gd name="connsiteX104" fmla="*/ 906631 w 1330579"/>
              <a:gd name="connsiteY104" fmla="*/ 925767 h 1019805"/>
              <a:gd name="connsiteX105" fmla="*/ 916574 w 1330579"/>
              <a:gd name="connsiteY105" fmla="*/ 929041 h 1019805"/>
              <a:gd name="connsiteX106" fmla="*/ 923720 w 1330579"/>
              <a:gd name="connsiteY106" fmla="*/ 926065 h 1019805"/>
              <a:gd name="connsiteX107" fmla="*/ 944537 w 1330579"/>
              <a:gd name="connsiteY107" fmla="*/ 932911 h 1019805"/>
              <a:gd name="connsiteX108" fmla="*/ 941741 w 1330579"/>
              <a:gd name="connsiteY108" fmla="*/ 922791 h 1019805"/>
              <a:gd name="connsiteX109" fmla="*/ 945469 w 1330579"/>
              <a:gd name="connsiteY109" fmla="*/ 915647 h 1019805"/>
              <a:gd name="connsiteX110" fmla="*/ 935527 w 1330579"/>
              <a:gd name="connsiteY110" fmla="*/ 914158 h 1019805"/>
              <a:gd name="connsiteX111" fmla="*/ 950751 w 1330579"/>
              <a:gd name="connsiteY111" fmla="*/ 907610 h 1019805"/>
              <a:gd name="connsiteX112" fmla="*/ 960072 w 1330579"/>
              <a:gd name="connsiteY112" fmla="*/ 897787 h 1019805"/>
              <a:gd name="connsiteX113" fmla="*/ 938323 w 1330579"/>
              <a:gd name="connsiteY113" fmla="*/ 890941 h 1019805"/>
              <a:gd name="connsiteX114" fmla="*/ 957276 w 1330579"/>
              <a:gd name="connsiteY114" fmla="*/ 892727 h 1019805"/>
              <a:gd name="connsiteX115" fmla="*/ 973743 w 1330579"/>
              <a:gd name="connsiteY115" fmla="*/ 887666 h 1019805"/>
              <a:gd name="connsiteX116" fmla="*/ 973433 w 1330579"/>
              <a:gd name="connsiteY116" fmla="*/ 879629 h 1019805"/>
              <a:gd name="connsiteX117" fmla="*/ 962558 w 1330579"/>
              <a:gd name="connsiteY117" fmla="*/ 876057 h 1019805"/>
              <a:gd name="connsiteX118" fmla="*/ 973433 w 1330579"/>
              <a:gd name="connsiteY118" fmla="*/ 872486 h 1019805"/>
              <a:gd name="connsiteX119" fmla="*/ 978094 w 1330579"/>
              <a:gd name="connsiteY119" fmla="*/ 877248 h 1019805"/>
              <a:gd name="connsiteX120" fmla="*/ 980579 w 1330579"/>
              <a:gd name="connsiteY120" fmla="*/ 877843 h 1019805"/>
              <a:gd name="connsiteX121" fmla="*/ 982133 w 1330579"/>
              <a:gd name="connsiteY121" fmla="*/ 874867 h 1019805"/>
              <a:gd name="connsiteX122" fmla="*/ 991454 w 1330579"/>
              <a:gd name="connsiteY122" fmla="*/ 829027 h 1019805"/>
              <a:gd name="connsiteX123" fmla="*/ 1000775 w 1330579"/>
              <a:gd name="connsiteY123" fmla="*/ 826050 h 1019805"/>
              <a:gd name="connsiteX124" fmla="*/ 992697 w 1330579"/>
              <a:gd name="connsiteY124" fmla="*/ 833492 h 1019805"/>
              <a:gd name="connsiteX125" fmla="*/ 1002018 w 1330579"/>
              <a:gd name="connsiteY125" fmla="*/ 834980 h 1019805"/>
              <a:gd name="connsiteX126" fmla="*/ 1003571 w 1330579"/>
              <a:gd name="connsiteY126" fmla="*/ 841231 h 1019805"/>
              <a:gd name="connsiteX127" fmla="*/ 1009475 w 1330579"/>
              <a:gd name="connsiteY127" fmla="*/ 845696 h 1019805"/>
              <a:gd name="connsiteX128" fmla="*/ 1006678 w 1330579"/>
              <a:gd name="connsiteY128" fmla="*/ 837659 h 1019805"/>
              <a:gd name="connsiteX129" fmla="*/ 1010407 w 1330579"/>
              <a:gd name="connsiteY129" fmla="*/ 830515 h 1019805"/>
              <a:gd name="connsiteX130" fmla="*/ 1014446 w 1330579"/>
              <a:gd name="connsiteY130" fmla="*/ 832003 h 1019805"/>
              <a:gd name="connsiteX131" fmla="*/ 1019728 w 1330579"/>
              <a:gd name="connsiteY131" fmla="*/ 828431 h 1019805"/>
              <a:gd name="connsiteX132" fmla="*/ 1029981 w 1330579"/>
              <a:gd name="connsiteY132" fmla="*/ 814144 h 1019805"/>
              <a:gd name="connsiteX133" fmla="*/ 1032467 w 1330579"/>
              <a:gd name="connsiteY133" fmla="*/ 804023 h 1019805"/>
              <a:gd name="connsiteX134" fmla="*/ 1028428 w 1330579"/>
              <a:gd name="connsiteY134" fmla="*/ 799558 h 1019805"/>
              <a:gd name="connsiteX135" fmla="*/ 1019728 w 1330579"/>
              <a:gd name="connsiteY135" fmla="*/ 793605 h 1019805"/>
              <a:gd name="connsiteX136" fmla="*/ 1001707 w 1330579"/>
              <a:gd name="connsiteY136" fmla="*/ 796284 h 1019805"/>
              <a:gd name="connsiteX137" fmla="*/ 991143 w 1330579"/>
              <a:gd name="connsiteY137" fmla="*/ 786461 h 1019805"/>
              <a:gd name="connsiteX138" fmla="*/ 992697 w 1330579"/>
              <a:gd name="connsiteY138" fmla="*/ 780805 h 1019805"/>
              <a:gd name="connsiteX139" fmla="*/ 988658 w 1330579"/>
              <a:gd name="connsiteY139" fmla="*/ 775150 h 1019805"/>
              <a:gd name="connsiteX140" fmla="*/ 990522 w 1330579"/>
              <a:gd name="connsiteY140" fmla="*/ 773661 h 1019805"/>
              <a:gd name="connsiteX141" fmla="*/ 986793 w 1330579"/>
              <a:gd name="connsiteY141" fmla="*/ 759671 h 1019805"/>
              <a:gd name="connsiteX142" fmla="*/ 988347 w 1330579"/>
              <a:gd name="connsiteY142" fmla="*/ 744490 h 1019805"/>
              <a:gd name="connsiteX143" fmla="*/ 976851 w 1330579"/>
              <a:gd name="connsiteY143" fmla="*/ 739133 h 1019805"/>
              <a:gd name="connsiteX144" fmla="*/ 968151 w 1330579"/>
              <a:gd name="connsiteY144" fmla="*/ 733775 h 1019805"/>
              <a:gd name="connsiteX145" fmla="*/ 876184 w 1330579"/>
              <a:gd name="connsiteY145" fmla="*/ 941246 h 1019805"/>
              <a:gd name="connsiteX146" fmla="*/ 876806 w 1330579"/>
              <a:gd name="connsiteY146" fmla="*/ 947199 h 1019805"/>
              <a:gd name="connsiteX147" fmla="*/ 876184 w 1330579"/>
              <a:gd name="connsiteY147" fmla="*/ 941246 h 1019805"/>
              <a:gd name="connsiteX148" fmla="*/ 896380 w 1330579"/>
              <a:gd name="connsiteY148" fmla="*/ 745384 h 1019805"/>
              <a:gd name="connsiteX149" fmla="*/ 892341 w 1330579"/>
              <a:gd name="connsiteY149" fmla="*/ 749849 h 1019805"/>
              <a:gd name="connsiteX150" fmla="*/ 883020 w 1330579"/>
              <a:gd name="connsiteY150" fmla="*/ 753123 h 1019805"/>
              <a:gd name="connsiteX151" fmla="*/ 880223 w 1330579"/>
              <a:gd name="connsiteY151" fmla="*/ 757886 h 1019805"/>
              <a:gd name="connsiteX152" fmla="*/ 880223 w 1330579"/>
              <a:gd name="connsiteY152" fmla="*/ 761458 h 1019805"/>
              <a:gd name="connsiteX153" fmla="*/ 878049 w 1330579"/>
              <a:gd name="connsiteY153" fmla="*/ 763839 h 1019805"/>
              <a:gd name="connsiteX154" fmla="*/ 873699 w 1330579"/>
              <a:gd name="connsiteY154" fmla="*/ 764732 h 1019805"/>
              <a:gd name="connsiteX155" fmla="*/ 871834 w 1330579"/>
              <a:gd name="connsiteY155" fmla="*/ 769494 h 1019805"/>
              <a:gd name="connsiteX156" fmla="*/ 875252 w 1330579"/>
              <a:gd name="connsiteY156" fmla="*/ 770387 h 1019805"/>
              <a:gd name="connsiteX157" fmla="*/ 878981 w 1330579"/>
              <a:gd name="connsiteY157" fmla="*/ 775149 h 1019805"/>
              <a:gd name="connsiteX158" fmla="*/ 883641 w 1330579"/>
              <a:gd name="connsiteY158" fmla="*/ 777828 h 1019805"/>
              <a:gd name="connsiteX159" fmla="*/ 888612 w 1330579"/>
              <a:gd name="connsiteY159" fmla="*/ 774256 h 1019805"/>
              <a:gd name="connsiteX160" fmla="*/ 892341 w 1330579"/>
              <a:gd name="connsiteY160" fmla="*/ 768898 h 1019805"/>
              <a:gd name="connsiteX161" fmla="*/ 894516 w 1330579"/>
              <a:gd name="connsiteY161" fmla="*/ 762052 h 1019805"/>
              <a:gd name="connsiteX162" fmla="*/ 893584 w 1330579"/>
              <a:gd name="connsiteY162" fmla="*/ 754610 h 1019805"/>
              <a:gd name="connsiteX163" fmla="*/ 897002 w 1330579"/>
              <a:gd name="connsiteY163" fmla="*/ 755503 h 1019805"/>
              <a:gd name="connsiteX164" fmla="*/ 897312 w 1330579"/>
              <a:gd name="connsiteY164" fmla="*/ 746573 h 1019805"/>
              <a:gd name="connsiteX165" fmla="*/ 896381 w 1330579"/>
              <a:gd name="connsiteY165" fmla="*/ 745382 h 1019805"/>
              <a:gd name="connsiteX166" fmla="*/ 980581 w 1330579"/>
              <a:gd name="connsiteY166" fmla="*/ 774257 h 1019805"/>
              <a:gd name="connsiteX167" fmla="*/ 988038 w 1330579"/>
              <a:gd name="connsiteY167" fmla="*/ 775150 h 1019805"/>
              <a:gd name="connsiteX168" fmla="*/ 980581 w 1330579"/>
              <a:gd name="connsiteY168" fmla="*/ 774257 h 1019805"/>
              <a:gd name="connsiteX169" fmla="*/ 875874 w 1330579"/>
              <a:gd name="connsiteY169" fmla="*/ 775448 h 1019805"/>
              <a:gd name="connsiteX170" fmla="*/ 874631 w 1330579"/>
              <a:gd name="connsiteY170" fmla="*/ 776043 h 1019805"/>
              <a:gd name="connsiteX171" fmla="*/ 870902 w 1330579"/>
              <a:gd name="connsiteY171" fmla="*/ 779020 h 1019805"/>
              <a:gd name="connsiteX172" fmla="*/ 866553 w 1330579"/>
              <a:gd name="connsiteY172" fmla="*/ 777829 h 1019805"/>
              <a:gd name="connsiteX173" fmla="*/ 868727 w 1330579"/>
              <a:gd name="connsiteY173" fmla="*/ 782294 h 1019805"/>
              <a:gd name="connsiteX174" fmla="*/ 872456 w 1330579"/>
              <a:gd name="connsiteY174" fmla="*/ 788247 h 1019805"/>
              <a:gd name="connsiteX175" fmla="*/ 874320 w 1330579"/>
              <a:gd name="connsiteY175" fmla="*/ 786164 h 1019805"/>
              <a:gd name="connsiteX176" fmla="*/ 877116 w 1330579"/>
              <a:gd name="connsiteY176" fmla="*/ 781699 h 1019805"/>
              <a:gd name="connsiteX177" fmla="*/ 875874 w 1330579"/>
              <a:gd name="connsiteY177" fmla="*/ 775448 h 1019805"/>
              <a:gd name="connsiteX178" fmla="*/ 1125679 w 1330579"/>
              <a:gd name="connsiteY178" fmla="*/ 840934 h 1019805"/>
              <a:gd name="connsiteX179" fmla="*/ 1112941 w 1330579"/>
              <a:gd name="connsiteY179" fmla="*/ 846887 h 1019805"/>
              <a:gd name="connsiteX180" fmla="*/ 1097405 w 1330579"/>
              <a:gd name="connsiteY180" fmla="*/ 858496 h 1019805"/>
              <a:gd name="connsiteX181" fmla="*/ 1098648 w 1330579"/>
              <a:gd name="connsiteY181" fmla="*/ 861472 h 1019805"/>
              <a:gd name="connsiteX182" fmla="*/ 1105173 w 1330579"/>
              <a:gd name="connsiteY182" fmla="*/ 859984 h 1019805"/>
              <a:gd name="connsiteX183" fmla="*/ 1109212 w 1330579"/>
              <a:gd name="connsiteY183" fmla="*/ 864449 h 1019805"/>
              <a:gd name="connsiteX184" fmla="*/ 1106726 w 1330579"/>
              <a:gd name="connsiteY184" fmla="*/ 889750 h 1019805"/>
              <a:gd name="connsiteX185" fmla="*/ 1112630 w 1330579"/>
              <a:gd name="connsiteY185" fmla="*/ 882309 h 1019805"/>
              <a:gd name="connsiteX186" fmla="*/ 1108280 w 1330579"/>
              <a:gd name="connsiteY186" fmla="*/ 870700 h 1019805"/>
              <a:gd name="connsiteX187" fmla="*/ 1105794 w 1330579"/>
              <a:gd name="connsiteY187" fmla="*/ 863556 h 1019805"/>
              <a:gd name="connsiteX188" fmla="*/ 1101755 w 1330579"/>
              <a:gd name="connsiteY188" fmla="*/ 866533 h 1019805"/>
              <a:gd name="connsiteX189" fmla="*/ 1104862 w 1330579"/>
              <a:gd name="connsiteY189" fmla="*/ 873081 h 1019805"/>
              <a:gd name="connsiteX190" fmla="*/ 1097095 w 1330579"/>
              <a:gd name="connsiteY190" fmla="*/ 877249 h 1019805"/>
              <a:gd name="connsiteX191" fmla="*/ 1093366 w 1330579"/>
              <a:gd name="connsiteY191" fmla="*/ 881713 h 1019805"/>
              <a:gd name="connsiteX192" fmla="*/ 1097716 w 1330579"/>
              <a:gd name="connsiteY192" fmla="*/ 883797 h 1019805"/>
              <a:gd name="connsiteX193" fmla="*/ 1097095 w 1330579"/>
              <a:gd name="connsiteY193" fmla="*/ 890643 h 1019805"/>
              <a:gd name="connsiteX194" fmla="*/ 1094609 w 1330579"/>
              <a:gd name="connsiteY194" fmla="*/ 888560 h 1019805"/>
              <a:gd name="connsiteX195" fmla="*/ 1087774 w 1330579"/>
              <a:gd name="connsiteY195" fmla="*/ 887667 h 1019805"/>
              <a:gd name="connsiteX196" fmla="*/ 1088084 w 1330579"/>
              <a:gd name="connsiteY196" fmla="*/ 886179 h 1019805"/>
              <a:gd name="connsiteX197" fmla="*/ 1091191 w 1330579"/>
              <a:gd name="connsiteY197" fmla="*/ 882012 h 1019805"/>
              <a:gd name="connsiteX198" fmla="*/ 1086530 w 1330579"/>
              <a:gd name="connsiteY198" fmla="*/ 879333 h 1019805"/>
              <a:gd name="connsiteX199" fmla="*/ 1089948 w 1330579"/>
              <a:gd name="connsiteY199" fmla="*/ 876951 h 1019805"/>
              <a:gd name="connsiteX200" fmla="*/ 1085598 w 1330579"/>
              <a:gd name="connsiteY200" fmla="*/ 868617 h 1019805"/>
              <a:gd name="connsiteX201" fmla="*/ 1089016 w 1330579"/>
              <a:gd name="connsiteY201" fmla="*/ 867426 h 1019805"/>
              <a:gd name="connsiteX202" fmla="*/ 1091191 w 1330579"/>
              <a:gd name="connsiteY202" fmla="*/ 865640 h 1019805"/>
              <a:gd name="connsiteX203" fmla="*/ 1093366 w 1330579"/>
              <a:gd name="connsiteY203" fmla="*/ 860878 h 1019805"/>
              <a:gd name="connsiteX204" fmla="*/ 1093366 w 1330579"/>
              <a:gd name="connsiteY204" fmla="*/ 858496 h 1019805"/>
              <a:gd name="connsiteX205" fmla="*/ 1084355 w 1330579"/>
              <a:gd name="connsiteY205" fmla="*/ 862068 h 1019805"/>
              <a:gd name="connsiteX206" fmla="*/ 1066335 w 1330579"/>
              <a:gd name="connsiteY206" fmla="*/ 859389 h 1019805"/>
              <a:gd name="connsiteX207" fmla="*/ 1057946 w 1330579"/>
              <a:gd name="connsiteY207" fmla="*/ 857008 h 1019805"/>
              <a:gd name="connsiteX208" fmla="*/ 1074724 w 1330579"/>
              <a:gd name="connsiteY208" fmla="*/ 865045 h 1019805"/>
              <a:gd name="connsiteX209" fmla="*/ 1072238 w 1330579"/>
              <a:gd name="connsiteY209" fmla="*/ 872486 h 1019805"/>
              <a:gd name="connsiteX210" fmla="*/ 1066024 w 1330579"/>
              <a:gd name="connsiteY210" fmla="*/ 877547 h 1019805"/>
              <a:gd name="connsiteX211" fmla="*/ 1056392 w 1330579"/>
              <a:gd name="connsiteY211" fmla="*/ 884988 h 1019805"/>
              <a:gd name="connsiteX212" fmla="*/ 1044275 w 1330579"/>
              <a:gd name="connsiteY212" fmla="*/ 886774 h 1019805"/>
              <a:gd name="connsiteX213" fmla="*/ 1038682 w 1330579"/>
              <a:gd name="connsiteY213" fmla="*/ 888560 h 1019805"/>
              <a:gd name="connsiteX214" fmla="*/ 1042721 w 1330579"/>
              <a:gd name="connsiteY214" fmla="*/ 893323 h 1019805"/>
              <a:gd name="connsiteX215" fmla="*/ 1043964 w 1330579"/>
              <a:gd name="connsiteY215" fmla="*/ 896002 h 1019805"/>
              <a:gd name="connsiteX216" fmla="*/ 1056703 w 1330579"/>
              <a:gd name="connsiteY216" fmla="*/ 925470 h 1019805"/>
              <a:gd name="connsiteX217" fmla="*/ 1049867 w 1330579"/>
              <a:gd name="connsiteY217" fmla="*/ 930233 h 1019805"/>
              <a:gd name="connsiteX218" fmla="*/ 1058878 w 1330579"/>
              <a:gd name="connsiteY218" fmla="*/ 944223 h 1019805"/>
              <a:gd name="connsiteX219" fmla="*/ 1060742 w 1330579"/>
              <a:gd name="connsiteY219" fmla="*/ 947795 h 1019805"/>
              <a:gd name="connsiteX220" fmla="*/ 1073791 w 1330579"/>
              <a:gd name="connsiteY220" fmla="*/ 946009 h 1019805"/>
              <a:gd name="connsiteX221" fmla="*/ 1084977 w 1330579"/>
              <a:gd name="connsiteY221" fmla="*/ 949283 h 1019805"/>
              <a:gd name="connsiteX222" fmla="*/ 1089637 w 1330579"/>
              <a:gd name="connsiteY222" fmla="*/ 948688 h 1019805"/>
              <a:gd name="connsiteX223" fmla="*/ 1097405 w 1330579"/>
              <a:gd name="connsiteY223" fmla="*/ 963571 h 1019805"/>
              <a:gd name="connsiteX224" fmla="*/ 1084355 w 1330579"/>
              <a:gd name="connsiteY224" fmla="*/ 960595 h 1019805"/>
              <a:gd name="connsiteX225" fmla="*/ 1112940 w 1330579"/>
              <a:gd name="connsiteY225" fmla="*/ 974287 h 1019805"/>
              <a:gd name="connsiteX226" fmla="*/ 1120708 w 1330579"/>
              <a:gd name="connsiteY226" fmla="*/ 966845 h 1019805"/>
              <a:gd name="connsiteX227" fmla="*/ 1121018 w 1330579"/>
              <a:gd name="connsiteY227" fmla="*/ 959999 h 1019805"/>
              <a:gd name="connsiteX228" fmla="*/ 1117600 w 1330579"/>
              <a:gd name="connsiteY228" fmla="*/ 954344 h 1019805"/>
              <a:gd name="connsiteX229" fmla="*/ 1117910 w 1330579"/>
              <a:gd name="connsiteY229" fmla="*/ 950772 h 1019805"/>
              <a:gd name="connsiteX230" fmla="*/ 1140902 w 1330579"/>
              <a:gd name="connsiteY230" fmla="*/ 937675 h 1019805"/>
              <a:gd name="connsiteX231" fmla="*/ 1137485 w 1330579"/>
              <a:gd name="connsiteY231" fmla="*/ 924875 h 1019805"/>
              <a:gd name="connsiteX232" fmla="*/ 1123503 w 1330579"/>
              <a:gd name="connsiteY232" fmla="*/ 909992 h 1019805"/>
              <a:gd name="connsiteX233" fmla="*/ 1141524 w 1330579"/>
              <a:gd name="connsiteY233" fmla="*/ 898085 h 1019805"/>
              <a:gd name="connsiteX234" fmla="*/ 1143388 w 1330579"/>
              <a:gd name="connsiteY234" fmla="*/ 901955 h 1019805"/>
              <a:gd name="connsiteX235" fmla="*/ 1149913 w 1330579"/>
              <a:gd name="connsiteY235" fmla="*/ 904336 h 1019805"/>
              <a:gd name="connsiteX236" fmla="*/ 1153330 w 1330579"/>
              <a:gd name="connsiteY236" fmla="*/ 897490 h 1019805"/>
              <a:gd name="connsiteX237" fmla="*/ 1151156 w 1330579"/>
              <a:gd name="connsiteY237" fmla="*/ 893918 h 1019805"/>
              <a:gd name="connsiteX238" fmla="*/ 1144941 w 1330579"/>
              <a:gd name="connsiteY238" fmla="*/ 869510 h 1019805"/>
              <a:gd name="connsiteX239" fmla="*/ 1148359 w 1330579"/>
              <a:gd name="connsiteY239" fmla="*/ 851650 h 1019805"/>
              <a:gd name="connsiteX240" fmla="*/ 1143077 w 1330579"/>
              <a:gd name="connsiteY240" fmla="*/ 845994 h 1019805"/>
              <a:gd name="connsiteX241" fmla="*/ 1125678 w 1330579"/>
              <a:gd name="connsiteY241" fmla="*/ 840934 h 1019805"/>
              <a:gd name="connsiteX242" fmla="*/ 1011030 w 1330579"/>
              <a:gd name="connsiteY242" fmla="*/ 864449 h 1019805"/>
              <a:gd name="connsiteX243" fmla="*/ 1010098 w 1330579"/>
              <a:gd name="connsiteY243" fmla="*/ 866533 h 1019805"/>
              <a:gd name="connsiteX244" fmla="*/ 1007923 w 1330579"/>
              <a:gd name="connsiteY244" fmla="*/ 873081 h 1019805"/>
              <a:gd name="connsiteX245" fmla="*/ 1005437 w 1330579"/>
              <a:gd name="connsiteY245" fmla="*/ 879035 h 1019805"/>
              <a:gd name="connsiteX246" fmla="*/ 1005127 w 1330579"/>
              <a:gd name="connsiteY246" fmla="*/ 883797 h 1019805"/>
              <a:gd name="connsiteX247" fmla="*/ 1011963 w 1330579"/>
              <a:gd name="connsiteY247" fmla="*/ 884094 h 1019805"/>
              <a:gd name="connsiteX248" fmla="*/ 1013206 w 1330579"/>
              <a:gd name="connsiteY248" fmla="*/ 875164 h 1019805"/>
              <a:gd name="connsiteX249" fmla="*/ 1012895 w 1330579"/>
              <a:gd name="connsiteY249" fmla="*/ 866235 h 1019805"/>
              <a:gd name="connsiteX250" fmla="*/ 1011031 w 1330579"/>
              <a:gd name="connsiteY250" fmla="*/ 864449 h 1019805"/>
              <a:gd name="connsiteX251" fmla="*/ 1009787 w 1330579"/>
              <a:gd name="connsiteY251" fmla="*/ 897787 h 1019805"/>
              <a:gd name="connsiteX252" fmla="*/ 1008233 w 1330579"/>
              <a:gd name="connsiteY252" fmla="*/ 904634 h 1019805"/>
              <a:gd name="connsiteX253" fmla="*/ 1012273 w 1330579"/>
              <a:gd name="connsiteY253" fmla="*/ 911182 h 1019805"/>
              <a:gd name="connsiteX254" fmla="*/ 1006991 w 1330579"/>
              <a:gd name="connsiteY254" fmla="*/ 918326 h 1019805"/>
              <a:gd name="connsiteX255" fmla="*/ 999223 w 1330579"/>
              <a:gd name="connsiteY255" fmla="*/ 921005 h 1019805"/>
              <a:gd name="connsiteX256" fmla="*/ 1004505 w 1330579"/>
              <a:gd name="connsiteY256" fmla="*/ 911480 h 1019805"/>
              <a:gd name="connsiteX257" fmla="*/ 1004195 w 1330579"/>
              <a:gd name="connsiteY257" fmla="*/ 908801 h 1019805"/>
              <a:gd name="connsiteX258" fmla="*/ 989592 w 1330579"/>
              <a:gd name="connsiteY258" fmla="*/ 899276 h 1019805"/>
              <a:gd name="connsiteX259" fmla="*/ 970949 w 1330579"/>
              <a:gd name="connsiteY259" fmla="*/ 906717 h 1019805"/>
              <a:gd name="connsiteX260" fmla="*/ 962871 w 1330579"/>
              <a:gd name="connsiteY260" fmla="*/ 911182 h 1019805"/>
              <a:gd name="connsiteX261" fmla="*/ 958832 w 1330579"/>
              <a:gd name="connsiteY261" fmla="*/ 905527 h 1019805"/>
              <a:gd name="connsiteX262" fmla="*/ 951996 w 1330579"/>
              <a:gd name="connsiteY262" fmla="*/ 911182 h 1019805"/>
              <a:gd name="connsiteX263" fmla="*/ 947647 w 1330579"/>
              <a:gd name="connsiteY263" fmla="*/ 912968 h 1019805"/>
              <a:gd name="connsiteX264" fmla="*/ 955725 w 1330579"/>
              <a:gd name="connsiteY264" fmla="*/ 926363 h 1019805"/>
              <a:gd name="connsiteX265" fmla="*/ 960075 w 1330579"/>
              <a:gd name="connsiteY265" fmla="*/ 931423 h 1019805"/>
              <a:gd name="connsiteX266" fmla="*/ 963493 w 1330579"/>
              <a:gd name="connsiteY266" fmla="*/ 943627 h 1019805"/>
              <a:gd name="connsiteX267" fmla="*/ 969396 w 1330579"/>
              <a:gd name="connsiteY267" fmla="*/ 955832 h 1019805"/>
              <a:gd name="connsiteX268" fmla="*/ 975299 w 1330579"/>
              <a:gd name="connsiteY268" fmla="*/ 947795 h 1019805"/>
              <a:gd name="connsiteX269" fmla="*/ 979028 w 1330579"/>
              <a:gd name="connsiteY269" fmla="*/ 959999 h 1019805"/>
              <a:gd name="connsiteX270" fmla="*/ 985863 w 1330579"/>
              <a:gd name="connsiteY270" fmla="*/ 959403 h 1019805"/>
              <a:gd name="connsiteX271" fmla="*/ 1004505 w 1330579"/>
              <a:gd name="connsiteY271" fmla="*/ 966845 h 1019805"/>
              <a:gd name="connsiteX272" fmla="*/ 1024390 w 1330579"/>
              <a:gd name="connsiteY272" fmla="*/ 939162 h 1019805"/>
              <a:gd name="connsiteX273" fmla="*/ 1021594 w 1330579"/>
              <a:gd name="connsiteY273" fmla="*/ 927851 h 1019805"/>
              <a:gd name="connsiteX274" fmla="*/ 1016312 w 1330579"/>
              <a:gd name="connsiteY274" fmla="*/ 919219 h 1019805"/>
              <a:gd name="connsiteX275" fmla="*/ 1013516 w 1330579"/>
              <a:gd name="connsiteY275" fmla="*/ 902252 h 1019805"/>
              <a:gd name="connsiteX276" fmla="*/ 1009787 w 1330579"/>
              <a:gd name="connsiteY276" fmla="*/ 897787 h 1019805"/>
              <a:gd name="connsiteX277" fmla="*/ 1304457 w 1330579"/>
              <a:gd name="connsiteY277" fmla="*/ 918729 h 1019805"/>
              <a:gd name="connsiteX278" fmla="*/ 1302282 w 1330579"/>
              <a:gd name="connsiteY278" fmla="*/ 920515 h 1019805"/>
              <a:gd name="connsiteX279" fmla="*/ 1301661 w 1330579"/>
              <a:gd name="connsiteY279" fmla="*/ 923194 h 1019805"/>
              <a:gd name="connsiteX280" fmla="*/ 1300418 w 1330579"/>
              <a:gd name="connsiteY280" fmla="*/ 926468 h 1019805"/>
              <a:gd name="connsiteX281" fmla="*/ 1298864 w 1330579"/>
              <a:gd name="connsiteY281" fmla="*/ 930040 h 1019805"/>
              <a:gd name="connsiteX282" fmla="*/ 1299796 w 1330579"/>
              <a:gd name="connsiteY282" fmla="*/ 932422 h 1019805"/>
              <a:gd name="connsiteX283" fmla="*/ 1299796 w 1330579"/>
              <a:gd name="connsiteY283" fmla="*/ 936887 h 1019805"/>
              <a:gd name="connsiteX284" fmla="*/ 1298553 w 1330579"/>
              <a:gd name="connsiteY284" fmla="*/ 938673 h 1019805"/>
              <a:gd name="connsiteX285" fmla="*/ 1298243 w 1330579"/>
              <a:gd name="connsiteY285" fmla="*/ 942245 h 1019805"/>
              <a:gd name="connsiteX286" fmla="*/ 1299796 w 1330579"/>
              <a:gd name="connsiteY286" fmla="*/ 943137 h 1019805"/>
              <a:gd name="connsiteX287" fmla="*/ 1303214 w 1330579"/>
              <a:gd name="connsiteY287" fmla="*/ 946411 h 1019805"/>
              <a:gd name="connsiteX288" fmla="*/ 1305078 w 1330579"/>
              <a:gd name="connsiteY288" fmla="*/ 946411 h 1019805"/>
              <a:gd name="connsiteX289" fmla="*/ 1308496 w 1330579"/>
              <a:gd name="connsiteY289" fmla="*/ 947602 h 1019805"/>
              <a:gd name="connsiteX290" fmla="*/ 1311293 w 1330579"/>
              <a:gd name="connsiteY290" fmla="*/ 949388 h 1019805"/>
              <a:gd name="connsiteX291" fmla="*/ 1314089 w 1330579"/>
              <a:gd name="connsiteY291" fmla="*/ 951174 h 1019805"/>
              <a:gd name="connsiteX292" fmla="*/ 1316885 w 1330579"/>
              <a:gd name="connsiteY292" fmla="*/ 952662 h 1019805"/>
              <a:gd name="connsiteX293" fmla="*/ 1322167 w 1330579"/>
              <a:gd name="connsiteY293" fmla="*/ 952662 h 1019805"/>
              <a:gd name="connsiteX294" fmla="*/ 1324031 w 1330579"/>
              <a:gd name="connsiteY294" fmla="*/ 954746 h 1019805"/>
              <a:gd name="connsiteX295" fmla="*/ 1326206 w 1330579"/>
              <a:gd name="connsiteY295" fmla="*/ 953555 h 1019805"/>
              <a:gd name="connsiteX296" fmla="*/ 1327760 w 1330579"/>
              <a:gd name="connsiteY296" fmla="*/ 950281 h 1019805"/>
              <a:gd name="connsiteX297" fmla="*/ 1329313 w 1330579"/>
              <a:gd name="connsiteY297" fmla="*/ 947304 h 1019805"/>
              <a:gd name="connsiteX298" fmla="*/ 1329624 w 1330579"/>
              <a:gd name="connsiteY298" fmla="*/ 944923 h 1019805"/>
              <a:gd name="connsiteX299" fmla="*/ 1330555 w 1330579"/>
              <a:gd name="connsiteY299" fmla="*/ 938077 h 1019805"/>
              <a:gd name="connsiteX300" fmla="*/ 1328070 w 1330579"/>
              <a:gd name="connsiteY300" fmla="*/ 935696 h 1019805"/>
              <a:gd name="connsiteX301" fmla="*/ 1324652 w 1330579"/>
              <a:gd name="connsiteY301" fmla="*/ 935100 h 1019805"/>
              <a:gd name="connsiteX302" fmla="*/ 1322166 w 1330579"/>
              <a:gd name="connsiteY302" fmla="*/ 933017 h 1019805"/>
              <a:gd name="connsiteX303" fmla="*/ 1319370 w 1330579"/>
              <a:gd name="connsiteY303" fmla="*/ 931528 h 1019805"/>
              <a:gd name="connsiteX304" fmla="*/ 1317195 w 1330579"/>
              <a:gd name="connsiteY304" fmla="*/ 928254 h 1019805"/>
              <a:gd name="connsiteX305" fmla="*/ 1315952 w 1330579"/>
              <a:gd name="connsiteY305" fmla="*/ 929445 h 1019805"/>
              <a:gd name="connsiteX306" fmla="*/ 1313156 w 1330579"/>
              <a:gd name="connsiteY306" fmla="*/ 927956 h 1019805"/>
              <a:gd name="connsiteX307" fmla="*/ 1311913 w 1330579"/>
              <a:gd name="connsiteY307" fmla="*/ 926170 h 1019805"/>
              <a:gd name="connsiteX308" fmla="*/ 1308185 w 1330579"/>
              <a:gd name="connsiteY308" fmla="*/ 924384 h 1019805"/>
              <a:gd name="connsiteX309" fmla="*/ 1306320 w 1330579"/>
              <a:gd name="connsiteY309" fmla="*/ 921110 h 1019805"/>
              <a:gd name="connsiteX310" fmla="*/ 1304456 w 1330579"/>
              <a:gd name="connsiteY310" fmla="*/ 918729 h 1019805"/>
              <a:gd name="connsiteX311" fmla="*/ 942364 w 1330579"/>
              <a:gd name="connsiteY311" fmla="*/ 948688 h 1019805"/>
              <a:gd name="connsiteX312" fmla="*/ 940811 w 1330579"/>
              <a:gd name="connsiteY312" fmla="*/ 948985 h 1019805"/>
              <a:gd name="connsiteX313" fmla="*/ 946093 w 1330579"/>
              <a:gd name="connsiteY313" fmla="*/ 949580 h 1019805"/>
              <a:gd name="connsiteX314" fmla="*/ 942364 w 1330579"/>
              <a:gd name="connsiteY314" fmla="*/ 948688 h 1019805"/>
              <a:gd name="connsiteX315" fmla="*/ 864067 w 1330579"/>
              <a:gd name="connsiteY315" fmla="*/ 951962 h 1019805"/>
              <a:gd name="connsiteX316" fmla="*/ 864067 w 1330579"/>
              <a:gd name="connsiteY316" fmla="*/ 960594 h 1019805"/>
              <a:gd name="connsiteX317" fmla="*/ 864067 w 1330579"/>
              <a:gd name="connsiteY317" fmla="*/ 951962 h 1019805"/>
              <a:gd name="connsiteX318" fmla="*/ 1037129 w 1330579"/>
              <a:gd name="connsiteY318" fmla="*/ 953450 h 1019805"/>
              <a:gd name="connsiteX319" fmla="*/ 1032779 w 1330579"/>
              <a:gd name="connsiteY319" fmla="*/ 962082 h 1019805"/>
              <a:gd name="connsiteX320" fmla="*/ 1022526 w 1330579"/>
              <a:gd name="connsiteY320" fmla="*/ 977561 h 1019805"/>
              <a:gd name="connsiteX321" fmla="*/ 1019419 w 1330579"/>
              <a:gd name="connsiteY321" fmla="*/ 986193 h 1019805"/>
              <a:gd name="connsiteX322" fmla="*/ 1015690 w 1330579"/>
              <a:gd name="connsiteY322" fmla="*/ 989170 h 1019805"/>
              <a:gd name="connsiteX323" fmla="*/ 1016622 w 1330579"/>
              <a:gd name="connsiteY323" fmla="*/ 991551 h 1019805"/>
              <a:gd name="connsiteX324" fmla="*/ 1020040 w 1330579"/>
              <a:gd name="connsiteY324" fmla="*/ 1001374 h 1019805"/>
              <a:gd name="connsiteX325" fmla="*/ 1026875 w 1330579"/>
              <a:gd name="connsiteY325" fmla="*/ 993337 h 1019805"/>
              <a:gd name="connsiteX326" fmla="*/ 1029982 w 1330579"/>
              <a:gd name="connsiteY326" fmla="*/ 983514 h 1019805"/>
              <a:gd name="connsiteX327" fmla="*/ 1037439 w 1330579"/>
              <a:gd name="connsiteY327" fmla="*/ 962380 h 1019805"/>
              <a:gd name="connsiteX328" fmla="*/ 1037129 w 1330579"/>
              <a:gd name="connsiteY328" fmla="*/ 953450 h 1019805"/>
              <a:gd name="connsiteX329" fmla="*/ 1123194 w 1330579"/>
              <a:gd name="connsiteY329" fmla="*/ 962975 h 1019805"/>
              <a:gd name="connsiteX330" fmla="*/ 1124747 w 1330579"/>
              <a:gd name="connsiteY330" fmla="*/ 964464 h 1019805"/>
              <a:gd name="connsiteX331" fmla="*/ 1129097 w 1330579"/>
              <a:gd name="connsiteY331" fmla="*/ 969524 h 1019805"/>
              <a:gd name="connsiteX332" fmla="*/ 1123815 w 1330579"/>
              <a:gd name="connsiteY332" fmla="*/ 971608 h 1019805"/>
              <a:gd name="connsiteX333" fmla="*/ 1119776 w 1330579"/>
              <a:gd name="connsiteY333" fmla="*/ 973989 h 1019805"/>
              <a:gd name="connsiteX334" fmla="*/ 1118533 w 1330579"/>
              <a:gd name="connsiteY334" fmla="*/ 979347 h 1019805"/>
              <a:gd name="connsiteX335" fmla="*/ 1124747 w 1330579"/>
              <a:gd name="connsiteY335" fmla="*/ 982919 h 1019805"/>
              <a:gd name="connsiteX336" fmla="*/ 1130340 w 1330579"/>
              <a:gd name="connsiteY336" fmla="*/ 976073 h 1019805"/>
              <a:gd name="connsiteX337" fmla="*/ 1143389 w 1330579"/>
              <a:gd name="connsiteY337" fmla="*/ 974584 h 1019805"/>
              <a:gd name="connsiteX338" fmla="*/ 1145875 w 1330579"/>
              <a:gd name="connsiteY338" fmla="*/ 967440 h 1019805"/>
              <a:gd name="connsiteX339" fmla="*/ 1132204 w 1330579"/>
              <a:gd name="connsiteY339" fmla="*/ 965357 h 1019805"/>
              <a:gd name="connsiteX340" fmla="*/ 1125058 w 1330579"/>
              <a:gd name="connsiteY340" fmla="*/ 962975 h 1019805"/>
              <a:gd name="connsiteX341" fmla="*/ 1123194 w 1330579"/>
              <a:gd name="connsiteY341" fmla="*/ 962975 h 1019805"/>
              <a:gd name="connsiteX342" fmla="*/ 933664 w 1330579"/>
              <a:gd name="connsiteY342" fmla="*/ 964464 h 1019805"/>
              <a:gd name="connsiteX343" fmla="*/ 931800 w 1330579"/>
              <a:gd name="connsiteY343" fmla="*/ 965059 h 1019805"/>
              <a:gd name="connsiteX344" fmla="*/ 933664 w 1330579"/>
              <a:gd name="connsiteY344" fmla="*/ 964464 h 1019805"/>
              <a:gd name="connsiteX345" fmla="*/ 864688 w 1330579"/>
              <a:gd name="connsiteY345" fmla="*/ 965059 h 1019805"/>
              <a:gd name="connsiteX346" fmla="*/ 865310 w 1330579"/>
              <a:gd name="connsiteY346" fmla="*/ 965654 h 1019805"/>
              <a:gd name="connsiteX347" fmla="*/ 864688 w 1330579"/>
              <a:gd name="connsiteY347" fmla="*/ 965059 h 1019805"/>
              <a:gd name="connsiteX348" fmla="*/ 947957 w 1330579"/>
              <a:gd name="connsiteY348" fmla="*/ 968333 h 1019805"/>
              <a:gd name="connsiteX349" fmla="*/ 954171 w 1330579"/>
              <a:gd name="connsiteY349" fmla="*/ 968631 h 1019805"/>
              <a:gd name="connsiteX350" fmla="*/ 947957 w 1330579"/>
              <a:gd name="connsiteY350" fmla="*/ 968333 h 1019805"/>
              <a:gd name="connsiteX351" fmla="*/ 955103 w 1330579"/>
              <a:gd name="connsiteY351" fmla="*/ 969524 h 1019805"/>
              <a:gd name="connsiteX352" fmla="*/ 953239 w 1330579"/>
              <a:gd name="connsiteY352" fmla="*/ 977561 h 1019805"/>
              <a:gd name="connsiteX353" fmla="*/ 955103 w 1330579"/>
              <a:gd name="connsiteY353" fmla="*/ 969524 h 1019805"/>
              <a:gd name="connsiteX354" fmla="*/ 1093677 w 1330579"/>
              <a:gd name="connsiteY354" fmla="*/ 974287 h 1019805"/>
              <a:gd name="connsiteX355" fmla="*/ 1091813 w 1330579"/>
              <a:gd name="connsiteY355" fmla="*/ 976073 h 1019805"/>
              <a:gd name="connsiteX356" fmla="*/ 1093366 w 1330579"/>
              <a:gd name="connsiteY356" fmla="*/ 984109 h 1019805"/>
              <a:gd name="connsiteX357" fmla="*/ 1093676 w 1330579"/>
              <a:gd name="connsiteY357" fmla="*/ 984407 h 1019805"/>
              <a:gd name="connsiteX358" fmla="*/ 1093987 w 1330579"/>
              <a:gd name="connsiteY358" fmla="*/ 985299 h 1019805"/>
              <a:gd name="connsiteX359" fmla="*/ 1097715 w 1330579"/>
              <a:gd name="connsiteY359" fmla="*/ 988276 h 1019805"/>
              <a:gd name="connsiteX360" fmla="*/ 1098025 w 1330579"/>
              <a:gd name="connsiteY360" fmla="*/ 991550 h 1019805"/>
              <a:gd name="connsiteX361" fmla="*/ 1101443 w 1330579"/>
              <a:gd name="connsiteY361" fmla="*/ 994824 h 1019805"/>
              <a:gd name="connsiteX362" fmla="*/ 1103307 w 1330579"/>
              <a:gd name="connsiteY362" fmla="*/ 1000778 h 1019805"/>
              <a:gd name="connsiteX363" fmla="*/ 1103307 w 1330579"/>
              <a:gd name="connsiteY363" fmla="*/ 1005838 h 1019805"/>
              <a:gd name="connsiteX364" fmla="*/ 1102376 w 1330579"/>
              <a:gd name="connsiteY364" fmla="*/ 1007326 h 1019805"/>
              <a:gd name="connsiteX365" fmla="*/ 1108590 w 1330579"/>
              <a:gd name="connsiteY365" fmla="*/ 1019530 h 1019805"/>
              <a:gd name="connsiteX366" fmla="*/ 1110143 w 1330579"/>
              <a:gd name="connsiteY366" fmla="*/ 1004945 h 1019805"/>
              <a:gd name="connsiteX367" fmla="*/ 1116357 w 1330579"/>
              <a:gd name="connsiteY367" fmla="*/ 994229 h 1019805"/>
              <a:gd name="connsiteX368" fmla="*/ 1119154 w 1330579"/>
              <a:gd name="connsiteY368" fmla="*/ 982620 h 1019805"/>
              <a:gd name="connsiteX369" fmla="*/ 1106104 w 1330579"/>
              <a:gd name="connsiteY369" fmla="*/ 976667 h 1019805"/>
              <a:gd name="connsiteX370" fmla="*/ 1101443 w 1330579"/>
              <a:gd name="connsiteY370" fmla="*/ 975774 h 1019805"/>
              <a:gd name="connsiteX371" fmla="*/ 1097404 w 1330579"/>
              <a:gd name="connsiteY371" fmla="*/ 976965 h 1019805"/>
              <a:gd name="connsiteX372" fmla="*/ 1093676 w 1330579"/>
              <a:gd name="connsiteY372" fmla="*/ 974286 h 1019805"/>
              <a:gd name="connsiteX373" fmla="*/ 987727 w 1330579"/>
              <a:gd name="connsiteY373" fmla="*/ 975179 h 1019805"/>
              <a:gd name="connsiteX374" fmla="*/ 992077 w 1330579"/>
              <a:gd name="connsiteY374" fmla="*/ 982621 h 1019805"/>
              <a:gd name="connsiteX375" fmla="*/ 1002641 w 1330579"/>
              <a:gd name="connsiteY375" fmla="*/ 991848 h 1019805"/>
              <a:gd name="connsiteX376" fmla="*/ 1007301 w 1330579"/>
              <a:gd name="connsiteY376" fmla="*/ 989169 h 1019805"/>
              <a:gd name="connsiteX377" fmla="*/ 1007612 w 1330579"/>
              <a:gd name="connsiteY377" fmla="*/ 985597 h 1019805"/>
              <a:gd name="connsiteX378" fmla="*/ 1003262 w 1330579"/>
              <a:gd name="connsiteY378" fmla="*/ 985894 h 1019805"/>
              <a:gd name="connsiteX379" fmla="*/ 997048 w 1330579"/>
              <a:gd name="connsiteY379" fmla="*/ 982620 h 1019805"/>
              <a:gd name="connsiteX380" fmla="*/ 987726 w 1330579"/>
              <a:gd name="connsiteY380" fmla="*/ 975179 h 1019805"/>
              <a:gd name="connsiteX381" fmla="*/ 1053285 w 1330579"/>
              <a:gd name="connsiteY381" fmla="*/ 975179 h 1019805"/>
              <a:gd name="connsiteX382" fmla="*/ 1043343 w 1330579"/>
              <a:gd name="connsiteY382" fmla="*/ 997802 h 1019805"/>
              <a:gd name="connsiteX383" fmla="*/ 1059810 w 1330579"/>
              <a:gd name="connsiteY383" fmla="*/ 1004052 h 1019805"/>
              <a:gd name="connsiteX384" fmla="*/ 1072860 w 1330579"/>
              <a:gd name="connsiteY384" fmla="*/ 1013875 h 1019805"/>
              <a:gd name="connsiteX385" fmla="*/ 1086531 w 1330579"/>
              <a:gd name="connsiteY385" fmla="*/ 1008815 h 1019805"/>
              <a:gd name="connsiteX386" fmla="*/ 1101134 w 1330579"/>
              <a:gd name="connsiteY386" fmla="*/ 1008220 h 1019805"/>
              <a:gd name="connsiteX387" fmla="*/ 1098959 w 1330579"/>
              <a:gd name="connsiteY387" fmla="*/ 1003159 h 1019805"/>
              <a:gd name="connsiteX388" fmla="*/ 1099891 w 1330579"/>
              <a:gd name="connsiteY388" fmla="*/ 1001076 h 1019805"/>
              <a:gd name="connsiteX389" fmla="*/ 1101755 w 1330579"/>
              <a:gd name="connsiteY389" fmla="*/ 997504 h 1019805"/>
              <a:gd name="connsiteX390" fmla="*/ 1096783 w 1330579"/>
              <a:gd name="connsiteY390" fmla="*/ 992146 h 1019805"/>
              <a:gd name="connsiteX391" fmla="*/ 1093676 w 1330579"/>
              <a:gd name="connsiteY391" fmla="*/ 987383 h 1019805"/>
              <a:gd name="connsiteX392" fmla="*/ 1093055 w 1330579"/>
              <a:gd name="connsiteY392" fmla="*/ 985002 h 1019805"/>
              <a:gd name="connsiteX393" fmla="*/ 1092123 w 1330579"/>
              <a:gd name="connsiteY393" fmla="*/ 984109 h 1019805"/>
              <a:gd name="connsiteX394" fmla="*/ 1089327 w 1330579"/>
              <a:gd name="connsiteY394" fmla="*/ 983217 h 1019805"/>
              <a:gd name="connsiteX395" fmla="*/ 1085599 w 1330579"/>
              <a:gd name="connsiteY395" fmla="*/ 980240 h 1019805"/>
              <a:gd name="connsiteX396" fmla="*/ 1085288 w 1330579"/>
              <a:gd name="connsiteY396" fmla="*/ 980240 h 1019805"/>
              <a:gd name="connsiteX397" fmla="*/ 1087153 w 1330579"/>
              <a:gd name="connsiteY397" fmla="*/ 984705 h 1019805"/>
              <a:gd name="connsiteX398" fmla="*/ 1080317 w 1330579"/>
              <a:gd name="connsiteY398" fmla="*/ 987087 h 1019805"/>
              <a:gd name="connsiteX399" fmla="*/ 1082803 w 1330579"/>
              <a:gd name="connsiteY399" fmla="*/ 990361 h 1019805"/>
              <a:gd name="connsiteX400" fmla="*/ 1076899 w 1330579"/>
              <a:gd name="connsiteY400" fmla="*/ 989170 h 1019805"/>
              <a:gd name="connsiteX401" fmla="*/ 1070996 w 1330579"/>
              <a:gd name="connsiteY401" fmla="*/ 984705 h 1019805"/>
              <a:gd name="connsiteX402" fmla="*/ 1066335 w 1330579"/>
              <a:gd name="connsiteY402" fmla="*/ 978157 h 1019805"/>
              <a:gd name="connsiteX403" fmla="*/ 1062607 w 1330579"/>
              <a:gd name="connsiteY403" fmla="*/ 976966 h 1019805"/>
              <a:gd name="connsiteX404" fmla="*/ 1053286 w 1330579"/>
              <a:gd name="connsiteY404" fmla="*/ 975180 h 1019805"/>
              <a:gd name="connsiteX405" fmla="*/ 961628 w 1330579"/>
              <a:gd name="connsiteY405" fmla="*/ 980239 h 1019805"/>
              <a:gd name="connsiteX406" fmla="*/ 959142 w 1330579"/>
              <a:gd name="connsiteY406" fmla="*/ 981430 h 1019805"/>
              <a:gd name="connsiteX407" fmla="*/ 963492 w 1330579"/>
              <a:gd name="connsiteY407" fmla="*/ 980835 h 1019805"/>
              <a:gd name="connsiteX408" fmla="*/ 961628 w 1330579"/>
              <a:gd name="connsiteY408" fmla="*/ 980239 h 1019805"/>
              <a:gd name="connsiteX409" fmla="*/ 961006 w 1330579"/>
              <a:gd name="connsiteY409" fmla="*/ 982621 h 1019805"/>
              <a:gd name="connsiteX410" fmla="*/ 962249 w 1330579"/>
              <a:gd name="connsiteY410" fmla="*/ 985300 h 1019805"/>
              <a:gd name="connsiteX411" fmla="*/ 961006 w 1330579"/>
              <a:gd name="connsiteY411" fmla="*/ 982621 h 1019805"/>
              <a:gd name="connsiteX412" fmla="*/ 962249 w 1330579"/>
              <a:gd name="connsiteY412" fmla="*/ 985300 h 1019805"/>
              <a:gd name="connsiteX413" fmla="*/ 967220 w 1330579"/>
              <a:gd name="connsiteY413" fmla="*/ 986192 h 1019805"/>
              <a:gd name="connsiteX414" fmla="*/ 962249 w 1330579"/>
              <a:gd name="connsiteY414" fmla="*/ 985300 h 10198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</a:cxnLst>
            <a:rect l="l" t="t" r="r" b="b"/>
            <a:pathLst>
              <a:path w="1330579" h="1019805">
                <a:moveTo>
                  <a:pt x="9321" y="36"/>
                </a:moveTo>
                <a:cubicBezTo>
                  <a:pt x="1159" y="553"/>
                  <a:pt x="7042" y="4328"/>
                  <a:pt x="13050" y="8966"/>
                </a:cubicBezTo>
                <a:cubicBezTo>
                  <a:pt x="13089" y="8213"/>
                  <a:pt x="13980" y="5918"/>
                  <a:pt x="16778" y="334"/>
                </a:cubicBezTo>
                <a:cubicBezTo>
                  <a:pt x="13397" y="111"/>
                  <a:pt x="11139" y="-83"/>
                  <a:pt x="9321" y="37"/>
                </a:cubicBezTo>
                <a:close/>
                <a:moveTo>
                  <a:pt x="20506" y="4501"/>
                </a:moveTo>
                <a:cubicBezTo>
                  <a:pt x="17693" y="5100"/>
                  <a:pt x="14390" y="8828"/>
                  <a:pt x="13360" y="9264"/>
                </a:cubicBezTo>
                <a:cubicBezTo>
                  <a:pt x="16593" y="11782"/>
                  <a:pt x="19661" y="14600"/>
                  <a:pt x="20506" y="17301"/>
                </a:cubicBezTo>
                <a:cubicBezTo>
                  <a:pt x="21439" y="22661"/>
                  <a:pt x="14911" y="33374"/>
                  <a:pt x="20506" y="34267"/>
                </a:cubicBezTo>
                <a:cubicBezTo>
                  <a:pt x="27035" y="34267"/>
                  <a:pt x="28895" y="23555"/>
                  <a:pt x="28895" y="17301"/>
                </a:cubicBezTo>
                <a:cubicBezTo>
                  <a:pt x="28895" y="13727"/>
                  <a:pt x="21440" y="14624"/>
                  <a:pt x="19574" y="11050"/>
                </a:cubicBezTo>
                <a:cubicBezTo>
                  <a:pt x="19574" y="10156"/>
                  <a:pt x="24235" y="10158"/>
                  <a:pt x="24235" y="8371"/>
                </a:cubicBezTo>
                <a:cubicBezTo>
                  <a:pt x="23536" y="5020"/>
                  <a:pt x="22211" y="4138"/>
                  <a:pt x="20506" y="4501"/>
                </a:cubicBezTo>
                <a:close/>
                <a:moveTo>
                  <a:pt x="2796" y="87847"/>
                </a:moveTo>
                <a:cubicBezTo>
                  <a:pt x="1864" y="95888"/>
                  <a:pt x="0" y="110171"/>
                  <a:pt x="0" y="110171"/>
                </a:cubicBezTo>
                <a:cubicBezTo>
                  <a:pt x="0" y="110171"/>
                  <a:pt x="1864" y="95888"/>
                  <a:pt x="2796" y="87847"/>
                </a:cubicBezTo>
                <a:close/>
                <a:moveTo>
                  <a:pt x="1008544" y="654597"/>
                </a:moveTo>
                <a:cubicBezTo>
                  <a:pt x="1001083" y="654597"/>
                  <a:pt x="993945" y="665609"/>
                  <a:pt x="987416" y="669182"/>
                </a:cubicBezTo>
                <a:cubicBezTo>
                  <a:pt x="980888" y="671863"/>
                  <a:pt x="972817" y="670967"/>
                  <a:pt x="966288" y="673647"/>
                </a:cubicBezTo>
                <a:cubicBezTo>
                  <a:pt x="957773" y="683729"/>
                  <a:pt x="954578" y="684851"/>
                  <a:pt x="949200" y="697758"/>
                </a:cubicBezTo>
                <a:cubicBezTo>
                  <a:pt x="945367" y="706957"/>
                  <a:pt x="941593" y="716062"/>
                  <a:pt x="930868" y="720976"/>
                </a:cubicBezTo>
                <a:cubicBezTo>
                  <a:pt x="922941" y="724103"/>
                  <a:pt x="913918" y="724312"/>
                  <a:pt x="904769" y="723059"/>
                </a:cubicBezTo>
                <a:cubicBezTo>
                  <a:pt x="900237" y="722438"/>
                  <a:pt x="895219" y="727084"/>
                  <a:pt x="890787" y="727524"/>
                </a:cubicBezTo>
                <a:cubicBezTo>
                  <a:pt x="886355" y="727964"/>
                  <a:pt x="882323" y="724249"/>
                  <a:pt x="878359" y="726036"/>
                </a:cubicBezTo>
                <a:cubicBezTo>
                  <a:pt x="866115" y="735612"/>
                  <a:pt x="852400" y="757047"/>
                  <a:pt x="852882" y="771578"/>
                </a:cubicBezTo>
                <a:cubicBezTo>
                  <a:pt x="856542" y="776911"/>
                  <a:pt x="852911" y="768042"/>
                  <a:pt x="855056" y="765923"/>
                </a:cubicBezTo>
                <a:cubicBezTo>
                  <a:pt x="857192" y="763814"/>
                  <a:pt x="856718" y="771264"/>
                  <a:pt x="862203" y="776936"/>
                </a:cubicBezTo>
                <a:cubicBezTo>
                  <a:pt x="869649" y="773621"/>
                  <a:pt x="871220" y="777281"/>
                  <a:pt x="872145" y="774853"/>
                </a:cubicBezTo>
                <a:cubicBezTo>
                  <a:pt x="873071" y="772424"/>
                  <a:pt x="867086" y="770384"/>
                  <a:pt x="871214" y="764137"/>
                </a:cubicBezTo>
                <a:cubicBezTo>
                  <a:pt x="875410" y="757777"/>
                  <a:pt x="875584" y="762226"/>
                  <a:pt x="886127" y="745384"/>
                </a:cubicBezTo>
                <a:cubicBezTo>
                  <a:pt x="889108" y="746394"/>
                  <a:pt x="893470" y="744435"/>
                  <a:pt x="893895" y="740919"/>
                </a:cubicBezTo>
                <a:cubicBezTo>
                  <a:pt x="900423" y="741580"/>
                  <a:pt x="906063" y="741032"/>
                  <a:pt x="913159" y="736156"/>
                </a:cubicBezTo>
                <a:cubicBezTo>
                  <a:pt x="915956" y="736156"/>
                  <a:pt x="916885" y="741812"/>
                  <a:pt x="919683" y="741812"/>
                </a:cubicBezTo>
                <a:cubicBezTo>
                  <a:pt x="925847" y="738121"/>
                  <a:pt x="935215" y="737348"/>
                  <a:pt x="941743" y="735561"/>
                </a:cubicBezTo>
                <a:cubicBezTo>
                  <a:pt x="946021" y="733793"/>
                  <a:pt x="954519" y="732114"/>
                  <a:pt x="954482" y="729608"/>
                </a:cubicBezTo>
                <a:cubicBezTo>
                  <a:pt x="954452" y="727473"/>
                  <a:pt x="959225" y="731614"/>
                  <a:pt x="964425" y="733180"/>
                </a:cubicBezTo>
                <a:cubicBezTo>
                  <a:pt x="970080" y="730137"/>
                  <a:pt x="969798" y="731817"/>
                  <a:pt x="974056" y="735263"/>
                </a:cubicBezTo>
                <a:cubicBezTo>
                  <a:pt x="977589" y="738122"/>
                  <a:pt x="986241" y="741634"/>
                  <a:pt x="988970" y="742705"/>
                </a:cubicBezTo>
                <a:cubicBezTo>
                  <a:pt x="993349" y="744424"/>
                  <a:pt x="991662" y="727099"/>
                  <a:pt x="1001709" y="717701"/>
                </a:cubicBezTo>
                <a:cubicBezTo>
                  <a:pt x="1004798" y="714811"/>
                  <a:pt x="1005953" y="710291"/>
                  <a:pt x="1003263" y="700734"/>
                </a:cubicBezTo>
                <a:cubicBezTo>
                  <a:pt x="1001521" y="694547"/>
                  <a:pt x="1004899" y="689201"/>
                  <a:pt x="1004194" y="686744"/>
                </a:cubicBezTo>
                <a:cubicBezTo>
                  <a:pt x="999531" y="673342"/>
                  <a:pt x="995183" y="681989"/>
                  <a:pt x="997048" y="669480"/>
                </a:cubicBezTo>
                <a:cubicBezTo>
                  <a:pt x="997981" y="661439"/>
                  <a:pt x="1022533" y="654597"/>
                  <a:pt x="1008544" y="654597"/>
                </a:cubicBezTo>
                <a:close/>
                <a:moveTo>
                  <a:pt x="1044586" y="702223"/>
                </a:moveTo>
                <a:cubicBezTo>
                  <a:pt x="1042169" y="702223"/>
                  <a:pt x="1036567" y="704060"/>
                  <a:pt x="1033711" y="704902"/>
                </a:cubicBezTo>
                <a:cubicBezTo>
                  <a:pt x="1030855" y="705744"/>
                  <a:pt x="1029474" y="705737"/>
                  <a:pt x="1027497" y="708474"/>
                </a:cubicBezTo>
                <a:cubicBezTo>
                  <a:pt x="1023762" y="711420"/>
                  <a:pt x="1027711" y="712343"/>
                  <a:pt x="1031225" y="712343"/>
                </a:cubicBezTo>
                <a:cubicBezTo>
                  <a:pt x="1034741" y="712343"/>
                  <a:pt x="1034310" y="713636"/>
                  <a:pt x="1036507" y="715320"/>
                </a:cubicBezTo>
                <a:cubicBezTo>
                  <a:pt x="1038704" y="717004"/>
                  <a:pt x="1040274" y="710615"/>
                  <a:pt x="1039614" y="707878"/>
                </a:cubicBezTo>
                <a:cubicBezTo>
                  <a:pt x="1038955" y="705142"/>
                  <a:pt x="1041563" y="705918"/>
                  <a:pt x="1045518" y="705497"/>
                </a:cubicBezTo>
                <a:cubicBezTo>
                  <a:pt x="1049472" y="705076"/>
                  <a:pt x="1047002" y="702223"/>
                  <a:pt x="1044586" y="702223"/>
                </a:cubicBezTo>
                <a:close/>
                <a:moveTo>
                  <a:pt x="968153" y="733775"/>
                </a:moveTo>
                <a:cubicBezTo>
                  <a:pt x="967348" y="733832"/>
                  <a:pt x="966615" y="734077"/>
                  <a:pt x="965667" y="734966"/>
                </a:cubicBezTo>
                <a:cubicBezTo>
                  <a:pt x="960111" y="733217"/>
                  <a:pt x="953241" y="733774"/>
                  <a:pt x="949510" y="735561"/>
                </a:cubicBezTo>
                <a:cubicBezTo>
                  <a:pt x="944847" y="738241"/>
                  <a:pt x="944852" y="744489"/>
                  <a:pt x="941121" y="748063"/>
                </a:cubicBezTo>
                <a:cubicBezTo>
                  <a:pt x="939256" y="749850"/>
                  <a:pt x="943923" y="741813"/>
                  <a:pt x="942053" y="740026"/>
                </a:cubicBezTo>
                <a:cubicBezTo>
                  <a:pt x="939255" y="737346"/>
                  <a:pt x="928073" y="738834"/>
                  <a:pt x="924343" y="742407"/>
                </a:cubicBezTo>
                <a:cubicBezTo>
                  <a:pt x="918951" y="746389"/>
                  <a:pt x="914144" y="749625"/>
                  <a:pt x="915333" y="754314"/>
                </a:cubicBezTo>
                <a:cubicBezTo>
                  <a:pt x="915630" y="755486"/>
                  <a:pt x="919084" y="757680"/>
                  <a:pt x="917197" y="759374"/>
                </a:cubicBezTo>
                <a:cubicBezTo>
                  <a:pt x="914715" y="761602"/>
                  <a:pt x="914184" y="763913"/>
                  <a:pt x="914711" y="765327"/>
                </a:cubicBezTo>
                <a:cubicBezTo>
                  <a:pt x="915766" y="768157"/>
                  <a:pt x="920089" y="767966"/>
                  <a:pt x="919993" y="768602"/>
                </a:cubicBezTo>
                <a:cubicBezTo>
                  <a:pt x="919993" y="772176"/>
                  <a:pt x="912900" y="776722"/>
                  <a:pt x="914400" y="778722"/>
                </a:cubicBezTo>
                <a:cubicBezTo>
                  <a:pt x="915333" y="781403"/>
                  <a:pt x="920924" y="774553"/>
                  <a:pt x="922789" y="777234"/>
                </a:cubicBezTo>
                <a:cubicBezTo>
                  <a:pt x="925587" y="780808"/>
                  <a:pt x="923040" y="783836"/>
                  <a:pt x="922168" y="790926"/>
                </a:cubicBezTo>
                <a:cubicBezTo>
                  <a:pt x="922350" y="794442"/>
                  <a:pt x="928939" y="790703"/>
                  <a:pt x="924964" y="794201"/>
                </a:cubicBezTo>
                <a:cubicBezTo>
                  <a:pt x="909561" y="793876"/>
                  <a:pt x="931684" y="785553"/>
                  <a:pt x="915333" y="783485"/>
                </a:cubicBezTo>
                <a:cubicBezTo>
                  <a:pt x="910477" y="782870"/>
                  <a:pt x="908187" y="793458"/>
                  <a:pt x="906322" y="791224"/>
                </a:cubicBezTo>
                <a:cubicBezTo>
                  <a:pt x="907012" y="787592"/>
                  <a:pt x="907209" y="781955"/>
                  <a:pt x="912225" y="777234"/>
                </a:cubicBezTo>
                <a:cubicBezTo>
                  <a:pt x="916957" y="772780"/>
                  <a:pt x="918588" y="771752"/>
                  <a:pt x="912225" y="769495"/>
                </a:cubicBezTo>
                <a:cubicBezTo>
                  <a:pt x="909805" y="765411"/>
                  <a:pt x="907742" y="763061"/>
                  <a:pt x="900108" y="765625"/>
                </a:cubicBezTo>
                <a:cubicBezTo>
                  <a:pt x="899175" y="765625"/>
                  <a:pt x="893761" y="769964"/>
                  <a:pt x="891098" y="774555"/>
                </a:cubicBezTo>
                <a:cubicBezTo>
                  <a:pt x="889198" y="777829"/>
                  <a:pt x="890310" y="780084"/>
                  <a:pt x="882709" y="782889"/>
                </a:cubicBezTo>
                <a:cubicBezTo>
                  <a:pt x="882558" y="787177"/>
                  <a:pt x="890487" y="799421"/>
                  <a:pt x="884262" y="799856"/>
                </a:cubicBezTo>
                <a:cubicBezTo>
                  <a:pt x="881150" y="800073"/>
                  <a:pt x="878146" y="800851"/>
                  <a:pt x="877427" y="797475"/>
                </a:cubicBezTo>
                <a:cubicBezTo>
                  <a:pt x="875498" y="788430"/>
                  <a:pt x="874331" y="787318"/>
                  <a:pt x="872145" y="790629"/>
                </a:cubicBezTo>
                <a:cubicBezTo>
                  <a:pt x="869490" y="794648"/>
                  <a:pt x="867121" y="787026"/>
                  <a:pt x="856610" y="788545"/>
                </a:cubicBezTo>
                <a:cubicBezTo>
                  <a:pt x="847333" y="778395"/>
                  <a:pt x="857855" y="774854"/>
                  <a:pt x="852260" y="773067"/>
                </a:cubicBezTo>
                <a:cubicBezTo>
                  <a:pt x="848226" y="770717"/>
                  <a:pt x="845567" y="791694"/>
                  <a:pt x="844492" y="804321"/>
                </a:cubicBezTo>
                <a:cubicBezTo>
                  <a:pt x="843559" y="804321"/>
                  <a:pt x="867714" y="830177"/>
                  <a:pt x="845424" y="815335"/>
                </a:cubicBezTo>
                <a:cubicBezTo>
                  <a:pt x="844461" y="797714"/>
                  <a:pt x="843969" y="807719"/>
                  <a:pt x="843870" y="821288"/>
                </a:cubicBezTo>
                <a:cubicBezTo>
                  <a:pt x="843850" y="823494"/>
                  <a:pt x="844336" y="826049"/>
                  <a:pt x="843870" y="828730"/>
                </a:cubicBezTo>
                <a:cubicBezTo>
                  <a:pt x="843870" y="834090"/>
                  <a:pt x="842628" y="839740"/>
                  <a:pt x="841695" y="845994"/>
                </a:cubicBezTo>
                <a:cubicBezTo>
                  <a:pt x="841695" y="848674"/>
                  <a:pt x="841383" y="855222"/>
                  <a:pt x="844181" y="854329"/>
                </a:cubicBezTo>
                <a:cubicBezTo>
                  <a:pt x="846106" y="842945"/>
                  <a:pt x="846225" y="842007"/>
                  <a:pt x="850706" y="843017"/>
                </a:cubicBezTo>
                <a:cubicBezTo>
                  <a:pt x="854781" y="846476"/>
                  <a:pt x="855676" y="852244"/>
                  <a:pt x="856609" y="854031"/>
                </a:cubicBezTo>
                <a:cubicBezTo>
                  <a:pt x="858474" y="857605"/>
                  <a:pt x="864543" y="864033"/>
                  <a:pt x="851327" y="872486"/>
                </a:cubicBezTo>
                <a:cubicBezTo>
                  <a:pt x="852412" y="869766"/>
                  <a:pt x="852842" y="866918"/>
                  <a:pt x="851948" y="866235"/>
                </a:cubicBezTo>
                <a:cubicBezTo>
                  <a:pt x="851045" y="865544"/>
                  <a:pt x="848900" y="868371"/>
                  <a:pt x="848531" y="866830"/>
                </a:cubicBezTo>
                <a:cubicBezTo>
                  <a:pt x="845166" y="852799"/>
                  <a:pt x="843104" y="854551"/>
                  <a:pt x="846977" y="871593"/>
                </a:cubicBezTo>
                <a:cubicBezTo>
                  <a:pt x="846977" y="883208"/>
                  <a:pt x="838877" y="894967"/>
                  <a:pt x="838277" y="906717"/>
                </a:cubicBezTo>
                <a:cubicBezTo>
                  <a:pt x="863121" y="931648"/>
                  <a:pt x="845543" y="906191"/>
                  <a:pt x="851638" y="906717"/>
                </a:cubicBezTo>
                <a:cubicBezTo>
                  <a:pt x="855447" y="907048"/>
                  <a:pt x="857273" y="911879"/>
                  <a:pt x="861891" y="915945"/>
                </a:cubicBezTo>
                <a:cubicBezTo>
                  <a:pt x="859555" y="916895"/>
                  <a:pt x="857033" y="918211"/>
                  <a:pt x="856609" y="918921"/>
                </a:cubicBezTo>
                <a:cubicBezTo>
                  <a:pt x="855730" y="920395"/>
                  <a:pt x="855692" y="920701"/>
                  <a:pt x="857230" y="924279"/>
                </a:cubicBezTo>
                <a:cubicBezTo>
                  <a:pt x="858988" y="931436"/>
                  <a:pt x="864066" y="935473"/>
                  <a:pt x="864066" y="932316"/>
                </a:cubicBezTo>
                <a:cubicBezTo>
                  <a:pt x="864066" y="929159"/>
                  <a:pt x="865368" y="924475"/>
                  <a:pt x="862512" y="922791"/>
                </a:cubicBezTo>
                <a:cubicBezTo>
                  <a:pt x="859656" y="921107"/>
                  <a:pt x="859271" y="919393"/>
                  <a:pt x="863444" y="919814"/>
                </a:cubicBezTo>
                <a:cubicBezTo>
                  <a:pt x="864793" y="919951"/>
                  <a:pt x="865436" y="919425"/>
                  <a:pt x="865930" y="918624"/>
                </a:cubicBezTo>
                <a:cubicBezTo>
                  <a:pt x="868107" y="919806"/>
                  <a:pt x="870727" y="920923"/>
                  <a:pt x="874008" y="921303"/>
                </a:cubicBezTo>
                <a:cubicBezTo>
                  <a:pt x="877738" y="924877"/>
                  <a:pt x="874940" y="932909"/>
                  <a:pt x="875872" y="938269"/>
                </a:cubicBezTo>
                <a:cubicBezTo>
                  <a:pt x="875872" y="939249"/>
                  <a:pt x="876096" y="940302"/>
                  <a:pt x="876182" y="941246"/>
                </a:cubicBezTo>
                <a:lnTo>
                  <a:pt x="887989" y="939460"/>
                </a:lnTo>
                <a:lnTo>
                  <a:pt x="888610" y="926065"/>
                </a:lnTo>
                <a:lnTo>
                  <a:pt x="893582" y="920112"/>
                </a:lnTo>
                <a:lnTo>
                  <a:pt x="905078" y="920409"/>
                </a:lnTo>
                <a:lnTo>
                  <a:pt x="906631" y="925767"/>
                </a:lnTo>
                <a:lnTo>
                  <a:pt x="916574" y="929041"/>
                </a:lnTo>
                <a:lnTo>
                  <a:pt x="923720" y="926065"/>
                </a:lnTo>
                <a:lnTo>
                  <a:pt x="944537" y="932911"/>
                </a:lnTo>
                <a:cubicBezTo>
                  <a:pt x="943886" y="929901"/>
                  <a:pt x="943277" y="926749"/>
                  <a:pt x="941741" y="922791"/>
                </a:cubicBezTo>
                <a:cubicBezTo>
                  <a:pt x="941741" y="920110"/>
                  <a:pt x="950599" y="919026"/>
                  <a:pt x="945469" y="915647"/>
                </a:cubicBezTo>
                <a:cubicBezTo>
                  <a:pt x="943604" y="912073"/>
                  <a:pt x="933661" y="917732"/>
                  <a:pt x="935527" y="914158"/>
                </a:cubicBezTo>
                <a:cubicBezTo>
                  <a:pt x="935527" y="913265"/>
                  <a:pt x="945366" y="910571"/>
                  <a:pt x="950751" y="907610"/>
                </a:cubicBezTo>
                <a:cubicBezTo>
                  <a:pt x="956137" y="904648"/>
                  <a:pt x="961421" y="897731"/>
                  <a:pt x="960072" y="897787"/>
                </a:cubicBezTo>
                <a:cubicBezTo>
                  <a:pt x="951709" y="898130"/>
                  <a:pt x="955775" y="892034"/>
                  <a:pt x="938323" y="890941"/>
                </a:cubicBezTo>
                <a:cubicBezTo>
                  <a:pt x="936458" y="884686"/>
                  <a:pt x="950748" y="892727"/>
                  <a:pt x="957276" y="892727"/>
                </a:cubicBezTo>
                <a:cubicBezTo>
                  <a:pt x="964892" y="892727"/>
                  <a:pt x="969472" y="891743"/>
                  <a:pt x="973743" y="887666"/>
                </a:cubicBezTo>
                <a:cubicBezTo>
                  <a:pt x="968689" y="886610"/>
                  <a:pt x="974030" y="881152"/>
                  <a:pt x="973433" y="879629"/>
                </a:cubicBezTo>
                <a:cubicBezTo>
                  <a:pt x="972774" y="877945"/>
                  <a:pt x="966513" y="878373"/>
                  <a:pt x="962558" y="876057"/>
                </a:cubicBezTo>
                <a:cubicBezTo>
                  <a:pt x="958604" y="873742"/>
                  <a:pt x="969039" y="872696"/>
                  <a:pt x="973433" y="872486"/>
                </a:cubicBezTo>
                <a:cubicBezTo>
                  <a:pt x="977827" y="872275"/>
                  <a:pt x="974139" y="874933"/>
                  <a:pt x="978094" y="877248"/>
                </a:cubicBezTo>
                <a:cubicBezTo>
                  <a:pt x="978874" y="877704"/>
                  <a:pt x="979788" y="877707"/>
                  <a:pt x="980579" y="877843"/>
                </a:cubicBezTo>
                <a:cubicBezTo>
                  <a:pt x="981076" y="876827"/>
                  <a:pt x="981684" y="875984"/>
                  <a:pt x="982133" y="874867"/>
                </a:cubicBezTo>
                <a:cubicBezTo>
                  <a:pt x="990223" y="864261"/>
                  <a:pt x="983060" y="826346"/>
                  <a:pt x="991454" y="829027"/>
                </a:cubicBezTo>
                <a:cubicBezTo>
                  <a:pt x="994232" y="818900"/>
                  <a:pt x="1002399" y="820899"/>
                  <a:pt x="1000775" y="826050"/>
                </a:cubicBezTo>
                <a:cubicBezTo>
                  <a:pt x="999557" y="829914"/>
                  <a:pt x="998103" y="831346"/>
                  <a:pt x="992697" y="833492"/>
                </a:cubicBezTo>
                <a:cubicBezTo>
                  <a:pt x="994783" y="837180"/>
                  <a:pt x="998281" y="836761"/>
                  <a:pt x="1002018" y="834980"/>
                </a:cubicBezTo>
                <a:cubicBezTo>
                  <a:pt x="1003537" y="836656"/>
                  <a:pt x="1003571" y="837608"/>
                  <a:pt x="1003571" y="841231"/>
                </a:cubicBezTo>
                <a:cubicBezTo>
                  <a:pt x="1003571" y="845651"/>
                  <a:pt x="1009255" y="849274"/>
                  <a:pt x="1009475" y="845696"/>
                </a:cubicBezTo>
                <a:cubicBezTo>
                  <a:pt x="1009695" y="842118"/>
                  <a:pt x="1005360" y="841237"/>
                  <a:pt x="1006678" y="837659"/>
                </a:cubicBezTo>
                <a:cubicBezTo>
                  <a:pt x="1007667" y="834975"/>
                  <a:pt x="1010067" y="832814"/>
                  <a:pt x="1010407" y="830515"/>
                </a:cubicBezTo>
                <a:cubicBezTo>
                  <a:pt x="1012629" y="830227"/>
                  <a:pt x="1014926" y="831009"/>
                  <a:pt x="1014446" y="832003"/>
                </a:cubicBezTo>
                <a:cubicBezTo>
                  <a:pt x="1011701" y="837700"/>
                  <a:pt x="1020205" y="846838"/>
                  <a:pt x="1019728" y="828431"/>
                </a:cubicBezTo>
                <a:cubicBezTo>
                  <a:pt x="1022455" y="829869"/>
                  <a:pt x="1030000" y="820072"/>
                  <a:pt x="1029981" y="814144"/>
                </a:cubicBezTo>
                <a:cubicBezTo>
                  <a:pt x="1029951" y="806001"/>
                  <a:pt x="1033217" y="806723"/>
                  <a:pt x="1032467" y="804023"/>
                </a:cubicBezTo>
                <a:cubicBezTo>
                  <a:pt x="1031666" y="799935"/>
                  <a:pt x="1030587" y="800809"/>
                  <a:pt x="1028428" y="799558"/>
                </a:cubicBezTo>
                <a:cubicBezTo>
                  <a:pt x="1026268" y="798307"/>
                  <a:pt x="1025714" y="793923"/>
                  <a:pt x="1019728" y="793605"/>
                </a:cubicBezTo>
                <a:cubicBezTo>
                  <a:pt x="1013887" y="793294"/>
                  <a:pt x="1007303" y="797624"/>
                  <a:pt x="1001707" y="796284"/>
                </a:cubicBezTo>
                <a:cubicBezTo>
                  <a:pt x="992299" y="794866"/>
                  <a:pt x="994874" y="787354"/>
                  <a:pt x="991143" y="786461"/>
                </a:cubicBezTo>
                <a:cubicBezTo>
                  <a:pt x="991143" y="785567"/>
                  <a:pt x="992697" y="782592"/>
                  <a:pt x="992697" y="780805"/>
                </a:cubicBezTo>
                <a:cubicBezTo>
                  <a:pt x="993041" y="775944"/>
                  <a:pt x="991106" y="775067"/>
                  <a:pt x="988658" y="775150"/>
                </a:cubicBezTo>
                <a:cubicBezTo>
                  <a:pt x="989367" y="775003"/>
                  <a:pt x="990056" y="774554"/>
                  <a:pt x="990522" y="773661"/>
                </a:cubicBezTo>
                <a:cubicBezTo>
                  <a:pt x="990561" y="768145"/>
                  <a:pt x="986793" y="764139"/>
                  <a:pt x="986793" y="759671"/>
                </a:cubicBezTo>
                <a:cubicBezTo>
                  <a:pt x="985861" y="753417"/>
                  <a:pt x="990212" y="749851"/>
                  <a:pt x="988347" y="744490"/>
                </a:cubicBezTo>
                <a:cubicBezTo>
                  <a:pt x="988347" y="744490"/>
                  <a:pt x="981113" y="742163"/>
                  <a:pt x="976851" y="739133"/>
                </a:cubicBezTo>
                <a:cubicBezTo>
                  <a:pt x="972903" y="736326"/>
                  <a:pt x="970565" y="733590"/>
                  <a:pt x="968151" y="733775"/>
                </a:cubicBezTo>
                <a:close/>
                <a:moveTo>
                  <a:pt x="876184" y="941246"/>
                </a:moveTo>
                <a:cubicBezTo>
                  <a:pt x="876375" y="943315"/>
                  <a:pt x="876463" y="945203"/>
                  <a:pt x="876806" y="947199"/>
                </a:cubicBezTo>
                <a:cubicBezTo>
                  <a:pt x="876502" y="945261"/>
                  <a:pt x="876371" y="943274"/>
                  <a:pt x="876184" y="941246"/>
                </a:cubicBezTo>
                <a:close/>
                <a:moveTo>
                  <a:pt x="896380" y="745384"/>
                </a:moveTo>
                <a:cubicBezTo>
                  <a:pt x="895264" y="745175"/>
                  <a:pt x="893778" y="747685"/>
                  <a:pt x="892341" y="749849"/>
                </a:cubicBezTo>
                <a:cubicBezTo>
                  <a:pt x="890425" y="752734"/>
                  <a:pt x="886670" y="752686"/>
                  <a:pt x="883020" y="753123"/>
                </a:cubicBezTo>
                <a:cubicBezTo>
                  <a:pt x="879370" y="753560"/>
                  <a:pt x="881227" y="755788"/>
                  <a:pt x="880223" y="757886"/>
                </a:cubicBezTo>
                <a:cubicBezTo>
                  <a:pt x="879221" y="759984"/>
                  <a:pt x="877669" y="760583"/>
                  <a:pt x="880223" y="761458"/>
                </a:cubicBezTo>
                <a:cubicBezTo>
                  <a:pt x="882778" y="762332"/>
                  <a:pt x="881607" y="762702"/>
                  <a:pt x="878049" y="763839"/>
                </a:cubicBezTo>
                <a:cubicBezTo>
                  <a:pt x="877227" y="763753"/>
                  <a:pt x="875524" y="763945"/>
                  <a:pt x="873699" y="764732"/>
                </a:cubicBezTo>
                <a:cubicBezTo>
                  <a:pt x="871872" y="765518"/>
                  <a:pt x="874207" y="766872"/>
                  <a:pt x="871834" y="769494"/>
                </a:cubicBezTo>
                <a:cubicBezTo>
                  <a:pt x="869462" y="772117"/>
                  <a:pt x="873153" y="769950"/>
                  <a:pt x="875252" y="770387"/>
                </a:cubicBezTo>
                <a:cubicBezTo>
                  <a:pt x="877351" y="770824"/>
                  <a:pt x="877977" y="773226"/>
                  <a:pt x="878981" y="775149"/>
                </a:cubicBezTo>
                <a:cubicBezTo>
                  <a:pt x="879984" y="777073"/>
                  <a:pt x="881269" y="778090"/>
                  <a:pt x="883641" y="777828"/>
                </a:cubicBezTo>
                <a:cubicBezTo>
                  <a:pt x="886014" y="777566"/>
                  <a:pt x="887791" y="775568"/>
                  <a:pt x="888612" y="774256"/>
                </a:cubicBezTo>
                <a:cubicBezTo>
                  <a:pt x="889434" y="772945"/>
                  <a:pt x="890698" y="770734"/>
                  <a:pt x="892341" y="768898"/>
                </a:cubicBezTo>
                <a:cubicBezTo>
                  <a:pt x="893983" y="767063"/>
                  <a:pt x="896250" y="763888"/>
                  <a:pt x="894516" y="762052"/>
                </a:cubicBezTo>
                <a:cubicBezTo>
                  <a:pt x="892782" y="760216"/>
                  <a:pt x="892029" y="757408"/>
                  <a:pt x="893584" y="754610"/>
                </a:cubicBezTo>
                <a:cubicBezTo>
                  <a:pt x="894845" y="752338"/>
                  <a:pt x="896461" y="755201"/>
                  <a:pt x="897002" y="755503"/>
                </a:cubicBezTo>
                <a:cubicBezTo>
                  <a:pt x="897002" y="753755"/>
                  <a:pt x="898412" y="749545"/>
                  <a:pt x="897312" y="746573"/>
                </a:cubicBezTo>
                <a:cubicBezTo>
                  <a:pt x="897039" y="745830"/>
                  <a:pt x="896750" y="745452"/>
                  <a:pt x="896381" y="745382"/>
                </a:cubicBezTo>
                <a:close/>
                <a:moveTo>
                  <a:pt x="980581" y="774257"/>
                </a:moveTo>
                <a:cubicBezTo>
                  <a:pt x="983145" y="773643"/>
                  <a:pt x="985953" y="775208"/>
                  <a:pt x="988038" y="775150"/>
                </a:cubicBezTo>
                <a:cubicBezTo>
                  <a:pt x="985281" y="775397"/>
                  <a:pt x="981889" y="776448"/>
                  <a:pt x="980581" y="774257"/>
                </a:cubicBezTo>
                <a:close/>
                <a:moveTo>
                  <a:pt x="875874" y="775448"/>
                </a:moveTo>
                <a:cubicBezTo>
                  <a:pt x="875594" y="775273"/>
                  <a:pt x="875133" y="775515"/>
                  <a:pt x="874631" y="776043"/>
                </a:cubicBezTo>
                <a:cubicBezTo>
                  <a:pt x="872623" y="778141"/>
                  <a:pt x="872454" y="780418"/>
                  <a:pt x="870902" y="779020"/>
                </a:cubicBezTo>
                <a:cubicBezTo>
                  <a:pt x="869351" y="777621"/>
                  <a:pt x="868377" y="776343"/>
                  <a:pt x="866553" y="777829"/>
                </a:cubicBezTo>
                <a:cubicBezTo>
                  <a:pt x="864728" y="779315"/>
                  <a:pt x="867906" y="780371"/>
                  <a:pt x="868727" y="782294"/>
                </a:cubicBezTo>
                <a:cubicBezTo>
                  <a:pt x="870826" y="786840"/>
                  <a:pt x="870813" y="788073"/>
                  <a:pt x="872456" y="788247"/>
                </a:cubicBezTo>
                <a:cubicBezTo>
                  <a:pt x="874098" y="788423"/>
                  <a:pt x="872130" y="786426"/>
                  <a:pt x="874320" y="786164"/>
                </a:cubicBezTo>
                <a:cubicBezTo>
                  <a:pt x="876510" y="785902"/>
                  <a:pt x="877481" y="785021"/>
                  <a:pt x="877116" y="781699"/>
                </a:cubicBezTo>
                <a:cubicBezTo>
                  <a:pt x="876843" y="779207"/>
                  <a:pt x="876712" y="775972"/>
                  <a:pt x="875874" y="775448"/>
                </a:cubicBezTo>
                <a:close/>
                <a:moveTo>
                  <a:pt x="1125679" y="840934"/>
                </a:moveTo>
                <a:cubicBezTo>
                  <a:pt x="1121873" y="841309"/>
                  <a:pt x="1117677" y="842961"/>
                  <a:pt x="1112941" y="846887"/>
                </a:cubicBezTo>
                <a:cubicBezTo>
                  <a:pt x="1106904" y="850441"/>
                  <a:pt x="1101697" y="853407"/>
                  <a:pt x="1097405" y="858496"/>
                </a:cubicBezTo>
                <a:cubicBezTo>
                  <a:pt x="1095808" y="860284"/>
                  <a:pt x="1096913" y="861878"/>
                  <a:pt x="1098648" y="861472"/>
                </a:cubicBezTo>
                <a:cubicBezTo>
                  <a:pt x="1100836" y="860961"/>
                  <a:pt x="1105173" y="859984"/>
                  <a:pt x="1105173" y="859984"/>
                </a:cubicBezTo>
                <a:cubicBezTo>
                  <a:pt x="1107512" y="860211"/>
                  <a:pt x="1108727" y="861660"/>
                  <a:pt x="1109212" y="864449"/>
                </a:cubicBezTo>
                <a:cubicBezTo>
                  <a:pt x="1113282" y="878583"/>
                  <a:pt x="1121726" y="902326"/>
                  <a:pt x="1106726" y="889750"/>
                </a:cubicBezTo>
                <a:cubicBezTo>
                  <a:pt x="1102996" y="887070"/>
                  <a:pt x="1111697" y="886776"/>
                  <a:pt x="1112630" y="882309"/>
                </a:cubicBezTo>
                <a:cubicBezTo>
                  <a:pt x="1111667" y="876984"/>
                  <a:pt x="1110941" y="873410"/>
                  <a:pt x="1108280" y="870700"/>
                </a:cubicBezTo>
                <a:cubicBezTo>
                  <a:pt x="1106121" y="868501"/>
                  <a:pt x="1110480" y="867440"/>
                  <a:pt x="1105794" y="863556"/>
                </a:cubicBezTo>
                <a:cubicBezTo>
                  <a:pt x="1100629" y="858586"/>
                  <a:pt x="1099656" y="864172"/>
                  <a:pt x="1101755" y="866533"/>
                </a:cubicBezTo>
                <a:cubicBezTo>
                  <a:pt x="1103033" y="867931"/>
                  <a:pt x="1103767" y="870634"/>
                  <a:pt x="1104862" y="873081"/>
                </a:cubicBezTo>
                <a:cubicBezTo>
                  <a:pt x="1105957" y="875529"/>
                  <a:pt x="1100574" y="875779"/>
                  <a:pt x="1097095" y="877249"/>
                </a:cubicBezTo>
                <a:cubicBezTo>
                  <a:pt x="1093615" y="878718"/>
                  <a:pt x="1092271" y="880140"/>
                  <a:pt x="1093366" y="881713"/>
                </a:cubicBezTo>
                <a:cubicBezTo>
                  <a:pt x="1094461" y="883287"/>
                  <a:pt x="1095891" y="885021"/>
                  <a:pt x="1097716" y="883797"/>
                </a:cubicBezTo>
                <a:cubicBezTo>
                  <a:pt x="1099541" y="882573"/>
                  <a:pt x="1097646" y="887146"/>
                  <a:pt x="1097095" y="890643"/>
                </a:cubicBezTo>
                <a:cubicBezTo>
                  <a:pt x="1096547" y="894140"/>
                  <a:pt x="1094792" y="890662"/>
                  <a:pt x="1094609" y="888560"/>
                </a:cubicBezTo>
                <a:cubicBezTo>
                  <a:pt x="1094427" y="886462"/>
                  <a:pt x="1091971" y="887488"/>
                  <a:pt x="1087774" y="887667"/>
                </a:cubicBezTo>
                <a:cubicBezTo>
                  <a:pt x="1083576" y="887842"/>
                  <a:pt x="1085351" y="886878"/>
                  <a:pt x="1088084" y="886179"/>
                </a:cubicBezTo>
                <a:cubicBezTo>
                  <a:pt x="1090821" y="885480"/>
                  <a:pt x="1092104" y="884459"/>
                  <a:pt x="1091191" y="882012"/>
                </a:cubicBezTo>
                <a:cubicBezTo>
                  <a:pt x="1090278" y="879564"/>
                  <a:pt x="1087800" y="880278"/>
                  <a:pt x="1086530" y="879333"/>
                </a:cubicBezTo>
                <a:cubicBezTo>
                  <a:pt x="1085260" y="878388"/>
                  <a:pt x="1086845" y="877301"/>
                  <a:pt x="1089948" y="876951"/>
                </a:cubicBezTo>
                <a:cubicBezTo>
                  <a:pt x="1093050" y="876602"/>
                  <a:pt x="1088518" y="871589"/>
                  <a:pt x="1085598" y="868617"/>
                </a:cubicBezTo>
                <a:cubicBezTo>
                  <a:pt x="1082678" y="865644"/>
                  <a:pt x="1087921" y="866377"/>
                  <a:pt x="1089016" y="867426"/>
                </a:cubicBezTo>
                <a:cubicBezTo>
                  <a:pt x="1090111" y="868475"/>
                  <a:pt x="1091921" y="867739"/>
                  <a:pt x="1091191" y="865640"/>
                </a:cubicBezTo>
                <a:cubicBezTo>
                  <a:pt x="1090461" y="863542"/>
                  <a:pt x="1092089" y="862801"/>
                  <a:pt x="1093366" y="860878"/>
                </a:cubicBezTo>
                <a:cubicBezTo>
                  <a:pt x="1093781" y="860252"/>
                  <a:pt x="1093646" y="859481"/>
                  <a:pt x="1093366" y="858496"/>
                </a:cubicBezTo>
                <a:cubicBezTo>
                  <a:pt x="1090227" y="859043"/>
                  <a:pt x="1087135" y="860363"/>
                  <a:pt x="1084355" y="862068"/>
                </a:cubicBezTo>
                <a:cubicBezTo>
                  <a:pt x="1080428" y="864477"/>
                  <a:pt x="1081765" y="860302"/>
                  <a:pt x="1066335" y="859389"/>
                </a:cubicBezTo>
                <a:cubicBezTo>
                  <a:pt x="1063537" y="859389"/>
                  <a:pt x="1057703" y="853298"/>
                  <a:pt x="1057946" y="857008"/>
                </a:cubicBezTo>
                <a:cubicBezTo>
                  <a:pt x="1062629" y="862330"/>
                  <a:pt x="1074318" y="862113"/>
                  <a:pt x="1074724" y="865045"/>
                </a:cubicBezTo>
                <a:cubicBezTo>
                  <a:pt x="1074974" y="866562"/>
                  <a:pt x="1076088" y="872879"/>
                  <a:pt x="1072238" y="872486"/>
                </a:cubicBezTo>
                <a:cubicBezTo>
                  <a:pt x="1064180" y="871665"/>
                  <a:pt x="1065033" y="874725"/>
                  <a:pt x="1066024" y="877547"/>
                </a:cubicBezTo>
                <a:cubicBezTo>
                  <a:pt x="1067987" y="883135"/>
                  <a:pt x="1059831" y="886454"/>
                  <a:pt x="1056392" y="884988"/>
                </a:cubicBezTo>
                <a:cubicBezTo>
                  <a:pt x="1051907" y="883077"/>
                  <a:pt x="1049110" y="884365"/>
                  <a:pt x="1044275" y="886774"/>
                </a:cubicBezTo>
                <a:cubicBezTo>
                  <a:pt x="1032747" y="884773"/>
                  <a:pt x="1032099" y="886395"/>
                  <a:pt x="1038682" y="888560"/>
                </a:cubicBezTo>
                <a:cubicBezTo>
                  <a:pt x="1043448" y="890128"/>
                  <a:pt x="1046677" y="893276"/>
                  <a:pt x="1042721" y="893323"/>
                </a:cubicBezTo>
                <a:cubicBezTo>
                  <a:pt x="1034929" y="893418"/>
                  <a:pt x="1034327" y="895424"/>
                  <a:pt x="1043964" y="896002"/>
                </a:cubicBezTo>
                <a:cubicBezTo>
                  <a:pt x="1065091" y="910783"/>
                  <a:pt x="1047841" y="907253"/>
                  <a:pt x="1056703" y="925470"/>
                </a:cubicBezTo>
                <a:cubicBezTo>
                  <a:pt x="1055770" y="929044"/>
                  <a:pt x="1050800" y="926659"/>
                  <a:pt x="1049867" y="930233"/>
                </a:cubicBezTo>
                <a:cubicBezTo>
                  <a:pt x="1048935" y="932913"/>
                  <a:pt x="1061736" y="934299"/>
                  <a:pt x="1058878" y="944223"/>
                </a:cubicBezTo>
                <a:cubicBezTo>
                  <a:pt x="1058878" y="945117"/>
                  <a:pt x="1058878" y="947795"/>
                  <a:pt x="1060742" y="947795"/>
                </a:cubicBezTo>
                <a:cubicBezTo>
                  <a:pt x="1064472" y="948689"/>
                  <a:pt x="1069128" y="945116"/>
                  <a:pt x="1073791" y="946009"/>
                </a:cubicBezTo>
                <a:cubicBezTo>
                  <a:pt x="1078454" y="946903"/>
                  <a:pt x="1079381" y="949283"/>
                  <a:pt x="1084977" y="949283"/>
                </a:cubicBezTo>
                <a:cubicBezTo>
                  <a:pt x="1086842" y="949283"/>
                  <a:pt x="1087772" y="946901"/>
                  <a:pt x="1089637" y="948688"/>
                </a:cubicBezTo>
                <a:cubicBezTo>
                  <a:pt x="1107805" y="958770"/>
                  <a:pt x="1080838" y="951372"/>
                  <a:pt x="1097405" y="963571"/>
                </a:cubicBezTo>
                <a:cubicBezTo>
                  <a:pt x="1096472" y="966252"/>
                  <a:pt x="1092648" y="962207"/>
                  <a:pt x="1084355" y="960595"/>
                </a:cubicBezTo>
                <a:cubicBezTo>
                  <a:pt x="1091816" y="964169"/>
                  <a:pt x="1104547" y="974287"/>
                  <a:pt x="1112940" y="974287"/>
                </a:cubicBezTo>
                <a:cubicBezTo>
                  <a:pt x="1115193" y="973563"/>
                  <a:pt x="1123434" y="970127"/>
                  <a:pt x="1120708" y="966845"/>
                </a:cubicBezTo>
                <a:cubicBezTo>
                  <a:pt x="1118608" y="964318"/>
                  <a:pt x="1118814" y="961039"/>
                  <a:pt x="1121018" y="959999"/>
                </a:cubicBezTo>
                <a:cubicBezTo>
                  <a:pt x="1124992" y="958128"/>
                  <a:pt x="1119991" y="954056"/>
                  <a:pt x="1117600" y="954344"/>
                </a:cubicBezTo>
                <a:cubicBezTo>
                  <a:pt x="1111473" y="955082"/>
                  <a:pt x="1110169" y="950528"/>
                  <a:pt x="1117910" y="950772"/>
                </a:cubicBezTo>
                <a:cubicBezTo>
                  <a:pt x="1117910" y="942730"/>
                  <a:pt x="1133442" y="943929"/>
                  <a:pt x="1140902" y="937675"/>
                </a:cubicBezTo>
                <a:lnTo>
                  <a:pt x="1137485" y="924875"/>
                </a:lnTo>
                <a:cubicBezTo>
                  <a:pt x="1129091" y="920408"/>
                  <a:pt x="1115109" y="918927"/>
                  <a:pt x="1123503" y="909992"/>
                </a:cubicBezTo>
                <a:cubicBezTo>
                  <a:pt x="1127766" y="905908"/>
                  <a:pt x="1129851" y="900196"/>
                  <a:pt x="1141524" y="898085"/>
                </a:cubicBezTo>
                <a:cubicBezTo>
                  <a:pt x="1142301" y="899930"/>
                  <a:pt x="1143043" y="901542"/>
                  <a:pt x="1143388" y="901955"/>
                </a:cubicBezTo>
                <a:cubicBezTo>
                  <a:pt x="1147403" y="905452"/>
                  <a:pt x="1147540" y="906260"/>
                  <a:pt x="1149913" y="904336"/>
                </a:cubicBezTo>
                <a:cubicBezTo>
                  <a:pt x="1152285" y="902413"/>
                  <a:pt x="1155247" y="902823"/>
                  <a:pt x="1153330" y="897490"/>
                </a:cubicBezTo>
                <a:cubicBezTo>
                  <a:pt x="1152779" y="895953"/>
                  <a:pt x="1151916" y="894764"/>
                  <a:pt x="1151156" y="893918"/>
                </a:cubicBezTo>
                <a:cubicBezTo>
                  <a:pt x="1152975" y="889368"/>
                  <a:pt x="1147573" y="880942"/>
                  <a:pt x="1144941" y="869510"/>
                </a:cubicBezTo>
                <a:cubicBezTo>
                  <a:pt x="1144941" y="864149"/>
                  <a:pt x="1144324" y="857885"/>
                  <a:pt x="1148359" y="851650"/>
                </a:cubicBezTo>
                <a:cubicBezTo>
                  <a:pt x="1148359" y="849863"/>
                  <a:pt x="1144010" y="847781"/>
                  <a:pt x="1143077" y="845994"/>
                </a:cubicBezTo>
                <a:cubicBezTo>
                  <a:pt x="1137337" y="843348"/>
                  <a:pt x="1132022" y="840310"/>
                  <a:pt x="1125678" y="840934"/>
                </a:cubicBezTo>
                <a:close/>
                <a:moveTo>
                  <a:pt x="1011030" y="864449"/>
                </a:moveTo>
                <a:cubicBezTo>
                  <a:pt x="1010645" y="864633"/>
                  <a:pt x="1010536" y="865375"/>
                  <a:pt x="1010098" y="866533"/>
                </a:cubicBezTo>
                <a:cubicBezTo>
                  <a:pt x="1009219" y="868848"/>
                  <a:pt x="1010559" y="871818"/>
                  <a:pt x="1007923" y="873081"/>
                </a:cubicBezTo>
                <a:cubicBezTo>
                  <a:pt x="1005287" y="874344"/>
                  <a:pt x="1005437" y="877140"/>
                  <a:pt x="1005437" y="879035"/>
                </a:cubicBezTo>
                <a:cubicBezTo>
                  <a:pt x="1005437" y="880929"/>
                  <a:pt x="1003807" y="882113"/>
                  <a:pt x="1005127" y="883797"/>
                </a:cubicBezTo>
                <a:cubicBezTo>
                  <a:pt x="1006446" y="885902"/>
                  <a:pt x="1010425" y="885780"/>
                  <a:pt x="1011963" y="884094"/>
                </a:cubicBezTo>
                <a:cubicBezTo>
                  <a:pt x="1013501" y="882410"/>
                  <a:pt x="1011668" y="877059"/>
                  <a:pt x="1013206" y="875164"/>
                </a:cubicBezTo>
                <a:cubicBezTo>
                  <a:pt x="1014743" y="873270"/>
                  <a:pt x="1014651" y="869181"/>
                  <a:pt x="1012895" y="866235"/>
                </a:cubicBezTo>
                <a:cubicBezTo>
                  <a:pt x="1012016" y="864761"/>
                  <a:pt x="1011416" y="864264"/>
                  <a:pt x="1011031" y="864449"/>
                </a:cubicBezTo>
                <a:close/>
                <a:moveTo>
                  <a:pt x="1009787" y="897787"/>
                </a:moveTo>
                <a:cubicBezTo>
                  <a:pt x="1008545" y="897966"/>
                  <a:pt x="1008565" y="901506"/>
                  <a:pt x="1008233" y="904634"/>
                </a:cubicBezTo>
                <a:cubicBezTo>
                  <a:pt x="1009940" y="907137"/>
                  <a:pt x="1011377" y="909324"/>
                  <a:pt x="1012273" y="911182"/>
                </a:cubicBezTo>
                <a:cubicBezTo>
                  <a:pt x="1013591" y="913918"/>
                  <a:pt x="1010726" y="916642"/>
                  <a:pt x="1006991" y="918326"/>
                </a:cubicBezTo>
                <a:cubicBezTo>
                  <a:pt x="1003256" y="920010"/>
                  <a:pt x="1001640" y="923320"/>
                  <a:pt x="999223" y="921005"/>
                </a:cubicBezTo>
                <a:cubicBezTo>
                  <a:pt x="997905" y="917006"/>
                  <a:pt x="1004505" y="915479"/>
                  <a:pt x="1004505" y="911480"/>
                </a:cubicBezTo>
                <a:cubicBezTo>
                  <a:pt x="1004505" y="910835"/>
                  <a:pt x="1004266" y="909696"/>
                  <a:pt x="1004195" y="908801"/>
                </a:cubicBezTo>
                <a:cubicBezTo>
                  <a:pt x="998998" y="906784"/>
                  <a:pt x="995882" y="900418"/>
                  <a:pt x="989592" y="899276"/>
                </a:cubicBezTo>
                <a:cubicBezTo>
                  <a:pt x="980428" y="898674"/>
                  <a:pt x="983763" y="903512"/>
                  <a:pt x="970949" y="906717"/>
                </a:cubicBezTo>
                <a:cubicBezTo>
                  <a:pt x="968152" y="908640"/>
                  <a:pt x="966602" y="911182"/>
                  <a:pt x="962871" y="911182"/>
                </a:cubicBezTo>
                <a:cubicBezTo>
                  <a:pt x="962871" y="911182"/>
                  <a:pt x="959765" y="905527"/>
                  <a:pt x="958832" y="905527"/>
                </a:cubicBezTo>
                <a:cubicBezTo>
                  <a:pt x="955547" y="906731"/>
                  <a:pt x="954187" y="909803"/>
                  <a:pt x="951996" y="911182"/>
                </a:cubicBezTo>
                <a:cubicBezTo>
                  <a:pt x="951996" y="911182"/>
                  <a:pt x="947684" y="911412"/>
                  <a:pt x="947647" y="912968"/>
                </a:cubicBezTo>
                <a:cubicBezTo>
                  <a:pt x="947537" y="917545"/>
                  <a:pt x="959132" y="922188"/>
                  <a:pt x="955725" y="926363"/>
                </a:cubicBezTo>
                <a:cubicBezTo>
                  <a:pt x="952298" y="930562"/>
                  <a:pt x="956242" y="930015"/>
                  <a:pt x="960075" y="931423"/>
                </a:cubicBezTo>
                <a:cubicBezTo>
                  <a:pt x="961940" y="938571"/>
                  <a:pt x="959783" y="940345"/>
                  <a:pt x="963493" y="943627"/>
                </a:cubicBezTo>
                <a:cubicBezTo>
                  <a:pt x="972070" y="949416"/>
                  <a:pt x="964595" y="955677"/>
                  <a:pt x="969396" y="955832"/>
                </a:cubicBezTo>
                <a:cubicBezTo>
                  <a:pt x="978875" y="956137"/>
                  <a:pt x="962934" y="948943"/>
                  <a:pt x="975299" y="947795"/>
                </a:cubicBezTo>
                <a:cubicBezTo>
                  <a:pt x="985294" y="958284"/>
                  <a:pt x="971567" y="954638"/>
                  <a:pt x="979028" y="959999"/>
                </a:cubicBezTo>
                <a:cubicBezTo>
                  <a:pt x="986023" y="965302"/>
                  <a:pt x="983065" y="959403"/>
                  <a:pt x="985863" y="959403"/>
                </a:cubicBezTo>
                <a:cubicBezTo>
                  <a:pt x="991317" y="964163"/>
                  <a:pt x="997044" y="965951"/>
                  <a:pt x="1004505" y="966845"/>
                </a:cubicBezTo>
                <a:cubicBezTo>
                  <a:pt x="1027051" y="965485"/>
                  <a:pt x="1031061" y="946087"/>
                  <a:pt x="1024390" y="939162"/>
                </a:cubicBezTo>
                <a:cubicBezTo>
                  <a:pt x="1017201" y="931699"/>
                  <a:pt x="1035500" y="944343"/>
                  <a:pt x="1021594" y="927851"/>
                </a:cubicBezTo>
                <a:cubicBezTo>
                  <a:pt x="1019188" y="924998"/>
                  <a:pt x="1018122" y="921632"/>
                  <a:pt x="1016312" y="919219"/>
                </a:cubicBezTo>
                <a:cubicBezTo>
                  <a:pt x="1009784" y="906710"/>
                  <a:pt x="1030120" y="930415"/>
                  <a:pt x="1013516" y="902252"/>
                </a:cubicBezTo>
                <a:cubicBezTo>
                  <a:pt x="1011585" y="898896"/>
                  <a:pt x="1010557" y="897677"/>
                  <a:pt x="1009787" y="897787"/>
                </a:cubicBezTo>
                <a:close/>
                <a:moveTo>
                  <a:pt x="1304457" y="918729"/>
                </a:moveTo>
                <a:cubicBezTo>
                  <a:pt x="1304758" y="918633"/>
                  <a:pt x="1302684" y="920515"/>
                  <a:pt x="1302282" y="920515"/>
                </a:cubicBezTo>
                <a:cubicBezTo>
                  <a:pt x="1301881" y="920515"/>
                  <a:pt x="1301661" y="923194"/>
                  <a:pt x="1301661" y="923194"/>
                </a:cubicBezTo>
                <a:lnTo>
                  <a:pt x="1300418" y="926468"/>
                </a:lnTo>
                <a:lnTo>
                  <a:pt x="1298864" y="930040"/>
                </a:lnTo>
                <a:lnTo>
                  <a:pt x="1299796" y="932422"/>
                </a:lnTo>
                <a:lnTo>
                  <a:pt x="1299796" y="936887"/>
                </a:lnTo>
                <a:lnTo>
                  <a:pt x="1298553" y="938673"/>
                </a:lnTo>
                <a:lnTo>
                  <a:pt x="1298243" y="942245"/>
                </a:lnTo>
                <a:lnTo>
                  <a:pt x="1299796" y="943137"/>
                </a:lnTo>
                <a:lnTo>
                  <a:pt x="1303214" y="946411"/>
                </a:lnTo>
                <a:lnTo>
                  <a:pt x="1305078" y="946411"/>
                </a:lnTo>
                <a:lnTo>
                  <a:pt x="1308496" y="947602"/>
                </a:lnTo>
                <a:lnTo>
                  <a:pt x="1311293" y="949388"/>
                </a:lnTo>
                <a:lnTo>
                  <a:pt x="1314089" y="951174"/>
                </a:lnTo>
                <a:lnTo>
                  <a:pt x="1316885" y="952662"/>
                </a:lnTo>
                <a:lnTo>
                  <a:pt x="1322167" y="952662"/>
                </a:lnTo>
                <a:cubicBezTo>
                  <a:pt x="1323172" y="952662"/>
                  <a:pt x="1323027" y="954553"/>
                  <a:pt x="1324031" y="954746"/>
                </a:cubicBezTo>
                <a:cubicBezTo>
                  <a:pt x="1325036" y="954938"/>
                  <a:pt x="1326206" y="953555"/>
                  <a:pt x="1326206" y="953555"/>
                </a:cubicBezTo>
                <a:cubicBezTo>
                  <a:pt x="1326206" y="953555"/>
                  <a:pt x="1327559" y="950858"/>
                  <a:pt x="1327760" y="950281"/>
                </a:cubicBezTo>
                <a:cubicBezTo>
                  <a:pt x="1327961" y="949704"/>
                  <a:pt x="1329313" y="947304"/>
                  <a:pt x="1329313" y="947304"/>
                </a:cubicBezTo>
                <a:lnTo>
                  <a:pt x="1329624" y="944923"/>
                </a:lnTo>
                <a:cubicBezTo>
                  <a:pt x="1329624" y="944923"/>
                  <a:pt x="1330757" y="938847"/>
                  <a:pt x="1330555" y="938077"/>
                </a:cubicBezTo>
                <a:cubicBezTo>
                  <a:pt x="1330354" y="937307"/>
                  <a:pt x="1328070" y="935696"/>
                  <a:pt x="1328070" y="935696"/>
                </a:cubicBezTo>
                <a:lnTo>
                  <a:pt x="1324652" y="935100"/>
                </a:lnTo>
                <a:lnTo>
                  <a:pt x="1322166" y="933017"/>
                </a:lnTo>
                <a:cubicBezTo>
                  <a:pt x="1322166" y="933017"/>
                  <a:pt x="1319772" y="931624"/>
                  <a:pt x="1319370" y="931528"/>
                </a:cubicBezTo>
                <a:cubicBezTo>
                  <a:pt x="1318968" y="931432"/>
                  <a:pt x="1317195" y="928254"/>
                  <a:pt x="1317195" y="928254"/>
                </a:cubicBezTo>
                <a:lnTo>
                  <a:pt x="1315952" y="929445"/>
                </a:lnTo>
                <a:lnTo>
                  <a:pt x="1313156" y="927956"/>
                </a:lnTo>
                <a:lnTo>
                  <a:pt x="1311913" y="926170"/>
                </a:lnTo>
                <a:cubicBezTo>
                  <a:pt x="1311913" y="926170"/>
                  <a:pt x="1308687" y="924384"/>
                  <a:pt x="1308185" y="924384"/>
                </a:cubicBezTo>
                <a:cubicBezTo>
                  <a:pt x="1307682" y="924384"/>
                  <a:pt x="1306320" y="921110"/>
                  <a:pt x="1306320" y="921110"/>
                </a:cubicBezTo>
                <a:cubicBezTo>
                  <a:pt x="1306320" y="921110"/>
                  <a:pt x="1304858" y="918825"/>
                  <a:pt x="1304456" y="918729"/>
                </a:cubicBezTo>
                <a:close/>
                <a:moveTo>
                  <a:pt x="942364" y="948688"/>
                </a:moveTo>
                <a:cubicBezTo>
                  <a:pt x="941846" y="948611"/>
                  <a:pt x="941432" y="948822"/>
                  <a:pt x="940811" y="948985"/>
                </a:cubicBezTo>
                <a:cubicBezTo>
                  <a:pt x="943220" y="948533"/>
                  <a:pt x="944731" y="950148"/>
                  <a:pt x="946093" y="949580"/>
                </a:cubicBezTo>
                <a:cubicBezTo>
                  <a:pt x="945060" y="949858"/>
                  <a:pt x="943917" y="948923"/>
                  <a:pt x="942364" y="948688"/>
                </a:cubicBezTo>
                <a:close/>
                <a:moveTo>
                  <a:pt x="864067" y="951962"/>
                </a:moveTo>
                <a:cubicBezTo>
                  <a:pt x="863627" y="953432"/>
                  <a:pt x="863584" y="955848"/>
                  <a:pt x="864067" y="960594"/>
                </a:cubicBezTo>
                <a:cubicBezTo>
                  <a:pt x="863627" y="956279"/>
                  <a:pt x="863738" y="953514"/>
                  <a:pt x="864067" y="951962"/>
                </a:cubicBezTo>
                <a:close/>
                <a:moveTo>
                  <a:pt x="1037129" y="953450"/>
                </a:moveTo>
                <a:cubicBezTo>
                  <a:pt x="1036161" y="953682"/>
                  <a:pt x="1034586" y="956890"/>
                  <a:pt x="1032779" y="962082"/>
                </a:cubicBezTo>
                <a:cubicBezTo>
                  <a:pt x="1029166" y="972467"/>
                  <a:pt x="1026784" y="971998"/>
                  <a:pt x="1022526" y="977561"/>
                </a:cubicBezTo>
                <a:cubicBezTo>
                  <a:pt x="1018267" y="983124"/>
                  <a:pt x="1020580" y="982608"/>
                  <a:pt x="1019419" y="986193"/>
                </a:cubicBezTo>
                <a:cubicBezTo>
                  <a:pt x="1018257" y="989778"/>
                  <a:pt x="1018142" y="990035"/>
                  <a:pt x="1015690" y="989170"/>
                </a:cubicBezTo>
                <a:cubicBezTo>
                  <a:pt x="1013238" y="988305"/>
                  <a:pt x="1014561" y="989573"/>
                  <a:pt x="1016622" y="991551"/>
                </a:cubicBezTo>
                <a:cubicBezTo>
                  <a:pt x="1018687" y="993529"/>
                  <a:pt x="1019652" y="997418"/>
                  <a:pt x="1020040" y="1001374"/>
                </a:cubicBezTo>
                <a:cubicBezTo>
                  <a:pt x="1020426" y="1005330"/>
                  <a:pt x="1025585" y="1000260"/>
                  <a:pt x="1026875" y="993337"/>
                </a:cubicBezTo>
                <a:cubicBezTo>
                  <a:pt x="1028166" y="986414"/>
                  <a:pt x="1029079" y="984998"/>
                  <a:pt x="1029982" y="983514"/>
                </a:cubicBezTo>
                <a:cubicBezTo>
                  <a:pt x="1034241" y="973500"/>
                  <a:pt x="1035374" y="975114"/>
                  <a:pt x="1037439" y="962380"/>
                </a:cubicBezTo>
                <a:cubicBezTo>
                  <a:pt x="1038471" y="956013"/>
                  <a:pt x="1038095" y="953219"/>
                  <a:pt x="1037129" y="953450"/>
                </a:cubicBezTo>
                <a:close/>
                <a:moveTo>
                  <a:pt x="1123194" y="962975"/>
                </a:moveTo>
                <a:cubicBezTo>
                  <a:pt x="1123042" y="963216"/>
                  <a:pt x="1123455" y="963846"/>
                  <a:pt x="1124747" y="964464"/>
                </a:cubicBezTo>
                <a:cubicBezTo>
                  <a:pt x="1129909" y="966936"/>
                  <a:pt x="1129742" y="966433"/>
                  <a:pt x="1129097" y="969524"/>
                </a:cubicBezTo>
                <a:cubicBezTo>
                  <a:pt x="1128452" y="972615"/>
                  <a:pt x="1125235" y="973091"/>
                  <a:pt x="1123815" y="971608"/>
                </a:cubicBezTo>
                <a:cubicBezTo>
                  <a:pt x="1122396" y="970124"/>
                  <a:pt x="1121325" y="972011"/>
                  <a:pt x="1119776" y="973989"/>
                </a:cubicBezTo>
                <a:cubicBezTo>
                  <a:pt x="1118228" y="975967"/>
                  <a:pt x="1116856" y="976998"/>
                  <a:pt x="1118533" y="979347"/>
                </a:cubicBezTo>
                <a:cubicBezTo>
                  <a:pt x="1120211" y="981696"/>
                  <a:pt x="1122683" y="984650"/>
                  <a:pt x="1124747" y="982919"/>
                </a:cubicBezTo>
                <a:cubicBezTo>
                  <a:pt x="1126812" y="981188"/>
                  <a:pt x="1128791" y="977309"/>
                  <a:pt x="1130340" y="976073"/>
                </a:cubicBezTo>
                <a:cubicBezTo>
                  <a:pt x="1136276" y="971375"/>
                  <a:pt x="1138486" y="972977"/>
                  <a:pt x="1143389" y="974584"/>
                </a:cubicBezTo>
                <a:cubicBezTo>
                  <a:pt x="1148293" y="976191"/>
                  <a:pt x="1150779" y="972880"/>
                  <a:pt x="1145875" y="967440"/>
                </a:cubicBezTo>
                <a:cubicBezTo>
                  <a:pt x="1140971" y="962001"/>
                  <a:pt x="1136463" y="967830"/>
                  <a:pt x="1132204" y="965357"/>
                </a:cubicBezTo>
                <a:cubicBezTo>
                  <a:pt x="1130075" y="964120"/>
                  <a:pt x="1127042" y="963161"/>
                  <a:pt x="1125058" y="962975"/>
                </a:cubicBezTo>
                <a:cubicBezTo>
                  <a:pt x="1124066" y="962880"/>
                  <a:pt x="1123346" y="962734"/>
                  <a:pt x="1123194" y="962975"/>
                </a:cubicBezTo>
                <a:close/>
                <a:moveTo>
                  <a:pt x="933664" y="964464"/>
                </a:moveTo>
                <a:cubicBezTo>
                  <a:pt x="932914" y="964540"/>
                  <a:pt x="932250" y="964699"/>
                  <a:pt x="931800" y="965059"/>
                </a:cubicBezTo>
                <a:cubicBezTo>
                  <a:pt x="932307" y="964829"/>
                  <a:pt x="932941" y="964541"/>
                  <a:pt x="933664" y="964464"/>
                </a:cubicBezTo>
                <a:close/>
                <a:moveTo>
                  <a:pt x="864688" y="965059"/>
                </a:moveTo>
                <a:cubicBezTo>
                  <a:pt x="864905" y="965636"/>
                  <a:pt x="865045" y="965632"/>
                  <a:pt x="865310" y="965654"/>
                </a:cubicBezTo>
                <a:cubicBezTo>
                  <a:pt x="865182" y="965559"/>
                  <a:pt x="864803" y="965305"/>
                  <a:pt x="864688" y="965059"/>
                </a:cubicBezTo>
                <a:close/>
                <a:moveTo>
                  <a:pt x="947957" y="968333"/>
                </a:moveTo>
                <a:cubicBezTo>
                  <a:pt x="949825" y="968939"/>
                  <a:pt x="952135" y="968631"/>
                  <a:pt x="954171" y="968631"/>
                </a:cubicBezTo>
                <a:cubicBezTo>
                  <a:pt x="952042" y="968631"/>
                  <a:pt x="949890" y="969064"/>
                  <a:pt x="947957" y="968333"/>
                </a:cubicBezTo>
                <a:close/>
                <a:moveTo>
                  <a:pt x="955103" y="969524"/>
                </a:moveTo>
                <a:cubicBezTo>
                  <a:pt x="955217" y="971171"/>
                  <a:pt x="953198" y="974793"/>
                  <a:pt x="953239" y="977561"/>
                </a:cubicBezTo>
                <a:cubicBezTo>
                  <a:pt x="953199" y="974793"/>
                  <a:pt x="955217" y="971171"/>
                  <a:pt x="955103" y="969524"/>
                </a:cubicBezTo>
                <a:close/>
                <a:moveTo>
                  <a:pt x="1093677" y="974287"/>
                </a:moveTo>
                <a:cubicBezTo>
                  <a:pt x="1093107" y="974414"/>
                  <a:pt x="1092659" y="974946"/>
                  <a:pt x="1091813" y="976073"/>
                </a:cubicBezTo>
                <a:cubicBezTo>
                  <a:pt x="1089011" y="978042"/>
                  <a:pt x="1092736" y="978587"/>
                  <a:pt x="1093366" y="984109"/>
                </a:cubicBezTo>
                <a:cubicBezTo>
                  <a:pt x="1093406" y="984214"/>
                  <a:pt x="1093646" y="984316"/>
                  <a:pt x="1093676" y="984407"/>
                </a:cubicBezTo>
                <a:cubicBezTo>
                  <a:pt x="1093756" y="984620"/>
                  <a:pt x="1093968" y="985166"/>
                  <a:pt x="1093987" y="985299"/>
                </a:cubicBezTo>
                <a:cubicBezTo>
                  <a:pt x="1094373" y="987771"/>
                  <a:pt x="1095779" y="986669"/>
                  <a:pt x="1097715" y="988276"/>
                </a:cubicBezTo>
                <a:cubicBezTo>
                  <a:pt x="1099651" y="989883"/>
                  <a:pt x="1098025" y="990067"/>
                  <a:pt x="1098025" y="991550"/>
                </a:cubicBezTo>
                <a:cubicBezTo>
                  <a:pt x="1098025" y="993034"/>
                  <a:pt x="1099894" y="993464"/>
                  <a:pt x="1101443" y="994824"/>
                </a:cubicBezTo>
                <a:cubicBezTo>
                  <a:pt x="1102991" y="996184"/>
                  <a:pt x="1103178" y="998923"/>
                  <a:pt x="1103307" y="1000778"/>
                </a:cubicBezTo>
                <a:cubicBezTo>
                  <a:pt x="1103436" y="1002632"/>
                  <a:pt x="1104340" y="1003489"/>
                  <a:pt x="1103307" y="1005838"/>
                </a:cubicBezTo>
                <a:cubicBezTo>
                  <a:pt x="1103084" y="1006347"/>
                  <a:pt x="1102614" y="1006764"/>
                  <a:pt x="1102376" y="1007326"/>
                </a:cubicBezTo>
                <a:cubicBezTo>
                  <a:pt x="1103015" y="1008906"/>
                  <a:pt x="1103530" y="1014925"/>
                  <a:pt x="1108590" y="1019530"/>
                </a:cubicBezTo>
                <a:cubicBezTo>
                  <a:pt x="1111845" y="1021795"/>
                  <a:pt x="1109539" y="1009452"/>
                  <a:pt x="1110143" y="1004945"/>
                </a:cubicBezTo>
                <a:cubicBezTo>
                  <a:pt x="1112624" y="1001056"/>
                  <a:pt x="1114205" y="997870"/>
                  <a:pt x="1116357" y="994229"/>
                </a:cubicBezTo>
                <a:cubicBezTo>
                  <a:pt x="1119517" y="990657"/>
                  <a:pt x="1125049" y="988505"/>
                  <a:pt x="1119154" y="982620"/>
                </a:cubicBezTo>
                <a:cubicBezTo>
                  <a:pt x="1103574" y="981258"/>
                  <a:pt x="1112867" y="978930"/>
                  <a:pt x="1106104" y="976667"/>
                </a:cubicBezTo>
                <a:cubicBezTo>
                  <a:pt x="1102825" y="979349"/>
                  <a:pt x="1102614" y="977422"/>
                  <a:pt x="1101443" y="975774"/>
                </a:cubicBezTo>
                <a:cubicBezTo>
                  <a:pt x="1097822" y="972456"/>
                  <a:pt x="1099005" y="976961"/>
                  <a:pt x="1097404" y="976965"/>
                </a:cubicBezTo>
                <a:cubicBezTo>
                  <a:pt x="1096204" y="976971"/>
                  <a:pt x="1095385" y="973902"/>
                  <a:pt x="1093676" y="974286"/>
                </a:cubicBezTo>
                <a:close/>
                <a:moveTo>
                  <a:pt x="987727" y="975179"/>
                </a:moveTo>
                <a:cubicBezTo>
                  <a:pt x="986730" y="975217"/>
                  <a:pt x="990012" y="980395"/>
                  <a:pt x="992077" y="982621"/>
                </a:cubicBezTo>
                <a:cubicBezTo>
                  <a:pt x="999303" y="991028"/>
                  <a:pt x="1001092" y="992714"/>
                  <a:pt x="1002641" y="991848"/>
                </a:cubicBezTo>
                <a:cubicBezTo>
                  <a:pt x="1004189" y="990983"/>
                  <a:pt x="1004462" y="989045"/>
                  <a:pt x="1007301" y="989169"/>
                </a:cubicBezTo>
                <a:cubicBezTo>
                  <a:pt x="1010140" y="989293"/>
                  <a:pt x="1010711" y="988441"/>
                  <a:pt x="1007612" y="985597"/>
                </a:cubicBezTo>
                <a:cubicBezTo>
                  <a:pt x="1004514" y="982754"/>
                  <a:pt x="1005972" y="988741"/>
                  <a:pt x="1003262" y="985894"/>
                </a:cubicBezTo>
                <a:cubicBezTo>
                  <a:pt x="1000552" y="983051"/>
                  <a:pt x="999112" y="985093"/>
                  <a:pt x="997048" y="982620"/>
                </a:cubicBezTo>
                <a:cubicBezTo>
                  <a:pt x="994983" y="980148"/>
                  <a:pt x="988723" y="975142"/>
                  <a:pt x="987726" y="975179"/>
                </a:cubicBezTo>
                <a:close/>
                <a:moveTo>
                  <a:pt x="1053285" y="975179"/>
                </a:moveTo>
                <a:cubicBezTo>
                  <a:pt x="1041867" y="976350"/>
                  <a:pt x="1038491" y="991482"/>
                  <a:pt x="1043343" y="997802"/>
                </a:cubicBezTo>
                <a:cubicBezTo>
                  <a:pt x="1047073" y="1001375"/>
                  <a:pt x="1055147" y="1001372"/>
                  <a:pt x="1059810" y="1004052"/>
                </a:cubicBezTo>
                <a:cubicBezTo>
                  <a:pt x="1066339" y="1007626"/>
                  <a:pt x="1065399" y="1012982"/>
                  <a:pt x="1072860" y="1013875"/>
                </a:cubicBezTo>
                <a:cubicBezTo>
                  <a:pt x="1078455" y="1014769"/>
                  <a:pt x="1075673" y="1009585"/>
                  <a:pt x="1086531" y="1008815"/>
                </a:cubicBezTo>
                <a:cubicBezTo>
                  <a:pt x="1095265" y="1010889"/>
                  <a:pt x="1098377" y="1011681"/>
                  <a:pt x="1101134" y="1008220"/>
                </a:cubicBezTo>
                <a:cubicBezTo>
                  <a:pt x="1101213" y="1005931"/>
                  <a:pt x="1100541" y="1004675"/>
                  <a:pt x="1098959" y="1003159"/>
                </a:cubicBezTo>
                <a:cubicBezTo>
                  <a:pt x="1097152" y="1001429"/>
                  <a:pt x="1098474" y="1001076"/>
                  <a:pt x="1099891" y="1001076"/>
                </a:cubicBezTo>
                <a:cubicBezTo>
                  <a:pt x="1101310" y="1001076"/>
                  <a:pt x="1102141" y="999606"/>
                  <a:pt x="1101755" y="997504"/>
                </a:cubicBezTo>
                <a:cubicBezTo>
                  <a:pt x="1101368" y="995402"/>
                  <a:pt x="1098848" y="993135"/>
                  <a:pt x="1096783" y="992146"/>
                </a:cubicBezTo>
                <a:cubicBezTo>
                  <a:pt x="1094719" y="991157"/>
                  <a:pt x="1095354" y="988620"/>
                  <a:pt x="1093676" y="987383"/>
                </a:cubicBezTo>
                <a:cubicBezTo>
                  <a:pt x="1092641" y="986619"/>
                  <a:pt x="1092830" y="985691"/>
                  <a:pt x="1093055" y="985002"/>
                </a:cubicBezTo>
                <a:cubicBezTo>
                  <a:pt x="1092677" y="984665"/>
                  <a:pt x="1092483" y="984400"/>
                  <a:pt x="1092123" y="984109"/>
                </a:cubicBezTo>
                <a:cubicBezTo>
                  <a:pt x="1091365" y="983955"/>
                  <a:pt x="1090295" y="983709"/>
                  <a:pt x="1089327" y="983217"/>
                </a:cubicBezTo>
                <a:cubicBezTo>
                  <a:pt x="1087630" y="982349"/>
                  <a:pt x="1086088" y="980651"/>
                  <a:pt x="1085599" y="980240"/>
                </a:cubicBezTo>
                <a:cubicBezTo>
                  <a:pt x="1085499" y="980212"/>
                  <a:pt x="1085381" y="980259"/>
                  <a:pt x="1085288" y="980240"/>
                </a:cubicBezTo>
                <a:cubicBezTo>
                  <a:pt x="1085444" y="980556"/>
                  <a:pt x="1086198" y="982533"/>
                  <a:pt x="1087153" y="984705"/>
                </a:cubicBezTo>
                <a:cubicBezTo>
                  <a:pt x="1088185" y="987054"/>
                  <a:pt x="1081737" y="986592"/>
                  <a:pt x="1080317" y="987087"/>
                </a:cubicBezTo>
                <a:cubicBezTo>
                  <a:pt x="1078898" y="987581"/>
                  <a:pt x="1082803" y="990361"/>
                  <a:pt x="1082803" y="990361"/>
                </a:cubicBezTo>
                <a:cubicBezTo>
                  <a:pt x="1082803" y="990361"/>
                  <a:pt x="1079997" y="989418"/>
                  <a:pt x="1076899" y="989170"/>
                </a:cubicBezTo>
                <a:cubicBezTo>
                  <a:pt x="1073802" y="988923"/>
                  <a:pt x="1073577" y="986312"/>
                  <a:pt x="1070996" y="984705"/>
                </a:cubicBezTo>
                <a:cubicBezTo>
                  <a:pt x="1069135" y="983546"/>
                  <a:pt x="1067845" y="981542"/>
                  <a:pt x="1066335" y="978157"/>
                </a:cubicBezTo>
                <a:cubicBezTo>
                  <a:pt x="1065137" y="977773"/>
                  <a:pt x="1063973" y="977556"/>
                  <a:pt x="1062607" y="976966"/>
                </a:cubicBezTo>
                <a:cubicBezTo>
                  <a:pt x="1059102" y="975453"/>
                  <a:pt x="1055921" y="974910"/>
                  <a:pt x="1053286" y="975180"/>
                </a:cubicBezTo>
                <a:close/>
                <a:moveTo>
                  <a:pt x="961628" y="980239"/>
                </a:moveTo>
                <a:cubicBezTo>
                  <a:pt x="960635" y="980249"/>
                  <a:pt x="960110" y="980936"/>
                  <a:pt x="959142" y="981430"/>
                </a:cubicBezTo>
                <a:cubicBezTo>
                  <a:pt x="960594" y="980688"/>
                  <a:pt x="961141" y="979611"/>
                  <a:pt x="963492" y="980835"/>
                </a:cubicBezTo>
                <a:cubicBezTo>
                  <a:pt x="962709" y="980427"/>
                  <a:pt x="962124" y="980232"/>
                  <a:pt x="961628" y="980239"/>
                </a:cubicBezTo>
                <a:close/>
                <a:moveTo>
                  <a:pt x="961006" y="982621"/>
                </a:moveTo>
                <a:cubicBezTo>
                  <a:pt x="960656" y="982926"/>
                  <a:pt x="960846" y="983863"/>
                  <a:pt x="962249" y="985300"/>
                </a:cubicBezTo>
                <a:cubicBezTo>
                  <a:pt x="960846" y="983863"/>
                  <a:pt x="960656" y="982926"/>
                  <a:pt x="961006" y="982621"/>
                </a:cubicBezTo>
                <a:close/>
                <a:moveTo>
                  <a:pt x="962249" y="985300"/>
                </a:moveTo>
                <a:cubicBezTo>
                  <a:pt x="963927" y="986289"/>
                  <a:pt x="966036" y="986490"/>
                  <a:pt x="967220" y="986192"/>
                </a:cubicBezTo>
                <a:cubicBezTo>
                  <a:pt x="966036" y="986489"/>
                  <a:pt x="963927" y="986288"/>
                  <a:pt x="962249" y="98530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 w="3175" cap="flat">
            <a:solidFill>
              <a:schemeClr val="tx1"/>
            </a:solidFill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51" name="Forma libre 50">
            <a:extLst>
              <a:ext uri="{FF2B5EF4-FFF2-40B4-BE49-F238E27FC236}">
                <a16:creationId xmlns:a16="http://schemas.microsoft.com/office/drawing/2014/main" id="{35B9FA20-92F1-4748-B5AD-70A6C87F1CD3}"/>
              </a:ext>
            </a:extLst>
          </p:cNvPr>
          <p:cNvSpPr/>
          <p:nvPr/>
        </p:nvSpPr>
        <p:spPr>
          <a:xfrm>
            <a:off x="4956483" y="4899169"/>
            <a:ext cx="203829" cy="174938"/>
          </a:xfrm>
          <a:custGeom>
            <a:avLst/>
            <a:gdLst>
              <a:gd name="connsiteX0" fmla="*/ 204135 w 204134"/>
              <a:gd name="connsiteY0" fmla="*/ 9 h 175200"/>
              <a:gd name="connsiteX1" fmla="*/ 153774 w 204134"/>
              <a:gd name="connsiteY1" fmla="*/ 65233 h 175200"/>
              <a:gd name="connsiteX2" fmla="*/ 182685 w 204134"/>
              <a:gd name="connsiteY2" fmla="*/ 94718 h 175200"/>
              <a:gd name="connsiteX3" fmla="*/ 168695 w 204134"/>
              <a:gd name="connsiteY3" fmla="*/ 95611 h 175200"/>
              <a:gd name="connsiteX4" fmla="*/ 160302 w 204134"/>
              <a:gd name="connsiteY4" fmla="*/ 103652 h 175200"/>
              <a:gd name="connsiteX5" fmla="*/ 140717 w 204134"/>
              <a:gd name="connsiteY5" fmla="*/ 108119 h 175200"/>
              <a:gd name="connsiteX6" fmla="*/ 138852 w 204134"/>
              <a:gd name="connsiteY6" fmla="*/ 125096 h 175200"/>
              <a:gd name="connsiteX7" fmla="*/ 91288 w 204134"/>
              <a:gd name="connsiteY7" fmla="*/ 156367 h 175200"/>
              <a:gd name="connsiteX8" fmla="*/ 91288 w 204134"/>
              <a:gd name="connsiteY8" fmla="*/ 170663 h 175200"/>
              <a:gd name="connsiteX9" fmla="*/ 73569 w 204134"/>
              <a:gd name="connsiteY9" fmla="*/ 163515 h 175200"/>
              <a:gd name="connsiteX10" fmla="*/ 58647 w 204134"/>
              <a:gd name="connsiteY10" fmla="*/ 172449 h 175200"/>
              <a:gd name="connsiteX11" fmla="*/ 24140 w 204134"/>
              <a:gd name="connsiteY11" fmla="*/ 168876 h 175200"/>
              <a:gd name="connsiteX12" fmla="*/ 20410 w 204134"/>
              <a:gd name="connsiteY12" fmla="*/ 159941 h 175200"/>
              <a:gd name="connsiteX13" fmla="*/ 1757 w 204134"/>
              <a:gd name="connsiteY13" fmla="*/ 133137 h 175200"/>
              <a:gd name="connsiteX14" fmla="*/ 13881 w 204134"/>
              <a:gd name="connsiteY14" fmla="*/ 137604 h 175200"/>
              <a:gd name="connsiteX15" fmla="*/ 26005 w 204134"/>
              <a:gd name="connsiteY15" fmla="*/ 117948 h 175200"/>
              <a:gd name="connsiteX16" fmla="*/ 56782 w 204134"/>
              <a:gd name="connsiteY16" fmla="*/ 109907 h 175200"/>
              <a:gd name="connsiteX17" fmla="*/ 59580 w 204134"/>
              <a:gd name="connsiteY17" fmla="*/ 94718 h 175200"/>
              <a:gd name="connsiteX18" fmla="*/ 53983 w 204134"/>
              <a:gd name="connsiteY18" fmla="*/ 80422 h 175200"/>
              <a:gd name="connsiteX19" fmla="*/ 69838 w 204134"/>
              <a:gd name="connsiteY19" fmla="*/ 81316 h 175200"/>
              <a:gd name="connsiteX20" fmla="*/ 118334 w 204134"/>
              <a:gd name="connsiteY20" fmla="*/ 68807 h 175200"/>
              <a:gd name="connsiteX21" fmla="*/ 204135 w 204134"/>
              <a:gd name="connsiteY21" fmla="*/ 9 h 175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204134" h="175200">
                <a:moveTo>
                  <a:pt x="204135" y="9"/>
                </a:moveTo>
                <a:cubicBezTo>
                  <a:pt x="203202" y="14305"/>
                  <a:pt x="161234" y="49150"/>
                  <a:pt x="153774" y="65233"/>
                </a:cubicBezTo>
                <a:cubicBezTo>
                  <a:pt x="145380" y="84889"/>
                  <a:pt x="187348" y="87570"/>
                  <a:pt x="182685" y="94718"/>
                </a:cubicBezTo>
                <a:cubicBezTo>
                  <a:pt x="179887" y="98291"/>
                  <a:pt x="172426" y="93824"/>
                  <a:pt x="168695" y="95611"/>
                </a:cubicBezTo>
                <a:cubicBezTo>
                  <a:pt x="164965" y="96505"/>
                  <a:pt x="164032" y="101865"/>
                  <a:pt x="160302" y="103652"/>
                </a:cubicBezTo>
                <a:cubicBezTo>
                  <a:pt x="154706" y="107226"/>
                  <a:pt x="145380" y="103652"/>
                  <a:pt x="140717" y="108119"/>
                </a:cubicBezTo>
                <a:cubicBezTo>
                  <a:pt x="136986" y="112587"/>
                  <a:pt x="141649" y="120628"/>
                  <a:pt x="138852" y="125096"/>
                </a:cubicBezTo>
                <a:cubicBezTo>
                  <a:pt x="131391" y="137604"/>
                  <a:pt x="98749" y="146539"/>
                  <a:pt x="91288" y="156367"/>
                </a:cubicBezTo>
                <a:cubicBezTo>
                  <a:pt x="88490" y="159941"/>
                  <a:pt x="94086" y="166195"/>
                  <a:pt x="91288" y="170663"/>
                </a:cubicBezTo>
                <a:cubicBezTo>
                  <a:pt x="83827" y="184065"/>
                  <a:pt x="76367" y="163515"/>
                  <a:pt x="73569" y="163515"/>
                </a:cubicBezTo>
                <a:cubicBezTo>
                  <a:pt x="67973" y="163515"/>
                  <a:pt x="64243" y="170663"/>
                  <a:pt x="58647" y="172449"/>
                </a:cubicBezTo>
                <a:cubicBezTo>
                  <a:pt x="55849" y="173343"/>
                  <a:pt x="25073" y="168876"/>
                  <a:pt x="24140" y="168876"/>
                </a:cubicBezTo>
                <a:cubicBezTo>
                  <a:pt x="21342" y="167089"/>
                  <a:pt x="22275" y="162621"/>
                  <a:pt x="20410" y="159941"/>
                </a:cubicBezTo>
                <a:cubicBezTo>
                  <a:pt x="17611" y="157260"/>
                  <a:pt x="-6636" y="132243"/>
                  <a:pt x="1757" y="133137"/>
                </a:cubicBezTo>
                <a:cubicBezTo>
                  <a:pt x="6421" y="133137"/>
                  <a:pt x="9218" y="137604"/>
                  <a:pt x="13881" y="137604"/>
                </a:cubicBezTo>
                <a:cubicBezTo>
                  <a:pt x="22275" y="136711"/>
                  <a:pt x="24140" y="120628"/>
                  <a:pt x="26005" y="117948"/>
                </a:cubicBezTo>
                <a:cubicBezTo>
                  <a:pt x="32533" y="108119"/>
                  <a:pt x="50253" y="115267"/>
                  <a:pt x="56782" y="109907"/>
                </a:cubicBezTo>
                <a:cubicBezTo>
                  <a:pt x="61445" y="107226"/>
                  <a:pt x="60512" y="100079"/>
                  <a:pt x="59580" y="94718"/>
                </a:cubicBezTo>
                <a:cubicBezTo>
                  <a:pt x="58647" y="90250"/>
                  <a:pt x="50253" y="84889"/>
                  <a:pt x="53983" y="80422"/>
                </a:cubicBezTo>
                <a:cubicBezTo>
                  <a:pt x="56782" y="76848"/>
                  <a:pt x="64243" y="82209"/>
                  <a:pt x="69838" y="81316"/>
                </a:cubicBezTo>
                <a:cubicBezTo>
                  <a:pt x="81030" y="80422"/>
                  <a:pt x="108075" y="74168"/>
                  <a:pt x="118334" y="68807"/>
                </a:cubicBezTo>
                <a:cubicBezTo>
                  <a:pt x="131391" y="61659"/>
                  <a:pt x="203202" y="-884"/>
                  <a:pt x="204135" y="9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 w="3175" cap="flat">
            <a:solidFill>
              <a:schemeClr val="tx1"/>
            </a:solidFill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52" name="Forma libre 51">
            <a:extLst>
              <a:ext uri="{FF2B5EF4-FFF2-40B4-BE49-F238E27FC236}">
                <a16:creationId xmlns:a16="http://schemas.microsoft.com/office/drawing/2014/main" id="{FD729435-D005-1D4E-8F45-3FA2BB00E0F7}"/>
              </a:ext>
            </a:extLst>
          </p:cNvPr>
          <p:cNvSpPr/>
          <p:nvPr/>
        </p:nvSpPr>
        <p:spPr>
          <a:xfrm>
            <a:off x="1324911" y="1232346"/>
            <a:ext cx="3456142" cy="3640779"/>
          </a:xfrm>
          <a:custGeom>
            <a:avLst/>
            <a:gdLst>
              <a:gd name="connsiteX0" fmla="*/ 2209238 w 3461314"/>
              <a:gd name="connsiteY0" fmla="*/ 168 h 3646227"/>
              <a:gd name="connsiteX1" fmla="*/ 2203645 w 3461314"/>
              <a:gd name="connsiteY1" fmla="*/ 5526 h 3646227"/>
              <a:gd name="connsiteX2" fmla="*/ 2203955 w 3461314"/>
              <a:gd name="connsiteY2" fmla="*/ 15349 h 3646227"/>
              <a:gd name="connsiteX3" fmla="*/ 2200537 w 3461314"/>
              <a:gd name="connsiteY3" fmla="*/ 16540 h 3646227"/>
              <a:gd name="connsiteX4" fmla="*/ 2200848 w 3461314"/>
              <a:gd name="connsiteY4" fmla="*/ 10884 h 3646227"/>
              <a:gd name="connsiteX5" fmla="*/ 2189352 w 3461314"/>
              <a:gd name="connsiteY5" fmla="*/ 21005 h 3646227"/>
              <a:gd name="connsiteX6" fmla="*/ 2191526 w 3461314"/>
              <a:gd name="connsiteY6" fmla="*/ 27553 h 3646227"/>
              <a:gd name="connsiteX7" fmla="*/ 2185002 w 3461314"/>
              <a:gd name="connsiteY7" fmla="*/ 27553 h 3646227"/>
              <a:gd name="connsiteX8" fmla="*/ 2183138 w 3461314"/>
              <a:gd name="connsiteY8" fmla="*/ 22493 h 3646227"/>
              <a:gd name="connsiteX9" fmla="*/ 2180963 w 3461314"/>
              <a:gd name="connsiteY9" fmla="*/ 33804 h 3646227"/>
              <a:gd name="connsiteX10" fmla="*/ 2190284 w 3461314"/>
              <a:gd name="connsiteY10" fmla="*/ 34697 h 3646227"/>
              <a:gd name="connsiteX11" fmla="*/ 2190905 w 3461314"/>
              <a:gd name="connsiteY11" fmla="*/ 38269 h 3646227"/>
              <a:gd name="connsiteX12" fmla="*/ 2182516 w 3461314"/>
              <a:gd name="connsiteY12" fmla="*/ 41246 h 3646227"/>
              <a:gd name="connsiteX13" fmla="*/ 2172574 w 3461314"/>
              <a:gd name="connsiteY13" fmla="*/ 50771 h 3646227"/>
              <a:gd name="connsiteX14" fmla="*/ 2163252 w 3461314"/>
              <a:gd name="connsiteY14" fmla="*/ 69524 h 3646227"/>
              <a:gd name="connsiteX15" fmla="*/ 2154242 w 3461314"/>
              <a:gd name="connsiteY15" fmla="*/ 82621 h 3646227"/>
              <a:gd name="connsiteX16" fmla="*/ 2159835 w 3461314"/>
              <a:gd name="connsiteY16" fmla="*/ 80537 h 3646227"/>
              <a:gd name="connsiteX17" fmla="*/ 2166981 w 3461314"/>
              <a:gd name="connsiteY17" fmla="*/ 82621 h 3646227"/>
              <a:gd name="connsiteX18" fmla="*/ 2177545 w 3461314"/>
              <a:gd name="connsiteY18" fmla="*/ 89169 h 3646227"/>
              <a:gd name="connsiteX19" fmla="*/ 2168224 w 3461314"/>
              <a:gd name="connsiteY19" fmla="*/ 93634 h 3646227"/>
              <a:gd name="connsiteX20" fmla="*/ 2169777 w 3461314"/>
              <a:gd name="connsiteY20" fmla="*/ 97802 h 3646227"/>
              <a:gd name="connsiteX21" fmla="*/ 2174127 w 3461314"/>
              <a:gd name="connsiteY21" fmla="*/ 93634 h 3646227"/>
              <a:gd name="connsiteX22" fmla="*/ 2180652 w 3461314"/>
              <a:gd name="connsiteY22" fmla="*/ 94230 h 3646227"/>
              <a:gd name="connsiteX23" fmla="*/ 2183448 w 3461314"/>
              <a:gd name="connsiteY23" fmla="*/ 94230 h 3646227"/>
              <a:gd name="connsiteX24" fmla="*/ 2185002 w 3461314"/>
              <a:gd name="connsiteY24" fmla="*/ 84407 h 3646227"/>
              <a:gd name="connsiteX25" fmla="*/ 2191216 w 3461314"/>
              <a:gd name="connsiteY25" fmla="*/ 89467 h 3646227"/>
              <a:gd name="connsiteX26" fmla="*/ 2194323 w 3461314"/>
              <a:gd name="connsiteY26" fmla="*/ 90955 h 3646227"/>
              <a:gd name="connsiteX27" fmla="*/ 2197740 w 3461314"/>
              <a:gd name="connsiteY27" fmla="*/ 82025 h 3646227"/>
              <a:gd name="connsiteX28" fmla="*/ 2195565 w 3461314"/>
              <a:gd name="connsiteY28" fmla="*/ 82621 h 3646227"/>
              <a:gd name="connsiteX29" fmla="*/ 2189352 w 3461314"/>
              <a:gd name="connsiteY29" fmla="*/ 75477 h 3646227"/>
              <a:gd name="connsiteX30" fmla="*/ 2200226 w 3461314"/>
              <a:gd name="connsiteY30" fmla="*/ 74882 h 3646227"/>
              <a:gd name="connsiteX31" fmla="*/ 2210479 w 3461314"/>
              <a:gd name="connsiteY31" fmla="*/ 72798 h 3646227"/>
              <a:gd name="connsiteX32" fmla="*/ 2206751 w 3461314"/>
              <a:gd name="connsiteY32" fmla="*/ 68333 h 3646227"/>
              <a:gd name="connsiteX33" fmla="*/ 2203333 w 3461314"/>
              <a:gd name="connsiteY33" fmla="*/ 65356 h 3646227"/>
              <a:gd name="connsiteX34" fmla="*/ 2192459 w 3461314"/>
              <a:gd name="connsiteY34" fmla="*/ 58808 h 3646227"/>
              <a:gd name="connsiteX35" fmla="*/ 2195876 w 3461314"/>
              <a:gd name="connsiteY35" fmla="*/ 53450 h 3646227"/>
              <a:gd name="connsiteX36" fmla="*/ 2197740 w 3461314"/>
              <a:gd name="connsiteY36" fmla="*/ 49580 h 3646227"/>
              <a:gd name="connsiteX37" fmla="*/ 2200848 w 3461314"/>
              <a:gd name="connsiteY37" fmla="*/ 47794 h 3646227"/>
              <a:gd name="connsiteX38" fmla="*/ 2206440 w 3461314"/>
              <a:gd name="connsiteY38" fmla="*/ 45711 h 3646227"/>
              <a:gd name="connsiteX39" fmla="*/ 2202712 w 3461314"/>
              <a:gd name="connsiteY39" fmla="*/ 39460 h 3646227"/>
              <a:gd name="connsiteX40" fmla="*/ 2207994 w 3461314"/>
              <a:gd name="connsiteY40" fmla="*/ 32018 h 3646227"/>
              <a:gd name="connsiteX41" fmla="*/ 2200848 w 3461314"/>
              <a:gd name="connsiteY41" fmla="*/ 28149 h 3646227"/>
              <a:gd name="connsiteX42" fmla="*/ 2205198 w 3461314"/>
              <a:gd name="connsiteY42" fmla="*/ 17433 h 3646227"/>
              <a:gd name="connsiteX43" fmla="*/ 2209547 w 3461314"/>
              <a:gd name="connsiteY43" fmla="*/ 2550 h 3646227"/>
              <a:gd name="connsiteX44" fmla="*/ 2210169 w 3461314"/>
              <a:gd name="connsiteY44" fmla="*/ 168 h 3646227"/>
              <a:gd name="connsiteX45" fmla="*/ 2209237 w 3461314"/>
              <a:gd name="connsiteY45" fmla="*/ 168 h 3646227"/>
              <a:gd name="connsiteX46" fmla="*/ 2225083 w 3461314"/>
              <a:gd name="connsiteY46" fmla="*/ 166264 h 3646227"/>
              <a:gd name="connsiteX47" fmla="*/ 2225394 w 3461314"/>
              <a:gd name="connsiteY47" fmla="*/ 168645 h 3646227"/>
              <a:gd name="connsiteX48" fmla="*/ 2220112 w 3461314"/>
              <a:gd name="connsiteY48" fmla="*/ 175492 h 3646227"/>
              <a:gd name="connsiteX49" fmla="*/ 2213587 w 3461314"/>
              <a:gd name="connsiteY49" fmla="*/ 173110 h 3646227"/>
              <a:gd name="connsiteX50" fmla="*/ 2211412 w 3461314"/>
              <a:gd name="connsiteY50" fmla="*/ 168943 h 3646227"/>
              <a:gd name="connsiteX51" fmla="*/ 2204887 w 3461314"/>
              <a:gd name="connsiteY51" fmla="*/ 172515 h 3646227"/>
              <a:gd name="connsiteX52" fmla="*/ 2208305 w 3461314"/>
              <a:gd name="connsiteY52" fmla="*/ 177278 h 3646227"/>
              <a:gd name="connsiteX53" fmla="*/ 2197741 w 3461314"/>
              <a:gd name="connsiteY53" fmla="*/ 178766 h 3646227"/>
              <a:gd name="connsiteX54" fmla="*/ 2195255 w 3461314"/>
              <a:gd name="connsiteY54" fmla="*/ 169241 h 3646227"/>
              <a:gd name="connsiteX55" fmla="*/ 2180652 w 3461314"/>
              <a:gd name="connsiteY55" fmla="*/ 169836 h 3646227"/>
              <a:gd name="connsiteX56" fmla="*/ 2173817 w 3461314"/>
              <a:gd name="connsiteY56" fmla="*/ 173706 h 3646227"/>
              <a:gd name="connsiteX57" fmla="*/ 2164185 w 3461314"/>
              <a:gd name="connsiteY57" fmla="*/ 176385 h 3646227"/>
              <a:gd name="connsiteX58" fmla="*/ 2150204 w 3461314"/>
              <a:gd name="connsiteY58" fmla="*/ 172217 h 3646227"/>
              <a:gd name="connsiteX59" fmla="*/ 2143989 w 3461314"/>
              <a:gd name="connsiteY59" fmla="*/ 176980 h 3646227"/>
              <a:gd name="connsiteX60" fmla="*/ 2140261 w 3461314"/>
              <a:gd name="connsiteY60" fmla="*/ 179064 h 3646227"/>
              <a:gd name="connsiteX61" fmla="*/ 2139640 w 3461314"/>
              <a:gd name="connsiteY61" fmla="*/ 181445 h 3646227"/>
              <a:gd name="connsiteX62" fmla="*/ 2143368 w 3461314"/>
              <a:gd name="connsiteY62" fmla="*/ 187100 h 3646227"/>
              <a:gd name="connsiteX63" fmla="*/ 2153000 w 3461314"/>
              <a:gd name="connsiteY63" fmla="*/ 181743 h 3646227"/>
              <a:gd name="connsiteX64" fmla="*/ 2166049 w 3461314"/>
              <a:gd name="connsiteY64" fmla="*/ 189184 h 3646227"/>
              <a:gd name="connsiteX65" fmla="*/ 2174749 w 3461314"/>
              <a:gd name="connsiteY65" fmla="*/ 187100 h 3646227"/>
              <a:gd name="connsiteX66" fmla="*/ 2175992 w 3461314"/>
              <a:gd name="connsiteY66" fmla="*/ 176682 h 3646227"/>
              <a:gd name="connsiteX67" fmla="*/ 2192148 w 3461314"/>
              <a:gd name="connsiteY67" fmla="*/ 179064 h 3646227"/>
              <a:gd name="connsiteX68" fmla="*/ 2196498 w 3461314"/>
              <a:gd name="connsiteY68" fmla="*/ 187993 h 3646227"/>
              <a:gd name="connsiteX69" fmla="*/ 2201780 w 3461314"/>
              <a:gd name="connsiteY69" fmla="*/ 196626 h 3646227"/>
              <a:gd name="connsiteX70" fmla="*/ 2213898 w 3461314"/>
              <a:gd name="connsiteY70" fmla="*/ 199900 h 3646227"/>
              <a:gd name="connsiteX71" fmla="*/ 2218558 w 3461314"/>
              <a:gd name="connsiteY71" fmla="*/ 183826 h 3646227"/>
              <a:gd name="connsiteX72" fmla="*/ 2228190 w 3461314"/>
              <a:gd name="connsiteY72" fmla="*/ 176087 h 3646227"/>
              <a:gd name="connsiteX73" fmla="*/ 2228190 w 3461314"/>
              <a:gd name="connsiteY73" fmla="*/ 167752 h 3646227"/>
              <a:gd name="connsiteX74" fmla="*/ 2226326 w 3461314"/>
              <a:gd name="connsiteY74" fmla="*/ 166264 h 3646227"/>
              <a:gd name="connsiteX75" fmla="*/ 2225083 w 3461314"/>
              <a:gd name="connsiteY75" fmla="*/ 166264 h 3646227"/>
              <a:gd name="connsiteX76" fmla="*/ 1791652 w 3461314"/>
              <a:gd name="connsiteY76" fmla="*/ 196923 h 3646227"/>
              <a:gd name="connsiteX77" fmla="*/ 1795070 w 3461314"/>
              <a:gd name="connsiteY77" fmla="*/ 204960 h 3646227"/>
              <a:gd name="connsiteX78" fmla="*/ 1819926 w 3461314"/>
              <a:gd name="connsiteY78" fmla="*/ 210913 h 3646227"/>
              <a:gd name="connsiteX79" fmla="*/ 1857832 w 3461314"/>
              <a:gd name="connsiteY79" fmla="*/ 222225 h 3646227"/>
              <a:gd name="connsiteX80" fmla="*/ 1876474 w 3461314"/>
              <a:gd name="connsiteY80" fmla="*/ 244847 h 3646227"/>
              <a:gd name="connsiteX81" fmla="*/ 1890145 w 3461314"/>
              <a:gd name="connsiteY81" fmla="*/ 249014 h 3646227"/>
              <a:gd name="connsiteX82" fmla="*/ 1867153 w 3461314"/>
              <a:gd name="connsiteY82" fmla="*/ 226392 h 3646227"/>
              <a:gd name="connsiteX83" fmla="*/ 1842918 w 3461314"/>
              <a:gd name="connsiteY83" fmla="*/ 212699 h 3646227"/>
              <a:gd name="connsiteX84" fmla="*/ 1813090 w 3461314"/>
              <a:gd name="connsiteY84" fmla="*/ 203770 h 3646227"/>
              <a:gd name="connsiteX85" fmla="*/ 1793205 w 3461314"/>
              <a:gd name="connsiteY85" fmla="*/ 197221 h 3646227"/>
              <a:gd name="connsiteX86" fmla="*/ 1791652 w 3461314"/>
              <a:gd name="connsiteY86" fmla="*/ 196924 h 3646227"/>
              <a:gd name="connsiteX87" fmla="*/ 1740696 w 3461314"/>
              <a:gd name="connsiteY87" fmla="*/ 289199 h 3646227"/>
              <a:gd name="connsiteX88" fmla="*/ 1745357 w 3461314"/>
              <a:gd name="connsiteY88" fmla="*/ 297831 h 3646227"/>
              <a:gd name="connsiteX89" fmla="*/ 1741007 w 3461314"/>
              <a:gd name="connsiteY89" fmla="*/ 301403 h 3646227"/>
              <a:gd name="connsiteX90" fmla="*/ 1757164 w 3461314"/>
              <a:gd name="connsiteY90" fmla="*/ 303784 h 3646227"/>
              <a:gd name="connsiteX91" fmla="*/ 1799419 w 3461314"/>
              <a:gd name="connsiteY91" fmla="*/ 321644 h 3646227"/>
              <a:gd name="connsiteX92" fmla="*/ 1829247 w 3461314"/>
              <a:gd name="connsiteY92" fmla="*/ 337123 h 3646227"/>
              <a:gd name="connsiteX93" fmla="*/ 1847889 w 3461314"/>
              <a:gd name="connsiteY93" fmla="*/ 352006 h 3646227"/>
              <a:gd name="connsiteX94" fmla="*/ 1865910 w 3461314"/>
              <a:gd name="connsiteY94" fmla="*/ 356768 h 3646227"/>
              <a:gd name="connsiteX95" fmla="*/ 1869017 w 3461314"/>
              <a:gd name="connsiteY95" fmla="*/ 351410 h 3646227"/>
              <a:gd name="connsiteX96" fmla="*/ 1844161 w 3461314"/>
              <a:gd name="connsiteY96" fmla="*/ 342480 h 3646227"/>
              <a:gd name="connsiteX97" fmla="*/ 1816197 w 3461314"/>
              <a:gd name="connsiteY97" fmla="*/ 321644 h 3646227"/>
              <a:gd name="connsiteX98" fmla="*/ 1778913 w 3461314"/>
              <a:gd name="connsiteY98" fmla="*/ 303784 h 3646227"/>
              <a:gd name="connsiteX99" fmla="*/ 1745357 w 3461314"/>
              <a:gd name="connsiteY99" fmla="*/ 290687 h 3646227"/>
              <a:gd name="connsiteX100" fmla="*/ 1740696 w 3461314"/>
              <a:gd name="connsiteY100" fmla="*/ 289199 h 3646227"/>
              <a:gd name="connsiteX101" fmla="*/ 1746911 w 3461314"/>
              <a:gd name="connsiteY101" fmla="*/ 447555 h 3646227"/>
              <a:gd name="connsiteX102" fmla="*/ 1765242 w 3461314"/>
              <a:gd name="connsiteY102" fmla="*/ 462141 h 3646227"/>
              <a:gd name="connsiteX103" fmla="*/ 1786370 w 3461314"/>
              <a:gd name="connsiteY103" fmla="*/ 481787 h 3646227"/>
              <a:gd name="connsiteX104" fmla="*/ 1780777 w 3461314"/>
              <a:gd name="connsiteY104" fmla="*/ 486549 h 3646227"/>
              <a:gd name="connsiteX105" fmla="*/ 1771456 w 3461314"/>
              <a:gd name="connsiteY105" fmla="*/ 492502 h 3646227"/>
              <a:gd name="connsiteX106" fmla="*/ 1786370 w 3461314"/>
              <a:gd name="connsiteY106" fmla="*/ 496670 h 3646227"/>
              <a:gd name="connsiteX107" fmla="*/ 1792584 w 3461314"/>
              <a:gd name="connsiteY107" fmla="*/ 510362 h 3646227"/>
              <a:gd name="connsiteX108" fmla="*/ 1801905 w 3461314"/>
              <a:gd name="connsiteY108" fmla="*/ 507981 h 3646227"/>
              <a:gd name="connsiteX109" fmla="*/ 1812469 w 3461314"/>
              <a:gd name="connsiteY109" fmla="*/ 530603 h 3646227"/>
              <a:gd name="connsiteX110" fmla="*/ 1826140 w 3461314"/>
              <a:gd name="connsiteY110" fmla="*/ 532389 h 3646227"/>
              <a:gd name="connsiteX111" fmla="*/ 1827383 w 3461314"/>
              <a:gd name="connsiteY111" fmla="*/ 522269 h 3646227"/>
              <a:gd name="connsiteX112" fmla="*/ 1811226 w 3461314"/>
              <a:gd name="connsiteY112" fmla="*/ 513339 h 3646227"/>
              <a:gd name="connsiteX113" fmla="*/ 1801905 w 3461314"/>
              <a:gd name="connsiteY113" fmla="*/ 490121 h 3646227"/>
              <a:gd name="connsiteX114" fmla="*/ 1810605 w 3461314"/>
              <a:gd name="connsiteY114" fmla="*/ 484763 h 3646227"/>
              <a:gd name="connsiteX115" fmla="*/ 1786991 w 3461314"/>
              <a:gd name="connsiteY115" fmla="*/ 473452 h 3646227"/>
              <a:gd name="connsiteX116" fmla="*/ 1750950 w 3461314"/>
              <a:gd name="connsiteY116" fmla="*/ 448448 h 3646227"/>
              <a:gd name="connsiteX117" fmla="*/ 1747843 w 3461314"/>
              <a:gd name="connsiteY117" fmla="*/ 447556 h 3646227"/>
              <a:gd name="connsiteX118" fmla="*/ 1746911 w 3461314"/>
              <a:gd name="connsiteY118" fmla="*/ 447556 h 3646227"/>
              <a:gd name="connsiteX119" fmla="*/ 1733861 w 3461314"/>
              <a:gd name="connsiteY119" fmla="*/ 575848 h 3646227"/>
              <a:gd name="connsiteX120" fmla="*/ 1734792 w 3461314"/>
              <a:gd name="connsiteY120" fmla="*/ 581801 h 3646227"/>
              <a:gd name="connsiteX121" fmla="*/ 1745978 w 3461314"/>
              <a:gd name="connsiteY121" fmla="*/ 590136 h 3646227"/>
              <a:gd name="connsiteX122" fmla="*/ 1769591 w 3461314"/>
              <a:gd name="connsiteY122" fmla="*/ 605614 h 3646227"/>
              <a:gd name="connsiteX123" fmla="*/ 1761513 w 3461314"/>
              <a:gd name="connsiteY123" fmla="*/ 590136 h 3646227"/>
              <a:gd name="connsiteX124" fmla="*/ 1739764 w 3461314"/>
              <a:gd name="connsiteY124" fmla="*/ 582992 h 3646227"/>
              <a:gd name="connsiteX125" fmla="*/ 1734792 w 3461314"/>
              <a:gd name="connsiteY125" fmla="*/ 575848 h 3646227"/>
              <a:gd name="connsiteX126" fmla="*/ 1733861 w 3461314"/>
              <a:gd name="connsiteY126" fmla="*/ 575848 h 3646227"/>
              <a:gd name="connsiteX127" fmla="*/ 2299031 w 3461314"/>
              <a:gd name="connsiteY127" fmla="*/ 580611 h 3646227"/>
              <a:gd name="connsiteX128" fmla="*/ 2283496 w 3461314"/>
              <a:gd name="connsiteY128" fmla="*/ 582099 h 3646227"/>
              <a:gd name="connsiteX129" fmla="*/ 2282253 w 3461314"/>
              <a:gd name="connsiteY129" fmla="*/ 585671 h 3646227"/>
              <a:gd name="connsiteX130" fmla="*/ 2285049 w 3461314"/>
              <a:gd name="connsiteY130" fmla="*/ 594898 h 3646227"/>
              <a:gd name="connsiteX131" fmla="*/ 2284118 w 3461314"/>
              <a:gd name="connsiteY131" fmla="*/ 597578 h 3646227"/>
              <a:gd name="connsiteX132" fmla="*/ 2285361 w 3461314"/>
              <a:gd name="connsiteY132" fmla="*/ 602935 h 3646227"/>
              <a:gd name="connsiteX133" fmla="*/ 2293749 w 3461314"/>
              <a:gd name="connsiteY133" fmla="*/ 610675 h 3646227"/>
              <a:gd name="connsiteX134" fmla="*/ 2305556 w 3461314"/>
              <a:gd name="connsiteY134" fmla="*/ 619009 h 3646227"/>
              <a:gd name="connsiteX135" fmla="*/ 2313324 w 3461314"/>
              <a:gd name="connsiteY135" fmla="*/ 621093 h 3646227"/>
              <a:gd name="connsiteX136" fmla="*/ 2316431 w 3461314"/>
              <a:gd name="connsiteY136" fmla="*/ 615140 h 3646227"/>
              <a:gd name="connsiteX137" fmla="*/ 2324820 w 3461314"/>
              <a:gd name="connsiteY137" fmla="*/ 606805 h 3646227"/>
              <a:gd name="connsiteX138" fmla="*/ 2331345 w 3461314"/>
              <a:gd name="connsiteY138" fmla="*/ 605913 h 3646227"/>
              <a:gd name="connsiteX139" fmla="*/ 2349987 w 3461314"/>
              <a:gd name="connsiteY139" fmla="*/ 612759 h 3646227"/>
              <a:gd name="connsiteX140" fmla="*/ 2363036 w 3461314"/>
              <a:gd name="connsiteY140" fmla="*/ 611866 h 3646227"/>
              <a:gd name="connsiteX141" fmla="*/ 2353405 w 3461314"/>
              <a:gd name="connsiteY141" fmla="*/ 605615 h 3646227"/>
              <a:gd name="connsiteX142" fmla="*/ 2339423 w 3461314"/>
              <a:gd name="connsiteY142" fmla="*/ 603829 h 3646227"/>
              <a:gd name="connsiteX143" fmla="*/ 2334141 w 3461314"/>
              <a:gd name="connsiteY143" fmla="*/ 597281 h 3646227"/>
              <a:gd name="connsiteX144" fmla="*/ 2344705 w 3461314"/>
              <a:gd name="connsiteY144" fmla="*/ 594602 h 3646227"/>
              <a:gd name="connsiteX145" fmla="*/ 2340666 w 3461314"/>
              <a:gd name="connsiteY145" fmla="*/ 591328 h 3646227"/>
              <a:gd name="connsiteX146" fmla="*/ 2343773 w 3461314"/>
              <a:gd name="connsiteY146" fmla="*/ 587756 h 3646227"/>
              <a:gd name="connsiteX147" fmla="*/ 2336316 w 3461314"/>
              <a:gd name="connsiteY147" fmla="*/ 585672 h 3646227"/>
              <a:gd name="connsiteX148" fmla="*/ 2323888 w 3461314"/>
              <a:gd name="connsiteY148" fmla="*/ 592221 h 3646227"/>
              <a:gd name="connsiteX149" fmla="*/ 2317984 w 3461314"/>
              <a:gd name="connsiteY149" fmla="*/ 599364 h 3646227"/>
              <a:gd name="connsiteX150" fmla="*/ 2303692 w 3461314"/>
              <a:gd name="connsiteY150" fmla="*/ 587756 h 3646227"/>
              <a:gd name="connsiteX151" fmla="*/ 2299031 w 3461314"/>
              <a:gd name="connsiteY151" fmla="*/ 580612 h 3646227"/>
              <a:gd name="connsiteX152" fmla="*/ 2753591 w 3461314"/>
              <a:gd name="connsiteY152" fmla="*/ 655026 h 3646227"/>
              <a:gd name="connsiteX153" fmla="*/ 2742716 w 3461314"/>
              <a:gd name="connsiteY153" fmla="*/ 655622 h 3646227"/>
              <a:gd name="connsiteX154" fmla="*/ 2811692 w 3461314"/>
              <a:gd name="connsiteY154" fmla="*/ 719917 h 3646227"/>
              <a:gd name="connsiteX155" fmla="*/ 2820392 w 3461314"/>
              <a:gd name="connsiteY155" fmla="*/ 755636 h 3646227"/>
              <a:gd name="connsiteX156" fmla="*/ 2772854 w 3461314"/>
              <a:gd name="connsiteY156" fmla="*/ 713071 h 3646227"/>
              <a:gd name="connsiteX157" fmla="*/ 2794293 w 3461314"/>
              <a:gd name="connsiteY157" fmla="*/ 760101 h 3646227"/>
              <a:gd name="connsiteX158" fmla="*/ 2862337 w 3461314"/>
              <a:gd name="connsiteY158" fmla="*/ 806537 h 3646227"/>
              <a:gd name="connsiteX159" fmla="*/ 2888436 w 3461314"/>
              <a:gd name="connsiteY159" fmla="*/ 847317 h 3646227"/>
              <a:gd name="connsiteX160" fmla="*/ 2908010 w 3461314"/>
              <a:gd name="connsiteY160" fmla="*/ 816360 h 3646227"/>
              <a:gd name="connsiteX161" fmla="*/ 2876318 w 3461314"/>
              <a:gd name="connsiteY161" fmla="*/ 761292 h 3646227"/>
              <a:gd name="connsiteX162" fmla="*/ 2824742 w 3461314"/>
              <a:gd name="connsiteY162" fmla="*/ 674970 h 3646227"/>
              <a:gd name="connsiteX163" fmla="*/ 2753591 w 3461314"/>
              <a:gd name="connsiteY163" fmla="*/ 655026 h 3646227"/>
              <a:gd name="connsiteX164" fmla="*/ 2430148 w 3461314"/>
              <a:gd name="connsiteY164" fmla="*/ 660384 h 3646227"/>
              <a:gd name="connsiteX165" fmla="*/ 2432012 w 3461314"/>
              <a:gd name="connsiteY165" fmla="*/ 665445 h 3646227"/>
              <a:gd name="connsiteX166" fmla="*/ 2432012 w 3461314"/>
              <a:gd name="connsiteY166" fmla="*/ 670505 h 3646227"/>
              <a:gd name="connsiteX167" fmla="*/ 2435741 w 3461314"/>
              <a:gd name="connsiteY167" fmla="*/ 677946 h 3646227"/>
              <a:gd name="connsiteX168" fmla="*/ 2451276 w 3461314"/>
              <a:gd name="connsiteY168" fmla="*/ 691044 h 3646227"/>
              <a:gd name="connsiteX169" fmla="*/ 2466500 w 3461314"/>
              <a:gd name="connsiteY169" fmla="*/ 696104 h 3646227"/>
              <a:gd name="connsiteX170" fmla="*/ 2473025 w 3461314"/>
              <a:gd name="connsiteY170" fmla="*/ 701164 h 3646227"/>
              <a:gd name="connsiteX171" fmla="*/ 2480482 w 3461314"/>
              <a:gd name="connsiteY171" fmla="*/ 694020 h 3646227"/>
              <a:gd name="connsiteX172" fmla="*/ 2483589 w 3461314"/>
              <a:gd name="connsiteY172" fmla="*/ 696401 h 3646227"/>
              <a:gd name="connsiteX173" fmla="*/ 2500988 w 3461314"/>
              <a:gd name="connsiteY173" fmla="*/ 711582 h 3646227"/>
              <a:gd name="connsiteX174" fmla="*/ 2512795 w 3461314"/>
              <a:gd name="connsiteY174" fmla="*/ 715750 h 3646227"/>
              <a:gd name="connsiteX175" fmla="*/ 2491356 w 3461314"/>
              <a:gd name="connsiteY175" fmla="*/ 692830 h 3646227"/>
              <a:gd name="connsiteX176" fmla="*/ 2485142 w 3461314"/>
              <a:gd name="connsiteY176" fmla="*/ 683007 h 3646227"/>
              <a:gd name="connsiteX177" fmla="*/ 2489182 w 3461314"/>
              <a:gd name="connsiteY177" fmla="*/ 680625 h 3646227"/>
              <a:gd name="connsiteX178" fmla="*/ 2490113 w 3461314"/>
              <a:gd name="connsiteY178" fmla="*/ 677946 h 3646227"/>
              <a:gd name="connsiteX179" fmla="*/ 2480482 w 3461314"/>
              <a:gd name="connsiteY179" fmla="*/ 676161 h 3646227"/>
              <a:gd name="connsiteX180" fmla="*/ 2477375 w 3461314"/>
              <a:gd name="connsiteY180" fmla="*/ 682114 h 3646227"/>
              <a:gd name="connsiteX181" fmla="*/ 2456558 w 3461314"/>
              <a:gd name="connsiteY181" fmla="*/ 674672 h 3646227"/>
              <a:gd name="connsiteX182" fmla="*/ 2437915 w 3461314"/>
              <a:gd name="connsiteY182" fmla="*/ 665445 h 3646227"/>
              <a:gd name="connsiteX183" fmla="*/ 2430148 w 3461314"/>
              <a:gd name="connsiteY183" fmla="*/ 660384 h 3646227"/>
              <a:gd name="connsiteX184" fmla="*/ 2541069 w 3461314"/>
              <a:gd name="connsiteY184" fmla="*/ 690746 h 3646227"/>
              <a:gd name="connsiteX185" fmla="*/ 2538894 w 3461314"/>
              <a:gd name="connsiteY185" fmla="*/ 691043 h 3646227"/>
              <a:gd name="connsiteX186" fmla="*/ 2534855 w 3461314"/>
              <a:gd name="connsiteY186" fmla="*/ 699378 h 3646227"/>
              <a:gd name="connsiteX187" fmla="*/ 2535476 w 3461314"/>
              <a:gd name="connsiteY187" fmla="*/ 703843 h 3646227"/>
              <a:gd name="connsiteX188" fmla="*/ 2530505 w 3461314"/>
              <a:gd name="connsiteY188" fmla="*/ 703247 h 3646227"/>
              <a:gd name="connsiteX189" fmla="*/ 2536098 w 3461314"/>
              <a:gd name="connsiteY189" fmla="*/ 712177 h 3646227"/>
              <a:gd name="connsiteX190" fmla="*/ 2531126 w 3461314"/>
              <a:gd name="connsiteY190" fmla="*/ 722595 h 3646227"/>
              <a:gd name="connsiteX191" fmla="*/ 2532991 w 3461314"/>
              <a:gd name="connsiteY191" fmla="*/ 724084 h 3646227"/>
              <a:gd name="connsiteX192" fmla="*/ 2538584 w 3461314"/>
              <a:gd name="connsiteY192" fmla="*/ 719619 h 3646227"/>
              <a:gd name="connsiteX193" fmla="*/ 2544798 w 3461314"/>
              <a:gd name="connsiteY193" fmla="*/ 711582 h 3646227"/>
              <a:gd name="connsiteX194" fmla="*/ 2542623 w 3461314"/>
              <a:gd name="connsiteY194" fmla="*/ 697592 h 3646227"/>
              <a:gd name="connsiteX195" fmla="*/ 2541069 w 3461314"/>
              <a:gd name="connsiteY195" fmla="*/ 690745 h 3646227"/>
              <a:gd name="connsiteX196" fmla="*/ 2336626 w 3461314"/>
              <a:gd name="connsiteY196" fmla="*/ 702950 h 3646227"/>
              <a:gd name="connsiteX197" fmla="*/ 2339422 w 3461314"/>
              <a:gd name="connsiteY197" fmla="*/ 710689 h 3646227"/>
              <a:gd name="connsiteX198" fmla="*/ 2343461 w 3461314"/>
              <a:gd name="connsiteY198" fmla="*/ 724977 h 3646227"/>
              <a:gd name="connsiteX199" fmla="*/ 2346879 w 3461314"/>
              <a:gd name="connsiteY199" fmla="*/ 737777 h 3646227"/>
              <a:gd name="connsiteX200" fmla="*/ 2345015 w 3461314"/>
              <a:gd name="connsiteY200" fmla="*/ 743730 h 3646227"/>
              <a:gd name="connsiteX201" fmla="*/ 2354025 w 3461314"/>
              <a:gd name="connsiteY201" fmla="*/ 748790 h 3646227"/>
              <a:gd name="connsiteX202" fmla="*/ 2372357 w 3461314"/>
              <a:gd name="connsiteY202" fmla="*/ 764269 h 3646227"/>
              <a:gd name="connsiteX203" fmla="*/ 2372667 w 3461314"/>
              <a:gd name="connsiteY203" fmla="*/ 755934 h 3646227"/>
              <a:gd name="connsiteX204" fmla="*/ 2381678 w 3461314"/>
              <a:gd name="connsiteY204" fmla="*/ 760101 h 3646227"/>
              <a:gd name="connsiteX205" fmla="*/ 2383853 w 3461314"/>
              <a:gd name="connsiteY205" fmla="*/ 769627 h 3646227"/>
              <a:gd name="connsiteX206" fmla="*/ 2382921 w 3461314"/>
              <a:gd name="connsiteY206" fmla="*/ 785403 h 3646227"/>
              <a:gd name="connsiteX207" fmla="*/ 2391620 w 3461314"/>
              <a:gd name="connsiteY207" fmla="*/ 796714 h 3646227"/>
              <a:gd name="connsiteX208" fmla="*/ 2392863 w 3461314"/>
              <a:gd name="connsiteY208" fmla="*/ 803858 h 3646227"/>
              <a:gd name="connsiteX209" fmla="*/ 2386028 w 3461314"/>
              <a:gd name="connsiteY209" fmla="*/ 803561 h 3646227"/>
              <a:gd name="connsiteX210" fmla="*/ 2377018 w 3461314"/>
              <a:gd name="connsiteY210" fmla="*/ 801179 h 3646227"/>
              <a:gd name="connsiteX211" fmla="*/ 2372668 w 3461314"/>
              <a:gd name="connsiteY211" fmla="*/ 803561 h 3646227"/>
              <a:gd name="connsiteX212" fmla="*/ 2384785 w 3461314"/>
              <a:gd name="connsiteY212" fmla="*/ 812788 h 3646227"/>
              <a:gd name="connsiteX213" fmla="*/ 2392863 w 3461314"/>
              <a:gd name="connsiteY213" fmla="*/ 810109 h 3646227"/>
              <a:gd name="connsiteX214" fmla="*/ 2397835 w 3461314"/>
              <a:gd name="connsiteY214" fmla="*/ 802965 h 3646227"/>
              <a:gd name="connsiteX215" fmla="*/ 2407777 w 3461314"/>
              <a:gd name="connsiteY215" fmla="*/ 813086 h 3646227"/>
              <a:gd name="connsiteX216" fmla="*/ 2411817 w 3461314"/>
              <a:gd name="connsiteY216" fmla="*/ 825588 h 3646227"/>
              <a:gd name="connsiteX217" fmla="*/ 2418341 w 3461314"/>
              <a:gd name="connsiteY217" fmla="*/ 838685 h 3646227"/>
              <a:gd name="connsiteX218" fmla="*/ 2441022 w 3461314"/>
              <a:gd name="connsiteY218" fmla="*/ 838388 h 3646227"/>
              <a:gd name="connsiteX219" fmla="*/ 2468054 w 3461314"/>
              <a:gd name="connsiteY219" fmla="*/ 847615 h 3646227"/>
              <a:gd name="connsiteX220" fmla="*/ 2466500 w 3461314"/>
              <a:gd name="connsiteY220" fmla="*/ 853866 h 3646227"/>
              <a:gd name="connsiteX221" fmla="*/ 2480482 w 3461314"/>
              <a:gd name="connsiteY221" fmla="*/ 858926 h 3646227"/>
              <a:gd name="connsiteX222" fmla="*/ 2463704 w 3461314"/>
              <a:gd name="connsiteY222" fmla="*/ 861903 h 3646227"/>
              <a:gd name="connsiteX223" fmla="*/ 2462772 w 3461314"/>
              <a:gd name="connsiteY223" fmla="*/ 868154 h 3646227"/>
              <a:gd name="connsiteX224" fmla="*/ 2448480 w 3461314"/>
              <a:gd name="connsiteY224" fmla="*/ 875000 h 3646227"/>
              <a:gd name="connsiteX225" fmla="*/ 2451898 w 3461314"/>
              <a:gd name="connsiteY225" fmla="*/ 877977 h 3646227"/>
              <a:gd name="connsiteX226" fmla="*/ 2459354 w 3461314"/>
              <a:gd name="connsiteY226" fmla="*/ 881251 h 3646227"/>
              <a:gd name="connsiteX227" fmla="*/ 2465568 w 3461314"/>
              <a:gd name="connsiteY227" fmla="*/ 883335 h 3646227"/>
              <a:gd name="connsiteX228" fmla="*/ 2458422 w 3461314"/>
              <a:gd name="connsiteY228" fmla="*/ 889586 h 3646227"/>
              <a:gd name="connsiteX229" fmla="*/ 2451898 w 3461314"/>
              <a:gd name="connsiteY229" fmla="*/ 888990 h 3646227"/>
              <a:gd name="connsiteX230" fmla="*/ 2452208 w 3461314"/>
              <a:gd name="connsiteY230" fmla="*/ 892265 h 3646227"/>
              <a:gd name="connsiteX231" fmla="*/ 2449722 w 3461314"/>
              <a:gd name="connsiteY231" fmla="*/ 902385 h 3646227"/>
              <a:gd name="connsiteX232" fmla="*/ 2442265 w 3461314"/>
              <a:gd name="connsiteY232" fmla="*/ 904766 h 3646227"/>
              <a:gd name="connsiteX233" fmla="*/ 2435741 w 3461314"/>
              <a:gd name="connsiteY233" fmla="*/ 897623 h 3646227"/>
              <a:gd name="connsiteX234" fmla="*/ 2420516 w 3461314"/>
              <a:gd name="connsiteY234" fmla="*/ 883930 h 3646227"/>
              <a:gd name="connsiteX235" fmla="*/ 2414613 w 3461314"/>
              <a:gd name="connsiteY235" fmla="*/ 883335 h 3646227"/>
              <a:gd name="connsiteX236" fmla="*/ 2422069 w 3461314"/>
              <a:gd name="connsiteY236" fmla="*/ 894646 h 3646227"/>
              <a:gd name="connsiteX237" fmla="*/ 2421138 w 3461314"/>
              <a:gd name="connsiteY237" fmla="*/ 906850 h 3646227"/>
              <a:gd name="connsiteX238" fmla="*/ 2436052 w 3461314"/>
              <a:gd name="connsiteY238" fmla="*/ 906850 h 3646227"/>
              <a:gd name="connsiteX239" fmla="*/ 2437294 w 3461314"/>
              <a:gd name="connsiteY239" fmla="*/ 918757 h 3646227"/>
              <a:gd name="connsiteX240" fmla="*/ 2428595 w 3461314"/>
              <a:gd name="connsiteY240" fmla="*/ 914589 h 3646227"/>
              <a:gd name="connsiteX241" fmla="*/ 2417720 w 3461314"/>
              <a:gd name="connsiteY241" fmla="*/ 910720 h 3646227"/>
              <a:gd name="connsiteX242" fmla="*/ 2412749 w 3461314"/>
              <a:gd name="connsiteY242" fmla="*/ 912506 h 3646227"/>
              <a:gd name="connsiteX243" fmla="*/ 2407156 w 3461314"/>
              <a:gd name="connsiteY243" fmla="*/ 915780 h 3646227"/>
              <a:gd name="connsiteX244" fmla="*/ 2408710 w 3461314"/>
              <a:gd name="connsiteY244" fmla="*/ 919650 h 3646227"/>
              <a:gd name="connsiteX245" fmla="*/ 2412438 w 3461314"/>
              <a:gd name="connsiteY245" fmla="*/ 925007 h 3646227"/>
              <a:gd name="connsiteX246" fmla="*/ 2428284 w 3461314"/>
              <a:gd name="connsiteY246" fmla="*/ 930961 h 3646227"/>
              <a:gd name="connsiteX247" fmla="*/ 2426420 w 3461314"/>
              <a:gd name="connsiteY247" fmla="*/ 938105 h 3646227"/>
              <a:gd name="connsiteX248" fmla="*/ 2409331 w 3461314"/>
              <a:gd name="connsiteY248" fmla="*/ 930663 h 3646227"/>
              <a:gd name="connsiteX249" fmla="*/ 2411506 w 3461314"/>
              <a:gd name="connsiteY249" fmla="*/ 934830 h 3646227"/>
              <a:gd name="connsiteX250" fmla="*/ 2421449 w 3461314"/>
              <a:gd name="connsiteY250" fmla="*/ 944356 h 3646227"/>
              <a:gd name="connsiteX251" fmla="*/ 2432634 w 3461314"/>
              <a:gd name="connsiteY251" fmla="*/ 943463 h 3646227"/>
              <a:gd name="connsiteX252" fmla="*/ 2445373 w 3461314"/>
              <a:gd name="connsiteY252" fmla="*/ 934831 h 3646227"/>
              <a:gd name="connsiteX253" fmla="*/ 2468676 w 3461314"/>
              <a:gd name="connsiteY253" fmla="*/ 942868 h 3646227"/>
              <a:gd name="connsiteX254" fmla="*/ 2465568 w 3461314"/>
              <a:gd name="connsiteY254" fmla="*/ 947035 h 3646227"/>
              <a:gd name="connsiteX255" fmla="*/ 2450033 w 3461314"/>
              <a:gd name="connsiteY255" fmla="*/ 943165 h 3646227"/>
              <a:gd name="connsiteX256" fmla="*/ 2459354 w 3461314"/>
              <a:gd name="connsiteY256" fmla="*/ 954179 h 3646227"/>
              <a:gd name="connsiteX257" fmla="*/ 2488871 w 3461314"/>
              <a:gd name="connsiteY257" fmla="*/ 934236 h 3646227"/>
              <a:gd name="connsiteX258" fmla="*/ 2495396 w 3461314"/>
              <a:gd name="connsiteY258" fmla="*/ 917566 h 3646227"/>
              <a:gd name="connsiteX259" fmla="*/ 2483589 w 3461314"/>
              <a:gd name="connsiteY259" fmla="*/ 913995 h 3646227"/>
              <a:gd name="connsiteX260" fmla="*/ 2471161 w 3461314"/>
              <a:gd name="connsiteY260" fmla="*/ 922031 h 3646227"/>
              <a:gd name="connsiteX261" fmla="*/ 2468054 w 3461314"/>
              <a:gd name="connsiteY261" fmla="*/ 919055 h 3646227"/>
              <a:gd name="connsiteX262" fmla="*/ 2467123 w 3461314"/>
              <a:gd name="connsiteY262" fmla="*/ 916376 h 3646227"/>
              <a:gd name="connsiteX263" fmla="*/ 2472094 w 3461314"/>
              <a:gd name="connsiteY263" fmla="*/ 911613 h 3646227"/>
              <a:gd name="connsiteX264" fmla="*/ 2474579 w 3461314"/>
              <a:gd name="connsiteY264" fmla="*/ 903576 h 3646227"/>
              <a:gd name="connsiteX265" fmla="*/ 2481726 w 3461314"/>
              <a:gd name="connsiteY265" fmla="*/ 899111 h 3646227"/>
              <a:gd name="connsiteX266" fmla="*/ 2478618 w 3461314"/>
              <a:gd name="connsiteY266" fmla="*/ 886014 h 3646227"/>
              <a:gd name="connsiteX267" fmla="*/ 2480793 w 3461314"/>
              <a:gd name="connsiteY267" fmla="*/ 883335 h 3646227"/>
              <a:gd name="connsiteX268" fmla="*/ 2468987 w 3461314"/>
              <a:gd name="connsiteY268" fmla="*/ 884526 h 3646227"/>
              <a:gd name="connsiteX269" fmla="*/ 2475512 w 3461314"/>
              <a:gd name="connsiteY269" fmla="*/ 877084 h 3646227"/>
              <a:gd name="connsiteX270" fmla="*/ 2481415 w 3461314"/>
              <a:gd name="connsiteY270" fmla="*/ 874703 h 3646227"/>
              <a:gd name="connsiteX271" fmla="*/ 2497572 w 3461314"/>
              <a:gd name="connsiteY271" fmla="*/ 882442 h 3646227"/>
              <a:gd name="connsiteX272" fmla="*/ 2504096 w 3461314"/>
              <a:gd name="connsiteY272" fmla="*/ 877084 h 3646227"/>
              <a:gd name="connsiteX273" fmla="*/ 2509378 w 3461314"/>
              <a:gd name="connsiteY273" fmla="*/ 872322 h 3646227"/>
              <a:gd name="connsiteX274" fmla="*/ 2509378 w 3461314"/>
              <a:gd name="connsiteY274" fmla="*/ 865178 h 3646227"/>
              <a:gd name="connsiteX275" fmla="*/ 2513417 w 3461314"/>
              <a:gd name="connsiteY275" fmla="*/ 859820 h 3646227"/>
              <a:gd name="connsiteX276" fmla="*/ 2517456 w 3461314"/>
              <a:gd name="connsiteY276" fmla="*/ 852378 h 3646227"/>
              <a:gd name="connsiteX277" fmla="*/ 2525535 w 3461314"/>
              <a:gd name="connsiteY277" fmla="*/ 836304 h 3646227"/>
              <a:gd name="connsiteX278" fmla="*/ 2517767 w 3461314"/>
              <a:gd name="connsiteY278" fmla="*/ 824398 h 3646227"/>
              <a:gd name="connsiteX279" fmla="*/ 2513728 w 3461314"/>
              <a:gd name="connsiteY279" fmla="*/ 826184 h 3646227"/>
              <a:gd name="connsiteX280" fmla="*/ 2512796 w 3461314"/>
              <a:gd name="connsiteY280" fmla="*/ 829161 h 3646227"/>
              <a:gd name="connsiteX281" fmla="*/ 2502854 w 3461314"/>
              <a:gd name="connsiteY281" fmla="*/ 814873 h 3646227"/>
              <a:gd name="connsiteX282" fmla="*/ 2511554 w 3461314"/>
              <a:gd name="connsiteY282" fmla="*/ 811003 h 3646227"/>
              <a:gd name="connsiteX283" fmla="*/ 2519943 w 3461314"/>
              <a:gd name="connsiteY283" fmla="*/ 808324 h 3646227"/>
              <a:gd name="connsiteX284" fmla="*/ 2531750 w 3461314"/>
              <a:gd name="connsiteY284" fmla="*/ 806836 h 3646227"/>
              <a:gd name="connsiteX285" fmla="*/ 2518078 w 3461314"/>
              <a:gd name="connsiteY285" fmla="*/ 802669 h 3646227"/>
              <a:gd name="connsiteX286" fmla="*/ 2509068 w 3461314"/>
              <a:gd name="connsiteY286" fmla="*/ 802966 h 3646227"/>
              <a:gd name="connsiteX287" fmla="*/ 2502543 w 3461314"/>
              <a:gd name="connsiteY287" fmla="*/ 794929 h 3646227"/>
              <a:gd name="connsiteX288" fmla="*/ 2510311 w 3461314"/>
              <a:gd name="connsiteY288" fmla="*/ 791655 h 3646227"/>
              <a:gd name="connsiteX289" fmla="*/ 2511554 w 3461314"/>
              <a:gd name="connsiteY289" fmla="*/ 780343 h 3646227"/>
              <a:gd name="connsiteX290" fmla="*/ 2501611 w 3461314"/>
              <a:gd name="connsiteY290" fmla="*/ 761293 h 3646227"/>
              <a:gd name="connsiteX291" fmla="*/ 2491980 w 3461314"/>
              <a:gd name="connsiteY291" fmla="*/ 759507 h 3646227"/>
              <a:gd name="connsiteX292" fmla="*/ 2495708 w 3461314"/>
              <a:gd name="connsiteY292" fmla="*/ 773199 h 3646227"/>
              <a:gd name="connsiteX293" fmla="*/ 2503786 w 3461314"/>
              <a:gd name="connsiteY293" fmla="*/ 780641 h 3646227"/>
              <a:gd name="connsiteX294" fmla="*/ 2495397 w 3461314"/>
              <a:gd name="connsiteY294" fmla="*/ 778260 h 3646227"/>
              <a:gd name="connsiteX295" fmla="*/ 2482969 w 3461314"/>
              <a:gd name="connsiteY295" fmla="*/ 770521 h 3646227"/>
              <a:gd name="connsiteX296" fmla="*/ 2475512 w 3461314"/>
              <a:gd name="connsiteY296" fmla="*/ 764567 h 3646227"/>
              <a:gd name="connsiteX297" fmla="*/ 2480794 w 3461314"/>
              <a:gd name="connsiteY297" fmla="*/ 776474 h 3646227"/>
              <a:gd name="connsiteX298" fmla="*/ 2484833 w 3461314"/>
              <a:gd name="connsiteY298" fmla="*/ 794929 h 3646227"/>
              <a:gd name="connsiteX299" fmla="*/ 2488872 w 3461314"/>
              <a:gd name="connsiteY299" fmla="*/ 804156 h 3646227"/>
              <a:gd name="connsiteX300" fmla="*/ 2491047 w 3461314"/>
              <a:gd name="connsiteY300" fmla="*/ 811300 h 3646227"/>
              <a:gd name="connsiteX301" fmla="*/ 2492290 w 3461314"/>
              <a:gd name="connsiteY301" fmla="*/ 814277 h 3646227"/>
              <a:gd name="connsiteX302" fmla="*/ 2487319 w 3461314"/>
              <a:gd name="connsiteY302" fmla="*/ 813086 h 3646227"/>
              <a:gd name="connsiteX303" fmla="*/ 2484522 w 3461314"/>
              <a:gd name="connsiteY303" fmla="*/ 813979 h 3646227"/>
              <a:gd name="connsiteX304" fmla="*/ 2479551 w 3461314"/>
              <a:gd name="connsiteY304" fmla="*/ 819337 h 3646227"/>
              <a:gd name="connsiteX305" fmla="*/ 2466502 w 3461314"/>
              <a:gd name="connsiteY305" fmla="*/ 824397 h 3646227"/>
              <a:gd name="connsiteX306" fmla="*/ 2473958 w 3461314"/>
              <a:gd name="connsiteY306" fmla="*/ 817848 h 3646227"/>
              <a:gd name="connsiteX307" fmla="*/ 2457181 w 3461314"/>
              <a:gd name="connsiteY307" fmla="*/ 804156 h 3646227"/>
              <a:gd name="connsiteX308" fmla="*/ 2458112 w 3461314"/>
              <a:gd name="connsiteY308" fmla="*/ 798500 h 3646227"/>
              <a:gd name="connsiteX309" fmla="*/ 2459355 w 3461314"/>
              <a:gd name="connsiteY309" fmla="*/ 797012 h 3646227"/>
              <a:gd name="connsiteX310" fmla="*/ 2460598 w 3461314"/>
              <a:gd name="connsiteY310" fmla="*/ 795524 h 3646227"/>
              <a:gd name="connsiteX311" fmla="*/ 2463394 w 3461314"/>
              <a:gd name="connsiteY311" fmla="*/ 792547 h 3646227"/>
              <a:gd name="connsiteX312" fmla="*/ 2442266 w 3461314"/>
              <a:gd name="connsiteY312" fmla="*/ 782426 h 3646227"/>
              <a:gd name="connsiteX313" fmla="*/ 2428284 w 3461314"/>
              <a:gd name="connsiteY313" fmla="*/ 778259 h 3646227"/>
              <a:gd name="connsiteX314" fmla="*/ 2418032 w 3461314"/>
              <a:gd name="connsiteY314" fmla="*/ 774092 h 3646227"/>
              <a:gd name="connsiteX315" fmla="*/ 2406225 w 3461314"/>
              <a:gd name="connsiteY315" fmla="*/ 757423 h 3646227"/>
              <a:gd name="connsiteX316" fmla="*/ 2403118 w 3461314"/>
              <a:gd name="connsiteY316" fmla="*/ 749684 h 3646227"/>
              <a:gd name="connsiteX317" fmla="*/ 2407157 w 3461314"/>
              <a:gd name="connsiteY317" fmla="*/ 738968 h 3646227"/>
              <a:gd name="connsiteX318" fmla="*/ 2406225 w 3461314"/>
              <a:gd name="connsiteY318" fmla="*/ 732717 h 3646227"/>
              <a:gd name="connsiteX319" fmla="*/ 2396904 w 3461314"/>
              <a:gd name="connsiteY319" fmla="*/ 737777 h 3646227"/>
              <a:gd name="connsiteX320" fmla="*/ 2389136 w 3461314"/>
              <a:gd name="connsiteY320" fmla="*/ 737182 h 3646227"/>
              <a:gd name="connsiteX321" fmla="*/ 2381058 w 3461314"/>
              <a:gd name="connsiteY321" fmla="*/ 738074 h 3646227"/>
              <a:gd name="connsiteX322" fmla="*/ 2379505 w 3461314"/>
              <a:gd name="connsiteY322" fmla="*/ 730930 h 3646227"/>
              <a:gd name="connsiteX323" fmla="*/ 2378573 w 3461314"/>
              <a:gd name="connsiteY323" fmla="*/ 741944 h 3646227"/>
              <a:gd name="connsiteX324" fmla="*/ 2383855 w 3461314"/>
              <a:gd name="connsiteY324" fmla="*/ 747302 h 3646227"/>
              <a:gd name="connsiteX325" fmla="*/ 2388515 w 3461314"/>
              <a:gd name="connsiteY325" fmla="*/ 750279 h 3646227"/>
              <a:gd name="connsiteX326" fmla="*/ 2391623 w 3461314"/>
              <a:gd name="connsiteY326" fmla="*/ 743135 h 3646227"/>
              <a:gd name="connsiteX327" fmla="*/ 2397837 w 3461314"/>
              <a:gd name="connsiteY327" fmla="*/ 748790 h 3646227"/>
              <a:gd name="connsiteX328" fmla="*/ 2401254 w 3461314"/>
              <a:gd name="connsiteY328" fmla="*/ 753850 h 3646227"/>
              <a:gd name="connsiteX329" fmla="*/ 2403429 w 3461314"/>
              <a:gd name="connsiteY329" fmla="*/ 763078 h 3646227"/>
              <a:gd name="connsiteX330" fmla="*/ 2405604 w 3461314"/>
              <a:gd name="connsiteY330" fmla="*/ 767245 h 3646227"/>
              <a:gd name="connsiteX331" fmla="*/ 2388515 w 3461314"/>
              <a:gd name="connsiteY331" fmla="*/ 758018 h 3646227"/>
              <a:gd name="connsiteX332" fmla="*/ 2385098 w 3461314"/>
              <a:gd name="connsiteY332" fmla="*/ 750279 h 3646227"/>
              <a:gd name="connsiteX333" fmla="*/ 2383855 w 3461314"/>
              <a:gd name="connsiteY333" fmla="*/ 747897 h 3646227"/>
              <a:gd name="connsiteX334" fmla="*/ 2378573 w 3461314"/>
              <a:gd name="connsiteY334" fmla="*/ 748194 h 3646227"/>
              <a:gd name="connsiteX335" fmla="*/ 2372048 w 3461314"/>
              <a:gd name="connsiteY335" fmla="*/ 747302 h 3646227"/>
              <a:gd name="connsiteX336" fmla="*/ 2358688 w 3461314"/>
              <a:gd name="connsiteY336" fmla="*/ 745218 h 3646227"/>
              <a:gd name="connsiteX337" fmla="*/ 2351231 w 3461314"/>
              <a:gd name="connsiteY337" fmla="*/ 732716 h 3646227"/>
              <a:gd name="connsiteX338" fmla="*/ 2348124 w 3461314"/>
              <a:gd name="connsiteY338" fmla="*/ 720810 h 3646227"/>
              <a:gd name="connsiteX339" fmla="*/ 2339425 w 3461314"/>
              <a:gd name="connsiteY339" fmla="*/ 705331 h 3646227"/>
              <a:gd name="connsiteX340" fmla="*/ 2336628 w 3461314"/>
              <a:gd name="connsiteY340" fmla="*/ 702950 h 3646227"/>
              <a:gd name="connsiteX341" fmla="*/ 2470229 w 3461314"/>
              <a:gd name="connsiteY341" fmla="*/ 714857 h 3646227"/>
              <a:gd name="connsiteX342" fmla="*/ 2473025 w 3461314"/>
              <a:gd name="connsiteY342" fmla="*/ 718726 h 3646227"/>
              <a:gd name="connsiteX343" fmla="*/ 2484521 w 3461314"/>
              <a:gd name="connsiteY343" fmla="*/ 734502 h 3646227"/>
              <a:gd name="connsiteX344" fmla="*/ 2475511 w 3461314"/>
              <a:gd name="connsiteY344" fmla="*/ 732419 h 3646227"/>
              <a:gd name="connsiteX345" fmla="*/ 2476132 w 3461314"/>
              <a:gd name="connsiteY345" fmla="*/ 737777 h 3646227"/>
              <a:gd name="connsiteX346" fmla="*/ 2496328 w 3461314"/>
              <a:gd name="connsiteY346" fmla="*/ 747897 h 3646227"/>
              <a:gd name="connsiteX347" fmla="*/ 2493531 w 3461314"/>
              <a:gd name="connsiteY347" fmla="*/ 730633 h 3646227"/>
              <a:gd name="connsiteX348" fmla="*/ 2477064 w 3461314"/>
              <a:gd name="connsiteY348" fmla="*/ 717833 h 3646227"/>
              <a:gd name="connsiteX349" fmla="*/ 2470850 w 3461314"/>
              <a:gd name="connsiteY349" fmla="*/ 714857 h 3646227"/>
              <a:gd name="connsiteX350" fmla="*/ 2470229 w 3461314"/>
              <a:gd name="connsiteY350" fmla="*/ 714857 h 3646227"/>
              <a:gd name="connsiteX351" fmla="*/ 2295613 w 3461314"/>
              <a:gd name="connsiteY351" fmla="*/ 719619 h 3646227"/>
              <a:gd name="connsiteX352" fmla="*/ 2296856 w 3461314"/>
              <a:gd name="connsiteY352" fmla="*/ 724977 h 3646227"/>
              <a:gd name="connsiteX353" fmla="*/ 2309906 w 3461314"/>
              <a:gd name="connsiteY353" fmla="*/ 733907 h 3646227"/>
              <a:gd name="connsiteX354" fmla="*/ 2308663 w 3461314"/>
              <a:gd name="connsiteY354" fmla="*/ 738967 h 3646227"/>
              <a:gd name="connsiteX355" fmla="*/ 2300585 w 3461314"/>
              <a:gd name="connsiteY355" fmla="*/ 741051 h 3646227"/>
              <a:gd name="connsiteX356" fmla="*/ 2290021 w 3461314"/>
              <a:gd name="connsiteY356" fmla="*/ 737181 h 3646227"/>
              <a:gd name="connsiteX357" fmla="*/ 2305556 w 3461314"/>
              <a:gd name="connsiteY357" fmla="*/ 750874 h 3646227"/>
              <a:gd name="connsiteX358" fmla="*/ 2314877 w 3461314"/>
              <a:gd name="connsiteY358" fmla="*/ 763078 h 3646227"/>
              <a:gd name="connsiteX359" fmla="*/ 2327616 w 3461314"/>
              <a:gd name="connsiteY359" fmla="*/ 771710 h 3646227"/>
              <a:gd name="connsiteX360" fmla="*/ 2318295 w 3461314"/>
              <a:gd name="connsiteY360" fmla="*/ 770222 h 3646227"/>
              <a:gd name="connsiteX361" fmla="*/ 2322023 w 3461314"/>
              <a:gd name="connsiteY361" fmla="*/ 775282 h 3646227"/>
              <a:gd name="connsiteX362" fmla="*/ 2317984 w 3461314"/>
              <a:gd name="connsiteY362" fmla="*/ 777366 h 3646227"/>
              <a:gd name="connsiteX363" fmla="*/ 2321712 w 3461314"/>
              <a:gd name="connsiteY363" fmla="*/ 784510 h 3646227"/>
              <a:gd name="connsiteX364" fmla="*/ 2314255 w 3461314"/>
              <a:gd name="connsiteY364" fmla="*/ 782426 h 3646227"/>
              <a:gd name="connsiteX365" fmla="*/ 2309906 w 3461314"/>
              <a:gd name="connsiteY365" fmla="*/ 783617 h 3646227"/>
              <a:gd name="connsiteX366" fmla="*/ 2291574 w 3461314"/>
              <a:gd name="connsiteY366" fmla="*/ 772603 h 3646227"/>
              <a:gd name="connsiteX367" fmla="*/ 2288467 w 3461314"/>
              <a:gd name="connsiteY367" fmla="*/ 768436 h 3646227"/>
              <a:gd name="connsiteX368" fmla="*/ 2280078 w 3461314"/>
              <a:gd name="connsiteY368" fmla="*/ 758911 h 3646227"/>
              <a:gd name="connsiteX369" fmla="*/ 2274796 w 3461314"/>
              <a:gd name="connsiteY369" fmla="*/ 760994 h 3646227"/>
              <a:gd name="connsiteX370" fmla="*/ 2258639 w 3461314"/>
              <a:gd name="connsiteY370" fmla="*/ 751172 h 3646227"/>
              <a:gd name="connsiteX371" fmla="*/ 2255532 w 3461314"/>
              <a:gd name="connsiteY371" fmla="*/ 768436 h 3646227"/>
              <a:gd name="connsiteX372" fmla="*/ 2257086 w 3461314"/>
              <a:gd name="connsiteY372" fmla="*/ 778259 h 3646227"/>
              <a:gd name="connsiteX373" fmla="*/ 2258950 w 3461314"/>
              <a:gd name="connsiteY373" fmla="*/ 769329 h 3646227"/>
              <a:gd name="connsiteX374" fmla="*/ 2268582 w 3461314"/>
              <a:gd name="connsiteY374" fmla="*/ 764269 h 3646227"/>
              <a:gd name="connsiteX375" fmla="*/ 2285671 w 3461314"/>
              <a:gd name="connsiteY375" fmla="*/ 777366 h 3646227"/>
              <a:gd name="connsiteX376" fmla="*/ 2281942 w 3461314"/>
              <a:gd name="connsiteY376" fmla="*/ 781831 h 3646227"/>
              <a:gd name="connsiteX377" fmla="*/ 2280389 w 3461314"/>
              <a:gd name="connsiteY377" fmla="*/ 795821 h 3646227"/>
              <a:gd name="connsiteX378" fmla="*/ 2288467 w 3461314"/>
              <a:gd name="connsiteY378" fmla="*/ 797905 h 3646227"/>
              <a:gd name="connsiteX379" fmla="*/ 2281321 w 3461314"/>
              <a:gd name="connsiteY379" fmla="*/ 808323 h 3646227"/>
              <a:gd name="connsiteX380" fmla="*/ 2278835 w 3461314"/>
              <a:gd name="connsiteY380" fmla="*/ 816062 h 3646227"/>
              <a:gd name="connsiteX381" fmla="*/ 2286603 w 3461314"/>
              <a:gd name="connsiteY381" fmla="*/ 810704 h 3646227"/>
              <a:gd name="connsiteX382" fmla="*/ 2295302 w 3461314"/>
              <a:gd name="connsiteY382" fmla="*/ 809812 h 3646227"/>
              <a:gd name="connsiteX383" fmla="*/ 2298410 w 3461314"/>
              <a:gd name="connsiteY383" fmla="*/ 805644 h 3646227"/>
              <a:gd name="connsiteX384" fmla="*/ 2292506 w 3461314"/>
              <a:gd name="connsiteY384" fmla="*/ 791654 h 3646227"/>
              <a:gd name="connsiteX385" fmla="*/ 2301206 w 3461314"/>
              <a:gd name="connsiteY385" fmla="*/ 788677 h 3646227"/>
              <a:gd name="connsiteX386" fmla="*/ 2312702 w 3461314"/>
              <a:gd name="connsiteY386" fmla="*/ 795524 h 3646227"/>
              <a:gd name="connsiteX387" fmla="*/ 2323266 w 3461314"/>
              <a:gd name="connsiteY387" fmla="*/ 799096 h 3646227"/>
              <a:gd name="connsiteX388" fmla="*/ 2320159 w 3461314"/>
              <a:gd name="connsiteY388" fmla="*/ 803561 h 3646227"/>
              <a:gd name="connsiteX389" fmla="*/ 2308041 w 3461314"/>
              <a:gd name="connsiteY389" fmla="*/ 813384 h 3646227"/>
              <a:gd name="connsiteX390" fmla="*/ 2312702 w 3461314"/>
              <a:gd name="connsiteY390" fmla="*/ 827374 h 3646227"/>
              <a:gd name="connsiteX391" fmla="*/ 2320780 w 3461314"/>
              <a:gd name="connsiteY391" fmla="*/ 841662 h 3646227"/>
              <a:gd name="connsiteX392" fmla="*/ 2316120 w 3461314"/>
              <a:gd name="connsiteY392" fmla="*/ 828267 h 3646227"/>
              <a:gd name="connsiteX393" fmla="*/ 2314255 w 3461314"/>
              <a:gd name="connsiteY393" fmla="*/ 814872 h 3646227"/>
              <a:gd name="connsiteX394" fmla="*/ 2324509 w 3461314"/>
              <a:gd name="connsiteY394" fmla="*/ 810109 h 3646227"/>
              <a:gd name="connsiteX395" fmla="*/ 2330101 w 3461314"/>
              <a:gd name="connsiteY395" fmla="*/ 818444 h 3646227"/>
              <a:gd name="connsiteX396" fmla="*/ 2329791 w 3461314"/>
              <a:gd name="connsiteY396" fmla="*/ 824992 h 3646227"/>
              <a:gd name="connsiteX397" fmla="*/ 2323577 w 3461314"/>
              <a:gd name="connsiteY397" fmla="*/ 830350 h 3646227"/>
              <a:gd name="connsiteX398" fmla="*/ 2329170 w 3461314"/>
              <a:gd name="connsiteY398" fmla="*/ 840173 h 3646227"/>
              <a:gd name="connsiteX399" fmla="*/ 2327616 w 3461314"/>
              <a:gd name="connsiteY399" fmla="*/ 829457 h 3646227"/>
              <a:gd name="connsiteX400" fmla="*/ 2333209 w 3461314"/>
              <a:gd name="connsiteY400" fmla="*/ 828565 h 3646227"/>
              <a:gd name="connsiteX401" fmla="*/ 2333209 w 3461314"/>
              <a:gd name="connsiteY401" fmla="*/ 805645 h 3646227"/>
              <a:gd name="connsiteX402" fmla="*/ 2339734 w 3461314"/>
              <a:gd name="connsiteY402" fmla="*/ 813086 h 3646227"/>
              <a:gd name="connsiteX403" fmla="*/ 2347812 w 3461314"/>
              <a:gd name="connsiteY403" fmla="*/ 816361 h 3646227"/>
              <a:gd name="connsiteX404" fmla="*/ 2346880 w 3461314"/>
              <a:gd name="connsiteY404" fmla="*/ 811300 h 3646227"/>
              <a:gd name="connsiteX405" fmla="*/ 2343462 w 3461314"/>
              <a:gd name="connsiteY405" fmla="*/ 800882 h 3646227"/>
              <a:gd name="connsiteX406" fmla="*/ 2352473 w 3461314"/>
              <a:gd name="connsiteY406" fmla="*/ 799096 h 3646227"/>
              <a:gd name="connsiteX407" fmla="*/ 2350298 w 3461314"/>
              <a:gd name="connsiteY407" fmla="*/ 791952 h 3646227"/>
              <a:gd name="connsiteX408" fmla="*/ 2341598 w 3461314"/>
              <a:gd name="connsiteY408" fmla="*/ 785701 h 3646227"/>
              <a:gd name="connsiteX409" fmla="*/ 2341909 w 3461314"/>
              <a:gd name="connsiteY409" fmla="*/ 780641 h 3646227"/>
              <a:gd name="connsiteX410" fmla="*/ 2345637 w 3461314"/>
              <a:gd name="connsiteY410" fmla="*/ 777664 h 3646227"/>
              <a:gd name="connsiteX411" fmla="*/ 2349365 w 3461314"/>
              <a:gd name="connsiteY411" fmla="*/ 770223 h 3646227"/>
              <a:gd name="connsiteX412" fmla="*/ 2336005 w 3461314"/>
              <a:gd name="connsiteY412" fmla="*/ 770223 h 3646227"/>
              <a:gd name="connsiteX413" fmla="*/ 2339423 w 3461314"/>
              <a:gd name="connsiteY413" fmla="*/ 768139 h 3646227"/>
              <a:gd name="connsiteX414" fmla="*/ 2337248 w 3461314"/>
              <a:gd name="connsiteY414" fmla="*/ 764270 h 3646227"/>
              <a:gd name="connsiteX415" fmla="*/ 2341287 w 3461314"/>
              <a:gd name="connsiteY415" fmla="*/ 763972 h 3646227"/>
              <a:gd name="connsiteX416" fmla="*/ 2338801 w 3461314"/>
              <a:gd name="connsiteY416" fmla="*/ 756233 h 3646227"/>
              <a:gd name="connsiteX417" fmla="*/ 2335073 w 3461314"/>
              <a:gd name="connsiteY417" fmla="*/ 753852 h 3646227"/>
              <a:gd name="connsiteX418" fmla="*/ 2330102 w 3461314"/>
              <a:gd name="connsiteY418" fmla="*/ 763972 h 3646227"/>
              <a:gd name="connsiteX419" fmla="*/ 2319227 w 3461314"/>
              <a:gd name="connsiteY419" fmla="*/ 757126 h 3646227"/>
              <a:gd name="connsiteX420" fmla="*/ 2314256 w 3461314"/>
              <a:gd name="connsiteY420" fmla="*/ 748792 h 3646227"/>
              <a:gd name="connsiteX421" fmla="*/ 2318606 w 3461314"/>
              <a:gd name="connsiteY421" fmla="*/ 736587 h 3646227"/>
              <a:gd name="connsiteX422" fmla="*/ 2311770 w 3461314"/>
              <a:gd name="connsiteY422" fmla="*/ 727360 h 3646227"/>
              <a:gd name="connsiteX423" fmla="*/ 2313945 w 3461314"/>
              <a:gd name="connsiteY423" fmla="*/ 721407 h 3646227"/>
              <a:gd name="connsiteX424" fmla="*/ 2299342 w 3461314"/>
              <a:gd name="connsiteY424" fmla="*/ 720811 h 3646227"/>
              <a:gd name="connsiteX425" fmla="*/ 2295614 w 3461314"/>
              <a:gd name="connsiteY425" fmla="*/ 719621 h 3646227"/>
              <a:gd name="connsiteX426" fmla="*/ 2222287 w 3461314"/>
              <a:gd name="connsiteY426" fmla="*/ 739265 h 3646227"/>
              <a:gd name="connsiteX427" fmla="*/ 2224773 w 3461314"/>
              <a:gd name="connsiteY427" fmla="*/ 744028 h 3646227"/>
              <a:gd name="connsiteX428" fmla="*/ 2231919 w 3461314"/>
              <a:gd name="connsiteY428" fmla="*/ 761292 h 3646227"/>
              <a:gd name="connsiteX429" fmla="*/ 2230987 w 3461314"/>
              <a:gd name="connsiteY429" fmla="*/ 764566 h 3646227"/>
              <a:gd name="connsiteX430" fmla="*/ 2232230 w 3461314"/>
              <a:gd name="connsiteY430" fmla="*/ 770520 h 3646227"/>
              <a:gd name="connsiteX431" fmla="*/ 2241551 w 3461314"/>
              <a:gd name="connsiteY431" fmla="*/ 787784 h 3646227"/>
              <a:gd name="connsiteX432" fmla="*/ 2244348 w 3461314"/>
              <a:gd name="connsiteY432" fmla="*/ 790463 h 3646227"/>
              <a:gd name="connsiteX433" fmla="*/ 2247144 w 3461314"/>
              <a:gd name="connsiteY433" fmla="*/ 786296 h 3646227"/>
              <a:gd name="connsiteX434" fmla="*/ 2242483 w 3461314"/>
              <a:gd name="connsiteY434" fmla="*/ 777068 h 3646227"/>
              <a:gd name="connsiteX435" fmla="*/ 2240619 w 3461314"/>
              <a:gd name="connsiteY435" fmla="*/ 763673 h 3646227"/>
              <a:gd name="connsiteX436" fmla="*/ 2229744 w 3461314"/>
              <a:gd name="connsiteY436" fmla="*/ 744325 h 3646227"/>
              <a:gd name="connsiteX437" fmla="*/ 2222288 w 3461314"/>
              <a:gd name="connsiteY437" fmla="*/ 739265 h 3646227"/>
              <a:gd name="connsiteX438" fmla="*/ 2303691 w 3461314"/>
              <a:gd name="connsiteY438" fmla="*/ 818443 h 3646227"/>
              <a:gd name="connsiteX439" fmla="*/ 2300585 w 3461314"/>
              <a:gd name="connsiteY439" fmla="*/ 822015 h 3646227"/>
              <a:gd name="connsiteX440" fmla="*/ 2301206 w 3461314"/>
              <a:gd name="connsiteY440" fmla="*/ 830350 h 3646227"/>
              <a:gd name="connsiteX441" fmla="*/ 2294060 w 3461314"/>
              <a:gd name="connsiteY441" fmla="*/ 827969 h 3646227"/>
              <a:gd name="connsiteX442" fmla="*/ 2293128 w 3461314"/>
              <a:gd name="connsiteY442" fmla="*/ 834517 h 3646227"/>
              <a:gd name="connsiteX443" fmla="*/ 2298410 w 3461314"/>
              <a:gd name="connsiteY443" fmla="*/ 836303 h 3646227"/>
              <a:gd name="connsiteX444" fmla="*/ 2299031 w 3461314"/>
              <a:gd name="connsiteY444" fmla="*/ 846721 h 3646227"/>
              <a:gd name="connsiteX445" fmla="*/ 2296857 w 3461314"/>
              <a:gd name="connsiteY445" fmla="*/ 855949 h 3646227"/>
              <a:gd name="connsiteX446" fmla="*/ 2294060 w 3461314"/>
              <a:gd name="connsiteY446" fmla="*/ 868748 h 3646227"/>
              <a:gd name="connsiteX447" fmla="*/ 2281943 w 3461314"/>
              <a:gd name="connsiteY447" fmla="*/ 869641 h 3646227"/>
              <a:gd name="connsiteX448" fmla="*/ 2279146 w 3461314"/>
              <a:gd name="connsiteY448" fmla="*/ 870831 h 3646227"/>
              <a:gd name="connsiteX449" fmla="*/ 2289400 w 3461314"/>
              <a:gd name="connsiteY449" fmla="*/ 874106 h 3646227"/>
              <a:gd name="connsiteX450" fmla="*/ 2294682 w 3461314"/>
              <a:gd name="connsiteY450" fmla="*/ 878868 h 3646227"/>
              <a:gd name="connsiteX451" fmla="*/ 2296235 w 3461314"/>
              <a:gd name="connsiteY451" fmla="*/ 885119 h 3646227"/>
              <a:gd name="connsiteX452" fmla="*/ 2291885 w 3461314"/>
              <a:gd name="connsiteY452" fmla="*/ 886310 h 3646227"/>
              <a:gd name="connsiteX453" fmla="*/ 2290953 w 3461314"/>
              <a:gd name="connsiteY453" fmla="*/ 892263 h 3646227"/>
              <a:gd name="connsiteX454" fmla="*/ 2282254 w 3461314"/>
              <a:gd name="connsiteY454" fmla="*/ 896133 h 3646227"/>
              <a:gd name="connsiteX455" fmla="*/ 2282564 w 3461314"/>
              <a:gd name="connsiteY455" fmla="*/ 902384 h 3646227"/>
              <a:gd name="connsiteX456" fmla="*/ 2288467 w 3461314"/>
              <a:gd name="connsiteY456" fmla="*/ 908337 h 3646227"/>
              <a:gd name="connsiteX457" fmla="*/ 2283496 w 3461314"/>
              <a:gd name="connsiteY457" fmla="*/ 914886 h 3646227"/>
              <a:gd name="connsiteX458" fmla="*/ 2279146 w 3461314"/>
              <a:gd name="connsiteY458" fmla="*/ 916672 h 3646227"/>
              <a:gd name="connsiteX459" fmla="*/ 2287225 w 3461314"/>
              <a:gd name="connsiteY459" fmla="*/ 920839 h 3646227"/>
              <a:gd name="connsiteX460" fmla="*/ 2295303 w 3461314"/>
              <a:gd name="connsiteY460" fmla="*/ 931257 h 3646227"/>
              <a:gd name="connsiteX461" fmla="*/ 2289710 w 3461314"/>
              <a:gd name="connsiteY461" fmla="*/ 936913 h 3646227"/>
              <a:gd name="connsiteX462" fmla="*/ 2285361 w 3461314"/>
              <a:gd name="connsiteY462" fmla="*/ 946140 h 3646227"/>
              <a:gd name="connsiteX463" fmla="*/ 2295303 w 3461314"/>
              <a:gd name="connsiteY463" fmla="*/ 950605 h 3646227"/>
              <a:gd name="connsiteX464" fmla="*/ 2292507 w 3461314"/>
              <a:gd name="connsiteY464" fmla="*/ 955070 h 3646227"/>
              <a:gd name="connsiteX465" fmla="*/ 2296235 w 3461314"/>
              <a:gd name="connsiteY465" fmla="*/ 964595 h 3646227"/>
              <a:gd name="connsiteX466" fmla="*/ 2302449 w 3461314"/>
              <a:gd name="connsiteY466" fmla="*/ 969358 h 3646227"/>
              <a:gd name="connsiteX467" fmla="*/ 2309906 w 3461314"/>
              <a:gd name="connsiteY467" fmla="*/ 973823 h 3646227"/>
              <a:gd name="connsiteX468" fmla="*/ 2305867 w 3461314"/>
              <a:gd name="connsiteY468" fmla="*/ 985729 h 3646227"/>
              <a:gd name="connsiteX469" fmla="*/ 2309906 w 3461314"/>
              <a:gd name="connsiteY469" fmla="*/ 989599 h 3646227"/>
              <a:gd name="connsiteX470" fmla="*/ 2319538 w 3461314"/>
              <a:gd name="connsiteY470" fmla="*/ 997040 h 3646227"/>
              <a:gd name="connsiteX471" fmla="*/ 2318606 w 3461314"/>
              <a:gd name="connsiteY471" fmla="*/ 989004 h 3646227"/>
              <a:gd name="connsiteX472" fmla="*/ 2317985 w 3461314"/>
              <a:gd name="connsiteY472" fmla="*/ 978585 h 3646227"/>
              <a:gd name="connsiteX473" fmla="*/ 2316121 w 3461314"/>
              <a:gd name="connsiteY473" fmla="*/ 971442 h 3646227"/>
              <a:gd name="connsiteX474" fmla="*/ 2309596 w 3461314"/>
              <a:gd name="connsiteY474" fmla="*/ 962512 h 3646227"/>
              <a:gd name="connsiteX475" fmla="*/ 2306800 w 3461314"/>
              <a:gd name="connsiteY475" fmla="*/ 953582 h 3646227"/>
              <a:gd name="connsiteX476" fmla="*/ 2312081 w 3461314"/>
              <a:gd name="connsiteY476" fmla="*/ 947331 h 3646227"/>
              <a:gd name="connsiteX477" fmla="*/ 2305246 w 3461314"/>
              <a:gd name="connsiteY477" fmla="*/ 944056 h 3646227"/>
              <a:gd name="connsiteX478" fmla="*/ 2305867 w 3461314"/>
              <a:gd name="connsiteY478" fmla="*/ 929173 h 3646227"/>
              <a:gd name="connsiteX479" fmla="*/ 2301207 w 3461314"/>
              <a:gd name="connsiteY479" fmla="*/ 922029 h 3646227"/>
              <a:gd name="connsiteX480" fmla="*/ 2302138 w 3461314"/>
              <a:gd name="connsiteY480" fmla="*/ 919053 h 3646227"/>
              <a:gd name="connsiteX481" fmla="*/ 2306488 w 3461314"/>
              <a:gd name="connsiteY481" fmla="*/ 908337 h 3646227"/>
              <a:gd name="connsiteX482" fmla="*/ 2298099 w 3461314"/>
              <a:gd name="connsiteY482" fmla="*/ 911909 h 3646227"/>
              <a:gd name="connsiteX483" fmla="*/ 2300274 w 3461314"/>
              <a:gd name="connsiteY483" fmla="*/ 901788 h 3646227"/>
              <a:gd name="connsiteX484" fmla="*/ 2298099 w 3461314"/>
              <a:gd name="connsiteY484" fmla="*/ 894644 h 3646227"/>
              <a:gd name="connsiteX485" fmla="*/ 2299963 w 3461314"/>
              <a:gd name="connsiteY485" fmla="*/ 888989 h 3646227"/>
              <a:gd name="connsiteX486" fmla="*/ 2304313 w 3461314"/>
              <a:gd name="connsiteY486" fmla="*/ 885417 h 3646227"/>
              <a:gd name="connsiteX487" fmla="*/ 2310838 w 3461314"/>
              <a:gd name="connsiteY487" fmla="*/ 883333 h 3646227"/>
              <a:gd name="connsiteX488" fmla="*/ 2302449 w 3461314"/>
              <a:gd name="connsiteY488" fmla="*/ 876785 h 3646227"/>
              <a:gd name="connsiteX489" fmla="*/ 2300274 w 3461314"/>
              <a:gd name="connsiteY489" fmla="*/ 858627 h 3646227"/>
              <a:gd name="connsiteX490" fmla="*/ 2306488 w 3461314"/>
              <a:gd name="connsiteY490" fmla="*/ 867260 h 3646227"/>
              <a:gd name="connsiteX491" fmla="*/ 2306488 w 3461314"/>
              <a:gd name="connsiteY491" fmla="*/ 863092 h 3646227"/>
              <a:gd name="connsiteX492" fmla="*/ 2305246 w 3461314"/>
              <a:gd name="connsiteY492" fmla="*/ 852376 h 3646227"/>
              <a:gd name="connsiteX493" fmla="*/ 2304314 w 3461314"/>
              <a:gd name="connsiteY493" fmla="*/ 845232 h 3646227"/>
              <a:gd name="connsiteX494" fmla="*/ 2305557 w 3461314"/>
              <a:gd name="connsiteY494" fmla="*/ 839279 h 3646227"/>
              <a:gd name="connsiteX495" fmla="*/ 2315499 w 3461314"/>
              <a:gd name="connsiteY495" fmla="*/ 847614 h 3646227"/>
              <a:gd name="connsiteX496" fmla="*/ 2309596 w 3461314"/>
              <a:gd name="connsiteY496" fmla="*/ 837791 h 3646227"/>
              <a:gd name="connsiteX497" fmla="*/ 2304625 w 3461314"/>
              <a:gd name="connsiteY497" fmla="*/ 827968 h 3646227"/>
              <a:gd name="connsiteX498" fmla="*/ 2305867 w 3461314"/>
              <a:gd name="connsiteY498" fmla="*/ 821419 h 3646227"/>
              <a:gd name="connsiteX499" fmla="*/ 2303692 w 3461314"/>
              <a:gd name="connsiteY499" fmla="*/ 818443 h 3646227"/>
              <a:gd name="connsiteX500" fmla="*/ 1625115 w 3461314"/>
              <a:gd name="connsiteY500" fmla="*/ 827373 h 3646227"/>
              <a:gd name="connsiteX501" fmla="*/ 1628532 w 3461314"/>
              <a:gd name="connsiteY501" fmla="*/ 832136 h 3646227"/>
              <a:gd name="connsiteX502" fmla="*/ 1629154 w 3461314"/>
              <a:gd name="connsiteY502" fmla="*/ 838684 h 3646227"/>
              <a:gd name="connsiteX503" fmla="*/ 1625425 w 3461314"/>
              <a:gd name="connsiteY503" fmla="*/ 840173 h 3646227"/>
              <a:gd name="connsiteX504" fmla="*/ 1636300 w 3461314"/>
              <a:gd name="connsiteY504" fmla="*/ 845233 h 3646227"/>
              <a:gd name="connsiteX505" fmla="*/ 1646864 w 3461314"/>
              <a:gd name="connsiteY505" fmla="*/ 859521 h 3646227"/>
              <a:gd name="connsiteX506" fmla="*/ 1646554 w 3461314"/>
              <a:gd name="connsiteY506" fmla="*/ 868748 h 3646227"/>
              <a:gd name="connsiteX507" fmla="*/ 1645932 w 3461314"/>
              <a:gd name="connsiteY507" fmla="*/ 875892 h 3646227"/>
              <a:gd name="connsiteX508" fmla="*/ 1654010 w 3461314"/>
              <a:gd name="connsiteY508" fmla="*/ 878274 h 3646227"/>
              <a:gd name="connsiteX509" fmla="*/ 1648107 w 3461314"/>
              <a:gd name="connsiteY509" fmla="*/ 845828 h 3646227"/>
              <a:gd name="connsiteX510" fmla="*/ 1663021 w 3461314"/>
              <a:gd name="connsiteY510" fmla="*/ 845828 h 3646227"/>
              <a:gd name="connsiteX511" fmla="*/ 1657428 w 3461314"/>
              <a:gd name="connsiteY511" fmla="*/ 836601 h 3646227"/>
              <a:gd name="connsiteX512" fmla="*/ 1647175 w 3461314"/>
              <a:gd name="connsiteY512" fmla="*/ 834219 h 3646227"/>
              <a:gd name="connsiteX513" fmla="*/ 1633194 w 3461314"/>
              <a:gd name="connsiteY513" fmla="*/ 828564 h 3646227"/>
              <a:gd name="connsiteX514" fmla="*/ 1625115 w 3461314"/>
              <a:gd name="connsiteY514" fmla="*/ 827373 h 3646227"/>
              <a:gd name="connsiteX515" fmla="*/ 2596374 w 3461314"/>
              <a:gd name="connsiteY515" fmla="*/ 833326 h 3646227"/>
              <a:gd name="connsiteX516" fmla="*/ 2594199 w 3461314"/>
              <a:gd name="connsiteY516" fmla="*/ 833922 h 3646227"/>
              <a:gd name="connsiteX517" fmla="*/ 2590471 w 3461314"/>
              <a:gd name="connsiteY517" fmla="*/ 846424 h 3646227"/>
              <a:gd name="connsiteX518" fmla="*/ 2586743 w 3461314"/>
              <a:gd name="connsiteY518" fmla="*/ 858925 h 3646227"/>
              <a:gd name="connsiteX519" fmla="*/ 2592335 w 3461314"/>
              <a:gd name="connsiteY519" fmla="*/ 860711 h 3646227"/>
              <a:gd name="connsiteX520" fmla="*/ 2559711 w 3461314"/>
              <a:gd name="connsiteY520" fmla="*/ 908040 h 3646227"/>
              <a:gd name="connsiteX521" fmla="*/ 2572761 w 3461314"/>
              <a:gd name="connsiteY521" fmla="*/ 916077 h 3646227"/>
              <a:gd name="connsiteX522" fmla="*/ 2562508 w 3461314"/>
              <a:gd name="connsiteY522" fmla="*/ 913398 h 3646227"/>
              <a:gd name="connsiteX523" fmla="*/ 2614706 w 3461314"/>
              <a:gd name="connsiteY523" fmla="*/ 944652 h 3646227"/>
              <a:gd name="connsiteX524" fmla="*/ 2618434 w 3461314"/>
              <a:gd name="connsiteY524" fmla="*/ 960726 h 3646227"/>
              <a:gd name="connsiteX525" fmla="*/ 2638941 w 3461314"/>
              <a:gd name="connsiteY525" fmla="*/ 975014 h 3646227"/>
              <a:gd name="connsiteX526" fmla="*/ 2662243 w 3461314"/>
              <a:gd name="connsiteY526" fmla="*/ 1007162 h 3646227"/>
              <a:gd name="connsiteX527" fmla="*/ 2673429 w 3461314"/>
              <a:gd name="connsiteY527" fmla="*/ 1011627 h 3646227"/>
              <a:gd name="connsiteX528" fmla="*/ 2679954 w 3461314"/>
              <a:gd name="connsiteY528" fmla="*/ 1024128 h 3646227"/>
              <a:gd name="connsiteX529" fmla="*/ 2677157 w 3461314"/>
              <a:gd name="connsiteY529" fmla="*/ 1035737 h 3646227"/>
              <a:gd name="connsiteX530" fmla="*/ 2705121 w 3461314"/>
              <a:gd name="connsiteY530" fmla="*/ 1028593 h 3646227"/>
              <a:gd name="connsiteX531" fmla="*/ 2705121 w 3461314"/>
              <a:gd name="connsiteY531" fmla="*/ 987516 h 3646227"/>
              <a:gd name="connsiteX532" fmla="*/ 2754522 w 3461314"/>
              <a:gd name="connsiteY532" fmla="*/ 979479 h 3646227"/>
              <a:gd name="connsiteX533" fmla="*/ 2753591 w 3461314"/>
              <a:gd name="connsiteY533" fmla="*/ 959833 h 3646227"/>
              <a:gd name="connsiteX534" fmla="*/ 2752659 w 3461314"/>
              <a:gd name="connsiteY534" fmla="*/ 951796 h 3646227"/>
              <a:gd name="connsiteX535" fmla="*/ 2742406 w 3461314"/>
              <a:gd name="connsiteY535" fmla="*/ 941973 h 3646227"/>
              <a:gd name="connsiteX536" fmla="*/ 2754524 w 3461314"/>
              <a:gd name="connsiteY536" fmla="*/ 940187 h 3646227"/>
              <a:gd name="connsiteX537" fmla="*/ 2757320 w 3461314"/>
              <a:gd name="connsiteY537" fmla="*/ 918756 h 3646227"/>
              <a:gd name="connsiteX538" fmla="*/ 2746134 w 3461314"/>
              <a:gd name="connsiteY538" fmla="*/ 914291 h 3646227"/>
              <a:gd name="connsiteX539" fmla="*/ 2741473 w 3461314"/>
              <a:gd name="connsiteY539" fmla="*/ 900896 h 3646227"/>
              <a:gd name="connsiteX540" fmla="*/ 2718170 w 3461314"/>
              <a:gd name="connsiteY540" fmla="*/ 879464 h 3646227"/>
              <a:gd name="connsiteX541" fmla="*/ 2659447 w 3461314"/>
              <a:gd name="connsiteY541" fmla="*/ 861604 h 3646227"/>
              <a:gd name="connsiteX542" fmla="*/ 2630552 w 3461314"/>
              <a:gd name="connsiteY542" fmla="*/ 841066 h 3646227"/>
              <a:gd name="connsiteX543" fmla="*/ 2600724 w 3461314"/>
              <a:gd name="connsiteY543" fmla="*/ 835708 h 3646227"/>
              <a:gd name="connsiteX544" fmla="*/ 2596374 w 3461314"/>
              <a:gd name="connsiteY544" fmla="*/ 833326 h 3646227"/>
              <a:gd name="connsiteX545" fmla="*/ 2346569 w 3461314"/>
              <a:gd name="connsiteY545" fmla="*/ 866665 h 3646227"/>
              <a:gd name="connsiteX546" fmla="*/ 2347190 w 3461314"/>
              <a:gd name="connsiteY546" fmla="*/ 872023 h 3646227"/>
              <a:gd name="connsiteX547" fmla="*/ 2360550 w 3461314"/>
              <a:gd name="connsiteY547" fmla="*/ 878869 h 3646227"/>
              <a:gd name="connsiteX548" fmla="*/ 2361793 w 3461314"/>
              <a:gd name="connsiteY548" fmla="*/ 886906 h 3646227"/>
              <a:gd name="connsiteX549" fmla="*/ 2356511 w 3461314"/>
              <a:gd name="connsiteY549" fmla="*/ 886906 h 3646227"/>
              <a:gd name="connsiteX550" fmla="*/ 2348122 w 3461314"/>
              <a:gd name="connsiteY550" fmla="*/ 878274 h 3646227"/>
              <a:gd name="connsiteX551" fmla="*/ 2347190 w 3461314"/>
              <a:gd name="connsiteY551" fmla="*/ 884524 h 3646227"/>
              <a:gd name="connsiteX552" fmla="*/ 2340355 w 3461314"/>
              <a:gd name="connsiteY552" fmla="*/ 889287 h 3646227"/>
              <a:gd name="connsiteX553" fmla="*/ 2336626 w 3461314"/>
              <a:gd name="connsiteY553" fmla="*/ 883929 h 3646227"/>
              <a:gd name="connsiteX554" fmla="*/ 2343462 w 3461314"/>
              <a:gd name="connsiteY554" fmla="*/ 895538 h 3646227"/>
              <a:gd name="connsiteX555" fmla="*/ 2357444 w 3461314"/>
              <a:gd name="connsiteY555" fmla="*/ 904468 h 3646227"/>
              <a:gd name="connsiteX556" fmla="*/ 2371425 w 3461314"/>
              <a:gd name="connsiteY556" fmla="*/ 917565 h 3646227"/>
              <a:gd name="connsiteX557" fmla="*/ 2377018 w 3461314"/>
              <a:gd name="connsiteY557" fmla="*/ 914886 h 3646227"/>
              <a:gd name="connsiteX558" fmla="*/ 2366765 w 3461314"/>
              <a:gd name="connsiteY558" fmla="*/ 906551 h 3646227"/>
              <a:gd name="connsiteX559" fmla="*/ 2376396 w 3461314"/>
              <a:gd name="connsiteY559" fmla="*/ 904170 h 3646227"/>
              <a:gd name="connsiteX560" fmla="*/ 2381057 w 3461314"/>
              <a:gd name="connsiteY560" fmla="*/ 899705 h 3646227"/>
              <a:gd name="connsiteX561" fmla="*/ 2368318 w 3461314"/>
              <a:gd name="connsiteY561" fmla="*/ 894347 h 3646227"/>
              <a:gd name="connsiteX562" fmla="*/ 2369250 w 3461314"/>
              <a:gd name="connsiteY562" fmla="*/ 882441 h 3646227"/>
              <a:gd name="connsiteX563" fmla="*/ 2362725 w 3461314"/>
              <a:gd name="connsiteY563" fmla="*/ 874106 h 3646227"/>
              <a:gd name="connsiteX564" fmla="*/ 2351540 w 3461314"/>
              <a:gd name="connsiteY564" fmla="*/ 869939 h 3646227"/>
              <a:gd name="connsiteX565" fmla="*/ 2346569 w 3461314"/>
              <a:gd name="connsiteY565" fmla="*/ 866665 h 3646227"/>
              <a:gd name="connsiteX566" fmla="*/ 2195877 w 3461314"/>
              <a:gd name="connsiteY566" fmla="*/ 878274 h 3646227"/>
              <a:gd name="connsiteX567" fmla="*/ 2194324 w 3461314"/>
              <a:gd name="connsiteY567" fmla="*/ 880060 h 3646227"/>
              <a:gd name="connsiteX568" fmla="*/ 2194945 w 3461314"/>
              <a:gd name="connsiteY568" fmla="*/ 889287 h 3646227"/>
              <a:gd name="connsiteX569" fmla="*/ 2187799 w 3461314"/>
              <a:gd name="connsiteY569" fmla="*/ 889287 h 3646227"/>
              <a:gd name="connsiteX570" fmla="*/ 2184381 w 3461314"/>
              <a:gd name="connsiteY570" fmla="*/ 891371 h 3646227"/>
              <a:gd name="connsiteX571" fmla="*/ 2180653 w 3461314"/>
              <a:gd name="connsiteY571" fmla="*/ 885417 h 3646227"/>
              <a:gd name="connsiteX572" fmla="*/ 2180653 w 3461314"/>
              <a:gd name="connsiteY572" fmla="*/ 891966 h 3646227"/>
              <a:gd name="connsiteX573" fmla="*/ 2189042 w 3461314"/>
              <a:gd name="connsiteY573" fmla="*/ 897622 h 3646227"/>
              <a:gd name="connsiteX574" fmla="*/ 2203024 w 3461314"/>
              <a:gd name="connsiteY574" fmla="*/ 899705 h 3646227"/>
              <a:gd name="connsiteX575" fmla="*/ 2200227 w 3461314"/>
              <a:gd name="connsiteY575" fmla="*/ 917565 h 3646227"/>
              <a:gd name="connsiteX576" fmla="*/ 2192149 w 3461314"/>
              <a:gd name="connsiteY576" fmla="*/ 921732 h 3646227"/>
              <a:gd name="connsiteX577" fmla="*/ 2191839 w 3461314"/>
              <a:gd name="connsiteY577" fmla="*/ 925007 h 3646227"/>
              <a:gd name="connsiteX578" fmla="*/ 2190285 w 3461314"/>
              <a:gd name="connsiteY578" fmla="*/ 929769 h 3646227"/>
              <a:gd name="connsiteX579" fmla="*/ 2191217 w 3461314"/>
              <a:gd name="connsiteY579" fmla="*/ 936318 h 3646227"/>
              <a:gd name="connsiteX580" fmla="*/ 2192770 w 3461314"/>
              <a:gd name="connsiteY580" fmla="*/ 942271 h 3646227"/>
              <a:gd name="connsiteX581" fmla="*/ 2191217 w 3461314"/>
              <a:gd name="connsiteY581" fmla="*/ 946141 h 3646227"/>
              <a:gd name="connsiteX582" fmla="*/ 2192148 w 3461314"/>
              <a:gd name="connsiteY582" fmla="*/ 950010 h 3646227"/>
              <a:gd name="connsiteX583" fmla="*/ 2194013 w 3461314"/>
              <a:gd name="connsiteY583" fmla="*/ 956559 h 3646227"/>
              <a:gd name="connsiteX584" fmla="*/ 2204887 w 3461314"/>
              <a:gd name="connsiteY584" fmla="*/ 957154 h 3646227"/>
              <a:gd name="connsiteX585" fmla="*/ 2197741 w 3461314"/>
              <a:gd name="connsiteY585" fmla="*/ 931853 h 3646227"/>
              <a:gd name="connsiteX586" fmla="*/ 2208305 w 3461314"/>
              <a:gd name="connsiteY586" fmla="*/ 912505 h 3646227"/>
              <a:gd name="connsiteX587" fmla="*/ 2212344 w 3461314"/>
              <a:gd name="connsiteY587" fmla="*/ 904766 h 3646227"/>
              <a:gd name="connsiteX588" fmla="*/ 2214519 w 3461314"/>
              <a:gd name="connsiteY588" fmla="*/ 901491 h 3646227"/>
              <a:gd name="connsiteX589" fmla="*/ 2228501 w 3461314"/>
              <a:gd name="connsiteY589" fmla="*/ 899705 h 3646227"/>
              <a:gd name="connsiteX590" fmla="*/ 2228811 w 3461314"/>
              <a:gd name="connsiteY590" fmla="*/ 899110 h 3646227"/>
              <a:gd name="connsiteX591" fmla="*/ 2221043 w 3461314"/>
              <a:gd name="connsiteY591" fmla="*/ 898217 h 3646227"/>
              <a:gd name="connsiteX592" fmla="*/ 2220733 w 3461314"/>
              <a:gd name="connsiteY592" fmla="*/ 891967 h 3646227"/>
              <a:gd name="connsiteX593" fmla="*/ 2216383 w 3461314"/>
              <a:gd name="connsiteY593" fmla="*/ 890180 h 3646227"/>
              <a:gd name="connsiteX594" fmla="*/ 2209859 w 3461314"/>
              <a:gd name="connsiteY594" fmla="*/ 897622 h 3646227"/>
              <a:gd name="connsiteX595" fmla="*/ 2208305 w 3461314"/>
              <a:gd name="connsiteY595" fmla="*/ 891371 h 3646227"/>
              <a:gd name="connsiteX596" fmla="*/ 2203644 w 3461314"/>
              <a:gd name="connsiteY596" fmla="*/ 888097 h 3646227"/>
              <a:gd name="connsiteX597" fmla="*/ 2196498 w 3461314"/>
              <a:gd name="connsiteY597" fmla="*/ 886311 h 3646227"/>
              <a:gd name="connsiteX598" fmla="*/ 2195877 w 3461314"/>
              <a:gd name="connsiteY598" fmla="*/ 878274 h 3646227"/>
              <a:gd name="connsiteX599" fmla="*/ 2332276 w 3461314"/>
              <a:gd name="connsiteY599" fmla="*/ 894943 h 3646227"/>
              <a:gd name="connsiteX600" fmla="*/ 2331345 w 3461314"/>
              <a:gd name="connsiteY600" fmla="*/ 902384 h 3646227"/>
              <a:gd name="connsiteX601" fmla="*/ 2323266 w 3461314"/>
              <a:gd name="connsiteY601" fmla="*/ 904766 h 3646227"/>
              <a:gd name="connsiteX602" fmla="*/ 2317984 w 3461314"/>
              <a:gd name="connsiteY602" fmla="*/ 904170 h 3646227"/>
              <a:gd name="connsiteX603" fmla="*/ 2320470 w 3461314"/>
              <a:gd name="connsiteY603" fmla="*/ 913695 h 3646227"/>
              <a:gd name="connsiteX604" fmla="*/ 2324820 w 3461314"/>
              <a:gd name="connsiteY604" fmla="*/ 912505 h 3646227"/>
              <a:gd name="connsiteX605" fmla="*/ 2335073 w 3461314"/>
              <a:gd name="connsiteY605" fmla="*/ 907444 h 3646227"/>
              <a:gd name="connsiteX606" fmla="*/ 2341598 w 3461314"/>
              <a:gd name="connsiteY606" fmla="*/ 913695 h 3646227"/>
              <a:gd name="connsiteX607" fmla="*/ 2356201 w 3461314"/>
              <a:gd name="connsiteY607" fmla="*/ 916970 h 3646227"/>
              <a:gd name="connsiteX608" fmla="*/ 2353094 w 3461314"/>
              <a:gd name="connsiteY608" fmla="*/ 906551 h 3646227"/>
              <a:gd name="connsiteX609" fmla="*/ 2349987 w 3461314"/>
              <a:gd name="connsiteY609" fmla="*/ 902682 h 3646227"/>
              <a:gd name="connsiteX610" fmla="*/ 2342841 w 3461314"/>
              <a:gd name="connsiteY610" fmla="*/ 908933 h 3646227"/>
              <a:gd name="connsiteX611" fmla="*/ 2335384 w 3461314"/>
              <a:gd name="connsiteY611" fmla="*/ 899110 h 3646227"/>
              <a:gd name="connsiteX612" fmla="*/ 2332277 w 3461314"/>
              <a:gd name="connsiteY612" fmla="*/ 894943 h 3646227"/>
              <a:gd name="connsiteX613" fmla="*/ 2331344 w 3461314"/>
              <a:gd name="connsiteY613" fmla="*/ 915779 h 3646227"/>
              <a:gd name="connsiteX614" fmla="*/ 2330723 w 3461314"/>
              <a:gd name="connsiteY614" fmla="*/ 917863 h 3646227"/>
              <a:gd name="connsiteX615" fmla="*/ 2319227 w 3461314"/>
              <a:gd name="connsiteY615" fmla="*/ 918458 h 3646227"/>
              <a:gd name="connsiteX616" fmla="*/ 2329791 w 3461314"/>
              <a:gd name="connsiteY616" fmla="*/ 928579 h 3646227"/>
              <a:gd name="connsiteX617" fmla="*/ 2335073 w 3461314"/>
              <a:gd name="connsiteY617" fmla="*/ 923518 h 3646227"/>
              <a:gd name="connsiteX618" fmla="*/ 2331344 w 3461314"/>
              <a:gd name="connsiteY618" fmla="*/ 915779 h 3646227"/>
              <a:gd name="connsiteX619" fmla="*/ 1672963 w 3461314"/>
              <a:gd name="connsiteY619" fmla="*/ 1082173 h 3646227"/>
              <a:gd name="connsiteX620" fmla="*/ 1670478 w 3461314"/>
              <a:gd name="connsiteY620" fmla="*/ 1083959 h 3646227"/>
              <a:gd name="connsiteX621" fmla="*/ 1673274 w 3461314"/>
              <a:gd name="connsiteY621" fmla="*/ 1096758 h 3646227"/>
              <a:gd name="connsiteX622" fmla="*/ 1671409 w 3461314"/>
              <a:gd name="connsiteY622" fmla="*/ 1105093 h 3646227"/>
              <a:gd name="connsiteX623" fmla="*/ 1678866 w 3461314"/>
              <a:gd name="connsiteY623" fmla="*/ 1112534 h 3646227"/>
              <a:gd name="connsiteX624" fmla="*/ 1684148 w 3461314"/>
              <a:gd name="connsiteY624" fmla="*/ 1121464 h 3646227"/>
              <a:gd name="connsiteX625" fmla="*/ 1689430 w 3461314"/>
              <a:gd name="connsiteY625" fmla="*/ 1120273 h 3646227"/>
              <a:gd name="connsiteX626" fmla="*/ 1695955 w 3461314"/>
              <a:gd name="connsiteY626" fmla="*/ 1116106 h 3646227"/>
              <a:gd name="connsiteX627" fmla="*/ 1697509 w 3461314"/>
              <a:gd name="connsiteY627" fmla="*/ 1123548 h 3646227"/>
              <a:gd name="connsiteX628" fmla="*/ 1701237 w 3461314"/>
              <a:gd name="connsiteY628" fmla="*/ 1125036 h 3646227"/>
              <a:gd name="connsiteX629" fmla="*/ 1702791 w 3461314"/>
              <a:gd name="connsiteY629" fmla="*/ 1114023 h 3646227"/>
              <a:gd name="connsiteX630" fmla="*/ 1703412 w 3461314"/>
              <a:gd name="connsiteY630" fmla="*/ 1106581 h 3646227"/>
              <a:gd name="connsiteX631" fmla="*/ 1693780 w 3461314"/>
              <a:gd name="connsiteY631" fmla="*/ 1110748 h 3646227"/>
              <a:gd name="connsiteX632" fmla="*/ 1678866 w 3461314"/>
              <a:gd name="connsiteY632" fmla="*/ 1101521 h 3646227"/>
              <a:gd name="connsiteX633" fmla="*/ 1675759 w 3461314"/>
              <a:gd name="connsiteY633" fmla="*/ 1088721 h 3646227"/>
              <a:gd name="connsiteX634" fmla="*/ 1672963 w 3461314"/>
              <a:gd name="connsiteY634" fmla="*/ 1082173 h 3646227"/>
              <a:gd name="connsiteX635" fmla="*/ 1801284 w 3461314"/>
              <a:gd name="connsiteY635" fmla="*/ 1285774 h 3646227"/>
              <a:gd name="connsiteX636" fmla="*/ 1792895 w 3461314"/>
              <a:gd name="connsiteY636" fmla="*/ 1287560 h 3646227"/>
              <a:gd name="connsiteX637" fmla="*/ 1774252 w 3461314"/>
              <a:gd name="connsiteY637" fmla="*/ 1288751 h 3646227"/>
              <a:gd name="connsiteX638" fmla="*/ 1767727 w 3461314"/>
              <a:gd name="connsiteY638" fmla="*/ 1291430 h 3646227"/>
              <a:gd name="connsiteX639" fmla="*/ 1761203 w 3461314"/>
              <a:gd name="connsiteY639" fmla="*/ 1288155 h 3646227"/>
              <a:gd name="connsiteX640" fmla="*/ 1752503 w 3461314"/>
              <a:gd name="connsiteY640" fmla="*/ 1287560 h 3646227"/>
              <a:gd name="connsiteX641" fmla="*/ 1744736 w 3461314"/>
              <a:gd name="connsiteY641" fmla="*/ 1290537 h 3646227"/>
              <a:gd name="connsiteX642" fmla="*/ 1730443 w 3461314"/>
              <a:gd name="connsiteY642" fmla="*/ 1292620 h 3646227"/>
              <a:gd name="connsiteX643" fmla="*/ 1738211 w 3461314"/>
              <a:gd name="connsiteY643" fmla="*/ 1294109 h 3646227"/>
              <a:gd name="connsiteX644" fmla="*/ 1745668 w 3461314"/>
              <a:gd name="connsiteY644" fmla="*/ 1295001 h 3646227"/>
              <a:gd name="connsiteX645" fmla="*/ 1750639 w 3461314"/>
              <a:gd name="connsiteY645" fmla="*/ 1296489 h 3646227"/>
              <a:gd name="connsiteX646" fmla="*/ 1755921 w 3461314"/>
              <a:gd name="connsiteY646" fmla="*/ 1300359 h 3646227"/>
              <a:gd name="connsiteX647" fmla="*/ 1764310 w 3461314"/>
              <a:gd name="connsiteY647" fmla="*/ 1306610 h 3646227"/>
              <a:gd name="connsiteX648" fmla="*/ 1773942 w 3461314"/>
              <a:gd name="connsiteY648" fmla="*/ 1298871 h 3646227"/>
              <a:gd name="connsiteX649" fmla="*/ 1801905 w 3461314"/>
              <a:gd name="connsiteY649" fmla="*/ 1286666 h 3646227"/>
              <a:gd name="connsiteX650" fmla="*/ 1801284 w 3461314"/>
              <a:gd name="connsiteY650" fmla="*/ 1285774 h 3646227"/>
              <a:gd name="connsiteX651" fmla="*/ 1630396 w 3461314"/>
              <a:gd name="connsiteY651" fmla="*/ 1286369 h 3646227"/>
              <a:gd name="connsiteX652" fmla="*/ 1620765 w 3461314"/>
              <a:gd name="connsiteY652" fmla="*/ 1289941 h 3646227"/>
              <a:gd name="connsiteX653" fmla="*/ 1599947 w 3461314"/>
              <a:gd name="connsiteY653" fmla="*/ 1299764 h 3646227"/>
              <a:gd name="connsiteX654" fmla="*/ 1606162 w 3461314"/>
              <a:gd name="connsiteY654" fmla="*/ 1332507 h 3646227"/>
              <a:gd name="connsiteX655" fmla="*/ 1595287 w 3461314"/>
              <a:gd name="connsiteY655" fmla="*/ 1333995 h 3646227"/>
              <a:gd name="connsiteX656" fmla="*/ 1577266 w 3461314"/>
              <a:gd name="connsiteY656" fmla="*/ 1326554 h 3646227"/>
              <a:gd name="connsiteX657" fmla="*/ 1563906 w 3461314"/>
              <a:gd name="connsiteY657" fmla="*/ 1354832 h 3646227"/>
              <a:gd name="connsiteX658" fmla="*/ 1561110 w 3461314"/>
              <a:gd name="connsiteY658" fmla="*/ 1361083 h 3646227"/>
              <a:gd name="connsiteX659" fmla="*/ 1564838 w 3461314"/>
              <a:gd name="connsiteY659" fmla="*/ 1372394 h 3646227"/>
              <a:gd name="connsiteX660" fmla="*/ 1571984 w 3461314"/>
              <a:gd name="connsiteY660" fmla="*/ 1377454 h 3646227"/>
              <a:gd name="connsiteX661" fmla="*/ 1551167 w 3461314"/>
              <a:gd name="connsiteY661" fmla="*/ 1406923 h 3646227"/>
              <a:gd name="connsiteX662" fmla="*/ 1569809 w 3461314"/>
              <a:gd name="connsiteY662" fmla="*/ 1408113 h 3646227"/>
              <a:gd name="connsiteX663" fmla="*/ 1586277 w 3461314"/>
              <a:gd name="connsiteY663" fmla="*/ 1392040 h 3646227"/>
              <a:gd name="connsiteX664" fmla="*/ 1594666 w 3461314"/>
              <a:gd name="connsiteY664" fmla="*/ 1379835 h 3646227"/>
              <a:gd name="connsiteX665" fmla="*/ 1606472 w 3461314"/>
              <a:gd name="connsiteY665" fmla="*/ 1378645 h 3646227"/>
              <a:gd name="connsiteX666" fmla="*/ 1608647 w 3461314"/>
              <a:gd name="connsiteY666" fmla="*/ 1390551 h 3646227"/>
              <a:gd name="connsiteX667" fmla="*/ 1621075 w 3461314"/>
              <a:gd name="connsiteY667" fmla="*/ 1372691 h 3646227"/>
              <a:gd name="connsiteX668" fmla="*/ 1658360 w 3461314"/>
              <a:gd name="connsiteY668" fmla="*/ 1342032 h 3646227"/>
              <a:gd name="connsiteX669" fmla="*/ 1654632 w 3461314"/>
              <a:gd name="connsiteY669" fmla="*/ 1331912 h 3646227"/>
              <a:gd name="connsiteX670" fmla="*/ 1656185 w 3461314"/>
              <a:gd name="connsiteY670" fmla="*/ 1330423 h 3646227"/>
              <a:gd name="connsiteX671" fmla="*/ 1659292 w 3461314"/>
              <a:gd name="connsiteY671" fmla="*/ 1328340 h 3646227"/>
              <a:gd name="connsiteX672" fmla="*/ 1659602 w 3461314"/>
              <a:gd name="connsiteY672" fmla="*/ 1328042 h 3646227"/>
              <a:gd name="connsiteX673" fmla="*/ 1659602 w 3461314"/>
              <a:gd name="connsiteY673" fmla="*/ 1319113 h 3646227"/>
              <a:gd name="connsiteX674" fmla="*/ 1658359 w 3461314"/>
              <a:gd name="connsiteY674" fmla="*/ 1322387 h 3646227"/>
              <a:gd name="connsiteX675" fmla="*/ 1654010 w 3461314"/>
              <a:gd name="connsiteY675" fmla="*/ 1325364 h 3646227"/>
              <a:gd name="connsiteX676" fmla="*/ 1658359 w 3461314"/>
              <a:gd name="connsiteY676" fmla="*/ 1290835 h 3646227"/>
              <a:gd name="connsiteX677" fmla="*/ 1634746 w 3461314"/>
              <a:gd name="connsiteY677" fmla="*/ 1287560 h 3646227"/>
              <a:gd name="connsiteX678" fmla="*/ 1632571 w 3461314"/>
              <a:gd name="connsiteY678" fmla="*/ 1286370 h 3646227"/>
              <a:gd name="connsiteX679" fmla="*/ 1630396 w 3461314"/>
              <a:gd name="connsiteY679" fmla="*/ 1286370 h 3646227"/>
              <a:gd name="connsiteX680" fmla="*/ 1714287 w 3461314"/>
              <a:gd name="connsiteY680" fmla="*/ 1347986 h 3646227"/>
              <a:gd name="connsiteX681" fmla="*/ 1704344 w 3461314"/>
              <a:gd name="connsiteY681" fmla="*/ 1360785 h 3646227"/>
              <a:gd name="connsiteX682" fmla="*/ 1691916 w 3461314"/>
              <a:gd name="connsiteY682" fmla="*/ 1381324 h 3646227"/>
              <a:gd name="connsiteX683" fmla="*/ 1672031 w 3461314"/>
              <a:gd name="connsiteY683" fmla="*/ 1442345 h 3646227"/>
              <a:gd name="connsiteX684" fmla="*/ 1678866 w 3461314"/>
              <a:gd name="connsiteY684" fmla="*/ 1470920 h 3646227"/>
              <a:gd name="connsiteX685" fmla="*/ 1698130 w 3461314"/>
              <a:gd name="connsiteY685" fmla="*/ 1428057 h 3646227"/>
              <a:gd name="connsiteX686" fmla="*/ 1703101 w 3461314"/>
              <a:gd name="connsiteY686" fmla="*/ 1401267 h 3646227"/>
              <a:gd name="connsiteX687" fmla="*/ 1722676 w 3461314"/>
              <a:gd name="connsiteY687" fmla="*/ 1379538 h 3646227"/>
              <a:gd name="connsiteX688" fmla="*/ 1714287 w 3461314"/>
              <a:gd name="connsiteY688" fmla="*/ 1347986 h 3646227"/>
              <a:gd name="connsiteX689" fmla="*/ 467743 w 3461314"/>
              <a:gd name="connsiteY689" fmla="*/ 1424783 h 3646227"/>
              <a:gd name="connsiteX690" fmla="*/ 455937 w 3461314"/>
              <a:gd name="connsiteY690" fmla="*/ 1433712 h 3646227"/>
              <a:gd name="connsiteX691" fmla="*/ 452519 w 3461314"/>
              <a:gd name="connsiteY691" fmla="*/ 1442047 h 3646227"/>
              <a:gd name="connsiteX692" fmla="*/ 467743 w 3461314"/>
              <a:gd name="connsiteY692" fmla="*/ 1424783 h 3646227"/>
              <a:gd name="connsiteX693" fmla="*/ 416478 w 3461314"/>
              <a:gd name="connsiteY693" fmla="*/ 1552182 h 3646227"/>
              <a:gd name="connsiteX694" fmla="*/ 417720 w 3461314"/>
              <a:gd name="connsiteY694" fmla="*/ 1567065 h 3646227"/>
              <a:gd name="connsiteX695" fmla="*/ 416478 w 3461314"/>
              <a:gd name="connsiteY695" fmla="*/ 1575698 h 3646227"/>
              <a:gd name="connsiteX696" fmla="*/ 418652 w 3461314"/>
              <a:gd name="connsiteY696" fmla="*/ 1574805 h 3646227"/>
              <a:gd name="connsiteX697" fmla="*/ 422381 w 3461314"/>
              <a:gd name="connsiteY697" fmla="*/ 1573913 h 3646227"/>
              <a:gd name="connsiteX698" fmla="*/ 418652 w 3461314"/>
              <a:gd name="connsiteY698" fmla="*/ 1566173 h 3646227"/>
              <a:gd name="connsiteX699" fmla="*/ 418652 w 3461314"/>
              <a:gd name="connsiteY699" fmla="*/ 1565876 h 3646227"/>
              <a:gd name="connsiteX700" fmla="*/ 416478 w 3461314"/>
              <a:gd name="connsiteY700" fmla="*/ 1552184 h 3646227"/>
              <a:gd name="connsiteX701" fmla="*/ 246523 w 3461314"/>
              <a:gd name="connsiteY701" fmla="*/ 1699228 h 3646227"/>
              <a:gd name="connsiteX702" fmla="*/ 241240 w 3461314"/>
              <a:gd name="connsiteY702" fmla="*/ 1705181 h 3646227"/>
              <a:gd name="connsiteX703" fmla="*/ 241551 w 3461314"/>
              <a:gd name="connsiteY703" fmla="*/ 1714111 h 3646227"/>
              <a:gd name="connsiteX704" fmla="*/ 233162 w 3461314"/>
              <a:gd name="connsiteY704" fmla="*/ 1722743 h 3646227"/>
              <a:gd name="connsiteX705" fmla="*/ 239686 w 3461314"/>
              <a:gd name="connsiteY705" fmla="*/ 1727208 h 3646227"/>
              <a:gd name="connsiteX706" fmla="*/ 247143 w 3461314"/>
              <a:gd name="connsiteY706" fmla="*/ 1730780 h 3646227"/>
              <a:gd name="connsiteX707" fmla="*/ 250872 w 3461314"/>
              <a:gd name="connsiteY707" fmla="*/ 1726315 h 3646227"/>
              <a:gd name="connsiteX708" fmla="*/ 257086 w 3461314"/>
              <a:gd name="connsiteY708" fmla="*/ 1716195 h 3646227"/>
              <a:gd name="connsiteX709" fmla="*/ 262989 w 3461314"/>
              <a:gd name="connsiteY709" fmla="*/ 1704586 h 3646227"/>
              <a:gd name="connsiteX710" fmla="*/ 249940 w 3461314"/>
              <a:gd name="connsiteY710" fmla="*/ 1705181 h 3646227"/>
              <a:gd name="connsiteX711" fmla="*/ 247454 w 3461314"/>
              <a:gd name="connsiteY711" fmla="*/ 1699525 h 3646227"/>
              <a:gd name="connsiteX712" fmla="*/ 246523 w 3461314"/>
              <a:gd name="connsiteY712" fmla="*/ 1699228 h 3646227"/>
              <a:gd name="connsiteX713" fmla="*/ 142437 w 3461314"/>
              <a:gd name="connsiteY713" fmla="*/ 1703693 h 3646227"/>
              <a:gd name="connsiteX714" fmla="*/ 139019 w 3461314"/>
              <a:gd name="connsiteY714" fmla="*/ 1705478 h 3646227"/>
              <a:gd name="connsiteX715" fmla="*/ 140262 w 3461314"/>
              <a:gd name="connsiteY715" fmla="*/ 1708753 h 3646227"/>
              <a:gd name="connsiteX716" fmla="*/ 147408 w 3461314"/>
              <a:gd name="connsiteY716" fmla="*/ 1711432 h 3646227"/>
              <a:gd name="connsiteX717" fmla="*/ 153933 w 3461314"/>
              <a:gd name="connsiteY717" fmla="*/ 1723636 h 3646227"/>
              <a:gd name="connsiteX718" fmla="*/ 156729 w 3461314"/>
              <a:gd name="connsiteY718" fmla="*/ 1721552 h 3646227"/>
              <a:gd name="connsiteX719" fmla="*/ 153001 w 3461314"/>
              <a:gd name="connsiteY719" fmla="*/ 1712920 h 3646227"/>
              <a:gd name="connsiteX720" fmla="*/ 153001 w 3461314"/>
              <a:gd name="connsiteY720" fmla="*/ 1707860 h 3646227"/>
              <a:gd name="connsiteX721" fmla="*/ 150826 w 3461314"/>
              <a:gd name="connsiteY721" fmla="*/ 1703693 h 3646227"/>
              <a:gd name="connsiteX722" fmla="*/ 149583 w 3461314"/>
              <a:gd name="connsiteY722" fmla="*/ 1704288 h 3646227"/>
              <a:gd name="connsiteX723" fmla="*/ 143680 w 3461314"/>
              <a:gd name="connsiteY723" fmla="*/ 1704585 h 3646227"/>
              <a:gd name="connsiteX724" fmla="*/ 142437 w 3461314"/>
              <a:gd name="connsiteY724" fmla="*/ 1703693 h 3646227"/>
              <a:gd name="connsiteX725" fmla="*/ 23127 w 3461314"/>
              <a:gd name="connsiteY725" fmla="*/ 1768583 h 3646227"/>
              <a:gd name="connsiteX726" fmla="*/ 20952 w 3461314"/>
              <a:gd name="connsiteY726" fmla="*/ 1772453 h 3646227"/>
              <a:gd name="connsiteX727" fmla="*/ 20330 w 3461314"/>
              <a:gd name="connsiteY727" fmla="*/ 1776322 h 3646227"/>
              <a:gd name="connsiteX728" fmla="*/ 13495 w 3461314"/>
              <a:gd name="connsiteY728" fmla="*/ 1776620 h 3646227"/>
              <a:gd name="connsiteX729" fmla="*/ 8213 w 3461314"/>
              <a:gd name="connsiteY729" fmla="*/ 1781382 h 3646227"/>
              <a:gd name="connsiteX730" fmla="*/ 6349 w 3461314"/>
              <a:gd name="connsiteY730" fmla="*/ 1783168 h 3646227"/>
              <a:gd name="connsiteX731" fmla="*/ 4795 w 3461314"/>
              <a:gd name="connsiteY731" fmla="*/ 1785549 h 3646227"/>
              <a:gd name="connsiteX732" fmla="*/ 10388 w 3461314"/>
              <a:gd name="connsiteY732" fmla="*/ 1785847 h 3646227"/>
              <a:gd name="connsiteX733" fmla="*/ 16291 w 3461314"/>
              <a:gd name="connsiteY733" fmla="*/ 1784060 h 3646227"/>
              <a:gd name="connsiteX734" fmla="*/ 21573 w 3461314"/>
              <a:gd name="connsiteY734" fmla="*/ 1778405 h 3646227"/>
              <a:gd name="connsiteX735" fmla="*/ 26234 w 3461314"/>
              <a:gd name="connsiteY735" fmla="*/ 1772452 h 3646227"/>
              <a:gd name="connsiteX736" fmla="*/ 23127 w 3461314"/>
              <a:gd name="connsiteY736" fmla="*/ 1768582 h 3646227"/>
              <a:gd name="connsiteX737" fmla="*/ 8834 w 3461314"/>
              <a:gd name="connsiteY737" fmla="*/ 1792694 h 3646227"/>
              <a:gd name="connsiteX738" fmla="*/ 7903 w 3461314"/>
              <a:gd name="connsiteY738" fmla="*/ 1794182 h 3646227"/>
              <a:gd name="connsiteX739" fmla="*/ 4174 w 3461314"/>
              <a:gd name="connsiteY739" fmla="*/ 1793885 h 3646227"/>
              <a:gd name="connsiteX740" fmla="*/ 2310 w 3461314"/>
              <a:gd name="connsiteY740" fmla="*/ 1795969 h 3646227"/>
              <a:gd name="connsiteX741" fmla="*/ 8835 w 3461314"/>
              <a:gd name="connsiteY741" fmla="*/ 1800434 h 3646227"/>
              <a:gd name="connsiteX742" fmla="*/ 20952 w 3461314"/>
              <a:gd name="connsiteY742" fmla="*/ 1809066 h 3646227"/>
              <a:gd name="connsiteX743" fmla="*/ 20642 w 3461314"/>
              <a:gd name="connsiteY743" fmla="*/ 1818293 h 3646227"/>
              <a:gd name="connsiteX744" fmla="*/ 25613 w 3461314"/>
              <a:gd name="connsiteY744" fmla="*/ 1819484 h 3646227"/>
              <a:gd name="connsiteX745" fmla="*/ 26235 w 3461314"/>
              <a:gd name="connsiteY745" fmla="*/ 1815019 h 3646227"/>
              <a:gd name="connsiteX746" fmla="*/ 29652 w 3461314"/>
              <a:gd name="connsiteY746" fmla="*/ 1810256 h 3646227"/>
              <a:gd name="connsiteX747" fmla="*/ 24370 w 3461314"/>
              <a:gd name="connsiteY747" fmla="*/ 1807280 h 3646227"/>
              <a:gd name="connsiteX748" fmla="*/ 18778 w 3461314"/>
              <a:gd name="connsiteY748" fmla="*/ 1802815 h 3646227"/>
              <a:gd name="connsiteX749" fmla="*/ 19088 w 3461314"/>
              <a:gd name="connsiteY749" fmla="*/ 1796266 h 3646227"/>
              <a:gd name="connsiteX750" fmla="*/ 12252 w 3461314"/>
              <a:gd name="connsiteY750" fmla="*/ 1792694 h 3646227"/>
              <a:gd name="connsiteX751" fmla="*/ 8835 w 3461314"/>
              <a:gd name="connsiteY751" fmla="*/ 1792694 h 3646227"/>
              <a:gd name="connsiteX752" fmla="*/ 109813 w 3461314"/>
              <a:gd name="connsiteY752" fmla="*/ 1798945 h 3646227"/>
              <a:gd name="connsiteX753" fmla="*/ 108259 w 3461314"/>
              <a:gd name="connsiteY753" fmla="*/ 1800731 h 3646227"/>
              <a:gd name="connsiteX754" fmla="*/ 104531 w 3461314"/>
              <a:gd name="connsiteY754" fmla="*/ 1810256 h 3646227"/>
              <a:gd name="connsiteX755" fmla="*/ 107327 w 3461314"/>
              <a:gd name="connsiteY755" fmla="*/ 1813232 h 3646227"/>
              <a:gd name="connsiteX756" fmla="*/ 108259 w 3461314"/>
              <a:gd name="connsiteY756" fmla="*/ 1825139 h 3646227"/>
              <a:gd name="connsiteX757" fmla="*/ 115094 w 3461314"/>
              <a:gd name="connsiteY757" fmla="*/ 1825436 h 3646227"/>
              <a:gd name="connsiteX758" fmla="*/ 114473 w 3461314"/>
              <a:gd name="connsiteY758" fmla="*/ 1821269 h 3646227"/>
              <a:gd name="connsiteX759" fmla="*/ 118201 w 3461314"/>
              <a:gd name="connsiteY759" fmla="*/ 1816209 h 3646227"/>
              <a:gd name="connsiteX760" fmla="*/ 114473 w 3461314"/>
              <a:gd name="connsiteY760" fmla="*/ 1814125 h 3646227"/>
              <a:gd name="connsiteX761" fmla="*/ 110434 w 3461314"/>
              <a:gd name="connsiteY761" fmla="*/ 1809958 h 3646227"/>
              <a:gd name="connsiteX762" fmla="*/ 109812 w 3461314"/>
              <a:gd name="connsiteY762" fmla="*/ 1804600 h 3646227"/>
              <a:gd name="connsiteX763" fmla="*/ 109812 w 3461314"/>
              <a:gd name="connsiteY763" fmla="*/ 1798944 h 3646227"/>
              <a:gd name="connsiteX764" fmla="*/ 72528 w 3461314"/>
              <a:gd name="connsiteY764" fmla="*/ 1862645 h 3646227"/>
              <a:gd name="connsiteX765" fmla="*/ 71597 w 3461314"/>
              <a:gd name="connsiteY765" fmla="*/ 1863835 h 3646227"/>
              <a:gd name="connsiteX766" fmla="*/ 67868 w 3461314"/>
              <a:gd name="connsiteY766" fmla="*/ 1869491 h 3646227"/>
              <a:gd name="connsiteX767" fmla="*/ 65383 w 3461314"/>
              <a:gd name="connsiteY767" fmla="*/ 1874849 h 3646227"/>
              <a:gd name="connsiteX768" fmla="*/ 56994 w 3461314"/>
              <a:gd name="connsiteY768" fmla="*/ 1878123 h 3646227"/>
              <a:gd name="connsiteX769" fmla="*/ 51090 w 3461314"/>
              <a:gd name="connsiteY769" fmla="*/ 1879314 h 3646227"/>
              <a:gd name="connsiteX770" fmla="*/ 52955 w 3461314"/>
              <a:gd name="connsiteY770" fmla="*/ 1885565 h 3646227"/>
              <a:gd name="connsiteX771" fmla="*/ 51090 w 3461314"/>
              <a:gd name="connsiteY771" fmla="*/ 1889136 h 3646227"/>
              <a:gd name="connsiteX772" fmla="*/ 58236 w 3461314"/>
              <a:gd name="connsiteY772" fmla="*/ 1884671 h 3646227"/>
              <a:gd name="connsiteX773" fmla="*/ 63519 w 3461314"/>
              <a:gd name="connsiteY773" fmla="*/ 1881993 h 3646227"/>
              <a:gd name="connsiteX774" fmla="*/ 67868 w 3461314"/>
              <a:gd name="connsiteY774" fmla="*/ 1879909 h 3646227"/>
              <a:gd name="connsiteX775" fmla="*/ 70665 w 3461314"/>
              <a:gd name="connsiteY775" fmla="*/ 1873956 h 3646227"/>
              <a:gd name="connsiteX776" fmla="*/ 74083 w 3461314"/>
              <a:gd name="connsiteY776" fmla="*/ 1868598 h 3646227"/>
              <a:gd name="connsiteX777" fmla="*/ 79364 w 3461314"/>
              <a:gd name="connsiteY777" fmla="*/ 1865621 h 3646227"/>
              <a:gd name="connsiteX778" fmla="*/ 78743 w 3461314"/>
              <a:gd name="connsiteY778" fmla="*/ 1863240 h 3646227"/>
              <a:gd name="connsiteX779" fmla="*/ 72529 w 3461314"/>
              <a:gd name="connsiteY779" fmla="*/ 1862645 h 3646227"/>
              <a:gd name="connsiteX780" fmla="*/ 1618279 w 3461314"/>
              <a:gd name="connsiteY780" fmla="*/ 1934381 h 3646227"/>
              <a:gd name="connsiteX781" fmla="*/ 1613929 w 3461314"/>
              <a:gd name="connsiteY781" fmla="*/ 1937358 h 3646227"/>
              <a:gd name="connsiteX782" fmla="*/ 1615794 w 3461314"/>
              <a:gd name="connsiteY782" fmla="*/ 1940632 h 3646227"/>
              <a:gd name="connsiteX783" fmla="*/ 1618279 w 3461314"/>
              <a:gd name="connsiteY783" fmla="*/ 1934381 h 3646227"/>
              <a:gd name="connsiteX784" fmla="*/ 1576023 w 3461314"/>
              <a:gd name="connsiteY784" fmla="*/ 1973375 h 3646227"/>
              <a:gd name="connsiteX785" fmla="*/ 1574470 w 3461314"/>
              <a:gd name="connsiteY785" fmla="*/ 1976352 h 3646227"/>
              <a:gd name="connsiteX786" fmla="*/ 1575402 w 3461314"/>
              <a:gd name="connsiteY786" fmla="*/ 1986770 h 3646227"/>
              <a:gd name="connsiteX787" fmla="*/ 1577576 w 3461314"/>
              <a:gd name="connsiteY787" fmla="*/ 1981710 h 3646227"/>
              <a:gd name="connsiteX788" fmla="*/ 1579130 w 3461314"/>
              <a:gd name="connsiteY788" fmla="*/ 1976947 h 3646227"/>
              <a:gd name="connsiteX789" fmla="*/ 1577576 w 3461314"/>
              <a:gd name="connsiteY789" fmla="*/ 1976352 h 3646227"/>
              <a:gd name="connsiteX790" fmla="*/ 1576023 w 3461314"/>
              <a:gd name="connsiteY790" fmla="*/ 1973375 h 3646227"/>
              <a:gd name="connsiteX791" fmla="*/ 1600569 w 3461314"/>
              <a:gd name="connsiteY791" fmla="*/ 1976352 h 3646227"/>
              <a:gd name="connsiteX792" fmla="*/ 1597151 w 3461314"/>
              <a:gd name="connsiteY792" fmla="*/ 1982900 h 3646227"/>
              <a:gd name="connsiteX793" fmla="*/ 1599637 w 3461314"/>
              <a:gd name="connsiteY793" fmla="*/ 1986175 h 3646227"/>
              <a:gd name="connsiteX794" fmla="*/ 1600880 w 3461314"/>
              <a:gd name="connsiteY794" fmla="*/ 1988258 h 3646227"/>
              <a:gd name="connsiteX795" fmla="*/ 1604608 w 3461314"/>
              <a:gd name="connsiteY795" fmla="*/ 1989746 h 3646227"/>
              <a:gd name="connsiteX796" fmla="*/ 1609580 w 3461314"/>
              <a:gd name="connsiteY796" fmla="*/ 1990044 h 3646227"/>
              <a:gd name="connsiteX797" fmla="*/ 1604608 w 3461314"/>
              <a:gd name="connsiteY797" fmla="*/ 1980221 h 3646227"/>
              <a:gd name="connsiteX798" fmla="*/ 1601501 w 3461314"/>
              <a:gd name="connsiteY798" fmla="*/ 1976351 h 3646227"/>
              <a:gd name="connsiteX799" fmla="*/ 1600570 w 3461314"/>
              <a:gd name="connsiteY799" fmla="*/ 1976351 h 3646227"/>
              <a:gd name="connsiteX800" fmla="*/ 2955859 w 3461314"/>
              <a:gd name="connsiteY800" fmla="*/ 2030229 h 3646227"/>
              <a:gd name="connsiteX801" fmla="*/ 2952751 w 3461314"/>
              <a:gd name="connsiteY801" fmla="*/ 2038563 h 3646227"/>
              <a:gd name="connsiteX802" fmla="*/ 2945605 w 3461314"/>
              <a:gd name="connsiteY802" fmla="*/ 2050768 h 3646227"/>
              <a:gd name="connsiteX803" fmla="*/ 2947159 w 3461314"/>
              <a:gd name="connsiteY803" fmla="*/ 2055828 h 3646227"/>
              <a:gd name="connsiteX804" fmla="*/ 2958344 w 3461314"/>
              <a:gd name="connsiteY804" fmla="*/ 2068330 h 3646227"/>
              <a:gd name="connsiteX805" fmla="*/ 2969840 w 3461314"/>
              <a:gd name="connsiteY805" fmla="*/ 2096905 h 3646227"/>
              <a:gd name="connsiteX806" fmla="*/ 2970462 w 3461314"/>
              <a:gd name="connsiteY806" fmla="*/ 2070413 h 3646227"/>
              <a:gd name="connsiteX807" fmla="*/ 2966112 w 3461314"/>
              <a:gd name="connsiteY807" fmla="*/ 2048982 h 3646227"/>
              <a:gd name="connsiteX808" fmla="*/ 2955859 w 3461314"/>
              <a:gd name="connsiteY808" fmla="*/ 2030229 h 3646227"/>
              <a:gd name="connsiteX809" fmla="*/ 3068333 w 3461314"/>
              <a:gd name="connsiteY809" fmla="*/ 2144829 h 3646227"/>
              <a:gd name="connsiteX810" fmla="*/ 3065847 w 3461314"/>
              <a:gd name="connsiteY810" fmla="*/ 2147508 h 3646227"/>
              <a:gd name="connsiteX811" fmla="*/ 3070197 w 3461314"/>
              <a:gd name="connsiteY811" fmla="*/ 2160307 h 3646227"/>
              <a:gd name="connsiteX812" fmla="*/ 3078897 w 3461314"/>
              <a:gd name="connsiteY812" fmla="*/ 2169833 h 3646227"/>
              <a:gd name="connsiteX813" fmla="*/ 3078587 w 3461314"/>
              <a:gd name="connsiteY813" fmla="*/ 2149294 h 3646227"/>
              <a:gd name="connsiteX814" fmla="*/ 3068333 w 3461314"/>
              <a:gd name="connsiteY814" fmla="*/ 2144829 h 3646227"/>
              <a:gd name="connsiteX815" fmla="*/ 3058080 w 3461314"/>
              <a:gd name="connsiteY815" fmla="*/ 2147806 h 3646227"/>
              <a:gd name="connsiteX816" fmla="*/ 3055594 w 3461314"/>
              <a:gd name="connsiteY816" fmla="*/ 2148401 h 3646227"/>
              <a:gd name="connsiteX817" fmla="*/ 3053730 w 3461314"/>
              <a:gd name="connsiteY817" fmla="*/ 2157629 h 3646227"/>
              <a:gd name="connsiteX818" fmla="*/ 3058080 w 3461314"/>
              <a:gd name="connsiteY818" fmla="*/ 2147806 h 3646227"/>
              <a:gd name="connsiteX819" fmla="*/ 3178633 w 3461314"/>
              <a:gd name="connsiteY819" fmla="*/ 2165665 h 3646227"/>
              <a:gd name="connsiteX820" fmla="*/ 3176458 w 3461314"/>
              <a:gd name="connsiteY820" fmla="*/ 2171023 h 3646227"/>
              <a:gd name="connsiteX821" fmla="*/ 3174283 w 3461314"/>
              <a:gd name="connsiteY821" fmla="*/ 2179953 h 3646227"/>
              <a:gd name="connsiteX822" fmla="*/ 3188265 w 3461314"/>
              <a:gd name="connsiteY822" fmla="*/ 2188883 h 3646227"/>
              <a:gd name="connsiteX823" fmla="*/ 3172419 w 3461314"/>
              <a:gd name="connsiteY823" fmla="*/ 2190371 h 3646227"/>
              <a:gd name="connsiteX824" fmla="*/ 3146009 w 3461314"/>
              <a:gd name="connsiteY824" fmla="*/ 2182930 h 3646227"/>
              <a:gd name="connsiteX825" fmla="*/ 3134202 w 3461314"/>
              <a:gd name="connsiteY825" fmla="*/ 2185013 h 3646227"/>
              <a:gd name="connsiteX826" fmla="*/ 3120221 w 3461314"/>
              <a:gd name="connsiteY826" fmla="*/ 2182037 h 3646227"/>
              <a:gd name="connsiteX827" fmla="*/ 3124571 w 3461314"/>
              <a:gd name="connsiteY827" fmla="*/ 2192157 h 3646227"/>
              <a:gd name="connsiteX828" fmla="*/ 3152845 w 3461314"/>
              <a:gd name="connsiteY828" fmla="*/ 2201385 h 3646227"/>
              <a:gd name="connsiteX829" fmla="*/ 3173351 w 3461314"/>
              <a:gd name="connsiteY829" fmla="*/ 2204659 h 3646227"/>
              <a:gd name="connsiteX830" fmla="*/ 3216539 w 3461314"/>
              <a:gd name="connsiteY830" fmla="*/ 2214780 h 3646227"/>
              <a:gd name="connsiteX831" fmla="*/ 3227102 w 3461314"/>
              <a:gd name="connsiteY831" fmla="*/ 2217756 h 3646227"/>
              <a:gd name="connsiteX832" fmla="*/ 3222132 w 3461314"/>
              <a:gd name="connsiteY832" fmla="*/ 2224900 h 3646227"/>
              <a:gd name="connsiteX833" fmla="*/ 3227102 w 3461314"/>
              <a:gd name="connsiteY833" fmla="*/ 2224900 h 3646227"/>
              <a:gd name="connsiteX834" fmla="*/ 3231763 w 3461314"/>
              <a:gd name="connsiteY834" fmla="*/ 2218649 h 3646227"/>
              <a:gd name="connsiteX835" fmla="*/ 3237045 w 3461314"/>
              <a:gd name="connsiteY835" fmla="*/ 2218649 h 3646227"/>
              <a:gd name="connsiteX836" fmla="*/ 3234560 w 3461314"/>
              <a:gd name="connsiteY836" fmla="*/ 2214184 h 3646227"/>
              <a:gd name="connsiteX837" fmla="*/ 3226171 w 3461314"/>
              <a:gd name="connsiteY837" fmla="*/ 2200194 h 3646227"/>
              <a:gd name="connsiteX838" fmla="*/ 3203800 w 3461314"/>
              <a:gd name="connsiteY838" fmla="*/ 2185906 h 3646227"/>
              <a:gd name="connsiteX839" fmla="*/ 3189508 w 3461314"/>
              <a:gd name="connsiteY839" fmla="*/ 2176976 h 3646227"/>
              <a:gd name="connsiteX840" fmla="*/ 3180497 w 3461314"/>
              <a:gd name="connsiteY840" fmla="*/ 2176084 h 3646227"/>
              <a:gd name="connsiteX841" fmla="*/ 3182672 w 3461314"/>
              <a:gd name="connsiteY841" fmla="*/ 2171024 h 3646227"/>
              <a:gd name="connsiteX842" fmla="*/ 3179876 w 3461314"/>
              <a:gd name="connsiteY842" fmla="*/ 2165964 h 3646227"/>
              <a:gd name="connsiteX843" fmla="*/ 3178633 w 3461314"/>
              <a:gd name="connsiteY843" fmla="*/ 2165666 h 3646227"/>
              <a:gd name="connsiteX844" fmla="*/ 3309128 w 3461314"/>
              <a:gd name="connsiteY844" fmla="*/ 2204659 h 3646227"/>
              <a:gd name="connsiteX845" fmla="*/ 3307264 w 3461314"/>
              <a:gd name="connsiteY845" fmla="*/ 2205552 h 3646227"/>
              <a:gd name="connsiteX846" fmla="*/ 3285826 w 3461314"/>
              <a:gd name="connsiteY846" fmla="*/ 2208231 h 3646227"/>
              <a:gd name="connsiteX847" fmla="*/ 3258173 w 3461314"/>
              <a:gd name="connsiteY847" fmla="*/ 2210612 h 3646227"/>
              <a:gd name="connsiteX848" fmla="*/ 3304157 w 3461314"/>
              <a:gd name="connsiteY848" fmla="*/ 2221626 h 3646227"/>
              <a:gd name="connsiteX849" fmla="*/ 3351695 w 3461314"/>
              <a:gd name="connsiteY849" fmla="*/ 2233532 h 3646227"/>
              <a:gd name="connsiteX850" fmla="*/ 3359152 w 3461314"/>
              <a:gd name="connsiteY850" fmla="*/ 2228472 h 3646227"/>
              <a:gd name="connsiteX851" fmla="*/ 3317828 w 3461314"/>
              <a:gd name="connsiteY851" fmla="*/ 2214481 h 3646227"/>
              <a:gd name="connsiteX852" fmla="*/ 3309128 w 3461314"/>
              <a:gd name="connsiteY852" fmla="*/ 2204659 h 3646227"/>
              <a:gd name="connsiteX853" fmla="*/ 3440867 w 3461314"/>
              <a:gd name="connsiteY853" fmla="*/ 2309139 h 3646227"/>
              <a:gd name="connsiteX854" fmla="*/ 3435274 w 3461314"/>
              <a:gd name="connsiteY854" fmla="*/ 2326403 h 3646227"/>
              <a:gd name="connsiteX855" fmla="*/ 3421603 w 3461314"/>
              <a:gd name="connsiteY855" fmla="*/ 2336226 h 3646227"/>
              <a:gd name="connsiteX856" fmla="*/ 3394261 w 3461314"/>
              <a:gd name="connsiteY856" fmla="*/ 2339500 h 3646227"/>
              <a:gd name="connsiteX857" fmla="*/ 3381212 w 3461314"/>
              <a:gd name="connsiteY857" fmla="*/ 2349323 h 3646227"/>
              <a:gd name="connsiteX858" fmla="*/ 3371890 w 3461314"/>
              <a:gd name="connsiteY858" fmla="*/ 2350812 h 3646227"/>
              <a:gd name="connsiteX859" fmla="*/ 3362880 w 3461314"/>
              <a:gd name="connsiteY859" fmla="*/ 2355574 h 3646227"/>
              <a:gd name="connsiteX860" fmla="*/ 3350763 w 3461314"/>
              <a:gd name="connsiteY860" fmla="*/ 2364802 h 3646227"/>
              <a:gd name="connsiteX861" fmla="*/ 3360084 w 3461314"/>
              <a:gd name="connsiteY861" fmla="*/ 2375220 h 3646227"/>
              <a:gd name="connsiteX862" fmla="*/ 3360394 w 3461314"/>
              <a:gd name="connsiteY862" fmla="*/ 2381173 h 3646227"/>
              <a:gd name="connsiteX863" fmla="*/ 3358530 w 3461314"/>
              <a:gd name="connsiteY863" fmla="*/ 2380281 h 3646227"/>
              <a:gd name="connsiteX864" fmla="*/ 3361326 w 3461314"/>
              <a:gd name="connsiteY864" fmla="*/ 2389508 h 3646227"/>
              <a:gd name="connsiteX865" fmla="*/ 3356976 w 3461314"/>
              <a:gd name="connsiteY865" fmla="*/ 2399629 h 3646227"/>
              <a:gd name="connsiteX866" fmla="*/ 3353869 w 3461314"/>
              <a:gd name="connsiteY866" fmla="*/ 2407368 h 3646227"/>
              <a:gd name="connsiteX867" fmla="*/ 3354179 w 3461314"/>
              <a:gd name="connsiteY867" fmla="*/ 2413619 h 3646227"/>
              <a:gd name="connsiteX868" fmla="*/ 3346412 w 3461314"/>
              <a:gd name="connsiteY868" fmla="*/ 2422846 h 3646227"/>
              <a:gd name="connsiteX869" fmla="*/ 3348898 w 3461314"/>
              <a:gd name="connsiteY869" fmla="*/ 2437432 h 3646227"/>
              <a:gd name="connsiteX870" fmla="*/ 3350762 w 3461314"/>
              <a:gd name="connsiteY870" fmla="*/ 2441897 h 3646227"/>
              <a:gd name="connsiteX871" fmla="*/ 3350452 w 3461314"/>
              <a:gd name="connsiteY871" fmla="*/ 2442492 h 3646227"/>
              <a:gd name="connsiteX872" fmla="*/ 3339577 w 3461314"/>
              <a:gd name="connsiteY872" fmla="*/ 2445469 h 3646227"/>
              <a:gd name="connsiteX873" fmla="*/ 3332120 w 3461314"/>
              <a:gd name="connsiteY873" fmla="*/ 2458268 h 3646227"/>
              <a:gd name="connsiteX874" fmla="*/ 3314099 w 3461314"/>
              <a:gd name="connsiteY874" fmla="*/ 2465412 h 3646227"/>
              <a:gd name="connsiteX875" fmla="*/ 3300428 w 3461314"/>
              <a:gd name="connsiteY875" fmla="*/ 2476426 h 3646227"/>
              <a:gd name="connsiteX876" fmla="*/ 3284893 w 3461314"/>
              <a:gd name="connsiteY876" fmla="*/ 2485951 h 3646227"/>
              <a:gd name="connsiteX877" fmla="*/ 3262523 w 3461314"/>
              <a:gd name="connsiteY877" fmla="*/ 2512145 h 3646227"/>
              <a:gd name="connsiteX878" fmla="*/ 3277125 w 3461314"/>
              <a:gd name="connsiteY878" fmla="*/ 2504406 h 3646227"/>
              <a:gd name="connsiteX879" fmla="*/ 3285825 w 3461314"/>
              <a:gd name="connsiteY879" fmla="*/ 2490714 h 3646227"/>
              <a:gd name="connsiteX880" fmla="*/ 3296700 w 3461314"/>
              <a:gd name="connsiteY880" fmla="*/ 2483867 h 3646227"/>
              <a:gd name="connsiteX881" fmla="*/ 3314410 w 3461314"/>
              <a:gd name="connsiteY881" fmla="*/ 2471366 h 3646227"/>
              <a:gd name="connsiteX882" fmla="*/ 3331188 w 3461314"/>
              <a:gd name="connsiteY882" fmla="*/ 2464817 h 3646227"/>
              <a:gd name="connsiteX883" fmla="*/ 3349519 w 3461314"/>
              <a:gd name="connsiteY883" fmla="*/ 2453506 h 3646227"/>
              <a:gd name="connsiteX884" fmla="*/ 3354801 w 3461314"/>
              <a:gd name="connsiteY884" fmla="*/ 2444873 h 3646227"/>
              <a:gd name="connsiteX885" fmla="*/ 3359462 w 3461314"/>
              <a:gd name="connsiteY885" fmla="*/ 2437134 h 3646227"/>
              <a:gd name="connsiteX886" fmla="*/ 3364123 w 3461314"/>
              <a:gd name="connsiteY886" fmla="*/ 2434158 h 3646227"/>
              <a:gd name="connsiteX887" fmla="*/ 3357598 w 3461314"/>
              <a:gd name="connsiteY887" fmla="*/ 2430288 h 3646227"/>
              <a:gd name="connsiteX888" fmla="*/ 3365054 w 3461314"/>
              <a:gd name="connsiteY888" fmla="*/ 2409749 h 3646227"/>
              <a:gd name="connsiteX889" fmla="*/ 3369404 w 3461314"/>
              <a:gd name="connsiteY889" fmla="*/ 2394271 h 3646227"/>
              <a:gd name="connsiteX890" fmla="*/ 3367851 w 3461314"/>
              <a:gd name="connsiteY890" fmla="*/ 2382067 h 3646227"/>
              <a:gd name="connsiteX891" fmla="*/ 3370958 w 3461314"/>
              <a:gd name="connsiteY891" fmla="*/ 2380578 h 3646227"/>
              <a:gd name="connsiteX892" fmla="*/ 3381522 w 3461314"/>
              <a:gd name="connsiteY892" fmla="*/ 2381769 h 3646227"/>
              <a:gd name="connsiteX893" fmla="*/ 3380900 w 3461314"/>
              <a:gd name="connsiteY893" fmla="*/ 2375221 h 3646227"/>
              <a:gd name="connsiteX894" fmla="*/ 3374997 w 3461314"/>
              <a:gd name="connsiteY894" fmla="*/ 2373434 h 3646227"/>
              <a:gd name="connsiteX895" fmla="*/ 3367230 w 3461314"/>
              <a:gd name="connsiteY895" fmla="*/ 2375221 h 3646227"/>
              <a:gd name="connsiteX896" fmla="*/ 3372823 w 3461314"/>
              <a:gd name="connsiteY896" fmla="*/ 2370458 h 3646227"/>
              <a:gd name="connsiteX897" fmla="*/ 3388668 w 3461314"/>
              <a:gd name="connsiteY897" fmla="*/ 2363016 h 3646227"/>
              <a:gd name="connsiteX898" fmla="*/ 3403582 w 3461314"/>
              <a:gd name="connsiteY898" fmla="*/ 2345752 h 3646227"/>
              <a:gd name="connsiteX899" fmla="*/ 3419739 w 3461314"/>
              <a:gd name="connsiteY899" fmla="*/ 2345752 h 3646227"/>
              <a:gd name="connsiteX900" fmla="*/ 3437138 w 3461314"/>
              <a:gd name="connsiteY900" fmla="*/ 2350812 h 3646227"/>
              <a:gd name="connsiteX901" fmla="*/ 3452052 w 3461314"/>
              <a:gd name="connsiteY901" fmla="*/ 2339203 h 3646227"/>
              <a:gd name="connsiteX902" fmla="*/ 3457955 w 3461314"/>
              <a:gd name="connsiteY902" fmla="*/ 2321939 h 3646227"/>
              <a:gd name="connsiteX903" fmla="*/ 3440867 w 3461314"/>
              <a:gd name="connsiteY903" fmla="*/ 2309139 h 3646227"/>
              <a:gd name="connsiteX904" fmla="*/ 1329014 w 3461314"/>
              <a:gd name="connsiteY904" fmla="*/ 2645498 h 3646227"/>
              <a:gd name="connsiteX905" fmla="*/ 1333675 w 3461314"/>
              <a:gd name="connsiteY905" fmla="*/ 2649665 h 3646227"/>
              <a:gd name="connsiteX906" fmla="*/ 1339578 w 3461314"/>
              <a:gd name="connsiteY906" fmla="*/ 2660083 h 3646227"/>
              <a:gd name="connsiteX907" fmla="*/ 1328393 w 3461314"/>
              <a:gd name="connsiteY907" fmla="*/ 2656214 h 3646227"/>
              <a:gd name="connsiteX908" fmla="*/ 1320936 w 3461314"/>
              <a:gd name="connsiteY908" fmla="*/ 2655321 h 3646227"/>
              <a:gd name="connsiteX909" fmla="*/ 1319382 w 3461314"/>
              <a:gd name="connsiteY909" fmla="*/ 2662167 h 3646227"/>
              <a:gd name="connsiteX910" fmla="*/ 1325907 w 3461314"/>
              <a:gd name="connsiteY910" fmla="*/ 2661275 h 3646227"/>
              <a:gd name="connsiteX911" fmla="*/ 1337714 w 3461314"/>
              <a:gd name="connsiteY911" fmla="*/ 2663358 h 3646227"/>
              <a:gd name="connsiteX912" fmla="*/ 1354492 w 3461314"/>
              <a:gd name="connsiteY912" fmla="*/ 2670503 h 3646227"/>
              <a:gd name="connsiteX913" fmla="*/ 1371270 w 3461314"/>
              <a:gd name="connsiteY913" fmla="*/ 2682409 h 3646227"/>
              <a:gd name="connsiteX914" fmla="*/ 1384630 w 3461314"/>
              <a:gd name="connsiteY914" fmla="*/ 2680325 h 3646227"/>
              <a:gd name="connsiteX915" fmla="*/ 1384009 w 3461314"/>
              <a:gd name="connsiteY915" fmla="*/ 2676456 h 3646227"/>
              <a:gd name="connsiteX916" fmla="*/ 1363502 w 3461314"/>
              <a:gd name="connsiteY916" fmla="*/ 2663656 h 3646227"/>
              <a:gd name="connsiteX917" fmla="*/ 1346103 w 3461314"/>
              <a:gd name="connsiteY917" fmla="*/ 2658001 h 3646227"/>
              <a:gd name="connsiteX918" fmla="*/ 1334296 w 3461314"/>
              <a:gd name="connsiteY918" fmla="*/ 2647880 h 3646227"/>
              <a:gd name="connsiteX919" fmla="*/ 1329014 w 3461314"/>
              <a:gd name="connsiteY919" fmla="*/ 2645499 h 3646227"/>
              <a:gd name="connsiteX920" fmla="*/ 1152224 w 3461314"/>
              <a:gd name="connsiteY920" fmla="*/ 2738666 h 3646227"/>
              <a:gd name="connsiteX921" fmla="*/ 1137621 w 3461314"/>
              <a:gd name="connsiteY921" fmla="*/ 2747299 h 3646227"/>
              <a:gd name="connsiteX922" fmla="*/ 1124571 w 3461314"/>
              <a:gd name="connsiteY922" fmla="*/ 2760396 h 3646227"/>
              <a:gd name="connsiteX923" fmla="*/ 1125193 w 3461314"/>
              <a:gd name="connsiteY923" fmla="*/ 2763372 h 3646227"/>
              <a:gd name="connsiteX924" fmla="*/ 1141970 w 3461314"/>
              <a:gd name="connsiteY924" fmla="*/ 2752954 h 3646227"/>
              <a:gd name="connsiteX925" fmla="*/ 1152224 w 3461314"/>
              <a:gd name="connsiteY925" fmla="*/ 2738666 h 3646227"/>
              <a:gd name="connsiteX926" fmla="*/ 1110900 w 3461314"/>
              <a:gd name="connsiteY926" fmla="*/ 2797008 h 3646227"/>
              <a:gd name="connsiteX927" fmla="*/ 1109036 w 3461314"/>
              <a:gd name="connsiteY927" fmla="*/ 2797901 h 3646227"/>
              <a:gd name="connsiteX928" fmla="*/ 1099093 w 3461314"/>
              <a:gd name="connsiteY928" fmla="*/ 2803259 h 3646227"/>
              <a:gd name="connsiteX929" fmla="*/ 1090704 w 3461314"/>
              <a:gd name="connsiteY929" fmla="*/ 2809212 h 3646227"/>
              <a:gd name="connsiteX930" fmla="*/ 1081383 w 3461314"/>
              <a:gd name="connsiteY930" fmla="*/ 2822904 h 3646227"/>
              <a:gd name="connsiteX931" fmla="*/ 1084490 w 3461314"/>
              <a:gd name="connsiteY931" fmla="*/ 2824095 h 3646227"/>
              <a:gd name="connsiteX932" fmla="*/ 1094122 w 3461314"/>
              <a:gd name="connsiteY932" fmla="*/ 2814272 h 3646227"/>
              <a:gd name="connsiteX933" fmla="*/ 1102822 w 3461314"/>
              <a:gd name="connsiteY933" fmla="*/ 2815165 h 3646227"/>
              <a:gd name="connsiteX934" fmla="*/ 1116493 w 3461314"/>
              <a:gd name="connsiteY934" fmla="*/ 2810997 h 3646227"/>
              <a:gd name="connsiteX935" fmla="*/ 1126125 w 3461314"/>
              <a:gd name="connsiteY935" fmla="*/ 2810997 h 3646227"/>
              <a:gd name="connsiteX936" fmla="*/ 1123328 w 3461314"/>
              <a:gd name="connsiteY936" fmla="*/ 2810700 h 3646227"/>
              <a:gd name="connsiteX937" fmla="*/ 1142592 w 3461314"/>
              <a:gd name="connsiteY937" fmla="*/ 2810997 h 3646227"/>
              <a:gd name="connsiteX938" fmla="*/ 1126125 w 3461314"/>
              <a:gd name="connsiteY938" fmla="*/ 2810997 h 3646227"/>
              <a:gd name="connsiteX939" fmla="*/ 1143835 w 3461314"/>
              <a:gd name="connsiteY939" fmla="*/ 2812188 h 3646227"/>
              <a:gd name="connsiteX940" fmla="*/ 1137931 w 3461314"/>
              <a:gd name="connsiteY940" fmla="*/ 2803258 h 3646227"/>
              <a:gd name="connsiteX941" fmla="*/ 1120532 w 3461314"/>
              <a:gd name="connsiteY941" fmla="*/ 2798198 h 3646227"/>
              <a:gd name="connsiteX942" fmla="*/ 1110900 w 3461314"/>
              <a:gd name="connsiteY942" fmla="*/ 2797007 h 3646227"/>
              <a:gd name="connsiteX943" fmla="*/ 1785748 w 3461314"/>
              <a:gd name="connsiteY943" fmla="*/ 2980666 h 3646227"/>
              <a:gd name="connsiteX944" fmla="*/ 1786680 w 3461314"/>
              <a:gd name="connsiteY944" fmla="*/ 2984238 h 3646227"/>
              <a:gd name="connsiteX945" fmla="*/ 1786990 w 3461314"/>
              <a:gd name="connsiteY945" fmla="*/ 2981559 h 3646227"/>
              <a:gd name="connsiteX946" fmla="*/ 1785747 w 3461314"/>
              <a:gd name="connsiteY946" fmla="*/ 2980667 h 3646227"/>
              <a:gd name="connsiteX947" fmla="*/ 1893563 w 3461314"/>
              <a:gd name="connsiteY947" fmla="*/ 3050915 h 3646227"/>
              <a:gd name="connsiteX948" fmla="*/ 1888902 w 3461314"/>
              <a:gd name="connsiteY948" fmla="*/ 3051807 h 3646227"/>
              <a:gd name="connsiteX949" fmla="*/ 1892941 w 3461314"/>
              <a:gd name="connsiteY949" fmla="*/ 3055081 h 3646227"/>
              <a:gd name="connsiteX950" fmla="*/ 1897291 w 3461314"/>
              <a:gd name="connsiteY950" fmla="*/ 3054486 h 3646227"/>
              <a:gd name="connsiteX951" fmla="*/ 1899155 w 3461314"/>
              <a:gd name="connsiteY951" fmla="*/ 3053891 h 3646227"/>
              <a:gd name="connsiteX952" fmla="*/ 1893563 w 3461314"/>
              <a:gd name="connsiteY952" fmla="*/ 3050914 h 3646227"/>
              <a:gd name="connsiteX953" fmla="*/ 1900087 w 3461314"/>
              <a:gd name="connsiteY953" fmla="*/ 3056868 h 3646227"/>
              <a:gd name="connsiteX954" fmla="*/ 1899466 w 3461314"/>
              <a:gd name="connsiteY954" fmla="*/ 3058952 h 3646227"/>
              <a:gd name="connsiteX955" fmla="*/ 1901952 w 3461314"/>
              <a:gd name="connsiteY955" fmla="*/ 3058952 h 3646227"/>
              <a:gd name="connsiteX956" fmla="*/ 1900087 w 3461314"/>
              <a:gd name="connsiteY956" fmla="*/ 3056868 h 3646227"/>
              <a:gd name="connsiteX957" fmla="*/ 1936128 w 3461314"/>
              <a:gd name="connsiteY957" fmla="*/ 3093480 h 3646227"/>
              <a:gd name="connsiteX958" fmla="*/ 1935507 w 3461314"/>
              <a:gd name="connsiteY958" fmla="*/ 3094075 h 3646227"/>
              <a:gd name="connsiteX959" fmla="*/ 1934575 w 3461314"/>
              <a:gd name="connsiteY959" fmla="*/ 3093778 h 3646227"/>
              <a:gd name="connsiteX960" fmla="*/ 1934575 w 3461314"/>
              <a:gd name="connsiteY960" fmla="*/ 3094373 h 3646227"/>
              <a:gd name="connsiteX961" fmla="*/ 1935507 w 3461314"/>
              <a:gd name="connsiteY961" fmla="*/ 3095861 h 3646227"/>
              <a:gd name="connsiteX962" fmla="*/ 1933642 w 3461314"/>
              <a:gd name="connsiteY962" fmla="*/ 3094671 h 3646227"/>
              <a:gd name="connsiteX963" fmla="*/ 1930225 w 3461314"/>
              <a:gd name="connsiteY963" fmla="*/ 3095563 h 3646227"/>
              <a:gd name="connsiteX964" fmla="*/ 1927739 w 3461314"/>
              <a:gd name="connsiteY964" fmla="*/ 3095860 h 3646227"/>
              <a:gd name="connsiteX965" fmla="*/ 1925875 w 3461314"/>
              <a:gd name="connsiteY965" fmla="*/ 3093777 h 3646227"/>
              <a:gd name="connsiteX966" fmla="*/ 1924632 w 3461314"/>
              <a:gd name="connsiteY966" fmla="*/ 3093777 h 3646227"/>
              <a:gd name="connsiteX967" fmla="*/ 1923078 w 3461314"/>
              <a:gd name="connsiteY967" fmla="*/ 3093181 h 3646227"/>
              <a:gd name="connsiteX968" fmla="*/ 1924943 w 3461314"/>
              <a:gd name="connsiteY968" fmla="*/ 3095265 h 3646227"/>
              <a:gd name="connsiteX969" fmla="*/ 1925564 w 3461314"/>
              <a:gd name="connsiteY969" fmla="*/ 3097944 h 3646227"/>
              <a:gd name="connsiteX970" fmla="*/ 1924943 w 3461314"/>
              <a:gd name="connsiteY970" fmla="*/ 3098539 h 3646227"/>
              <a:gd name="connsiteX971" fmla="*/ 1924321 w 3461314"/>
              <a:gd name="connsiteY971" fmla="*/ 3100325 h 3646227"/>
              <a:gd name="connsiteX972" fmla="*/ 1923700 w 3461314"/>
              <a:gd name="connsiteY972" fmla="*/ 3099730 h 3646227"/>
              <a:gd name="connsiteX973" fmla="*/ 1923390 w 3461314"/>
              <a:gd name="connsiteY973" fmla="*/ 3100622 h 3646227"/>
              <a:gd name="connsiteX974" fmla="*/ 1924011 w 3461314"/>
              <a:gd name="connsiteY974" fmla="*/ 3101218 h 3646227"/>
              <a:gd name="connsiteX975" fmla="*/ 1924321 w 3461314"/>
              <a:gd name="connsiteY975" fmla="*/ 3101515 h 3646227"/>
              <a:gd name="connsiteX976" fmla="*/ 1929292 w 3461314"/>
              <a:gd name="connsiteY976" fmla="*/ 3107170 h 3646227"/>
              <a:gd name="connsiteX977" fmla="*/ 1930224 w 3461314"/>
              <a:gd name="connsiteY977" fmla="*/ 3105980 h 3646227"/>
              <a:gd name="connsiteX978" fmla="*/ 1924942 w 3461314"/>
              <a:gd name="connsiteY978" fmla="*/ 3100622 h 3646227"/>
              <a:gd name="connsiteX979" fmla="*/ 1926806 w 3461314"/>
              <a:gd name="connsiteY979" fmla="*/ 3098240 h 3646227"/>
              <a:gd name="connsiteX980" fmla="*/ 1927117 w 3461314"/>
              <a:gd name="connsiteY980" fmla="*/ 3098538 h 3646227"/>
              <a:gd name="connsiteX981" fmla="*/ 1928360 w 3461314"/>
              <a:gd name="connsiteY981" fmla="*/ 3097050 h 3646227"/>
              <a:gd name="connsiteX982" fmla="*/ 1927738 w 3461314"/>
              <a:gd name="connsiteY982" fmla="*/ 3096454 h 3646227"/>
              <a:gd name="connsiteX983" fmla="*/ 1931156 w 3461314"/>
              <a:gd name="connsiteY983" fmla="*/ 3095562 h 3646227"/>
              <a:gd name="connsiteX984" fmla="*/ 1933020 w 3461314"/>
              <a:gd name="connsiteY984" fmla="*/ 3094966 h 3646227"/>
              <a:gd name="connsiteX985" fmla="*/ 1936438 w 3461314"/>
              <a:gd name="connsiteY985" fmla="*/ 3096454 h 3646227"/>
              <a:gd name="connsiteX986" fmla="*/ 1937681 w 3461314"/>
              <a:gd name="connsiteY986" fmla="*/ 3095264 h 3646227"/>
              <a:gd name="connsiteX987" fmla="*/ 1936127 w 3461314"/>
              <a:gd name="connsiteY987" fmla="*/ 3095264 h 3646227"/>
              <a:gd name="connsiteX988" fmla="*/ 1936437 w 3461314"/>
              <a:gd name="connsiteY988" fmla="*/ 3094073 h 3646227"/>
              <a:gd name="connsiteX989" fmla="*/ 1936747 w 3461314"/>
              <a:gd name="connsiteY989" fmla="*/ 3093181 h 3646227"/>
              <a:gd name="connsiteX990" fmla="*/ 1936747 w 3461314"/>
              <a:gd name="connsiteY990" fmla="*/ 3092289 h 3646227"/>
              <a:gd name="connsiteX991" fmla="*/ 1936748 w 3461314"/>
              <a:gd name="connsiteY991" fmla="*/ 3091694 h 3646227"/>
              <a:gd name="connsiteX992" fmla="*/ 1936438 w 3461314"/>
              <a:gd name="connsiteY992" fmla="*/ 3091098 h 3646227"/>
              <a:gd name="connsiteX993" fmla="*/ 1936438 w 3461314"/>
              <a:gd name="connsiteY993" fmla="*/ 3090503 h 3646227"/>
              <a:gd name="connsiteX994" fmla="*/ 1933641 w 3461314"/>
              <a:gd name="connsiteY994" fmla="*/ 3088122 h 3646227"/>
              <a:gd name="connsiteX995" fmla="*/ 1934573 w 3461314"/>
              <a:gd name="connsiteY995" fmla="*/ 3089908 h 3646227"/>
              <a:gd name="connsiteX996" fmla="*/ 1936126 w 3461314"/>
              <a:gd name="connsiteY996" fmla="*/ 3091396 h 3646227"/>
              <a:gd name="connsiteX997" fmla="*/ 1936437 w 3461314"/>
              <a:gd name="connsiteY997" fmla="*/ 3091396 h 3646227"/>
              <a:gd name="connsiteX998" fmla="*/ 1936437 w 3461314"/>
              <a:gd name="connsiteY998" fmla="*/ 3091992 h 3646227"/>
              <a:gd name="connsiteX999" fmla="*/ 1936126 w 3461314"/>
              <a:gd name="connsiteY999" fmla="*/ 3093480 h 3646227"/>
              <a:gd name="connsiteX1000" fmla="*/ 2265475 w 3461314"/>
              <a:gd name="connsiteY1000" fmla="*/ 3236954 h 3646227"/>
              <a:gd name="connsiteX1001" fmla="*/ 2259882 w 3461314"/>
              <a:gd name="connsiteY1001" fmla="*/ 3243502 h 3646227"/>
              <a:gd name="connsiteX1002" fmla="*/ 2257397 w 3461314"/>
              <a:gd name="connsiteY1002" fmla="*/ 3244991 h 3646227"/>
              <a:gd name="connsiteX1003" fmla="*/ 2257087 w 3461314"/>
              <a:gd name="connsiteY1003" fmla="*/ 3246777 h 3646227"/>
              <a:gd name="connsiteX1004" fmla="*/ 2254912 w 3461314"/>
              <a:gd name="connsiteY1004" fmla="*/ 3247372 h 3646227"/>
              <a:gd name="connsiteX1005" fmla="*/ 2245280 w 3461314"/>
              <a:gd name="connsiteY1005" fmla="*/ 3247372 h 3646227"/>
              <a:gd name="connsiteX1006" fmla="*/ 2239066 w 3461314"/>
              <a:gd name="connsiteY1006" fmla="*/ 3246479 h 3646227"/>
              <a:gd name="connsiteX1007" fmla="*/ 2234716 w 3461314"/>
              <a:gd name="connsiteY1007" fmla="*/ 3244991 h 3646227"/>
              <a:gd name="connsiteX1008" fmla="*/ 2237512 w 3461314"/>
              <a:gd name="connsiteY1008" fmla="*/ 3249754 h 3646227"/>
              <a:gd name="connsiteX1009" fmla="*/ 2242173 w 3461314"/>
              <a:gd name="connsiteY1009" fmla="*/ 3252135 h 3646227"/>
              <a:gd name="connsiteX1010" fmla="*/ 2253358 w 3461314"/>
              <a:gd name="connsiteY1010" fmla="*/ 3261958 h 3646227"/>
              <a:gd name="connsiteX1011" fmla="*/ 2267650 w 3461314"/>
              <a:gd name="connsiteY1011" fmla="*/ 3267316 h 3646227"/>
              <a:gd name="connsiteX1012" fmla="*/ 2273554 w 3461314"/>
              <a:gd name="connsiteY1012" fmla="*/ 3268208 h 3646227"/>
              <a:gd name="connsiteX1013" fmla="*/ 2272932 w 3461314"/>
              <a:gd name="connsiteY1013" fmla="*/ 3262553 h 3646227"/>
              <a:gd name="connsiteX1014" fmla="*/ 2269825 w 3461314"/>
              <a:gd name="connsiteY1014" fmla="*/ 3257493 h 3646227"/>
              <a:gd name="connsiteX1015" fmla="*/ 2266408 w 3461314"/>
              <a:gd name="connsiteY1015" fmla="*/ 3253623 h 3646227"/>
              <a:gd name="connsiteX1016" fmla="*/ 2261126 w 3461314"/>
              <a:gd name="connsiteY1016" fmla="*/ 3246777 h 3646227"/>
              <a:gd name="connsiteX1017" fmla="*/ 2265475 w 3461314"/>
              <a:gd name="connsiteY1017" fmla="*/ 3236954 h 3646227"/>
              <a:gd name="connsiteX1018" fmla="*/ 2397213 w 3461314"/>
              <a:gd name="connsiteY1018" fmla="*/ 3352745 h 3646227"/>
              <a:gd name="connsiteX1019" fmla="*/ 2394728 w 3461314"/>
              <a:gd name="connsiteY1019" fmla="*/ 3353042 h 3646227"/>
              <a:gd name="connsiteX1020" fmla="*/ 2400942 w 3461314"/>
              <a:gd name="connsiteY1020" fmla="*/ 3383999 h 3646227"/>
              <a:gd name="connsiteX1021" fmla="*/ 2405292 w 3461314"/>
              <a:gd name="connsiteY1021" fmla="*/ 3358102 h 3646227"/>
              <a:gd name="connsiteX1022" fmla="*/ 2397213 w 3461314"/>
              <a:gd name="connsiteY1022" fmla="*/ 3352744 h 3646227"/>
              <a:gd name="connsiteX1023" fmla="*/ 2427041 w 3461314"/>
              <a:gd name="connsiteY1023" fmla="*/ 3367032 h 3646227"/>
              <a:gd name="connsiteX1024" fmla="*/ 2420516 w 3461314"/>
              <a:gd name="connsiteY1024" fmla="*/ 3368818 h 3646227"/>
              <a:gd name="connsiteX1025" fmla="*/ 2433566 w 3461314"/>
              <a:gd name="connsiteY1025" fmla="*/ 3386380 h 3646227"/>
              <a:gd name="connsiteX1026" fmla="*/ 2432944 w 3461314"/>
              <a:gd name="connsiteY1026" fmla="*/ 3370307 h 3646227"/>
              <a:gd name="connsiteX1027" fmla="*/ 2427041 w 3461314"/>
              <a:gd name="connsiteY1027" fmla="*/ 3367032 h 3646227"/>
              <a:gd name="connsiteX1028" fmla="*/ 2471782 w 3461314"/>
              <a:gd name="connsiteY1028" fmla="*/ 3593554 h 3646227"/>
              <a:gd name="connsiteX1029" fmla="*/ 2459354 w 3461314"/>
              <a:gd name="connsiteY1029" fmla="*/ 3598912 h 3646227"/>
              <a:gd name="connsiteX1030" fmla="*/ 2448479 w 3461314"/>
              <a:gd name="connsiteY1030" fmla="*/ 3597721 h 3646227"/>
              <a:gd name="connsiteX1031" fmla="*/ 2445372 w 3461314"/>
              <a:gd name="connsiteY1031" fmla="*/ 3604568 h 3646227"/>
              <a:gd name="connsiteX1032" fmla="*/ 2445683 w 3461314"/>
              <a:gd name="connsiteY1032" fmla="*/ 3610521 h 3646227"/>
              <a:gd name="connsiteX1033" fmla="*/ 2450654 w 3461314"/>
              <a:gd name="connsiteY1033" fmla="*/ 3608735 h 3646227"/>
              <a:gd name="connsiteX1034" fmla="*/ 2463393 w 3461314"/>
              <a:gd name="connsiteY1034" fmla="*/ 3606949 h 3646227"/>
              <a:gd name="connsiteX1035" fmla="*/ 2473025 w 3461314"/>
              <a:gd name="connsiteY1035" fmla="*/ 3612009 h 3646227"/>
              <a:gd name="connsiteX1036" fmla="*/ 2477374 w 3461314"/>
              <a:gd name="connsiteY1036" fmla="*/ 3607544 h 3646227"/>
              <a:gd name="connsiteX1037" fmla="*/ 2473957 w 3461314"/>
              <a:gd name="connsiteY1037" fmla="*/ 3594447 h 3646227"/>
              <a:gd name="connsiteX1038" fmla="*/ 2471782 w 3461314"/>
              <a:gd name="connsiteY1038" fmla="*/ 3593554 h 3646227"/>
              <a:gd name="connsiteX1039" fmla="*/ 2521495 w 3461314"/>
              <a:gd name="connsiteY1039" fmla="*/ 3638203 h 3646227"/>
              <a:gd name="connsiteX1040" fmla="*/ 2516834 w 3461314"/>
              <a:gd name="connsiteY1040" fmla="*/ 3643264 h 3646227"/>
              <a:gd name="connsiteX1041" fmla="*/ 2524291 w 3461314"/>
              <a:gd name="connsiteY1041" fmla="*/ 3644752 h 3646227"/>
              <a:gd name="connsiteX1042" fmla="*/ 2529573 w 3461314"/>
              <a:gd name="connsiteY1042" fmla="*/ 3640287 h 3646227"/>
              <a:gd name="connsiteX1043" fmla="*/ 2521495 w 3461314"/>
              <a:gd name="connsiteY1043" fmla="*/ 3638203 h 3646227"/>
              <a:gd name="connsiteX1044" fmla="*/ 1898689 w 3461314"/>
              <a:gd name="connsiteY1044" fmla="*/ 3089090 h 3646227"/>
              <a:gd name="connsiteX1045" fmla="*/ 1904748 w 3461314"/>
              <a:gd name="connsiteY1045" fmla="*/ 3092513 h 3646227"/>
              <a:gd name="connsiteX1046" fmla="*/ 1901485 w 3461314"/>
              <a:gd name="connsiteY1046" fmla="*/ 3088122 h 3646227"/>
              <a:gd name="connsiteX1047" fmla="*/ 1894262 w 3461314"/>
              <a:gd name="connsiteY1047" fmla="*/ 3084104 h 3646227"/>
              <a:gd name="connsiteX1048" fmla="*/ 1898689 w 3461314"/>
              <a:gd name="connsiteY1048" fmla="*/ 3089090 h 36462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</a:cxnLst>
            <a:rect l="l" t="t" r="r" b="b"/>
            <a:pathLst>
              <a:path w="3461314" h="3646227">
                <a:moveTo>
                  <a:pt x="2209238" y="168"/>
                </a:moveTo>
                <a:cubicBezTo>
                  <a:pt x="2207808" y="941"/>
                  <a:pt x="2205218" y="3517"/>
                  <a:pt x="2203645" y="5526"/>
                </a:cubicBezTo>
                <a:cubicBezTo>
                  <a:pt x="2200847" y="9098"/>
                  <a:pt x="2205512" y="8205"/>
                  <a:pt x="2203955" y="15349"/>
                </a:cubicBezTo>
                <a:cubicBezTo>
                  <a:pt x="2202401" y="22493"/>
                  <a:pt x="2197120" y="21302"/>
                  <a:pt x="2200537" y="16540"/>
                </a:cubicBezTo>
                <a:cubicBezTo>
                  <a:pt x="2203954" y="11777"/>
                  <a:pt x="2201782" y="9098"/>
                  <a:pt x="2200848" y="10884"/>
                </a:cubicBezTo>
                <a:cubicBezTo>
                  <a:pt x="2199916" y="12670"/>
                  <a:pt x="2193701" y="18921"/>
                  <a:pt x="2189352" y="21005"/>
                </a:cubicBezTo>
                <a:cubicBezTo>
                  <a:pt x="2185002" y="23088"/>
                  <a:pt x="2194323" y="21898"/>
                  <a:pt x="2191526" y="27553"/>
                </a:cubicBezTo>
                <a:cubicBezTo>
                  <a:pt x="2188730" y="33209"/>
                  <a:pt x="2185933" y="32316"/>
                  <a:pt x="2185002" y="27553"/>
                </a:cubicBezTo>
                <a:cubicBezTo>
                  <a:pt x="2184069" y="22791"/>
                  <a:pt x="2185001" y="20409"/>
                  <a:pt x="2183138" y="22493"/>
                </a:cubicBezTo>
                <a:cubicBezTo>
                  <a:pt x="2181273" y="24577"/>
                  <a:pt x="2178788" y="27553"/>
                  <a:pt x="2180963" y="33804"/>
                </a:cubicBezTo>
                <a:cubicBezTo>
                  <a:pt x="2183138" y="40055"/>
                  <a:pt x="2187798" y="37971"/>
                  <a:pt x="2190284" y="34697"/>
                </a:cubicBezTo>
                <a:cubicBezTo>
                  <a:pt x="2192769" y="31423"/>
                  <a:pt x="2195876" y="33209"/>
                  <a:pt x="2190905" y="38269"/>
                </a:cubicBezTo>
                <a:cubicBezTo>
                  <a:pt x="2185934" y="43329"/>
                  <a:pt x="2186555" y="44520"/>
                  <a:pt x="2182516" y="41246"/>
                </a:cubicBezTo>
                <a:cubicBezTo>
                  <a:pt x="2178477" y="37971"/>
                  <a:pt x="2179720" y="37376"/>
                  <a:pt x="2172574" y="50771"/>
                </a:cubicBezTo>
                <a:cubicBezTo>
                  <a:pt x="2164806" y="63273"/>
                  <a:pt x="2168224" y="65356"/>
                  <a:pt x="2163252" y="69524"/>
                </a:cubicBezTo>
                <a:cubicBezTo>
                  <a:pt x="2158281" y="73691"/>
                  <a:pt x="2149581" y="82621"/>
                  <a:pt x="2154242" y="82621"/>
                </a:cubicBezTo>
                <a:cubicBezTo>
                  <a:pt x="2158903" y="82621"/>
                  <a:pt x="2160766" y="83216"/>
                  <a:pt x="2159835" y="80537"/>
                </a:cubicBezTo>
                <a:cubicBezTo>
                  <a:pt x="2158903" y="77858"/>
                  <a:pt x="2163874" y="77263"/>
                  <a:pt x="2166981" y="82621"/>
                </a:cubicBezTo>
                <a:cubicBezTo>
                  <a:pt x="2170088" y="87979"/>
                  <a:pt x="2174127" y="83514"/>
                  <a:pt x="2177545" y="89169"/>
                </a:cubicBezTo>
                <a:cubicBezTo>
                  <a:pt x="2180963" y="94825"/>
                  <a:pt x="2171952" y="84704"/>
                  <a:pt x="2168224" y="93634"/>
                </a:cubicBezTo>
                <a:cubicBezTo>
                  <a:pt x="2164495" y="102564"/>
                  <a:pt x="2168534" y="100183"/>
                  <a:pt x="2169777" y="97802"/>
                </a:cubicBezTo>
                <a:cubicBezTo>
                  <a:pt x="2171020" y="95420"/>
                  <a:pt x="2173195" y="93634"/>
                  <a:pt x="2174127" y="93634"/>
                </a:cubicBezTo>
                <a:cubicBezTo>
                  <a:pt x="2175059" y="93634"/>
                  <a:pt x="2179098" y="94825"/>
                  <a:pt x="2180652" y="94230"/>
                </a:cubicBezTo>
                <a:cubicBezTo>
                  <a:pt x="2182205" y="93634"/>
                  <a:pt x="2183448" y="96611"/>
                  <a:pt x="2183448" y="94230"/>
                </a:cubicBezTo>
                <a:cubicBezTo>
                  <a:pt x="2183448" y="91848"/>
                  <a:pt x="2183448" y="87979"/>
                  <a:pt x="2185002" y="84407"/>
                </a:cubicBezTo>
                <a:cubicBezTo>
                  <a:pt x="2186555" y="80835"/>
                  <a:pt x="2192769" y="85002"/>
                  <a:pt x="2191216" y="89467"/>
                </a:cubicBezTo>
                <a:cubicBezTo>
                  <a:pt x="2189973" y="93039"/>
                  <a:pt x="2191216" y="95420"/>
                  <a:pt x="2194323" y="90955"/>
                </a:cubicBezTo>
                <a:cubicBezTo>
                  <a:pt x="2198473" y="84991"/>
                  <a:pt x="2199915" y="84109"/>
                  <a:pt x="2197740" y="82025"/>
                </a:cubicBezTo>
                <a:cubicBezTo>
                  <a:pt x="2195565" y="79942"/>
                  <a:pt x="2198051" y="81728"/>
                  <a:pt x="2195565" y="82621"/>
                </a:cubicBezTo>
                <a:cubicBezTo>
                  <a:pt x="2193080" y="83514"/>
                  <a:pt x="2190076" y="80568"/>
                  <a:pt x="2189352" y="75477"/>
                </a:cubicBezTo>
                <a:cubicBezTo>
                  <a:pt x="2188420" y="68928"/>
                  <a:pt x="2195876" y="75179"/>
                  <a:pt x="2200226" y="74882"/>
                </a:cubicBezTo>
                <a:cubicBezTo>
                  <a:pt x="2204576" y="74584"/>
                  <a:pt x="2208304" y="74882"/>
                  <a:pt x="2210479" y="72798"/>
                </a:cubicBezTo>
                <a:cubicBezTo>
                  <a:pt x="2212654" y="70714"/>
                  <a:pt x="2204887" y="70417"/>
                  <a:pt x="2206751" y="68333"/>
                </a:cubicBezTo>
                <a:cubicBezTo>
                  <a:pt x="2208615" y="66249"/>
                  <a:pt x="2206129" y="65356"/>
                  <a:pt x="2203333" y="65356"/>
                </a:cubicBezTo>
                <a:cubicBezTo>
                  <a:pt x="2200537" y="65356"/>
                  <a:pt x="2194323" y="62975"/>
                  <a:pt x="2192459" y="58808"/>
                </a:cubicBezTo>
                <a:cubicBezTo>
                  <a:pt x="2190594" y="54640"/>
                  <a:pt x="2193701" y="52855"/>
                  <a:pt x="2195876" y="53450"/>
                </a:cubicBezTo>
                <a:cubicBezTo>
                  <a:pt x="2198051" y="54045"/>
                  <a:pt x="2199294" y="52557"/>
                  <a:pt x="2197740" y="49580"/>
                </a:cubicBezTo>
                <a:cubicBezTo>
                  <a:pt x="2196187" y="46604"/>
                  <a:pt x="2197119" y="45413"/>
                  <a:pt x="2200848" y="47794"/>
                </a:cubicBezTo>
                <a:cubicBezTo>
                  <a:pt x="2204576" y="50176"/>
                  <a:pt x="2205509" y="49878"/>
                  <a:pt x="2206440" y="45711"/>
                </a:cubicBezTo>
                <a:cubicBezTo>
                  <a:pt x="2207372" y="41543"/>
                  <a:pt x="2203022" y="44818"/>
                  <a:pt x="2202712" y="39460"/>
                </a:cubicBezTo>
                <a:cubicBezTo>
                  <a:pt x="2202402" y="34102"/>
                  <a:pt x="2203955" y="38864"/>
                  <a:pt x="2207994" y="32018"/>
                </a:cubicBezTo>
                <a:cubicBezTo>
                  <a:pt x="2212033" y="25172"/>
                  <a:pt x="2205508" y="28446"/>
                  <a:pt x="2200848" y="28149"/>
                </a:cubicBezTo>
                <a:cubicBezTo>
                  <a:pt x="2196187" y="27851"/>
                  <a:pt x="2200537" y="24279"/>
                  <a:pt x="2205198" y="17433"/>
                </a:cubicBezTo>
                <a:cubicBezTo>
                  <a:pt x="2209858" y="10586"/>
                  <a:pt x="2206751" y="7907"/>
                  <a:pt x="2209547" y="2550"/>
                </a:cubicBezTo>
                <a:cubicBezTo>
                  <a:pt x="2210248" y="1210"/>
                  <a:pt x="2210373" y="419"/>
                  <a:pt x="2210169" y="168"/>
                </a:cubicBezTo>
                <a:cubicBezTo>
                  <a:pt x="2210016" y="-20"/>
                  <a:pt x="2209713" y="-89"/>
                  <a:pt x="2209237" y="168"/>
                </a:cubicBezTo>
                <a:close/>
                <a:moveTo>
                  <a:pt x="2225083" y="166264"/>
                </a:moveTo>
                <a:cubicBezTo>
                  <a:pt x="2224012" y="166594"/>
                  <a:pt x="2223649" y="167808"/>
                  <a:pt x="2225394" y="168645"/>
                </a:cubicBezTo>
                <a:cubicBezTo>
                  <a:pt x="2228501" y="170134"/>
                  <a:pt x="2222597" y="172515"/>
                  <a:pt x="2220112" y="175492"/>
                </a:cubicBezTo>
                <a:cubicBezTo>
                  <a:pt x="2217626" y="178468"/>
                  <a:pt x="2213277" y="175789"/>
                  <a:pt x="2213587" y="173110"/>
                </a:cubicBezTo>
                <a:cubicBezTo>
                  <a:pt x="2213897" y="170431"/>
                  <a:pt x="2213277" y="166264"/>
                  <a:pt x="2211412" y="168943"/>
                </a:cubicBezTo>
                <a:cubicBezTo>
                  <a:pt x="2209548" y="171622"/>
                  <a:pt x="2204577" y="168646"/>
                  <a:pt x="2204887" y="172515"/>
                </a:cubicBezTo>
                <a:cubicBezTo>
                  <a:pt x="2205198" y="176385"/>
                  <a:pt x="2212033" y="176980"/>
                  <a:pt x="2208305" y="177278"/>
                </a:cubicBezTo>
                <a:cubicBezTo>
                  <a:pt x="2204577" y="177575"/>
                  <a:pt x="2198984" y="182040"/>
                  <a:pt x="2197741" y="178766"/>
                </a:cubicBezTo>
                <a:cubicBezTo>
                  <a:pt x="2196498" y="175492"/>
                  <a:pt x="2200227" y="163883"/>
                  <a:pt x="2195255" y="169241"/>
                </a:cubicBezTo>
                <a:cubicBezTo>
                  <a:pt x="2190284" y="174599"/>
                  <a:pt x="2189352" y="174003"/>
                  <a:pt x="2180652" y="169836"/>
                </a:cubicBezTo>
                <a:cubicBezTo>
                  <a:pt x="2171953" y="165669"/>
                  <a:pt x="2175992" y="171027"/>
                  <a:pt x="2173817" y="173706"/>
                </a:cubicBezTo>
                <a:cubicBezTo>
                  <a:pt x="2171642" y="176385"/>
                  <a:pt x="2168535" y="177873"/>
                  <a:pt x="2164185" y="176385"/>
                </a:cubicBezTo>
                <a:cubicBezTo>
                  <a:pt x="2159835" y="174896"/>
                  <a:pt x="2157660" y="174301"/>
                  <a:pt x="2150204" y="172217"/>
                </a:cubicBezTo>
                <a:cubicBezTo>
                  <a:pt x="2142746" y="170134"/>
                  <a:pt x="2145853" y="178171"/>
                  <a:pt x="2143989" y="176980"/>
                </a:cubicBezTo>
                <a:cubicBezTo>
                  <a:pt x="2142125" y="175789"/>
                  <a:pt x="2137775" y="176980"/>
                  <a:pt x="2140261" y="179064"/>
                </a:cubicBezTo>
                <a:cubicBezTo>
                  <a:pt x="2142746" y="181148"/>
                  <a:pt x="2144300" y="181742"/>
                  <a:pt x="2139640" y="181445"/>
                </a:cubicBezTo>
                <a:cubicBezTo>
                  <a:pt x="2134979" y="181148"/>
                  <a:pt x="2137775" y="187696"/>
                  <a:pt x="2143368" y="187100"/>
                </a:cubicBezTo>
                <a:cubicBezTo>
                  <a:pt x="2148961" y="186505"/>
                  <a:pt x="2143368" y="183231"/>
                  <a:pt x="2153000" y="181743"/>
                </a:cubicBezTo>
                <a:cubicBezTo>
                  <a:pt x="2162631" y="180254"/>
                  <a:pt x="2160456" y="183528"/>
                  <a:pt x="2166049" y="189184"/>
                </a:cubicBezTo>
                <a:cubicBezTo>
                  <a:pt x="2171642" y="194840"/>
                  <a:pt x="2178477" y="190077"/>
                  <a:pt x="2174749" y="187100"/>
                </a:cubicBezTo>
                <a:cubicBezTo>
                  <a:pt x="2171020" y="184124"/>
                  <a:pt x="2169778" y="181147"/>
                  <a:pt x="2175992" y="176682"/>
                </a:cubicBezTo>
                <a:cubicBezTo>
                  <a:pt x="2182206" y="172217"/>
                  <a:pt x="2187799" y="175492"/>
                  <a:pt x="2192148" y="179064"/>
                </a:cubicBezTo>
                <a:cubicBezTo>
                  <a:pt x="2196498" y="182635"/>
                  <a:pt x="2196808" y="179361"/>
                  <a:pt x="2196498" y="187993"/>
                </a:cubicBezTo>
                <a:cubicBezTo>
                  <a:pt x="2196188" y="196626"/>
                  <a:pt x="2192459" y="195733"/>
                  <a:pt x="2201780" y="196626"/>
                </a:cubicBezTo>
                <a:cubicBezTo>
                  <a:pt x="2211101" y="197518"/>
                  <a:pt x="2208616" y="200197"/>
                  <a:pt x="2213898" y="199900"/>
                </a:cubicBezTo>
                <a:cubicBezTo>
                  <a:pt x="2219179" y="199603"/>
                  <a:pt x="2217937" y="198709"/>
                  <a:pt x="2218558" y="183826"/>
                </a:cubicBezTo>
                <a:cubicBezTo>
                  <a:pt x="2219179" y="179957"/>
                  <a:pt x="2224151" y="177278"/>
                  <a:pt x="2228190" y="176087"/>
                </a:cubicBezTo>
                <a:cubicBezTo>
                  <a:pt x="2232229" y="174896"/>
                  <a:pt x="2230676" y="171027"/>
                  <a:pt x="2228190" y="167752"/>
                </a:cubicBezTo>
                <a:cubicBezTo>
                  <a:pt x="2227569" y="166934"/>
                  <a:pt x="2226947" y="166450"/>
                  <a:pt x="2226326" y="166264"/>
                </a:cubicBezTo>
                <a:cubicBezTo>
                  <a:pt x="2225859" y="166124"/>
                  <a:pt x="2225440" y="166154"/>
                  <a:pt x="2225083" y="166264"/>
                </a:cubicBezTo>
                <a:close/>
                <a:moveTo>
                  <a:pt x="1791652" y="196923"/>
                </a:moveTo>
                <a:cubicBezTo>
                  <a:pt x="1790370" y="197398"/>
                  <a:pt x="1790409" y="200049"/>
                  <a:pt x="1795070" y="204960"/>
                </a:cubicBezTo>
                <a:cubicBezTo>
                  <a:pt x="1803769" y="218653"/>
                  <a:pt x="1811226" y="206151"/>
                  <a:pt x="1819926" y="210913"/>
                </a:cubicBezTo>
                <a:cubicBezTo>
                  <a:pt x="1828625" y="215676"/>
                  <a:pt x="1852860" y="217462"/>
                  <a:pt x="1857832" y="222225"/>
                </a:cubicBezTo>
                <a:cubicBezTo>
                  <a:pt x="1862803" y="226987"/>
                  <a:pt x="1869638" y="240084"/>
                  <a:pt x="1876474" y="244847"/>
                </a:cubicBezTo>
                <a:cubicBezTo>
                  <a:pt x="1883309" y="249610"/>
                  <a:pt x="1901952" y="263302"/>
                  <a:pt x="1890145" y="249014"/>
                </a:cubicBezTo>
                <a:cubicBezTo>
                  <a:pt x="1878338" y="234726"/>
                  <a:pt x="1870260" y="235917"/>
                  <a:pt x="1867153" y="226392"/>
                </a:cubicBezTo>
                <a:cubicBezTo>
                  <a:pt x="1864046" y="216867"/>
                  <a:pt x="1852239" y="216867"/>
                  <a:pt x="1842918" y="212699"/>
                </a:cubicBezTo>
                <a:cubicBezTo>
                  <a:pt x="1833597" y="208532"/>
                  <a:pt x="1820547" y="208532"/>
                  <a:pt x="1813090" y="203770"/>
                </a:cubicBezTo>
                <a:cubicBezTo>
                  <a:pt x="1805634" y="199007"/>
                  <a:pt x="1795691" y="198412"/>
                  <a:pt x="1793205" y="197221"/>
                </a:cubicBezTo>
                <a:cubicBezTo>
                  <a:pt x="1792584" y="196924"/>
                  <a:pt x="1792079" y="196766"/>
                  <a:pt x="1791652" y="196924"/>
                </a:cubicBezTo>
                <a:close/>
                <a:moveTo>
                  <a:pt x="1740696" y="289199"/>
                </a:moveTo>
                <a:cubicBezTo>
                  <a:pt x="1737929" y="289896"/>
                  <a:pt x="1740696" y="296045"/>
                  <a:pt x="1745357" y="297831"/>
                </a:cubicBezTo>
                <a:cubicBezTo>
                  <a:pt x="1751571" y="300212"/>
                  <a:pt x="1733550" y="297236"/>
                  <a:pt x="1741007" y="301403"/>
                </a:cubicBezTo>
                <a:cubicBezTo>
                  <a:pt x="1748464" y="305570"/>
                  <a:pt x="1750950" y="301403"/>
                  <a:pt x="1757164" y="303784"/>
                </a:cubicBezTo>
                <a:cubicBezTo>
                  <a:pt x="1780156" y="308547"/>
                  <a:pt x="1790098" y="314500"/>
                  <a:pt x="1799419" y="321644"/>
                </a:cubicBezTo>
                <a:cubicBezTo>
                  <a:pt x="1808740" y="328788"/>
                  <a:pt x="1816197" y="323430"/>
                  <a:pt x="1829247" y="337123"/>
                </a:cubicBezTo>
                <a:cubicBezTo>
                  <a:pt x="1842297" y="350815"/>
                  <a:pt x="1844782" y="347838"/>
                  <a:pt x="1847889" y="352006"/>
                </a:cubicBezTo>
                <a:cubicBezTo>
                  <a:pt x="1850996" y="356173"/>
                  <a:pt x="1859074" y="350220"/>
                  <a:pt x="1865910" y="356768"/>
                </a:cubicBezTo>
                <a:cubicBezTo>
                  <a:pt x="1872745" y="363317"/>
                  <a:pt x="1888281" y="365698"/>
                  <a:pt x="1869017" y="351410"/>
                </a:cubicBezTo>
                <a:cubicBezTo>
                  <a:pt x="1849753" y="337123"/>
                  <a:pt x="1860317" y="356768"/>
                  <a:pt x="1844161" y="342480"/>
                </a:cubicBezTo>
                <a:cubicBezTo>
                  <a:pt x="1828004" y="328193"/>
                  <a:pt x="1826761" y="322835"/>
                  <a:pt x="1816197" y="321644"/>
                </a:cubicBezTo>
                <a:cubicBezTo>
                  <a:pt x="1805634" y="320453"/>
                  <a:pt x="1791341" y="306761"/>
                  <a:pt x="1778913" y="303784"/>
                </a:cubicBezTo>
                <a:cubicBezTo>
                  <a:pt x="1766485" y="300808"/>
                  <a:pt x="1754678" y="296045"/>
                  <a:pt x="1745357" y="290687"/>
                </a:cubicBezTo>
                <a:cubicBezTo>
                  <a:pt x="1743027" y="289347"/>
                  <a:pt x="1741619" y="288966"/>
                  <a:pt x="1740696" y="289199"/>
                </a:cubicBezTo>
                <a:close/>
                <a:moveTo>
                  <a:pt x="1746911" y="447555"/>
                </a:moveTo>
                <a:cubicBezTo>
                  <a:pt x="1746604" y="448635"/>
                  <a:pt x="1758106" y="455304"/>
                  <a:pt x="1765242" y="462141"/>
                </a:cubicBezTo>
                <a:cubicBezTo>
                  <a:pt x="1774563" y="471071"/>
                  <a:pt x="1777049" y="477619"/>
                  <a:pt x="1786370" y="481787"/>
                </a:cubicBezTo>
                <a:cubicBezTo>
                  <a:pt x="1795691" y="485954"/>
                  <a:pt x="1794448" y="490121"/>
                  <a:pt x="1780777" y="486549"/>
                </a:cubicBezTo>
                <a:cubicBezTo>
                  <a:pt x="1767106" y="482977"/>
                  <a:pt x="1767727" y="485359"/>
                  <a:pt x="1771456" y="492502"/>
                </a:cubicBezTo>
                <a:cubicBezTo>
                  <a:pt x="1775185" y="499646"/>
                  <a:pt x="1779534" y="490121"/>
                  <a:pt x="1786370" y="496670"/>
                </a:cubicBezTo>
                <a:cubicBezTo>
                  <a:pt x="1790098" y="502623"/>
                  <a:pt x="1792584" y="503814"/>
                  <a:pt x="1792584" y="510362"/>
                </a:cubicBezTo>
                <a:cubicBezTo>
                  <a:pt x="1792584" y="516911"/>
                  <a:pt x="1798798" y="503218"/>
                  <a:pt x="1801905" y="507981"/>
                </a:cubicBezTo>
                <a:cubicBezTo>
                  <a:pt x="1805012" y="512744"/>
                  <a:pt x="1809983" y="520483"/>
                  <a:pt x="1812469" y="530603"/>
                </a:cubicBezTo>
                <a:cubicBezTo>
                  <a:pt x="1814955" y="540724"/>
                  <a:pt x="1815576" y="530603"/>
                  <a:pt x="1826140" y="532389"/>
                </a:cubicBezTo>
                <a:cubicBezTo>
                  <a:pt x="1836704" y="534175"/>
                  <a:pt x="1835461" y="530008"/>
                  <a:pt x="1827383" y="522269"/>
                </a:cubicBezTo>
                <a:cubicBezTo>
                  <a:pt x="1819304" y="514529"/>
                  <a:pt x="1819304" y="522864"/>
                  <a:pt x="1811226" y="513339"/>
                </a:cubicBezTo>
                <a:cubicBezTo>
                  <a:pt x="1803148" y="503814"/>
                  <a:pt x="1802526" y="494884"/>
                  <a:pt x="1801905" y="490121"/>
                </a:cubicBezTo>
                <a:cubicBezTo>
                  <a:pt x="1801284" y="485359"/>
                  <a:pt x="1811226" y="489526"/>
                  <a:pt x="1810605" y="484763"/>
                </a:cubicBezTo>
                <a:cubicBezTo>
                  <a:pt x="1809983" y="480001"/>
                  <a:pt x="1802526" y="488931"/>
                  <a:pt x="1786991" y="473452"/>
                </a:cubicBezTo>
                <a:cubicBezTo>
                  <a:pt x="1771456" y="457974"/>
                  <a:pt x="1762756" y="452020"/>
                  <a:pt x="1750950" y="448448"/>
                </a:cubicBezTo>
                <a:cubicBezTo>
                  <a:pt x="1749474" y="448003"/>
                  <a:pt x="1748496" y="447649"/>
                  <a:pt x="1747843" y="447556"/>
                </a:cubicBezTo>
                <a:cubicBezTo>
                  <a:pt x="1747272" y="447470"/>
                  <a:pt x="1746949" y="447402"/>
                  <a:pt x="1746911" y="447556"/>
                </a:cubicBezTo>
                <a:close/>
                <a:moveTo>
                  <a:pt x="1733861" y="575848"/>
                </a:moveTo>
                <a:cubicBezTo>
                  <a:pt x="1733237" y="576423"/>
                  <a:pt x="1733395" y="578453"/>
                  <a:pt x="1734792" y="581801"/>
                </a:cubicBezTo>
                <a:cubicBezTo>
                  <a:pt x="1738521" y="590731"/>
                  <a:pt x="1742249" y="584778"/>
                  <a:pt x="1745978" y="590136"/>
                </a:cubicBezTo>
                <a:cubicBezTo>
                  <a:pt x="1760270" y="599661"/>
                  <a:pt x="1761513" y="597875"/>
                  <a:pt x="1769591" y="605614"/>
                </a:cubicBezTo>
                <a:cubicBezTo>
                  <a:pt x="1777670" y="613354"/>
                  <a:pt x="1773941" y="599661"/>
                  <a:pt x="1761513" y="590136"/>
                </a:cubicBezTo>
                <a:cubicBezTo>
                  <a:pt x="1749085" y="580611"/>
                  <a:pt x="1742871" y="591327"/>
                  <a:pt x="1739764" y="582992"/>
                </a:cubicBezTo>
                <a:cubicBezTo>
                  <a:pt x="1738210" y="578825"/>
                  <a:pt x="1736113" y="576221"/>
                  <a:pt x="1734792" y="575848"/>
                </a:cubicBezTo>
                <a:cubicBezTo>
                  <a:pt x="1734462" y="575753"/>
                  <a:pt x="1734068" y="575657"/>
                  <a:pt x="1733861" y="575848"/>
                </a:cubicBezTo>
                <a:close/>
                <a:moveTo>
                  <a:pt x="2299031" y="580611"/>
                </a:moveTo>
                <a:cubicBezTo>
                  <a:pt x="2291561" y="581032"/>
                  <a:pt x="2287011" y="581678"/>
                  <a:pt x="2283496" y="582099"/>
                </a:cubicBezTo>
                <a:cubicBezTo>
                  <a:pt x="2279981" y="582520"/>
                  <a:pt x="2280934" y="581462"/>
                  <a:pt x="2282253" y="585671"/>
                </a:cubicBezTo>
                <a:cubicBezTo>
                  <a:pt x="2283132" y="593248"/>
                  <a:pt x="2281973" y="594056"/>
                  <a:pt x="2285049" y="594898"/>
                </a:cubicBezTo>
                <a:cubicBezTo>
                  <a:pt x="2288126" y="595740"/>
                  <a:pt x="2288069" y="598840"/>
                  <a:pt x="2284118" y="597578"/>
                </a:cubicBezTo>
                <a:cubicBezTo>
                  <a:pt x="2280163" y="596315"/>
                  <a:pt x="2282724" y="598305"/>
                  <a:pt x="2285361" y="602935"/>
                </a:cubicBezTo>
                <a:cubicBezTo>
                  <a:pt x="2287997" y="607566"/>
                  <a:pt x="2291552" y="605202"/>
                  <a:pt x="2293749" y="610675"/>
                </a:cubicBezTo>
                <a:cubicBezTo>
                  <a:pt x="2295947" y="616147"/>
                  <a:pt x="2301602" y="621114"/>
                  <a:pt x="2305556" y="619009"/>
                </a:cubicBezTo>
                <a:cubicBezTo>
                  <a:pt x="2309511" y="616904"/>
                  <a:pt x="2309809" y="616883"/>
                  <a:pt x="2313324" y="621093"/>
                </a:cubicBezTo>
                <a:cubicBezTo>
                  <a:pt x="2316839" y="625302"/>
                  <a:pt x="2314234" y="619770"/>
                  <a:pt x="2316431" y="615140"/>
                </a:cubicBezTo>
                <a:cubicBezTo>
                  <a:pt x="2318628" y="610509"/>
                  <a:pt x="2325699" y="610594"/>
                  <a:pt x="2324820" y="606805"/>
                </a:cubicBezTo>
                <a:cubicBezTo>
                  <a:pt x="2323941" y="603017"/>
                  <a:pt x="2327829" y="601700"/>
                  <a:pt x="2331345" y="605913"/>
                </a:cubicBezTo>
                <a:cubicBezTo>
                  <a:pt x="2334860" y="610122"/>
                  <a:pt x="2340759" y="611075"/>
                  <a:pt x="2349987" y="612759"/>
                </a:cubicBezTo>
                <a:cubicBezTo>
                  <a:pt x="2359214" y="614444"/>
                  <a:pt x="2361718" y="613549"/>
                  <a:pt x="2363036" y="611866"/>
                </a:cubicBezTo>
                <a:cubicBezTo>
                  <a:pt x="2364355" y="610182"/>
                  <a:pt x="2361314" y="606457"/>
                  <a:pt x="2353405" y="605615"/>
                </a:cubicBezTo>
                <a:cubicBezTo>
                  <a:pt x="2345495" y="604773"/>
                  <a:pt x="2342938" y="602566"/>
                  <a:pt x="2339423" y="603829"/>
                </a:cubicBezTo>
                <a:cubicBezTo>
                  <a:pt x="2335908" y="605092"/>
                  <a:pt x="2329308" y="601911"/>
                  <a:pt x="2334141" y="597281"/>
                </a:cubicBezTo>
                <a:cubicBezTo>
                  <a:pt x="2338974" y="592650"/>
                  <a:pt x="2341629" y="594181"/>
                  <a:pt x="2344705" y="594602"/>
                </a:cubicBezTo>
                <a:cubicBezTo>
                  <a:pt x="2347781" y="595023"/>
                  <a:pt x="2344615" y="593853"/>
                  <a:pt x="2340666" y="591328"/>
                </a:cubicBezTo>
                <a:cubicBezTo>
                  <a:pt x="2336711" y="588802"/>
                  <a:pt x="2339818" y="588177"/>
                  <a:pt x="2343773" y="587756"/>
                </a:cubicBezTo>
                <a:cubicBezTo>
                  <a:pt x="2347727" y="587335"/>
                  <a:pt x="2344225" y="583988"/>
                  <a:pt x="2336316" y="585672"/>
                </a:cubicBezTo>
                <a:cubicBezTo>
                  <a:pt x="2328406" y="587356"/>
                  <a:pt x="2324327" y="587590"/>
                  <a:pt x="2323888" y="592221"/>
                </a:cubicBezTo>
                <a:cubicBezTo>
                  <a:pt x="2323448" y="596851"/>
                  <a:pt x="2324136" y="601048"/>
                  <a:pt x="2317984" y="599364"/>
                </a:cubicBezTo>
                <a:cubicBezTo>
                  <a:pt x="2311833" y="597681"/>
                  <a:pt x="2302374" y="593228"/>
                  <a:pt x="2303692" y="587756"/>
                </a:cubicBezTo>
                <a:cubicBezTo>
                  <a:pt x="2305010" y="582283"/>
                  <a:pt x="2306501" y="580191"/>
                  <a:pt x="2299031" y="580612"/>
                </a:cubicBezTo>
                <a:close/>
                <a:moveTo>
                  <a:pt x="2753591" y="655026"/>
                </a:moveTo>
                <a:cubicBezTo>
                  <a:pt x="2750093" y="655008"/>
                  <a:pt x="2746526" y="655181"/>
                  <a:pt x="2742716" y="655622"/>
                </a:cubicBezTo>
                <a:cubicBezTo>
                  <a:pt x="2772312" y="682646"/>
                  <a:pt x="2846618" y="669194"/>
                  <a:pt x="2811692" y="719917"/>
                </a:cubicBezTo>
                <a:cubicBezTo>
                  <a:pt x="2806821" y="722696"/>
                  <a:pt x="2820624" y="739069"/>
                  <a:pt x="2820392" y="755636"/>
                </a:cubicBezTo>
                <a:cubicBezTo>
                  <a:pt x="2798616" y="744383"/>
                  <a:pt x="2783992" y="713777"/>
                  <a:pt x="2772854" y="713071"/>
                </a:cubicBezTo>
                <a:cubicBezTo>
                  <a:pt x="2789814" y="739848"/>
                  <a:pt x="2742759" y="738672"/>
                  <a:pt x="2794293" y="760101"/>
                </a:cubicBezTo>
                <a:cubicBezTo>
                  <a:pt x="2759657" y="791129"/>
                  <a:pt x="2849700" y="794867"/>
                  <a:pt x="2862337" y="806537"/>
                </a:cubicBezTo>
                <a:cubicBezTo>
                  <a:pt x="2890178" y="832248"/>
                  <a:pt x="2872616" y="849315"/>
                  <a:pt x="2888436" y="847317"/>
                </a:cubicBezTo>
                <a:cubicBezTo>
                  <a:pt x="2904313" y="845311"/>
                  <a:pt x="2895990" y="815961"/>
                  <a:pt x="2908010" y="816360"/>
                </a:cubicBezTo>
                <a:cubicBezTo>
                  <a:pt x="2919515" y="816741"/>
                  <a:pt x="2923067" y="783359"/>
                  <a:pt x="2876318" y="761292"/>
                </a:cubicBezTo>
                <a:cubicBezTo>
                  <a:pt x="2849287" y="739472"/>
                  <a:pt x="2835012" y="732519"/>
                  <a:pt x="2824742" y="674970"/>
                </a:cubicBezTo>
                <a:cubicBezTo>
                  <a:pt x="2796110" y="665723"/>
                  <a:pt x="2778075" y="655174"/>
                  <a:pt x="2753591" y="655026"/>
                </a:cubicBezTo>
                <a:close/>
                <a:moveTo>
                  <a:pt x="2430148" y="660384"/>
                </a:moveTo>
                <a:cubicBezTo>
                  <a:pt x="2428665" y="660226"/>
                  <a:pt x="2428717" y="661867"/>
                  <a:pt x="2432012" y="665445"/>
                </a:cubicBezTo>
                <a:cubicBezTo>
                  <a:pt x="2438603" y="672601"/>
                  <a:pt x="2439921" y="673452"/>
                  <a:pt x="2432012" y="670505"/>
                </a:cubicBezTo>
                <a:cubicBezTo>
                  <a:pt x="2424103" y="667558"/>
                  <a:pt x="2426074" y="669527"/>
                  <a:pt x="2435741" y="677946"/>
                </a:cubicBezTo>
                <a:cubicBezTo>
                  <a:pt x="2445407" y="686366"/>
                  <a:pt x="2447761" y="685150"/>
                  <a:pt x="2451276" y="691044"/>
                </a:cubicBezTo>
                <a:cubicBezTo>
                  <a:pt x="2460942" y="700726"/>
                  <a:pt x="2461227" y="698209"/>
                  <a:pt x="2466500" y="696104"/>
                </a:cubicBezTo>
                <a:cubicBezTo>
                  <a:pt x="2471773" y="693999"/>
                  <a:pt x="2467752" y="699480"/>
                  <a:pt x="2473025" y="701164"/>
                </a:cubicBezTo>
                <a:cubicBezTo>
                  <a:pt x="2478298" y="702848"/>
                  <a:pt x="2479164" y="696125"/>
                  <a:pt x="2480482" y="694020"/>
                </a:cubicBezTo>
                <a:cubicBezTo>
                  <a:pt x="2481800" y="691915"/>
                  <a:pt x="2483149" y="690087"/>
                  <a:pt x="2483589" y="696401"/>
                </a:cubicBezTo>
                <a:cubicBezTo>
                  <a:pt x="2484028" y="702716"/>
                  <a:pt x="2494397" y="704426"/>
                  <a:pt x="2500988" y="711582"/>
                </a:cubicBezTo>
                <a:cubicBezTo>
                  <a:pt x="2507579" y="718739"/>
                  <a:pt x="2518947" y="722906"/>
                  <a:pt x="2512795" y="715750"/>
                </a:cubicBezTo>
                <a:cubicBezTo>
                  <a:pt x="2506643" y="708593"/>
                  <a:pt x="2493553" y="699565"/>
                  <a:pt x="2491356" y="692830"/>
                </a:cubicBezTo>
                <a:cubicBezTo>
                  <a:pt x="2489160" y="686094"/>
                  <a:pt x="2486021" y="685532"/>
                  <a:pt x="2485142" y="683007"/>
                </a:cubicBezTo>
                <a:cubicBezTo>
                  <a:pt x="2484263" y="680481"/>
                  <a:pt x="2487424" y="679362"/>
                  <a:pt x="2489182" y="680625"/>
                </a:cubicBezTo>
                <a:cubicBezTo>
                  <a:pt x="2490937" y="681888"/>
                  <a:pt x="2496707" y="680893"/>
                  <a:pt x="2490113" y="677946"/>
                </a:cubicBezTo>
                <a:cubicBezTo>
                  <a:pt x="2483525" y="675000"/>
                  <a:pt x="2480482" y="673214"/>
                  <a:pt x="2480482" y="676161"/>
                </a:cubicBezTo>
                <a:cubicBezTo>
                  <a:pt x="2480482" y="679107"/>
                  <a:pt x="2481769" y="683377"/>
                  <a:pt x="2477375" y="682114"/>
                </a:cubicBezTo>
                <a:cubicBezTo>
                  <a:pt x="2472981" y="680851"/>
                  <a:pt x="2462709" y="679303"/>
                  <a:pt x="2456558" y="674672"/>
                </a:cubicBezTo>
                <a:cubicBezTo>
                  <a:pt x="2450406" y="670042"/>
                  <a:pt x="2444067" y="671338"/>
                  <a:pt x="2437915" y="665445"/>
                </a:cubicBezTo>
                <a:cubicBezTo>
                  <a:pt x="2434840" y="662498"/>
                  <a:pt x="2431631" y="660543"/>
                  <a:pt x="2430148" y="660384"/>
                </a:cubicBezTo>
                <a:close/>
                <a:moveTo>
                  <a:pt x="2541069" y="690746"/>
                </a:moveTo>
                <a:cubicBezTo>
                  <a:pt x="2540636" y="690611"/>
                  <a:pt x="2539982" y="690599"/>
                  <a:pt x="2538894" y="691043"/>
                </a:cubicBezTo>
                <a:cubicBezTo>
                  <a:pt x="2534545" y="692829"/>
                  <a:pt x="2531126" y="693722"/>
                  <a:pt x="2534855" y="699378"/>
                </a:cubicBezTo>
                <a:cubicBezTo>
                  <a:pt x="2534855" y="701759"/>
                  <a:pt x="2536719" y="701164"/>
                  <a:pt x="2535476" y="703843"/>
                </a:cubicBezTo>
                <a:cubicBezTo>
                  <a:pt x="2534234" y="706522"/>
                  <a:pt x="2533612" y="699080"/>
                  <a:pt x="2530505" y="703247"/>
                </a:cubicBezTo>
                <a:cubicBezTo>
                  <a:pt x="2527398" y="707415"/>
                  <a:pt x="2532059" y="709201"/>
                  <a:pt x="2536098" y="712177"/>
                </a:cubicBezTo>
                <a:cubicBezTo>
                  <a:pt x="2540137" y="715154"/>
                  <a:pt x="2535476" y="718428"/>
                  <a:pt x="2531126" y="722595"/>
                </a:cubicBezTo>
                <a:cubicBezTo>
                  <a:pt x="2526777" y="726763"/>
                  <a:pt x="2529884" y="726465"/>
                  <a:pt x="2532991" y="724084"/>
                </a:cubicBezTo>
                <a:cubicBezTo>
                  <a:pt x="2536098" y="721702"/>
                  <a:pt x="2543244" y="721405"/>
                  <a:pt x="2538584" y="719619"/>
                </a:cubicBezTo>
                <a:cubicBezTo>
                  <a:pt x="2533923" y="717833"/>
                  <a:pt x="2540448" y="714261"/>
                  <a:pt x="2544798" y="711582"/>
                </a:cubicBezTo>
                <a:cubicBezTo>
                  <a:pt x="2549147" y="708903"/>
                  <a:pt x="2544176" y="702652"/>
                  <a:pt x="2542623" y="697592"/>
                </a:cubicBezTo>
                <a:cubicBezTo>
                  <a:pt x="2541458" y="693797"/>
                  <a:pt x="2542365" y="691150"/>
                  <a:pt x="2541069" y="690745"/>
                </a:cubicBezTo>
                <a:close/>
                <a:moveTo>
                  <a:pt x="2336626" y="702950"/>
                </a:moveTo>
                <a:cubicBezTo>
                  <a:pt x="2336322" y="703525"/>
                  <a:pt x="2337774" y="706743"/>
                  <a:pt x="2339422" y="710689"/>
                </a:cubicBezTo>
                <a:cubicBezTo>
                  <a:pt x="2342059" y="717004"/>
                  <a:pt x="2340386" y="719084"/>
                  <a:pt x="2343461" y="724977"/>
                </a:cubicBezTo>
                <a:cubicBezTo>
                  <a:pt x="2346537" y="730871"/>
                  <a:pt x="2343362" y="732304"/>
                  <a:pt x="2346879" y="737777"/>
                </a:cubicBezTo>
                <a:cubicBezTo>
                  <a:pt x="2350395" y="743249"/>
                  <a:pt x="2344136" y="740783"/>
                  <a:pt x="2345015" y="743730"/>
                </a:cubicBezTo>
                <a:cubicBezTo>
                  <a:pt x="2345894" y="746677"/>
                  <a:pt x="2349631" y="744581"/>
                  <a:pt x="2354025" y="748790"/>
                </a:cubicBezTo>
                <a:cubicBezTo>
                  <a:pt x="2358420" y="753000"/>
                  <a:pt x="2367084" y="760059"/>
                  <a:pt x="2372357" y="764269"/>
                </a:cubicBezTo>
                <a:cubicBezTo>
                  <a:pt x="2377629" y="768478"/>
                  <a:pt x="2372231" y="759723"/>
                  <a:pt x="2372667" y="755934"/>
                </a:cubicBezTo>
                <a:cubicBezTo>
                  <a:pt x="2373107" y="752145"/>
                  <a:pt x="2379920" y="756733"/>
                  <a:pt x="2381678" y="760101"/>
                </a:cubicBezTo>
                <a:cubicBezTo>
                  <a:pt x="2383435" y="763469"/>
                  <a:pt x="2380777" y="765838"/>
                  <a:pt x="2383853" y="769627"/>
                </a:cubicBezTo>
                <a:cubicBezTo>
                  <a:pt x="2386929" y="773415"/>
                  <a:pt x="2382039" y="778667"/>
                  <a:pt x="2382921" y="785403"/>
                </a:cubicBezTo>
                <a:cubicBezTo>
                  <a:pt x="2383800" y="792138"/>
                  <a:pt x="2388105" y="795030"/>
                  <a:pt x="2391620" y="796714"/>
                </a:cubicBezTo>
                <a:cubicBezTo>
                  <a:pt x="2395136" y="798398"/>
                  <a:pt x="2388909" y="799227"/>
                  <a:pt x="2392863" y="803858"/>
                </a:cubicBezTo>
                <a:cubicBezTo>
                  <a:pt x="2396818" y="808489"/>
                  <a:pt x="2391740" y="807346"/>
                  <a:pt x="2386028" y="803561"/>
                </a:cubicBezTo>
                <a:cubicBezTo>
                  <a:pt x="2380316" y="799772"/>
                  <a:pt x="2378336" y="804547"/>
                  <a:pt x="2377018" y="801179"/>
                </a:cubicBezTo>
                <a:cubicBezTo>
                  <a:pt x="2375699" y="797812"/>
                  <a:pt x="2372668" y="798088"/>
                  <a:pt x="2372668" y="803561"/>
                </a:cubicBezTo>
                <a:cubicBezTo>
                  <a:pt x="2372668" y="809033"/>
                  <a:pt x="2376436" y="805632"/>
                  <a:pt x="2384785" y="812788"/>
                </a:cubicBezTo>
                <a:cubicBezTo>
                  <a:pt x="2393134" y="819945"/>
                  <a:pt x="2387151" y="807583"/>
                  <a:pt x="2392863" y="810109"/>
                </a:cubicBezTo>
                <a:cubicBezTo>
                  <a:pt x="2398576" y="812635"/>
                  <a:pt x="2398713" y="810964"/>
                  <a:pt x="2397835" y="802965"/>
                </a:cubicBezTo>
                <a:cubicBezTo>
                  <a:pt x="2396956" y="794967"/>
                  <a:pt x="2402504" y="808034"/>
                  <a:pt x="2407777" y="813086"/>
                </a:cubicBezTo>
                <a:cubicBezTo>
                  <a:pt x="2413050" y="818137"/>
                  <a:pt x="2409180" y="820957"/>
                  <a:pt x="2411817" y="825588"/>
                </a:cubicBezTo>
                <a:cubicBezTo>
                  <a:pt x="2414453" y="830218"/>
                  <a:pt x="2413068" y="836159"/>
                  <a:pt x="2418341" y="838685"/>
                </a:cubicBezTo>
                <a:cubicBezTo>
                  <a:pt x="2423614" y="841212"/>
                  <a:pt x="2433113" y="836280"/>
                  <a:pt x="2441022" y="838388"/>
                </a:cubicBezTo>
                <a:cubicBezTo>
                  <a:pt x="2448932" y="840492"/>
                  <a:pt x="2457508" y="844248"/>
                  <a:pt x="2468054" y="847615"/>
                </a:cubicBezTo>
                <a:cubicBezTo>
                  <a:pt x="2478599" y="850983"/>
                  <a:pt x="2462985" y="852182"/>
                  <a:pt x="2466500" y="853866"/>
                </a:cubicBezTo>
                <a:cubicBezTo>
                  <a:pt x="2470015" y="855550"/>
                  <a:pt x="2478285" y="856401"/>
                  <a:pt x="2480482" y="858926"/>
                </a:cubicBezTo>
                <a:cubicBezTo>
                  <a:pt x="2482679" y="861453"/>
                  <a:pt x="2475128" y="864008"/>
                  <a:pt x="2463704" y="861903"/>
                </a:cubicBezTo>
                <a:cubicBezTo>
                  <a:pt x="2452280" y="859798"/>
                  <a:pt x="2461451" y="862681"/>
                  <a:pt x="2462772" y="868154"/>
                </a:cubicBezTo>
                <a:cubicBezTo>
                  <a:pt x="2464090" y="873626"/>
                  <a:pt x="2453753" y="872475"/>
                  <a:pt x="2448480" y="875000"/>
                </a:cubicBezTo>
                <a:cubicBezTo>
                  <a:pt x="2443207" y="877526"/>
                  <a:pt x="2449261" y="882186"/>
                  <a:pt x="2451898" y="877977"/>
                </a:cubicBezTo>
                <a:cubicBezTo>
                  <a:pt x="2454534" y="873767"/>
                  <a:pt x="2459354" y="886724"/>
                  <a:pt x="2459354" y="881251"/>
                </a:cubicBezTo>
                <a:cubicBezTo>
                  <a:pt x="2459354" y="875779"/>
                  <a:pt x="2461614" y="878283"/>
                  <a:pt x="2465568" y="883335"/>
                </a:cubicBezTo>
                <a:cubicBezTo>
                  <a:pt x="2469523" y="888386"/>
                  <a:pt x="2465453" y="887481"/>
                  <a:pt x="2458422" y="889586"/>
                </a:cubicBezTo>
                <a:cubicBezTo>
                  <a:pt x="2454028" y="890901"/>
                  <a:pt x="2452301" y="889028"/>
                  <a:pt x="2451898" y="888990"/>
                </a:cubicBezTo>
                <a:cubicBezTo>
                  <a:pt x="2451907" y="889398"/>
                  <a:pt x="2451987" y="890476"/>
                  <a:pt x="2452208" y="892265"/>
                </a:cubicBezTo>
                <a:cubicBezTo>
                  <a:pt x="2453087" y="899421"/>
                  <a:pt x="2449722" y="896913"/>
                  <a:pt x="2449722" y="902385"/>
                </a:cubicBezTo>
                <a:cubicBezTo>
                  <a:pt x="2449722" y="907858"/>
                  <a:pt x="2446220" y="909397"/>
                  <a:pt x="2442265" y="904766"/>
                </a:cubicBezTo>
                <a:cubicBezTo>
                  <a:pt x="2438311" y="900136"/>
                  <a:pt x="2435741" y="901832"/>
                  <a:pt x="2435741" y="897623"/>
                </a:cubicBezTo>
                <a:cubicBezTo>
                  <a:pt x="2435741" y="893413"/>
                  <a:pt x="2433698" y="888561"/>
                  <a:pt x="2420516" y="883930"/>
                </a:cubicBezTo>
                <a:cubicBezTo>
                  <a:pt x="2407334" y="879299"/>
                  <a:pt x="2408461" y="880388"/>
                  <a:pt x="2414613" y="883335"/>
                </a:cubicBezTo>
                <a:cubicBezTo>
                  <a:pt x="2420764" y="886281"/>
                  <a:pt x="2425146" y="889174"/>
                  <a:pt x="2422069" y="894646"/>
                </a:cubicBezTo>
                <a:cubicBezTo>
                  <a:pt x="2418995" y="900118"/>
                  <a:pt x="2418499" y="901378"/>
                  <a:pt x="2421138" y="906850"/>
                </a:cubicBezTo>
                <a:cubicBezTo>
                  <a:pt x="2423774" y="912323"/>
                  <a:pt x="2427703" y="906850"/>
                  <a:pt x="2436052" y="906850"/>
                </a:cubicBezTo>
                <a:cubicBezTo>
                  <a:pt x="2444400" y="906850"/>
                  <a:pt x="2440370" y="911600"/>
                  <a:pt x="2437294" y="918757"/>
                </a:cubicBezTo>
                <a:cubicBezTo>
                  <a:pt x="2434219" y="925913"/>
                  <a:pt x="2429913" y="920483"/>
                  <a:pt x="2428595" y="914589"/>
                </a:cubicBezTo>
                <a:cubicBezTo>
                  <a:pt x="2427277" y="908696"/>
                  <a:pt x="2423872" y="909878"/>
                  <a:pt x="2417720" y="910720"/>
                </a:cubicBezTo>
                <a:cubicBezTo>
                  <a:pt x="2411569" y="911562"/>
                  <a:pt x="2414507" y="910401"/>
                  <a:pt x="2412749" y="912506"/>
                </a:cubicBezTo>
                <a:cubicBezTo>
                  <a:pt x="2410991" y="914610"/>
                  <a:pt x="2402323" y="913675"/>
                  <a:pt x="2407156" y="915780"/>
                </a:cubicBezTo>
                <a:cubicBezTo>
                  <a:pt x="2411990" y="917885"/>
                  <a:pt x="2417498" y="919650"/>
                  <a:pt x="2408710" y="919650"/>
                </a:cubicBezTo>
                <a:cubicBezTo>
                  <a:pt x="2399922" y="919650"/>
                  <a:pt x="2401453" y="922061"/>
                  <a:pt x="2412438" y="925007"/>
                </a:cubicBezTo>
                <a:cubicBezTo>
                  <a:pt x="2423423" y="927954"/>
                  <a:pt x="2422132" y="926751"/>
                  <a:pt x="2428284" y="930961"/>
                </a:cubicBezTo>
                <a:cubicBezTo>
                  <a:pt x="2434436" y="935170"/>
                  <a:pt x="2430814" y="936842"/>
                  <a:pt x="2426420" y="938105"/>
                </a:cubicBezTo>
                <a:cubicBezTo>
                  <a:pt x="2422026" y="939368"/>
                  <a:pt x="2416362" y="933189"/>
                  <a:pt x="2409331" y="930663"/>
                </a:cubicBezTo>
                <a:cubicBezTo>
                  <a:pt x="2402301" y="928137"/>
                  <a:pt x="2406673" y="934830"/>
                  <a:pt x="2411506" y="934830"/>
                </a:cubicBezTo>
                <a:cubicBezTo>
                  <a:pt x="2416340" y="934830"/>
                  <a:pt x="2415737" y="939725"/>
                  <a:pt x="2421449" y="944356"/>
                </a:cubicBezTo>
                <a:cubicBezTo>
                  <a:pt x="2427161" y="948987"/>
                  <a:pt x="2431316" y="948091"/>
                  <a:pt x="2432634" y="943463"/>
                </a:cubicBezTo>
                <a:cubicBezTo>
                  <a:pt x="2433952" y="938833"/>
                  <a:pt x="2439221" y="939461"/>
                  <a:pt x="2445373" y="934831"/>
                </a:cubicBezTo>
                <a:cubicBezTo>
                  <a:pt x="2451525" y="930200"/>
                  <a:pt x="2458569" y="937816"/>
                  <a:pt x="2468676" y="942868"/>
                </a:cubicBezTo>
                <a:cubicBezTo>
                  <a:pt x="2478782" y="947919"/>
                  <a:pt x="2469523" y="949982"/>
                  <a:pt x="2465568" y="947035"/>
                </a:cubicBezTo>
                <a:cubicBezTo>
                  <a:pt x="2461614" y="944088"/>
                  <a:pt x="2458821" y="941061"/>
                  <a:pt x="2450033" y="943165"/>
                </a:cubicBezTo>
                <a:cubicBezTo>
                  <a:pt x="2441245" y="945270"/>
                  <a:pt x="2446612" y="951653"/>
                  <a:pt x="2459354" y="954179"/>
                </a:cubicBezTo>
                <a:cubicBezTo>
                  <a:pt x="2472097" y="956705"/>
                  <a:pt x="2475250" y="947706"/>
                  <a:pt x="2488871" y="934236"/>
                </a:cubicBezTo>
                <a:cubicBezTo>
                  <a:pt x="2496342" y="928763"/>
                  <a:pt x="2500669" y="918829"/>
                  <a:pt x="2495396" y="917566"/>
                </a:cubicBezTo>
                <a:cubicBezTo>
                  <a:pt x="2490123" y="916304"/>
                  <a:pt x="2491498" y="913995"/>
                  <a:pt x="2483589" y="913995"/>
                </a:cubicBezTo>
                <a:cubicBezTo>
                  <a:pt x="2475680" y="913995"/>
                  <a:pt x="2477752" y="918664"/>
                  <a:pt x="2471161" y="922031"/>
                </a:cubicBezTo>
                <a:cubicBezTo>
                  <a:pt x="2464570" y="925399"/>
                  <a:pt x="2462782" y="919897"/>
                  <a:pt x="2468054" y="919055"/>
                </a:cubicBezTo>
                <a:cubicBezTo>
                  <a:pt x="2473328" y="918213"/>
                  <a:pt x="2472392" y="916376"/>
                  <a:pt x="2467123" y="916376"/>
                </a:cubicBezTo>
                <a:cubicBezTo>
                  <a:pt x="2461850" y="916376"/>
                  <a:pt x="2465064" y="913718"/>
                  <a:pt x="2472094" y="911613"/>
                </a:cubicBezTo>
                <a:cubicBezTo>
                  <a:pt x="2479124" y="909508"/>
                  <a:pt x="2475898" y="906944"/>
                  <a:pt x="2474579" y="903576"/>
                </a:cubicBezTo>
                <a:cubicBezTo>
                  <a:pt x="2473591" y="901051"/>
                  <a:pt x="2479872" y="899625"/>
                  <a:pt x="2481726" y="899111"/>
                </a:cubicBezTo>
                <a:cubicBezTo>
                  <a:pt x="2478649" y="899111"/>
                  <a:pt x="2475982" y="888961"/>
                  <a:pt x="2478618" y="886014"/>
                </a:cubicBezTo>
                <a:cubicBezTo>
                  <a:pt x="2481255" y="883068"/>
                  <a:pt x="2483430" y="882914"/>
                  <a:pt x="2480793" y="883335"/>
                </a:cubicBezTo>
                <a:cubicBezTo>
                  <a:pt x="2478157" y="883756"/>
                  <a:pt x="2468547" y="886631"/>
                  <a:pt x="2468987" y="884526"/>
                </a:cubicBezTo>
                <a:cubicBezTo>
                  <a:pt x="2469426" y="882421"/>
                  <a:pt x="2475072" y="880873"/>
                  <a:pt x="2475512" y="877084"/>
                </a:cubicBezTo>
                <a:cubicBezTo>
                  <a:pt x="2475951" y="873296"/>
                  <a:pt x="2475263" y="873861"/>
                  <a:pt x="2481415" y="874703"/>
                </a:cubicBezTo>
                <a:cubicBezTo>
                  <a:pt x="2487566" y="875545"/>
                  <a:pt x="2492299" y="882021"/>
                  <a:pt x="2497572" y="882442"/>
                </a:cubicBezTo>
                <a:cubicBezTo>
                  <a:pt x="2502844" y="882863"/>
                  <a:pt x="2500142" y="877084"/>
                  <a:pt x="2504096" y="877084"/>
                </a:cubicBezTo>
                <a:cubicBezTo>
                  <a:pt x="2508051" y="877084"/>
                  <a:pt x="2507181" y="874006"/>
                  <a:pt x="2509378" y="872322"/>
                </a:cubicBezTo>
                <a:cubicBezTo>
                  <a:pt x="2511575" y="870638"/>
                  <a:pt x="2506302" y="866020"/>
                  <a:pt x="2509378" y="865178"/>
                </a:cubicBezTo>
                <a:cubicBezTo>
                  <a:pt x="2512454" y="864336"/>
                  <a:pt x="2509023" y="859820"/>
                  <a:pt x="2513417" y="859820"/>
                </a:cubicBezTo>
                <a:cubicBezTo>
                  <a:pt x="2517811" y="859820"/>
                  <a:pt x="2513941" y="852378"/>
                  <a:pt x="2517456" y="852378"/>
                </a:cubicBezTo>
                <a:cubicBezTo>
                  <a:pt x="2520972" y="852378"/>
                  <a:pt x="2522459" y="843461"/>
                  <a:pt x="2525535" y="836304"/>
                </a:cubicBezTo>
                <a:cubicBezTo>
                  <a:pt x="2528611" y="829148"/>
                  <a:pt x="2522601" y="827345"/>
                  <a:pt x="2517767" y="824398"/>
                </a:cubicBezTo>
                <a:cubicBezTo>
                  <a:pt x="2512934" y="821451"/>
                  <a:pt x="2511531" y="822816"/>
                  <a:pt x="2513728" y="826184"/>
                </a:cubicBezTo>
                <a:cubicBezTo>
                  <a:pt x="2515926" y="829552"/>
                  <a:pt x="2519385" y="831686"/>
                  <a:pt x="2512796" y="829161"/>
                </a:cubicBezTo>
                <a:cubicBezTo>
                  <a:pt x="2506206" y="826635"/>
                  <a:pt x="2504172" y="820345"/>
                  <a:pt x="2502854" y="814873"/>
                </a:cubicBezTo>
                <a:cubicBezTo>
                  <a:pt x="2501536" y="809400"/>
                  <a:pt x="2507599" y="810161"/>
                  <a:pt x="2511554" y="811003"/>
                </a:cubicBezTo>
                <a:cubicBezTo>
                  <a:pt x="2515508" y="811845"/>
                  <a:pt x="2515988" y="806220"/>
                  <a:pt x="2519943" y="808324"/>
                </a:cubicBezTo>
                <a:cubicBezTo>
                  <a:pt x="2523897" y="810429"/>
                  <a:pt x="2529113" y="812729"/>
                  <a:pt x="2531750" y="806836"/>
                </a:cubicBezTo>
                <a:cubicBezTo>
                  <a:pt x="2534386" y="800942"/>
                  <a:pt x="2522912" y="803932"/>
                  <a:pt x="2518078" y="802669"/>
                </a:cubicBezTo>
                <a:cubicBezTo>
                  <a:pt x="2513245" y="801405"/>
                  <a:pt x="2513462" y="804232"/>
                  <a:pt x="2509068" y="802966"/>
                </a:cubicBezTo>
                <a:cubicBezTo>
                  <a:pt x="2504674" y="801703"/>
                  <a:pt x="2499467" y="794929"/>
                  <a:pt x="2502543" y="794929"/>
                </a:cubicBezTo>
                <a:cubicBezTo>
                  <a:pt x="2505619" y="794929"/>
                  <a:pt x="2504599" y="791234"/>
                  <a:pt x="2510311" y="791655"/>
                </a:cubicBezTo>
                <a:cubicBezTo>
                  <a:pt x="2516023" y="792076"/>
                  <a:pt x="2508478" y="785395"/>
                  <a:pt x="2511554" y="780343"/>
                </a:cubicBezTo>
                <a:cubicBezTo>
                  <a:pt x="2514630" y="775292"/>
                  <a:pt x="2509520" y="769712"/>
                  <a:pt x="2501611" y="761293"/>
                </a:cubicBezTo>
                <a:cubicBezTo>
                  <a:pt x="2493702" y="752874"/>
                  <a:pt x="2494616" y="756560"/>
                  <a:pt x="2491980" y="759507"/>
                </a:cubicBezTo>
                <a:cubicBezTo>
                  <a:pt x="2489343" y="762454"/>
                  <a:pt x="2492633" y="768990"/>
                  <a:pt x="2495708" y="773199"/>
                </a:cubicBezTo>
                <a:cubicBezTo>
                  <a:pt x="2498784" y="777409"/>
                  <a:pt x="2500710" y="776852"/>
                  <a:pt x="2503786" y="780641"/>
                </a:cubicBezTo>
                <a:cubicBezTo>
                  <a:pt x="2506862" y="784430"/>
                  <a:pt x="2499791" y="781628"/>
                  <a:pt x="2495397" y="778260"/>
                </a:cubicBezTo>
                <a:cubicBezTo>
                  <a:pt x="2491003" y="774892"/>
                  <a:pt x="2489121" y="774309"/>
                  <a:pt x="2482969" y="770521"/>
                </a:cubicBezTo>
                <a:cubicBezTo>
                  <a:pt x="2476817" y="766732"/>
                  <a:pt x="2479906" y="759095"/>
                  <a:pt x="2475512" y="764567"/>
                </a:cubicBezTo>
                <a:cubicBezTo>
                  <a:pt x="2471118" y="770040"/>
                  <a:pt x="2475082" y="772264"/>
                  <a:pt x="2480794" y="776474"/>
                </a:cubicBezTo>
                <a:cubicBezTo>
                  <a:pt x="2486506" y="780683"/>
                  <a:pt x="2482197" y="790719"/>
                  <a:pt x="2484833" y="794929"/>
                </a:cubicBezTo>
                <a:cubicBezTo>
                  <a:pt x="2487470" y="799138"/>
                  <a:pt x="2485357" y="803735"/>
                  <a:pt x="2488872" y="804156"/>
                </a:cubicBezTo>
                <a:cubicBezTo>
                  <a:pt x="2492388" y="804577"/>
                  <a:pt x="2491926" y="809196"/>
                  <a:pt x="2491047" y="811300"/>
                </a:cubicBezTo>
                <a:cubicBezTo>
                  <a:pt x="2490608" y="812353"/>
                  <a:pt x="2491961" y="813751"/>
                  <a:pt x="2492290" y="814277"/>
                </a:cubicBezTo>
                <a:cubicBezTo>
                  <a:pt x="2492037" y="814400"/>
                  <a:pt x="2490614" y="814191"/>
                  <a:pt x="2487319" y="813086"/>
                </a:cubicBezTo>
                <a:cubicBezTo>
                  <a:pt x="2478531" y="810139"/>
                  <a:pt x="2479689" y="813979"/>
                  <a:pt x="2484522" y="813979"/>
                </a:cubicBezTo>
                <a:cubicBezTo>
                  <a:pt x="2489356" y="813979"/>
                  <a:pt x="2485703" y="816390"/>
                  <a:pt x="2479551" y="819337"/>
                </a:cubicBezTo>
                <a:cubicBezTo>
                  <a:pt x="2473400" y="822284"/>
                  <a:pt x="2463426" y="828607"/>
                  <a:pt x="2466502" y="824397"/>
                </a:cubicBezTo>
                <a:cubicBezTo>
                  <a:pt x="2469577" y="820188"/>
                  <a:pt x="2466049" y="815323"/>
                  <a:pt x="2473958" y="817848"/>
                </a:cubicBezTo>
                <a:cubicBezTo>
                  <a:pt x="2481868" y="820374"/>
                  <a:pt x="2465968" y="809629"/>
                  <a:pt x="2457181" y="804156"/>
                </a:cubicBezTo>
                <a:cubicBezTo>
                  <a:pt x="2448392" y="798683"/>
                  <a:pt x="2451524" y="796817"/>
                  <a:pt x="2458112" y="798500"/>
                </a:cubicBezTo>
                <a:cubicBezTo>
                  <a:pt x="2464703" y="800184"/>
                  <a:pt x="2462431" y="799117"/>
                  <a:pt x="2459355" y="797012"/>
                </a:cubicBezTo>
                <a:cubicBezTo>
                  <a:pt x="2456279" y="794907"/>
                  <a:pt x="2457522" y="794261"/>
                  <a:pt x="2460598" y="795524"/>
                </a:cubicBezTo>
                <a:cubicBezTo>
                  <a:pt x="2463673" y="796787"/>
                  <a:pt x="2466470" y="793389"/>
                  <a:pt x="2463394" y="792547"/>
                </a:cubicBezTo>
                <a:cubicBezTo>
                  <a:pt x="2460318" y="791705"/>
                  <a:pt x="2446660" y="785794"/>
                  <a:pt x="2442266" y="782426"/>
                </a:cubicBezTo>
                <a:cubicBezTo>
                  <a:pt x="2437872" y="779059"/>
                  <a:pt x="2434876" y="780364"/>
                  <a:pt x="2428284" y="778259"/>
                </a:cubicBezTo>
                <a:cubicBezTo>
                  <a:pt x="2421694" y="776154"/>
                  <a:pt x="2417592" y="778297"/>
                  <a:pt x="2418032" y="774092"/>
                </a:cubicBezTo>
                <a:cubicBezTo>
                  <a:pt x="2418471" y="769882"/>
                  <a:pt x="2409301" y="761632"/>
                  <a:pt x="2406225" y="757423"/>
                </a:cubicBezTo>
                <a:cubicBezTo>
                  <a:pt x="2403148" y="753213"/>
                  <a:pt x="2407951" y="752630"/>
                  <a:pt x="2403118" y="749684"/>
                </a:cubicBezTo>
                <a:cubicBezTo>
                  <a:pt x="2398284" y="746737"/>
                  <a:pt x="2402323" y="741915"/>
                  <a:pt x="2407157" y="738968"/>
                </a:cubicBezTo>
                <a:cubicBezTo>
                  <a:pt x="2411991" y="736021"/>
                  <a:pt x="2407542" y="730612"/>
                  <a:pt x="2406225" y="732717"/>
                </a:cubicBezTo>
                <a:cubicBezTo>
                  <a:pt x="2404907" y="734822"/>
                  <a:pt x="2400859" y="738619"/>
                  <a:pt x="2396904" y="737777"/>
                </a:cubicBezTo>
                <a:cubicBezTo>
                  <a:pt x="2392949" y="736935"/>
                  <a:pt x="2390015" y="734235"/>
                  <a:pt x="2389136" y="737182"/>
                </a:cubicBezTo>
                <a:cubicBezTo>
                  <a:pt x="2388257" y="740128"/>
                  <a:pt x="2383695" y="741445"/>
                  <a:pt x="2381058" y="738074"/>
                </a:cubicBezTo>
                <a:cubicBezTo>
                  <a:pt x="2378422" y="734707"/>
                  <a:pt x="2385217" y="729247"/>
                  <a:pt x="2379505" y="730930"/>
                </a:cubicBezTo>
                <a:cubicBezTo>
                  <a:pt x="2373793" y="732614"/>
                  <a:pt x="2375934" y="736892"/>
                  <a:pt x="2378573" y="741944"/>
                </a:cubicBezTo>
                <a:cubicBezTo>
                  <a:pt x="2381012" y="746617"/>
                  <a:pt x="2383211" y="744927"/>
                  <a:pt x="2383855" y="747302"/>
                </a:cubicBezTo>
                <a:cubicBezTo>
                  <a:pt x="2384203" y="746751"/>
                  <a:pt x="2386044" y="747911"/>
                  <a:pt x="2388515" y="750279"/>
                </a:cubicBezTo>
                <a:cubicBezTo>
                  <a:pt x="2392471" y="754067"/>
                  <a:pt x="2389865" y="747765"/>
                  <a:pt x="2391623" y="743135"/>
                </a:cubicBezTo>
                <a:cubicBezTo>
                  <a:pt x="2393380" y="738504"/>
                  <a:pt x="2396958" y="743739"/>
                  <a:pt x="2397837" y="748790"/>
                </a:cubicBezTo>
                <a:cubicBezTo>
                  <a:pt x="2398716" y="753842"/>
                  <a:pt x="2397737" y="750062"/>
                  <a:pt x="2401254" y="753850"/>
                </a:cubicBezTo>
                <a:cubicBezTo>
                  <a:pt x="2404770" y="757639"/>
                  <a:pt x="2400793" y="761815"/>
                  <a:pt x="2403429" y="763078"/>
                </a:cubicBezTo>
                <a:cubicBezTo>
                  <a:pt x="2406066" y="764341"/>
                  <a:pt x="2410877" y="766824"/>
                  <a:pt x="2405604" y="767245"/>
                </a:cubicBezTo>
                <a:cubicBezTo>
                  <a:pt x="2400331" y="767666"/>
                  <a:pt x="2397304" y="765174"/>
                  <a:pt x="2388515" y="758018"/>
                </a:cubicBezTo>
                <a:cubicBezTo>
                  <a:pt x="2383682" y="754650"/>
                  <a:pt x="2387734" y="754909"/>
                  <a:pt x="2385098" y="750279"/>
                </a:cubicBezTo>
                <a:cubicBezTo>
                  <a:pt x="2384439" y="749121"/>
                  <a:pt x="2383958" y="748411"/>
                  <a:pt x="2383855" y="747897"/>
                </a:cubicBezTo>
                <a:cubicBezTo>
                  <a:pt x="2384295" y="751264"/>
                  <a:pt x="2382088" y="751144"/>
                  <a:pt x="2378573" y="748194"/>
                </a:cubicBezTo>
                <a:cubicBezTo>
                  <a:pt x="2375058" y="745249"/>
                  <a:pt x="2370291" y="743510"/>
                  <a:pt x="2372048" y="747302"/>
                </a:cubicBezTo>
                <a:cubicBezTo>
                  <a:pt x="2373806" y="751091"/>
                  <a:pt x="2365279" y="749849"/>
                  <a:pt x="2358688" y="745218"/>
                </a:cubicBezTo>
                <a:cubicBezTo>
                  <a:pt x="2352097" y="740588"/>
                  <a:pt x="2348155" y="731874"/>
                  <a:pt x="2351231" y="732716"/>
                </a:cubicBezTo>
                <a:cubicBezTo>
                  <a:pt x="2354307" y="733558"/>
                  <a:pt x="2351640" y="728387"/>
                  <a:pt x="2348124" y="720810"/>
                </a:cubicBezTo>
                <a:cubicBezTo>
                  <a:pt x="2344609" y="713233"/>
                  <a:pt x="2344258" y="710804"/>
                  <a:pt x="2339425" y="705331"/>
                </a:cubicBezTo>
                <a:cubicBezTo>
                  <a:pt x="2337612" y="703280"/>
                  <a:pt x="2336811" y="702605"/>
                  <a:pt x="2336628" y="702950"/>
                </a:cubicBezTo>
                <a:close/>
                <a:moveTo>
                  <a:pt x="2470229" y="714857"/>
                </a:moveTo>
                <a:cubicBezTo>
                  <a:pt x="2470017" y="715240"/>
                  <a:pt x="2470883" y="716516"/>
                  <a:pt x="2473025" y="718726"/>
                </a:cubicBezTo>
                <a:cubicBezTo>
                  <a:pt x="2478737" y="724620"/>
                  <a:pt x="2487597" y="732398"/>
                  <a:pt x="2484521" y="734502"/>
                </a:cubicBezTo>
                <a:cubicBezTo>
                  <a:pt x="2481445" y="736607"/>
                  <a:pt x="2480344" y="734944"/>
                  <a:pt x="2475511" y="732419"/>
                </a:cubicBezTo>
                <a:cubicBezTo>
                  <a:pt x="2470677" y="729893"/>
                  <a:pt x="2472617" y="733567"/>
                  <a:pt x="2476132" y="737777"/>
                </a:cubicBezTo>
                <a:cubicBezTo>
                  <a:pt x="2484481" y="745775"/>
                  <a:pt x="2492373" y="753791"/>
                  <a:pt x="2496328" y="747897"/>
                </a:cubicBezTo>
                <a:cubicBezTo>
                  <a:pt x="2500282" y="742004"/>
                  <a:pt x="2500122" y="737789"/>
                  <a:pt x="2493531" y="730633"/>
                </a:cubicBezTo>
                <a:cubicBezTo>
                  <a:pt x="2486940" y="723476"/>
                  <a:pt x="2481898" y="721201"/>
                  <a:pt x="2477064" y="717833"/>
                </a:cubicBezTo>
                <a:cubicBezTo>
                  <a:pt x="2474647" y="716149"/>
                  <a:pt x="2471949" y="714962"/>
                  <a:pt x="2470850" y="714857"/>
                </a:cubicBezTo>
                <a:cubicBezTo>
                  <a:pt x="2470576" y="714828"/>
                  <a:pt x="2470298" y="714729"/>
                  <a:pt x="2470229" y="714857"/>
                </a:cubicBezTo>
                <a:close/>
                <a:moveTo>
                  <a:pt x="2295613" y="719619"/>
                </a:moveTo>
                <a:cubicBezTo>
                  <a:pt x="2293512" y="719543"/>
                  <a:pt x="2295868" y="722451"/>
                  <a:pt x="2296856" y="724977"/>
                </a:cubicBezTo>
                <a:cubicBezTo>
                  <a:pt x="2298174" y="728345"/>
                  <a:pt x="2302436" y="730539"/>
                  <a:pt x="2309906" y="733907"/>
                </a:cubicBezTo>
                <a:cubicBezTo>
                  <a:pt x="2317375" y="737275"/>
                  <a:pt x="2312618" y="738546"/>
                  <a:pt x="2308663" y="738967"/>
                </a:cubicBezTo>
                <a:cubicBezTo>
                  <a:pt x="2304708" y="739388"/>
                  <a:pt x="2305418" y="743156"/>
                  <a:pt x="2300585" y="741051"/>
                </a:cubicBezTo>
                <a:cubicBezTo>
                  <a:pt x="2295751" y="738946"/>
                  <a:pt x="2286505" y="733393"/>
                  <a:pt x="2290021" y="737181"/>
                </a:cubicBezTo>
                <a:cubicBezTo>
                  <a:pt x="2293536" y="740970"/>
                  <a:pt x="2297646" y="743297"/>
                  <a:pt x="2305556" y="750874"/>
                </a:cubicBezTo>
                <a:cubicBezTo>
                  <a:pt x="2313465" y="758451"/>
                  <a:pt x="2309165" y="759710"/>
                  <a:pt x="2314877" y="763078"/>
                </a:cubicBezTo>
                <a:cubicBezTo>
                  <a:pt x="2320589" y="766446"/>
                  <a:pt x="2322782" y="764554"/>
                  <a:pt x="2327616" y="771710"/>
                </a:cubicBezTo>
                <a:cubicBezTo>
                  <a:pt x="2332449" y="778867"/>
                  <a:pt x="2329719" y="778220"/>
                  <a:pt x="2318295" y="770222"/>
                </a:cubicBezTo>
                <a:cubicBezTo>
                  <a:pt x="2306870" y="762224"/>
                  <a:pt x="2322023" y="775282"/>
                  <a:pt x="2322023" y="775282"/>
                </a:cubicBezTo>
                <a:cubicBezTo>
                  <a:pt x="2322023" y="775282"/>
                  <a:pt x="2306999" y="771472"/>
                  <a:pt x="2317984" y="777366"/>
                </a:cubicBezTo>
                <a:cubicBezTo>
                  <a:pt x="2323473" y="780311"/>
                  <a:pt x="2316000" y="780721"/>
                  <a:pt x="2321712" y="784510"/>
                </a:cubicBezTo>
                <a:cubicBezTo>
                  <a:pt x="2327425" y="788298"/>
                  <a:pt x="2318650" y="787478"/>
                  <a:pt x="2314255" y="782426"/>
                </a:cubicBezTo>
                <a:cubicBezTo>
                  <a:pt x="2309866" y="777375"/>
                  <a:pt x="2305072" y="776881"/>
                  <a:pt x="2309906" y="783617"/>
                </a:cubicBezTo>
                <a:cubicBezTo>
                  <a:pt x="2314739" y="790352"/>
                  <a:pt x="2309150" y="787337"/>
                  <a:pt x="2291574" y="772603"/>
                </a:cubicBezTo>
                <a:cubicBezTo>
                  <a:pt x="2284104" y="768815"/>
                  <a:pt x="2282315" y="766752"/>
                  <a:pt x="2288467" y="768436"/>
                </a:cubicBezTo>
                <a:cubicBezTo>
                  <a:pt x="2294619" y="770120"/>
                  <a:pt x="2288866" y="764383"/>
                  <a:pt x="2280078" y="758911"/>
                </a:cubicBezTo>
                <a:cubicBezTo>
                  <a:pt x="2271290" y="753438"/>
                  <a:pt x="2272160" y="754680"/>
                  <a:pt x="2274796" y="760994"/>
                </a:cubicBezTo>
                <a:cubicBezTo>
                  <a:pt x="2277432" y="767309"/>
                  <a:pt x="2266549" y="757065"/>
                  <a:pt x="2258639" y="751172"/>
                </a:cubicBezTo>
                <a:cubicBezTo>
                  <a:pt x="2250730" y="745278"/>
                  <a:pt x="2253775" y="761701"/>
                  <a:pt x="2255532" y="768436"/>
                </a:cubicBezTo>
                <a:cubicBezTo>
                  <a:pt x="2257290" y="775171"/>
                  <a:pt x="2253131" y="775733"/>
                  <a:pt x="2257086" y="778259"/>
                </a:cubicBezTo>
                <a:cubicBezTo>
                  <a:pt x="2261041" y="780785"/>
                  <a:pt x="2260268" y="778590"/>
                  <a:pt x="2258950" y="769329"/>
                </a:cubicBezTo>
                <a:cubicBezTo>
                  <a:pt x="2257632" y="760068"/>
                  <a:pt x="2263309" y="761322"/>
                  <a:pt x="2268582" y="764269"/>
                </a:cubicBezTo>
                <a:cubicBezTo>
                  <a:pt x="2273855" y="767215"/>
                  <a:pt x="2279080" y="772314"/>
                  <a:pt x="2285671" y="777366"/>
                </a:cubicBezTo>
                <a:cubicBezTo>
                  <a:pt x="2292262" y="782418"/>
                  <a:pt x="2279745" y="778042"/>
                  <a:pt x="2281942" y="781831"/>
                </a:cubicBezTo>
                <a:cubicBezTo>
                  <a:pt x="2284139" y="785619"/>
                  <a:pt x="2281707" y="788665"/>
                  <a:pt x="2280389" y="795821"/>
                </a:cubicBezTo>
                <a:cubicBezTo>
                  <a:pt x="2279071" y="802977"/>
                  <a:pt x="2286270" y="793274"/>
                  <a:pt x="2288467" y="797905"/>
                </a:cubicBezTo>
                <a:cubicBezTo>
                  <a:pt x="2290664" y="802535"/>
                  <a:pt x="2285275" y="804113"/>
                  <a:pt x="2281321" y="808323"/>
                </a:cubicBezTo>
                <a:cubicBezTo>
                  <a:pt x="2277366" y="812532"/>
                  <a:pt x="2272684" y="814799"/>
                  <a:pt x="2278835" y="816062"/>
                </a:cubicBezTo>
                <a:cubicBezTo>
                  <a:pt x="2284987" y="817325"/>
                  <a:pt x="2285724" y="815755"/>
                  <a:pt x="2286603" y="810704"/>
                </a:cubicBezTo>
                <a:cubicBezTo>
                  <a:pt x="2287482" y="805653"/>
                  <a:pt x="2288272" y="806441"/>
                  <a:pt x="2295302" y="809812"/>
                </a:cubicBezTo>
                <a:cubicBezTo>
                  <a:pt x="2302333" y="813179"/>
                  <a:pt x="2301925" y="810275"/>
                  <a:pt x="2298410" y="805644"/>
                </a:cubicBezTo>
                <a:cubicBezTo>
                  <a:pt x="2294894" y="801014"/>
                  <a:pt x="2292506" y="798810"/>
                  <a:pt x="2292506" y="791654"/>
                </a:cubicBezTo>
                <a:cubicBezTo>
                  <a:pt x="2292506" y="784498"/>
                  <a:pt x="2292417" y="783205"/>
                  <a:pt x="2301206" y="788677"/>
                </a:cubicBezTo>
                <a:cubicBezTo>
                  <a:pt x="2309994" y="794150"/>
                  <a:pt x="2308308" y="800154"/>
                  <a:pt x="2312702" y="795524"/>
                </a:cubicBezTo>
                <a:cubicBezTo>
                  <a:pt x="2317096" y="790893"/>
                  <a:pt x="2319311" y="795728"/>
                  <a:pt x="2323266" y="799096"/>
                </a:cubicBezTo>
                <a:cubicBezTo>
                  <a:pt x="2327220" y="802463"/>
                  <a:pt x="2326310" y="805665"/>
                  <a:pt x="2320159" y="803561"/>
                </a:cubicBezTo>
                <a:cubicBezTo>
                  <a:pt x="2314007" y="801456"/>
                  <a:pt x="2310678" y="806227"/>
                  <a:pt x="2308041" y="813384"/>
                </a:cubicBezTo>
                <a:cubicBezTo>
                  <a:pt x="2305405" y="820540"/>
                  <a:pt x="2312262" y="820638"/>
                  <a:pt x="2312702" y="827374"/>
                </a:cubicBezTo>
                <a:cubicBezTo>
                  <a:pt x="2313141" y="834109"/>
                  <a:pt x="2315068" y="837452"/>
                  <a:pt x="2320780" y="841662"/>
                </a:cubicBezTo>
                <a:cubicBezTo>
                  <a:pt x="2326492" y="845871"/>
                  <a:pt x="2320074" y="831213"/>
                  <a:pt x="2316120" y="828267"/>
                </a:cubicBezTo>
                <a:cubicBezTo>
                  <a:pt x="2312165" y="825320"/>
                  <a:pt x="2312058" y="819502"/>
                  <a:pt x="2314255" y="814872"/>
                </a:cubicBezTo>
                <a:cubicBezTo>
                  <a:pt x="2316452" y="810242"/>
                  <a:pt x="2319675" y="809267"/>
                  <a:pt x="2324509" y="810109"/>
                </a:cubicBezTo>
                <a:cubicBezTo>
                  <a:pt x="2329342" y="810951"/>
                  <a:pt x="2331419" y="814234"/>
                  <a:pt x="2330101" y="818444"/>
                </a:cubicBezTo>
                <a:cubicBezTo>
                  <a:pt x="2328784" y="822653"/>
                  <a:pt x="2327591" y="822046"/>
                  <a:pt x="2329791" y="824992"/>
                </a:cubicBezTo>
                <a:cubicBezTo>
                  <a:pt x="2331988" y="827939"/>
                  <a:pt x="2324895" y="826562"/>
                  <a:pt x="2323577" y="830350"/>
                </a:cubicBezTo>
                <a:cubicBezTo>
                  <a:pt x="2322259" y="834139"/>
                  <a:pt x="2322579" y="838068"/>
                  <a:pt x="2329170" y="840173"/>
                </a:cubicBezTo>
                <a:cubicBezTo>
                  <a:pt x="2335761" y="842278"/>
                  <a:pt x="2327177" y="833667"/>
                  <a:pt x="2327616" y="829457"/>
                </a:cubicBezTo>
                <a:cubicBezTo>
                  <a:pt x="2328056" y="825249"/>
                  <a:pt x="2333209" y="831509"/>
                  <a:pt x="2333209" y="828565"/>
                </a:cubicBezTo>
                <a:cubicBezTo>
                  <a:pt x="2333209" y="825618"/>
                  <a:pt x="2335406" y="811117"/>
                  <a:pt x="2333209" y="805645"/>
                </a:cubicBezTo>
                <a:cubicBezTo>
                  <a:pt x="2331012" y="800172"/>
                  <a:pt x="2339294" y="804667"/>
                  <a:pt x="2339734" y="813086"/>
                </a:cubicBezTo>
                <a:cubicBezTo>
                  <a:pt x="2340173" y="821505"/>
                  <a:pt x="2342539" y="814677"/>
                  <a:pt x="2347812" y="816361"/>
                </a:cubicBezTo>
                <a:cubicBezTo>
                  <a:pt x="2353086" y="818044"/>
                  <a:pt x="2350392" y="811721"/>
                  <a:pt x="2346880" y="811300"/>
                </a:cubicBezTo>
                <a:cubicBezTo>
                  <a:pt x="2343363" y="810879"/>
                  <a:pt x="2342584" y="807617"/>
                  <a:pt x="2343462" y="800882"/>
                </a:cubicBezTo>
                <a:cubicBezTo>
                  <a:pt x="2344342" y="794147"/>
                  <a:pt x="2347200" y="797833"/>
                  <a:pt x="2352473" y="799096"/>
                </a:cubicBezTo>
                <a:cubicBezTo>
                  <a:pt x="2357746" y="800359"/>
                  <a:pt x="2345025" y="791531"/>
                  <a:pt x="2350298" y="791952"/>
                </a:cubicBezTo>
                <a:cubicBezTo>
                  <a:pt x="2355571" y="792373"/>
                  <a:pt x="2348189" y="788227"/>
                  <a:pt x="2341598" y="785701"/>
                </a:cubicBezTo>
                <a:cubicBezTo>
                  <a:pt x="2335006" y="783175"/>
                  <a:pt x="2335760" y="777694"/>
                  <a:pt x="2341909" y="780641"/>
                </a:cubicBezTo>
                <a:cubicBezTo>
                  <a:pt x="2348060" y="783588"/>
                  <a:pt x="2346955" y="780612"/>
                  <a:pt x="2345637" y="777664"/>
                </a:cubicBezTo>
                <a:cubicBezTo>
                  <a:pt x="2344319" y="774718"/>
                  <a:pt x="2346290" y="773170"/>
                  <a:pt x="2349365" y="770223"/>
                </a:cubicBezTo>
                <a:cubicBezTo>
                  <a:pt x="2352441" y="767276"/>
                  <a:pt x="2342157" y="772328"/>
                  <a:pt x="2336005" y="770223"/>
                </a:cubicBezTo>
                <a:cubicBezTo>
                  <a:pt x="2329853" y="768120"/>
                  <a:pt x="2333271" y="766876"/>
                  <a:pt x="2339423" y="768139"/>
                </a:cubicBezTo>
                <a:cubicBezTo>
                  <a:pt x="2345574" y="769402"/>
                  <a:pt x="2340763" y="765954"/>
                  <a:pt x="2337248" y="764270"/>
                </a:cubicBezTo>
                <a:cubicBezTo>
                  <a:pt x="2333733" y="762587"/>
                  <a:pt x="2336014" y="760181"/>
                  <a:pt x="2341287" y="763972"/>
                </a:cubicBezTo>
                <a:cubicBezTo>
                  <a:pt x="2346560" y="767761"/>
                  <a:pt x="2342756" y="762969"/>
                  <a:pt x="2338801" y="756233"/>
                </a:cubicBezTo>
                <a:cubicBezTo>
                  <a:pt x="2334847" y="749498"/>
                  <a:pt x="2335512" y="748380"/>
                  <a:pt x="2335073" y="753852"/>
                </a:cubicBezTo>
                <a:cubicBezTo>
                  <a:pt x="2334634" y="759324"/>
                  <a:pt x="2327905" y="758079"/>
                  <a:pt x="2330102" y="763972"/>
                </a:cubicBezTo>
                <a:cubicBezTo>
                  <a:pt x="2332299" y="769866"/>
                  <a:pt x="2324060" y="759652"/>
                  <a:pt x="2319227" y="757126"/>
                </a:cubicBezTo>
                <a:cubicBezTo>
                  <a:pt x="2314394" y="754601"/>
                  <a:pt x="2312938" y="753422"/>
                  <a:pt x="2314256" y="748792"/>
                </a:cubicBezTo>
                <a:cubicBezTo>
                  <a:pt x="2315574" y="744161"/>
                  <a:pt x="2315091" y="742060"/>
                  <a:pt x="2318606" y="736587"/>
                </a:cubicBezTo>
                <a:cubicBezTo>
                  <a:pt x="2322121" y="731115"/>
                  <a:pt x="2316604" y="728202"/>
                  <a:pt x="2311770" y="727360"/>
                </a:cubicBezTo>
                <a:cubicBezTo>
                  <a:pt x="2306937" y="726518"/>
                  <a:pt x="2316142" y="722249"/>
                  <a:pt x="2313945" y="721407"/>
                </a:cubicBezTo>
                <a:cubicBezTo>
                  <a:pt x="2311748" y="720565"/>
                  <a:pt x="2306812" y="724179"/>
                  <a:pt x="2299342" y="720811"/>
                </a:cubicBezTo>
                <a:cubicBezTo>
                  <a:pt x="2297475" y="719969"/>
                  <a:pt x="2296313" y="719649"/>
                  <a:pt x="2295614" y="719621"/>
                </a:cubicBezTo>
                <a:close/>
                <a:moveTo>
                  <a:pt x="2222287" y="739265"/>
                </a:moveTo>
                <a:cubicBezTo>
                  <a:pt x="2221937" y="739600"/>
                  <a:pt x="2222676" y="741014"/>
                  <a:pt x="2224773" y="744028"/>
                </a:cubicBezTo>
                <a:cubicBezTo>
                  <a:pt x="2230365" y="752065"/>
                  <a:pt x="2229123" y="756827"/>
                  <a:pt x="2231919" y="761292"/>
                </a:cubicBezTo>
                <a:cubicBezTo>
                  <a:pt x="2234716" y="765757"/>
                  <a:pt x="2233159" y="766948"/>
                  <a:pt x="2230987" y="764566"/>
                </a:cubicBezTo>
                <a:cubicBezTo>
                  <a:pt x="2228813" y="762185"/>
                  <a:pt x="2227880" y="765162"/>
                  <a:pt x="2232230" y="770520"/>
                </a:cubicBezTo>
                <a:cubicBezTo>
                  <a:pt x="2243105" y="783617"/>
                  <a:pt x="2245590" y="787784"/>
                  <a:pt x="2241551" y="787784"/>
                </a:cubicBezTo>
                <a:cubicBezTo>
                  <a:pt x="2237512" y="787784"/>
                  <a:pt x="2238133" y="789570"/>
                  <a:pt x="2244348" y="790463"/>
                </a:cubicBezTo>
                <a:cubicBezTo>
                  <a:pt x="2250562" y="791355"/>
                  <a:pt x="2245590" y="790760"/>
                  <a:pt x="2247144" y="786296"/>
                </a:cubicBezTo>
                <a:cubicBezTo>
                  <a:pt x="2248697" y="781831"/>
                  <a:pt x="2243726" y="780938"/>
                  <a:pt x="2242483" y="777068"/>
                </a:cubicBezTo>
                <a:cubicBezTo>
                  <a:pt x="2241240" y="773199"/>
                  <a:pt x="2243726" y="768138"/>
                  <a:pt x="2240619" y="763673"/>
                </a:cubicBezTo>
                <a:cubicBezTo>
                  <a:pt x="2237512" y="759208"/>
                  <a:pt x="2235337" y="749386"/>
                  <a:pt x="2229744" y="744325"/>
                </a:cubicBezTo>
                <a:cubicBezTo>
                  <a:pt x="2226249" y="741163"/>
                  <a:pt x="2222870" y="738707"/>
                  <a:pt x="2222288" y="739265"/>
                </a:cubicBezTo>
                <a:close/>
                <a:moveTo>
                  <a:pt x="2303691" y="818443"/>
                </a:moveTo>
                <a:cubicBezTo>
                  <a:pt x="2302758" y="818549"/>
                  <a:pt x="2301683" y="819911"/>
                  <a:pt x="2300585" y="822015"/>
                </a:cubicBezTo>
                <a:cubicBezTo>
                  <a:pt x="2298387" y="826225"/>
                  <a:pt x="2301206" y="826140"/>
                  <a:pt x="2301206" y="830350"/>
                </a:cubicBezTo>
                <a:cubicBezTo>
                  <a:pt x="2301206" y="834559"/>
                  <a:pt x="2298454" y="830074"/>
                  <a:pt x="2294060" y="827969"/>
                </a:cubicBezTo>
                <a:cubicBezTo>
                  <a:pt x="2289667" y="825864"/>
                  <a:pt x="2289171" y="831570"/>
                  <a:pt x="2293128" y="834517"/>
                </a:cubicBezTo>
                <a:cubicBezTo>
                  <a:pt x="2297083" y="837464"/>
                  <a:pt x="2295334" y="831252"/>
                  <a:pt x="2298410" y="836303"/>
                </a:cubicBezTo>
                <a:cubicBezTo>
                  <a:pt x="2301486" y="841355"/>
                  <a:pt x="2297274" y="842091"/>
                  <a:pt x="2299031" y="846721"/>
                </a:cubicBezTo>
                <a:cubicBezTo>
                  <a:pt x="2300789" y="851352"/>
                  <a:pt x="2299493" y="850897"/>
                  <a:pt x="2296857" y="855949"/>
                </a:cubicBezTo>
                <a:cubicBezTo>
                  <a:pt x="2294220" y="861000"/>
                  <a:pt x="2291863" y="862855"/>
                  <a:pt x="2294060" y="868748"/>
                </a:cubicBezTo>
                <a:cubicBezTo>
                  <a:pt x="2296257" y="874641"/>
                  <a:pt x="2287216" y="870486"/>
                  <a:pt x="2281943" y="869641"/>
                </a:cubicBezTo>
                <a:cubicBezTo>
                  <a:pt x="2276670" y="868799"/>
                  <a:pt x="2277389" y="867043"/>
                  <a:pt x="2279146" y="870831"/>
                </a:cubicBezTo>
                <a:cubicBezTo>
                  <a:pt x="2280904" y="874620"/>
                  <a:pt x="2283248" y="874106"/>
                  <a:pt x="2289400" y="874106"/>
                </a:cubicBezTo>
                <a:cubicBezTo>
                  <a:pt x="2295552" y="874106"/>
                  <a:pt x="2289848" y="878026"/>
                  <a:pt x="2294682" y="878868"/>
                </a:cubicBezTo>
                <a:cubicBezTo>
                  <a:pt x="2299515" y="879710"/>
                  <a:pt x="2298872" y="882173"/>
                  <a:pt x="2296235" y="885119"/>
                </a:cubicBezTo>
                <a:cubicBezTo>
                  <a:pt x="2295082" y="886408"/>
                  <a:pt x="2293280" y="886466"/>
                  <a:pt x="2291885" y="886310"/>
                </a:cubicBezTo>
                <a:cubicBezTo>
                  <a:pt x="2293022" y="887398"/>
                  <a:pt x="2288259" y="889685"/>
                  <a:pt x="2290953" y="892263"/>
                </a:cubicBezTo>
                <a:cubicBezTo>
                  <a:pt x="2294030" y="895210"/>
                  <a:pt x="2286209" y="896133"/>
                  <a:pt x="2282254" y="896133"/>
                </a:cubicBezTo>
                <a:cubicBezTo>
                  <a:pt x="2278298" y="896133"/>
                  <a:pt x="2278613" y="903226"/>
                  <a:pt x="2282564" y="902384"/>
                </a:cubicBezTo>
                <a:cubicBezTo>
                  <a:pt x="2286519" y="901542"/>
                  <a:pt x="2288467" y="902441"/>
                  <a:pt x="2288467" y="908337"/>
                </a:cubicBezTo>
                <a:cubicBezTo>
                  <a:pt x="2288467" y="914230"/>
                  <a:pt x="2287890" y="916569"/>
                  <a:pt x="2283496" y="914886"/>
                </a:cubicBezTo>
                <a:cubicBezTo>
                  <a:pt x="2279107" y="913202"/>
                  <a:pt x="2276949" y="912883"/>
                  <a:pt x="2279146" y="916672"/>
                </a:cubicBezTo>
                <a:cubicBezTo>
                  <a:pt x="2281343" y="920460"/>
                  <a:pt x="2282831" y="918734"/>
                  <a:pt x="2287225" y="920839"/>
                </a:cubicBezTo>
                <a:cubicBezTo>
                  <a:pt x="2291619" y="922944"/>
                  <a:pt x="2295303" y="926206"/>
                  <a:pt x="2295303" y="931257"/>
                </a:cubicBezTo>
                <a:cubicBezTo>
                  <a:pt x="2295303" y="936309"/>
                  <a:pt x="2294104" y="939438"/>
                  <a:pt x="2289710" y="936913"/>
                </a:cubicBezTo>
                <a:cubicBezTo>
                  <a:pt x="2285321" y="934387"/>
                  <a:pt x="2280527" y="940247"/>
                  <a:pt x="2285361" y="946140"/>
                </a:cubicBezTo>
                <a:cubicBezTo>
                  <a:pt x="2290194" y="952034"/>
                  <a:pt x="2289151" y="951868"/>
                  <a:pt x="2295303" y="950605"/>
                </a:cubicBezTo>
                <a:cubicBezTo>
                  <a:pt x="2301455" y="949342"/>
                  <a:pt x="2297780" y="956754"/>
                  <a:pt x="2292507" y="955070"/>
                </a:cubicBezTo>
                <a:cubicBezTo>
                  <a:pt x="2287234" y="953386"/>
                  <a:pt x="2291842" y="960386"/>
                  <a:pt x="2296235" y="964595"/>
                </a:cubicBezTo>
                <a:cubicBezTo>
                  <a:pt x="2300629" y="968805"/>
                  <a:pt x="2301570" y="963886"/>
                  <a:pt x="2302449" y="969358"/>
                </a:cubicBezTo>
                <a:cubicBezTo>
                  <a:pt x="2303767" y="971884"/>
                  <a:pt x="2309027" y="969613"/>
                  <a:pt x="2309906" y="973823"/>
                </a:cubicBezTo>
                <a:cubicBezTo>
                  <a:pt x="2310785" y="978032"/>
                  <a:pt x="2309817" y="977310"/>
                  <a:pt x="2305867" y="985729"/>
                </a:cubicBezTo>
                <a:cubicBezTo>
                  <a:pt x="2301912" y="994149"/>
                  <a:pt x="2310785" y="994230"/>
                  <a:pt x="2309906" y="989599"/>
                </a:cubicBezTo>
                <a:cubicBezTo>
                  <a:pt x="2309027" y="984968"/>
                  <a:pt x="2313386" y="989043"/>
                  <a:pt x="2319538" y="997040"/>
                </a:cubicBezTo>
                <a:cubicBezTo>
                  <a:pt x="2325690" y="1005039"/>
                  <a:pt x="2322118" y="994476"/>
                  <a:pt x="2318606" y="989004"/>
                </a:cubicBezTo>
                <a:cubicBezTo>
                  <a:pt x="2315091" y="983531"/>
                  <a:pt x="2315349" y="983637"/>
                  <a:pt x="2317985" y="978585"/>
                </a:cubicBezTo>
                <a:cubicBezTo>
                  <a:pt x="2320621" y="973534"/>
                  <a:pt x="2314802" y="976072"/>
                  <a:pt x="2316121" y="971442"/>
                </a:cubicBezTo>
                <a:cubicBezTo>
                  <a:pt x="2317439" y="966811"/>
                  <a:pt x="2309596" y="962512"/>
                  <a:pt x="2309596" y="962512"/>
                </a:cubicBezTo>
                <a:cubicBezTo>
                  <a:pt x="2306081" y="958723"/>
                  <a:pt x="2310315" y="957370"/>
                  <a:pt x="2306800" y="953582"/>
                </a:cubicBezTo>
                <a:cubicBezTo>
                  <a:pt x="2303284" y="949793"/>
                  <a:pt x="2301975" y="951119"/>
                  <a:pt x="2312081" y="947331"/>
                </a:cubicBezTo>
                <a:cubicBezTo>
                  <a:pt x="2322188" y="943542"/>
                  <a:pt x="2307883" y="944478"/>
                  <a:pt x="2305246" y="944056"/>
                </a:cubicBezTo>
                <a:cubicBezTo>
                  <a:pt x="2302610" y="943635"/>
                  <a:pt x="2296200" y="928331"/>
                  <a:pt x="2305867" y="929173"/>
                </a:cubicBezTo>
                <a:cubicBezTo>
                  <a:pt x="2315534" y="930015"/>
                  <a:pt x="2306480" y="923713"/>
                  <a:pt x="2301207" y="922029"/>
                </a:cubicBezTo>
                <a:cubicBezTo>
                  <a:pt x="2295933" y="920346"/>
                  <a:pt x="2297747" y="917369"/>
                  <a:pt x="2302138" y="919053"/>
                </a:cubicBezTo>
                <a:cubicBezTo>
                  <a:pt x="2306528" y="920737"/>
                  <a:pt x="2306928" y="914651"/>
                  <a:pt x="2306488" y="908337"/>
                </a:cubicBezTo>
                <a:cubicBezTo>
                  <a:pt x="2306049" y="902023"/>
                  <a:pt x="2299857" y="915698"/>
                  <a:pt x="2298099" y="911909"/>
                </a:cubicBezTo>
                <a:cubicBezTo>
                  <a:pt x="2296342" y="908120"/>
                  <a:pt x="2296320" y="903051"/>
                  <a:pt x="2300274" y="901788"/>
                </a:cubicBezTo>
                <a:cubicBezTo>
                  <a:pt x="2304229" y="900526"/>
                  <a:pt x="2302493" y="896749"/>
                  <a:pt x="2298099" y="894644"/>
                </a:cubicBezTo>
                <a:cubicBezTo>
                  <a:pt x="2293705" y="892540"/>
                  <a:pt x="2296448" y="887726"/>
                  <a:pt x="2299963" y="888989"/>
                </a:cubicBezTo>
                <a:cubicBezTo>
                  <a:pt x="2303478" y="890252"/>
                  <a:pt x="2305192" y="890047"/>
                  <a:pt x="2304313" y="885417"/>
                </a:cubicBezTo>
                <a:cubicBezTo>
                  <a:pt x="2303434" y="880786"/>
                  <a:pt x="2304244" y="881649"/>
                  <a:pt x="2310838" y="883333"/>
                </a:cubicBezTo>
                <a:cubicBezTo>
                  <a:pt x="2317429" y="885017"/>
                  <a:pt x="2308161" y="877206"/>
                  <a:pt x="2302449" y="876785"/>
                </a:cubicBezTo>
                <a:cubicBezTo>
                  <a:pt x="2296737" y="876364"/>
                  <a:pt x="2300274" y="865363"/>
                  <a:pt x="2300274" y="858627"/>
                </a:cubicBezTo>
                <a:cubicBezTo>
                  <a:pt x="2300274" y="851892"/>
                  <a:pt x="2303413" y="863471"/>
                  <a:pt x="2306488" y="867260"/>
                </a:cubicBezTo>
                <a:cubicBezTo>
                  <a:pt x="2309564" y="871048"/>
                  <a:pt x="2310882" y="866039"/>
                  <a:pt x="2306488" y="863092"/>
                </a:cubicBezTo>
                <a:cubicBezTo>
                  <a:pt x="2302094" y="860146"/>
                  <a:pt x="2307443" y="857428"/>
                  <a:pt x="2305246" y="852376"/>
                </a:cubicBezTo>
                <a:cubicBezTo>
                  <a:pt x="2303049" y="847325"/>
                  <a:pt x="2309144" y="849442"/>
                  <a:pt x="2304314" y="845232"/>
                </a:cubicBezTo>
                <a:cubicBezTo>
                  <a:pt x="2299480" y="841023"/>
                  <a:pt x="2302041" y="838858"/>
                  <a:pt x="2305557" y="839279"/>
                </a:cubicBezTo>
                <a:cubicBezTo>
                  <a:pt x="2309072" y="839700"/>
                  <a:pt x="2310226" y="844667"/>
                  <a:pt x="2315499" y="847614"/>
                </a:cubicBezTo>
                <a:cubicBezTo>
                  <a:pt x="2320772" y="850561"/>
                  <a:pt x="2315748" y="843684"/>
                  <a:pt x="2309596" y="837791"/>
                </a:cubicBezTo>
                <a:cubicBezTo>
                  <a:pt x="2303444" y="831897"/>
                  <a:pt x="2307700" y="832598"/>
                  <a:pt x="2304625" y="827968"/>
                </a:cubicBezTo>
                <a:cubicBezTo>
                  <a:pt x="2301549" y="823337"/>
                  <a:pt x="2306746" y="825629"/>
                  <a:pt x="2305867" y="821419"/>
                </a:cubicBezTo>
                <a:cubicBezTo>
                  <a:pt x="2305428" y="819314"/>
                  <a:pt x="2304626" y="818337"/>
                  <a:pt x="2303692" y="818443"/>
                </a:cubicBezTo>
                <a:close/>
                <a:moveTo>
                  <a:pt x="1625115" y="827373"/>
                </a:moveTo>
                <a:cubicBezTo>
                  <a:pt x="1624401" y="827531"/>
                  <a:pt x="1625676" y="828768"/>
                  <a:pt x="1628532" y="832136"/>
                </a:cubicBezTo>
                <a:cubicBezTo>
                  <a:pt x="1634245" y="838871"/>
                  <a:pt x="1633987" y="843736"/>
                  <a:pt x="1629154" y="838684"/>
                </a:cubicBezTo>
                <a:cubicBezTo>
                  <a:pt x="1624320" y="833633"/>
                  <a:pt x="1615319" y="834700"/>
                  <a:pt x="1625425" y="840173"/>
                </a:cubicBezTo>
                <a:cubicBezTo>
                  <a:pt x="1635532" y="845645"/>
                  <a:pt x="1631906" y="843128"/>
                  <a:pt x="1636300" y="845233"/>
                </a:cubicBezTo>
                <a:cubicBezTo>
                  <a:pt x="1643770" y="851968"/>
                  <a:pt x="1644228" y="848997"/>
                  <a:pt x="1646864" y="859521"/>
                </a:cubicBezTo>
                <a:cubicBezTo>
                  <a:pt x="1649505" y="870045"/>
                  <a:pt x="1649187" y="874642"/>
                  <a:pt x="1646554" y="868748"/>
                </a:cubicBezTo>
                <a:cubicBezTo>
                  <a:pt x="1643917" y="862855"/>
                  <a:pt x="1638463" y="862422"/>
                  <a:pt x="1645932" y="875892"/>
                </a:cubicBezTo>
                <a:cubicBezTo>
                  <a:pt x="1653402" y="889363"/>
                  <a:pt x="1656208" y="895112"/>
                  <a:pt x="1654010" y="878274"/>
                </a:cubicBezTo>
                <a:cubicBezTo>
                  <a:pt x="1651814" y="861435"/>
                  <a:pt x="1645031" y="849196"/>
                  <a:pt x="1648107" y="845828"/>
                </a:cubicBezTo>
                <a:cubicBezTo>
                  <a:pt x="1651183" y="842461"/>
                  <a:pt x="1657309" y="840777"/>
                  <a:pt x="1663021" y="845828"/>
                </a:cubicBezTo>
                <a:cubicBezTo>
                  <a:pt x="1668733" y="850880"/>
                  <a:pt x="1669292" y="845866"/>
                  <a:pt x="1657428" y="836601"/>
                </a:cubicBezTo>
                <a:cubicBezTo>
                  <a:pt x="1645565" y="827340"/>
                  <a:pt x="1652448" y="837167"/>
                  <a:pt x="1647175" y="834219"/>
                </a:cubicBezTo>
                <a:cubicBezTo>
                  <a:pt x="1641902" y="831273"/>
                  <a:pt x="1642860" y="829827"/>
                  <a:pt x="1633194" y="828564"/>
                </a:cubicBezTo>
                <a:cubicBezTo>
                  <a:pt x="1628360" y="827932"/>
                  <a:pt x="1625829" y="827215"/>
                  <a:pt x="1625115" y="827373"/>
                </a:cubicBezTo>
                <a:close/>
                <a:moveTo>
                  <a:pt x="2596374" y="833326"/>
                </a:moveTo>
                <a:cubicBezTo>
                  <a:pt x="2595457" y="833308"/>
                  <a:pt x="2594665" y="833475"/>
                  <a:pt x="2594199" y="833922"/>
                </a:cubicBezTo>
                <a:cubicBezTo>
                  <a:pt x="2591402" y="836602"/>
                  <a:pt x="2591404" y="841956"/>
                  <a:pt x="2590471" y="846424"/>
                </a:cubicBezTo>
                <a:cubicBezTo>
                  <a:pt x="2589538" y="849997"/>
                  <a:pt x="2585810" y="854458"/>
                  <a:pt x="2586743" y="858925"/>
                </a:cubicBezTo>
                <a:cubicBezTo>
                  <a:pt x="2586743" y="860711"/>
                  <a:pt x="2593268" y="858925"/>
                  <a:pt x="2592335" y="860711"/>
                </a:cubicBezTo>
                <a:cubicBezTo>
                  <a:pt x="2588605" y="874114"/>
                  <a:pt x="2559711" y="894638"/>
                  <a:pt x="2559711" y="908040"/>
                </a:cubicBezTo>
                <a:cubicBezTo>
                  <a:pt x="2559711" y="912507"/>
                  <a:pt x="2570895" y="911609"/>
                  <a:pt x="2572761" y="916077"/>
                </a:cubicBezTo>
                <a:cubicBezTo>
                  <a:pt x="2574626" y="919651"/>
                  <a:pt x="2559710" y="910717"/>
                  <a:pt x="2562508" y="913398"/>
                </a:cubicBezTo>
                <a:cubicBezTo>
                  <a:pt x="2578362" y="925906"/>
                  <a:pt x="2600717" y="927676"/>
                  <a:pt x="2614706" y="944652"/>
                </a:cubicBezTo>
                <a:cubicBezTo>
                  <a:pt x="2617504" y="949120"/>
                  <a:pt x="2614706" y="956259"/>
                  <a:pt x="2618434" y="960726"/>
                </a:cubicBezTo>
                <a:cubicBezTo>
                  <a:pt x="2621232" y="963407"/>
                  <a:pt x="2636143" y="972333"/>
                  <a:pt x="2638941" y="975014"/>
                </a:cubicBezTo>
                <a:cubicBezTo>
                  <a:pt x="2646402" y="983055"/>
                  <a:pt x="2648254" y="993760"/>
                  <a:pt x="2662243" y="1007162"/>
                </a:cubicBezTo>
                <a:cubicBezTo>
                  <a:pt x="2665041" y="1009842"/>
                  <a:pt x="2670631" y="1008946"/>
                  <a:pt x="2673429" y="1011627"/>
                </a:cubicBezTo>
                <a:cubicBezTo>
                  <a:pt x="2677159" y="1015200"/>
                  <a:pt x="2679021" y="1019661"/>
                  <a:pt x="2679954" y="1024128"/>
                </a:cubicBezTo>
                <a:cubicBezTo>
                  <a:pt x="2680886" y="1027702"/>
                  <a:pt x="2675292" y="1032163"/>
                  <a:pt x="2677157" y="1035737"/>
                </a:cubicBezTo>
                <a:cubicBezTo>
                  <a:pt x="2678090" y="1035737"/>
                  <a:pt x="2694862" y="1034847"/>
                  <a:pt x="2705121" y="1028593"/>
                </a:cubicBezTo>
                <a:cubicBezTo>
                  <a:pt x="2710716" y="1025020"/>
                  <a:pt x="2693929" y="1003598"/>
                  <a:pt x="2705121" y="987516"/>
                </a:cubicBezTo>
                <a:cubicBezTo>
                  <a:pt x="2716312" y="971433"/>
                  <a:pt x="2746129" y="1002709"/>
                  <a:pt x="2754522" y="979479"/>
                </a:cubicBezTo>
                <a:cubicBezTo>
                  <a:pt x="2756388" y="973225"/>
                  <a:pt x="2753591" y="966087"/>
                  <a:pt x="2753591" y="959833"/>
                </a:cubicBezTo>
                <a:cubicBezTo>
                  <a:pt x="2752659" y="957153"/>
                  <a:pt x="2753591" y="953583"/>
                  <a:pt x="2752659" y="951796"/>
                </a:cubicBezTo>
                <a:cubicBezTo>
                  <a:pt x="2749862" y="947329"/>
                  <a:pt x="2741473" y="946441"/>
                  <a:pt x="2742406" y="941973"/>
                </a:cubicBezTo>
                <a:cubicBezTo>
                  <a:pt x="2743339" y="938400"/>
                  <a:pt x="2752658" y="943761"/>
                  <a:pt x="2754524" y="940187"/>
                </a:cubicBezTo>
                <a:cubicBezTo>
                  <a:pt x="2758254" y="933933"/>
                  <a:pt x="2759185" y="925903"/>
                  <a:pt x="2757320" y="918756"/>
                </a:cubicBezTo>
                <a:cubicBezTo>
                  <a:pt x="2755454" y="915181"/>
                  <a:pt x="2748933" y="916971"/>
                  <a:pt x="2746134" y="914291"/>
                </a:cubicBezTo>
                <a:cubicBezTo>
                  <a:pt x="2742398" y="910717"/>
                  <a:pt x="2744271" y="904470"/>
                  <a:pt x="2741473" y="900896"/>
                </a:cubicBezTo>
                <a:cubicBezTo>
                  <a:pt x="2734012" y="892855"/>
                  <a:pt x="2726564" y="886612"/>
                  <a:pt x="2718170" y="879464"/>
                </a:cubicBezTo>
                <a:cubicBezTo>
                  <a:pt x="2709777" y="872317"/>
                  <a:pt x="2670638" y="866072"/>
                  <a:pt x="2659447" y="861604"/>
                </a:cubicBezTo>
                <a:cubicBezTo>
                  <a:pt x="2648256" y="857137"/>
                  <a:pt x="2640811" y="844640"/>
                  <a:pt x="2630552" y="841066"/>
                </a:cubicBezTo>
                <a:cubicBezTo>
                  <a:pt x="2628687" y="840172"/>
                  <a:pt x="2608185" y="836601"/>
                  <a:pt x="2600724" y="835708"/>
                </a:cubicBezTo>
                <a:cubicBezTo>
                  <a:pt x="2602823" y="835038"/>
                  <a:pt x="2599128" y="833365"/>
                  <a:pt x="2596374" y="833326"/>
                </a:cubicBezTo>
                <a:close/>
                <a:moveTo>
                  <a:pt x="2346569" y="866665"/>
                </a:moveTo>
                <a:cubicBezTo>
                  <a:pt x="2344882" y="866750"/>
                  <a:pt x="2344993" y="869392"/>
                  <a:pt x="2347190" y="872023"/>
                </a:cubicBezTo>
                <a:cubicBezTo>
                  <a:pt x="2350705" y="876232"/>
                  <a:pt x="2355717" y="878869"/>
                  <a:pt x="2360550" y="878869"/>
                </a:cubicBezTo>
                <a:cubicBezTo>
                  <a:pt x="2365383" y="878869"/>
                  <a:pt x="2364430" y="883959"/>
                  <a:pt x="2361793" y="886906"/>
                </a:cubicBezTo>
                <a:cubicBezTo>
                  <a:pt x="2359157" y="889852"/>
                  <a:pt x="2358269" y="882275"/>
                  <a:pt x="2356511" y="886906"/>
                </a:cubicBezTo>
                <a:cubicBezTo>
                  <a:pt x="2354753" y="891536"/>
                  <a:pt x="2352956" y="882904"/>
                  <a:pt x="2348122" y="878274"/>
                </a:cubicBezTo>
                <a:cubicBezTo>
                  <a:pt x="2343290" y="873643"/>
                  <a:pt x="2348509" y="880315"/>
                  <a:pt x="2347190" y="884524"/>
                </a:cubicBezTo>
                <a:cubicBezTo>
                  <a:pt x="2345872" y="888734"/>
                  <a:pt x="2343870" y="893076"/>
                  <a:pt x="2340355" y="889287"/>
                </a:cubicBezTo>
                <a:cubicBezTo>
                  <a:pt x="2336839" y="885499"/>
                  <a:pt x="2338384" y="874668"/>
                  <a:pt x="2336626" y="883929"/>
                </a:cubicBezTo>
                <a:cubicBezTo>
                  <a:pt x="2334869" y="893190"/>
                  <a:pt x="2337311" y="893012"/>
                  <a:pt x="2343462" y="895538"/>
                </a:cubicBezTo>
                <a:cubicBezTo>
                  <a:pt x="2349614" y="898064"/>
                  <a:pt x="2353489" y="900258"/>
                  <a:pt x="2357444" y="904468"/>
                </a:cubicBezTo>
                <a:cubicBezTo>
                  <a:pt x="2361398" y="908678"/>
                  <a:pt x="2367471" y="912093"/>
                  <a:pt x="2371425" y="917565"/>
                </a:cubicBezTo>
                <a:cubicBezTo>
                  <a:pt x="2375380" y="923038"/>
                  <a:pt x="2376579" y="918675"/>
                  <a:pt x="2377018" y="914886"/>
                </a:cubicBezTo>
                <a:cubicBezTo>
                  <a:pt x="2377457" y="911097"/>
                  <a:pt x="2374674" y="909498"/>
                  <a:pt x="2366765" y="906551"/>
                </a:cubicBezTo>
                <a:cubicBezTo>
                  <a:pt x="2358855" y="903604"/>
                  <a:pt x="2365851" y="900803"/>
                  <a:pt x="2376396" y="904170"/>
                </a:cubicBezTo>
                <a:cubicBezTo>
                  <a:pt x="2386942" y="907538"/>
                  <a:pt x="2383693" y="906862"/>
                  <a:pt x="2381057" y="899705"/>
                </a:cubicBezTo>
                <a:cubicBezTo>
                  <a:pt x="2378421" y="892549"/>
                  <a:pt x="2374909" y="896452"/>
                  <a:pt x="2368318" y="894347"/>
                </a:cubicBezTo>
                <a:cubicBezTo>
                  <a:pt x="2361727" y="892243"/>
                  <a:pt x="2371011" y="890860"/>
                  <a:pt x="2369250" y="882441"/>
                </a:cubicBezTo>
                <a:cubicBezTo>
                  <a:pt x="2369250" y="878231"/>
                  <a:pt x="2368438" y="879158"/>
                  <a:pt x="2362725" y="874106"/>
                </a:cubicBezTo>
                <a:cubicBezTo>
                  <a:pt x="2357013" y="869055"/>
                  <a:pt x="2358131" y="876674"/>
                  <a:pt x="2351540" y="869939"/>
                </a:cubicBezTo>
                <a:cubicBezTo>
                  <a:pt x="2349068" y="867413"/>
                  <a:pt x="2347580" y="866617"/>
                  <a:pt x="2346569" y="866665"/>
                </a:cubicBezTo>
                <a:close/>
                <a:moveTo>
                  <a:pt x="2195877" y="878274"/>
                </a:moveTo>
                <a:cubicBezTo>
                  <a:pt x="2195445" y="878280"/>
                  <a:pt x="2194983" y="878796"/>
                  <a:pt x="2194324" y="880060"/>
                </a:cubicBezTo>
                <a:cubicBezTo>
                  <a:pt x="2191687" y="885111"/>
                  <a:pt x="2198460" y="888024"/>
                  <a:pt x="2194945" y="889287"/>
                </a:cubicBezTo>
                <a:cubicBezTo>
                  <a:pt x="2191430" y="890550"/>
                  <a:pt x="2188678" y="891392"/>
                  <a:pt x="2187799" y="889287"/>
                </a:cubicBezTo>
                <a:cubicBezTo>
                  <a:pt x="2186920" y="887182"/>
                  <a:pt x="2185700" y="891371"/>
                  <a:pt x="2184381" y="891371"/>
                </a:cubicBezTo>
                <a:cubicBezTo>
                  <a:pt x="2183063" y="891371"/>
                  <a:pt x="2182410" y="887943"/>
                  <a:pt x="2180653" y="885417"/>
                </a:cubicBezTo>
                <a:cubicBezTo>
                  <a:pt x="2178895" y="882892"/>
                  <a:pt x="2178456" y="886073"/>
                  <a:pt x="2180653" y="891966"/>
                </a:cubicBezTo>
                <a:cubicBezTo>
                  <a:pt x="2182850" y="897860"/>
                  <a:pt x="2183330" y="899726"/>
                  <a:pt x="2189042" y="897622"/>
                </a:cubicBezTo>
                <a:cubicBezTo>
                  <a:pt x="2194754" y="895517"/>
                  <a:pt x="2200826" y="890023"/>
                  <a:pt x="2203024" y="899705"/>
                </a:cubicBezTo>
                <a:cubicBezTo>
                  <a:pt x="2205221" y="909387"/>
                  <a:pt x="2202424" y="914197"/>
                  <a:pt x="2200227" y="917565"/>
                </a:cubicBezTo>
                <a:cubicBezTo>
                  <a:pt x="2198030" y="920933"/>
                  <a:pt x="2198740" y="923416"/>
                  <a:pt x="2192149" y="921732"/>
                </a:cubicBezTo>
                <a:cubicBezTo>
                  <a:pt x="2185559" y="920048"/>
                  <a:pt x="2188760" y="922902"/>
                  <a:pt x="2191839" y="925007"/>
                </a:cubicBezTo>
                <a:cubicBezTo>
                  <a:pt x="2194914" y="927111"/>
                  <a:pt x="2187649" y="927665"/>
                  <a:pt x="2190285" y="929769"/>
                </a:cubicBezTo>
                <a:cubicBezTo>
                  <a:pt x="2192921" y="931874"/>
                  <a:pt x="2189459" y="935055"/>
                  <a:pt x="2191217" y="936318"/>
                </a:cubicBezTo>
                <a:cubicBezTo>
                  <a:pt x="2192974" y="937581"/>
                  <a:pt x="2196285" y="941850"/>
                  <a:pt x="2192770" y="942271"/>
                </a:cubicBezTo>
                <a:cubicBezTo>
                  <a:pt x="2189255" y="942692"/>
                  <a:pt x="2187702" y="944457"/>
                  <a:pt x="2191217" y="946141"/>
                </a:cubicBezTo>
                <a:cubicBezTo>
                  <a:pt x="2194731" y="947824"/>
                  <a:pt x="2195667" y="950010"/>
                  <a:pt x="2192148" y="950010"/>
                </a:cubicBezTo>
                <a:cubicBezTo>
                  <a:pt x="2188633" y="950010"/>
                  <a:pt x="2188740" y="951928"/>
                  <a:pt x="2194013" y="956559"/>
                </a:cubicBezTo>
                <a:cubicBezTo>
                  <a:pt x="2199285" y="961189"/>
                  <a:pt x="2199614" y="971467"/>
                  <a:pt x="2204887" y="957154"/>
                </a:cubicBezTo>
                <a:cubicBezTo>
                  <a:pt x="2200054" y="944525"/>
                  <a:pt x="2193347" y="939009"/>
                  <a:pt x="2197741" y="931853"/>
                </a:cubicBezTo>
                <a:cubicBezTo>
                  <a:pt x="2202135" y="924696"/>
                  <a:pt x="2202153" y="917977"/>
                  <a:pt x="2208305" y="912505"/>
                </a:cubicBezTo>
                <a:cubicBezTo>
                  <a:pt x="2214457" y="907032"/>
                  <a:pt x="2217177" y="908554"/>
                  <a:pt x="2212344" y="904766"/>
                </a:cubicBezTo>
                <a:cubicBezTo>
                  <a:pt x="2207511" y="900977"/>
                  <a:pt x="2207489" y="901070"/>
                  <a:pt x="2214519" y="901491"/>
                </a:cubicBezTo>
                <a:cubicBezTo>
                  <a:pt x="2221550" y="901912"/>
                  <a:pt x="2225864" y="901810"/>
                  <a:pt x="2228501" y="899705"/>
                </a:cubicBezTo>
                <a:cubicBezTo>
                  <a:pt x="2228751" y="899508"/>
                  <a:pt x="2228732" y="899227"/>
                  <a:pt x="2228811" y="899110"/>
                </a:cubicBezTo>
                <a:cubicBezTo>
                  <a:pt x="2227699" y="898934"/>
                  <a:pt x="2223021" y="900109"/>
                  <a:pt x="2221043" y="898217"/>
                </a:cubicBezTo>
                <a:cubicBezTo>
                  <a:pt x="2218408" y="895692"/>
                  <a:pt x="2221611" y="896176"/>
                  <a:pt x="2220733" y="891967"/>
                </a:cubicBezTo>
                <a:cubicBezTo>
                  <a:pt x="2219854" y="887757"/>
                  <a:pt x="2216823" y="883866"/>
                  <a:pt x="2216383" y="890180"/>
                </a:cubicBezTo>
                <a:cubicBezTo>
                  <a:pt x="2215944" y="896495"/>
                  <a:pt x="2213374" y="899727"/>
                  <a:pt x="2209859" y="897622"/>
                </a:cubicBezTo>
                <a:cubicBezTo>
                  <a:pt x="2206343" y="895517"/>
                  <a:pt x="2206987" y="894318"/>
                  <a:pt x="2208305" y="891371"/>
                </a:cubicBezTo>
                <a:cubicBezTo>
                  <a:pt x="2209623" y="888425"/>
                  <a:pt x="2208038" y="888097"/>
                  <a:pt x="2203644" y="888097"/>
                </a:cubicBezTo>
                <a:cubicBezTo>
                  <a:pt x="2199250" y="888097"/>
                  <a:pt x="2195180" y="890941"/>
                  <a:pt x="2196498" y="886311"/>
                </a:cubicBezTo>
                <a:cubicBezTo>
                  <a:pt x="2197487" y="882838"/>
                  <a:pt x="2197174" y="878255"/>
                  <a:pt x="2195877" y="878274"/>
                </a:cubicBezTo>
                <a:close/>
                <a:moveTo>
                  <a:pt x="2332276" y="894943"/>
                </a:moveTo>
                <a:cubicBezTo>
                  <a:pt x="2331243" y="895000"/>
                  <a:pt x="2331067" y="898438"/>
                  <a:pt x="2331345" y="902384"/>
                </a:cubicBezTo>
                <a:cubicBezTo>
                  <a:pt x="2331784" y="908699"/>
                  <a:pt x="2326782" y="907291"/>
                  <a:pt x="2323266" y="904766"/>
                </a:cubicBezTo>
                <a:cubicBezTo>
                  <a:pt x="2319751" y="902240"/>
                  <a:pt x="2317545" y="901644"/>
                  <a:pt x="2317984" y="904170"/>
                </a:cubicBezTo>
                <a:cubicBezTo>
                  <a:pt x="2318424" y="906696"/>
                  <a:pt x="2320470" y="907802"/>
                  <a:pt x="2320470" y="913695"/>
                </a:cubicBezTo>
                <a:cubicBezTo>
                  <a:pt x="2320470" y="919589"/>
                  <a:pt x="2327896" y="914610"/>
                  <a:pt x="2324820" y="912505"/>
                </a:cubicBezTo>
                <a:cubicBezTo>
                  <a:pt x="2321744" y="910400"/>
                  <a:pt x="2329361" y="908287"/>
                  <a:pt x="2335073" y="907444"/>
                </a:cubicBezTo>
                <a:cubicBezTo>
                  <a:pt x="2340785" y="906602"/>
                  <a:pt x="2335885" y="909907"/>
                  <a:pt x="2341598" y="913695"/>
                </a:cubicBezTo>
                <a:cubicBezTo>
                  <a:pt x="2347310" y="917484"/>
                  <a:pt x="2349170" y="916970"/>
                  <a:pt x="2356201" y="916970"/>
                </a:cubicBezTo>
                <a:cubicBezTo>
                  <a:pt x="2363231" y="916970"/>
                  <a:pt x="2360564" y="912024"/>
                  <a:pt x="2353094" y="906551"/>
                </a:cubicBezTo>
                <a:cubicBezTo>
                  <a:pt x="2350017" y="904026"/>
                  <a:pt x="2353064" y="905208"/>
                  <a:pt x="2349987" y="902682"/>
                </a:cubicBezTo>
                <a:cubicBezTo>
                  <a:pt x="2346911" y="900156"/>
                  <a:pt x="2345916" y="904302"/>
                  <a:pt x="2342841" y="908933"/>
                </a:cubicBezTo>
                <a:cubicBezTo>
                  <a:pt x="2339765" y="913563"/>
                  <a:pt x="2339778" y="906687"/>
                  <a:pt x="2335384" y="899110"/>
                </a:cubicBezTo>
                <a:cubicBezTo>
                  <a:pt x="2333736" y="896268"/>
                  <a:pt x="2332897" y="894905"/>
                  <a:pt x="2332277" y="894943"/>
                </a:cubicBezTo>
                <a:close/>
                <a:moveTo>
                  <a:pt x="2331344" y="915779"/>
                </a:moveTo>
                <a:cubicBezTo>
                  <a:pt x="2330896" y="915855"/>
                  <a:pt x="2330723" y="916600"/>
                  <a:pt x="2330723" y="917863"/>
                </a:cubicBezTo>
                <a:cubicBezTo>
                  <a:pt x="2330723" y="921230"/>
                  <a:pt x="2325378" y="915932"/>
                  <a:pt x="2319227" y="918458"/>
                </a:cubicBezTo>
                <a:cubicBezTo>
                  <a:pt x="2313075" y="920984"/>
                  <a:pt x="2321881" y="923106"/>
                  <a:pt x="2329791" y="928579"/>
                </a:cubicBezTo>
                <a:cubicBezTo>
                  <a:pt x="2337700" y="934051"/>
                  <a:pt x="2339466" y="931937"/>
                  <a:pt x="2335073" y="923518"/>
                </a:cubicBezTo>
                <a:cubicBezTo>
                  <a:pt x="2333425" y="917730"/>
                  <a:pt x="2332091" y="915648"/>
                  <a:pt x="2331344" y="915779"/>
                </a:cubicBezTo>
                <a:close/>
                <a:moveTo>
                  <a:pt x="1672963" y="1082173"/>
                </a:moveTo>
                <a:cubicBezTo>
                  <a:pt x="1672242" y="1082278"/>
                  <a:pt x="1671411" y="1082906"/>
                  <a:pt x="1670478" y="1083959"/>
                </a:cubicBezTo>
                <a:cubicBezTo>
                  <a:pt x="1666742" y="1088168"/>
                  <a:pt x="1673274" y="1092548"/>
                  <a:pt x="1673274" y="1096758"/>
                </a:cubicBezTo>
                <a:cubicBezTo>
                  <a:pt x="1673274" y="1100968"/>
                  <a:pt x="1671409" y="1101514"/>
                  <a:pt x="1671409" y="1105093"/>
                </a:cubicBezTo>
                <a:cubicBezTo>
                  <a:pt x="1671409" y="1108671"/>
                  <a:pt x="1676669" y="1108956"/>
                  <a:pt x="1678866" y="1112534"/>
                </a:cubicBezTo>
                <a:cubicBezTo>
                  <a:pt x="1684799" y="1117165"/>
                  <a:pt x="1682830" y="1120833"/>
                  <a:pt x="1684148" y="1121464"/>
                </a:cubicBezTo>
                <a:cubicBezTo>
                  <a:pt x="1685467" y="1122096"/>
                  <a:pt x="1688332" y="1122168"/>
                  <a:pt x="1689430" y="1120273"/>
                </a:cubicBezTo>
                <a:cubicBezTo>
                  <a:pt x="1690529" y="1118379"/>
                  <a:pt x="1693319" y="1114422"/>
                  <a:pt x="1695955" y="1116106"/>
                </a:cubicBezTo>
                <a:cubicBezTo>
                  <a:pt x="1698591" y="1117790"/>
                  <a:pt x="1699046" y="1122074"/>
                  <a:pt x="1697509" y="1123548"/>
                </a:cubicBezTo>
                <a:cubicBezTo>
                  <a:pt x="1695971" y="1125017"/>
                  <a:pt x="1702116" y="1129035"/>
                  <a:pt x="1701237" y="1125036"/>
                </a:cubicBezTo>
                <a:cubicBezTo>
                  <a:pt x="1700358" y="1121037"/>
                  <a:pt x="1700374" y="1115706"/>
                  <a:pt x="1702791" y="1114023"/>
                </a:cubicBezTo>
                <a:cubicBezTo>
                  <a:pt x="1705207" y="1112339"/>
                  <a:pt x="1708904" y="1105108"/>
                  <a:pt x="1703412" y="1106581"/>
                </a:cubicBezTo>
                <a:cubicBezTo>
                  <a:pt x="1697920" y="1108054"/>
                  <a:pt x="1699053" y="1114958"/>
                  <a:pt x="1693780" y="1110748"/>
                </a:cubicBezTo>
                <a:cubicBezTo>
                  <a:pt x="1688507" y="1106539"/>
                  <a:pt x="1681722" y="1105941"/>
                  <a:pt x="1678866" y="1101521"/>
                </a:cubicBezTo>
                <a:cubicBezTo>
                  <a:pt x="1676010" y="1097101"/>
                  <a:pt x="1675100" y="1093352"/>
                  <a:pt x="1675759" y="1088721"/>
                </a:cubicBezTo>
                <a:cubicBezTo>
                  <a:pt x="1676253" y="1085248"/>
                  <a:pt x="1675126" y="1081857"/>
                  <a:pt x="1672963" y="1082173"/>
                </a:cubicBezTo>
                <a:close/>
                <a:moveTo>
                  <a:pt x="1801284" y="1285774"/>
                </a:moveTo>
                <a:cubicBezTo>
                  <a:pt x="1799664" y="1285774"/>
                  <a:pt x="1796739" y="1286192"/>
                  <a:pt x="1792895" y="1287560"/>
                </a:cubicBezTo>
                <a:cubicBezTo>
                  <a:pt x="1785205" y="1290296"/>
                  <a:pt x="1779305" y="1290855"/>
                  <a:pt x="1774252" y="1288751"/>
                </a:cubicBezTo>
                <a:cubicBezTo>
                  <a:pt x="1769199" y="1286646"/>
                  <a:pt x="1770584" y="1289956"/>
                  <a:pt x="1767727" y="1291430"/>
                </a:cubicBezTo>
                <a:cubicBezTo>
                  <a:pt x="1764872" y="1292903"/>
                  <a:pt x="1763620" y="1288576"/>
                  <a:pt x="1761203" y="1288155"/>
                </a:cubicBezTo>
                <a:cubicBezTo>
                  <a:pt x="1758786" y="1287734"/>
                  <a:pt x="1755359" y="1288402"/>
                  <a:pt x="1752503" y="1287560"/>
                </a:cubicBezTo>
                <a:cubicBezTo>
                  <a:pt x="1749647" y="1286718"/>
                  <a:pt x="1747372" y="1288011"/>
                  <a:pt x="1744736" y="1290537"/>
                </a:cubicBezTo>
                <a:cubicBezTo>
                  <a:pt x="1742099" y="1293062"/>
                  <a:pt x="1731102" y="1290305"/>
                  <a:pt x="1730443" y="1292620"/>
                </a:cubicBezTo>
                <a:cubicBezTo>
                  <a:pt x="1730443" y="1295567"/>
                  <a:pt x="1734915" y="1292214"/>
                  <a:pt x="1738211" y="1294109"/>
                </a:cubicBezTo>
                <a:cubicBezTo>
                  <a:pt x="1741506" y="1295998"/>
                  <a:pt x="1741274" y="1296688"/>
                  <a:pt x="1745668" y="1295001"/>
                </a:cubicBezTo>
                <a:cubicBezTo>
                  <a:pt x="1750061" y="1293317"/>
                  <a:pt x="1750639" y="1294595"/>
                  <a:pt x="1750639" y="1296489"/>
                </a:cubicBezTo>
                <a:cubicBezTo>
                  <a:pt x="1750639" y="1298384"/>
                  <a:pt x="1760315" y="1297412"/>
                  <a:pt x="1755921" y="1300359"/>
                </a:cubicBezTo>
                <a:cubicBezTo>
                  <a:pt x="1751527" y="1303306"/>
                  <a:pt x="1752226" y="1306610"/>
                  <a:pt x="1764310" y="1306610"/>
                </a:cubicBezTo>
                <a:cubicBezTo>
                  <a:pt x="1776393" y="1306610"/>
                  <a:pt x="1770646" y="1300555"/>
                  <a:pt x="1773942" y="1298871"/>
                </a:cubicBezTo>
                <a:cubicBezTo>
                  <a:pt x="1777237" y="1297187"/>
                  <a:pt x="1798829" y="1287719"/>
                  <a:pt x="1801905" y="1286666"/>
                </a:cubicBezTo>
                <a:cubicBezTo>
                  <a:pt x="1803443" y="1286141"/>
                  <a:pt x="1802904" y="1285774"/>
                  <a:pt x="1801284" y="1285774"/>
                </a:cubicBezTo>
                <a:close/>
                <a:moveTo>
                  <a:pt x="1630396" y="1286369"/>
                </a:moveTo>
                <a:cubicBezTo>
                  <a:pt x="1627943" y="1286782"/>
                  <a:pt x="1624740" y="1288230"/>
                  <a:pt x="1620765" y="1289941"/>
                </a:cubicBezTo>
                <a:cubicBezTo>
                  <a:pt x="1613697" y="1292984"/>
                  <a:pt x="1604300" y="1290609"/>
                  <a:pt x="1599947" y="1299764"/>
                </a:cubicBezTo>
                <a:cubicBezTo>
                  <a:pt x="1595126" y="1309908"/>
                  <a:pt x="1604421" y="1327854"/>
                  <a:pt x="1606162" y="1332507"/>
                </a:cubicBezTo>
                <a:cubicBezTo>
                  <a:pt x="1615207" y="1356693"/>
                  <a:pt x="1596937" y="1341712"/>
                  <a:pt x="1595287" y="1333995"/>
                </a:cubicBezTo>
                <a:cubicBezTo>
                  <a:pt x="1594056" y="1328237"/>
                  <a:pt x="1585503" y="1324023"/>
                  <a:pt x="1577266" y="1326554"/>
                </a:cubicBezTo>
                <a:cubicBezTo>
                  <a:pt x="1571716" y="1330028"/>
                  <a:pt x="1567583" y="1369176"/>
                  <a:pt x="1563906" y="1354832"/>
                </a:cubicBezTo>
                <a:cubicBezTo>
                  <a:pt x="1558409" y="1333387"/>
                  <a:pt x="1555312" y="1340130"/>
                  <a:pt x="1561110" y="1361083"/>
                </a:cubicBezTo>
                <a:cubicBezTo>
                  <a:pt x="1562748" y="1367003"/>
                  <a:pt x="1562293" y="1371278"/>
                  <a:pt x="1564838" y="1372394"/>
                </a:cubicBezTo>
                <a:cubicBezTo>
                  <a:pt x="1567383" y="1373510"/>
                  <a:pt x="1572005" y="1375278"/>
                  <a:pt x="1571984" y="1377454"/>
                </a:cubicBezTo>
                <a:cubicBezTo>
                  <a:pt x="1571875" y="1387877"/>
                  <a:pt x="1545572" y="1404242"/>
                  <a:pt x="1551167" y="1406923"/>
                </a:cubicBezTo>
                <a:cubicBezTo>
                  <a:pt x="1561556" y="1405091"/>
                  <a:pt x="1563595" y="1410645"/>
                  <a:pt x="1569809" y="1408113"/>
                </a:cubicBezTo>
                <a:cubicBezTo>
                  <a:pt x="1576024" y="1405582"/>
                  <a:pt x="1573457" y="1397450"/>
                  <a:pt x="1586277" y="1392040"/>
                </a:cubicBezTo>
                <a:cubicBezTo>
                  <a:pt x="1592079" y="1389591"/>
                  <a:pt x="1591505" y="1383699"/>
                  <a:pt x="1594666" y="1379835"/>
                </a:cubicBezTo>
                <a:cubicBezTo>
                  <a:pt x="1595616" y="1378673"/>
                  <a:pt x="1605199" y="1377919"/>
                  <a:pt x="1606472" y="1378645"/>
                </a:cubicBezTo>
                <a:cubicBezTo>
                  <a:pt x="1608175" y="1379616"/>
                  <a:pt x="1600628" y="1391203"/>
                  <a:pt x="1608647" y="1390551"/>
                </a:cubicBezTo>
                <a:cubicBezTo>
                  <a:pt x="1616108" y="1387871"/>
                  <a:pt x="1610153" y="1378052"/>
                  <a:pt x="1621075" y="1372691"/>
                </a:cubicBezTo>
                <a:cubicBezTo>
                  <a:pt x="1642535" y="1368679"/>
                  <a:pt x="1653613" y="1357083"/>
                  <a:pt x="1658360" y="1342032"/>
                </a:cubicBezTo>
                <a:cubicBezTo>
                  <a:pt x="1658062" y="1338485"/>
                  <a:pt x="1656844" y="1335379"/>
                  <a:pt x="1654632" y="1331912"/>
                </a:cubicBezTo>
                <a:cubicBezTo>
                  <a:pt x="1654691" y="1331501"/>
                  <a:pt x="1655435" y="1331004"/>
                  <a:pt x="1656185" y="1330423"/>
                </a:cubicBezTo>
                <a:cubicBezTo>
                  <a:pt x="1657241" y="1329519"/>
                  <a:pt x="1658360" y="1328861"/>
                  <a:pt x="1659292" y="1328340"/>
                </a:cubicBezTo>
                <a:cubicBezTo>
                  <a:pt x="1659422" y="1328273"/>
                  <a:pt x="1659486" y="1328119"/>
                  <a:pt x="1659602" y="1328042"/>
                </a:cubicBezTo>
                <a:cubicBezTo>
                  <a:pt x="1662799" y="1325843"/>
                  <a:pt x="1660652" y="1321123"/>
                  <a:pt x="1659602" y="1319113"/>
                </a:cubicBezTo>
                <a:cubicBezTo>
                  <a:pt x="1658514" y="1317029"/>
                  <a:pt x="1658359" y="1320005"/>
                  <a:pt x="1658359" y="1322387"/>
                </a:cubicBezTo>
                <a:cubicBezTo>
                  <a:pt x="1658359" y="1323918"/>
                  <a:pt x="1656573" y="1324578"/>
                  <a:pt x="1654010" y="1325364"/>
                </a:cubicBezTo>
                <a:cubicBezTo>
                  <a:pt x="1640466" y="1322385"/>
                  <a:pt x="1659623" y="1309465"/>
                  <a:pt x="1658359" y="1290835"/>
                </a:cubicBezTo>
                <a:cubicBezTo>
                  <a:pt x="1649527" y="1293601"/>
                  <a:pt x="1638774" y="1291937"/>
                  <a:pt x="1634746" y="1287560"/>
                </a:cubicBezTo>
                <a:cubicBezTo>
                  <a:pt x="1634086" y="1286843"/>
                  <a:pt x="1633461" y="1286506"/>
                  <a:pt x="1632571" y="1286370"/>
                </a:cubicBezTo>
                <a:cubicBezTo>
                  <a:pt x="1631904" y="1286267"/>
                  <a:pt x="1631214" y="1286233"/>
                  <a:pt x="1630396" y="1286370"/>
                </a:cubicBezTo>
                <a:close/>
                <a:moveTo>
                  <a:pt x="1714287" y="1347986"/>
                </a:moveTo>
                <a:cubicBezTo>
                  <a:pt x="1708090" y="1350279"/>
                  <a:pt x="1709940" y="1357364"/>
                  <a:pt x="1704344" y="1360785"/>
                </a:cubicBezTo>
                <a:cubicBezTo>
                  <a:pt x="1698290" y="1364486"/>
                  <a:pt x="1694510" y="1371489"/>
                  <a:pt x="1691916" y="1381324"/>
                </a:cubicBezTo>
                <a:cubicBezTo>
                  <a:pt x="1689325" y="1391147"/>
                  <a:pt x="1675719" y="1425547"/>
                  <a:pt x="1672031" y="1442345"/>
                </a:cubicBezTo>
                <a:cubicBezTo>
                  <a:pt x="1669990" y="1451640"/>
                  <a:pt x="1666742" y="1466900"/>
                  <a:pt x="1678866" y="1470920"/>
                </a:cubicBezTo>
                <a:lnTo>
                  <a:pt x="1698130" y="1428057"/>
                </a:lnTo>
                <a:cubicBezTo>
                  <a:pt x="1701860" y="1417335"/>
                  <a:pt x="1698438" y="1411095"/>
                  <a:pt x="1703101" y="1401267"/>
                </a:cubicBezTo>
                <a:cubicBezTo>
                  <a:pt x="1707603" y="1390116"/>
                  <a:pt x="1726173" y="1381310"/>
                  <a:pt x="1722676" y="1379538"/>
                </a:cubicBezTo>
                <a:cubicBezTo>
                  <a:pt x="1711179" y="1373713"/>
                  <a:pt x="1716152" y="1364962"/>
                  <a:pt x="1714287" y="1347986"/>
                </a:cubicBezTo>
                <a:close/>
                <a:moveTo>
                  <a:pt x="467743" y="1424783"/>
                </a:moveTo>
                <a:cubicBezTo>
                  <a:pt x="466977" y="1424589"/>
                  <a:pt x="463394" y="1427015"/>
                  <a:pt x="455937" y="1433712"/>
                </a:cubicBezTo>
                <a:cubicBezTo>
                  <a:pt x="436052" y="1451572"/>
                  <a:pt x="433566" y="1459609"/>
                  <a:pt x="452519" y="1442047"/>
                </a:cubicBezTo>
                <a:cubicBezTo>
                  <a:pt x="462423" y="1432931"/>
                  <a:pt x="469021" y="1425105"/>
                  <a:pt x="467743" y="1424783"/>
                </a:cubicBezTo>
                <a:close/>
                <a:moveTo>
                  <a:pt x="416478" y="1552182"/>
                </a:moveTo>
                <a:cubicBezTo>
                  <a:pt x="416603" y="1554825"/>
                  <a:pt x="417240" y="1562115"/>
                  <a:pt x="417720" y="1567065"/>
                </a:cubicBezTo>
                <a:cubicBezTo>
                  <a:pt x="418342" y="1571233"/>
                  <a:pt x="414768" y="1573316"/>
                  <a:pt x="416478" y="1575698"/>
                </a:cubicBezTo>
                <a:cubicBezTo>
                  <a:pt x="417409" y="1577633"/>
                  <a:pt x="418031" y="1577035"/>
                  <a:pt x="418652" y="1574805"/>
                </a:cubicBezTo>
                <a:cubicBezTo>
                  <a:pt x="419274" y="1572574"/>
                  <a:pt x="420672" y="1574656"/>
                  <a:pt x="422381" y="1573913"/>
                </a:cubicBezTo>
                <a:cubicBezTo>
                  <a:pt x="424090" y="1573169"/>
                  <a:pt x="421293" y="1570341"/>
                  <a:pt x="418652" y="1566173"/>
                </a:cubicBezTo>
                <a:lnTo>
                  <a:pt x="418652" y="1565876"/>
                </a:lnTo>
                <a:cubicBezTo>
                  <a:pt x="417586" y="1557194"/>
                  <a:pt x="416741" y="1553575"/>
                  <a:pt x="416478" y="1552184"/>
                </a:cubicBezTo>
                <a:close/>
                <a:moveTo>
                  <a:pt x="246523" y="1699228"/>
                </a:moveTo>
                <a:cubicBezTo>
                  <a:pt x="244348" y="1699323"/>
                  <a:pt x="242367" y="1703022"/>
                  <a:pt x="241240" y="1705181"/>
                </a:cubicBezTo>
                <a:cubicBezTo>
                  <a:pt x="239952" y="1707649"/>
                  <a:pt x="242195" y="1710409"/>
                  <a:pt x="241551" y="1714111"/>
                </a:cubicBezTo>
                <a:cubicBezTo>
                  <a:pt x="240906" y="1717813"/>
                  <a:pt x="232840" y="1721200"/>
                  <a:pt x="233162" y="1722743"/>
                </a:cubicBezTo>
                <a:cubicBezTo>
                  <a:pt x="233484" y="1724285"/>
                  <a:pt x="236467" y="1727825"/>
                  <a:pt x="239686" y="1727208"/>
                </a:cubicBezTo>
                <a:cubicBezTo>
                  <a:pt x="242907" y="1726591"/>
                  <a:pt x="243279" y="1728003"/>
                  <a:pt x="247143" y="1730780"/>
                </a:cubicBezTo>
                <a:cubicBezTo>
                  <a:pt x="251007" y="1733556"/>
                  <a:pt x="250872" y="1727549"/>
                  <a:pt x="250872" y="1726315"/>
                </a:cubicBezTo>
                <a:cubicBezTo>
                  <a:pt x="250872" y="1725081"/>
                  <a:pt x="256442" y="1719588"/>
                  <a:pt x="257086" y="1716195"/>
                </a:cubicBezTo>
                <a:cubicBezTo>
                  <a:pt x="257730" y="1712801"/>
                  <a:pt x="264599" y="1706128"/>
                  <a:pt x="262989" y="1704586"/>
                </a:cubicBezTo>
                <a:cubicBezTo>
                  <a:pt x="261379" y="1703044"/>
                  <a:pt x="254448" y="1707649"/>
                  <a:pt x="249940" y="1705181"/>
                </a:cubicBezTo>
                <a:cubicBezTo>
                  <a:pt x="247041" y="1702096"/>
                  <a:pt x="250029" y="1700759"/>
                  <a:pt x="247454" y="1699525"/>
                </a:cubicBezTo>
                <a:cubicBezTo>
                  <a:pt x="247134" y="1699373"/>
                  <a:pt x="246833" y="1699219"/>
                  <a:pt x="246523" y="1699228"/>
                </a:cubicBezTo>
                <a:close/>
                <a:moveTo>
                  <a:pt x="142437" y="1703693"/>
                </a:moveTo>
                <a:cubicBezTo>
                  <a:pt x="141307" y="1703395"/>
                  <a:pt x="140468" y="1704553"/>
                  <a:pt x="139019" y="1705478"/>
                </a:cubicBezTo>
                <a:cubicBezTo>
                  <a:pt x="137087" y="1706713"/>
                  <a:pt x="137364" y="1708753"/>
                  <a:pt x="140262" y="1708753"/>
                </a:cubicBezTo>
                <a:cubicBezTo>
                  <a:pt x="143160" y="1708753"/>
                  <a:pt x="145154" y="1708039"/>
                  <a:pt x="147408" y="1711432"/>
                </a:cubicBezTo>
                <a:cubicBezTo>
                  <a:pt x="150628" y="1716676"/>
                  <a:pt x="151679" y="1719009"/>
                  <a:pt x="153933" y="1723636"/>
                </a:cubicBezTo>
                <a:cubicBezTo>
                  <a:pt x="156187" y="1728263"/>
                  <a:pt x="158339" y="1728030"/>
                  <a:pt x="156729" y="1721552"/>
                </a:cubicBezTo>
                <a:cubicBezTo>
                  <a:pt x="155119" y="1715074"/>
                  <a:pt x="153967" y="1716005"/>
                  <a:pt x="153001" y="1712920"/>
                </a:cubicBezTo>
                <a:cubicBezTo>
                  <a:pt x="152034" y="1709835"/>
                  <a:pt x="152679" y="1710945"/>
                  <a:pt x="153001" y="1707860"/>
                </a:cubicBezTo>
                <a:cubicBezTo>
                  <a:pt x="153242" y="1705546"/>
                  <a:pt x="152214" y="1703664"/>
                  <a:pt x="150826" y="1703693"/>
                </a:cubicBezTo>
                <a:cubicBezTo>
                  <a:pt x="150362" y="1703702"/>
                  <a:pt x="150147" y="1703825"/>
                  <a:pt x="149583" y="1704288"/>
                </a:cubicBezTo>
                <a:cubicBezTo>
                  <a:pt x="147329" y="1706138"/>
                  <a:pt x="145612" y="1706439"/>
                  <a:pt x="143680" y="1704585"/>
                </a:cubicBezTo>
                <a:cubicBezTo>
                  <a:pt x="143196" y="1704123"/>
                  <a:pt x="142814" y="1703792"/>
                  <a:pt x="142437" y="1703693"/>
                </a:cubicBezTo>
                <a:close/>
                <a:moveTo>
                  <a:pt x="23127" y="1768583"/>
                </a:moveTo>
                <a:cubicBezTo>
                  <a:pt x="20872" y="1768583"/>
                  <a:pt x="20629" y="1770602"/>
                  <a:pt x="20952" y="1772453"/>
                </a:cubicBezTo>
                <a:cubicBezTo>
                  <a:pt x="21274" y="1774304"/>
                  <a:pt x="23229" y="1778173"/>
                  <a:pt x="20330" y="1776322"/>
                </a:cubicBezTo>
                <a:cubicBezTo>
                  <a:pt x="17432" y="1774470"/>
                  <a:pt x="17037" y="1773846"/>
                  <a:pt x="13495" y="1776620"/>
                </a:cubicBezTo>
                <a:cubicBezTo>
                  <a:pt x="9953" y="1779396"/>
                  <a:pt x="12077" y="1781382"/>
                  <a:pt x="8213" y="1781382"/>
                </a:cubicBezTo>
                <a:cubicBezTo>
                  <a:pt x="4349" y="1781382"/>
                  <a:pt x="4739" y="1781934"/>
                  <a:pt x="6349" y="1783168"/>
                </a:cubicBezTo>
                <a:cubicBezTo>
                  <a:pt x="7959" y="1784402"/>
                  <a:pt x="6408" y="1785241"/>
                  <a:pt x="4795" y="1785549"/>
                </a:cubicBezTo>
                <a:cubicBezTo>
                  <a:pt x="3185" y="1785856"/>
                  <a:pt x="6202" y="1784922"/>
                  <a:pt x="10388" y="1785847"/>
                </a:cubicBezTo>
                <a:cubicBezTo>
                  <a:pt x="15218" y="1787389"/>
                  <a:pt x="15003" y="1788071"/>
                  <a:pt x="16291" y="1784060"/>
                </a:cubicBezTo>
                <a:cubicBezTo>
                  <a:pt x="17579" y="1780050"/>
                  <a:pt x="17387" y="1780873"/>
                  <a:pt x="21573" y="1778405"/>
                </a:cubicBezTo>
                <a:cubicBezTo>
                  <a:pt x="25759" y="1775937"/>
                  <a:pt x="28166" y="1774303"/>
                  <a:pt x="26234" y="1772452"/>
                </a:cubicBezTo>
                <a:cubicBezTo>
                  <a:pt x="24302" y="1770601"/>
                  <a:pt x="25381" y="1768582"/>
                  <a:pt x="23127" y="1768582"/>
                </a:cubicBezTo>
                <a:close/>
                <a:moveTo>
                  <a:pt x="8834" y="1792694"/>
                </a:moveTo>
                <a:cubicBezTo>
                  <a:pt x="8110" y="1792848"/>
                  <a:pt x="7903" y="1793257"/>
                  <a:pt x="7903" y="1794182"/>
                </a:cubicBezTo>
                <a:cubicBezTo>
                  <a:pt x="7903" y="1796034"/>
                  <a:pt x="7072" y="1795118"/>
                  <a:pt x="4174" y="1793885"/>
                </a:cubicBezTo>
                <a:cubicBezTo>
                  <a:pt x="1276" y="1792651"/>
                  <a:pt x="-2520" y="1794117"/>
                  <a:pt x="2310" y="1795969"/>
                </a:cubicBezTo>
                <a:cubicBezTo>
                  <a:pt x="7140" y="1797819"/>
                  <a:pt x="7547" y="1797657"/>
                  <a:pt x="8835" y="1800434"/>
                </a:cubicBezTo>
                <a:cubicBezTo>
                  <a:pt x="14631" y="1806912"/>
                  <a:pt x="19986" y="1806598"/>
                  <a:pt x="20952" y="1809066"/>
                </a:cubicBezTo>
                <a:cubicBezTo>
                  <a:pt x="21920" y="1811533"/>
                  <a:pt x="19351" y="1814900"/>
                  <a:pt x="20642" y="1818293"/>
                </a:cubicBezTo>
                <a:cubicBezTo>
                  <a:pt x="21930" y="1821687"/>
                  <a:pt x="23681" y="1821335"/>
                  <a:pt x="25613" y="1819484"/>
                </a:cubicBezTo>
                <a:cubicBezTo>
                  <a:pt x="27545" y="1817633"/>
                  <a:pt x="26557" y="1817795"/>
                  <a:pt x="26235" y="1815019"/>
                </a:cubicBezTo>
                <a:cubicBezTo>
                  <a:pt x="25912" y="1812243"/>
                  <a:pt x="28686" y="1812416"/>
                  <a:pt x="29652" y="1810256"/>
                </a:cubicBezTo>
                <a:cubicBezTo>
                  <a:pt x="30619" y="1808097"/>
                  <a:pt x="26302" y="1810365"/>
                  <a:pt x="24370" y="1807280"/>
                </a:cubicBezTo>
                <a:cubicBezTo>
                  <a:pt x="22438" y="1804195"/>
                  <a:pt x="20388" y="1805591"/>
                  <a:pt x="18778" y="1802815"/>
                </a:cubicBezTo>
                <a:cubicBezTo>
                  <a:pt x="17167" y="1800038"/>
                  <a:pt x="21023" y="1799351"/>
                  <a:pt x="19088" y="1796266"/>
                </a:cubicBezTo>
                <a:cubicBezTo>
                  <a:pt x="17156" y="1793181"/>
                  <a:pt x="15472" y="1792694"/>
                  <a:pt x="12252" y="1792694"/>
                </a:cubicBezTo>
                <a:cubicBezTo>
                  <a:pt x="10642" y="1792694"/>
                  <a:pt x="9559" y="1792540"/>
                  <a:pt x="8835" y="1792694"/>
                </a:cubicBezTo>
                <a:close/>
                <a:moveTo>
                  <a:pt x="109813" y="1798945"/>
                </a:moveTo>
                <a:cubicBezTo>
                  <a:pt x="109461" y="1798983"/>
                  <a:pt x="109064" y="1799573"/>
                  <a:pt x="108259" y="1800731"/>
                </a:cubicBezTo>
                <a:cubicBezTo>
                  <a:pt x="105039" y="1805358"/>
                  <a:pt x="103243" y="1808713"/>
                  <a:pt x="104531" y="1810256"/>
                </a:cubicBezTo>
                <a:lnTo>
                  <a:pt x="107327" y="1813232"/>
                </a:lnTo>
                <a:cubicBezTo>
                  <a:pt x="106360" y="1819710"/>
                  <a:pt x="103109" y="1823596"/>
                  <a:pt x="108259" y="1825139"/>
                </a:cubicBezTo>
                <a:cubicBezTo>
                  <a:pt x="113411" y="1826680"/>
                  <a:pt x="117348" y="1827598"/>
                  <a:pt x="115094" y="1825436"/>
                </a:cubicBezTo>
                <a:cubicBezTo>
                  <a:pt x="112841" y="1823277"/>
                  <a:pt x="113507" y="1823428"/>
                  <a:pt x="114473" y="1821269"/>
                </a:cubicBezTo>
                <a:cubicBezTo>
                  <a:pt x="115439" y="1819110"/>
                  <a:pt x="116269" y="1818060"/>
                  <a:pt x="118201" y="1816209"/>
                </a:cubicBezTo>
                <a:cubicBezTo>
                  <a:pt x="120133" y="1814357"/>
                  <a:pt x="116405" y="1814125"/>
                  <a:pt x="114473" y="1814125"/>
                </a:cubicBezTo>
                <a:cubicBezTo>
                  <a:pt x="112541" y="1814125"/>
                  <a:pt x="111078" y="1812734"/>
                  <a:pt x="110434" y="1809958"/>
                </a:cubicBezTo>
                <a:cubicBezTo>
                  <a:pt x="109792" y="1807181"/>
                  <a:pt x="109169" y="1807068"/>
                  <a:pt x="109812" y="1804600"/>
                </a:cubicBezTo>
                <a:cubicBezTo>
                  <a:pt x="110295" y="1802749"/>
                  <a:pt x="110869" y="1798843"/>
                  <a:pt x="109812" y="1798944"/>
                </a:cubicBezTo>
                <a:close/>
                <a:moveTo>
                  <a:pt x="72528" y="1862645"/>
                </a:moveTo>
                <a:cubicBezTo>
                  <a:pt x="72026" y="1862832"/>
                  <a:pt x="71676" y="1863141"/>
                  <a:pt x="71597" y="1863835"/>
                </a:cubicBezTo>
                <a:cubicBezTo>
                  <a:pt x="71275" y="1866612"/>
                  <a:pt x="70444" y="1868565"/>
                  <a:pt x="67868" y="1869491"/>
                </a:cubicBezTo>
                <a:cubicBezTo>
                  <a:pt x="65293" y="1870417"/>
                  <a:pt x="66027" y="1872381"/>
                  <a:pt x="65383" y="1874849"/>
                </a:cubicBezTo>
                <a:cubicBezTo>
                  <a:pt x="64738" y="1877316"/>
                  <a:pt x="61180" y="1878123"/>
                  <a:pt x="56994" y="1878123"/>
                </a:cubicBezTo>
                <a:cubicBezTo>
                  <a:pt x="52808" y="1878123"/>
                  <a:pt x="49158" y="1878076"/>
                  <a:pt x="51090" y="1879314"/>
                </a:cubicBezTo>
                <a:cubicBezTo>
                  <a:pt x="53024" y="1880548"/>
                  <a:pt x="56819" y="1881554"/>
                  <a:pt x="52955" y="1885565"/>
                </a:cubicBezTo>
                <a:cubicBezTo>
                  <a:pt x="49091" y="1889575"/>
                  <a:pt x="51090" y="1889136"/>
                  <a:pt x="51090" y="1889136"/>
                </a:cubicBezTo>
                <a:cubicBezTo>
                  <a:pt x="55276" y="1889754"/>
                  <a:pt x="56949" y="1887140"/>
                  <a:pt x="58236" y="1884671"/>
                </a:cubicBezTo>
                <a:cubicBezTo>
                  <a:pt x="59525" y="1882204"/>
                  <a:pt x="62230" y="1880450"/>
                  <a:pt x="63519" y="1881993"/>
                </a:cubicBezTo>
                <a:cubicBezTo>
                  <a:pt x="64807" y="1883535"/>
                  <a:pt x="66258" y="1883611"/>
                  <a:pt x="67868" y="1879909"/>
                </a:cubicBezTo>
                <a:cubicBezTo>
                  <a:pt x="69478" y="1876207"/>
                  <a:pt x="71309" y="1875498"/>
                  <a:pt x="70665" y="1873956"/>
                </a:cubicBezTo>
                <a:cubicBezTo>
                  <a:pt x="70021" y="1872413"/>
                  <a:pt x="71829" y="1870449"/>
                  <a:pt x="74083" y="1868598"/>
                </a:cubicBezTo>
                <a:cubicBezTo>
                  <a:pt x="76337" y="1866747"/>
                  <a:pt x="77433" y="1865621"/>
                  <a:pt x="79364" y="1865621"/>
                </a:cubicBezTo>
                <a:cubicBezTo>
                  <a:pt x="81296" y="1865621"/>
                  <a:pt x="80997" y="1863240"/>
                  <a:pt x="78743" y="1863240"/>
                </a:cubicBezTo>
                <a:cubicBezTo>
                  <a:pt x="77053" y="1863240"/>
                  <a:pt x="74038" y="1862080"/>
                  <a:pt x="72529" y="1862645"/>
                </a:cubicBezTo>
                <a:close/>
                <a:moveTo>
                  <a:pt x="1618279" y="1934381"/>
                </a:moveTo>
                <a:cubicBezTo>
                  <a:pt x="1617840" y="1933934"/>
                  <a:pt x="1616236" y="1935042"/>
                  <a:pt x="1613929" y="1937358"/>
                </a:cubicBezTo>
                <a:cubicBezTo>
                  <a:pt x="1609316" y="1941988"/>
                  <a:pt x="1607445" y="1947578"/>
                  <a:pt x="1615794" y="1940632"/>
                </a:cubicBezTo>
                <a:cubicBezTo>
                  <a:pt x="1617881" y="1936738"/>
                  <a:pt x="1618718" y="1934828"/>
                  <a:pt x="1618279" y="1934381"/>
                </a:cubicBezTo>
                <a:close/>
                <a:moveTo>
                  <a:pt x="1576023" y="1973375"/>
                </a:moveTo>
                <a:cubicBezTo>
                  <a:pt x="1575282" y="1973138"/>
                  <a:pt x="1574580" y="1973721"/>
                  <a:pt x="1574470" y="1976352"/>
                </a:cubicBezTo>
                <a:cubicBezTo>
                  <a:pt x="1574250" y="1981614"/>
                  <a:pt x="1573426" y="1984034"/>
                  <a:pt x="1575402" y="1986770"/>
                </a:cubicBezTo>
                <a:cubicBezTo>
                  <a:pt x="1577379" y="1989506"/>
                  <a:pt x="1576917" y="1988655"/>
                  <a:pt x="1577576" y="1981710"/>
                </a:cubicBezTo>
                <a:cubicBezTo>
                  <a:pt x="1582410" y="1976027"/>
                  <a:pt x="1580668" y="1975474"/>
                  <a:pt x="1579130" y="1976947"/>
                </a:cubicBezTo>
                <a:cubicBezTo>
                  <a:pt x="1577592" y="1978420"/>
                  <a:pt x="1578016" y="1979298"/>
                  <a:pt x="1577576" y="1976352"/>
                </a:cubicBezTo>
                <a:cubicBezTo>
                  <a:pt x="1577357" y="1974878"/>
                  <a:pt x="1576764" y="1973612"/>
                  <a:pt x="1576023" y="1973375"/>
                </a:cubicBezTo>
                <a:close/>
                <a:moveTo>
                  <a:pt x="1600569" y="1976352"/>
                </a:moveTo>
                <a:cubicBezTo>
                  <a:pt x="1599612" y="1977122"/>
                  <a:pt x="1599129" y="1980059"/>
                  <a:pt x="1597151" y="1982900"/>
                </a:cubicBezTo>
                <a:cubicBezTo>
                  <a:pt x="1594515" y="1986689"/>
                  <a:pt x="1599637" y="1983649"/>
                  <a:pt x="1599637" y="1986175"/>
                </a:cubicBezTo>
                <a:cubicBezTo>
                  <a:pt x="1599637" y="1988700"/>
                  <a:pt x="1599557" y="1990363"/>
                  <a:pt x="1600880" y="1988258"/>
                </a:cubicBezTo>
                <a:cubicBezTo>
                  <a:pt x="1602198" y="1986154"/>
                  <a:pt x="1603290" y="1984695"/>
                  <a:pt x="1604608" y="1989746"/>
                </a:cubicBezTo>
                <a:cubicBezTo>
                  <a:pt x="1605926" y="1994798"/>
                  <a:pt x="1605406" y="1994045"/>
                  <a:pt x="1609580" y="1990044"/>
                </a:cubicBezTo>
                <a:cubicBezTo>
                  <a:pt x="1613754" y="1986045"/>
                  <a:pt x="1611639" y="1984430"/>
                  <a:pt x="1604608" y="1980221"/>
                </a:cubicBezTo>
                <a:cubicBezTo>
                  <a:pt x="1603070" y="1979168"/>
                  <a:pt x="1603479" y="1977614"/>
                  <a:pt x="1601501" y="1976351"/>
                </a:cubicBezTo>
                <a:cubicBezTo>
                  <a:pt x="1601007" y="1976036"/>
                  <a:pt x="1600889" y="1976095"/>
                  <a:pt x="1600570" y="1976351"/>
                </a:cubicBezTo>
                <a:close/>
                <a:moveTo>
                  <a:pt x="2955859" y="2030229"/>
                </a:moveTo>
                <a:cubicBezTo>
                  <a:pt x="2951025" y="2030650"/>
                  <a:pt x="2952751" y="2034775"/>
                  <a:pt x="2952751" y="2038563"/>
                </a:cubicBezTo>
                <a:cubicBezTo>
                  <a:pt x="2952751" y="2042352"/>
                  <a:pt x="2951318" y="2045716"/>
                  <a:pt x="2945605" y="2050768"/>
                </a:cubicBezTo>
                <a:cubicBezTo>
                  <a:pt x="2939893" y="2055819"/>
                  <a:pt x="2942765" y="2056670"/>
                  <a:pt x="2947159" y="2055828"/>
                </a:cubicBezTo>
                <a:cubicBezTo>
                  <a:pt x="2951553" y="2054986"/>
                  <a:pt x="2957904" y="2056543"/>
                  <a:pt x="2958344" y="2068330"/>
                </a:cubicBezTo>
                <a:cubicBezTo>
                  <a:pt x="2958783" y="2080116"/>
                  <a:pt x="2961052" y="2091012"/>
                  <a:pt x="2969840" y="2096905"/>
                </a:cubicBezTo>
                <a:cubicBezTo>
                  <a:pt x="2978628" y="2102799"/>
                  <a:pt x="2975734" y="2096092"/>
                  <a:pt x="2970462" y="2070413"/>
                </a:cubicBezTo>
                <a:cubicBezTo>
                  <a:pt x="2966947" y="2062836"/>
                  <a:pt x="2966112" y="2056138"/>
                  <a:pt x="2966112" y="2048982"/>
                </a:cubicBezTo>
                <a:cubicBezTo>
                  <a:pt x="2966112" y="2041825"/>
                  <a:pt x="2960692" y="2029808"/>
                  <a:pt x="2955859" y="2030229"/>
                </a:cubicBezTo>
                <a:close/>
                <a:moveTo>
                  <a:pt x="3068333" y="2144829"/>
                </a:moveTo>
                <a:cubicBezTo>
                  <a:pt x="3066796" y="2145147"/>
                  <a:pt x="3065847" y="2146087"/>
                  <a:pt x="3065847" y="2147508"/>
                </a:cubicBezTo>
                <a:cubicBezTo>
                  <a:pt x="3065847" y="2151296"/>
                  <a:pt x="3068000" y="2158203"/>
                  <a:pt x="3070197" y="2160307"/>
                </a:cubicBezTo>
                <a:cubicBezTo>
                  <a:pt x="3075031" y="2174620"/>
                  <a:pt x="3072746" y="2175726"/>
                  <a:pt x="3078897" y="2169833"/>
                </a:cubicBezTo>
                <a:cubicBezTo>
                  <a:pt x="3085049" y="2163939"/>
                  <a:pt x="3084297" y="2155187"/>
                  <a:pt x="3078587" y="2149294"/>
                </a:cubicBezTo>
                <a:cubicBezTo>
                  <a:pt x="3075017" y="2145610"/>
                  <a:pt x="3070896" y="2144299"/>
                  <a:pt x="3068333" y="2144829"/>
                </a:cubicBezTo>
                <a:close/>
                <a:moveTo>
                  <a:pt x="3058080" y="2147806"/>
                </a:moveTo>
                <a:cubicBezTo>
                  <a:pt x="3057454" y="2147872"/>
                  <a:pt x="3056583" y="2148086"/>
                  <a:pt x="3055594" y="2148401"/>
                </a:cubicBezTo>
                <a:cubicBezTo>
                  <a:pt x="3047685" y="2150927"/>
                  <a:pt x="3041427" y="2164364"/>
                  <a:pt x="3053730" y="2157629"/>
                </a:cubicBezTo>
                <a:cubicBezTo>
                  <a:pt x="3058344" y="2152472"/>
                  <a:pt x="3062465" y="2147322"/>
                  <a:pt x="3058080" y="2147806"/>
                </a:cubicBezTo>
                <a:close/>
                <a:moveTo>
                  <a:pt x="3178633" y="2165665"/>
                </a:moveTo>
                <a:cubicBezTo>
                  <a:pt x="3177335" y="2166020"/>
                  <a:pt x="3176458" y="2168182"/>
                  <a:pt x="3176458" y="2171023"/>
                </a:cubicBezTo>
                <a:cubicBezTo>
                  <a:pt x="3176458" y="2174812"/>
                  <a:pt x="3169889" y="2177428"/>
                  <a:pt x="3174283" y="2179953"/>
                </a:cubicBezTo>
                <a:cubicBezTo>
                  <a:pt x="3178677" y="2182479"/>
                  <a:pt x="3188705" y="2185515"/>
                  <a:pt x="3188265" y="2188883"/>
                </a:cubicBezTo>
                <a:cubicBezTo>
                  <a:pt x="3187825" y="2192251"/>
                  <a:pt x="3184722" y="2194160"/>
                  <a:pt x="3172419" y="2190371"/>
                </a:cubicBezTo>
                <a:cubicBezTo>
                  <a:pt x="3160116" y="2186583"/>
                  <a:pt x="3149085" y="2182930"/>
                  <a:pt x="3146009" y="2182930"/>
                </a:cubicBezTo>
                <a:cubicBezTo>
                  <a:pt x="3142933" y="2182930"/>
                  <a:pt x="3142111" y="2187539"/>
                  <a:pt x="3134202" y="2185013"/>
                </a:cubicBezTo>
                <a:cubicBezTo>
                  <a:pt x="3126293" y="2182488"/>
                  <a:pt x="3122418" y="2178669"/>
                  <a:pt x="3120221" y="2182037"/>
                </a:cubicBezTo>
                <a:cubicBezTo>
                  <a:pt x="3118024" y="2185404"/>
                  <a:pt x="3114904" y="2189210"/>
                  <a:pt x="3124571" y="2192157"/>
                </a:cubicBezTo>
                <a:cubicBezTo>
                  <a:pt x="3134237" y="2195104"/>
                  <a:pt x="3146693" y="2201806"/>
                  <a:pt x="3152845" y="2201385"/>
                </a:cubicBezTo>
                <a:cubicBezTo>
                  <a:pt x="3158996" y="2200964"/>
                  <a:pt x="3166760" y="2202133"/>
                  <a:pt x="3173351" y="2204659"/>
                </a:cubicBezTo>
                <a:cubicBezTo>
                  <a:pt x="3197079" y="2217288"/>
                  <a:pt x="3199841" y="2219831"/>
                  <a:pt x="3216539" y="2214780"/>
                </a:cubicBezTo>
                <a:cubicBezTo>
                  <a:pt x="3233236" y="2209728"/>
                  <a:pt x="3227981" y="2214388"/>
                  <a:pt x="3227102" y="2217756"/>
                </a:cubicBezTo>
                <a:cubicBezTo>
                  <a:pt x="3226224" y="2221124"/>
                  <a:pt x="3223889" y="2222795"/>
                  <a:pt x="3222132" y="2224900"/>
                </a:cubicBezTo>
                <a:cubicBezTo>
                  <a:pt x="3220374" y="2227005"/>
                  <a:pt x="3224027" y="2227005"/>
                  <a:pt x="3227102" y="2224900"/>
                </a:cubicBezTo>
                <a:cubicBezTo>
                  <a:pt x="3230178" y="2222795"/>
                  <a:pt x="3228687" y="2215703"/>
                  <a:pt x="3231763" y="2218649"/>
                </a:cubicBezTo>
                <a:cubicBezTo>
                  <a:pt x="3234839" y="2221596"/>
                  <a:pt x="3239242" y="2221175"/>
                  <a:pt x="3237045" y="2218649"/>
                </a:cubicBezTo>
                <a:cubicBezTo>
                  <a:pt x="3234848" y="2216124"/>
                  <a:pt x="3232362" y="2216710"/>
                  <a:pt x="3234560" y="2214184"/>
                </a:cubicBezTo>
                <a:cubicBezTo>
                  <a:pt x="3236757" y="2211659"/>
                  <a:pt x="3240232" y="2209034"/>
                  <a:pt x="3226171" y="2200194"/>
                </a:cubicBezTo>
                <a:cubicBezTo>
                  <a:pt x="3212110" y="2191354"/>
                  <a:pt x="3208194" y="2190958"/>
                  <a:pt x="3203800" y="2185906"/>
                </a:cubicBezTo>
                <a:cubicBezTo>
                  <a:pt x="3199406" y="2180855"/>
                  <a:pt x="3196538" y="2179081"/>
                  <a:pt x="3189508" y="2176976"/>
                </a:cubicBezTo>
                <a:cubicBezTo>
                  <a:pt x="3182477" y="2174872"/>
                  <a:pt x="3183133" y="2175240"/>
                  <a:pt x="3180497" y="2176084"/>
                </a:cubicBezTo>
                <a:cubicBezTo>
                  <a:pt x="3177861" y="2176926"/>
                  <a:pt x="3182672" y="2173970"/>
                  <a:pt x="3182672" y="2171024"/>
                </a:cubicBezTo>
                <a:cubicBezTo>
                  <a:pt x="3182672" y="2168077"/>
                  <a:pt x="3182073" y="2167226"/>
                  <a:pt x="3179876" y="2165964"/>
                </a:cubicBezTo>
                <a:cubicBezTo>
                  <a:pt x="3179327" y="2165648"/>
                  <a:pt x="3179065" y="2165547"/>
                  <a:pt x="3178633" y="2165666"/>
                </a:cubicBezTo>
                <a:close/>
                <a:moveTo>
                  <a:pt x="3309128" y="2204659"/>
                </a:moveTo>
                <a:cubicBezTo>
                  <a:pt x="3308644" y="2204830"/>
                  <a:pt x="3307868" y="2204974"/>
                  <a:pt x="3307264" y="2205552"/>
                </a:cubicBezTo>
                <a:cubicBezTo>
                  <a:pt x="3302431" y="2210182"/>
                  <a:pt x="3301644" y="2209493"/>
                  <a:pt x="3285826" y="2208231"/>
                </a:cubicBezTo>
                <a:cubicBezTo>
                  <a:pt x="3270007" y="2206968"/>
                  <a:pt x="3243234" y="2203877"/>
                  <a:pt x="3258173" y="2210612"/>
                </a:cubicBezTo>
                <a:cubicBezTo>
                  <a:pt x="3273113" y="2217347"/>
                  <a:pt x="3293172" y="2217837"/>
                  <a:pt x="3304157" y="2221626"/>
                </a:cubicBezTo>
                <a:cubicBezTo>
                  <a:pt x="3327446" y="2227098"/>
                  <a:pt x="3343346" y="2232690"/>
                  <a:pt x="3351695" y="2233532"/>
                </a:cubicBezTo>
                <a:cubicBezTo>
                  <a:pt x="3360044" y="2234374"/>
                  <a:pt x="3372334" y="2234786"/>
                  <a:pt x="3359152" y="2228472"/>
                </a:cubicBezTo>
                <a:cubicBezTo>
                  <a:pt x="3345969" y="2222157"/>
                  <a:pt x="3323101" y="2218270"/>
                  <a:pt x="3317828" y="2214481"/>
                </a:cubicBezTo>
                <a:cubicBezTo>
                  <a:pt x="3313215" y="2211166"/>
                  <a:pt x="3312523" y="2203462"/>
                  <a:pt x="3309128" y="2204659"/>
                </a:cubicBezTo>
                <a:close/>
                <a:moveTo>
                  <a:pt x="3440867" y="2309139"/>
                </a:moveTo>
                <a:cubicBezTo>
                  <a:pt x="3437352" y="2309981"/>
                  <a:pt x="3437911" y="2318826"/>
                  <a:pt x="3435274" y="2326403"/>
                </a:cubicBezTo>
                <a:cubicBezTo>
                  <a:pt x="3432638" y="2333980"/>
                  <a:pt x="3430391" y="2335805"/>
                  <a:pt x="3421603" y="2336226"/>
                </a:cubicBezTo>
                <a:cubicBezTo>
                  <a:pt x="3412815" y="2336647"/>
                  <a:pt x="3399534" y="2335291"/>
                  <a:pt x="3394261" y="2339500"/>
                </a:cubicBezTo>
                <a:cubicBezTo>
                  <a:pt x="3388989" y="2343710"/>
                  <a:pt x="3391757" y="2351428"/>
                  <a:pt x="3381212" y="2349323"/>
                </a:cubicBezTo>
                <a:cubicBezTo>
                  <a:pt x="3370666" y="2347219"/>
                  <a:pt x="3372769" y="2344918"/>
                  <a:pt x="3371890" y="2350812"/>
                </a:cubicBezTo>
                <a:cubicBezTo>
                  <a:pt x="3371011" y="2356705"/>
                  <a:pt x="3368592" y="2356416"/>
                  <a:pt x="3362880" y="2355574"/>
                </a:cubicBezTo>
                <a:cubicBezTo>
                  <a:pt x="3357168" y="2354732"/>
                  <a:pt x="3350763" y="2357224"/>
                  <a:pt x="3350763" y="2364802"/>
                </a:cubicBezTo>
                <a:cubicBezTo>
                  <a:pt x="3350763" y="2372379"/>
                  <a:pt x="3358358" y="2371628"/>
                  <a:pt x="3360084" y="2375220"/>
                </a:cubicBezTo>
                <a:cubicBezTo>
                  <a:pt x="3360951" y="2377025"/>
                  <a:pt x="3362802" y="2381174"/>
                  <a:pt x="3360394" y="2381173"/>
                </a:cubicBezTo>
                <a:cubicBezTo>
                  <a:pt x="3358833" y="2381173"/>
                  <a:pt x="3358777" y="2379996"/>
                  <a:pt x="3358530" y="2380281"/>
                </a:cubicBezTo>
                <a:cubicBezTo>
                  <a:pt x="3357788" y="2381129"/>
                  <a:pt x="3360338" y="2386351"/>
                  <a:pt x="3361326" y="2389508"/>
                </a:cubicBezTo>
                <a:cubicBezTo>
                  <a:pt x="3362645" y="2393718"/>
                  <a:pt x="3359613" y="2396682"/>
                  <a:pt x="3356976" y="2399629"/>
                </a:cubicBezTo>
                <a:cubicBezTo>
                  <a:pt x="3354340" y="2402575"/>
                  <a:pt x="3350134" y="2403895"/>
                  <a:pt x="3353869" y="2407368"/>
                </a:cubicBezTo>
                <a:cubicBezTo>
                  <a:pt x="3356412" y="2409732"/>
                  <a:pt x="3353302" y="2410251"/>
                  <a:pt x="3354179" y="2413619"/>
                </a:cubicBezTo>
                <a:cubicBezTo>
                  <a:pt x="3355058" y="2416987"/>
                  <a:pt x="3351245" y="2419058"/>
                  <a:pt x="3346412" y="2422846"/>
                </a:cubicBezTo>
                <a:cubicBezTo>
                  <a:pt x="3341579" y="2426635"/>
                  <a:pt x="3345382" y="2431118"/>
                  <a:pt x="3348898" y="2437432"/>
                </a:cubicBezTo>
                <a:cubicBezTo>
                  <a:pt x="3349273" y="2438105"/>
                  <a:pt x="3350357" y="2441365"/>
                  <a:pt x="3350762" y="2441897"/>
                </a:cubicBezTo>
                <a:cubicBezTo>
                  <a:pt x="3350661" y="2442117"/>
                  <a:pt x="3350532" y="2442282"/>
                  <a:pt x="3350452" y="2442492"/>
                </a:cubicBezTo>
                <a:cubicBezTo>
                  <a:pt x="3349134" y="2445860"/>
                  <a:pt x="3340895" y="2442521"/>
                  <a:pt x="3339577" y="2445469"/>
                </a:cubicBezTo>
                <a:cubicBezTo>
                  <a:pt x="3338259" y="2448415"/>
                  <a:pt x="3335196" y="2455743"/>
                  <a:pt x="3332120" y="2458268"/>
                </a:cubicBezTo>
                <a:cubicBezTo>
                  <a:pt x="3329044" y="2460794"/>
                  <a:pt x="3318054" y="2461624"/>
                  <a:pt x="3314099" y="2465412"/>
                </a:cubicBezTo>
                <a:cubicBezTo>
                  <a:pt x="3310145" y="2469201"/>
                  <a:pt x="3303944" y="2471374"/>
                  <a:pt x="3300428" y="2476426"/>
                </a:cubicBezTo>
                <a:cubicBezTo>
                  <a:pt x="3296913" y="2481477"/>
                  <a:pt x="3288408" y="2483004"/>
                  <a:pt x="3284893" y="2485951"/>
                </a:cubicBezTo>
                <a:cubicBezTo>
                  <a:pt x="3281378" y="2488898"/>
                  <a:pt x="3275704" y="2496991"/>
                  <a:pt x="3262523" y="2512145"/>
                </a:cubicBezTo>
                <a:cubicBezTo>
                  <a:pt x="3264719" y="2511724"/>
                  <a:pt x="3272292" y="2508616"/>
                  <a:pt x="3277125" y="2504406"/>
                </a:cubicBezTo>
                <a:cubicBezTo>
                  <a:pt x="3281959" y="2500197"/>
                  <a:pt x="3283628" y="2494923"/>
                  <a:pt x="3285825" y="2490714"/>
                </a:cubicBezTo>
                <a:cubicBezTo>
                  <a:pt x="3288022" y="2486504"/>
                  <a:pt x="3293624" y="2487656"/>
                  <a:pt x="3296700" y="2483867"/>
                </a:cubicBezTo>
                <a:cubicBezTo>
                  <a:pt x="3299776" y="2480079"/>
                  <a:pt x="3308698" y="2475996"/>
                  <a:pt x="3314410" y="2471366"/>
                </a:cubicBezTo>
                <a:cubicBezTo>
                  <a:pt x="3320122" y="2466735"/>
                  <a:pt x="3324597" y="2466080"/>
                  <a:pt x="3331188" y="2464817"/>
                </a:cubicBezTo>
                <a:cubicBezTo>
                  <a:pt x="3337779" y="2463554"/>
                  <a:pt x="3338974" y="2454348"/>
                  <a:pt x="3349519" y="2453506"/>
                </a:cubicBezTo>
                <a:cubicBezTo>
                  <a:pt x="3352668" y="2452835"/>
                  <a:pt x="3354108" y="2449606"/>
                  <a:pt x="3354801" y="2444873"/>
                </a:cubicBezTo>
                <a:cubicBezTo>
                  <a:pt x="3365269" y="2442074"/>
                  <a:pt x="3353161" y="2441906"/>
                  <a:pt x="3359462" y="2437134"/>
                </a:cubicBezTo>
                <a:cubicBezTo>
                  <a:pt x="3360883" y="2436058"/>
                  <a:pt x="3364164" y="2435460"/>
                  <a:pt x="3364123" y="2434158"/>
                </a:cubicBezTo>
                <a:cubicBezTo>
                  <a:pt x="3363973" y="2429489"/>
                  <a:pt x="3361165" y="2432444"/>
                  <a:pt x="3357598" y="2430288"/>
                </a:cubicBezTo>
                <a:cubicBezTo>
                  <a:pt x="3354152" y="2428206"/>
                  <a:pt x="3361540" y="2420694"/>
                  <a:pt x="3365054" y="2409749"/>
                </a:cubicBezTo>
                <a:cubicBezTo>
                  <a:pt x="3365054" y="2402593"/>
                  <a:pt x="3366976" y="2400378"/>
                  <a:pt x="3369404" y="2394271"/>
                </a:cubicBezTo>
                <a:cubicBezTo>
                  <a:pt x="3371162" y="2389851"/>
                  <a:pt x="3369719" y="2384078"/>
                  <a:pt x="3367851" y="2382067"/>
                </a:cubicBezTo>
                <a:cubicBezTo>
                  <a:pt x="3367851" y="2382067"/>
                  <a:pt x="3369629" y="2381068"/>
                  <a:pt x="3370958" y="2380578"/>
                </a:cubicBezTo>
                <a:cubicBezTo>
                  <a:pt x="3374754" y="2379181"/>
                  <a:pt x="3379325" y="2380502"/>
                  <a:pt x="3381522" y="2381769"/>
                </a:cubicBezTo>
                <a:cubicBezTo>
                  <a:pt x="3383719" y="2383032"/>
                  <a:pt x="3383098" y="2378588"/>
                  <a:pt x="3380900" y="2375221"/>
                </a:cubicBezTo>
                <a:cubicBezTo>
                  <a:pt x="3378703" y="2371853"/>
                  <a:pt x="3379818" y="2371181"/>
                  <a:pt x="3374997" y="2373434"/>
                </a:cubicBezTo>
                <a:cubicBezTo>
                  <a:pt x="3370493" y="2375539"/>
                  <a:pt x="3370745" y="2377746"/>
                  <a:pt x="3367230" y="2375221"/>
                </a:cubicBezTo>
                <a:cubicBezTo>
                  <a:pt x="3363714" y="2372695"/>
                  <a:pt x="3369307" y="2370458"/>
                  <a:pt x="3372823" y="2370458"/>
                </a:cubicBezTo>
                <a:cubicBezTo>
                  <a:pt x="3376337" y="2370458"/>
                  <a:pt x="3386032" y="2367647"/>
                  <a:pt x="3388668" y="2363016"/>
                </a:cubicBezTo>
                <a:cubicBezTo>
                  <a:pt x="3391304" y="2358386"/>
                  <a:pt x="3398748" y="2348699"/>
                  <a:pt x="3403582" y="2345752"/>
                </a:cubicBezTo>
                <a:cubicBezTo>
                  <a:pt x="3408415" y="2342805"/>
                  <a:pt x="3415784" y="2343647"/>
                  <a:pt x="3419739" y="2345752"/>
                </a:cubicBezTo>
                <a:cubicBezTo>
                  <a:pt x="3423693" y="2347857"/>
                  <a:pt x="3429229" y="2352496"/>
                  <a:pt x="3437138" y="2350812"/>
                </a:cubicBezTo>
                <a:cubicBezTo>
                  <a:pt x="3443729" y="2347444"/>
                  <a:pt x="3443264" y="2341308"/>
                  <a:pt x="3452052" y="2339203"/>
                </a:cubicBezTo>
                <a:cubicBezTo>
                  <a:pt x="3460840" y="2337099"/>
                  <a:pt x="3464546" y="2327411"/>
                  <a:pt x="3457955" y="2321939"/>
                </a:cubicBezTo>
                <a:cubicBezTo>
                  <a:pt x="3451364" y="2316466"/>
                  <a:pt x="3444381" y="2308297"/>
                  <a:pt x="3440867" y="2309139"/>
                </a:cubicBezTo>
                <a:close/>
                <a:moveTo>
                  <a:pt x="1329014" y="2645498"/>
                </a:moveTo>
                <a:cubicBezTo>
                  <a:pt x="1329124" y="2645813"/>
                  <a:pt x="1330819" y="2647350"/>
                  <a:pt x="1333675" y="2649665"/>
                </a:cubicBezTo>
                <a:cubicBezTo>
                  <a:pt x="1339387" y="2654296"/>
                  <a:pt x="1344851" y="2659241"/>
                  <a:pt x="1339578" y="2660083"/>
                </a:cubicBezTo>
                <a:cubicBezTo>
                  <a:pt x="1334305" y="2660925"/>
                  <a:pt x="1334544" y="2659998"/>
                  <a:pt x="1328393" y="2656214"/>
                </a:cubicBezTo>
                <a:cubicBezTo>
                  <a:pt x="1322241" y="2652425"/>
                  <a:pt x="1316981" y="2652372"/>
                  <a:pt x="1320936" y="2655321"/>
                </a:cubicBezTo>
                <a:cubicBezTo>
                  <a:pt x="1324891" y="2658268"/>
                  <a:pt x="1322019" y="2658800"/>
                  <a:pt x="1319382" y="2662167"/>
                </a:cubicBezTo>
                <a:cubicBezTo>
                  <a:pt x="1316746" y="2665535"/>
                  <a:pt x="1321513" y="2662538"/>
                  <a:pt x="1325907" y="2661275"/>
                </a:cubicBezTo>
                <a:cubicBezTo>
                  <a:pt x="1330301" y="2660012"/>
                  <a:pt x="1333320" y="2660833"/>
                  <a:pt x="1337714" y="2663358"/>
                </a:cubicBezTo>
                <a:cubicBezTo>
                  <a:pt x="1342108" y="2665884"/>
                  <a:pt x="1349219" y="2665872"/>
                  <a:pt x="1354492" y="2670503"/>
                </a:cubicBezTo>
                <a:cubicBezTo>
                  <a:pt x="1362840" y="2682710"/>
                  <a:pt x="1364239" y="2684093"/>
                  <a:pt x="1371270" y="2682409"/>
                </a:cubicBezTo>
                <a:cubicBezTo>
                  <a:pt x="1378300" y="2680725"/>
                  <a:pt x="1382433" y="2679904"/>
                  <a:pt x="1384630" y="2680325"/>
                </a:cubicBezTo>
                <a:cubicBezTo>
                  <a:pt x="1386827" y="2680746"/>
                  <a:pt x="1395979" y="2681251"/>
                  <a:pt x="1384009" y="2676456"/>
                </a:cubicBezTo>
                <a:cubicBezTo>
                  <a:pt x="1371925" y="2671615"/>
                  <a:pt x="1371412" y="2665550"/>
                  <a:pt x="1363502" y="2663656"/>
                </a:cubicBezTo>
                <a:cubicBezTo>
                  <a:pt x="1355154" y="2662814"/>
                  <a:pt x="1351376" y="2663473"/>
                  <a:pt x="1346103" y="2658001"/>
                </a:cubicBezTo>
                <a:cubicBezTo>
                  <a:pt x="1340830" y="2652528"/>
                  <a:pt x="1341766" y="2651669"/>
                  <a:pt x="1334296" y="2647880"/>
                </a:cubicBezTo>
                <a:cubicBezTo>
                  <a:pt x="1330561" y="2645986"/>
                  <a:pt x="1328904" y="2645183"/>
                  <a:pt x="1329014" y="2645499"/>
                </a:cubicBezTo>
                <a:close/>
                <a:moveTo>
                  <a:pt x="1152224" y="2738666"/>
                </a:moveTo>
                <a:cubicBezTo>
                  <a:pt x="1146512" y="2738666"/>
                  <a:pt x="1142893" y="2743089"/>
                  <a:pt x="1137621" y="2747299"/>
                </a:cubicBezTo>
                <a:cubicBezTo>
                  <a:pt x="1132348" y="2751508"/>
                  <a:pt x="1129404" y="2757028"/>
                  <a:pt x="1124571" y="2760396"/>
                </a:cubicBezTo>
                <a:cubicBezTo>
                  <a:pt x="1119738" y="2763763"/>
                  <a:pt x="1120359" y="2766319"/>
                  <a:pt x="1125193" y="2763372"/>
                </a:cubicBezTo>
                <a:cubicBezTo>
                  <a:pt x="1130026" y="2760426"/>
                  <a:pt x="1127031" y="2767688"/>
                  <a:pt x="1141970" y="2752954"/>
                </a:cubicBezTo>
                <a:cubicBezTo>
                  <a:pt x="1155153" y="2741588"/>
                  <a:pt x="1157936" y="2738666"/>
                  <a:pt x="1152224" y="2738666"/>
                </a:cubicBezTo>
                <a:close/>
                <a:moveTo>
                  <a:pt x="1110900" y="2797008"/>
                </a:moveTo>
                <a:cubicBezTo>
                  <a:pt x="1110056" y="2797166"/>
                  <a:pt x="1109475" y="2797375"/>
                  <a:pt x="1109036" y="2797901"/>
                </a:cubicBezTo>
                <a:cubicBezTo>
                  <a:pt x="1107278" y="2800006"/>
                  <a:pt x="1101290" y="2803259"/>
                  <a:pt x="1099093" y="2803259"/>
                </a:cubicBezTo>
                <a:cubicBezTo>
                  <a:pt x="1096896" y="2803259"/>
                  <a:pt x="1094220" y="2805844"/>
                  <a:pt x="1090704" y="2809212"/>
                </a:cubicBezTo>
                <a:cubicBezTo>
                  <a:pt x="1087189" y="2812579"/>
                  <a:pt x="1084459" y="2815327"/>
                  <a:pt x="1081383" y="2822904"/>
                </a:cubicBezTo>
                <a:cubicBezTo>
                  <a:pt x="1078307" y="2830482"/>
                  <a:pt x="1078339" y="2831672"/>
                  <a:pt x="1084490" y="2824095"/>
                </a:cubicBezTo>
                <a:cubicBezTo>
                  <a:pt x="1090642" y="2816518"/>
                  <a:pt x="1091486" y="2811325"/>
                  <a:pt x="1094122" y="2814272"/>
                </a:cubicBezTo>
                <a:cubicBezTo>
                  <a:pt x="1096758" y="2817219"/>
                  <a:pt x="1099306" y="2818535"/>
                  <a:pt x="1102822" y="2815165"/>
                </a:cubicBezTo>
                <a:cubicBezTo>
                  <a:pt x="1105019" y="2813060"/>
                  <a:pt x="1107323" y="2811602"/>
                  <a:pt x="1116493" y="2810997"/>
                </a:cubicBezTo>
                <a:lnTo>
                  <a:pt x="1126125" y="2810997"/>
                </a:lnTo>
                <a:cubicBezTo>
                  <a:pt x="1125175" y="2810921"/>
                  <a:pt x="1124325" y="2810753"/>
                  <a:pt x="1123328" y="2810700"/>
                </a:cubicBezTo>
                <a:cubicBezTo>
                  <a:pt x="1128258" y="2810653"/>
                  <a:pt x="1134440" y="2810700"/>
                  <a:pt x="1142592" y="2810997"/>
                </a:cubicBezTo>
                <a:lnTo>
                  <a:pt x="1126125" y="2810997"/>
                </a:lnTo>
                <a:cubicBezTo>
                  <a:pt x="1134867" y="2811741"/>
                  <a:pt x="1141776" y="2813315"/>
                  <a:pt x="1143835" y="2812188"/>
                </a:cubicBezTo>
                <a:cubicBezTo>
                  <a:pt x="1146911" y="2810504"/>
                  <a:pt x="1147159" y="2807047"/>
                  <a:pt x="1137931" y="2803258"/>
                </a:cubicBezTo>
                <a:cubicBezTo>
                  <a:pt x="1128704" y="2799470"/>
                  <a:pt x="1124487" y="2799461"/>
                  <a:pt x="1120532" y="2798198"/>
                </a:cubicBezTo>
                <a:cubicBezTo>
                  <a:pt x="1117566" y="2797251"/>
                  <a:pt x="1113434" y="2796534"/>
                  <a:pt x="1110900" y="2797007"/>
                </a:cubicBezTo>
                <a:close/>
                <a:moveTo>
                  <a:pt x="1785748" y="2980666"/>
                </a:moveTo>
                <a:cubicBezTo>
                  <a:pt x="1784977" y="2980506"/>
                  <a:pt x="1785399" y="2982452"/>
                  <a:pt x="1786680" y="2984238"/>
                </a:cubicBezTo>
                <a:cubicBezTo>
                  <a:pt x="1788388" y="2986619"/>
                  <a:pt x="1788700" y="2984387"/>
                  <a:pt x="1786990" y="2981559"/>
                </a:cubicBezTo>
                <a:cubicBezTo>
                  <a:pt x="1786485" y="2980927"/>
                  <a:pt x="1786005" y="2980720"/>
                  <a:pt x="1785747" y="2980667"/>
                </a:cubicBezTo>
                <a:close/>
                <a:moveTo>
                  <a:pt x="1893563" y="3050915"/>
                </a:moveTo>
                <a:cubicBezTo>
                  <a:pt x="1890456" y="3050915"/>
                  <a:pt x="1890456" y="3051807"/>
                  <a:pt x="1888902" y="3051807"/>
                </a:cubicBezTo>
                <a:cubicBezTo>
                  <a:pt x="1887348" y="3051807"/>
                  <a:pt x="1888747" y="3055677"/>
                  <a:pt x="1892941" y="3055081"/>
                </a:cubicBezTo>
                <a:cubicBezTo>
                  <a:pt x="1894650" y="3053444"/>
                  <a:pt x="1896048" y="3053444"/>
                  <a:pt x="1897291" y="3054486"/>
                </a:cubicBezTo>
                <a:cubicBezTo>
                  <a:pt x="1898534" y="3055528"/>
                  <a:pt x="1899932" y="3055081"/>
                  <a:pt x="1899155" y="3053891"/>
                </a:cubicBezTo>
                <a:cubicBezTo>
                  <a:pt x="1898379" y="3052700"/>
                  <a:pt x="1896670" y="3050914"/>
                  <a:pt x="1893563" y="3050914"/>
                </a:cubicBezTo>
                <a:close/>
                <a:moveTo>
                  <a:pt x="1900087" y="3056868"/>
                </a:moveTo>
                <a:cubicBezTo>
                  <a:pt x="1899466" y="3056700"/>
                  <a:pt x="1899000" y="3057240"/>
                  <a:pt x="1899466" y="3058952"/>
                </a:cubicBezTo>
                <a:cubicBezTo>
                  <a:pt x="1901175" y="3060886"/>
                  <a:pt x="1902573" y="3061035"/>
                  <a:pt x="1901952" y="3058952"/>
                </a:cubicBezTo>
                <a:cubicBezTo>
                  <a:pt x="1901641" y="3057910"/>
                  <a:pt x="1900709" y="3057035"/>
                  <a:pt x="1900087" y="3056868"/>
                </a:cubicBezTo>
                <a:close/>
                <a:moveTo>
                  <a:pt x="1936128" y="3093480"/>
                </a:moveTo>
                <a:cubicBezTo>
                  <a:pt x="1935822" y="3094220"/>
                  <a:pt x="1935855" y="3094409"/>
                  <a:pt x="1935507" y="3094075"/>
                </a:cubicBezTo>
                <a:cubicBezTo>
                  <a:pt x="1935331" y="3093907"/>
                  <a:pt x="1934813" y="3093795"/>
                  <a:pt x="1934575" y="3093778"/>
                </a:cubicBezTo>
                <a:cubicBezTo>
                  <a:pt x="1934555" y="3093863"/>
                  <a:pt x="1934420" y="3094160"/>
                  <a:pt x="1934575" y="3094373"/>
                </a:cubicBezTo>
                <a:cubicBezTo>
                  <a:pt x="1935196" y="3095229"/>
                  <a:pt x="1935974" y="3095898"/>
                  <a:pt x="1935507" y="3095861"/>
                </a:cubicBezTo>
                <a:cubicBezTo>
                  <a:pt x="1935040" y="3095823"/>
                  <a:pt x="1935079" y="3096047"/>
                  <a:pt x="1933642" y="3094671"/>
                </a:cubicBezTo>
                <a:cubicBezTo>
                  <a:pt x="1932205" y="3093294"/>
                  <a:pt x="1931002" y="3095154"/>
                  <a:pt x="1930225" y="3095563"/>
                </a:cubicBezTo>
                <a:cubicBezTo>
                  <a:pt x="1929523" y="3095934"/>
                  <a:pt x="1928428" y="3096032"/>
                  <a:pt x="1927739" y="3095860"/>
                </a:cubicBezTo>
                <a:cubicBezTo>
                  <a:pt x="1927689" y="3095386"/>
                  <a:pt x="1927597" y="3094905"/>
                  <a:pt x="1925875" y="3093777"/>
                </a:cubicBezTo>
                <a:cubicBezTo>
                  <a:pt x="1925486" y="3093554"/>
                  <a:pt x="1924916" y="3093805"/>
                  <a:pt x="1924632" y="3093777"/>
                </a:cubicBezTo>
                <a:cubicBezTo>
                  <a:pt x="1923700" y="3093318"/>
                  <a:pt x="1923353" y="3093194"/>
                  <a:pt x="1923078" y="3093181"/>
                </a:cubicBezTo>
                <a:cubicBezTo>
                  <a:pt x="1922256" y="3093143"/>
                  <a:pt x="1923777" y="3094567"/>
                  <a:pt x="1924943" y="3095265"/>
                </a:cubicBezTo>
                <a:cubicBezTo>
                  <a:pt x="1925851" y="3096426"/>
                  <a:pt x="1925213" y="3097374"/>
                  <a:pt x="1925564" y="3097944"/>
                </a:cubicBezTo>
                <a:cubicBezTo>
                  <a:pt x="1925300" y="3098066"/>
                  <a:pt x="1925390" y="3098218"/>
                  <a:pt x="1924943" y="3098539"/>
                </a:cubicBezTo>
                <a:cubicBezTo>
                  <a:pt x="1924614" y="3098850"/>
                  <a:pt x="1924441" y="3099678"/>
                  <a:pt x="1924321" y="3100325"/>
                </a:cubicBezTo>
                <a:cubicBezTo>
                  <a:pt x="1924190" y="3100219"/>
                  <a:pt x="1923833" y="3099838"/>
                  <a:pt x="1923700" y="3099730"/>
                </a:cubicBezTo>
                <a:cubicBezTo>
                  <a:pt x="1921758" y="3098242"/>
                  <a:pt x="1921835" y="3098837"/>
                  <a:pt x="1923390" y="3100622"/>
                </a:cubicBezTo>
                <a:cubicBezTo>
                  <a:pt x="1923541" y="3100796"/>
                  <a:pt x="1923838" y="3101021"/>
                  <a:pt x="1924011" y="3101218"/>
                </a:cubicBezTo>
                <a:cubicBezTo>
                  <a:pt x="1924081" y="3101355"/>
                  <a:pt x="1924182" y="3101506"/>
                  <a:pt x="1924321" y="3101515"/>
                </a:cubicBezTo>
                <a:cubicBezTo>
                  <a:pt x="1925927" y="3103333"/>
                  <a:pt x="1928098" y="3106026"/>
                  <a:pt x="1929292" y="3107170"/>
                </a:cubicBezTo>
                <a:cubicBezTo>
                  <a:pt x="1930691" y="3108510"/>
                  <a:pt x="1930535" y="3107319"/>
                  <a:pt x="1930224" y="3105980"/>
                </a:cubicBezTo>
                <a:cubicBezTo>
                  <a:pt x="1929956" y="3104821"/>
                  <a:pt x="1927742" y="3102908"/>
                  <a:pt x="1924942" y="3100622"/>
                </a:cubicBezTo>
                <a:cubicBezTo>
                  <a:pt x="1924992" y="3099048"/>
                  <a:pt x="1925467" y="3098683"/>
                  <a:pt x="1926806" y="3098240"/>
                </a:cubicBezTo>
                <a:cubicBezTo>
                  <a:pt x="1926929" y="3098307"/>
                  <a:pt x="1926953" y="3098482"/>
                  <a:pt x="1927117" y="3098538"/>
                </a:cubicBezTo>
                <a:cubicBezTo>
                  <a:pt x="1928826" y="3099133"/>
                  <a:pt x="1929758" y="3098240"/>
                  <a:pt x="1928360" y="3097050"/>
                </a:cubicBezTo>
                <a:cubicBezTo>
                  <a:pt x="1928009" y="3096752"/>
                  <a:pt x="1927806" y="3096665"/>
                  <a:pt x="1927738" y="3096454"/>
                </a:cubicBezTo>
                <a:cubicBezTo>
                  <a:pt x="1929796" y="3096640"/>
                  <a:pt x="1930534" y="3096195"/>
                  <a:pt x="1931156" y="3095562"/>
                </a:cubicBezTo>
                <a:cubicBezTo>
                  <a:pt x="1931777" y="3094929"/>
                  <a:pt x="1931738" y="3093776"/>
                  <a:pt x="1933020" y="3094966"/>
                </a:cubicBezTo>
                <a:cubicBezTo>
                  <a:pt x="1934302" y="3096157"/>
                  <a:pt x="1935389" y="3096938"/>
                  <a:pt x="1936438" y="3096454"/>
                </a:cubicBezTo>
                <a:cubicBezTo>
                  <a:pt x="1937194" y="3096106"/>
                  <a:pt x="1937340" y="3095644"/>
                  <a:pt x="1937681" y="3095264"/>
                </a:cubicBezTo>
                <a:cubicBezTo>
                  <a:pt x="1936749" y="3096008"/>
                  <a:pt x="1936360" y="3096193"/>
                  <a:pt x="1936127" y="3095264"/>
                </a:cubicBezTo>
                <a:cubicBezTo>
                  <a:pt x="1935895" y="3094334"/>
                  <a:pt x="1936167" y="3094594"/>
                  <a:pt x="1936437" y="3094073"/>
                </a:cubicBezTo>
                <a:cubicBezTo>
                  <a:pt x="1936573" y="3093812"/>
                  <a:pt x="1936690" y="3093418"/>
                  <a:pt x="1936747" y="3093181"/>
                </a:cubicBezTo>
                <a:lnTo>
                  <a:pt x="1936747" y="3092289"/>
                </a:lnTo>
                <a:cubicBezTo>
                  <a:pt x="1936688" y="3092070"/>
                  <a:pt x="1936777" y="3091874"/>
                  <a:pt x="1936748" y="3091694"/>
                </a:cubicBezTo>
                <a:cubicBezTo>
                  <a:pt x="1936912" y="3091770"/>
                  <a:pt x="1936501" y="3091299"/>
                  <a:pt x="1936438" y="3091098"/>
                </a:cubicBezTo>
                <a:cubicBezTo>
                  <a:pt x="1936377" y="3090921"/>
                  <a:pt x="1936675" y="3090923"/>
                  <a:pt x="1936438" y="3090503"/>
                </a:cubicBezTo>
                <a:cubicBezTo>
                  <a:pt x="1935428" y="3088717"/>
                  <a:pt x="1934651" y="3088122"/>
                  <a:pt x="1933641" y="3088122"/>
                </a:cubicBezTo>
                <a:cubicBezTo>
                  <a:pt x="1932631" y="3088122"/>
                  <a:pt x="1933794" y="3089014"/>
                  <a:pt x="1934573" y="3089908"/>
                </a:cubicBezTo>
                <a:cubicBezTo>
                  <a:pt x="1935434" y="3090619"/>
                  <a:pt x="1935742" y="3091131"/>
                  <a:pt x="1936126" y="3091396"/>
                </a:cubicBezTo>
                <a:cubicBezTo>
                  <a:pt x="1936166" y="3091425"/>
                  <a:pt x="1936401" y="3091377"/>
                  <a:pt x="1936437" y="3091396"/>
                </a:cubicBezTo>
                <a:cubicBezTo>
                  <a:pt x="1936506" y="3091626"/>
                  <a:pt x="1936417" y="3091834"/>
                  <a:pt x="1936437" y="3091992"/>
                </a:cubicBezTo>
                <a:cubicBezTo>
                  <a:pt x="1936437" y="3091992"/>
                  <a:pt x="1936348" y="3092946"/>
                  <a:pt x="1936126" y="3093480"/>
                </a:cubicBezTo>
                <a:close/>
                <a:moveTo>
                  <a:pt x="2265475" y="3236954"/>
                </a:moveTo>
                <a:cubicBezTo>
                  <a:pt x="2265036" y="3236322"/>
                  <a:pt x="2260541" y="3241819"/>
                  <a:pt x="2259882" y="3243502"/>
                </a:cubicBezTo>
                <a:cubicBezTo>
                  <a:pt x="2259223" y="3245186"/>
                  <a:pt x="2258275" y="3246254"/>
                  <a:pt x="2257397" y="3244991"/>
                </a:cubicBezTo>
                <a:cubicBezTo>
                  <a:pt x="2256518" y="3243728"/>
                  <a:pt x="2255767" y="3246145"/>
                  <a:pt x="2257087" y="3246777"/>
                </a:cubicBezTo>
                <a:cubicBezTo>
                  <a:pt x="2258405" y="3247408"/>
                  <a:pt x="2258207" y="3248424"/>
                  <a:pt x="2254912" y="3247372"/>
                </a:cubicBezTo>
                <a:cubicBezTo>
                  <a:pt x="2251616" y="3246320"/>
                  <a:pt x="2246818" y="3247372"/>
                  <a:pt x="2245280" y="3247372"/>
                </a:cubicBezTo>
                <a:cubicBezTo>
                  <a:pt x="2243742" y="3247372"/>
                  <a:pt x="2241263" y="3248162"/>
                  <a:pt x="2239066" y="3246479"/>
                </a:cubicBezTo>
                <a:cubicBezTo>
                  <a:pt x="2236869" y="3244796"/>
                  <a:pt x="2232739" y="3242255"/>
                  <a:pt x="2234716" y="3244991"/>
                </a:cubicBezTo>
                <a:cubicBezTo>
                  <a:pt x="2236693" y="3247728"/>
                  <a:pt x="2237292" y="3247649"/>
                  <a:pt x="2237512" y="3249754"/>
                </a:cubicBezTo>
                <a:cubicBezTo>
                  <a:pt x="2237732" y="3251859"/>
                  <a:pt x="2238218" y="3252556"/>
                  <a:pt x="2242173" y="3252135"/>
                </a:cubicBezTo>
                <a:cubicBezTo>
                  <a:pt x="2246127" y="3251714"/>
                  <a:pt x="2243691" y="3258169"/>
                  <a:pt x="2253358" y="3261958"/>
                </a:cubicBezTo>
                <a:cubicBezTo>
                  <a:pt x="2259949" y="3266799"/>
                  <a:pt x="2265233" y="3266053"/>
                  <a:pt x="2267650" y="3267316"/>
                </a:cubicBezTo>
                <a:cubicBezTo>
                  <a:pt x="2270067" y="3268579"/>
                  <a:pt x="2273554" y="3268208"/>
                  <a:pt x="2273554" y="3268208"/>
                </a:cubicBezTo>
                <a:cubicBezTo>
                  <a:pt x="2273554" y="3268208"/>
                  <a:pt x="2273593" y="3265500"/>
                  <a:pt x="2272932" y="3262553"/>
                </a:cubicBezTo>
                <a:cubicBezTo>
                  <a:pt x="2272273" y="3259606"/>
                  <a:pt x="2271143" y="3257282"/>
                  <a:pt x="2269825" y="3257493"/>
                </a:cubicBezTo>
                <a:cubicBezTo>
                  <a:pt x="2268507" y="3257703"/>
                  <a:pt x="2269263" y="3253412"/>
                  <a:pt x="2266408" y="3253623"/>
                </a:cubicBezTo>
                <a:cubicBezTo>
                  <a:pt x="2263551" y="3253834"/>
                  <a:pt x="2259368" y="3249723"/>
                  <a:pt x="2261126" y="3246777"/>
                </a:cubicBezTo>
                <a:cubicBezTo>
                  <a:pt x="2262883" y="3243830"/>
                  <a:pt x="2265915" y="3237585"/>
                  <a:pt x="2265475" y="3236954"/>
                </a:cubicBezTo>
                <a:close/>
                <a:moveTo>
                  <a:pt x="2397213" y="3352745"/>
                </a:moveTo>
                <a:cubicBezTo>
                  <a:pt x="2396595" y="3352716"/>
                  <a:pt x="2395606" y="3352898"/>
                  <a:pt x="2394728" y="3353042"/>
                </a:cubicBezTo>
                <a:cubicBezTo>
                  <a:pt x="2382050" y="3355129"/>
                  <a:pt x="2394131" y="3386945"/>
                  <a:pt x="2400942" y="3383999"/>
                </a:cubicBezTo>
                <a:cubicBezTo>
                  <a:pt x="2406214" y="3384420"/>
                  <a:pt x="2410674" y="3376098"/>
                  <a:pt x="2405292" y="3358102"/>
                </a:cubicBezTo>
                <a:cubicBezTo>
                  <a:pt x="2400101" y="3356813"/>
                  <a:pt x="2401542" y="3352935"/>
                  <a:pt x="2397213" y="3352744"/>
                </a:cubicBezTo>
                <a:close/>
                <a:moveTo>
                  <a:pt x="2427041" y="3367032"/>
                </a:moveTo>
                <a:cubicBezTo>
                  <a:pt x="2424899" y="3366927"/>
                  <a:pt x="2422493" y="3367714"/>
                  <a:pt x="2420516" y="3368818"/>
                </a:cubicBezTo>
                <a:cubicBezTo>
                  <a:pt x="2413925" y="3372186"/>
                  <a:pt x="2424338" y="3384276"/>
                  <a:pt x="2433566" y="3386380"/>
                </a:cubicBezTo>
                <a:cubicBezTo>
                  <a:pt x="2442793" y="3388485"/>
                  <a:pt x="2438217" y="3383356"/>
                  <a:pt x="2432944" y="3370307"/>
                </a:cubicBezTo>
                <a:cubicBezTo>
                  <a:pt x="2431186" y="3367939"/>
                  <a:pt x="2429183" y="3367138"/>
                  <a:pt x="2427041" y="3367032"/>
                </a:cubicBezTo>
                <a:close/>
                <a:moveTo>
                  <a:pt x="2471782" y="3593554"/>
                </a:moveTo>
                <a:cubicBezTo>
                  <a:pt x="2469949" y="3594283"/>
                  <a:pt x="2467922" y="3598596"/>
                  <a:pt x="2459354" y="3598912"/>
                </a:cubicBezTo>
                <a:cubicBezTo>
                  <a:pt x="2455399" y="3596386"/>
                  <a:pt x="2458146" y="3600247"/>
                  <a:pt x="2448479" y="3597721"/>
                </a:cubicBezTo>
                <a:cubicBezTo>
                  <a:pt x="2438813" y="3595195"/>
                  <a:pt x="2441857" y="3602884"/>
                  <a:pt x="2445372" y="3604568"/>
                </a:cubicBezTo>
                <a:cubicBezTo>
                  <a:pt x="2448888" y="3606251"/>
                  <a:pt x="2441730" y="3607153"/>
                  <a:pt x="2445683" y="3610521"/>
                </a:cubicBezTo>
                <a:cubicBezTo>
                  <a:pt x="2449637" y="3613888"/>
                  <a:pt x="2448017" y="3612523"/>
                  <a:pt x="2450654" y="3608735"/>
                </a:cubicBezTo>
                <a:cubicBezTo>
                  <a:pt x="2453290" y="3604946"/>
                  <a:pt x="2457680" y="3607791"/>
                  <a:pt x="2463393" y="3606949"/>
                </a:cubicBezTo>
                <a:cubicBezTo>
                  <a:pt x="2469105" y="3606107"/>
                  <a:pt x="2473903" y="3614956"/>
                  <a:pt x="2473025" y="3612009"/>
                </a:cubicBezTo>
                <a:cubicBezTo>
                  <a:pt x="2472145" y="3609062"/>
                  <a:pt x="2481329" y="3611333"/>
                  <a:pt x="2477374" y="3607544"/>
                </a:cubicBezTo>
                <a:cubicBezTo>
                  <a:pt x="2473420" y="3603755"/>
                  <a:pt x="2477032" y="3597815"/>
                  <a:pt x="2473957" y="3594447"/>
                </a:cubicBezTo>
                <a:cubicBezTo>
                  <a:pt x="2473188" y="3593605"/>
                  <a:pt x="2472393" y="3593309"/>
                  <a:pt x="2471782" y="3593554"/>
                </a:cubicBezTo>
                <a:close/>
                <a:moveTo>
                  <a:pt x="2521495" y="3638203"/>
                </a:moveTo>
                <a:cubicBezTo>
                  <a:pt x="2518839" y="3638622"/>
                  <a:pt x="2518482" y="3641159"/>
                  <a:pt x="2516834" y="3643264"/>
                </a:cubicBezTo>
                <a:cubicBezTo>
                  <a:pt x="2514198" y="3646631"/>
                  <a:pt x="2519458" y="3643489"/>
                  <a:pt x="2524291" y="3644752"/>
                </a:cubicBezTo>
                <a:cubicBezTo>
                  <a:pt x="2531761" y="3648120"/>
                  <a:pt x="2540558" y="3645339"/>
                  <a:pt x="2529573" y="3640287"/>
                </a:cubicBezTo>
                <a:cubicBezTo>
                  <a:pt x="2525454" y="3638393"/>
                  <a:pt x="2523088" y="3637952"/>
                  <a:pt x="2521495" y="3638203"/>
                </a:cubicBezTo>
                <a:close/>
                <a:moveTo>
                  <a:pt x="1898689" y="3089090"/>
                </a:moveTo>
                <a:cubicBezTo>
                  <a:pt x="1900554" y="3090578"/>
                  <a:pt x="1903971" y="3093480"/>
                  <a:pt x="1904748" y="3092513"/>
                </a:cubicBezTo>
                <a:cubicBezTo>
                  <a:pt x="1905525" y="3091546"/>
                  <a:pt x="1904748" y="3092662"/>
                  <a:pt x="1901485" y="3088122"/>
                </a:cubicBezTo>
                <a:cubicBezTo>
                  <a:pt x="1898223" y="3083583"/>
                  <a:pt x="1896592" y="3082020"/>
                  <a:pt x="1894262" y="3084104"/>
                </a:cubicBezTo>
                <a:cubicBezTo>
                  <a:pt x="1891932" y="3086188"/>
                  <a:pt x="1896126" y="3087378"/>
                  <a:pt x="1898689" y="308909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 w="3175" cap="flat">
            <a:solidFill>
              <a:schemeClr val="tx1"/>
            </a:solidFill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53" name="Forma libre 52">
            <a:extLst>
              <a:ext uri="{FF2B5EF4-FFF2-40B4-BE49-F238E27FC236}">
                <a16:creationId xmlns:a16="http://schemas.microsoft.com/office/drawing/2014/main" id="{B639FE90-D3B5-7048-BFF9-4403C4C95BE7}"/>
              </a:ext>
            </a:extLst>
          </p:cNvPr>
          <p:cNvSpPr/>
          <p:nvPr/>
        </p:nvSpPr>
        <p:spPr>
          <a:xfrm>
            <a:off x="3491584" y="4319300"/>
            <a:ext cx="170825" cy="202404"/>
          </a:xfrm>
          <a:custGeom>
            <a:avLst/>
            <a:gdLst>
              <a:gd name="connsiteX0" fmla="*/ 58412 w 171081"/>
              <a:gd name="connsiteY0" fmla="*/ 0 h 202707"/>
              <a:gd name="connsiteX1" fmla="*/ 46916 w 171081"/>
              <a:gd name="connsiteY1" fmla="*/ 2679 h 202707"/>
              <a:gd name="connsiteX2" fmla="*/ 36042 w 171081"/>
              <a:gd name="connsiteY2" fmla="*/ 8632 h 202707"/>
              <a:gd name="connsiteX3" fmla="*/ 37906 w 171081"/>
              <a:gd name="connsiteY3" fmla="*/ 24408 h 202707"/>
              <a:gd name="connsiteX4" fmla="*/ 12428 w 171081"/>
              <a:gd name="connsiteY4" fmla="*/ 42566 h 202707"/>
              <a:gd name="connsiteX5" fmla="*/ 15224 w 171081"/>
              <a:gd name="connsiteY5" fmla="*/ 72034 h 202707"/>
              <a:gd name="connsiteX6" fmla="*/ 2486 w 171081"/>
              <a:gd name="connsiteY6" fmla="*/ 73820 h 202707"/>
              <a:gd name="connsiteX7" fmla="*/ 0 w 171081"/>
              <a:gd name="connsiteY7" fmla="*/ 98824 h 202707"/>
              <a:gd name="connsiteX8" fmla="*/ 7146 w 171081"/>
              <a:gd name="connsiteY8" fmla="*/ 107456 h 202707"/>
              <a:gd name="connsiteX9" fmla="*/ 7146 w 171081"/>
              <a:gd name="connsiteY9" fmla="*/ 115493 h 202707"/>
              <a:gd name="connsiteX10" fmla="*/ 25167 w 171081"/>
              <a:gd name="connsiteY10" fmla="*/ 126804 h 202707"/>
              <a:gd name="connsiteX11" fmla="*/ 32002 w 171081"/>
              <a:gd name="connsiteY11" fmla="*/ 133651 h 202707"/>
              <a:gd name="connsiteX12" fmla="*/ 32313 w 171081"/>
              <a:gd name="connsiteY12" fmla="*/ 133948 h 202707"/>
              <a:gd name="connsiteX13" fmla="*/ 32623 w 171081"/>
              <a:gd name="connsiteY13" fmla="*/ 134245 h 202707"/>
              <a:gd name="connsiteX14" fmla="*/ 33554 w 171081"/>
              <a:gd name="connsiteY14" fmla="*/ 136626 h 202707"/>
              <a:gd name="connsiteX15" fmla="*/ 34797 w 171081"/>
              <a:gd name="connsiteY15" fmla="*/ 141091 h 202707"/>
              <a:gd name="connsiteX16" fmla="*/ 69596 w 171081"/>
              <a:gd name="connsiteY16" fmla="*/ 158653 h 202707"/>
              <a:gd name="connsiteX17" fmla="*/ 60275 w 171081"/>
              <a:gd name="connsiteY17" fmla="*/ 172048 h 202707"/>
              <a:gd name="connsiteX18" fmla="*/ 63071 w 171081"/>
              <a:gd name="connsiteY18" fmla="*/ 172644 h 202707"/>
              <a:gd name="connsiteX19" fmla="*/ 67421 w 171081"/>
              <a:gd name="connsiteY19" fmla="*/ 177109 h 202707"/>
              <a:gd name="connsiteX20" fmla="*/ 70528 w 171081"/>
              <a:gd name="connsiteY20" fmla="*/ 180978 h 202707"/>
              <a:gd name="connsiteX21" fmla="*/ 74567 w 171081"/>
              <a:gd name="connsiteY21" fmla="*/ 187824 h 202707"/>
              <a:gd name="connsiteX22" fmla="*/ 82956 w 171081"/>
              <a:gd name="connsiteY22" fmla="*/ 196457 h 202707"/>
              <a:gd name="connsiteX23" fmla="*/ 93520 w 171081"/>
              <a:gd name="connsiteY23" fmla="*/ 200326 h 202707"/>
              <a:gd name="connsiteX24" fmla="*/ 97559 w 171081"/>
              <a:gd name="connsiteY24" fmla="*/ 202708 h 202707"/>
              <a:gd name="connsiteX25" fmla="*/ 97559 w 171081"/>
              <a:gd name="connsiteY25" fmla="*/ 202410 h 202707"/>
              <a:gd name="connsiteX26" fmla="*/ 97559 w 171081"/>
              <a:gd name="connsiteY26" fmla="*/ 200624 h 202707"/>
              <a:gd name="connsiteX27" fmla="*/ 97249 w 171081"/>
              <a:gd name="connsiteY27" fmla="*/ 198243 h 202707"/>
              <a:gd name="connsiteX28" fmla="*/ 95074 w 171081"/>
              <a:gd name="connsiteY28" fmla="*/ 197052 h 202707"/>
              <a:gd name="connsiteX29" fmla="*/ 94143 w 171081"/>
              <a:gd name="connsiteY29" fmla="*/ 195564 h 202707"/>
              <a:gd name="connsiteX30" fmla="*/ 95696 w 171081"/>
              <a:gd name="connsiteY30" fmla="*/ 193183 h 202707"/>
              <a:gd name="connsiteX31" fmla="*/ 94453 w 171081"/>
              <a:gd name="connsiteY31" fmla="*/ 191992 h 202707"/>
              <a:gd name="connsiteX32" fmla="*/ 93522 w 171081"/>
              <a:gd name="connsiteY32" fmla="*/ 190801 h 202707"/>
              <a:gd name="connsiteX33" fmla="*/ 93832 w 171081"/>
              <a:gd name="connsiteY33" fmla="*/ 189909 h 202707"/>
              <a:gd name="connsiteX34" fmla="*/ 96939 w 171081"/>
              <a:gd name="connsiteY34" fmla="*/ 188421 h 202707"/>
              <a:gd name="connsiteX35" fmla="*/ 93832 w 171081"/>
              <a:gd name="connsiteY35" fmla="*/ 178895 h 202707"/>
              <a:gd name="connsiteX36" fmla="*/ 93832 w 171081"/>
              <a:gd name="connsiteY36" fmla="*/ 148831 h 202707"/>
              <a:gd name="connsiteX37" fmla="*/ 98492 w 171081"/>
              <a:gd name="connsiteY37" fmla="*/ 136330 h 202707"/>
              <a:gd name="connsiteX38" fmla="*/ 98182 w 171081"/>
              <a:gd name="connsiteY38" fmla="*/ 127697 h 202707"/>
              <a:gd name="connsiteX39" fmla="*/ 101911 w 171081"/>
              <a:gd name="connsiteY39" fmla="*/ 125614 h 202707"/>
              <a:gd name="connsiteX40" fmla="*/ 102221 w 171081"/>
              <a:gd name="connsiteY40" fmla="*/ 125317 h 202707"/>
              <a:gd name="connsiteX41" fmla="*/ 102221 w 171081"/>
              <a:gd name="connsiteY41" fmla="*/ 125019 h 202707"/>
              <a:gd name="connsiteX42" fmla="*/ 103153 w 171081"/>
              <a:gd name="connsiteY42" fmla="*/ 122638 h 202707"/>
              <a:gd name="connsiteX43" fmla="*/ 104396 w 171081"/>
              <a:gd name="connsiteY43" fmla="*/ 120554 h 202707"/>
              <a:gd name="connsiteX44" fmla="*/ 104706 w 171081"/>
              <a:gd name="connsiteY44" fmla="*/ 120257 h 202707"/>
              <a:gd name="connsiteX45" fmla="*/ 104706 w 171081"/>
              <a:gd name="connsiteY45" fmla="*/ 119960 h 202707"/>
              <a:gd name="connsiteX46" fmla="*/ 106259 w 171081"/>
              <a:gd name="connsiteY46" fmla="*/ 116091 h 202707"/>
              <a:gd name="connsiteX47" fmla="*/ 106259 w 171081"/>
              <a:gd name="connsiteY47" fmla="*/ 115793 h 202707"/>
              <a:gd name="connsiteX48" fmla="*/ 106259 w 171081"/>
              <a:gd name="connsiteY48" fmla="*/ 114603 h 202707"/>
              <a:gd name="connsiteX49" fmla="*/ 108745 w 171081"/>
              <a:gd name="connsiteY49" fmla="*/ 108947 h 202707"/>
              <a:gd name="connsiteX50" fmla="*/ 112473 w 171081"/>
              <a:gd name="connsiteY50" fmla="*/ 105375 h 202707"/>
              <a:gd name="connsiteX51" fmla="*/ 111852 w 171081"/>
              <a:gd name="connsiteY51" fmla="*/ 102696 h 202707"/>
              <a:gd name="connsiteX52" fmla="*/ 112162 w 171081"/>
              <a:gd name="connsiteY52" fmla="*/ 100315 h 202707"/>
              <a:gd name="connsiteX53" fmla="*/ 112162 w 171081"/>
              <a:gd name="connsiteY53" fmla="*/ 100018 h 202707"/>
              <a:gd name="connsiteX54" fmla="*/ 114337 w 171081"/>
              <a:gd name="connsiteY54" fmla="*/ 97041 h 202707"/>
              <a:gd name="connsiteX55" fmla="*/ 119308 w 171081"/>
              <a:gd name="connsiteY55" fmla="*/ 92576 h 202707"/>
              <a:gd name="connsiteX56" fmla="*/ 121794 w 171081"/>
              <a:gd name="connsiteY56" fmla="*/ 90492 h 202707"/>
              <a:gd name="connsiteX57" fmla="*/ 122726 w 171081"/>
              <a:gd name="connsiteY57" fmla="*/ 91385 h 202707"/>
              <a:gd name="connsiteX58" fmla="*/ 124900 w 171081"/>
              <a:gd name="connsiteY58" fmla="*/ 95850 h 202707"/>
              <a:gd name="connsiteX59" fmla="*/ 125832 w 171081"/>
              <a:gd name="connsiteY59" fmla="*/ 97040 h 202707"/>
              <a:gd name="connsiteX60" fmla="*/ 126142 w 171081"/>
              <a:gd name="connsiteY60" fmla="*/ 99719 h 202707"/>
              <a:gd name="connsiteX61" fmla="*/ 125521 w 171081"/>
              <a:gd name="connsiteY61" fmla="*/ 100910 h 202707"/>
              <a:gd name="connsiteX62" fmla="*/ 124589 w 171081"/>
              <a:gd name="connsiteY62" fmla="*/ 104482 h 202707"/>
              <a:gd name="connsiteX63" fmla="*/ 124589 w 171081"/>
              <a:gd name="connsiteY63" fmla="*/ 104779 h 202707"/>
              <a:gd name="connsiteX64" fmla="*/ 125211 w 171081"/>
              <a:gd name="connsiteY64" fmla="*/ 105970 h 202707"/>
              <a:gd name="connsiteX65" fmla="*/ 128007 w 171081"/>
              <a:gd name="connsiteY65" fmla="*/ 109244 h 202707"/>
              <a:gd name="connsiteX66" fmla="*/ 129560 w 171081"/>
              <a:gd name="connsiteY66" fmla="*/ 110733 h 202707"/>
              <a:gd name="connsiteX67" fmla="*/ 130803 w 171081"/>
              <a:gd name="connsiteY67" fmla="*/ 111923 h 202707"/>
              <a:gd name="connsiteX68" fmla="*/ 133289 w 171081"/>
              <a:gd name="connsiteY68" fmla="*/ 111626 h 202707"/>
              <a:gd name="connsiteX69" fmla="*/ 135774 w 171081"/>
              <a:gd name="connsiteY69" fmla="*/ 110138 h 202707"/>
              <a:gd name="connsiteX70" fmla="*/ 136706 w 171081"/>
              <a:gd name="connsiteY70" fmla="*/ 109542 h 202707"/>
              <a:gd name="connsiteX71" fmla="*/ 137016 w 171081"/>
              <a:gd name="connsiteY71" fmla="*/ 109542 h 202707"/>
              <a:gd name="connsiteX72" fmla="*/ 139191 w 171081"/>
              <a:gd name="connsiteY72" fmla="*/ 108947 h 202707"/>
              <a:gd name="connsiteX73" fmla="*/ 139813 w 171081"/>
              <a:gd name="connsiteY73" fmla="*/ 108352 h 202707"/>
              <a:gd name="connsiteX74" fmla="*/ 141366 w 171081"/>
              <a:gd name="connsiteY74" fmla="*/ 105673 h 202707"/>
              <a:gd name="connsiteX75" fmla="*/ 142298 w 171081"/>
              <a:gd name="connsiteY75" fmla="*/ 105376 h 202707"/>
              <a:gd name="connsiteX76" fmla="*/ 146648 w 171081"/>
              <a:gd name="connsiteY76" fmla="*/ 105376 h 202707"/>
              <a:gd name="connsiteX77" fmla="*/ 148823 w 171081"/>
              <a:gd name="connsiteY77" fmla="*/ 105078 h 202707"/>
              <a:gd name="connsiteX78" fmla="*/ 149754 w 171081"/>
              <a:gd name="connsiteY78" fmla="*/ 104483 h 202707"/>
              <a:gd name="connsiteX79" fmla="*/ 149754 w 171081"/>
              <a:gd name="connsiteY79" fmla="*/ 101209 h 202707"/>
              <a:gd name="connsiteX80" fmla="*/ 150064 w 171081"/>
              <a:gd name="connsiteY80" fmla="*/ 100613 h 202707"/>
              <a:gd name="connsiteX81" fmla="*/ 153171 w 171081"/>
              <a:gd name="connsiteY81" fmla="*/ 99423 h 202707"/>
              <a:gd name="connsiteX82" fmla="*/ 153482 w 171081"/>
              <a:gd name="connsiteY82" fmla="*/ 99126 h 202707"/>
              <a:gd name="connsiteX83" fmla="*/ 153482 w 171081"/>
              <a:gd name="connsiteY83" fmla="*/ 98828 h 202707"/>
              <a:gd name="connsiteX84" fmla="*/ 154724 w 171081"/>
              <a:gd name="connsiteY84" fmla="*/ 100317 h 202707"/>
              <a:gd name="connsiteX85" fmla="*/ 158764 w 171081"/>
              <a:gd name="connsiteY85" fmla="*/ 102698 h 202707"/>
              <a:gd name="connsiteX86" fmla="*/ 163735 w 171081"/>
              <a:gd name="connsiteY86" fmla="*/ 105972 h 202707"/>
              <a:gd name="connsiteX87" fmla="*/ 164667 w 171081"/>
              <a:gd name="connsiteY87" fmla="*/ 106865 h 202707"/>
              <a:gd name="connsiteX88" fmla="*/ 169949 w 171081"/>
              <a:gd name="connsiteY88" fmla="*/ 95851 h 202707"/>
              <a:gd name="connsiteX89" fmla="*/ 164977 w 171081"/>
              <a:gd name="connsiteY89" fmla="*/ 85135 h 202707"/>
              <a:gd name="connsiteX90" fmla="*/ 158142 w 171081"/>
              <a:gd name="connsiteY90" fmla="*/ 66383 h 202707"/>
              <a:gd name="connsiteX91" fmla="*/ 142296 w 171081"/>
              <a:gd name="connsiteY91" fmla="*/ 50011 h 202707"/>
              <a:gd name="connsiteX92" fmla="*/ 128936 w 171081"/>
              <a:gd name="connsiteY92" fmla="*/ 30961 h 202707"/>
              <a:gd name="connsiteX93" fmla="*/ 109983 w 171081"/>
              <a:gd name="connsiteY93" fmla="*/ 20543 h 202707"/>
              <a:gd name="connsiteX94" fmla="*/ 79844 w 171081"/>
              <a:gd name="connsiteY94" fmla="*/ 14887 h 202707"/>
              <a:gd name="connsiteX95" fmla="*/ 61824 w 171081"/>
              <a:gd name="connsiteY95" fmla="*/ 5659 h 202707"/>
              <a:gd name="connsiteX96" fmla="*/ 58412 w 171081"/>
              <a:gd name="connsiteY96" fmla="*/ 0 h 2027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</a:cxnLst>
            <a:rect l="l" t="t" r="r" b="b"/>
            <a:pathLst>
              <a:path w="171081" h="202707">
                <a:moveTo>
                  <a:pt x="58412" y="0"/>
                </a:moveTo>
                <a:cubicBezTo>
                  <a:pt x="54404" y="1498"/>
                  <a:pt x="50806" y="2679"/>
                  <a:pt x="46916" y="2679"/>
                </a:cubicBezTo>
                <a:cubicBezTo>
                  <a:pt x="41484" y="2679"/>
                  <a:pt x="36042" y="8632"/>
                  <a:pt x="36042" y="8632"/>
                </a:cubicBezTo>
                <a:cubicBezTo>
                  <a:pt x="36042" y="8632"/>
                  <a:pt x="43338" y="20072"/>
                  <a:pt x="37906" y="24408"/>
                </a:cubicBezTo>
                <a:cubicBezTo>
                  <a:pt x="32474" y="28745"/>
                  <a:pt x="14239" y="37362"/>
                  <a:pt x="12428" y="42566"/>
                </a:cubicBezTo>
                <a:cubicBezTo>
                  <a:pt x="10618" y="47770"/>
                  <a:pt x="15224" y="72034"/>
                  <a:pt x="15224" y="72034"/>
                </a:cubicBezTo>
                <a:lnTo>
                  <a:pt x="2486" y="73820"/>
                </a:lnTo>
                <a:lnTo>
                  <a:pt x="0" y="98824"/>
                </a:lnTo>
                <a:lnTo>
                  <a:pt x="7146" y="107456"/>
                </a:lnTo>
                <a:lnTo>
                  <a:pt x="7146" y="115493"/>
                </a:lnTo>
                <a:cubicBezTo>
                  <a:pt x="7146" y="115493"/>
                  <a:pt x="14303" y="119866"/>
                  <a:pt x="25167" y="126804"/>
                </a:cubicBezTo>
                <a:cubicBezTo>
                  <a:pt x="28844" y="129153"/>
                  <a:pt x="30805" y="131571"/>
                  <a:pt x="32002" y="133651"/>
                </a:cubicBezTo>
                <a:cubicBezTo>
                  <a:pt x="32165" y="133657"/>
                  <a:pt x="32178" y="133888"/>
                  <a:pt x="32313" y="133948"/>
                </a:cubicBezTo>
                <a:cubicBezTo>
                  <a:pt x="32372" y="134058"/>
                  <a:pt x="32569" y="134137"/>
                  <a:pt x="32623" y="134245"/>
                </a:cubicBezTo>
                <a:cubicBezTo>
                  <a:pt x="32988" y="134656"/>
                  <a:pt x="33386" y="135234"/>
                  <a:pt x="33554" y="136626"/>
                </a:cubicBezTo>
                <a:cubicBezTo>
                  <a:pt x="33798" y="138637"/>
                  <a:pt x="34524" y="140050"/>
                  <a:pt x="34797" y="141091"/>
                </a:cubicBezTo>
                <a:lnTo>
                  <a:pt x="69596" y="158653"/>
                </a:lnTo>
                <a:cubicBezTo>
                  <a:pt x="69596" y="158653"/>
                  <a:pt x="64362" y="166199"/>
                  <a:pt x="60275" y="172048"/>
                </a:cubicBezTo>
                <a:cubicBezTo>
                  <a:pt x="61202" y="172546"/>
                  <a:pt x="62278" y="172842"/>
                  <a:pt x="63071" y="172644"/>
                </a:cubicBezTo>
                <a:cubicBezTo>
                  <a:pt x="65598" y="172012"/>
                  <a:pt x="68520" y="176477"/>
                  <a:pt x="67421" y="177109"/>
                </a:cubicBezTo>
                <a:cubicBezTo>
                  <a:pt x="66323" y="177740"/>
                  <a:pt x="67891" y="179399"/>
                  <a:pt x="70528" y="180978"/>
                </a:cubicBezTo>
                <a:cubicBezTo>
                  <a:pt x="73165" y="182557"/>
                  <a:pt x="74897" y="183825"/>
                  <a:pt x="74567" y="187824"/>
                </a:cubicBezTo>
                <a:cubicBezTo>
                  <a:pt x="74238" y="191823"/>
                  <a:pt x="76365" y="195509"/>
                  <a:pt x="82956" y="196457"/>
                </a:cubicBezTo>
                <a:cubicBezTo>
                  <a:pt x="89548" y="197403"/>
                  <a:pt x="91653" y="198221"/>
                  <a:pt x="93520" y="200326"/>
                </a:cubicBezTo>
                <a:cubicBezTo>
                  <a:pt x="95388" y="202431"/>
                  <a:pt x="97559" y="202708"/>
                  <a:pt x="97559" y="202708"/>
                </a:cubicBezTo>
                <a:cubicBezTo>
                  <a:pt x="97559" y="202708"/>
                  <a:pt x="97555" y="202444"/>
                  <a:pt x="97559" y="202410"/>
                </a:cubicBezTo>
                <a:cubicBezTo>
                  <a:pt x="97589" y="202219"/>
                  <a:pt x="97540" y="201331"/>
                  <a:pt x="97559" y="200624"/>
                </a:cubicBezTo>
                <a:cubicBezTo>
                  <a:pt x="97579" y="199715"/>
                  <a:pt x="97659" y="198537"/>
                  <a:pt x="97249" y="198243"/>
                </a:cubicBezTo>
                <a:cubicBezTo>
                  <a:pt x="96810" y="197928"/>
                  <a:pt x="95810" y="197498"/>
                  <a:pt x="95074" y="197052"/>
                </a:cubicBezTo>
                <a:cubicBezTo>
                  <a:pt x="94339" y="196607"/>
                  <a:pt x="93867" y="196143"/>
                  <a:pt x="94143" y="195564"/>
                </a:cubicBezTo>
                <a:cubicBezTo>
                  <a:pt x="94692" y="194406"/>
                  <a:pt x="96355" y="194025"/>
                  <a:pt x="95696" y="193183"/>
                </a:cubicBezTo>
                <a:cubicBezTo>
                  <a:pt x="95459" y="192879"/>
                  <a:pt x="94895" y="192420"/>
                  <a:pt x="94453" y="191992"/>
                </a:cubicBezTo>
                <a:cubicBezTo>
                  <a:pt x="93976" y="191530"/>
                  <a:pt x="93625" y="191238"/>
                  <a:pt x="93522" y="190801"/>
                </a:cubicBezTo>
                <a:cubicBezTo>
                  <a:pt x="93452" y="190520"/>
                  <a:pt x="93531" y="190119"/>
                  <a:pt x="93832" y="189909"/>
                </a:cubicBezTo>
                <a:cubicBezTo>
                  <a:pt x="95040" y="189068"/>
                  <a:pt x="97488" y="189262"/>
                  <a:pt x="96939" y="188421"/>
                </a:cubicBezTo>
                <a:cubicBezTo>
                  <a:pt x="96390" y="187578"/>
                  <a:pt x="93612" y="181421"/>
                  <a:pt x="93832" y="178895"/>
                </a:cubicBezTo>
                <a:cubicBezTo>
                  <a:pt x="94054" y="176370"/>
                  <a:pt x="91196" y="156304"/>
                  <a:pt x="93832" y="148831"/>
                </a:cubicBezTo>
                <a:cubicBezTo>
                  <a:pt x="96468" y="141359"/>
                  <a:pt x="98932" y="139381"/>
                  <a:pt x="98492" y="136330"/>
                </a:cubicBezTo>
                <a:cubicBezTo>
                  <a:pt x="98054" y="133278"/>
                  <a:pt x="96644" y="128644"/>
                  <a:pt x="98182" y="127697"/>
                </a:cubicBezTo>
                <a:cubicBezTo>
                  <a:pt x="99228" y="127053"/>
                  <a:pt x="100869" y="126493"/>
                  <a:pt x="101911" y="125614"/>
                </a:cubicBezTo>
                <a:cubicBezTo>
                  <a:pt x="101980" y="125493"/>
                  <a:pt x="102156" y="125437"/>
                  <a:pt x="102221" y="125317"/>
                </a:cubicBezTo>
                <a:cubicBezTo>
                  <a:pt x="102291" y="125250"/>
                  <a:pt x="102161" y="125095"/>
                  <a:pt x="102221" y="125019"/>
                </a:cubicBezTo>
                <a:cubicBezTo>
                  <a:pt x="102746" y="124022"/>
                  <a:pt x="103153" y="123217"/>
                  <a:pt x="103153" y="122638"/>
                </a:cubicBezTo>
                <a:cubicBezTo>
                  <a:pt x="103153" y="121899"/>
                  <a:pt x="103692" y="121217"/>
                  <a:pt x="104396" y="120554"/>
                </a:cubicBezTo>
                <a:cubicBezTo>
                  <a:pt x="104475" y="120436"/>
                  <a:pt x="104607" y="120379"/>
                  <a:pt x="104706" y="120257"/>
                </a:cubicBezTo>
                <a:cubicBezTo>
                  <a:pt x="104775" y="120171"/>
                  <a:pt x="104636" y="120044"/>
                  <a:pt x="104706" y="119960"/>
                </a:cubicBezTo>
                <a:cubicBezTo>
                  <a:pt x="105804" y="118697"/>
                  <a:pt x="105491" y="117669"/>
                  <a:pt x="106259" y="116091"/>
                </a:cubicBezTo>
                <a:cubicBezTo>
                  <a:pt x="106289" y="116024"/>
                  <a:pt x="106229" y="115859"/>
                  <a:pt x="106259" y="115793"/>
                </a:cubicBezTo>
                <a:cubicBezTo>
                  <a:pt x="106199" y="115392"/>
                  <a:pt x="106349" y="115040"/>
                  <a:pt x="106259" y="114603"/>
                </a:cubicBezTo>
                <a:cubicBezTo>
                  <a:pt x="105820" y="112392"/>
                  <a:pt x="106438" y="111999"/>
                  <a:pt x="108745" y="108947"/>
                </a:cubicBezTo>
                <a:cubicBezTo>
                  <a:pt x="110314" y="106871"/>
                  <a:pt x="111510" y="106029"/>
                  <a:pt x="112473" y="105375"/>
                </a:cubicBezTo>
                <a:cubicBezTo>
                  <a:pt x="112523" y="104553"/>
                  <a:pt x="112071" y="103801"/>
                  <a:pt x="111852" y="102696"/>
                </a:cubicBezTo>
                <a:cubicBezTo>
                  <a:pt x="111656" y="101712"/>
                  <a:pt x="111882" y="100973"/>
                  <a:pt x="112162" y="100315"/>
                </a:cubicBezTo>
                <a:cubicBezTo>
                  <a:pt x="112192" y="100267"/>
                  <a:pt x="112132" y="100067"/>
                  <a:pt x="112162" y="100018"/>
                </a:cubicBezTo>
                <a:cubicBezTo>
                  <a:pt x="112550" y="99261"/>
                  <a:pt x="113184" y="98567"/>
                  <a:pt x="114337" y="97041"/>
                </a:cubicBezTo>
                <a:cubicBezTo>
                  <a:pt x="116644" y="93989"/>
                  <a:pt x="118540" y="93839"/>
                  <a:pt x="119308" y="92576"/>
                </a:cubicBezTo>
                <a:cubicBezTo>
                  <a:pt x="119885" y="91629"/>
                  <a:pt x="120827" y="90280"/>
                  <a:pt x="121794" y="90492"/>
                </a:cubicBezTo>
                <a:cubicBezTo>
                  <a:pt x="122115" y="90559"/>
                  <a:pt x="122397" y="90937"/>
                  <a:pt x="122726" y="91385"/>
                </a:cubicBezTo>
                <a:cubicBezTo>
                  <a:pt x="124043" y="93174"/>
                  <a:pt x="123363" y="94587"/>
                  <a:pt x="124900" y="95850"/>
                </a:cubicBezTo>
                <a:cubicBezTo>
                  <a:pt x="125285" y="96165"/>
                  <a:pt x="125625" y="96581"/>
                  <a:pt x="125832" y="97040"/>
                </a:cubicBezTo>
                <a:cubicBezTo>
                  <a:pt x="126248" y="97960"/>
                  <a:pt x="126359" y="98879"/>
                  <a:pt x="126142" y="99719"/>
                </a:cubicBezTo>
                <a:cubicBezTo>
                  <a:pt x="126034" y="100139"/>
                  <a:pt x="125768" y="100673"/>
                  <a:pt x="125521" y="100910"/>
                </a:cubicBezTo>
                <a:cubicBezTo>
                  <a:pt x="124780" y="101620"/>
                  <a:pt x="124228" y="103088"/>
                  <a:pt x="124589" y="104482"/>
                </a:cubicBezTo>
                <a:cubicBezTo>
                  <a:pt x="124609" y="104577"/>
                  <a:pt x="124569" y="104691"/>
                  <a:pt x="124589" y="104779"/>
                </a:cubicBezTo>
                <a:cubicBezTo>
                  <a:pt x="124722" y="105152"/>
                  <a:pt x="124893" y="105687"/>
                  <a:pt x="125211" y="105970"/>
                </a:cubicBezTo>
                <a:cubicBezTo>
                  <a:pt x="125979" y="106654"/>
                  <a:pt x="127034" y="108019"/>
                  <a:pt x="128007" y="109244"/>
                </a:cubicBezTo>
                <a:cubicBezTo>
                  <a:pt x="128447" y="109792"/>
                  <a:pt x="129117" y="110295"/>
                  <a:pt x="129560" y="110733"/>
                </a:cubicBezTo>
                <a:cubicBezTo>
                  <a:pt x="130052" y="111218"/>
                  <a:pt x="130337" y="111739"/>
                  <a:pt x="130803" y="111923"/>
                </a:cubicBezTo>
                <a:cubicBezTo>
                  <a:pt x="131558" y="112220"/>
                  <a:pt x="132545" y="111876"/>
                  <a:pt x="133289" y="111626"/>
                </a:cubicBezTo>
                <a:cubicBezTo>
                  <a:pt x="134286" y="111232"/>
                  <a:pt x="135231" y="110716"/>
                  <a:pt x="135774" y="110138"/>
                </a:cubicBezTo>
                <a:cubicBezTo>
                  <a:pt x="135972" y="109927"/>
                  <a:pt x="136428" y="109641"/>
                  <a:pt x="136706" y="109542"/>
                </a:cubicBezTo>
                <a:cubicBezTo>
                  <a:pt x="136795" y="109514"/>
                  <a:pt x="136922" y="109561"/>
                  <a:pt x="137016" y="109542"/>
                </a:cubicBezTo>
                <a:cubicBezTo>
                  <a:pt x="137746" y="109339"/>
                  <a:pt x="138516" y="109256"/>
                  <a:pt x="139191" y="108947"/>
                </a:cubicBezTo>
                <a:cubicBezTo>
                  <a:pt x="139390" y="108806"/>
                  <a:pt x="139684" y="108598"/>
                  <a:pt x="139813" y="108352"/>
                </a:cubicBezTo>
                <a:cubicBezTo>
                  <a:pt x="140345" y="107332"/>
                  <a:pt x="140744" y="106213"/>
                  <a:pt x="141366" y="105673"/>
                </a:cubicBezTo>
                <a:cubicBezTo>
                  <a:pt x="141643" y="105433"/>
                  <a:pt x="141757" y="105376"/>
                  <a:pt x="142298" y="105376"/>
                </a:cubicBezTo>
                <a:cubicBezTo>
                  <a:pt x="143177" y="105376"/>
                  <a:pt x="145017" y="105414"/>
                  <a:pt x="146648" y="105376"/>
                </a:cubicBezTo>
                <a:cubicBezTo>
                  <a:pt x="147463" y="105356"/>
                  <a:pt x="148256" y="105231"/>
                  <a:pt x="148823" y="105078"/>
                </a:cubicBezTo>
                <a:cubicBezTo>
                  <a:pt x="149389" y="104926"/>
                  <a:pt x="149727" y="104852"/>
                  <a:pt x="149754" y="104483"/>
                </a:cubicBezTo>
                <a:cubicBezTo>
                  <a:pt x="149844" y="103286"/>
                  <a:pt x="149321" y="102056"/>
                  <a:pt x="149754" y="101209"/>
                </a:cubicBezTo>
                <a:cubicBezTo>
                  <a:pt x="149855" y="101014"/>
                  <a:pt x="149814" y="100752"/>
                  <a:pt x="150064" y="100613"/>
                </a:cubicBezTo>
                <a:cubicBezTo>
                  <a:pt x="151049" y="100064"/>
                  <a:pt x="152413" y="100012"/>
                  <a:pt x="153171" y="99423"/>
                </a:cubicBezTo>
                <a:cubicBezTo>
                  <a:pt x="153201" y="99404"/>
                  <a:pt x="153462" y="99134"/>
                  <a:pt x="153482" y="99126"/>
                </a:cubicBezTo>
                <a:cubicBezTo>
                  <a:pt x="153492" y="99119"/>
                  <a:pt x="153472" y="98829"/>
                  <a:pt x="153482" y="98828"/>
                </a:cubicBezTo>
                <a:cubicBezTo>
                  <a:pt x="154336" y="98680"/>
                  <a:pt x="154492" y="99201"/>
                  <a:pt x="154724" y="100317"/>
                </a:cubicBezTo>
                <a:cubicBezTo>
                  <a:pt x="154957" y="101433"/>
                  <a:pt x="155889" y="101433"/>
                  <a:pt x="158764" y="102698"/>
                </a:cubicBezTo>
                <a:cubicBezTo>
                  <a:pt x="161638" y="103963"/>
                  <a:pt x="160861" y="104112"/>
                  <a:pt x="163735" y="105972"/>
                </a:cubicBezTo>
                <a:cubicBezTo>
                  <a:pt x="164208" y="106279"/>
                  <a:pt x="164367" y="106619"/>
                  <a:pt x="164667" y="106865"/>
                </a:cubicBezTo>
                <a:cubicBezTo>
                  <a:pt x="167058" y="101897"/>
                  <a:pt x="168752" y="98144"/>
                  <a:pt x="169949" y="95851"/>
                </a:cubicBezTo>
                <a:cubicBezTo>
                  <a:pt x="173117" y="89780"/>
                  <a:pt x="169051" y="90339"/>
                  <a:pt x="164977" y="85135"/>
                </a:cubicBezTo>
                <a:cubicBezTo>
                  <a:pt x="160903" y="79931"/>
                  <a:pt x="159952" y="74188"/>
                  <a:pt x="158142" y="66383"/>
                </a:cubicBezTo>
                <a:cubicBezTo>
                  <a:pt x="156331" y="58577"/>
                  <a:pt x="151349" y="54781"/>
                  <a:pt x="142296" y="50011"/>
                </a:cubicBezTo>
                <a:cubicBezTo>
                  <a:pt x="133243" y="45241"/>
                  <a:pt x="132104" y="36598"/>
                  <a:pt x="128936" y="30961"/>
                </a:cubicBezTo>
                <a:cubicBezTo>
                  <a:pt x="125767" y="25323"/>
                  <a:pt x="115867" y="20543"/>
                  <a:pt x="109983" y="20543"/>
                </a:cubicBezTo>
                <a:cubicBezTo>
                  <a:pt x="104098" y="20543"/>
                  <a:pt x="87540" y="17489"/>
                  <a:pt x="79844" y="14887"/>
                </a:cubicBezTo>
                <a:cubicBezTo>
                  <a:pt x="72149" y="12285"/>
                  <a:pt x="61824" y="5659"/>
                  <a:pt x="61824" y="5659"/>
                </a:cubicBezTo>
                <a:lnTo>
                  <a:pt x="58412" y="0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 w="3175" cap="flat">
            <a:solidFill>
              <a:schemeClr val="tx1"/>
            </a:solidFill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54" name="Forma libre 53">
            <a:extLst>
              <a:ext uri="{FF2B5EF4-FFF2-40B4-BE49-F238E27FC236}">
                <a16:creationId xmlns:a16="http://schemas.microsoft.com/office/drawing/2014/main" id="{DFAF600F-67A9-664B-9F37-B5D098014CA5}"/>
              </a:ext>
            </a:extLst>
          </p:cNvPr>
          <p:cNvSpPr/>
          <p:nvPr/>
        </p:nvSpPr>
        <p:spPr>
          <a:xfrm>
            <a:off x="801189" y="5192826"/>
            <a:ext cx="734956" cy="144448"/>
          </a:xfrm>
          <a:custGeom>
            <a:avLst/>
            <a:gdLst>
              <a:gd name="connsiteX0" fmla="*/ 288333 w 736056"/>
              <a:gd name="connsiteY0" fmla="*/ 0 h 144664"/>
              <a:gd name="connsiteX1" fmla="*/ 210036 w 736056"/>
              <a:gd name="connsiteY1" fmla="*/ 97336 h 144664"/>
              <a:gd name="connsiteX2" fmla="*/ 42877 w 736056"/>
              <a:gd name="connsiteY2" fmla="*/ 138413 h 144664"/>
              <a:gd name="connsiteX3" fmla="*/ 37284 w 736056"/>
              <a:gd name="connsiteY3" fmla="*/ 141092 h 144664"/>
              <a:gd name="connsiteX4" fmla="*/ 3728 w 736056"/>
              <a:gd name="connsiteY4" fmla="*/ 141092 h 144664"/>
              <a:gd name="connsiteX5" fmla="*/ 0 w 736056"/>
              <a:gd name="connsiteY5" fmla="*/ 144664 h 144664"/>
              <a:gd name="connsiteX6" fmla="*/ 736057 w 736056"/>
              <a:gd name="connsiteY6" fmla="*/ 144664 h 144664"/>
              <a:gd name="connsiteX7" fmla="*/ 736057 w 736056"/>
              <a:gd name="connsiteY7" fmla="*/ 143772 h 144664"/>
              <a:gd name="connsiteX8" fmla="*/ 721143 w 736056"/>
              <a:gd name="connsiteY8" fmla="*/ 127698 h 144664"/>
              <a:gd name="connsiteX9" fmla="*/ 733261 w 736056"/>
              <a:gd name="connsiteY9" fmla="*/ 112517 h 144664"/>
              <a:gd name="connsiteX10" fmla="*/ 691937 w 736056"/>
              <a:gd name="connsiteY10" fmla="*/ 66975 h 144664"/>
              <a:gd name="connsiteX11" fmla="*/ 685412 w 736056"/>
              <a:gd name="connsiteY11" fmla="*/ 59831 h 144664"/>
              <a:gd name="connsiteX12" fmla="*/ 680441 w 736056"/>
              <a:gd name="connsiteY12" fmla="*/ 58045 h 144664"/>
              <a:gd name="connsiteX13" fmla="*/ 640050 w 736056"/>
              <a:gd name="connsiteY13" fmla="*/ 76202 h 144664"/>
              <a:gd name="connsiteX14" fmla="*/ 619854 w 736056"/>
              <a:gd name="connsiteY14" fmla="*/ 69356 h 144664"/>
              <a:gd name="connsiteX15" fmla="*/ 588162 w 736056"/>
              <a:gd name="connsiteY15" fmla="*/ 101206 h 144664"/>
              <a:gd name="connsiteX16" fmla="*/ 578530 w 736056"/>
              <a:gd name="connsiteY16" fmla="*/ 95550 h 144664"/>
              <a:gd name="connsiteX17" fmla="*/ 576045 w 736056"/>
              <a:gd name="connsiteY17" fmla="*/ 77690 h 144664"/>
              <a:gd name="connsiteX18" fmla="*/ 564548 w 736056"/>
              <a:gd name="connsiteY18" fmla="*/ 72630 h 144664"/>
              <a:gd name="connsiteX19" fmla="*/ 558334 w 736056"/>
              <a:gd name="connsiteY19" fmla="*/ 86025 h 144664"/>
              <a:gd name="connsiteX20" fmla="*/ 535653 w 736056"/>
              <a:gd name="connsiteY20" fmla="*/ 103885 h 144664"/>
              <a:gd name="connsiteX21" fmla="*/ 517943 w 736056"/>
              <a:gd name="connsiteY21" fmla="*/ 82751 h 144664"/>
              <a:gd name="connsiteX22" fmla="*/ 343949 w 736056"/>
              <a:gd name="connsiteY22" fmla="*/ 43162 h 144664"/>
              <a:gd name="connsiteX23" fmla="*/ 347367 w 736056"/>
              <a:gd name="connsiteY23" fmla="*/ 12205 h 144664"/>
              <a:gd name="connsiteX24" fmla="*/ 288333 w 736056"/>
              <a:gd name="connsiteY24" fmla="*/ 0 h 144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736056" h="144664">
                <a:moveTo>
                  <a:pt x="288333" y="0"/>
                </a:moveTo>
                <a:cubicBezTo>
                  <a:pt x="266769" y="35013"/>
                  <a:pt x="240626" y="71786"/>
                  <a:pt x="210036" y="97336"/>
                </a:cubicBezTo>
                <a:cubicBezTo>
                  <a:pt x="169933" y="133074"/>
                  <a:pt x="93238" y="125011"/>
                  <a:pt x="42877" y="138413"/>
                </a:cubicBezTo>
                <a:cubicBezTo>
                  <a:pt x="41012" y="139307"/>
                  <a:pt x="39150" y="139305"/>
                  <a:pt x="37284" y="141092"/>
                </a:cubicBezTo>
                <a:lnTo>
                  <a:pt x="3728" y="141092"/>
                </a:lnTo>
                <a:lnTo>
                  <a:pt x="0" y="144664"/>
                </a:lnTo>
                <a:lnTo>
                  <a:pt x="736057" y="144664"/>
                </a:lnTo>
                <a:lnTo>
                  <a:pt x="736057" y="143772"/>
                </a:lnTo>
                <a:cubicBezTo>
                  <a:pt x="735124" y="136624"/>
                  <a:pt x="721143" y="134845"/>
                  <a:pt x="721143" y="127698"/>
                </a:cubicBezTo>
                <a:cubicBezTo>
                  <a:pt x="720211" y="121444"/>
                  <a:pt x="732328" y="118771"/>
                  <a:pt x="733261" y="112517"/>
                </a:cubicBezTo>
                <a:cubicBezTo>
                  <a:pt x="733261" y="108943"/>
                  <a:pt x="694735" y="76803"/>
                  <a:pt x="691937" y="66975"/>
                </a:cubicBezTo>
                <a:lnTo>
                  <a:pt x="685412" y="59831"/>
                </a:lnTo>
                <a:cubicBezTo>
                  <a:pt x="683762" y="59040"/>
                  <a:pt x="682253" y="58563"/>
                  <a:pt x="680441" y="58045"/>
                </a:cubicBezTo>
                <a:cubicBezTo>
                  <a:pt x="668819" y="65526"/>
                  <a:pt x="650480" y="76202"/>
                  <a:pt x="640050" y="76202"/>
                </a:cubicBezTo>
                <a:cubicBezTo>
                  <a:pt x="624231" y="76202"/>
                  <a:pt x="619854" y="69356"/>
                  <a:pt x="619854" y="69356"/>
                </a:cubicBezTo>
                <a:lnTo>
                  <a:pt x="588162" y="101206"/>
                </a:lnTo>
                <a:lnTo>
                  <a:pt x="578530" y="95550"/>
                </a:lnTo>
                <a:lnTo>
                  <a:pt x="576045" y="77690"/>
                </a:lnTo>
                <a:lnTo>
                  <a:pt x="564548" y="72630"/>
                </a:lnTo>
                <a:cubicBezTo>
                  <a:pt x="564548" y="72630"/>
                  <a:pt x="562728" y="75080"/>
                  <a:pt x="558334" y="86025"/>
                </a:cubicBezTo>
                <a:cubicBezTo>
                  <a:pt x="553940" y="96970"/>
                  <a:pt x="535653" y="103885"/>
                  <a:pt x="535653" y="103885"/>
                </a:cubicBezTo>
                <a:lnTo>
                  <a:pt x="517943" y="82751"/>
                </a:lnTo>
                <a:lnTo>
                  <a:pt x="343949" y="43162"/>
                </a:lnTo>
                <a:lnTo>
                  <a:pt x="347367" y="12205"/>
                </a:lnTo>
                <a:lnTo>
                  <a:pt x="288333" y="0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 w="3175" cap="flat">
            <a:solidFill>
              <a:schemeClr val="tx1"/>
            </a:solidFill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55" name="Forma libre 54">
            <a:extLst>
              <a:ext uri="{FF2B5EF4-FFF2-40B4-BE49-F238E27FC236}">
                <a16:creationId xmlns:a16="http://schemas.microsoft.com/office/drawing/2014/main" id="{2FAF301C-F330-084E-BA21-4E7EBDEDC857}"/>
              </a:ext>
            </a:extLst>
          </p:cNvPr>
          <p:cNvSpPr/>
          <p:nvPr/>
        </p:nvSpPr>
        <p:spPr>
          <a:xfrm>
            <a:off x="1089091" y="5106530"/>
            <a:ext cx="391522" cy="190024"/>
          </a:xfrm>
          <a:custGeom>
            <a:avLst/>
            <a:gdLst>
              <a:gd name="connsiteX0" fmla="*/ 103464 w 392108"/>
              <a:gd name="connsiteY0" fmla="*/ 103 h 190309"/>
              <a:gd name="connsiteX1" fmla="*/ 81094 w 392108"/>
              <a:gd name="connsiteY1" fmla="*/ 8735 h 190309"/>
              <a:gd name="connsiteX2" fmla="*/ 51266 w 392108"/>
              <a:gd name="connsiteY2" fmla="*/ 5461 h 190309"/>
              <a:gd name="connsiteX3" fmla="*/ 49402 w 392108"/>
              <a:gd name="connsiteY3" fmla="*/ 6056 h 190309"/>
              <a:gd name="connsiteX4" fmla="*/ 12117 w 392108"/>
              <a:gd name="connsiteY4" fmla="*/ 66779 h 190309"/>
              <a:gd name="connsiteX5" fmla="*/ 0 w 392108"/>
              <a:gd name="connsiteY5" fmla="*/ 86425 h 190309"/>
              <a:gd name="connsiteX6" fmla="*/ 59034 w 392108"/>
              <a:gd name="connsiteY6" fmla="*/ 98629 h 190309"/>
              <a:gd name="connsiteX7" fmla="*/ 55616 w 392108"/>
              <a:gd name="connsiteY7" fmla="*/ 129586 h 190309"/>
              <a:gd name="connsiteX8" fmla="*/ 229610 w 392108"/>
              <a:gd name="connsiteY8" fmla="*/ 169175 h 190309"/>
              <a:gd name="connsiteX9" fmla="*/ 247320 w 392108"/>
              <a:gd name="connsiteY9" fmla="*/ 190309 h 190309"/>
              <a:gd name="connsiteX10" fmla="*/ 270002 w 392108"/>
              <a:gd name="connsiteY10" fmla="*/ 172450 h 190309"/>
              <a:gd name="connsiteX11" fmla="*/ 276215 w 392108"/>
              <a:gd name="connsiteY11" fmla="*/ 159055 h 190309"/>
              <a:gd name="connsiteX12" fmla="*/ 287712 w 392108"/>
              <a:gd name="connsiteY12" fmla="*/ 164115 h 190309"/>
              <a:gd name="connsiteX13" fmla="*/ 290197 w 392108"/>
              <a:gd name="connsiteY13" fmla="*/ 181975 h 190309"/>
              <a:gd name="connsiteX14" fmla="*/ 299829 w 392108"/>
              <a:gd name="connsiteY14" fmla="*/ 187631 h 190309"/>
              <a:gd name="connsiteX15" fmla="*/ 331521 w 392108"/>
              <a:gd name="connsiteY15" fmla="*/ 155781 h 190309"/>
              <a:gd name="connsiteX16" fmla="*/ 351717 w 392108"/>
              <a:gd name="connsiteY16" fmla="*/ 162627 h 190309"/>
              <a:gd name="connsiteX17" fmla="*/ 392108 w 392108"/>
              <a:gd name="connsiteY17" fmla="*/ 144469 h 190309"/>
              <a:gd name="connsiteX18" fmla="*/ 384030 w 392108"/>
              <a:gd name="connsiteY18" fmla="*/ 142683 h 190309"/>
              <a:gd name="connsiteX19" fmla="*/ 376573 w 392108"/>
              <a:gd name="connsiteY19" fmla="*/ 147148 h 190309"/>
              <a:gd name="connsiteX20" fmla="*/ 361659 w 392108"/>
              <a:gd name="connsiteY20" fmla="*/ 144469 h 190309"/>
              <a:gd name="connsiteX21" fmla="*/ 341153 w 392108"/>
              <a:gd name="connsiteY21" fmla="*/ 121252 h 190309"/>
              <a:gd name="connsiteX22" fmla="*/ 339288 w 392108"/>
              <a:gd name="connsiteY22" fmla="*/ 123931 h 190309"/>
              <a:gd name="connsiteX23" fmla="*/ 350474 w 392108"/>
              <a:gd name="connsiteY23" fmla="*/ 140898 h 190309"/>
              <a:gd name="connsiteX24" fmla="*/ 339288 w 392108"/>
              <a:gd name="connsiteY24" fmla="*/ 137326 h 190309"/>
              <a:gd name="connsiteX25" fmla="*/ 335560 w 392108"/>
              <a:gd name="connsiteY25" fmla="*/ 125717 h 190309"/>
              <a:gd name="connsiteX26" fmla="*/ 336492 w 392108"/>
              <a:gd name="connsiteY26" fmla="*/ 101606 h 190309"/>
              <a:gd name="connsiteX27" fmla="*/ 321578 w 392108"/>
              <a:gd name="connsiteY27" fmla="*/ 116787 h 190309"/>
              <a:gd name="connsiteX28" fmla="*/ 293615 w 392108"/>
              <a:gd name="connsiteY28" fmla="*/ 123038 h 190309"/>
              <a:gd name="connsiteX29" fmla="*/ 261923 w 392108"/>
              <a:gd name="connsiteY29" fmla="*/ 106071 h 190309"/>
              <a:gd name="connsiteX30" fmla="*/ 245145 w 392108"/>
              <a:gd name="connsiteY30" fmla="*/ 113215 h 190309"/>
              <a:gd name="connsiteX31" fmla="*/ 237688 w 392108"/>
              <a:gd name="connsiteY31" fmla="*/ 109643 h 190309"/>
              <a:gd name="connsiteX32" fmla="*/ 236756 w 392108"/>
              <a:gd name="connsiteY32" fmla="*/ 103392 h 190309"/>
              <a:gd name="connsiteX33" fmla="*/ 191083 w 392108"/>
              <a:gd name="connsiteY33" fmla="*/ 108750 h 190309"/>
              <a:gd name="connsiteX34" fmla="*/ 108125 w 392108"/>
              <a:gd name="connsiteY34" fmla="*/ 34632 h 190309"/>
              <a:gd name="connsiteX35" fmla="*/ 107193 w 392108"/>
              <a:gd name="connsiteY35" fmla="*/ 27488 h 190309"/>
              <a:gd name="connsiteX36" fmla="*/ 106261 w 392108"/>
              <a:gd name="connsiteY36" fmla="*/ 11414 h 190309"/>
              <a:gd name="connsiteX37" fmla="*/ 114650 w 392108"/>
              <a:gd name="connsiteY37" fmla="*/ 5163 h 190309"/>
              <a:gd name="connsiteX38" fmla="*/ 107193 w 392108"/>
              <a:gd name="connsiteY38" fmla="*/ 103 h 190309"/>
              <a:gd name="connsiteX39" fmla="*/ 103464 w 392108"/>
              <a:gd name="connsiteY39" fmla="*/ 103 h 1903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392108" h="190309">
                <a:moveTo>
                  <a:pt x="103464" y="103"/>
                </a:moveTo>
                <a:cubicBezTo>
                  <a:pt x="94032" y="1175"/>
                  <a:pt x="82318" y="8149"/>
                  <a:pt x="81094" y="8735"/>
                </a:cubicBezTo>
                <a:cubicBezTo>
                  <a:pt x="76197" y="8735"/>
                  <a:pt x="57680" y="5119"/>
                  <a:pt x="51266" y="5461"/>
                </a:cubicBezTo>
                <a:cubicBezTo>
                  <a:pt x="50350" y="5508"/>
                  <a:pt x="49752" y="5832"/>
                  <a:pt x="49402" y="6056"/>
                </a:cubicBezTo>
                <a:cubicBezTo>
                  <a:pt x="46604" y="6949"/>
                  <a:pt x="15848" y="61418"/>
                  <a:pt x="12117" y="66779"/>
                </a:cubicBezTo>
                <a:cubicBezTo>
                  <a:pt x="8411" y="73170"/>
                  <a:pt x="4076" y="79808"/>
                  <a:pt x="0" y="86425"/>
                </a:cubicBezTo>
                <a:lnTo>
                  <a:pt x="59034" y="98629"/>
                </a:lnTo>
                <a:lnTo>
                  <a:pt x="55616" y="129586"/>
                </a:lnTo>
                <a:lnTo>
                  <a:pt x="229610" y="169175"/>
                </a:lnTo>
                <a:lnTo>
                  <a:pt x="247320" y="190309"/>
                </a:lnTo>
                <a:cubicBezTo>
                  <a:pt x="247320" y="190309"/>
                  <a:pt x="265607" y="183395"/>
                  <a:pt x="270002" y="172450"/>
                </a:cubicBezTo>
                <a:cubicBezTo>
                  <a:pt x="274395" y="161505"/>
                  <a:pt x="276215" y="159055"/>
                  <a:pt x="276215" y="159055"/>
                </a:cubicBezTo>
                <a:lnTo>
                  <a:pt x="287712" y="164115"/>
                </a:lnTo>
                <a:lnTo>
                  <a:pt x="290197" y="181975"/>
                </a:lnTo>
                <a:lnTo>
                  <a:pt x="299829" y="187631"/>
                </a:lnTo>
                <a:lnTo>
                  <a:pt x="331521" y="155781"/>
                </a:lnTo>
                <a:cubicBezTo>
                  <a:pt x="331521" y="155781"/>
                  <a:pt x="335898" y="162627"/>
                  <a:pt x="351717" y="162627"/>
                </a:cubicBezTo>
                <a:cubicBezTo>
                  <a:pt x="362147" y="162627"/>
                  <a:pt x="380486" y="151950"/>
                  <a:pt x="392108" y="144469"/>
                </a:cubicBezTo>
                <a:cubicBezTo>
                  <a:pt x="389824" y="143816"/>
                  <a:pt x="387150" y="143181"/>
                  <a:pt x="384030" y="142683"/>
                </a:cubicBezTo>
                <a:cubicBezTo>
                  <a:pt x="381232" y="141790"/>
                  <a:pt x="379371" y="147148"/>
                  <a:pt x="376573" y="147148"/>
                </a:cubicBezTo>
                <a:cubicBezTo>
                  <a:pt x="371910" y="148042"/>
                  <a:pt x="366322" y="146257"/>
                  <a:pt x="361659" y="144469"/>
                </a:cubicBezTo>
                <a:cubicBezTo>
                  <a:pt x="353266" y="141789"/>
                  <a:pt x="344883" y="122145"/>
                  <a:pt x="341153" y="121252"/>
                </a:cubicBezTo>
                <a:lnTo>
                  <a:pt x="339288" y="123931"/>
                </a:lnTo>
                <a:cubicBezTo>
                  <a:pt x="339288" y="130185"/>
                  <a:pt x="350474" y="134643"/>
                  <a:pt x="350474" y="140898"/>
                </a:cubicBezTo>
                <a:cubicBezTo>
                  <a:pt x="350474" y="144471"/>
                  <a:pt x="341154" y="140006"/>
                  <a:pt x="339288" y="137326"/>
                </a:cubicBezTo>
                <a:cubicBezTo>
                  <a:pt x="336491" y="133752"/>
                  <a:pt x="336493" y="130184"/>
                  <a:pt x="335560" y="125717"/>
                </a:cubicBezTo>
                <a:cubicBezTo>
                  <a:pt x="335560" y="117676"/>
                  <a:pt x="337425" y="108754"/>
                  <a:pt x="336492" y="101606"/>
                </a:cubicBezTo>
                <a:cubicBezTo>
                  <a:pt x="334627" y="94458"/>
                  <a:pt x="327174" y="112320"/>
                  <a:pt x="321578" y="116787"/>
                </a:cubicBezTo>
                <a:cubicBezTo>
                  <a:pt x="319713" y="117680"/>
                  <a:pt x="294548" y="123038"/>
                  <a:pt x="293615" y="123038"/>
                </a:cubicBezTo>
                <a:cubicBezTo>
                  <a:pt x="285221" y="123038"/>
                  <a:pt x="265654" y="106071"/>
                  <a:pt x="261923" y="106071"/>
                </a:cubicBezTo>
                <a:cubicBezTo>
                  <a:pt x="256327" y="106071"/>
                  <a:pt x="251673" y="112321"/>
                  <a:pt x="245145" y="113215"/>
                </a:cubicBezTo>
                <a:cubicBezTo>
                  <a:pt x="242347" y="113215"/>
                  <a:pt x="239554" y="111430"/>
                  <a:pt x="237688" y="109643"/>
                </a:cubicBezTo>
                <a:cubicBezTo>
                  <a:pt x="235823" y="107856"/>
                  <a:pt x="238621" y="103392"/>
                  <a:pt x="236756" y="103392"/>
                </a:cubicBezTo>
                <a:cubicBezTo>
                  <a:pt x="224632" y="102498"/>
                  <a:pt x="204139" y="111430"/>
                  <a:pt x="191083" y="108750"/>
                </a:cubicBezTo>
                <a:cubicBezTo>
                  <a:pt x="157508" y="102495"/>
                  <a:pt x="117451" y="67690"/>
                  <a:pt x="108125" y="34632"/>
                </a:cubicBezTo>
                <a:cubicBezTo>
                  <a:pt x="108125" y="31951"/>
                  <a:pt x="107193" y="30168"/>
                  <a:pt x="107193" y="27488"/>
                </a:cubicBezTo>
                <a:cubicBezTo>
                  <a:pt x="106260" y="22127"/>
                  <a:pt x="104396" y="16775"/>
                  <a:pt x="106261" y="11414"/>
                </a:cubicBezTo>
                <a:cubicBezTo>
                  <a:pt x="107193" y="8734"/>
                  <a:pt x="115582" y="7844"/>
                  <a:pt x="114650" y="5163"/>
                </a:cubicBezTo>
                <a:cubicBezTo>
                  <a:pt x="113251" y="2036"/>
                  <a:pt x="110457" y="424"/>
                  <a:pt x="107193" y="103"/>
                </a:cubicBezTo>
                <a:cubicBezTo>
                  <a:pt x="105969" y="-17"/>
                  <a:pt x="104812" y="-50"/>
                  <a:pt x="103464" y="103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 w="3175" cap="flat">
            <a:solidFill>
              <a:schemeClr val="tx1"/>
            </a:solidFill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56" name="Forma libre 55">
            <a:extLst>
              <a:ext uri="{FF2B5EF4-FFF2-40B4-BE49-F238E27FC236}">
                <a16:creationId xmlns:a16="http://schemas.microsoft.com/office/drawing/2014/main" id="{5287BE7C-F797-8A4F-9C51-7E36AFD37E50}"/>
              </a:ext>
            </a:extLst>
          </p:cNvPr>
          <p:cNvSpPr/>
          <p:nvPr/>
        </p:nvSpPr>
        <p:spPr>
          <a:xfrm>
            <a:off x="2546818" y="5092977"/>
            <a:ext cx="298481" cy="244303"/>
          </a:xfrm>
          <a:custGeom>
            <a:avLst/>
            <a:gdLst>
              <a:gd name="connsiteX0" fmla="*/ 45256 w 298927"/>
              <a:gd name="connsiteY0" fmla="*/ 48999 h 244669"/>
              <a:gd name="connsiteX1" fmla="*/ 116135 w 298927"/>
              <a:gd name="connsiteY1" fmla="*/ 15047 h 244669"/>
              <a:gd name="connsiteX2" fmla="*/ 167429 w 298927"/>
              <a:gd name="connsiteY2" fmla="*/ 3432 h 244669"/>
              <a:gd name="connsiteX3" fmla="*/ 160900 w 298927"/>
              <a:gd name="connsiteY3" fmla="*/ 21301 h 244669"/>
              <a:gd name="connsiteX4" fmla="*/ 175822 w 298927"/>
              <a:gd name="connsiteY4" fmla="*/ 17728 h 244669"/>
              <a:gd name="connsiteX5" fmla="*/ 163698 w 298927"/>
              <a:gd name="connsiteY5" fmla="*/ 17728 h 244669"/>
              <a:gd name="connsiteX6" fmla="*/ 208464 w 298927"/>
              <a:gd name="connsiteY6" fmla="*/ 21301 h 244669"/>
              <a:gd name="connsiteX7" fmla="*/ 195407 w 298927"/>
              <a:gd name="connsiteY7" fmla="*/ 24875 h 244669"/>
              <a:gd name="connsiteX8" fmla="*/ 205666 w 298927"/>
              <a:gd name="connsiteY8" fmla="*/ 28449 h 244669"/>
              <a:gd name="connsiteX9" fmla="*/ 199138 w 298927"/>
              <a:gd name="connsiteY9" fmla="*/ 34704 h 244669"/>
              <a:gd name="connsiteX10" fmla="*/ 216857 w 298927"/>
              <a:gd name="connsiteY10" fmla="*/ 56147 h 244669"/>
              <a:gd name="connsiteX11" fmla="*/ 223386 w 298927"/>
              <a:gd name="connsiteY11" fmla="*/ 74910 h 244669"/>
              <a:gd name="connsiteX12" fmla="*/ 285871 w 298927"/>
              <a:gd name="connsiteY12" fmla="*/ 32023 h 244669"/>
              <a:gd name="connsiteX13" fmla="*/ 287736 w 298927"/>
              <a:gd name="connsiteY13" fmla="*/ 35597 h 244669"/>
              <a:gd name="connsiteX14" fmla="*/ 293332 w 298927"/>
              <a:gd name="connsiteY14" fmla="*/ 57041 h 244669"/>
              <a:gd name="connsiteX15" fmla="*/ 280275 w 298927"/>
              <a:gd name="connsiteY15" fmla="*/ 70442 h 244669"/>
              <a:gd name="connsiteX16" fmla="*/ 262555 w 298927"/>
              <a:gd name="connsiteY16" fmla="*/ 103501 h 244669"/>
              <a:gd name="connsiteX17" fmla="*/ 234577 w 298927"/>
              <a:gd name="connsiteY17" fmla="*/ 162470 h 244669"/>
              <a:gd name="connsiteX18" fmla="*/ 264421 w 298927"/>
              <a:gd name="connsiteY18" fmla="*/ 183020 h 244669"/>
              <a:gd name="connsiteX19" fmla="*/ 266286 w 298927"/>
              <a:gd name="connsiteY19" fmla="*/ 192848 h 244669"/>
              <a:gd name="connsiteX20" fmla="*/ 286803 w 298927"/>
              <a:gd name="connsiteY20" fmla="*/ 199996 h 244669"/>
              <a:gd name="connsiteX21" fmla="*/ 284938 w 298927"/>
              <a:gd name="connsiteY21" fmla="*/ 233054 h 244669"/>
              <a:gd name="connsiteX22" fmla="*/ 298927 w 298927"/>
              <a:gd name="connsiteY22" fmla="*/ 244669 h 244669"/>
              <a:gd name="connsiteX23" fmla="*/ 24739 w 298927"/>
              <a:gd name="connsiteY23" fmla="*/ 244669 h 244669"/>
              <a:gd name="connsiteX24" fmla="*/ 9817 w 298927"/>
              <a:gd name="connsiteY24" fmla="*/ 233948 h 244669"/>
              <a:gd name="connsiteX25" fmla="*/ 16345 w 298927"/>
              <a:gd name="connsiteY25" fmla="*/ 212504 h 244669"/>
              <a:gd name="connsiteX26" fmla="*/ 7952 w 298927"/>
              <a:gd name="connsiteY26" fmla="*/ 167831 h 244669"/>
              <a:gd name="connsiteX27" fmla="*/ 19143 w 298927"/>
              <a:gd name="connsiteY27" fmla="*/ 104394 h 244669"/>
              <a:gd name="connsiteX28" fmla="*/ 490 w 298927"/>
              <a:gd name="connsiteY28" fmla="*/ 96353 h 244669"/>
              <a:gd name="connsiteX29" fmla="*/ 27536 w 298927"/>
              <a:gd name="connsiteY29" fmla="*/ 81164 h 244669"/>
              <a:gd name="connsiteX30" fmla="*/ 24739 w 298927"/>
              <a:gd name="connsiteY30" fmla="*/ 65975 h 244669"/>
              <a:gd name="connsiteX31" fmla="*/ 48054 w 298927"/>
              <a:gd name="connsiteY31" fmla="*/ 57041 h 244669"/>
              <a:gd name="connsiteX32" fmla="*/ 45256 w 298927"/>
              <a:gd name="connsiteY32" fmla="*/ 52573 h 244669"/>
              <a:gd name="connsiteX33" fmla="*/ 45256 w 298927"/>
              <a:gd name="connsiteY33" fmla="*/ 48999 h 2446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298927" h="244669">
                <a:moveTo>
                  <a:pt x="45256" y="48999"/>
                </a:moveTo>
                <a:cubicBezTo>
                  <a:pt x="72302" y="44532"/>
                  <a:pt x="80695" y="21301"/>
                  <a:pt x="116135" y="15047"/>
                </a:cubicBezTo>
                <a:cubicBezTo>
                  <a:pt x="127326" y="13260"/>
                  <a:pt x="159035" y="-8183"/>
                  <a:pt x="167429" y="3432"/>
                </a:cubicBezTo>
                <a:cubicBezTo>
                  <a:pt x="171159" y="8793"/>
                  <a:pt x="159035" y="15047"/>
                  <a:pt x="160900" y="21301"/>
                </a:cubicBezTo>
                <a:cubicBezTo>
                  <a:pt x="164631" y="38278"/>
                  <a:pt x="177687" y="19515"/>
                  <a:pt x="175822" y="17728"/>
                </a:cubicBezTo>
                <a:cubicBezTo>
                  <a:pt x="173024" y="15047"/>
                  <a:pt x="166496" y="20408"/>
                  <a:pt x="163698" y="17728"/>
                </a:cubicBezTo>
                <a:cubicBezTo>
                  <a:pt x="151574" y="2539"/>
                  <a:pt x="205666" y="15047"/>
                  <a:pt x="208464" y="21301"/>
                </a:cubicBezTo>
                <a:cubicBezTo>
                  <a:pt x="210329" y="24875"/>
                  <a:pt x="197272" y="21301"/>
                  <a:pt x="195407" y="24875"/>
                </a:cubicBezTo>
                <a:cubicBezTo>
                  <a:pt x="194474" y="28449"/>
                  <a:pt x="202868" y="26662"/>
                  <a:pt x="205666" y="28449"/>
                </a:cubicBezTo>
                <a:cubicBezTo>
                  <a:pt x="207531" y="31130"/>
                  <a:pt x="200070" y="32023"/>
                  <a:pt x="199138" y="34704"/>
                </a:cubicBezTo>
                <a:cubicBezTo>
                  <a:pt x="194474" y="43638"/>
                  <a:pt x="214992" y="53467"/>
                  <a:pt x="216857" y="56147"/>
                </a:cubicBezTo>
                <a:cubicBezTo>
                  <a:pt x="220588" y="61508"/>
                  <a:pt x="217790" y="71336"/>
                  <a:pt x="223386" y="74910"/>
                </a:cubicBezTo>
                <a:cubicBezTo>
                  <a:pt x="224318" y="75803"/>
                  <a:pt x="265353" y="39171"/>
                  <a:pt x="285871" y="32023"/>
                </a:cubicBezTo>
                <a:cubicBezTo>
                  <a:pt x="287736" y="32023"/>
                  <a:pt x="287736" y="34704"/>
                  <a:pt x="287736" y="35597"/>
                </a:cubicBezTo>
                <a:cubicBezTo>
                  <a:pt x="289601" y="42745"/>
                  <a:pt x="294264" y="49893"/>
                  <a:pt x="293332" y="57041"/>
                </a:cubicBezTo>
                <a:cubicBezTo>
                  <a:pt x="291466" y="63295"/>
                  <a:pt x="284005" y="65975"/>
                  <a:pt x="280275" y="70442"/>
                </a:cubicBezTo>
                <a:cubicBezTo>
                  <a:pt x="272814" y="79377"/>
                  <a:pt x="270016" y="97247"/>
                  <a:pt x="262555" y="103501"/>
                </a:cubicBezTo>
                <a:cubicBezTo>
                  <a:pt x="242971" y="121370"/>
                  <a:pt x="208464" y="118690"/>
                  <a:pt x="234577" y="162470"/>
                </a:cubicBezTo>
                <a:cubicBezTo>
                  <a:pt x="244836" y="180339"/>
                  <a:pt x="257892" y="177659"/>
                  <a:pt x="264421" y="183020"/>
                </a:cubicBezTo>
                <a:cubicBezTo>
                  <a:pt x="267218" y="184807"/>
                  <a:pt x="263488" y="191061"/>
                  <a:pt x="266286" y="192848"/>
                </a:cubicBezTo>
                <a:cubicBezTo>
                  <a:pt x="271881" y="197315"/>
                  <a:pt x="281208" y="195529"/>
                  <a:pt x="286803" y="199996"/>
                </a:cubicBezTo>
                <a:cubicBezTo>
                  <a:pt x="287736" y="201783"/>
                  <a:pt x="284005" y="230374"/>
                  <a:pt x="284938" y="233054"/>
                </a:cubicBezTo>
                <a:cubicBezTo>
                  <a:pt x="286803" y="238415"/>
                  <a:pt x="297062" y="240202"/>
                  <a:pt x="298927" y="244669"/>
                </a:cubicBezTo>
                <a:lnTo>
                  <a:pt x="24739" y="244669"/>
                </a:lnTo>
                <a:cubicBezTo>
                  <a:pt x="25671" y="240202"/>
                  <a:pt x="10749" y="240202"/>
                  <a:pt x="9817" y="233948"/>
                </a:cubicBezTo>
                <a:cubicBezTo>
                  <a:pt x="6086" y="212504"/>
                  <a:pt x="15413" y="231267"/>
                  <a:pt x="16345" y="212504"/>
                </a:cubicBezTo>
                <a:cubicBezTo>
                  <a:pt x="18210" y="192848"/>
                  <a:pt x="6086" y="187487"/>
                  <a:pt x="7952" y="167831"/>
                </a:cubicBezTo>
                <a:cubicBezTo>
                  <a:pt x="7952" y="160683"/>
                  <a:pt x="20076" y="106181"/>
                  <a:pt x="19143" y="104394"/>
                </a:cubicBezTo>
                <a:cubicBezTo>
                  <a:pt x="15413" y="99033"/>
                  <a:pt x="-3240" y="101714"/>
                  <a:pt x="490" y="96353"/>
                </a:cubicBezTo>
                <a:cubicBezTo>
                  <a:pt x="7952" y="86525"/>
                  <a:pt x="19143" y="88312"/>
                  <a:pt x="27536" y="81164"/>
                </a:cubicBezTo>
                <a:cubicBezTo>
                  <a:pt x="42458" y="69549"/>
                  <a:pt x="16345" y="69549"/>
                  <a:pt x="24739" y="65975"/>
                </a:cubicBezTo>
                <a:cubicBezTo>
                  <a:pt x="28469" y="64188"/>
                  <a:pt x="50852" y="65082"/>
                  <a:pt x="48054" y="57041"/>
                </a:cubicBezTo>
                <a:cubicBezTo>
                  <a:pt x="47121" y="55253"/>
                  <a:pt x="45256" y="54360"/>
                  <a:pt x="45256" y="52573"/>
                </a:cubicBezTo>
                <a:cubicBezTo>
                  <a:pt x="44323" y="51680"/>
                  <a:pt x="45256" y="50786"/>
                  <a:pt x="45256" y="48999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 w="3175" cap="flat">
            <a:solidFill>
              <a:schemeClr val="tx1"/>
            </a:solidFill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57" name="Forma libre 56">
            <a:extLst>
              <a:ext uri="{FF2B5EF4-FFF2-40B4-BE49-F238E27FC236}">
                <a16:creationId xmlns:a16="http://schemas.microsoft.com/office/drawing/2014/main" id="{F140AB9C-3401-DD46-B98B-C78AD6F832BE}"/>
              </a:ext>
            </a:extLst>
          </p:cNvPr>
          <p:cNvSpPr/>
          <p:nvPr/>
        </p:nvSpPr>
        <p:spPr>
          <a:xfrm>
            <a:off x="1483854" y="5117763"/>
            <a:ext cx="1111187" cy="219517"/>
          </a:xfrm>
          <a:custGeom>
            <a:avLst/>
            <a:gdLst>
              <a:gd name="connsiteX0" fmla="*/ 1109811 w 1112850"/>
              <a:gd name="connsiteY0" fmla="*/ 24176 h 219846"/>
              <a:gd name="connsiteX1" fmla="*/ 1109811 w 1112850"/>
              <a:gd name="connsiteY1" fmla="*/ 27750 h 219846"/>
              <a:gd name="connsiteX2" fmla="*/ 1112609 w 1112850"/>
              <a:gd name="connsiteY2" fmla="*/ 32218 h 219846"/>
              <a:gd name="connsiteX3" fmla="*/ 1089294 w 1112850"/>
              <a:gd name="connsiteY3" fmla="*/ 41152 h 219846"/>
              <a:gd name="connsiteX4" fmla="*/ 1092092 w 1112850"/>
              <a:gd name="connsiteY4" fmla="*/ 56341 h 219846"/>
              <a:gd name="connsiteX5" fmla="*/ 1065046 w 1112850"/>
              <a:gd name="connsiteY5" fmla="*/ 71530 h 219846"/>
              <a:gd name="connsiteX6" fmla="*/ 1083698 w 1112850"/>
              <a:gd name="connsiteY6" fmla="*/ 79572 h 219846"/>
              <a:gd name="connsiteX7" fmla="*/ 1072507 w 1112850"/>
              <a:gd name="connsiteY7" fmla="*/ 143008 h 219846"/>
              <a:gd name="connsiteX8" fmla="*/ 1080900 w 1112850"/>
              <a:gd name="connsiteY8" fmla="*/ 187682 h 219846"/>
              <a:gd name="connsiteX9" fmla="*/ 1074372 w 1112850"/>
              <a:gd name="connsiteY9" fmla="*/ 209125 h 219846"/>
              <a:gd name="connsiteX10" fmla="*/ 1089294 w 1112850"/>
              <a:gd name="connsiteY10" fmla="*/ 219846 h 219846"/>
              <a:gd name="connsiteX11" fmla="*/ 52226 w 1112850"/>
              <a:gd name="connsiteY11" fmla="*/ 219846 h 219846"/>
              <a:gd name="connsiteX12" fmla="*/ 52226 w 1112850"/>
              <a:gd name="connsiteY12" fmla="*/ 218953 h 219846"/>
              <a:gd name="connsiteX13" fmla="*/ 37305 w 1112850"/>
              <a:gd name="connsiteY13" fmla="*/ 202871 h 219846"/>
              <a:gd name="connsiteX14" fmla="*/ 49428 w 1112850"/>
              <a:gd name="connsiteY14" fmla="*/ 187682 h 219846"/>
              <a:gd name="connsiteX15" fmla="*/ 8393 w 1112850"/>
              <a:gd name="connsiteY15" fmla="*/ 142115 h 219846"/>
              <a:gd name="connsiteX16" fmla="*/ 1865 w 1112850"/>
              <a:gd name="connsiteY16" fmla="*/ 134967 h 219846"/>
              <a:gd name="connsiteX17" fmla="*/ 0 w 1112850"/>
              <a:gd name="connsiteY17" fmla="*/ 134073 h 219846"/>
              <a:gd name="connsiteX18" fmla="*/ 32641 w 1112850"/>
              <a:gd name="connsiteY18" fmla="*/ 148369 h 219846"/>
              <a:gd name="connsiteX19" fmla="*/ 108183 w 1112850"/>
              <a:gd name="connsiteY19" fmla="*/ 122458 h 219846"/>
              <a:gd name="connsiteX20" fmla="*/ 136162 w 1112850"/>
              <a:gd name="connsiteY20" fmla="*/ 91187 h 219846"/>
              <a:gd name="connsiteX21" fmla="*/ 175331 w 1112850"/>
              <a:gd name="connsiteY21" fmla="*/ 92974 h 219846"/>
              <a:gd name="connsiteX22" fmla="*/ 206108 w 1112850"/>
              <a:gd name="connsiteY22" fmla="*/ 75104 h 219846"/>
              <a:gd name="connsiteX23" fmla="*/ 229423 w 1112850"/>
              <a:gd name="connsiteY23" fmla="*/ 92080 h 219846"/>
              <a:gd name="connsiteX24" fmla="*/ 258334 w 1112850"/>
              <a:gd name="connsiteY24" fmla="*/ 64383 h 219846"/>
              <a:gd name="connsiteX25" fmla="*/ 355326 w 1112850"/>
              <a:gd name="connsiteY25" fmla="*/ 25963 h 219846"/>
              <a:gd name="connsiteX26" fmla="*/ 453251 w 1112850"/>
              <a:gd name="connsiteY26" fmla="*/ 26857 h 219846"/>
              <a:gd name="connsiteX27" fmla="*/ 484027 w 1112850"/>
              <a:gd name="connsiteY27" fmla="*/ 22389 h 219846"/>
              <a:gd name="connsiteX28" fmla="*/ 491488 w 1112850"/>
              <a:gd name="connsiteY28" fmla="*/ 26857 h 219846"/>
              <a:gd name="connsiteX29" fmla="*/ 506410 w 1112850"/>
              <a:gd name="connsiteY29" fmla="*/ 30431 h 219846"/>
              <a:gd name="connsiteX30" fmla="*/ 545579 w 1112850"/>
              <a:gd name="connsiteY30" fmla="*/ 8987 h 219846"/>
              <a:gd name="connsiteX31" fmla="*/ 572625 w 1112850"/>
              <a:gd name="connsiteY31" fmla="*/ 17028 h 219846"/>
              <a:gd name="connsiteX32" fmla="*/ 576356 w 1112850"/>
              <a:gd name="connsiteY32" fmla="*/ 9881 h 219846"/>
              <a:gd name="connsiteX33" fmla="*/ 581019 w 1112850"/>
              <a:gd name="connsiteY33" fmla="*/ 14348 h 219846"/>
              <a:gd name="connsiteX34" fmla="*/ 599671 w 1112850"/>
              <a:gd name="connsiteY34" fmla="*/ 17028 h 219846"/>
              <a:gd name="connsiteX35" fmla="*/ 640706 w 1112850"/>
              <a:gd name="connsiteY35" fmla="*/ 3627 h 219846"/>
              <a:gd name="connsiteX36" fmla="*/ 661224 w 1112850"/>
              <a:gd name="connsiteY36" fmla="*/ 8987 h 219846"/>
              <a:gd name="connsiteX37" fmla="*/ 729304 w 1112850"/>
              <a:gd name="connsiteY37" fmla="*/ 11668 h 219846"/>
              <a:gd name="connsiteX38" fmla="*/ 781531 w 1112850"/>
              <a:gd name="connsiteY38" fmla="*/ 46513 h 219846"/>
              <a:gd name="connsiteX39" fmla="*/ 807644 w 1112850"/>
              <a:gd name="connsiteY39" fmla="*/ 32218 h 219846"/>
              <a:gd name="connsiteX40" fmla="*/ 872927 w 1112850"/>
              <a:gd name="connsiteY40" fmla="*/ 17922 h 219846"/>
              <a:gd name="connsiteX41" fmla="*/ 897175 w 1112850"/>
              <a:gd name="connsiteY41" fmla="*/ 53 h 219846"/>
              <a:gd name="connsiteX42" fmla="*/ 909299 w 1112850"/>
              <a:gd name="connsiteY42" fmla="*/ 14348 h 219846"/>
              <a:gd name="connsiteX43" fmla="*/ 932614 w 1112850"/>
              <a:gd name="connsiteY43" fmla="*/ 17028 h 219846"/>
              <a:gd name="connsiteX44" fmla="*/ 934480 w 1112850"/>
              <a:gd name="connsiteY44" fmla="*/ 18816 h 219846"/>
              <a:gd name="connsiteX45" fmla="*/ 943806 w 1112850"/>
              <a:gd name="connsiteY45" fmla="*/ 25070 h 219846"/>
              <a:gd name="connsiteX46" fmla="*/ 970852 w 1112850"/>
              <a:gd name="connsiteY46" fmla="*/ 2733 h 219846"/>
              <a:gd name="connsiteX47" fmla="*/ 1041730 w 1112850"/>
              <a:gd name="connsiteY47" fmla="*/ 32218 h 219846"/>
              <a:gd name="connsiteX48" fmla="*/ 1071574 w 1112850"/>
              <a:gd name="connsiteY48" fmla="*/ 21496 h 219846"/>
              <a:gd name="connsiteX49" fmla="*/ 1109811 w 1112850"/>
              <a:gd name="connsiteY49" fmla="*/ 24176 h 2198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</a:cxnLst>
            <a:rect l="l" t="t" r="r" b="b"/>
            <a:pathLst>
              <a:path w="1112850" h="219846">
                <a:moveTo>
                  <a:pt x="1109811" y="24176"/>
                </a:moveTo>
                <a:cubicBezTo>
                  <a:pt x="1109811" y="25963"/>
                  <a:pt x="1108879" y="26857"/>
                  <a:pt x="1109811" y="27750"/>
                </a:cubicBezTo>
                <a:cubicBezTo>
                  <a:pt x="1109811" y="29537"/>
                  <a:pt x="1111677" y="30431"/>
                  <a:pt x="1112609" y="32218"/>
                </a:cubicBezTo>
                <a:cubicBezTo>
                  <a:pt x="1115407" y="40259"/>
                  <a:pt x="1093024" y="39365"/>
                  <a:pt x="1089294" y="41152"/>
                </a:cubicBezTo>
                <a:cubicBezTo>
                  <a:pt x="1080900" y="44726"/>
                  <a:pt x="1107013" y="44726"/>
                  <a:pt x="1092092" y="56341"/>
                </a:cubicBezTo>
                <a:cubicBezTo>
                  <a:pt x="1083698" y="63489"/>
                  <a:pt x="1072507" y="61702"/>
                  <a:pt x="1065046" y="71530"/>
                </a:cubicBezTo>
                <a:cubicBezTo>
                  <a:pt x="1061315" y="76891"/>
                  <a:pt x="1079968" y="74211"/>
                  <a:pt x="1083698" y="79572"/>
                </a:cubicBezTo>
                <a:cubicBezTo>
                  <a:pt x="1084631" y="81358"/>
                  <a:pt x="1072507" y="135860"/>
                  <a:pt x="1072507" y="143008"/>
                </a:cubicBezTo>
                <a:cubicBezTo>
                  <a:pt x="1070641" y="162664"/>
                  <a:pt x="1082765" y="168025"/>
                  <a:pt x="1080900" y="187682"/>
                </a:cubicBezTo>
                <a:cubicBezTo>
                  <a:pt x="1079968" y="206445"/>
                  <a:pt x="1070641" y="187682"/>
                  <a:pt x="1074372" y="209125"/>
                </a:cubicBezTo>
                <a:cubicBezTo>
                  <a:pt x="1075305" y="215379"/>
                  <a:pt x="1090226" y="215379"/>
                  <a:pt x="1089294" y="219846"/>
                </a:cubicBezTo>
                <a:lnTo>
                  <a:pt x="52226" y="219846"/>
                </a:lnTo>
                <a:cubicBezTo>
                  <a:pt x="52226" y="219846"/>
                  <a:pt x="52226" y="219846"/>
                  <a:pt x="52226" y="218953"/>
                </a:cubicBezTo>
                <a:cubicBezTo>
                  <a:pt x="51294" y="211805"/>
                  <a:pt x="37305" y="210018"/>
                  <a:pt x="37305" y="202871"/>
                </a:cubicBezTo>
                <a:cubicBezTo>
                  <a:pt x="36372" y="196616"/>
                  <a:pt x="48496" y="193936"/>
                  <a:pt x="49428" y="187682"/>
                </a:cubicBezTo>
                <a:cubicBezTo>
                  <a:pt x="49428" y="184107"/>
                  <a:pt x="11191" y="151943"/>
                  <a:pt x="8393" y="142115"/>
                </a:cubicBezTo>
                <a:lnTo>
                  <a:pt x="1865" y="134967"/>
                </a:lnTo>
                <a:cubicBezTo>
                  <a:pt x="933" y="134967"/>
                  <a:pt x="0" y="134073"/>
                  <a:pt x="0" y="134073"/>
                </a:cubicBezTo>
                <a:cubicBezTo>
                  <a:pt x="11191" y="138541"/>
                  <a:pt x="12124" y="146582"/>
                  <a:pt x="32641" y="148369"/>
                </a:cubicBezTo>
                <a:cubicBezTo>
                  <a:pt x="42900" y="148369"/>
                  <a:pt x="103520" y="126926"/>
                  <a:pt x="108183" y="122458"/>
                </a:cubicBezTo>
                <a:cubicBezTo>
                  <a:pt x="121240" y="109949"/>
                  <a:pt x="117509" y="99228"/>
                  <a:pt x="136162" y="91187"/>
                </a:cubicBezTo>
                <a:cubicBezTo>
                  <a:pt x="158544" y="81358"/>
                  <a:pt x="172533" y="92974"/>
                  <a:pt x="175331" y="92974"/>
                </a:cubicBezTo>
                <a:cubicBezTo>
                  <a:pt x="193051" y="87613"/>
                  <a:pt x="190253" y="71530"/>
                  <a:pt x="206108" y="75104"/>
                </a:cubicBezTo>
                <a:cubicBezTo>
                  <a:pt x="229423" y="81358"/>
                  <a:pt x="184658" y="86719"/>
                  <a:pt x="229423" y="92080"/>
                </a:cubicBezTo>
                <a:cubicBezTo>
                  <a:pt x="247143" y="94761"/>
                  <a:pt x="249941" y="72424"/>
                  <a:pt x="258334" y="64383"/>
                </a:cubicBezTo>
                <a:cubicBezTo>
                  <a:pt x="267660" y="56341"/>
                  <a:pt x="344135" y="26857"/>
                  <a:pt x="355326" y="25963"/>
                </a:cubicBezTo>
                <a:cubicBezTo>
                  <a:pt x="387968" y="23283"/>
                  <a:pt x="418744" y="26857"/>
                  <a:pt x="453251" y="26857"/>
                </a:cubicBezTo>
                <a:cubicBezTo>
                  <a:pt x="463509" y="26857"/>
                  <a:pt x="473768" y="21496"/>
                  <a:pt x="484027" y="22389"/>
                </a:cubicBezTo>
                <a:cubicBezTo>
                  <a:pt x="486825" y="22389"/>
                  <a:pt x="488690" y="25963"/>
                  <a:pt x="491488" y="26857"/>
                </a:cubicBezTo>
                <a:cubicBezTo>
                  <a:pt x="496151" y="28644"/>
                  <a:pt x="501747" y="29537"/>
                  <a:pt x="506410" y="30431"/>
                </a:cubicBezTo>
                <a:cubicBezTo>
                  <a:pt x="522264" y="32218"/>
                  <a:pt x="533455" y="13455"/>
                  <a:pt x="545579" y="8987"/>
                </a:cubicBezTo>
                <a:cubicBezTo>
                  <a:pt x="558636" y="2733"/>
                  <a:pt x="560501" y="25963"/>
                  <a:pt x="572625" y="17028"/>
                </a:cubicBezTo>
                <a:cubicBezTo>
                  <a:pt x="575423" y="15242"/>
                  <a:pt x="573558" y="10774"/>
                  <a:pt x="576356" y="9881"/>
                </a:cubicBezTo>
                <a:cubicBezTo>
                  <a:pt x="578221" y="8987"/>
                  <a:pt x="579153" y="13455"/>
                  <a:pt x="581019" y="14348"/>
                </a:cubicBezTo>
                <a:cubicBezTo>
                  <a:pt x="586614" y="16135"/>
                  <a:pt x="593143" y="17922"/>
                  <a:pt x="599671" y="17028"/>
                </a:cubicBezTo>
                <a:cubicBezTo>
                  <a:pt x="615526" y="17028"/>
                  <a:pt x="623919" y="3627"/>
                  <a:pt x="640706" y="3627"/>
                </a:cubicBezTo>
                <a:cubicBezTo>
                  <a:pt x="647234" y="2733"/>
                  <a:pt x="653763" y="8094"/>
                  <a:pt x="661224" y="8987"/>
                </a:cubicBezTo>
                <a:cubicBezTo>
                  <a:pt x="682674" y="10774"/>
                  <a:pt x="706922" y="7200"/>
                  <a:pt x="729304" y="11668"/>
                </a:cubicBezTo>
                <a:cubicBezTo>
                  <a:pt x="754485" y="17028"/>
                  <a:pt x="760081" y="47407"/>
                  <a:pt x="781531" y="46513"/>
                </a:cubicBezTo>
                <a:cubicBezTo>
                  <a:pt x="819768" y="44726"/>
                  <a:pt x="791790" y="42939"/>
                  <a:pt x="807644" y="32218"/>
                </a:cubicBezTo>
                <a:cubicBezTo>
                  <a:pt x="825364" y="20602"/>
                  <a:pt x="856140" y="34898"/>
                  <a:pt x="872927" y="17922"/>
                </a:cubicBezTo>
                <a:cubicBezTo>
                  <a:pt x="887849" y="2733"/>
                  <a:pt x="857073" y="3627"/>
                  <a:pt x="897175" y="53"/>
                </a:cubicBezTo>
                <a:cubicBezTo>
                  <a:pt x="910232" y="-841"/>
                  <a:pt x="901838" y="9881"/>
                  <a:pt x="909299" y="14348"/>
                </a:cubicBezTo>
                <a:cubicBezTo>
                  <a:pt x="916760" y="17028"/>
                  <a:pt x="925154" y="15242"/>
                  <a:pt x="932614" y="17028"/>
                </a:cubicBezTo>
                <a:cubicBezTo>
                  <a:pt x="933547" y="17028"/>
                  <a:pt x="933547" y="18816"/>
                  <a:pt x="934480" y="18816"/>
                </a:cubicBezTo>
                <a:cubicBezTo>
                  <a:pt x="937278" y="21496"/>
                  <a:pt x="940075" y="25070"/>
                  <a:pt x="943806" y="25070"/>
                </a:cubicBezTo>
                <a:cubicBezTo>
                  <a:pt x="986706" y="29537"/>
                  <a:pt x="949401" y="20602"/>
                  <a:pt x="970852" y="2733"/>
                </a:cubicBezTo>
                <a:cubicBezTo>
                  <a:pt x="981110" y="-5308"/>
                  <a:pt x="1031472" y="29537"/>
                  <a:pt x="1041730" y="32218"/>
                </a:cubicBezTo>
                <a:cubicBezTo>
                  <a:pt x="1050124" y="34005"/>
                  <a:pt x="1064113" y="19709"/>
                  <a:pt x="1071574" y="21496"/>
                </a:cubicBezTo>
                <a:cubicBezTo>
                  <a:pt x="1088361" y="25963"/>
                  <a:pt x="1100485" y="25963"/>
                  <a:pt x="1109811" y="24176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 w="3175" cap="flat">
            <a:solidFill>
              <a:schemeClr val="tx1"/>
            </a:solidFill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59" name="Elipse 58">
            <a:extLst>
              <a:ext uri="{FF2B5EF4-FFF2-40B4-BE49-F238E27FC236}">
                <a16:creationId xmlns:a16="http://schemas.microsoft.com/office/drawing/2014/main" id="{5E1DB95B-B4B4-8A47-8D19-F2899E0CEB1B}"/>
              </a:ext>
            </a:extLst>
          </p:cNvPr>
          <p:cNvSpPr/>
          <p:nvPr/>
        </p:nvSpPr>
        <p:spPr>
          <a:xfrm>
            <a:off x="305782" y="5891008"/>
            <a:ext cx="122799" cy="122799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00" name="Elipse 199">
            <a:extLst>
              <a:ext uri="{FF2B5EF4-FFF2-40B4-BE49-F238E27FC236}">
                <a16:creationId xmlns:a16="http://schemas.microsoft.com/office/drawing/2014/main" id="{034AF222-3917-184D-9C26-A809D4422966}"/>
              </a:ext>
            </a:extLst>
          </p:cNvPr>
          <p:cNvSpPr/>
          <p:nvPr/>
        </p:nvSpPr>
        <p:spPr>
          <a:xfrm>
            <a:off x="305782" y="6192633"/>
            <a:ext cx="122799" cy="122799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66811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8C10559D-B649-C84C-BA3F-8F4B24943B2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  <a14:imgEffect>
                      <a14:brightnessContrast bright="-5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A8596A93-A81D-D94C-8532-BB7BC48E2F9C}"/>
              </a:ext>
            </a:extLst>
          </p:cNvPr>
          <p:cNvSpPr txBox="1"/>
          <p:nvPr/>
        </p:nvSpPr>
        <p:spPr>
          <a:xfrm>
            <a:off x="1681876" y="2561711"/>
            <a:ext cx="8828248" cy="17345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s-ES" sz="3600" dirty="0" err="1">
                <a:solidFill>
                  <a:schemeClr val="bg1"/>
                </a:solidFill>
              </a:rPr>
              <a:t>These</a:t>
            </a:r>
            <a:r>
              <a:rPr lang="es-ES" sz="3600" dirty="0">
                <a:solidFill>
                  <a:schemeClr val="bg1"/>
                </a:solidFill>
              </a:rPr>
              <a:t> </a:t>
            </a:r>
            <a:r>
              <a:rPr lang="es-ES" sz="3600" dirty="0" err="1">
                <a:solidFill>
                  <a:schemeClr val="bg1"/>
                </a:solidFill>
              </a:rPr>
              <a:t>alliances</a:t>
            </a:r>
            <a:r>
              <a:rPr lang="es-ES" sz="3600" dirty="0">
                <a:solidFill>
                  <a:schemeClr val="bg1"/>
                </a:solidFill>
              </a:rPr>
              <a:t> </a:t>
            </a:r>
            <a:r>
              <a:rPr lang="es-ES" sz="3600" dirty="0" err="1">
                <a:solidFill>
                  <a:schemeClr val="bg1"/>
                </a:solidFill>
              </a:rPr>
              <a:t>were</a:t>
            </a:r>
            <a:r>
              <a:rPr lang="es-ES" sz="3600" dirty="0">
                <a:solidFill>
                  <a:schemeClr val="bg1"/>
                </a:solidFill>
              </a:rPr>
              <a:t> </a:t>
            </a:r>
            <a:r>
              <a:rPr lang="es-ES" sz="3600" dirty="0" err="1">
                <a:solidFill>
                  <a:schemeClr val="bg1"/>
                </a:solidFill>
              </a:rPr>
              <a:t>brought</a:t>
            </a:r>
            <a:r>
              <a:rPr lang="es-ES" sz="3600" dirty="0">
                <a:solidFill>
                  <a:schemeClr val="bg1"/>
                </a:solidFill>
              </a:rPr>
              <a:t> </a:t>
            </a:r>
            <a:r>
              <a:rPr lang="es-ES" sz="3600" dirty="0" err="1">
                <a:solidFill>
                  <a:schemeClr val="bg1"/>
                </a:solidFill>
              </a:rPr>
              <a:t>into</a:t>
            </a:r>
            <a:r>
              <a:rPr lang="es-ES" sz="3600" dirty="0">
                <a:solidFill>
                  <a:schemeClr val="bg1"/>
                </a:solidFill>
              </a:rPr>
              <a:t> </a:t>
            </a:r>
            <a:r>
              <a:rPr lang="es-ES" sz="3600" dirty="0" err="1">
                <a:solidFill>
                  <a:schemeClr val="bg1"/>
                </a:solidFill>
              </a:rPr>
              <a:t>action</a:t>
            </a:r>
            <a:r>
              <a:rPr lang="es-ES" sz="3600" dirty="0">
                <a:solidFill>
                  <a:schemeClr val="bg1"/>
                </a:solidFill>
              </a:rPr>
              <a:t> </a:t>
            </a:r>
            <a:r>
              <a:rPr lang="es-ES" sz="3600" dirty="0" err="1">
                <a:solidFill>
                  <a:schemeClr val="bg1"/>
                </a:solidFill>
              </a:rPr>
              <a:t>by</a:t>
            </a:r>
            <a:r>
              <a:rPr lang="es-ES" sz="3600" dirty="0">
                <a:solidFill>
                  <a:schemeClr val="bg1"/>
                </a:solidFill>
              </a:rPr>
              <a:t> Austria-</a:t>
            </a:r>
            <a:r>
              <a:rPr lang="es-ES" sz="3600" dirty="0" err="1">
                <a:solidFill>
                  <a:schemeClr val="bg1"/>
                </a:solidFill>
              </a:rPr>
              <a:t>Hungary’s</a:t>
            </a:r>
            <a:r>
              <a:rPr lang="es-ES" sz="3600" dirty="0">
                <a:solidFill>
                  <a:schemeClr val="bg1"/>
                </a:solidFill>
              </a:rPr>
              <a:t> </a:t>
            </a:r>
            <a:r>
              <a:rPr lang="es-ES" sz="3600" dirty="0" err="1">
                <a:solidFill>
                  <a:schemeClr val="bg1"/>
                </a:solidFill>
              </a:rPr>
              <a:t>declaration</a:t>
            </a:r>
            <a:r>
              <a:rPr lang="es-ES" sz="3600" dirty="0">
                <a:solidFill>
                  <a:schemeClr val="bg1"/>
                </a:solidFill>
              </a:rPr>
              <a:t> of </a:t>
            </a:r>
            <a:r>
              <a:rPr lang="es-ES" sz="3600" dirty="0" err="1">
                <a:solidFill>
                  <a:schemeClr val="bg1"/>
                </a:solidFill>
              </a:rPr>
              <a:t>war</a:t>
            </a:r>
            <a:r>
              <a:rPr lang="es-ES" sz="4000" dirty="0">
                <a:solidFill>
                  <a:schemeClr val="bg1"/>
                </a:solidFill>
              </a:rPr>
              <a:t>. </a:t>
            </a:r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02CCC236-70B8-3B44-B12C-E8EB1B688D28}"/>
              </a:ext>
            </a:extLst>
          </p:cNvPr>
          <p:cNvSpPr/>
          <p:nvPr/>
        </p:nvSpPr>
        <p:spPr>
          <a:xfrm>
            <a:off x="465116" y="420914"/>
            <a:ext cx="11248572" cy="5965372"/>
          </a:xfrm>
          <a:prstGeom prst="rect">
            <a:avLst/>
          </a:prstGeom>
          <a:noFill/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404118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2A29DACA-34C4-6444-97D7-03E7B2E48FF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  <a14:imgEffect>
                      <a14:brightnessContrast bright="-5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A8596A93-A81D-D94C-8532-BB7BC48E2F9C}"/>
              </a:ext>
            </a:extLst>
          </p:cNvPr>
          <p:cNvSpPr txBox="1"/>
          <p:nvPr/>
        </p:nvSpPr>
        <p:spPr>
          <a:xfrm>
            <a:off x="3067990" y="2602267"/>
            <a:ext cx="6056020" cy="16534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s-ES" sz="3600" dirty="0" err="1">
                <a:solidFill>
                  <a:schemeClr val="bg1"/>
                </a:solidFill>
              </a:rPr>
              <a:t>Within</a:t>
            </a:r>
            <a:r>
              <a:rPr lang="es-ES" sz="3600" dirty="0">
                <a:solidFill>
                  <a:schemeClr val="bg1"/>
                </a:solidFill>
              </a:rPr>
              <a:t> a </a:t>
            </a:r>
            <a:r>
              <a:rPr lang="es-ES" sz="3600" dirty="0" err="1">
                <a:solidFill>
                  <a:schemeClr val="bg1"/>
                </a:solidFill>
              </a:rPr>
              <a:t>week</a:t>
            </a:r>
            <a:r>
              <a:rPr lang="es-ES" sz="3600" dirty="0">
                <a:solidFill>
                  <a:schemeClr val="bg1"/>
                </a:solidFill>
              </a:rPr>
              <a:t> </a:t>
            </a:r>
            <a:r>
              <a:rPr lang="es-ES" sz="3600" dirty="0" err="1">
                <a:solidFill>
                  <a:schemeClr val="bg1"/>
                </a:solidFill>
              </a:rPr>
              <a:t>most</a:t>
            </a:r>
            <a:r>
              <a:rPr lang="es-ES" sz="3600" dirty="0">
                <a:solidFill>
                  <a:schemeClr val="bg1"/>
                </a:solidFill>
              </a:rPr>
              <a:t> of </a:t>
            </a:r>
            <a:r>
              <a:rPr lang="es-ES" sz="3600" dirty="0" err="1">
                <a:solidFill>
                  <a:schemeClr val="bg1"/>
                </a:solidFill>
              </a:rPr>
              <a:t>Europe</a:t>
            </a:r>
            <a:r>
              <a:rPr lang="es-ES" sz="3600" dirty="0">
                <a:solidFill>
                  <a:schemeClr val="bg1"/>
                </a:solidFill>
              </a:rPr>
              <a:t> </a:t>
            </a:r>
            <a:r>
              <a:rPr lang="es-ES" sz="3600" dirty="0" err="1">
                <a:solidFill>
                  <a:schemeClr val="bg1"/>
                </a:solidFill>
              </a:rPr>
              <a:t>was</a:t>
            </a:r>
            <a:r>
              <a:rPr lang="es-ES" sz="3600" dirty="0">
                <a:solidFill>
                  <a:schemeClr val="bg1"/>
                </a:solidFill>
              </a:rPr>
              <a:t> at </a:t>
            </a:r>
            <a:r>
              <a:rPr lang="es-ES" sz="3600" dirty="0" err="1">
                <a:solidFill>
                  <a:schemeClr val="bg1"/>
                </a:solidFill>
              </a:rPr>
              <a:t>war</a:t>
            </a:r>
            <a:r>
              <a:rPr lang="es-ES" sz="3600" dirty="0">
                <a:solidFill>
                  <a:schemeClr val="bg1"/>
                </a:solidFill>
              </a:rPr>
              <a:t>.</a:t>
            </a:r>
          </a:p>
        </p:txBody>
      </p:sp>
      <p:cxnSp>
        <p:nvCxnSpPr>
          <p:cNvPr id="5" name="Conector recto 4">
            <a:extLst>
              <a:ext uri="{FF2B5EF4-FFF2-40B4-BE49-F238E27FC236}">
                <a16:creationId xmlns:a16="http://schemas.microsoft.com/office/drawing/2014/main" id="{2B4D42E7-EC26-6443-B8C1-87EFFB9C606A}"/>
              </a:ext>
            </a:extLst>
          </p:cNvPr>
          <p:cNvCxnSpPr>
            <a:cxnSpLocks/>
          </p:cNvCxnSpPr>
          <p:nvPr/>
        </p:nvCxnSpPr>
        <p:spPr>
          <a:xfrm>
            <a:off x="6633882" y="4237804"/>
            <a:ext cx="1344705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ángulo 6">
            <a:extLst>
              <a:ext uri="{FF2B5EF4-FFF2-40B4-BE49-F238E27FC236}">
                <a16:creationId xmlns:a16="http://schemas.microsoft.com/office/drawing/2014/main" id="{17DC21BA-E18A-5A4C-BB1B-DA68B8714A52}"/>
              </a:ext>
            </a:extLst>
          </p:cNvPr>
          <p:cNvSpPr/>
          <p:nvPr/>
        </p:nvSpPr>
        <p:spPr>
          <a:xfrm>
            <a:off x="465116" y="420914"/>
            <a:ext cx="11248572" cy="5965372"/>
          </a:xfrm>
          <a:prstGeom prst="rect">
            <a:avLst/>
          </a:prstGeom>
          <a:noFill/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479781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ángulo 8">
            <a:extLst>
              <a:ext uri="{FF2B5EF4-FFF2-40B4-BE49-F238E27FC236}">
                <a16:creationId xmlns:a16="http://schemas.microsoft.com/office/drawing/2014/main" id="{F5B17DB3-304D-A54E-BA85-AA41745008F2}"/>
              </a:ext>
            </a:extLst>
          </p:cNvPr>
          <p:cNvSpPr/>
          <p:nvPr/>
        </p:nvSpPr>
        <p:spPr>
          <a:xfrm>
            <a:off x="7082716" y="4946763"/>
            <a:ext cx="5119981" cy="1911237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Ins="576000" rtlCol="0" anchor="ctr"/>
          <a:lstStyle/>
          <a:p>
            <a:pPr lvl="1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es-ES" sz="1000" b="1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Schlieffen</a:t>
            </a:r>
            <a:r>
              <a:rPr lang="es-ES" sz="10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Plan </a:t>
            </a:r>
          </a:p>
          <a:p>
            <a:pPr lvl="1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es-ES" sz="1000" dirty="0" err="1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Battle</a:t>
            </a:r>
            <a:r>
              <a:rPr lang="es-ES" sz="1000" dirty="0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plan </a:t>
            </a:r>
            <a:r>
              <a:rPr lang="es-ES" sz="1000" dirty="0" err="1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first</a:t>
            </a:r>
            <a:r>
              <a:rPr lang="es-ES" sz="1000" dirty="0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1000" dirty="0" err="1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proposed</a:t>
            </a:r>
            <a:r>
              <a:rPr lang="es-ES" sz="1000" dirty="0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in 1905 </a:t>
            </a:r>
            <a:r>
              <a:rPr lang="es-ES" sz="1000" dirty="0" err="1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by</a:t>
            </a:r>
            <a:r>
              <a:rPr lang="es-ES" sz="1000" dirty="0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 Alfred, Graf (</a:t>
            </a:r>
            <a:r>
              <a:rPr lang="es-ES" sz="1000" dirty="0" err="1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count</a:t>
            </a:r>
            <a:r>
              <a:rPr lang="es-ES" sz="1000" dirty="0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) von </a:t>
            </a:r>
            <a:r>
              <a:rPr lang="es-ES" sz="1000" dirty="0" err="1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Schlieffen</a:t>
            </a:r>
            <a:r>
              <a:rPr lang="es-ES" sz="1000" dirty="0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s-ES" sz="1000" dirty="0" err="1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chief</a:t>
            </a:r>
            <a:r>
              <a:rPr lang="es-ES" sz="1000" dirty="0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of </a:t>
            </a:r>
            <a:r>
              <a:rPr lang="es-ES" sz="1000" dirty="0" err="1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the</a:t>
            </a:r>
            <a:r>
              <a:rPr lang="es-ES" sz="1000" dirty="0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German general staff, </a:t>
            </a:r>
            <a:r>
              <a:rPr lang="es-ES" sz="1000" dirty="0" err="1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that</a:t>
            </a:r>
            <a:r>
              <a:rPr lang="es-ES" sz="1000" dirty="0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1000" dirty="0" err="1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was</a:t>
            </a:r>
            <a:r>
              <a:rPr lang="es-ES" sz="1000" dirty="0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1000" dirty="0" err="1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designed</a:t>
            </a:r>
            <a:r>
              <a:rPr lang="es-ES" sz="1000" dirty="0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to </a:t>
            </a:r>
            <a:r>
              <a:rPr lang="es-ES" sz="1000" dirty="0" err="1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allow</a:t>
            </a:r>
            <a:r>
              <a:rPr lang="es-ES" sz="1000" dirty="0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 </a:t>
            </a:r>
            <a:r>
              <a:rPr lang="es-ES" sz="1000" dirty="0" err="1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Germany</a:t>
            </a:r>
            <a:r>
              <a:rPr lang="es-ES" sz="1000" dirty="0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 to </a:t>
            </a:r>
            <a:r>
              <a:rPr lang="es-ES" sz="1000" dirty="0" err="1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wage</a:t>
            </a:r>
            <a:r>
              <a:rPr lang="es-ES" sz="1000" dirty="0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a </a:t>
            </a:r>
            <a:r>
              <a:rPr lang="es-ES" sz="1000" dirty="0" err="1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successful</a:t>
            </a:r>
            <a:r>
              <a:rPr lang="es-ES" sz="1000" dirty="0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1000" dirty="0" err="1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two-front</a:t>
            </a:r>
            <a:r>
              <a:rPr lang="es-ES" sz="1000" dirty="0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1000" dirty="0" err="1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war</a:t>
            </a:r>
            <a:endParaRPr lang="es-ES" sz="1000" dirty="0">
              <a:solidFill>
                <a:prstClr val="white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10" name="Marcador de posición de imagen 9">
            <a:extLst>
              <a:ext uri="{FF2B5EF4-FFF2-40B4-BE49-F238E27FC236}">
                <a16:creationId xmlns:a16="http://schemas.microsoft.com/office/drawing/2014/main" id="{740F4877-BE26-5C48-9756-EC802B4CD337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 rotWithShape="1"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7201" t="748" b="748"/>
          <a:stretch/>
        </p:blipFill>
        <p:spPr>
          <a:xfrm>
            <a:off x="7072019" y="808151"/>
            <a:ext cx="5119981" cy="4138612"/>
          </a:xfrm>
          <a:prstGeom prst="rect">
            <a:avLst/>
          </a:prstGeom>
        </p:spPr>
      </p:pic>
      <p:sp>
        <p:nvSpPr>
          <p:cNvPr id="11" name="CuadroTexto 10">
            <a:extLst>
              <a:ext uri="{FF2B5EF4-FFF2-40B4-BE49-F238E27FC236}">
                <a16:creationId xmlns:a16="http://schemas.microsoft.com/office/drawing/2014/main" id="{A031DBBD-44EC-A34F-AB7C-572AC6A2A8B6}"/>
              </a:ext>
            </a:extLst>
          </p:cNvPr>
          <p:cNvSpPr txBox="1"/>
          <p:nvPr/>
        </p:nvSpPr>
        <p:spPr>
          <a:xfrm>
            <a:off x="847849" y="3047586"/>
            <a:ext cx="4827237" cy="25348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s-ES" dirty="0" err="1"/>
              <a:t>Using</a:t>
            </a:r>
            <a:r>
              <a:rPr lang="es-ES" dirty="0"/>
              <a:t> </a:t>
            </a:r>
            <a:r>
              <a:rPr lang="es-ES" dirty="0" err="1"/>
              <a:t>the</a:t>
            </a:r>
            <a:r>
              <a:rPr lang="es-ES" dirty="0"/>
              <a:t> </a:t>
            </a:r>
            <a:r>
              <a:rPr lang="es-ES" dirty="0" err="1"/>
              <a:t>Schlieffen</a:t>
            </a:r>
            <a:r>
              <a:rPr lang="es-ES" dirty="0"/>
              <a:t> Plan, </a:t>
            </a:r>
            <a:r>
              <a:rPr lang="es-ES" dirty="0" err="1"/>
              <a:t>Germany</a:t>
            </a:r>
            <a:r>
              <a:rPr lang="es-ES" dirty="0"/>
              <a:t> </a:t>
            </a:r>
            <a:r>
              <a:rPr lang="es-ES" dirty="0" err="1"/>
              <a:t>planned</a:t>
            </a:r>
            <a:r>
              <a:rPr lang="es-ES" dirty="0"/>
              <a:t> to </a:t>
            </a:r>
            <a:r>
              <a:rPr lang="es-ES" dirty="0" err="1"/>
              <a:t>conquer</a:t>
            </a:r>
            <a:r>
              <a:rPr lang="es-ES" dirty="0"/>
              <a:t> France </a:t>
            </a:r>
            <a:r>
              <a:rPr lang="es-ES" dirty="0" err="1"/>
              <a:t>first</a:t>
            </a:r>
            <a:r>
              <a:rPr lang="es-ES" dirty="0"/>
              <a:t> and </a:t>
            </a:r>
            <a:r>
              <a:rPr lang="es-ES" dirty="0" err="1"/>
              <a:t>then</a:t>
            </a:r>
            <a:r>
              <a:rPr lang="es-ES" dirty="0"/>
              <a:t> </a:t>
            </a:r>
            <a:r>
              <a:rPr lang="es-ES" dirty="0" err="1"/>
              <a:t>quickly</a:t>
            </a:r>
            <a:r>
              <a:rPr lang="es-ES" dirty="0"/>
              <a:t> </a:t>
            </a:r>
            <a:r>
              <a:rPr lang="es-ES" dirty="0" err="1"/>
              <a:t>move</a:t>
            </a:r>
            <a:r>
              <a:rPr lang="es-ES" dirty="0"/>
              <a:t> </a:t>
            </a:r>
            <a:r>
              <a:rPr lang="es-ES" dirty="0" err="1"/>
              <a:t>troops</a:t>
            </a:r>
            <a:r>
              <a:rPr lang="es-ES" dirty="0"/>
              <a:t> </a:t>
            </a:r>
            <a:r>
              <a:rPr lang="es-ES" dirty="0" err="1"/>
              <a:t>east</a:t>
            </a:r>
            <a:r>
              <a:rPr lang="es-ES" dirty="0"/>
              <a:t> to </a:t>
            </a:r>
            <a:r>
              <a:rPr lang="es-ES" dirty="0" err="1"/>
              <a:t>defeat</a:t>
            </a:r>
            <a:r>
              <a:rPr lang="es-ES" dirty="0"/>
              <a:t> </a:t>
            </a:r>
            <a:r>
              <a:rPr lang="es-ES" dirty="0" err="1"/>
              <a:t>Russia</a:t>
            </a:r>
            <a:r>
              <a:rPr lang="es-ES" dirty="0"/>
              <a:t>. </a:t>
            </a:r>
            <a:r>
              <a:rPr lang="es-ES" dirty="0" err="1"/>
              <a:t>The</a:t>
            </a:r>
            <a:r>
              <a:rPr lang="es-ES" dirty="0"/>
              <a:t> </a:t>
            </a:r>
            <a:r>
              <a:rPr lang="es-ES" dirty="0" err="1"/>
              <a:t>strategy</a:t>
            </a:r>
            <a:r>
              <a:rPr lang="es-ES" dirty="0"/>
              <a:t> </a:t>
            </a:r>
            <a:r>
              <a:rPr lang="es-ES" dirty="0" err="1"/>
              <a:t>failed</a:t>
            </a:r>
            <a:r>
              <a:rPr lang="es-ES" dirty="0"/>
              <a:t> </a:t>
            </a:r>
            <a:r>
              <a:rPr lang="es-ES" dirty="0" err="1"/>
              <a:t>when</a:t>
            </a:r>
            <a:r>
              <a:rPr lang="es-ES" dirty="0"/>
              <a:t> </a:t>
            </a:r>
            <a:r>
              <a:rPr lang="es-ES" dirty="0" err="1"/>
              <a:t>the</a:t>
            </a:r>
            <a:r>
              <a:rPr lang="es-ES" dirty="0"/>
              <a:t> British </a:t>
            </a:r>
            <a:r>
              <a:rPr lang="es-ES" dirty="0" err="1"/>
              <a:t>army</a:t>
            </a:r>
            <a:r>
              <a:rPr lang="es-ES" dirty="0"/>
              <a:t> </a:t>
            </a:r>
            <a:r>
              <a:rPr lang="es-ES" dirty="0" err="1"/>
              <a:t>joined</a:t>
            </a:r>
            <a:r>
              <a:rPr lang="es-ES" dirty="0"/>
              <a:t> France and </a:t>
            </a:r>
            <a:r>
              <a:rPr lang="es-ES" dirty="0" err="1"/>
              <a:t>blocked</a:t>
            </a:r>
            <a:r>
              <a:rPr lang="es-ES" dirty="0"/>
              <a:t> </a:t>
            </a:r>
            <a:r>
              <a:rPr lang="es-ES" dirty="0" err="1"/>
              <a:t>the</a:t>
            </a:r>
            <a:r>
              <a:rPr lang="es-ES" dirty="0"/>
              <a:t> </a:t>
            </a:r>
            <a:r>
              <a:rPr lang="es-ES" dirty="0" err="1"/>
              <a:t>Germans</a:t>
            </a:r>
            <a:r>
              <a:rPr lang="es-ES" dirty="0"/>
              <a:t>’ </a:t>
            </a:r>
            <a:r>
              <a:rPr lang="es-ES" dirty="0" err="1"/>
              <a:t>advance</a:t>
            </a:r>
            <a:r>
              <a:rPr lang="es-ES" dirty="0"/>
              <a:t> </a:t>
            </a:r>
            <a:r>
              <a:rPr lang="es-ES" dirty="0" err="1"/>
              <a:t>before</a:t>
            </a:r>
            <a:r>
              <a:rPr lang="es-ES" dirty="0"/>
              <a:t> </a:t>
            </a:r>
            <a:r>
              <a:rPr lang="es-ES" dirty="0" err="1"/>
              <a:t>they</a:t>
            </a:r>
            <a:r>
              <a:rPr lang="es-ES" dirty="0"/>
              <a:t> </a:t>
            </a:r>
            <a:r>
              <a:rPr lang="es-ES" dirty="0" err="1"/>
              <a:t>reached</a:t>
            </a:r>
            <a:r>
              <a:rPr lang="es-ES" dirty="0"/>
              <a:t> Paris.</a:t>
            </a:r>
          </a:p>
        </p:txBody>
      </p:sp>
      <p:sp>
        <p:nvSpPr>
          <p:cNvPr id="12" name="Rectángulo 11">
            <a:extLst>
              <a:ext uri="{FF2B5EF4-FFF2-40B4-BE49-F238E27FC236}">
                <a16:creationId xmlns:a16="http://schemas.microsoft.com/office/drawing/2014/main" id="{BF89A873-EA89-F746-8087-10BC2C24F10C}"/>
              </a:ext>
            </a:extLst>
          </p:cNvPr>
          <p:cNvSpPr/>
          <p:nvPr/>
        </p:nvSpPr>
        <p:spPr>
          <a:xfrm>
            <a:off x="847849" y="1750726"/>
            <a:ext cx="357982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4000" dirty="0" err="1"/>
              <a:t>Schlieffen</a:t>
            </a:r>
            <a:r>
              <a:rPr lang="es-ES" sz="4000" dirty="0"/>
              <a:t> Plan</a:t>
            </a:r>
            <a:endParaRPr lang="es-ES" sz="4000" dirty="0">
              <a:latin typeface="Georgia" panose="02040502050405020303" pitchFamily="18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4" name="Rectángulo 13">
            <a:extLst>
              <a:ext uri="{FF2B5EF4-FFF2-40B4-BE49-F238E27FC236}">
                <a16:creationId xmlns:a16="http://schemas.microsoft.com/office/drawing/2014/main" id="{FA7393F1-1000-5C4C-819E-EE8DCF6630AE}"/>
              </a:ext>
            </a:extLst>
          </p:cNvPr>
          <p:cNvSpPr/>
          <p:nvPr/>
        </p:nvSpPr>
        <p:spPr>
          <a:xfrm rot="5400000" flipH="1">
            <a:off x="1162194" y="2565450"/>
            <a:ext cx="81124" cy="506618"/>
          </a:xfrm>
          <a:prstGeom prst="rect">
            <a:avLst/>
          </a:prstGeom>
          <a:solidFill>
            <a:srgbClr val="E639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50954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1A43F6BA-7252-5744-A02C-77CD0DF9103A}"/>
              </a:ext>
            </a:extLst>
          </p:cNvPr>
          <p:cNvSpPr txBox="1"/>
          <p:nvPr/>
        </p:nvSpPr>
        <p:spPr>
          <a:xfrm>
            <a:off x="6854282" y="5293209"/>
            <a:ext cx="3886290" cy="1155079"/>
          </a:xfrm>
          <a:prstGeom prst="rect">
            <a:avLst/>
          </a:prstGeom>
          <a:noFill/>
        </p:spPr>
        <p:txBody>
          <a:bodyPr wrap="square" tIns="180000" bIns="180000" rtlCol="0" anchor="ctr">
            <a:spAutoFit/>
          </a:bodyPr>
          <a:lstStyle/>
          <a:p>
            <a:pPr>
              <a:lnSpc>
                <a:spcPct val="200000"/>
              </a:lnSpc>
              <a:spcBef>
                <a:spcPts val="600"/>
              </a:spcBef>
              <a:spcAft>
                <a:spcPts val="600"/>
              </a:spcAft>
            </a:pPr>
            <a:r>
              <a:rPr lang="es-ES" sz="9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Trench</a:t>
            </a:r>
            <a:r>
              <a:rPr lang="es-ES" sz="9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9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warfare</a:t>
            </a:r>
            <a:r>
              <a:rPr lang="es-ES" sz="9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9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is</a:t>
            </a:r>
            <a:r>
              <a:rPr lang="es-ES" sz="9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a </a:t>
            </a:r>
            <a:r>
              <a:rPr lang="es-ES" sz="9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type</a:t>
            </a:r>
            <a:r>
              <a:rPr lang="es-ES" sz="9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of </a:t>
            </a:r>
            <a:r>
              <a:rPr lang="es-ES" sz="9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combat</a:t>
            </a:r>
            <a:r>
              <a:rPr lang="es-ES" sz="9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in </a:t>
            </a:r>
            <a:r>
              <a:rPr lang="es-ES" sz="9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which</a:t>
            </a:r>
            <a:r>
              <a:rPr lang="es-ES" sz="9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9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the</a:t>
            </a:r>
            <a:r>
              <a:rPr lang="es-ES" sz="9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9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opposing</a:t>
            </a:r>
            <a:r>
              <a:rPr lang="es-ES" sz="9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9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sides</a:t>
            </a:r>
            <a:r>
              <a:rPr lang="es-ES" sz="9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9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attack</a:t>
            </a:r>
            <a:r>
              <a:rPr lang="es-ES" sz="9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s-ES" sz="9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counterattack</a:t>
            </a:r>
            <a:r>
              <a:rPr lang="es-ES" sz="9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and </a:t>
            </a:r>
            <a:r>
              <a:rPr lang="es-ES" sz="9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defend</a:t>
            </a:r>
            <a:r>
              <a:rPr lang="es-ES" sz="9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9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from</a:t>
            </a:r>
            <a:r>
              <a:rPr lang="es-ES" sz="9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9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relatively</a:t>
            </a:r>
            <a:r>
              <a:rPr lang="es-ES" sz="9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9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permanent</a:t>
            </a:r>
            <a:r>
              <a:rPr lang="es-ES" sz="9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9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systems</a:t>
            </a:r>
            <a:r>
              <a:rPr lang="es-ES" sz="9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of </a:t>
            </a:r>
            <a:r>
              <a:rPr lang="es-ES" sz="9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trenches</a:t>
            </a:r>
            <a:r>
              <a:rPr lang="es-ES" sz="9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9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dug</a:t>
            </a:r>
            <a:r>
              <a:rPr lang="es-ES" sz="9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9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into</a:t>
            </a:r>
            <a:r>
              <a:rPr lang="es-ES" sz="9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9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the</a:t>
            </a:r>
            <a:r>
              <a:rPr lang="es-ES" sz="9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9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ground</a:t>
            </a:r>
            <a:r>
              <a:rPr lang="es-ES" sz="9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  <a:endParaRPr lang="es-ES" sz="6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78D164B6-2417-944B-BF64-2C8A87A3EF1A}"/>
              </a:ext>
            </a:extLst>
          </p:cNvPr>
          <p:cNvSpPr/>
          <p:nvPr/>
        </p:nvSpPr>
        <p:spPr>
          <a:xfrm>
            <a:off x="0" y="5337279"/>
            <a:ext cx="5119981" cy="152072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Ins="720000" rtlCol="0" anchor="ctr"/>
          <a:lstStyle/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s-ES" sz="1000" dirty="0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 British </a:t>
            </a:r>
            <a:r>
              <a:rPr lang="es-ES" sz="1000" dirty="0" err="1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soldier</a:t>
            </a:r>
            <a:r>
              <a:rPr lang="es-ES" sz="1000" dirty="0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1000" dirty="0" err="1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inside</a:t>
            </a:r>
            <a:r>
              <a:rPr lang="es-ES" sz="1000" dirty="0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a </a:t>
            </a:r>
            <a:r>
              <a:rPr lang="es-ES" sz="1000" dirty="0" err="1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trench</a:t>
            </a:r>
            <a:r>
              <a:rPr lang="es-ES" sz="1000" dirty="0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1000" dirty="0" err="1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on</a:t>
            </a:r>
            <a:r>
              <a:rPr lang="es-ES" sz="1000" dirty="0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1000" dirty="0" err="1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the</a:t>
            </a:r>
            <a:r>
              <a:rPr lang="es-ES" sz="1000" dirty="0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Western Front </a:t>
            </a:r>
            <a:r>
              <a:rPr lang="es-ES" sz="1000" dirty="0" err="1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during</a:t>
            </a:r>
            <a:r>
              <a:rPr lang="es-ES" sz="1000" dirty="0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1000" dirty="0" err="1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World</a:t>
            </a:r>
            <a:r>
              <a:rPr lang="es-ES" sz="1000" dirty="0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1000" dirty="0" err="1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War</a:t>
            </a:r>
            <a:r>
              <a:rPr lang="es-ES" sz="1000" dirty="0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I, 1914–18.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s-ES" sz="800" dirty="0" err="1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Hulton</a:t>
            </a:r>
            <a:r>
              <a:rPr lang="es-ES" sz="800" dirty="0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Archive/</a:t>
            </a:r>
            <a:r>
              <a:rPr lang="es-ES" sz="800" dirty="0" err="1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Getty</a:t>
            </a:r>
            <a:r>
              <a:rPr lang="es-ES" sz="800" dirty="0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800" dirty="0" err="1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Images</a:t>
            </a:r>
            <a:endParaRPr lang="es-ES" sz="800" dirty="0">
              <a:solidFill>
                <a:prstClr val="white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9" name="Marcador de posición de imagen 8">
            <a:extLst>
              <a:ext uri="{FF2B5EF4-FFF2-40B4-BE49-F238E27FC236}">
                <a16:creationId xmlns:a16="http://schemas.microsoft.com/office/drawing/2014/main" id="{2086D217-DBFD-8C4E-B8BC-FC80DF7394EB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359694"/>
            <a:ext cx="5119981" cy="4138612"/>
          </a:xfrm>
          <a:prstGeom prst="rect">
            <a:avLst/>
          </a:prstGeom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D98AF494-46DB-2A4A-A0D1-8DF686E6E2C1}"/>
              </a:ext>
            </a:extLst>
          </p:cNvPr>
          <p:cNvSpPr txBox="1"/>
          <p:nvPr/>
        </p:nvSpPr>
        <p:spPr>
          <a:xfrm>
            <a:off x="6496084" y="2865469"/>
            <a:ext cx="4414334" cy="18941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s-ES" sz="1600" dirty="0" err="1"/>
              <a:t>Trench</a:t>
            </a:r>
            <a:r>
              <a:rPr lang="es-ES" sz="1600" dirty="0"/>
              <a:t> </a:t>
            </a:r>
            <a:r>
              <a:rPr lang="es-ES" sz="1600" dirty="0" err="1"/>
              <a:t>warfare</a:t>
            </a:r>
            <a:r>
              <a:rPr lang="es-ES" sz="1600" dirty="0"/>
              <a:t> </a:t>
            </a:r>
            <a:r>
              <a:rPr lang="es-ES" sz="1600" dirty="0" err="1"/>
              <a:t>reached</a:t>
            </a:r>
            <a:r>
              <a:rPr lang="es-ES" sz="1600" dirty="0"/>
              <a:t> </a:t>
            </a:r>
            <a:r>
              <a:rPr lang="es-ES" sz="1600" dirty="0" err="1"/>
              <a:t>its</a:t>
            </a:r>
            <a:r>
              <a:rPr lang="es-ES" sz="1600" dirty="0"/>
              <a:t> </a:t>
            </a:r>
            <a:r>
              <a:rPr lang="es-ES" sz="1600" dirty="0" err="1"/>
              <a:t>height</a:t>
            </a:r>
            <a:r>
              <a:rPr lang="es-ES" sz="1600" dirty="0"/>
              <a:t> </a:t>
            </a:r>
            <a:r>
              <a:rPr lang="es-ES" sz="1600" dirty="0" err="1"/>
              <a:t>during</a:t>
            </a:r>
            <a:r>
              <a:rPr lang="es-ES" sz="1600" dirty="0"/>
              <a:t> </a:t>
            </a:r>
            <a:r>
              <a:rPr lang="es-ES" sz="1600" dirty="0" err="1"/>
              <a:t>the</a:t>
            </a:r>
            <a:r>
              <a:rPr lang="es-ES" sz="1600" dirty="0"/>
              <a:t> </a:t>
            </a:r>
            <a:r>
              <a:rPr lang="es-ES" sz="1600" dirty="0" err="1"/>
              <a:t>war</a:t>
            </a:r>
            <a:r>
              <a:rPr lang="es-ES" sz="1600" dirty="0"/>
              <a:t>. </a:t>
            </a:r>
            <a:r>
              <a:rPr lang="es-ES" sz="1600" dirty="0" err="1"/>
              <a:t>Troops</a:t>
            </a:r>
            <a:r>
              <a:rPr lang="es-ES" sz="1600" dirty="0"/>
              <a:t> </a:t>
            </a:r>
            <a:r>
              <a:rPr lang="es-ES" sz="1600" dirty="0" err="1"/>
              <a:t>fighting</a:t>
            </a:r>
            <a:r>
              <a:rPr lang="es-ES" sz="1600" dirty="0"/>
              <a:t> </a:t>
            </a:r>
            <a:r>
              <a:rPr lang="es-ES" sz="1600" dirty="0" err="1"/>
              <a:t>for</a:t>
            </a:r>
            <a:r>
              <a:rPr lang="es-ES" sz="1600" dirty="0"/>
              <a:t> </a:t>
            </a:r>
            <a:r>
              <a:rPr lang="es-ES" sz="1600" dirty="0" err="1"/>
              <a:t>the</a:t>
            </a:r>
            <a:r>
              <a:rPr lang="es-ES" sz="1600" dirty="0"/>
              <a:t> </a:t>
            </a:r>
            <a:r>
              <a:rPr lang="es-ES" sz="1600" dirty="0" err="1"/>
              <a:t>Allies</a:t>
            </a:r>
            <a:r>
              <a:rPr lang="es-ES" sz="1600" dirty="0"/>
              <a:t> and Central </a:t>
            </a:r>
            <a:r>
              <a:rPr lang="es-ES" sz="1600" dirty="0" err="1"/>
              <a:t>Powers</a:t>
            </a:r>
            <a:r>
              <a:rPr lang="es-ES" sz="1600" dirty="0"/>
              <a:t> </a:t>
            </a:r>
            <a:r>
              <a:rPr lang="es-ES" sz="1600" dirty="0" err="1"/>
              <a:t>dug</a:t>
            </a:r>
            <a:r>
              <a:rPr lang="es-ES" sz="1600" dirty="0"/>
              <a:t> </a:t>
            </a:r>
            <a:r>
              <a:rPr lang="es-ES" sz="1600" dirty="0" err="1"/>
              <a:t>complex</a:t>
            </a:r>
            <a:r>
              <a:rPr lang="es-ES" sz="1600" dirty="0"/>
              <a:t> </a:t>
            </a:r>
            <a:r>
              <a:rPr lang="es-ES" sz="1600" dirty="0" err="1"/>
              <a:t>networks</a:t>
            </a:r>
            <a:r>
              <a:rPr lang="es-ES" sz="1600" dirty="0"/>
              <a:t> of </a:t>
            </a:r>
            <a:r>
              <a:rPr lang="es-ES" sz="1600" dirty="0" err="1"/>
              <a:t>trenches</a:t>
            </a:r>
            <a:r>
              <a:rPr lang="es-ES" sz="1600" dirty="0"/>
              <a:t> </a:t>
            </a:r>
            <a:r>
              <a:rPr lang="es-ES" sz="1600" dirty="0" err="1"/>
              <a:t>into</a:t>
            </a:r>
            <a:r>
              <a:rPr lang="es-ES" sz="1600" dirty="0"/>
              <a:t> </a:t>
            </a:r>
            <a:r>
              <a:rPr lang="es-ES" sz="1600" dirty="0" err="1"/>
              <a:t>the</a:t>
            </a:r>
            <a:r>
              <a:rPr lang="es-ES" sz="1600" dirty="0"/>
              <a:t> </a:t>
            </a:r>
            <a:r>
              <a:rPr lang="es-ES" sz="1600" dirty="0" err="1"/>
              <a:t>ground</a:t>
            </a:r>
            <a:r>
              <a:rPr lang="es-ES" sz="1600" dirty="0"/>
              <a:t> </a:t>
            </a:r>
            <a:r>
              <a:rPr lang="es-ES" sz="1600" dirty="0" err="1"/>
              <a:t>for</a:t>
            </a:r>
            <a:r>
              <a:rPr lang="es-ES" sz="1600" dirty="0"/>
              <a:t> use in </a:t>
            </a:r>
            <a:r>
              <a:rPr lang="es-ES" sz="1600" dirty="0" err="1"/>
              <a:t>making</a:t>
            </a:r>
            <a:r>
              <a:rPr lang="es-ES" sz="1600" dirty="0"/>
              <a:t> </a:t>
            </a:r>
            <a:r>
              <a:rPr lang="es-ES" sz="1600" dirty="0" err="1"/>
              <a:t>attacks</a:t>
            </a:r>
            <a:r>
              <a:rPr lang="es-ES" sz="1600" dirty="0"/>
              <a:t> </a:t>
            </a:r>
            <a:r>
              <a:rPr lang="es-ES" sz="1600" dirty="0" err="1"/>
              <a:t>or</a:t>
            </a:r>
            <a:r>
              <a:rPr lang="es-ES" sz="1600" dirty="0"/>
              <a:t> </a:t>
            </a:r>
            <a:r>
              <a:rPr lang="es-ES" sz="1600" dirty="0" err="1"/>
              <a:t>defending</a:t>
            </a:r>
            <a:r>
              <a:rPr lang="es-ES" sz="1600" dirty="0"/>
              <a:t> </a:t>
            </a:r>
            <a:r>
              <a:rPr lang="es-ES" sz="1600" dirty="0" err="1"/>
              <a:t>themselves</a:t>
            </a:r>
            <a:r>
              <a:rPr lang="es-ES" sz="1600" dirty="0"/>
              <a:t>.</a:t>
            </a:r>
          </a:p>
        </p:txBody>
      </p:sp>
      <p:sp>
        <p:nvSpPr>
          <p:cNvPr id="11" name="Rectángulo 10">
            <a:extLst>
              <a:ext uri="{FF2B5EF4-FFF2-40B4-BE49-F238E27FC236}">
                <a16:creationId xmlns:a16="http://schemas.microsoft.com/office/drawing/2014/main" id="{2688DEC3-D963-3243-A4F1-8101AEECFA56}"/>
              </a:ext>
            </a:extLst>
          </p:cNvPr>
          <p:cNvSpPr/>
          <p:nvPr/>
        </p:nvSpPr>
        <p:spPr>
          <a:xfrm>
            <a:off x="6499374" y="1378230"/>
            <a:ext cx="397703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4000" dirty="0" err="1"/>
              <a:t>Trench</a:t>
            </a:r>
            <a:r>
              <a:rPr lang="es-ES" sz="4000" dirty="0"/>
              <a:t> </a:t>
            </a:r>
            <a:r>
              <a:rPr lang="es-ES" sz="4000" dirty="0" err="1"/>
              <a:t>warfare</a:t>
            </a:r>
            <a:r>
              <a:rPr lang="es-ES" sz="4000" dirty="0"/>
              <a:t> </a:t>
            </a:r>
            <a:endParaRPr lang="es-ES" sz="4000" dirty="0">
              <a:latin typeface="Georgia" panose="02040502050405020303" pitchFamily="18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2" name="Rectángulo 11">
            <a:extLst>
              <a:ext uri="{FF2B5EF4-FFF2-40B4-BE49-F238E27FC236}">
                <a16:creationId xmlns:a16="http://schemas.microsoft.com/office/drawing/2014/main" id="{16F99CA0-C01E-5A4A-92B6-FDDB7D0F2341}"/>
              </a:ext>
            </a:extLst>
          </p:cNvPr>
          <p:cNvSpPr/>
          <p:nvPr/>
        </p:nvSpPr>
        <p:spPr>
          <a:xfrm rot="5400000" flipH="1">
            <a:off x="6813719" y="2241385"/>
            <a:ext cx="81124" cy="506618"/>
          </a:xfrm>
          <a:prstGeom prst="rect">
            <a:avLst/>
          </a:prstGeom>
          <a:solidFill>
            <a:srgbClr val="E639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cxnSp>
        <p:nvCxnSpPr>
          <p:cNvPr id="15" name="Conector recto 14">
            <a:extLst>
              <a:ext uri="{FF2B5EF4-FFF2-40B4-BE49-F238E27FC236}">
                <a16:creationId xmlns:a16="http://schemas.microsoft.com/office/drawing/2014/main" id="{A8824E22-92A2-D34C-BA9F-587E4B75BF97}"/>
              </a:ext>
            </a:extLst>
          </p:cNvPr>
          <p:cNvCxnSpPr/>
          <p:nvPr/>
        </p:nvCxnSpPr>
        <p:spPr>
          <a:xfrm>
            <a:off x="6600972" y="5152496"/>
            <a:ext cx="4139599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Gráfico 16">
            <a:extLst>
              <a:ext uri="{FF2B5EF4-FFF2-40B4-BE49-F238E27FC236}">
                <a16:creationId xmlns:a16="http://schemas.microsoft.com/office/drawing/2014/main" id="{2D928757-0DAE-9742-BE20-55100AFF9DC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578328" y="5556769"/>
            <a:ext cx="228600" cy="228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32380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Tema de Office">
  <a:themeElements>
    <a:clrScheme name="Personalizados 3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E63846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Georgia">
      <a:majorFont>
        <a:latin typeface="Georgia" panose="020405020504050203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eorgia" panose="020405020504050203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5512</TotalTime>
  <Words>2463</Words>
  <Application>Microsoft Macintosh PowerPoint</Application>
  <PresentationFormat>Panorámica</PresentationFormat>
  <Paragraphs>216</Paragraphs>
  <Slides>39</Slides>
  <Notes>9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39</vt:i4>
      </vt:variant>
    </vt:vector>
  </HeadingPairs>
  <TitlesOfParts>
    <vt:vector size="43" baseType="lpstr">
      <vt:lpstr>Open Sans</vt:lpstr>
      <vt:lpstr>Georgia</vt:lpstr>
      <vt:lpstr>Arial</vt:lpstr>
      <vt:lpstr>Tema de Office</vt:lpstr>
      <vt:lpstr>World War I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Chronology editbale template (excel)</vt:lpstr>
      <vt:lpstr>Social editbale template (excel)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World War I</dc:title>
  <dc:creator>Yoli Tamayo</dc:creator>
  <cp:lastModifiedBy>Yoli Tamayo</cp:lastModifiedBy>
  <cp:revision>149</cp:revision>
  <dcterms:created xsi:type="dcterms:W3CDTF">2022-04-19T20:36:25Z</dcterms:created>
  <dcterms:modified xsi:type="dcterms:W3CDTF">2022-06-30T11:36:39Z</dcterms:modified>
</cp:coreProperties>
</file>